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6" r:id="rId3"/>
    <p:sldMasterId id="2147483690" r:id="rId4"/>
  </p:sldMasterIdLst>
  <p:notesMasterIdLst>
    <p:notesMasterId r:id="rId14"/>
  </p:notesMasterIdLst>
  <p:sldIdLst>
    <p:sldId id="283" r:id="rId5"/>
    <p:sldId id="392" r:id="rId6"/>
    <p:sldId id="1533" r:id="rId7"/>
    <p:sldId id="1534" r:id="rId8"/>
    <p:sldId id="1537" r:id="rId9"/>
    <p:sldId id="1535" r:id="rId10"/>
    <p:sldId id="1536" r:id="rId11"/>
    <p:sldId id="1538" r:id="rId12"/>
    <p:sldId id="1532" r:id="rId1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8A2AE"/>
    <a:srgbClr val="6C7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BEAE0F-8525-42FE-BF21-CCD08EA1C0F3}" type="datetimeFigureOut">
              <a:rPr lang="zh-CN" altLang="en-US" smtClean="0"/>
              <a:t>2018/8/30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EA17B7-B076-4B2D-82BB-F88762F9F4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0529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  <a:sym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2799290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  <a:sym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9215191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  <a:sym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7168612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  <a:sym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1849340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  <a:sym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4402590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  <a:sym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2855058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  <a:sym typeface="Helvetic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903318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1.png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jpg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3.bin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2703A7F-D7CE-4FCF-936B-E931AF5218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30A4458-E100-4284-B477-F4E452E469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396253A-CEB8-47E5-9339-E459A7CDD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66B88-0708-43CC-9CE4-CB3CEC1D6FF7}" type="datetimeFigureOut">
              <a:rPr lang="zh-CN" altLang="en-US" smtClean="0"/>
              <a:t>2018/8/30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77E10D8-55E1-40CA-970F-A8B6CE499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3B014F-FB1E-49F0-AEE5-A083167C4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B9C2A-B441-425C-B222-F324E32031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9792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BED7121-F8CA-4DFB-A957-32B221352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B88F412-0D3A-4FB8-868B-6DD2789321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63997ED-9ECE-4DB0-844E-056E5B4E5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66B88-0708-43CC-9CE4-CB3CEC1D6FF7}" type="datetimeFigureOut">
              <a:rPr lang="zh-CN" altLang="en-US" smtClean="0"/>
              <a:t>2018/8/30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E53BA98-B1C5-4571-BC90-7A5C1020F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423A6E2-5DB9-474C-8825-82BAD14EF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B9C2A-B441-425C-B222-F324E32031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5508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2FF8F83-3F27-42CB-89B3-38ADE3904A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555D344-3936-4564-862B-78DB11A22F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D6DD510-CDFE-4007-9C4E-347C63FDF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66B88-0708-43CC-9CE4-CB3CEC1D6FF7}" type="datetimeFigureOut">
              <a:rPr lang="zh-CN" altLang="en-US" smtClean="0"/>
              <a:t>2018/8/30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02A95D1-9656-4255-A328-13EE19BA0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66B78E3-D8F0-4244-90C2-DFC13FD11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B9C2A-B441-425C-B222-F324E32031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2941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kia Blue 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556800" y="240000"/>
            <a:ext cx="10992000" cy="4080000"/>
          </a:xfrm>
        </p:spPr>
        <p:txBody>
          <a:bodyPr/>
          <a:lstStyle>
            <a:lvl1pPr marL="0" indent="0">
              <a:buNone/>
              <a:defRPr sz="8800">
                <a:solidFill>
                  <a:schemeClr val="tx2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556800" y="4586200"/>
            <a:ext cx="10992000" cy="1344000"/>
          </a:xfrm>
        </p:spPr>
        <p:txBody>
          <a:bodyPr/>
          <a:lstStyle>
            <a:lvl1pPr marL="431989" indent="-431989">
              <a:buFont typeface="Arial" pitchFamily="34" charset="0"/>
              <a:buChar char="•"/>
              <a:tabLst/>
              <a:defRPr>
                <a:latin typeface="+mn-ea"/>
                <a:ea typeface="+mn-ea"/>
              </a:defRPr>
            </a:lvl1pPr>
            <a:lvl2pPr marL="306910" indent="0">
              <a:buNone/>
              <a:defRPr>
                <a:latin typeface="+mn-ea"/>
                <a:ea typeface="+mn-ea"/>
              </a:defRPr>
            </a:lvl2pPr>
            <a:lvl3pPr>
              <a:defRPr>
                <a:latin typeface="+mn-ea"/>
                <a:ea typeface="+mn-ea"/>
              </a:defRPr>
            </a:lvl3pPr>
            <a:lvl4pPr>
              <a:defRPr>
                <a:latin typeface="+mn-ea"/>
                <a:ea typeface="+mn-ea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0058" y="6086589"/>
            <a:ext cx="2148033" cy="5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7397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56684" y="1152000"/>
            <a:ext cx="10972800" cy="1230981"/>
          </a:xfrm>
        </p:spPr>
        <p:txBody>
          <a:bodyPr/>
          <a:lstStyle>
            <a:lvl1pPr>
              <a:spcAft>
                <a:spcPts val="800"/>
              </a:spcAft>
              <a:defRPr baseline="0"/>
            </a:lvl1pPr>
            <a:lvl2pPr>
              <a:spcAft>
                <a:spcPts val="800"/>
              </a:spcAft>
              <a:defRPr/>
            </a:lvl2pPr>
            <a:lvl3pPr>
              <a:spcAft>
                <a:spcPts val="800"/>
              </a:spcAft>
              <a:defRPr/>
            </a:lvl3pPr>
            <a:lvl4pPr>
              <a:spcAft>
                <a:spcPts val="800"/>
              </a:spcAft>
              <a:defRPr/>
            </a:lvl4pPr>
            <a:lvl5pPr>
              <a:spcAft>
                <a:spcPts val="8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10851" y="6229351"/>
            <a:ext cx="937683" cy="15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57493" y="372358"/>
            <a:ext cx="10972800" cy="724103"/>
          </a:xfrm>
        </p:spPr>
        <p:txBody>
          <a:bodyPr/>
          <a:lstStyle>
            <a:lvl1pPr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696897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10851" y="6229351"/>
            <a:ext cx="937683" cy="15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57436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56684" y="1152000"/>
            <a:ext cx="3360000" cy="4723200"/>
          </a:xfrm>
        </p:spPr>
        <p:txBody>
          <a:bodyPr/>
          <a:lstStyle>
            <a:lvl1pPr>
              <a:spcAft>
                <a:spcPts val="800"/>
              </a:spcAft>
              <a:defRPr baseline="0"/>
            </a:lvl1pPr>
            <a:lvl2pPr>
              <a:spcAft>
                <a:spcPts val="800"/>
              </a:spcAft>
              <a:defRPr/>
            </a:lvl2pPr>
            <a:lvl3pPr>
              <a:spcAft>
                <a:spcPts val="800"/>
              </a:spcAft>
              <a:defRPr/>
            </a:lvl3pPr>
            <a:lvl4pPr>
              <a:spcAft>
                <a:spcPts val="800"/>
              </a:spcAft>
              <a:defRPr/>
            </a:lvl4pPr>
            <a:lvl5pPr>
              <a:spcAft>
                <a:spcPts val="8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10851" y="6229351"/>
            <a:ext cx="937683" cy="15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57493" y="372358"/>
            <a:ext cx="10972800" cy="724103"/>
          </a:xfrm>
        </p:spPr>
        <p:txBody>
          <a:bodyPr/>
          <a:lstStyle>
            <a:lvl1pPr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529205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okia Blue Separa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4401" y="2692200"/>
            <a:ext cx="4927863" cy="1299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4648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1 White - plain with head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556800" y="787200"/>
            <a:ext cx="11078400" cy="4128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>
                <a:solidFill>
                  <a:schemeClr val="bg2"/>
                </a:solidFill>
                <a:latin typeface="+mj-lt"/>
              </a:defRPr>
            </a:lvl1pPr>
            <a:lvl2pPr>
              <a:defRPr sz="2667">
                <a:latin typeface="+mj-lt"/>
              </a:defRPr>
            </a:lvl2pPr>
            <a:lvl3pPr>
              <a:defRPr sz="2667">
                <a:latin typeface="+mj-lt"/>
              </a:defRPr>
            </a:lvl3pPr>
            <a:lvl4pPr>
              <a:defRPr sz="2667">
                <a:latin typeface="+mj-lt"/>
              </a:defRPr>
            </a:lvl4pPr>
            <a:lvl5pPr>
              <a:defRPr sz="2667">
                <a:latin typeface="+mj-lt"/>
              </a:defRPr>
            </a:lvl5pPr>
          </a:lstStyle>
          <a:p>
            <a:pPr lvl="0"/>
            <a:r>
              <a:rPr lang="en-US" noProof="0" dirty="0"/>
              <a:t>Click to edit secondary headline</a:t>
            </a:r>
          </a:p>
        </p:txBody>
      </p:sp>
      <p:sp>
        <p:nvSpPr>
          <p:cNvPr id="68" name="Text Placeholder 42"/>
          <p:cNvSpPr>
            <a:spLocks noGrp="1"/>
          </p:cNvSpPr>
          <p:nvPr>
            <p:ph type="body" sz="quarter" idx="11" hasCustomPrompt="1"/>
          </p:nvPr>
        </p:nvSpPr>
        <p:spPr>
          <a:xfrm>
            <a:off x="556800" y="374400"/>
            <a:ext cx="11078400" cy="4128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667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/>
              <a:t>Click to edit headline</a:t>
            </a:r>
          </a:p>
        </p:txBody>
      </p:sp>
      <p:sp>
        <p:nvSpPr>
          <p:cNvPr id="5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072000" y="6422400"/>
            <a:ext cx="6048000" cy="1632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67">
                <a:solidFill>
                  <a:schemeClr val="tx2"/>
                </a:solidFill>
                <a:latin typeface="Nokia Pure Text Light" panose="020B0304040602060303" pitchFamily="34" charset="0"/>
                <a:ea typeface="Nokia Pure Text Light" panose="020B0304040602060303" pitchFamily="34" charset="0"/>
                <a:cs typeface="Nokia Pure Text Light" panose="020B0304040602060303" pitchFamily="34" charset="0"/>
              </a:defRPr>
            </a:lvl1pPr>
          </a:lstStyle>
          <a:p>
            <a:r>
              <a:rPr lang="en-US"/>
              <a:t>&lt;Document ID: 201708-001&gt; &lt;Only Public for Si Chuan MCC&gt;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117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2 White - one col tier text with head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556800" y="787200"/>
            <a:ext cx="11078400" cy="4128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>
                <a:solidFill>
                  <a:schemeClr val="bg2"/>
                </a:solidFill>
                <a:latin typeface="+mj-lt"/>
              </a:defRPr>
            </a:lvl1pPr>
            <a:lvl2pPr>
              <a:defRPr sz="2667">
                <a:latin typeface="+mj-lt"/>
              </a:defRPr>
            </a:lvl2pPr>
            <a:lvl3pPr>
              <a:defRPr sz="2667">
                <a:latin typeface="+mj-lt"/>
              </a:defRPr>
            </a:lvl3pPr>
            <a:lvl4pPr>
              <a:defRPr sz="2667">
                <a:latin typeface="+mj-lt"/>
              </a:defRPr>
            </a:lvl4pPr>
            <a:lvl5pPr>
              <a:defRPr sz="2667">
                <a:latin typeface="+mj-lt"/>
              </a:defRPr>
            </a:lvl5pPr>
          </a:lstStyle>
          <a:p>
            <a:pPr lvl="0"/>
            <a:r>
              <a:rPr lang="en-US" noProof="0" dirty="0"/>
              <a:t>Click to edit secondary headline</a:t>
            </a:r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11" hasCustomPrompt="1"/>
          </p:nvPr>
        </p:nvSpPr>
        <p:spPr>
          <a:xfrm>
            <a:off x="556800" y="374400"/>
            <a:ext cx="11078400" cy="4128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667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/>
              <a:t>Click to edit headline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556800" y="1440000"/>
            <a:ext cx="11078400" cy="4747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spcBef>
                <a:spcPts val="0"/>
              </a:spcBef>
              <a:spcAft>
                <a:spcPts val="800"/>
              </a:spcAft>
              <a:buNone/>
              <a:defRPr sz="2133">
                <a:solidFill>
                  <a:schemeClr val="tx2"/>
                </a:solidFill>
                <a:latin typeface="Nokia Pure Text Light" panose="020B0403020202020204" pitchFamily="34" charset="0"/>
                <a:ea typeface="Nokia Pure Text Light" panose="020B0403020202020204" pitchFamily="34" charset="0"/>
              </a:defRPr>
            </a:lvl1pPr>
            <a:lvl2pPr marL="307184" indent="0">
              <a:spcBef>
                <a:spcPts val="0"/>
              </a:spcBef>
              <a:spcAft>
                <a:spcPts val="800"/>
              </a:spcAft>
              <a:buNone/>
              <a:defRPr sz="1867">
                <a:solidFill>
                  <a:schemeClr val="tx2"/>
                </a:solidFill>
                <a:latin typeface="Nokia Pure Text Light" panose="020B0403020202020204" pitchFamily="34" charset="0"/>
                <a:ea typeface="Nokia Pure Text Light" panose="020B0403020202020204" pitchFamily="34" charset="0"/>
              </a:defRPr>
            </a:lvl2pPr>
            <a:lvl3pPr marL="616770" indent="0">
              <a:spcBef>
                <a:spcPts val="0"/>
              </a:spcBef>
              <a:spcAft>
                <a:spcPts val="800"/>
              </a:spcAft>
              <a:buNone/>
              <a:defRPr sz="1600">
                <a:solidFill>
                  <a:schemeClr val="tx2"/>
                </a:solidFill>
                <a:latin typeface="Nokia Pure Text Light" panose="020B0403020202020204" pitchFamily="34" charset="0"/>
                <a:ea typeface="Nokia Pure Text Light" panose="020B0403020202020204" pitchFamily="34" charset="0"/>
              </a:defRPr>
            </a:lvl3pPr>
            <a:lvl4pPr marL="923954" indent="0">
              <a:spcBef>
                <a:spcPts val="0"/>
              </a:spcBef>
              <a:spcAft>
                <a:spcPts val="800"/>
              </a:spcAft>
              <a:buNone/>
              <a:defRPr sz="1333">
                <a:solidFill>
                  <a:schemeClr val="tx2"/>
                </a:solidFill>
                <a:latin typeface="Nokia Pure Text Light" panose="020B0403020202020204" pitchFamily="34" charset="0"/>
                <a:ea typeface="Nokia Pure Text Light" panose="020B0403020202020204" pitchFamily="34" charset="0"/>
              </a:defRPr>
            </a:lvl4pPr>
            <a:lvl5pPr marL="1231139" indent="0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067">
                <a:solidFill>
                  <a:schemeClr val="tx2"/>
                </a:solidFill>
                <a:latin typeface="Nokia Pure Text Light" panose="020B0403020202020204" pitchFamily="34" charset="0"/>
                <a:ea typeface="Nokia Pure Text Light" panose="020B0403020202020204" pitchFamily="34" charset="0"/>
              </a:defRPr>
            </a:lvl5pPr>
            <a:lvl6pPr marL="1843109" indent="-304784">
              <a:spcBef>
                <a:spcPts val="0"/>
              </a:spcBef>
              <a:spcAft>
                <a:spcPts val="800"/>
              </a:spcAft>
              <a:buFont typeface="Nokia Pure Text" panose="020B0503020202020204" pitchFamily="34" charset="0"/>
              <a:buChar char="‒"/>
              <a:defRPr sz="1067" baseline="0">
                <a:solidFill>
                  <a:schemeClr val="tx2"/>
                </a:solidFill>
                <a:latin typeface="Nokia Pure Text Light" panose="020B0403020202020204" pitchFamily="34" charset="0"/>
                <a:ea typeface="Nokia Pure Text Light" panose="020B0403020202020204" pitchFamily="34" charset="0"/>
              </a:defRPr>
            </a:lvl6pPr>
            <a:lvl7pPr marL="2150293">
              <a:spcBef>
                <a:spcPts val="0"/>
              </a:spcBef>
              <a:spcAft>
                <a:spcPts val="800"/>
              </a:spcAft>
              <a:defRPr sz="933">
                <a:solidFill>
                  <a:schemeClr val="tx2"/>
                </a:solidFill>
                <a:latin typeface="Nokia Pure Text Light" panose="020B0403020202020204" pitchFamily="34" charset="0"/>
                <a:ea typeface="Nokia Pure Text Light" panose="020B0403020202020204" pitchFamily="34" charset="0"/>
              </a:defRPr>
            </a:lvl7pPr>
            <a:lvl8pPr marL="2457477">
              <a:spcBef>
                <a:spcPts val="0"/>
              </a:spcBef>
              <a:spcAft>
                <a:spcPts val="800"/>
              </a:spcAft>
              <a:defRPr sz="800">
                <a:solidFill>
                  <a:schemeClr val="tx2"/>
                </a:solidFill>
                <a:latin typeface="Nokia Pure Text Light" panose="020B0403020202020204" pitchFamily="34" charset="0"/>
                <a:ea typeface="Nokia Pure Text Light" panose="020B0403020202020204" pitchFamily="34" charset="0"/>
              </a:defRPr>
            </a:lvl8pPr>
          </a:lstStyle>
          <a:p>
            <a:pPr lvl="0"/>
            <a:r>
              <a:rPr lang="en-US" altLang="zh-CN" noProof="0" dirty="0"/>
              <a:t>Edit Master text styles</a:t>
            </a:r>
          </a:p>
          <a:p>
            <a:pPr lvl="1"/>
            <a:r>
              <a:rPr lang="en-US" altLang="zh-CN" noProof="0" dirty="0"/>
              <a:t>Second level</a:t>
            </a:r>
          </a:p>
          <a:p>
            <a:pPr lvl="2"/>
            <a:r>
              <a:rPr lang="en-US" altLang="zh-CN" noProof="0" dirty="0"/>
              <a:t>Third level</a:t>
            </a:r>
          </a:p>
          <a:p>
            <a:pPr lvl="3"/>
            <a:r>
              <a:rPr lang="en-US" altLang="zh-CN" noProof="0" dirty="0"/>
              <a:t>Fourth level</a:t>
            </a:r>
          </a:p>
          <a:p>
            <a:pPr lvl="4"/>
            <a:r>
              <a:rPr lang="en-US" altLang="zh-CN" noProof="0" dirty="0"/>
              <a:t>Fifth level</a:t>
            </a:r>
            <a:endParaRPr lang="en-US" noProof="0" dirty="0"/>
          </a:p>
        </p:txBody>
      </p:sp>
      <p:sp>
        <p:nvSpPr>
          <p:cNvPr id="6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072000" y="6422400"/>
            <a:ext cx="6048000" cy="1632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67">
                <a:solidFill>
                  <a:schemeClr val="tx2"/>
                </a:solidFill>
                <a:latin typeface="Nokia Pure Text Light" panose="020B0304040602060303" pitchFamily="34" charset="0"/>
                <a:ea typeface="Nokia Pure Text Light" panose="020B0304040602060303" pitchFamily="34" charset="0"/>
                <a:cs typeface="Nokia Pure Text Light" panose="020B0304040602060303" pitchFamily="34" charset="0"/>
              </a:defRPr>
            </a:lvl1pPr>
          </a:lstStyle>
          <a:p>
            <a:r>
              <a:rPr lang="en-US"/>
              <a:t>&lt;Document ID: 201708-001&gt; &lt;Only Public for Si Chuan MCC&gt;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730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-2 White - one col tier text with head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556800" y="787200"/>
            <a:ext cx="11078400" cy="4128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>
                <a:solidFill>
                  <a:schemeClr val="bg2"/>
                </a:solidFill>
                <a:latin typeface="+mj-lt"/>
              </a:defRPr>
            </a:lvl1pPr>
            <a:lvl2pPr>
              <a:defRPr sz="2667">
                <a:latin typeface="+mj-lt"/>
              </a:defRPr>
            </a:lvl2pPr>
            <a:lvl3pPr>
              <a:defRPr sz="2667">
                <a:latin typeface="+mj-lt"/>
              </a:defRPr>
            </a:lvl3pPr>
            <a:lvl4pPr>
              <a:defRPr sz="2667">
                <a:latin typeface="+mj-lt"/>
              </a:defRPr>
            </a:lvl4pPr>
            <a:lvl5pPr>
              <a:defRPr sz="2667">
                <a:latin typeface="+mj-lt"/>
              </a:defRPr>
            </a:lvl5pPr>
          </a:lstStyle>
          <a:p>
            <a:pPr lvl="0"/>
            <a:r>
              <a:rPr lang="en-US" noProof="0" dirty="0"/>
              <a:t>Click to edit secondary headline</a:t>
            </a:r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11" hasCustomPrompt="1"/>
          </p:nvPr>
        </p:nvSpPr>
        <p:spPr>
          <a:xfrm>
            <a:off x="556800" y="374400"/>
            <a:ext cx="11078400" cy="4128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667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/>
              <a:t>Click to edit headline</a:t>
            </a:r>
          </a:p>
        </p:txBody>
      </p:sp>
      <p:sp>
        <p:nvSpPr>
          <p:cNvPr id="9" name="Table Placeholder 2"/>
          <p:cNvSpPr>
            <a:spLocks noGrp="1"/>
          </p:cNvSpPr>
          <p:nvPr>
            <p:ph type="tbl" sz="quarter" idx="13"/>
          </p:nvPr>
        </p:nvSpPr>
        <p:spPr>
          <a:xfrm>
            <a:off x="556800" y="1435200"/>
            <a:ext cx="11078400" cy="47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 altLang="zh-CN"/>
              <a:t>Click icon to add table</a:t>
            </a:r>
            <a:endParaRPr lang="en-US"/>
          </a:p>
        </p:txBody>
      </p:sp>
      <p:sp>
        <p:nvSpPr>
          <p:cNvPr id="6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072000" y="6422400"/>
            <a:ext cx="6048000" cy="1632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67">
                <a:solidFill>
                  <a:schemeClr val="tx2"/>
                </a:solidFill>
                <a:latin typeface="Nokia Pure Text Light" panose="020B0304040602060303" pitchFamily="34" charset="0"/>
                <a:ea typeface="Nokia Pure Text Light" panose="020B0304040602060303" pitchFamily="34" charset="0"/>
                <a:cs typeface="Nokia Pure Text Light" panose="020B0304040602060303" pitchFamily="34" charset="0"/>
              </a:defRPr>
            </a:lvl1pPr>
          </a:lstStyle>
          <a:p>
            <a:r>
              <a:rPr lang="en-US"/>
              <a:t>&lt;Document ID: 201708-001&gt; &lt;Only Public for Si Chuan MCC&gt;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185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1D4E7C3-BCF6-4767-AB9A-C1914AE7D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092685F-81D8-4AF8-8678-3E84E874B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8FA0936-9EE6-45C2-8859-4F934C9D1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66B88-0708-43CC-9CE4-CB3CEC1D6FF7}" type="datetimeFigureOut">
              <a:rPr lang="zh-CN" altLang="en-US" smtClean="0"/>
              <a:t>2018/8/30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6FA4AB5-84EF-4DDC-8E17-94F284CDD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BC7E0C1-13C0-4F13-A81A-5D46F0D38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B9C2A-B441-425C-B222-F324E32031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29779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1-2 White - one col tier text with head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556800" y="787200"/>
            <a:ext cx="11078400" cy="4128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>
                <a:solidFill>
                  <a:schemeClr val="bg2"/>
                </a:solidFill>
                <a:latin typeface="+mj-lt"/>
              </a:defRPr>
            </a:lvl1pPr>
            <a:lvl2pPr>
              <a:defRPr sz="2667">
                <a:latin typeface="+mj-lt"/>
              </a:defRPr>
            </a:lvl2pPr>
            <a:lvl3pPr>
              <a:defRPr sz="2667">
                <a:latin typeface="+mj-lt"/>
              </a:defRPr>
            </a:lvl3pPr>
            <a:lvl4pPr>
              <a:defRPr sz="2667">
                <a:latin typeface="+mj-lt"/>
              </a:defRPr>
            </a:lvl4pPr>
            <a:lvl5pPr>
              <a:defRPr sz="2667">
                <a:latin typeface="+mj-lt"/>
              </a:defRPr>
            </a:lvl5pPr>
          </a:lstStyle>
          <a:p>
            <a:pPr lvl="0"/>
            <a:r>
              <a:rPr lang="en-US" noProof="0" dirty="0"/>
              <a:t>Click to edit secondary headline</a:t>
            </a:r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11" hasCustomPrompt="1"/>
          </p:nvPr>
        </p:nvSpPr>
        <p:spPr>
          <a:xfrm>
            <a:off x="556800" y="374400"/>
            <a:ext cx="11078400" cy="4128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667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/>
              <a:t>Click to edit headline</a:t>
            </a:r>
          </a:p>
        </p:txBody>
      </p:sp>
      <p:sp>
        <p:nvSpPr>
          <p:cNvPr id="10" name="SmartArt Placeholder 2"/>
          <p:cNvSpPr>
            <a:spLocks noGrp="1"/>
          </p:cNvSpPr>
          <p:nvPr>
            <p:ph type="dgm" sz="quarter" idx="14"/>
          </p:nvPr>
        </p:nvSpPr>
        <p:spPr>
          <a:xfrm>
            <a:off x="556800" y="1435200"/>
            <a:ext cx="11078400" cy="475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>
                <a:solidFill>
                  <a:schemeClr val="tx2"/>
                </a:solidFill>
              </a:defRPr>
            </a:lvl1pPr>
          </a:lstStyle>
          <a:p>
            <a:r>
              <a:rPr lang="en-US" altLang="zh-CN"/>
              <a:t>Click icon to add SmartArt graphic</a:t>
            </a:r>
            <a:endParaRPr lang="en-US"/>
          </a:p>
        </p:txBody>
      </p:sp>
      <p:sp>
        <p:nvSpPr>
          <p:cNvPr id="6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072000" y="6422400"/>
            <a:ext cx="6048000" cy="1632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67">
                <a:solidFill>
                  <a:schemeClr val="tx2"/>
                </a:solidFill>
                <a:latin typeface="Nokia Pure Text Light" panose="020B0304040602060303" pitchFamily="34" charset="0"/>
                <a:ea typeface="Nokia Pure Text Light" panose="020B0304040602060303" pitchFamily="34" charset="0"/>
                <a:cs typeface="Nokia Pure Text Light" panose="020B0304040602060303" pitchFamily="34" charset="0"/>
              </a:defRPr>
            </a:lvl1pPr>
          </a:lstStyle>
          <a:p>
            <a:r>
              <a:rPr lang="en-US"/>
              <a:t>&lt;Document ID: 201708-001&gt; &lt;Only Public for Si Chuan MCC&gt;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657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3 White - two col tier text with head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556800" y="787200"/>
            <a:ext cx="11078400" cy="4128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>
                <a:solidFill>
                  <a:schemeClr val="bg2"/>
                </a:solidFill>
                <a:latin typeface="+mj-lt"/>
              </a:defRPr>
            </a:lvl1pPr>
            <a:lvl2pPr>
              <a:defRPr sz="2667">
                <a:latin typeface="+mj-lt"/>
              </a:defRPr>
            </a:lvl2pPr>
            <a:lvl3pPr>
              <a:defRPr sz="2667">
                <a:latin typeface="+mj-lt"/>
              </a:defRPr>
            </a:lvl3pPr>
            <a:lvl4pPr>
              <a:defRPr sz="2667">
                <a:latin typeface="+mj-lt"/>
              </a:defRPr>
            </a:lvl4pPr>
            <a:lvl5pPr>
              <a:defRPr sz="2667">
                <a:latin typeface="+mj-lt"/>
              </a:defRPr>
            </a:lvl5pPr>
          </a:lstStyle>
          <a:p>
            <a:pPr lvl="0"/>
            <a:r>
              <a:rPr lang="en-US" noProof="0" dirty="0"/>
              <a:t>Click to edit secondary headline</a:t>
            </a:r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11" hasCustomPrompt="1"/>
          </p:nvPr>
        </p:nvSpPr>
        <p:spPr>
          <a:xfrm>
            <a:off x="556800" y="374400"/>
            <a:ext cx="11078400" cy="4128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667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/>
              <a:t>Click to edit headline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556800" y="1440000"/>
            <a:ext cx="5347200" cy="4747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spcBef>
                <a:spcPts val="0"/>
              </a:spcBef>
              <a:spcAft>
                <a:spcPts val="800"/>
              </a:spcAft>
              <a:buNone/>
              <a:defRPr sz="2133">
                <a:solidFill>
                  <a:schemeClr val="tx2"/>
                </a:solidFill>
                <a:latin typeface="+mn-lt"/>
              </a:defRPr>
            </a:lvl1pPr>
            <a:lvl2pPr marL="307184" indent="0">
              <a:spcBef>
                <a:spcPts val="0"/>
              </a:spcBef>
              <a:spcAft>
                <a:spcPts val="800"/>
              </a:spcAft>
              <a:buNone/>
              <a:defRPr sz="1867">
                <a:solidFill>
                  <a:schemeClr val="tx2"/>
                </a:solidFill>
                <a:latin typeface="+mn-lt"/>
              </a:defRPr>
            </a:lvl2pPr>
            <a:lvl3pPr marL="616770" indent="0">
              <a:spcBef>
                <a:spcPts val="0"/>
              </a:spcBef>
              <a:spcAft>
                <a:spcPts val="800"/>
              </a:spcAft>
              <a:buNone/>
              <a:defRPr sz="1600">
                <a:solidFill>
                  <a:schemeClr val="tx2"/>
                </a:solidFill>
                <a:latin typeface="+mn-lt"/>
              </a:defRPr>
            </a:lvl3pPr>
            <a:lvl4pPr marL="923954" indent="0">
              <a:spcBef>
                <a:spcPts val="0"/>
              </a:spcBef>
              <a:spcAft>
                <a:spcPts val="800"/>
              </a:spcAft>
              <a:buNone/>
              <a:defRPr sz="1333">
                <a:solidFill>
                  <a:schemeClr val="tx2"/>
                </a:solidFill>
                <a:latin typeface="+mn-lt"/>
              </a:defRPr>
            </a:lvl4pPr>
            <a:lvl5pPr marL="1231139" indent="0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067">
                <a:solidFill>
                  <a:schemeClr val="tx2"/>
                </a:solidFill>
                <a:latin typeface="+mn-lt"/>
              </a:defRPr>
            </a:lvl5pPr>
            <a:lvl6pPr marL="1843109" indent="-304784">
              <a:spcBef>
                <a:spcPts val="0"/>
              </a:spcBef>
              <a:spcAft>
                <a:spcPts val="800"/>
              </a:spcAft>
              <a:buFont typeface="Nokia Pure Text" panose="020B0503020202020204" pitchFamily="34" charset="0"/>
              <a:buChar char="‒"/>
              <a:defRPr sz="1067" baseline="0">
                <a:solidFill>
                  <a:schemeClr val="tx2"/>
                </a:solidFill>
              </a:defRPr>
            </a:lvl6pPr>
            <a:lvl7pPr marL="2150293">
              <a:spcBef>
                <a:spcPts val="0"/>
              </a:spcBef>
              <a:spcAft>
                <a:spcPts val="800"/>
              </a:spcAft>
              <a:defRPr sz="933">
                <a:solidFill>
                  <a:schemeClr val="tx2"/>
                </a:solidFill>
              </a:defRPr>
            </a:lvl7pPr>
            <a:lvl8pPr marL="2457477">
              <a:spcBef>
                <a:spcPts val="0"/>
              </a:spcBef>
              <a:spcAft>
                <a:spcPts val="800"/>
              </a:spcAft>
              <a:defRPr sz="800">
                <a:solidFill>
                  <a:schemeClr val="tx2"/>
                </a:solidFill>
              </a:defRPr>
            </a:lvl8pPr>
          </a:lstStyle>
          <a:p>
            <a:pPr lvl="0"/>
            <a:r>
              <a:rPr lang="en-US" altLang="zh-CN" noProof="0"/>
              <a:t>Edit Master text styles</a:t>
            </a:r>
          </a:p>
          <a:p>
            <a:pPr lvl="1"/>
            <a:r>
              <a:rPr lang="en-US" altLang="zh-CN" noProof="0"/>
              <a:t>Second level</a:t>
            </a:r>
          </a:p>
          <a:p>
            <a:pPr lvl="2"/>
            <a:r>
              <a:rPr lang="en-US" altLang="zh-CN" noProof="0"/>
              <a:t>Third level</a:t>
            </a:r>
          </a:p>
          <a:p>
            <a:pPr lvl="3"/>
            <a:r>
              <a:rPr lang="en-US" altLang="zh-CN" noProof="0"/>
              <a:t>Fourth level</a:t>
            </a:r>
          </a:p>
          <a:p>
            <a:pPr lvl="4"/>
            <a:r>
              <a:rPr lang="en-US" altLang="zh-CN" noProof="0"/>
              <a:t>Fifth level</a:t>
            </a:r>
            <a:endParaRPr lang="en-US" noProof="0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288000" y="1440000"/>
            <a:ext cx="5347200" cy="4747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spcBef>
                <a:spcPts val="0"/>
              </a:spcBef>
              <a:spcAft>
                <a:spcPts val="800"/>
              </a:spcAft>
              <a:buNone/>
              <a:defRPr sz="2133">
                <a:solidFill>
                  <a:schemeClr val="tx2"/>
                </a:solidFill>
                <a:latin typeface="+mn-lt"/>
              </a:defRPr>
            </a:lvl1pPr>
            <a:lvl2pPr marL="307184" indent="0">
              <a:spcBef>
                <a:spcPts val="0"/>
              </a:spcBef>
              <a:spcAft>
                <a:spcPts val="800"/>
              </a:spcAft>
              <a:buNone/>
              <a:defRPr sz="1867">
                <a:solidFill>
                  <a:schemeClr val="tx2"/>
                </a:solidFill>
                <a:latin typeface="+mn-lt"/>
              </a:defRPr>
            </a:lvl2pPr>
            <a:lvl3pPr marL="616770" indent="0">
              <a:spcBef>
                <a:spcPts val="0"/>
              </a:spcBef>
              <a:spcAft>
                <a:spcPts val="800"/>
              </a:spcAft>
              <a:buNone/>
              <a:defRPr sz="1600">
                <a:solidFill>
                  <a:schemeClr val="tx2"/>
                </a:solidFill>
                <a:latin typeface="+mn-lt"/>
              </a:defRPr>
            </a:lvl3pPr>
            <a:lvl4pPr marL="923954" indent="0">
              <a:spcBef>
                <a:spcPts val="0"/>
              </a:spcBef>
              <a:spcAft>
                <a:spcPts val="800"/>
              </a:spcAft>
              <a:buNone/>
              <a:defRPr sz="1333">
                <a:solidFill>
                  <a:schemeClr val="tx2"/>
                </a:solidFill>
                <a:latin typeface="+mn-lt"/>
              </a:defRPr>
            </a:lvl4pPr>
            <a:lvl5pPr marL="1231139" indent="0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067">
                <a:solidFill>
                  <a:schemeClr val="tx2"/>
                </a:solidFill>
                <a:latin typeface="+mn-lt"/>
              </a:defRPr>
            </a:lvl5pPr>
            <a:lvl6pPr marL="1843109" indent="-304784">
              <a:spcBef>
                <a:spcPts val="0"/>
              </a:spcBef>
              <a:spcAft>
                <a:spcPts val="800"/>
              </a:spcAft>
              <a:buFont typeface="Nokia Pure Text" panose="020B0503020202020204" pitchFamily="34" charset="0"/>
              <a:buChar char="‒"/>
              <a:defRPr sz="1067" baseline="0">
                <a:solidFill>
                  <a:schemeClr val="tx2"/>
                </a:solidFill>
              </a:defRPr>
            </a:lvl6pPr>
            <a:lvl7pPr marL="2150293">
              <a:spcBef>
                <a:spcPts val="0"/>
              </a:spcBef>
              <a:spcAft>
                <a:spcPts val="800"/>
              </a:spcAft>
              <a:defRPr sz="933">
                <a:solidFill>
                  <a:schemeClr val="tx2"/>
                </a:solidFill>
              </a:defRPr>
            </a:lvl7pPr>
            <a:lvl8pPr marL="2457477">
              <a:spcBef>
                <a:spcPts val="0"/>
              </a:spcBef>
              <a:spcAft>
                <a:spcPts val="800"/>
              </a:spcAft>
              <a:defRPr sz="800">
                <a:solidFill>
                  <a:schemeClr val="tx2"/>
                </a:solidFill>
              </a:defRPr>
            </a:lvl8pPr>
          </a:lstStyle>
          <a:p>
            <a:pPr lvl="0"/>
            <a:r>
              <a:rPr lang="en-US" altLang="zh-CN" noProof="0"/>
              <a:t>Edit Master text styles</a:t>
            </a:r>
          </a:p>
          <a:p>
            <a:pPr lvl="1"/>
            <a:r>
              <a:rPr lang="en-US" altLang="zh-CN" noProof="0"/>
              <a:t>Second level</a:t>
            </a:r>
          </a:p>
          <a:p>
            <a:pPr lvl="2"/>
            <a:r>
              <a:rPr lang="en-US" altLang="zh-CN" noProof="0"/>
              <a:t>Third level</a:t>
            </a:r>
          </a:p>
          <a:p>
            <a:pPr lvl="3"/>
            <a:r>
              <a:rPr lang="en-US" altLang="zh-CN" noProof="0"/>
              <a:t>Fourth level</a:t>
            </a:r>
          </a:p>
          <a:p>
            <a:pPr lvl="4"/>
            <a:r>
              <a:rPr lang="en-US" altLang="zh-CN" noProof="0"/>
              <a:t>Fifth level</a:t>
            </a:r>
            <a:endParaRPr lang="en-US" noProof="0" dirty="0"/>
          </a:p>
        </p:txBody>
      </p:sp>
      <p:sp>
        <p:nvSpPr>
          <p:cNvPr id="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072000" y="6422400"/>
            <a:ext cx="6048000" cy="1632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67">
                <a:solidFill>
                  <a:schemeClr val="tx2"/>
                </a:solidFill>
                <a:latin typeface="Nokia Pure Text Light" panose="020B0304040602060303" pitchFamily="34" charset="0"/>
                <a:ea typeface="Nokia Pure Text Light" panose="020B0304040602060303" pitchFamily="34" charset="0"/>
                <a:cs typeface="Nokia Pure Text Light" panose="020B0304040602060303" pitchFamily="34" charset="0"/>
              </a:defRPr>
            </a:lvl1pPr>
          </a:lstStyle>
          <a:p>
            <a:r>
              <a:rPr lang="en-US"/>
              <a:t>&lt;Document ID: 201708-001&gt; &lt;Only Public for Si Chuan MCC&gt;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063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-3 White - two col tier text with head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556800" y="787200"/>
            <a:ext cx="11078400" cy="4128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>
                <a:solidFill>
                  <a:schemeClr val="bg2"/>
                </a:solidFill>
                <a:latin typeface="+mj-lt"/>
              </a:defRPr>
            </a:lvl1pPr>
            <a:lvl2pPr>
              <a:defRPr sz="2667">
                <a:latin typeface="+mj-lt"/>
              </a:defRPr>
            </a:lvl2pPr>
            <a:lvl3pPr>
              <a:defRPr sz="2667">
                <a:latin typeface="+mj-lt"/>
              </a:defRPr>
            </a:lvl3pPr>
            <a:lvl4pPr>
              <a:defRPr sz="2667">
                <a:latin typeface="+mj-lt"/>
              </a:defRPr>
            </a:lvl4pPr>
            <a:lvl5pPr>
              <a:defRPr sz="2667">
                <a:latin typeface="+mj-lt"/>
              </a:defRPr>
            </a:lvl5pPr>
          </a:lstStyle>
          <a:p>
            <a:pPr lvl="0"/>
            <a:r>
              <a:rPr lang="en-US" noProof="0" dirty="0"/>
              <a:t>Click to edit secondary headline</a:t>
            </a:r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11" hasCustomPrompt="1"/>
          </p:nvPr>
        </p:nvSpPr>
        <p:spPr>
          <a:xfrm>
            <a:off x="556800" y="374400"/>
            <a:ext cx="11078400" cy="4128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667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/>
              <a:t>Click to edit headline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288000" y="1440000"/>
            <a:ext cx="5347200" cy="4747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spcBef>
                <a:spcPts val="0"/>
              </a:spcBef>
              <a:spcAft>
                <a:spcPts val="800"/>
              </a:spcAft>
              <a:buNone/>
              <a:defRPr sz="2133">
                <a:solidFill>
                  <a:schemeClr val="tx2"/>
                </a:solidFill>
                <a:latin typeface="+mn-lt"/>
              </a:defRPr>
            </a:lvl1pPr>
            <a:lvl2pPr marL="307184" indent="0">
              <a:spcBef>
                <a:spcPts val="0"/>
              </a:spcBef>
              <a:spcAft>
                <a:spcPts val="800"/>
              </a:spcAft>
              <a:buNone/>
              <a:defRPr sz="1867">
                <a:solidFill>
                  <a:schemeClr val="tx2"/>
                </a:solidFill>
                <a:latin typeface="+mn-lt"/>
              </a:defRPr>
            </a:lvl2pPr>
            <a:lvl3pPr marL="616770" indent="0">
              <a:spcBef>
                <a:spcPts val="0"/>
              </a:spcBef>
              <a:spcAft>
                <a:spcPts val="800"/>
              </a:spcAft>
              <a:buNone/>
              <a:defRPr sz="1600">
                <a:solidFill>
                  <a:schemeClr val="tx2"/>
                </a:solidFill>
                <a:latin typeface="+mn-lt"/>
              </a:defRPr>
            </a:lvl3pPr>
            <a:lvl4pPr marL="923954" indent="0">
              <a:spcBef>
                <a:spcPts val="0"/>
              </a:spcBef>
              <a:spcAft>
                <a:spcPts val="800"/>
              </a:spcAft>
              <a:buNone/>
              <a:defRPr sz="1333">
                <a:solidFill>
                  <a:schemeClr val="tx2"/>
                </a:solidFill>
                <a:latin typeface="+mn-lt"/>
              </a:defRPr>
            </a:lvl4pPr>
            <a:lvl5pPr marL="1231139" indent="0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067">
                <a:solidFill>
                  <a:schemeClr val="tx2"/>
                </a:solidFill>
                <a:latin typeface="+mn-lt"/>
              </a:defRPr>
            </a:lvl5pPr>
            <a:lvl6pPr marL="1843109" indent="-304784">
              <a:spcBef>
                <a:spcPts val="0"/>
              </a:spcBef>
              <a:spcAft>
                <a:spcPts val="800"/>
              </a:spcAft>
              <a:buFont typeface="Nokia Pure Text" panose="020B0503020202020204" pitchFamily="34" charset="0"/>
              <a:buChar char="‒"/>
              <a:defRPr sz="1067" baseline="0">
                <a:solidFill>
                  <a:schemeClr val="tx2"/>
                </a:solidFill>
              </a:defRPr>
            </a:lvl6pPr>
            <a:lvl7pPr marL="2150293">
              <a:spcBef>
                <a:spcPts val="0"/>
              </a:spcBef>
              <a:spcAft>
                <a:spcPts val="800"/>
              </a:spcAft>
              <a:defRPr sz="933">
                <a:solidFill>
                  <a:schemeClr val="tx2"/>
                </a:solidFill>
              </a:defRPr>
            </a:lvl7pPr>
            <a:lvl8pPr marL="2457477">
              <a:spcBef>
                <a:spcPts val="0"/>
              </a:spcBef>
              <a:spcAft>
                <a:spcPts val="800"/>
              </a:spcAft>
              <a:defRPr sz="800">
                <a:solidFill>
                  <a:schemeClr val="tx2"/>
                </a:solidFill>
              </a:defRPr>
            </a:lvl8pPr>
          </a:lstStyle>
          <a:p>
            <a:pPr lvl="0"/>
            <a:r>
              <a:rPr lang="en-US" altLang="zh-CN" noProof="0"/>
              <a:t>Edit Master text styles</a:t>
            </a:r>
          </a:p>
          <a:p>
            <a:pPr lvl="1"/>
            <a:r>
              <a:rPr lang="en-US" altLang="zh-CN" noProof="0"/>
              <a:t>Second level</a:t>
            </a:r>
          </a:p>
          <a:p>
            <a:pPr lvl="2"/>
            <a:r>
              <a:rPr lang="en-US" altLang="zh-CN" noProof="0"/>
              <a:t>Third level</a:t>
            </a:r>
          </a:p>
          <a:p>
            <a:pPr lvl="3"/>
            <a:r>
              <a:rPr lang="en-US" altLang="zh-CN" noProof="0"/>
              <a:t>Fourth level</a:t>
            </a:r>
          </a:p>
          <a:p>
            <a:pPr lvl="4"/>
            <a:r>
              <a:rPr lang="en-US" altLang="zh-CN" noProof="0"/>
              <a:t>Fifth level</a:t>
            </a:r>
            <a:endParaRPr lang="en-US" noProof="0" dirty="0"/>
          </a:p>
        </p:txBody>
      </p:sp>
      <p:sp>
        <p:nvSpPr>
          <p:cNvPr id="5" name="Table Placeholder 4"/>
          <p:cNvSpPr>
            <a:spLocks noGrp="1"/>
          </p:cNvSpPr>
          <p:nvPr>
            <p:ph type="tbl" sz="quarter" idx="14"/>
          </p:nvPr>
        </p:nvSpPr>
        <p:spPr>
          <a:xfrm>
            <a:off x="556800" y="1440000"/>
            <a:ext cx="5347200" cy="4747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133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 altLang="zh-CN" noProof="0"/>
              <a:t>Click icon to add table</a:t>
            </a:r>
            <a:endParaRPr lang="en-US" noProof="0" dirty="0"/>
          </a:p>
        </p:txBody>
      </p:sp>
      <p:sp>
        <p:nvSpPr>
          <p:cNvPr id="7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072000" y="6422400"/>
            <a:ext cx="6048000" cy="1632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67">
                <a:solidFill>
                  <a:schemeClr val="tx2"/>
                </a:solidFill>
                <a:latin typeface="Nokia Pure Text Light" panose="020B0304040602060303" pitchFamily="34" charset="0"/>
                <a:ea typeface="Nokia Pure Text Light" panose="020B0304040602060303" pitchFamily="34" charset="0"/>
                <a:cs typeface="Nokia Pure Text Light" panose="020B0304040602060303" pitchFamily="34" charset="0"/>
              </a:defRPr>
            </a:lvl1pPr>
          </a:lstStyle>
          <a:p>
            <a:r>
              <a:rPr lang="en-US"/>
              <a:t>&lt;Document ID: 201708-001&gt; &lt;Only Public for Si Chuan MCC&gt;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4780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4 White - three col tier text with head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556800" y="787200"/>
            <a:ext cx="11078400" cy="4128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>
                <a:solidFill>
                  <a:schemeClr val="bg2"/>
                </a:solidFill>
                <a:latin typeface="+mj-lt"/>
              </a:defRPr>
            </a:lvl1pPr>
            <a:lvl2pPr>
              <a:defRPr sz="2667">
                <a:latin typeface="+mj-lt"/>
              </a:defRPr>
            </a:lvl2pPr>
            <a:lvl3pPr>
              <a:defRPr sz="2667">
                <a:latin typeface="+mj-lt"/>
              </a:defRPr>
            </a:lvl3pPr>
            <a:lvl4pPr>
              <a:defRPr sz="2667">
                <a:latin typeface="+mj-lt"/>
              </a:defRPr>
            </a:lvl4pPr>
            <a:lvl5pPr>
              <a:defRPr sz="2667">
                <a:latin typeface="+mj-lt"/>
              </a:defRPr>
            </a:lvl5pPr>
          </a:lstStyle>
          <a:p>
            <a:pPr lvl="0"/>
            <a:r>
              <a:rPr lang="en-US" noProof="0" dirty="0"/>
              <a:t>Click to edit secondary headline</a:t>
            </a:r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11" hasCustomPrompt="1"/>
          </p:nvPr>
        </p:nvSpPr>
        <p:spPr>
          <a:xfrm>
            <a:off x="556800" y="374400"/>
            <a:ext cx="11078400" cy="4128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667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/>
              <a:t>Click to edit headline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556800" y="1440000"/>
            <a:ext cx="3456000" cy="4747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spcBef>
                <a:spcPts val="0"/>
              </a:spcBef>
              <a:spcAft>
                <a:spcPts val="800"/>
              </a:spcAft>
              <a:buNone/>
              <a:defRPr sz="2133">
                <a:solidFill>
                  <a:schemeClr val="tx2"/>
                </a:solidFill>
                <a:latin typeface="+mn-lt"/>
              </a:defRPr>
            </a:lvl1pPr>
            <a:lvl2pPr marL="307184" indent="0">
              <a:spcBef>
                <a:spcPts val="0"/>
              </a:spcBef>
              <a:spcAft>
                <a:spcPts val="800"/>
              </a:spcAft>
              <a:buNone/>
              <a:defRPr sz="1867">
                <a:solidFill>
                  <a:schemeClr val="tx2"/>
                </a:solidFill>
                <a:latin typeface="+mn-lt"/>
              </a:defRPr>
            </a:lvl2pPr>
            <a:lvl3pPr marL="616770" indent="0">
              <a:spcBef>
                <a:spcPts val="0"/>
              </a:spcBef>
              <a:spcAft>
                <a:spcPts val="800"/>
              </a:spcAft>
              <a:buNone/>
              <a:defRPr sz="1600">
                <a:solidFill>
                  <a:schemeClr val="tx2"/>
                </a:solidFill>
                <a:latin typeface="+mn-lt"/>
              </a:defRPr>
            </a:lvl3pPr>
            <a:lvl4pPr marL="923954" indent="0">
              <a:spcBef>
                <a:spcPts val="0"/>
              </a:spcBef>
              <a:spcAft>
                <a:spcPts val="800"/>
              </a:spcAft>
              <a:buNone/>
              <a:defRPr sz="1333">
                <a:solidFill>
                  <a:schemeClr val="tx2"/>
                </a:solidFill>
                <a:latin typeface="+mn-lt"/>
              </a:defRPr>
            </a:lvl4pPr>
            <a:lvl5pPr marL="1231139" indent="0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067">
                <a:solidFill>
                  <a:schemeClr val="tx2"/>
                </a:solidFill>
                <a:latin typeface="+mn-lt"/>
              </a:defRPr>
            </a:lvl5pPr>
            <a:lvl6pPr marL="1843109" indent="-304784">
              <a:spcBef>
                <a:spcPts val="0"/>
              </a:spcBef>
              <a:spcAft>
                <a:spcPts val="800"/>
              </a:spcAft>
              <a:buFont typeface="Nokia Pure Text" panose="020B0503020202020204" pitchFamily="34" charset="0"/>
              <a:buChar char="‒"/>
              <a:defRPr sz="1067" baseline="0">
                <a:solidFill>
                  <a:schemeClr val="tx2"/>
                </a:solidFill>
              </a:defRPr>
            </a:lvl6pPr>
            <a:lvl7pPr marL="2150293">
              <a:spcBef>
                <a:spcPts val="0"/>
              </a:spcBef>
              <a:spcAft>
                <a:spcPts val="800"/>
              </a:spcAft>
              <a:defRPr sz="933">
                <a:solidFill>
                  <a:schemeClr val="tx2"/>
                </a:solidFill>
              </a:defRPr>
            </a:lvl7pPr>
            <a:lvl8pPr marL="2457477">
              <a:spcBef>
                <a:spcPts val="0"/>
              </a:spcBef>
              <a:spcAft>
                <a:spcPts val="800"/>
              </a:spcAft>
              <a:defRPr sz="800">
                <a:solidFill>
                  <a:schemeClr val="tx2"/>
                </a:solidFill>
              </a:defRPr>
            </a:lvl8pPr>
          </a:lstStyle>
          <a:p>
            <a:pPr lvl="0"/>
            <a:r>
              <a:rPr lang="en-US" altLang="zh-CN" noProof="0"/>
              <a:t>Edit Master text styles</a:t>
            </a:r>
          </a:p>
          <a:p>
            <a:pPr lvl="1"/>
            <a:r>
              <a:rPr lang="en-US" altLang="zh-CN" noProof="0"/>
              <a:t>Second level</a:t>
            </a:r>
          </a:p>
          <a:p>
            <a:pPr lvl="2"/>
            <a:r>
              <a:rPr lang="en-US" altLang="zh-CN" noProof="0"/>
              <a:t>Third level</a:t>
            </a:r>
          </a:p>
          <a:p>
            <a:pPr lvl="3"/>
            <a:r>
              <a:rPr lang="en-US" altLang="zh-CN" noProof="0"/>
              <a:t>Fourth level</a:t>
            </a:r>
          </a:p>
          <a:p>
            <a:pPr lvl="4"/>
            <a:r>
              <a:rPr lang="en-US" altLang="zh-CN" noProof="0"/>
              <a:t>Fifth level</a:t>
            </a:r>
            <a:endParaRPr lang="en-US" noProof="0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367808" y="1440000"/>
            <a:ext cx="3456000" cy="4747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spcBef>
                <a:spcPts val="0"/>
              </a:spcBef>
              <a:spcAft>
                <a:spcPts val="800"/>
              </a:spcAft>
              <a:buNone/>
              <a:defRPr sz="2133">
                <a:solidFill>
                  <a:schemeClr val="tx2"/>
                </a:solidFill>
                <a:latin typeface="+mn-lt"/>
              </a:defRPr>
            </a:lvl1pPr>
            <a:lvl2pPr marL="307184" indent="0">
              <a:spcBef>
                <a:spcPts val="0"/>
              </a:spcBef>
              <a:spcAft>
                <a:spcPts val="800"/>
              </a:spcAft>
              <a:buNone/>
              <a:defRPr sz="1867">
                <a:solidFill>
                  <a:schemeClr val="tx2"/>
                </a:solidFill>
                <a:latin typeface="+mn-lt"/>
              </a:defRPr>
            </a:lvl2pPr>
            <a:lvl3pPr marL="616770" indent="0">
              <a:spcBef>
                <a:spcPts val="0"/>
              </a:spcBef>
              <a:spcAft>
                <a:spcPts val="800"/>
              </a:spcAft>
              <a:buNone/>
              <a:defRPr sz="1600">
                <a:solidFill>
                  <a:schemeClr val="tx2"/>
                </a:solidFill>
                <a:latin typeface="+mn-lt"/>
              </a:defRPr>
            </a:lvl3pPr>
            <a:lvl4pPr marL="923954" indent="0">
              <a:spcBef>
                <a:spcPts val="0"/>
              </a:spcBef>
              <a:spcAft>
                <a:spcPts val="800"/>
              </a:spcAft>
              <a:buNone/>
              <a:defRPr sz="1333">
                <a:solidFill>
                  <a:schemeClr val="tx2"/>
                </a:solidFill>
                <a:latin typeface="+mn-lt"/>
              </a:defRPr>
            </a:lvl4pPr>
            <a:lvl5pPr marL="1231139" indent="0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067">
                <a:solidFill>
                  <a:schemeClr val="tx2"/>
                </a:solidFill>
                <a:latin typeface="+mn-lt"/>
              </a:defRPr>
            </a:lvl5pPr>
            <a:lvl6pPr marL="1843109" indent="-304784">
              <a:spcBef>
                <a:spcPts val="0"/>
              </a:spcBef>
              <a:spcAft>
                <a:spcPts val="800"/>
              </a:spcAft>
              <a:buFont typeface="Nokia Pure Text" panose="020B0503020202020204" pitchFamily="34" charset="0"/>
              <a:buChar char="‒"/>
              <a:defRPr sz="1067" baseline="0">
                <a:solidFill>
                  <a:schemeClr val="tx2"/>
                </a:solidFill>
              </a:defRPr>
            </a:lvl6pPr>
            <a:lvl7pPr marL="2150293">
              <a:spcBef>
                <a:spcPts val="0"/>
              </a:spcBef>
              <a:spcAft>
                <a:spcPts val="800"/>
              </a:spcAft>
              <a:defRPr sz="933">
                <a:solidFill>
                  <a:schemeClr val="tx2"/>
                </a:solidFill>
              </a:defRPr>
            </a:lvl7pPr>
            <a:lvl8pPr marL="2457477">
              <a:spcBef>
                <a:spcPts val="0"/>
              </a:spcBef>
              <a:spcAft>
                <a:spcPts val="800"/>
              </a:spcAft>
              <a:defRPr sz="800">
                <a:solidFill>
                  <a:schemeClr val="tx2"/>
                </a:solidFill>
              </a:defRPr>
            </a:lvl8pPr>
          </a:lstStyle>
          <a:p>
            <a:pPr lvl="0"/>
            <a:r>
              <a:rPr lang="en-US" altLang="zh-CN" noProof="0"/>
              <a:t>Edit Master text styles</a:t>
            </a:r>
          </a:p>
          <a:p>
            <a:pPr lvl="1"/>
            <a:r>
              <a:rPr lang="en-US" altLang="zh-CN" noProof="0"/>
              <a:t>Second level</a:t>
            </a:r>
          </a:p>
          <a:p>
            <a:pPr lvl="2"/>
            <a:r>
              <a:rPr lang="en-US" altLang="zh-CN" noProof="0"/>
              <a:t>Third level</a:t>
            </a:r>
          </a:p>
          <a:p>
            <a:pPr lvl="3"/>
            <a:r>
              <a:rPr lang="en-US" altLang="zh-CN" noProof="0"/>
              <a:t>Fourth level</a:t>
            </a:r>
          </a:p>
          <a:p>
            <a:pPr lvl="4"/>
            <a:r>
              <a:rPr lang="en-US" altLang="zh-CN" noProof="0"/>
              <a:t>Fifth level</a:t>
            </a:r>
            <a:endParaRPr lang="en-US" noProof="0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8179200" y="1440000"/>
            <a:ext cx="3456000" cy="47472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spcBef>
                <a:spcPts val="0"/>
              </a:spcBef>
              <a:spcAft>
                <a:spcPts val="800"/>
              </a:spcAft>
              <a:buNone/>
              <a:defRPr sz="2133">
                <a:solidFill>
                  <a:schemeClr val="tx2"/>
                </a:solidFill>
                <a:latin typeface="+mn-lt"/>
              </a:defRPr>
            </a:lvl1pPr>
            <a:lvl2pPr marL="307184" indent="0">
              <a:spcBef>
                <a:spcPts val="0"/>
              </a:spcBef>
              <a:spcAft>
                <a:spcPts val="800"/>
              </a:spcAft>
              <a:buNone/>
              <a:defRPr sz="1867">
                <a:solidFill>
                  <a:schemeClr val="tx2"/>
                </a:solidFill>
                <a:latin typeface="+mn-lt"/>
              </a:defRPr>
            </a:lvl2pPr>
            <a:lvl3pPr marL="616770" indent="0">
              <a:spcBef>
                <a:spcPts val="0"/>
              </a:spcBef>
              <a:spcAft>
                <a:spcPts val="800"/>
              </a:spcAft>
              <a:buNone/>
              <a:defRPr sz="1600">
                <a:solidFill>
                  <a:schemeClr val="tx2"/>
                </a:solidFill>
                <a:latin typeface="+mn-lt"/>
              </a:defRPr>
            </a:lvl3pPr>
            <a:lvl4pPr marL="923954" indent="0">
              <a:spcBef>
                <a:spcPts val="0"/>
              </a:spcBef>
              <a:spcAft>
                <a:spcPts val="800"/>
              </a:spcAft>
              <a:buNone/>
              <a:defRPr sz="1333">
                <a:solidFill>
                  <a:schemeClr val="tx2"/>
                </a:solidFill>
                <a:latin typeface="+mn-lt"/>
              </a:defRPr>
            </a:lvl4pPr>
            <a:lvl5pPr marL="1231139" indent="0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067">
                <a:solidFill>
                  <a:schemeClr val="tx2"/>
                </a:solidFill>
                <a:latin typeface="+mn-lt"/>
              </a:defRPr>
            </a:lvl5pPr>
            <a:lvl6pPr marL="1843109" indent="-304784">
              <a:spcBef>
                <a:spcPts val="0"/>
              </a:spcBef>
              <a:spcAft>
                <a:spcPts val="800"/>
              </a:spcAft>
              <a:buFont typeface="Nokia Pure Text" panose="020B0503020202020204" pitchFamily="34" charset="0"/>
              <a:buChar char="‒"/>
              <a:defRPr sz="1067" baseline="0">
                <a:solidFill>
                  <a:schemeClr val="tx2"/>
                </a:solidFill>
              </a:defRPr>
            </a:lvl6pPr>
            <a:lvl7pPr marL="2150293">
              <a:spcBef>
                <a:spcPts val="0"/>
              </a:spcBef>
              <a:spcAft>
                <a:spcPts val="800"/>
              </a:spcAft>
              <a:defRPr sz="933">
                <a:solidFill>
                  <a:schemeClr val="tx2"/>
                </a:solidFill>
              </a:defRPr>
            </a:lvl7pPr>
            <a:lvl8pPr marL="2457477">
              <a:spcBef>
                <a:spcPts val="0"/>
              </a:spcBef>
              <a:spcAft>
                <a:spcPts val="800"/>
              </a:spcAft>
              <a:defRPr sz="800">
                <a:solidFill>
                  <a:schemeClr val="tx2"/>
                </a:solidFill>
              </a:defRPr>
            </a:lvl8pPr>
          </a:lstStyle>
          <a:p>
            <a:pPr lvl="0"/>
            <a:r>
              <a:rPr lang="en-US" altLang="zh-CN" noProof="0"/>
              <a:t>Edit Master text styles</a:t>
            </a:r>
          </a:p>
          <a:p>
            <a:pPr lvl="1"/>
            <a:r>
              <a:rPr lang="en-US" altLang="zh-CN" noProof="0"/>
              <a:t>Second level</a:t>
            </a:r>
          </a:p>
          <a:p>
            <a:pPr lvl="2"/>
            <a:r>
              <a:rPr lang="en-US" altLang="zh-CN" noProof="0"/>
              <a:t>Third level</a:t>
            </a:r>
          </a:p>
          <a:p>
            <a:pPr lvl="3"/>
            <a:r>
              <a:rPr lang="en-US" altLang="zh-CN" noProof="0"/>
              <a:t>Fourth level</a:t>
            </a:r>
          </a:p>
          <a:p>
            <a:pPr lvl="4"/>
            <a:r>
              <a:rPr lang="en-US" altLang="zh-CN" noProof="0"/>
              <a:t>Fifth level</a:t>
            </a:r>
            <a:endParaRPr lang="en-US" noProof="0" dirty="0"/>
          </a:p>
        </p:txBody>
      </p:sp>
      <p:sp>
        <p:nvSpPr>
          <p:cNvPr id="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072000" y="6422400"/>
            <a:ext cx="6048000" cy="1632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67">
                <a:solidFill>
                  <a:schemeClr val="tx2"/>
                </a:solidFill>
                <a:latin typeface="Nokia Pure Text Light" panose="020B0304040602060303" pitchFamily="34" charset="0"/>
                <a:ea typeface="Nokia Pure Text Light" panose="020B0304040602060303" pitchFamily="34" charset="0"/>
                <a:cs typeface="Nokia Pure Text Light" panose="020B0304040602060303" pitchFamily="34" charset="0"/>
              </a:defRPr>
            </a:lvl1pPr>
          </a:lstStyle>
          <a:p>
            <a:r>
              <a:rPr lang="en-US"/>
              <a:t>&lt;Document ID: 201708-001&gt; &lt;Only Public for Si Chuan MCC&gt;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955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-4 White - three col tier text with head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556800" y="787200"/>
            <a:ext cx="11078400" cy="4128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>
                <a:solidFill>
                  <a:schemeClr val="bg2"/>
                </a:solidFill>
                <a:latin typeface="+mj-lt"/>
              </a:defRPr>
            </a:lvl1pPr>
            <a:lvl2pPr>
              <a:defRPr sz="2667">
                <a:latin typeface="+mj-lt"/>
              </a:defRPr>
            </a:lvl2pPr>
            <a:lvl3pPr>
              <a:defRPr sz="2667">
                <a:latin typeface="+mj-lt"/>
              </a:defRPr>
            </a:lvl3pPr>
            <a:lvl4pPr>
              <a:defRPr sz="2667">
                <a:latin typeface="+mj-lt"/>
              </a:defRPr>
            </a:lvl4pPr>
            <a:lvl5pPr>
              <a:defRPr sz="2667">
                <a:latin typeface="+mj-lt"/>
              </a:defRPr>
            </a:lvl5pPr>
          </a:lstStyle>
          <a:p>
            <a:pPr lvl="0"/>
            <a:r>
              <a:rPr lang="en-US" noProof="0" dirty="0"/>
              <a:t>Click to edit secondary headline</a:t>
            </a:r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11" hasCustomPrompt="1"/>
          </p:nvPr>
        </p:nvSpPr>
        <p:spPr>
          <a:xfrm>
            <a:off x="556800" y="374400"/>
            <a:ext cx="11078400" cy="4128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667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/>
              <a:t>Click to edit headline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sz="quarter" idx="15"/>
          </p:nvPr>
        </p:nvSpPr>
        <p:spPr>
          <a:xfrm>
            <a:off x="556416" y="1440000"/>
            <a:ext cx="3456000" cy="4747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133">
                <a:solidFill>
                  <a:schemeClr val="tx2"/>
                </a:solidFill>
              </a:defRPr>
            </a:lvl1pPr>
          </a:lstStyle>
          <a:p>
            <a:r>
              <a:rPr lang="en-US" altLang="zh-CN"/>
              <a:t>Click icon to add table</a:t>
            </a:r>
            <a:endParaRPr lang="en-US" dirty="0"/>
          </a:p>
        </p:txBody>
      </p:sp>
      <p:sp>
        <p:nvSpPr>
          <p:cNvPr id="14" name="Table Placeholder 2"/>
          <p:cNvSpPr>
            <a:spLocks noGrp="1"/>
          </p:cNvSpPr>
          <p:nvPr>
            <p:ph type="tbl" sz="quarter" idx="16"/>
          </p:nvPr>
        </p:nvSpPr>
        <p:spPr>
          <a:xfrm>
            <a:off x="8176564" y="1440000"/>
            <a:ext cx="3456000" cy="4747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133">
                <a:solidFill>
                  <a:schemeClr val="tx2"/>
                </a:solidFill>
              </a:defRPr>
            </a:lvl1pPr>
          </a:lstStyle>
          <a:p>
            <a:r>
              <a:rPr lang="en-US" altLang="zh-CN"/>
              <a:t>Click icon to add table</a:t>
            </a:r>
            <a:endParaRPr lang="en-US" dirty="0"/>
          </a:p>
        </p:txBody>
      </p:sp>
      <p:sp>
        <p:nvSpPr>
          <p:cNvPr id="15" name="Table Placeholder 2"/>
          <p:cNvSpPr>
            <a:spLocks noGrp="1"/>
          </p:cNvSpPr>
          <p:nvPr>
            <p:ph type="tbl" sz="quarter" idx="17"/>
          </p:nvPr>
        </p:nvSpPr>
        <p:spPr>
          <a:xfrm>
            <a:off x="4365172" y="1440000"/>
            <a:ext cx="3456000" cy="4747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133">
                <a:solidFill>
                  <a:schemeClr val="tx2"/>
                </a:solidFill>
              </a:defRPr>
            </a:lvl1pPr>
          </a:lstStyle>
          <a:p>
            <a:r>
              <a:rPr lang="en-US" altLang="zh-CN"/>
              <a:t>Click icon to add table</a:t>
            </a:r>
            <a:endParaRPr lang="en-US" dirty="0"/>
          </a:p>
        </p:txBody>
      </p:sp>
      <p:sp>
        <p:nvSpPr>
          <p:cNvPr id="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072000" y="6422400"/>
            <a:ext cx="6048000" cy="1632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67">
                <a:solidFill>
                  <a:schemeClr val="tx2"/>
                </a:solidFill>
                <a:latin typeface="Nokia Pure Text Light" panose="020B0304040602060303" pitchFamily="34" charset="0"/>
                <a:ea typeface="Nokia Pure Text Light" panose="020B0304040602060303" pitchFamily="34" charset="0"/>
                <a:cs typeface="Nokia Pure Text Light" panose="020B0304040602060303" pitchFamily="34" charset="0"/>
              </a:defRPr>
            </a:lvl1pPr>
          </a:lstStyle>
          <a:p>
            <a:r>
              <a:rPr lang="en-US"/>
              <a:t>&lt;Document ID: 201708-001&gt; &lt;Only Public for Si Chuan MCC&gt;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18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5 White - four col tier text with head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13DF6E1D-3DA6-4AC1-8DEE-0E0F1490978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9" y="2119"/>
          <a:ext cx="2116" cy="2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13DF6E1D-3DA6-4AC1-8DEE-0E0F1490978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9" y="2119"/>
                        <a:ext cx="2116" cy="2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id="{DB2DE82E-1F27-4AD4-878B-5DB9BB24FE5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3" name="Text Placeholder 42"/>
          <p:cNvSpPr>
            <a:spLocks noGrp="1"/>
          </p:cNvSpPr>
          <p:nvPr>
            <p:ph type="body" sz="quarter" idx="11" hasCustomPrompt="1"/>
          </p:nvPr>
        </p:nvSpPr>
        <p:spPr>
          <a:xfrm>
            <a:off x="556800" y="374400"/>
            <a:ext cx="11078400" cy="4128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667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 dirty="0"/>
              <a:t>Click to edit headline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70B93375-689B-436E-9BA4-FAD99A43A448}"/>
              </a:ext>
            </a:extLst>
          </p:cNvPr>
          <p:cNvSpPr txBox="1">
            <a:spLocks/>
          </p:cNvSpPr>
          <p:nvPr userDrawn="1"/>
        </p:nvSpPr>
        <p:spPr>
          <a:xfrm>
            <a:off x="558803" y="6421390"/>
            <a:ext cx="192616" cy="164212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1245D3D-131A-47D1-B100-B33219007AD2}" type="slidenum">
              <a:rPr lang="en-GB" sz="1067" smtClean="0">
                <a:latin typeface="+mn-lt"/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en-GB" sz="1333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6E4B100-3627-41F0-AB3B-1F084711977F}"/>
              </a:ext>
            </a:extLst>
          </p:cNvPr>
          <p:cNvSpPr txBox="1"/>
          <p:nvPr userDrawn="1"/>
        </p:nvSpPr>
        <p:spPr>
          <a:xfrm>
            <a:off x="876000" y="6421172"/>
            <a:ext cx="2400000" cy="164212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r>
              <a:rPr lang="en-GB" sz="1067" dirty="0">
                <a:solidFill>
                  <a:schemeClr val="bg1"/>
                </a:solidFill>
                <a:latin typeface="+mn-lt"/>
                <a:cs typeface="Arial" charset="0"/>
              </a:rPr>
              <a:t>© 2017 Nokia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0DDFA0A-C539-4451-AEC0-244B175AE21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4408" y="6134400"/>
            <a:ext cx="2184441" cy="5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674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7493" y="372359"/>
            <a:ext cx="10972800" cy="724103"/>
          </a:xfrm>
        </p:spPr>
        <p:txBody>
          <a:bodyPr/>
          <a:lstStyle>
            <a:lvl1pPr>
              <a:defRPr sz="24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76742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okia Whi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9" y="2119"/>
          <a:ext cx="2116" cy="2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9" y="2119"/>
                        <a:ext cx="2116" cy="2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684" y="1152001"/>
            <a:ext cx="10972800" cy="1120147"/>
          </a:xfrm>
        </p:spPr>
        <p:txBody>
          <a:bodyPr/>
          <a:lstStyle>
            <a:lvl1pPr>
              <a:spcAft>
                <a:spcPts val="800"/>
              </a:spcAft>
              <a:buFont typeface="Wingdings" pitchFamily="2" charset="2"/>
              <a:buChar char="§"/>
              <a:defRPr baseline="0">
                <a:solidFill>
                  <a:schemeClr val="bg2">
                    <a:lumMod val="50000"/>
                  </a:schemeClr>
                </a:solidFill>
              </a:defRPr>
            </a:lvl1pPr>
            <a:lvl2pPr>
              <a:spcAft>
                <a:spcPts val="800"/>
              </a:spcAft>
              <a:buFont typeface="Wingdings" pitchFamily="2" charset="2"/>
              <a:buChar char="§"/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spcAft>
                <a:spcPts val="800"/>
              </a:spcAft>
              <a:buFont typeface="Wingdings" pitchFamily="2" charset="2"/>
              <a:buChar char="§"/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spcAft>
                <a:spcPts val="800"/>
              </a:spcAft>
              <a:buFont typeface="Wingdings" pitchFamily="2" charset="2"/>
              <a:buChar char="§"/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spcAft>
                <a:spcPts val="800"/>
              </a:spcAft>
              <a:buFont typeface="Wingdings" pitchFamily="2" charset="2"/>
              <a:buChar char="§"/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57493" y="372359"/>
            <a:ext cx="10972800" cy="724103"/>
          </a:xfrm>
        </p:spPr>
        <p:txBody>
          <a:bodyPr/>
          <a:lstStyle>
            <a:lvl1pPr>
              <a:defRPr sz="24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289939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okia Whi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7493" y="372334"/>
            <a:ext cx="10972800" cy="415719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/>
          </p:nvPr>
        </p:nvSpPr>
        <p:spPr>
          <a:xfrm>
            <a:off x="557495" y="717055"/>
            <a:ext cx="10970199" cy="402167"/>
          </a:xfrm>
        </p:spPr>
        <p:txBody>
          <a:bodyPr/>
          <a:lstStyle>
            <a:lvl1pPr marL="0" indent="0">
              <a:buFont typeface="Arial"/>
              <a:buNone/>
              <a:defRPr sz="24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6"/>
          </p:nvPr>
        </p:nvSpPr>
        <p:spPr>
          <a:xfrm>
            <a:off x="565152" y="1449917"/>
            <a:ext cx="5376333" cy="3393016"/>
          </a:xfrm>
        </p:spPr>
        <p:txBody>
          <a:bodyPr/>
          <a:lstStyle>
            <a:lvl1pPr marL="0" indent="0">
              <a:spcAft>
                <a:spcPts val="800"/>
              </a:spcAft>
              <a:buFont typeface="Arial" pitchFamily="34" charset="0"/>
              <a:buNone/>
              <a:defRPr baseline="0">
                <a:latin typeface="+mn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7"/>
          </p:nvPr>
        </p:nvSpPr>
        <p:spPr>
          <a:xfrm>
            <a:off x="6144684" y="1449747"/>
            <a:ext cx="5376333" cy="3393016"/>
          </a:xfrm>
        </p:spPr>
        <p:txBody>
          <a:bodyPr/>
          <a:lstStyle>
            <a:lvl1pPr marL="0" indent="0">
              <a:spcAft>
                <a:spcPts val="800"/>
              </a:spcAft>
              <a:buNone/>
              <a:defRPr baseline="0">
                <a:latin typeface="+mn-lt"/>
              </a:defRPr>
            </a:lvl1pPr>
            <a:lvl2pPr marL="0" indent="0">
              <a:spcAft>
                <a:spcPts val="800"/>
              </a:spcAft>
              <a:buNone/>
              <a:defRPr>
                <a:latin typeface="+mn-lt"/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8643929"/>
      </p:ext>
    </p:extLst>
  </p:cSld>
  <p:clrMapOvr>
    <a:masterClrMapping/>
  </p:clrMapOvr>
  <p:transition spd="med">
    <p:wipe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okia Whi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684" y="1151999"/>
            <a:ext cx="3360000" cy="4723200"/>
          </a:xfrm>
        </p:spPr>
        <p:txBody>
          <a:bodyPr/>
          <a:lstStyle>
            <a:lvl1pPr>
              <a:spcAft>
                <a:spcPts val="800"/>
              </a:spcAft>
              <a:buFont typeface="Wingdings" pitchFamily="2" charset="2"/>
              <a:buChar char="§"/>
              <a:defRPr baseline="0">
                <a:solidFill>
                  <a:schemeClr val="bg2">
                    <a:lumMod val="50000"/>
                  </a:schemeClr>
                </a:solidFill>
              </a:defRPr>
            </a:lvl1pPr>
            <a:lvl2pPr>
              <a:spcAft>
                <a:spcPts val="800"/>
              </a:spcAft>
              <a:buFont typeface="Wingdings" pitchFamily="2" charset="2"/>
              <a:buChar char="§"/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spcAft>
                <a:spcPts val="800"/>
              </a:spcAft>
              <a:buFont typeface="Wingdings" pitchFamily="2" charset="2"/>
              <a:buChar char="§"/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spcAft>
                <a:spcPts val="800"/>
              </a:spcAft>
              <a:buFont typeface="Wingdings" pitchFamily="2" charset="2"/>
              <a:buChar char="§"/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spcAft>
                <a:spcPts val="800"/>
              </a:spcAft>
              <a:buFont typeface="Wingdings" pitchFamily="2" charset="2"/>
              <a:buChar char="§"/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57493" y="372359"/>
            <a:ext cx="10972800" cy="724103"/>
          </a:xfrm>
        </p:spPr>
        <p:txBody>
          <a:bodyPr/>
          <a:lstStyle>
            <a:lvl1pPr>
              <a:defRPr sz="24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81519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96E9E11-B1E2-4016-8A42-8F205A4D3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74DB9F6-494D-4921-BD17-CE4575DCD5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48F707D-AA31-4073-BD63-4347F6056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66B88-0708-43CC-9CE4-CB3CEC1D6FF7}" type="datetimeFigureOut">
              <a:rPr lang="zh-CN" altLang="en-US" smtClean="0"/>
              <a:t>2018/8/30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AAFAE7-3122-427F-9BB9-2470E6869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2E97611-2CFC-429E-8678-2945EE913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B9C2A-B441-425C-B222-F324E32031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36613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Nokia Whi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2019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7167902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62049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>
            <a:spLocks noGrp="1"/>
          </p:cNvSpPr>
          <p:nvPr>
            <p:ph type="title" hasCustomPrompt="1"/>
          </p:nvPr>
        </p:nvSpPr>
        <p:spPr>
          <a:xfrm>
            <a:off x="380960" y="13427"/>
            <a:ext cx="2762269" cy="677316"/>
          </a:xfrm>
          <a:prstGeom prst="rect">
            <a:avLst/>
          </a:prstGeom>
        </p:spPr>
        <p:txBody>
          <a:bodyPr lIns="121917" tIns="60958" rIns="121917" bIns="60958"/>
          <a:lstStyle>
            <a:lvl1pPr algn="l">
              <a:defRPr sz="37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/>
              <a:t>标题</a:t>
            </a:r>
          </a:p>
        </p:txBody>
      </p:sp>
    </p:spTree>
    <p:extLst>
      <p:ext uri="{BB962C8B-B14F-4D97-AF65-F5344CB8AC3E}">
        <p14:creationId xmlns:p14="http://schemas.microsoft.com/office/powerpoint/2010/main" val="1659954305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1 Nokia Blue EXTERNAL Master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7394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F87964-BC38-41B2-A78E-B31A598B3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8743984-0BD7-4C14-8999-A8B9E6E1B3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2A305BD-F124-4A4B-99E8-BE5B7C14AB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D1F609A-DC7A-47EA-A606-4DF0AD13C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66B88-0708-43CC-9CE4-CB3CEC1D6FF7}" type="datetimeFigureOut">
              <a:rPr lang="zh-CN" altLang="en-US" smtClean="0"/>
              <a:t>2018/8/30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B097D66-EEED-4862-970F-DFAB40647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B1BE725-5359-4671-A9FA-080252C25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B9C2A-B441-425C-B222-F324E32031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5727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50C8DC-F903-4CC9-8E83-1A1906B70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471D7E2-52E3-4CE8-BBC3-9815727DF5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FD4C028-9E30-446F-9C56-7F0A306136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A0E9CD2-C18D-4FAB-883B-9B4C621426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8D079FE-2086-4BD4-96CE-1A4AE3B13D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EF1D6A7-F284-498F-A8DA-AB1C3372F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66B88-0708-43CC-9CE4-CB3CEC1D6FF7}" type="datetimeFigureOut">
              <a:rPr lang="zh-CN" altLang="en-US" smtClean="0"/>
              <a:t>2018/8/30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EC00018-549C-477A-93D3-DE671C178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A1DBE35-119C-4C15-9E00-0A014B42D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B9C2A-B441-425C-B222-F324E32031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3415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D2CCC9D-3B06-464E-A818-00C8C9C85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1AD6386-330B-48F6-A890-8A98CE262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66B88-0708-43CC-9CE4-CB3CEC1D6FF7}" type="datetimeFigureOut">
              <a:rPr lang="zh-CN" altLang="en-US" smtClean="0"/>
              <a:t>2018/8/30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CE7255-D453-48C1-9926-6370A5F29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BA8D59B-B13A-47D4-BFA1-C21C9E2DE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B9C2A-B441-425C-B222-F324E32031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4791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EEEEF37-757A-4B2E-88FF-AB4CB68FD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66B88-0708-43CC-9CE4-CB3CEC1D6FF7}" type="datetimeFigureOut">
              <a:rPr lang="zh-CN" altLang="en-US" smtClean="0"/>
              <a:t>2018/8/30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7D2C228-B188-4045-B7E6-F8EF01B35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10E53AE-52E2-4E53-B96D-AFE5C4EA1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B9C2A-B441-425C-B222-F324E32031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6506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749F91-F013-4E39-8137-6EAE15C9F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AECD711-574F-4434-80DD-B5AAF724AF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6FEF944-703E-455F-8B3E-EB79A3BFD4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A80BD73-49A9-443F-8F0F-A33903ED3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66B88-0708-43CC-9CE4-CB3CEC1D6FF7}" type="datetimeFigureOut">
              <a:rPr lang="zh-CN" altLang="en-US" smtClean="0"/>
              <a:t>2018/8/30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48BFDB3-8CE2-4002-8062-AAA78F0FC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7663EFB-B729-4D3E-AF68-4594BD7D8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B9C2A-B441-425C-B222-F324E32031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7168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64B01C2-9A75-41BA-8330-0D6F738BE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39346718-8D85-4E67-86C7-7365E84F0C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36FF384-F2FC-4DB9-B983-6289B3F1F7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C1F93DD-987C-4925-8143-9628558B3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66B88-0708-43CC-9CE4-CB3CEC1D6FF7}" type="datetimeFigureOut">
              <a:rPr lang="zh-CN" altLang="en-US" smtClean="0"/>
              <a:t>2018/8/30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3E8F387-AD32-4B86-9C2E-64A7F8C00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E162F74-7EAB-424C-BB65-5A3AD6F9E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B9C2A-B441-425C-B222-F324E32031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2142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19.xml"/><Relationship Id="rId21" Type="http://schemas.openxmlformats.org/officeDocument/2006/relationships/tags" Target="../tags/tag2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24" Type="http://schemas.openxmlformats.org/officeDocument/2006/relationships/image" Target="../media/image4.png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23" Type="http://schemas.openxmlformats.org/officeDocument/2006/relationships/image" Target="../media/image3.emf"/><Relationship Id="rId10" Type="http://schemas.openxmlformats.org/officeDocument/2006/relationships/slideLayout" Target="../slideLayouts/slideLayout26.xml"/><Relationship Id="rId19" Type="http://schemas.openxmlformats.org/officeDocument/2006/relationships/vmlDrawing" Target="../drawings/vmlDrawing1.v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Relationship Id="rId22" Type="http://schemas.openxmlformats.org/officeDocument/2006/relationships/oleObject" Target="../embeddings/oleObject1.bin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8D1FF21-E5A4-4018-BC1E-EE75EFC75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1CB7CD9-AB25-4A77-B7AD-55DA16E1F9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E9A411B-8918-4EFB-A968-B65AE97C0C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66B88-0708-43CC-9CE4-CB3CEC1D6FF7}" type="datetimeFigureOut">
              <a:rPr lang="zh-CN" altLang="en-US" smtClean="0"/>
              <a:t>2018/8/30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4F5E995-9ADB-468A-B412-EC3E3D143B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6DC3A19-0E1D-4B63-ABFA-0DE279A59F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BB9C2A-B441-425C-B222-F324E32031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614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Line 9"/>
          <p:cNvSpPr>
            <a:spLocks noChangeShapeType="1"/>
          </p:cNvSpPr>
          <p:nvPr/>
        </p:nvSpPr>
        <p:spPr bwMode="auto">
          <a:xfrm flipV="1">
            <a:off x="-239184" y="791633"/>
            <a:ext cx="12670368" cy="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xtLst/>
        </p:spPr>
        <p:txBody>
          <a:bodyPr anchor="ctr"/>
          <a:lstStyle/>
          <a:p>
            <a:pPr>
              <a:defRPr/>
            </a:pPr>
            <a:endParaRPr lang="en-GB" sz="2400">
              <a:ln>
                <a:solidFill>
                  <a:schemeClr val="tx1"/>
                </a:solidFill>
              </a:ln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 flipV="1">
            <a:off x="-239184" y="6553200"/>
            <a:ext cx="12670368" cy="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xtLst/>
        </p:spPr>
        <p:txBody>
          <a:bodyPr anchor="ctr"/>
          <a:lstStyle/>
          <a:p>
            <a:pPr>
              <a:defRPr/>
            </a:pPr>
            <a:endParaRPr lang="en-GB" sz="2400">
              <a:ln>
                <a:solidFill>
                  <a:schemeClr val="tx1"/>
                </a:solidFill>
              </a:ln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37" name="Line 9"/>
          <p:cNvSpPr>
            <a:spLocks noChangeShapeType="1"/>
          </p:cNvSpPr>
          <p:nvPr/>
        </p:nvSpPr>
        <p:spPr bwMode="auto">
          <a:xfrm flipV="1">
            <a:off x="-239184" y="1128184"/>
            <a:ext cx="12670368" cy="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xtLst/>
        </p:spPr>
        <p:txBody>
          <a:bodyPr anchor="ctr"/>
          <a:lstStyle/>
          <a:p>
            <a:pPr>
              <a:defRPr/>
            </a:pPr>
            <a:endParaRPr lang="en-GB" sz="2400">
              <a:ln>
                <a:solidFill>
                  <a:schemeClr val="tx1"/>
                </a:solidFill>
              </a:ln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38" name="Line 10"/>
          <p:cNvSpPr>
            <a:spLocks noChangeShapeType="1"/>
          </p:cNvSpPr>
          <p:nvPr/>
        </p:nvSpPr>
        <p:spPr bwMode="auto">
          <a:xfrm flipH="1">
            <a:off x="-239184" y="1456267"/>
            <a:ext cx="12670368" cy="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xtLst/>
        </p:spPr>
        <p:txBody>
          <a:bodyPr anchor="ctr"/>
          <a:lstStyle/>
          <a:p>
            <a:pPr>
              <a:defRPr/>
            </a:pPr>
            <a:endParaRPr lang="en-GB" sz="2400">
              <a:ln>
                <a:solidFill>
                  <a:schemeClr val="tx1"/>
                </a:solidFill>
              </a:ln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39" name="Line 12"/>
          <p:cNvSpPr>
            <a:spLocks noChangeShapeType="1"/>
          </p:cNvSpPr>
          <p:nvPr/>
        </p:nvSpPr>
        <p:spPr bwMode="auto">
          <a:xfrm flipV="1">
            <a:off x="-239184" y="6220884"/>
            <a:ext cx="12670368" cy="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xtLst/>
        </p:spPr>
        <p:txBody>
          <a:bodyPr anchor="ctr"/>
          <a:lstStyle/>
          <a:p>
            <a:pPr>
              <a:defRPr/>
            </a:pPr>
            <a:endParaRPr lang="en-GB" sz="2400">
              <a:ln>
                <a:solidFill>
                  <a:schemeClr val="tx1"/>
                </a:solidFill>
              </a:ln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40" name="Line 13"/>
          <p:cNvSpPr>
            <a:spLocks noChangeShapeType="1"/>
          </p:cNvSpPr>
          <p:nvPr/>
        </p:nvSpPr>
        <p:spPr bwMode="auto">
          <a:xfrm flipH="1" flipV="1">
            <a:off x="-239184" y="5867400"/>
            <a:ext cx="12670368" cy="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xtLst/>
        </p:spPr>
        <p:txBody>
          <a:bodyPr anchor="ctr"/>
          <a:lstStyle/>
          <a:p>
            <a:pPr>
              <a:defRPr/>
            </a:pPr>
            <a:endParaRPr lang="en-GB" sz="2400">
              <a:ln>
                <a:solidFill>
                  <a:schemeClr val="tx1"/>
                </a:solidFill>
              </a:ln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41" name="Line 14"/>
          <p:cNvSpPr>
            <a:spLocks noChangeShapeType="1"/>
          </p:cNvSpPr>
          <p:nvPr/>
        </p:nvSpPr>
        <p:spPr bwMode="auto">
          <a:xfrm>
            <a:off x="-239184" y="374651"/>
            <a:ext cx="12670368" cy="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xtLst/>
        </p:spPr>
        <p:txBody>
          <a:bodyPr anchor="ctr"/>
          <a:lstStyle/>
          <a:p>
            <a:pPr>
              <a:defRPr/>
            </a:pPr>
            <a:endParaRPr lang="en-GB" sz="2400">
              <a:ln>
                <a:solidFill>
                  <a:schemeClr val="tx1"/>
                </a:solidFill>
              </a:ln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42" name="Line 15"/>
          <p:cNvSpPr>
            <a:spLocks noChangeShapeType="1"/>
          </p:cNvSpPr>
          <p:nvPr/>
        </p:nvSpPr>
        <p:spPr bwMode="auto">
          <a:xfrm flipH="1">
            <a:off x="556684" y="-196851"/>
            <a:ext cx="0" cy="7344835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xtLst/>
        </p:spPr>
        <p:txBody>
          <a:bodyPr anchor="ctr"/>
          <a:lstStyle/>
          <a:p>
            <a:pPr>
              <a:defRPr/>
            </a:pPr>
            <a:endParaRPr lang="en-GB" sz="2400">
              <a:ln>
                <a:solidFill>
                  <a:schemeClr val="tx1"/>
                </a:solidFill>
              </a:ln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43" name="Line 17"/>
          <p:cNvSpPr>
            <a:spLocks noChangeShapeType="1"/>
          </p:cNvSpPr>
          <p:nvPr/>
        </p:nvSpPr>
        <p:spPr bwMode="auto">
          <a:xfrm>
            <a:off x="11542184" y="-196851"/>
            <a:ext cx="0" cy="7344835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xtLst/>
        </p:spPr>
        <p:txBody>
          <a:bodyPr anchor="ctr"/>
          <a:lstStyle/>
          <a:p>
            <a:pPr>
              <a:defRPr/>
            </a:pPr>
            <a:endParaRPr lang="en-GB" sz="2400">
              <a:ln>
                <a:solidFill>
                  <a:schemeClr val="tx1"/>
                </a:solidFill>
              </a:ln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155" name="Title Placeholder 1"/>
          <p:cNvSpPr>
            <a:spLocks noGrp="1"/>
          </p:cNvSpPr>
          <p:nvPr>
            <p:ph type="title"/>
          </p:nvPr>
        </p:nvSpPr>
        <p:spPr bwMode="auto">
          <a:xfrm>
            <a:off x="556684" y="384001"/>
            <a:ext cx="10972800" cy="72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615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56684" y="1152001"/>
            <a:ext cx="10972800" cy="1164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2" name="Text Box 9"/>
          <p:cNvSpPr txBox="1">
            <a:spLocks noChangeArrowheads="1"/>
          </p:cNvSpPr>
          <p:nvPr/>
        </p:nvSpPr>
        <p:spPr bwMode="auto">
          <a:xfrm>
            <a:off x="0" y="-469900"/>
            <a:ext cx="12192000" cy="310621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lIns="120000" tIns="62400" rIns="120000" bIns="62400">
            <a:spAutoFit/>
          </a:bodyPr>
          <a:lstStyle/>
          <a:p>
            <a:pPr algn="ctr" defTabSz="1015975" eaLnBrk="0" hangingPunct="0">
              <a:lnSpc>
                <a:spcPct val="90000"/>
              </a:lnSpc>
              <a:spcBef>
                <a:spcPct val="50000"/>
              </a:spcBef>
              <a:buClr>
                <a:schemeClr val="accent1"/>
              </a:buClr>
              <a:defRPr/>
            </a:pPr>
            <a:r>
              <a:rPr lang="en-US" sz="1333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  <a:cs typeface="+mn-cs"/>
              </a:rPr>
              <a:t>To change the document information in the footer, press [Alt + F8] and use the “FORM“</a:t>
            </a:r>
          </a:p>
        </p:txBody>
      </p:sp>
      <p:sp>
        <p:nvSpPr>
          <p:cNvPr id="56" name="Rectangle 68">
            <a:extLst>
              <a:ext uri="{FF2B5EF4-FFF2-40B4-BE49-F238E27FC236}">
                <a16:creationId xmlns:a16="http://schemas.microsoft.com/office/drawing/2014/main" id="{74BBB7BD-29DB-41ED-B251-A4B1681C130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63629" y="6944786"/>
            <a:ext cx="1056217" cy="179916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24000" tIns="0" rIns="48000" bIns="0" anchor="ctr"/>
          <a:lstStyle/>
          <a:p>
            <a:pPr algn="r" defTabSz="804313" eaLnBrk="0">
              <a:spcBef>
                <a:spcPct val="15000"/>
              </a:spcBef>
              <a:spcAft>
                <a:spcPct val="15000"/>
              </a:spcAft>
              <a:buClr>
                <a:srgbClr val="124191"/>
              </a:buClr>
              <a:defRPr/>
            </a:pPr>
            <a:r>
              <a:rPr lang="en-GB" sz="667" b="1" dirty="0">
                <a:latin typeface="微软雅黑" pitchFamily="34" charset="-122"/>
                <a:cs typeface="Arial" panose="020B0604020202020204" pitchFamily="34" charset="0"/>
              </a:rPr>
              <a:t>Core and background colors:</a:t>
            </a:r>
          </a:p>
        </p:txBody>
      </p:sp>
      <p:sp>
        <p:nvSpPr>
          <p:cNvPr id="57" name="Rectangle 68">
            <a:extLst>
              <a:ext uri="{FF2B5EF4-FFF2-40B4-BE49-F238E27FC236}">
                <a16:creationId xmlns:a16="http://schemas.microsoft.com/office/drawing/2014/main" id="{7B2CAE68-E28B-489E-BC4B-55260DD9977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63629" y="6944786"/>
            <a:ext cx="1056217" cy="179916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24000" tIns="0" rIns="48000" bIns="0" anchor="ctr"/>
          <a:lstStyle/>
          <a:p>
            <a:pPr algn="r" defTabSz="804313" eaLnBrk="0">
              <a:spcBef>
                <a:spcPct val="15000"/>
              </a:spcBef>
              <a:spcAft>
                <a:spcPct val="15000"/>
              </a:spcAft>
              <a:buClr>
                <a:srgbClr val="124191"/>
              </a:buClr>
              <a:defRPr/>
            </a:pPr>
            <a:endParaRPr lang="en-GB" sz="667" b="1" dirty="0">
              <a:latin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58" name="Date Placeholder 3">
            <a:extLst>
              <a:ext uri="{FF2B5EF4-FFF2-40B4-BE49-F238E27FC236}">
                <a16:creationId xmlns:a16="http://schemas.microsoft.com/office/drawing/2014/main" id="{41A50BA8-02F9-4639-A568-758B2BFE23BD}"/>
              </a:ext>
            </a:extLst>
          </p:cNvPr>
          <p:cNvSpPr txBox="1">
            <a:spLocks/>
          </p:cNvSpPr>
          <p:nvPr userDrawn="1"/>
        </p:nvSpPr>
        <p:spPr>
          <a:xfrm>
            <a:off x="963111" y="6191252"/>
            <a:ext cx="916516" cy="184149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1FEF4778-5275-AF44-A3A2-413C53D52084}" type="datetime1">
              <a:rPr lang="en-GB" sz="1067" smtClean="0">
                <a:solidFill>
                  <a:srgbClr val="68717A"/>
                </a:solidFill>
                <a:latin typeface="微软雅黑" pitchFamily="34" charset="-122"/>
                <a:cs typeface="Arial" panose="020B0604020202020204" pitchFamily="34" charset="0"/>
              </a:rPr>
              <a:pPr>
                <a:defRPr/>
              </a:pPr>
              <a:t>30/08/2018</a:t>
            </a:fld>
            <a:endParaRPr lang="en-GB" sz="1067" dirty="0">
              <a:solidFill>
                <a:srgbClr val="68717A"/>
              </a:solidFill>
              <a:latin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59" name="Slide Number Placeholder 5">
            <a:extLst>
              <a:ext uri="{FF2B5EF4-FFF2-40B4-BE49-F238E27FC236}">
                <a16:creationId xmlns:a16="http://schemas.microsoft.com/office/drawing/2014/main" id="{D6D82832-EDDE-448E-906B-31676F86C374}"/>
              </a:ext>
            </a:extLst>
          </p:cNvPr>
          <p:cNvSpPr txBox="1">
            <a:spLocks/>
          </p:cNvSpPr>
          <p:nvPr userDrawn="1"/>
        </p:nvSpPr>
        <p:spPr>
          <a:xfrm>
            <a:off x="577851" y="6191252"/>
            <a:ext cx="321739" cy="184149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59182688-34E5-4CE3-92E4-C88AA8BD9750}" type="slidenum">
              <a:rPr lang="en-GB" sz="1067" smtClean="0">
                <a:solidFill>
                  <a:srgbClr val="68717A"/>
                </a:solidFill>
                <a:latin typeface="微软雅黑" pitchFamily="34" charset="-122"/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en-GB" sz="1333" dirty="0">
              <a:solidFill>
                <a:srgbClr val="68717A"/>
              </a:solidFill>
              <a:latin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60" name="TextBox 2">
            <a:extLst>
              <a:ext uri="{FF2B5EF4-FFF2-40B4-BE49-F238E27FC236}">
                <a16:creationId xmlns:a16="http://schemas.microsoft.com/office/drawing/2014/main" id="{D170B3E8-2B6F-406A-9B78-DCFD1AD7B6F3}"/>
              </a:ext>
            </a:extLst>
          </p:cNvPr>
          <p:cNvSpPr txBox="1"/>
          <p:nvPr userDrawn="1"/>
        </p:nvSpPr>
        <p:spPr>
          <a:xfrm>
            <a:off x="1788589" y="6191278"/>
            <a:ext cx="8104716" cy="16421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r>
              <a:rPr lang="en-GB" sz="1067" dirty="0">
                <a:solidFill>
                  <a:srgbClr val="68717A"/>
                </a:solidFill>
                <a:latin typeface="微软雅黑" pitchFamily="34" charset="-122"/>
                <a:cs typeface="Arial" charset="0"/>
              </a:rPr>
              <a:t>© Nokia 2016</a:t>
            </a:r>
          </a:p>
        </p:txBody>
      </p:sp>
      <p:sp>
        <p:nvSpPr>
          <p:cNvPr id="61" name="TextBox 27">
            <a:extLst>
              <a:ext uri="{FF2B5EF4-FFF2-40B4-BE49-F238E27FC236}">
                <a16:creationId xmlns:a16="http://schemas.microsoft.com/office/drawing/2014/main" id="{9400A120-ABC2-4900-845B-AF270B974CF2}"/>
              </a:ext>
            </a:extLst>
          </p:cNvPr>
          <p:cNvSpPr txBox="1"/>
          <p:nvPr userDrawn="1"/>
        </p:nvSpPr>
        <p:spPr>
          <a:xfrm>
            <a:off x="2004489" y="6333067"/>
            <a:ext cx="8104716" cy="42075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en-GB" sz="1067" dirty="0">
              <a:solidFill>
                <a:srgbClr val="68717A"/>
              </a:solidFill>
              <a:latin typeface="微软雅黑" pitchFamily="34" charset="-122"/>
              <a:cs typeface="Arial" panose="020B0604020202020204" pitchFamily="34" charset="0"/>
            </a:endParaRPr>
          </a:p>
          <a:p>
            <a:pPr>
              <a:defRPr/>
            </a:pPr>
            <a:endParaRPr lang="en-GB" sz="1067" dirty="0">
              <a:solidFill>
                <a:srgbClr val="68717A"/>
              </a:solidFill>
              <a:latin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62" name="TextBox 28">
            <a:extLst>
              <a:ext uri="{FF2B5EF4-FFF2-40B4-BE49-F238E27FC236}">
                <a16:creationId xmlns:a16="http://schemas.microsoft.com/office/drawing/2014/main" id="{6D8BF219-384F-4506-A5CD-F6171A84173C}"/>
              </a:ext>
            </a:extLst>
          </p:cNvPr>
          <p:cNvSpPr txBox="1"/>
          <p:nvPr userDrawn="1"/>
        </p:nvSpPr>
        <p:spPr>
          <a:xfrm>
            <a:off x="576003" y="6383894"/>
            <a:ext cx="8104716" cy="16421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en-GB" sz="1067">
                <a:solidFill>
                  <a:srgbClr val="68717A"/>
                </a:solidFill>
                <a:latin typeface="微软雅黑" pitchFamily="34" charset="-122"/>
                <a:cs typeface="Arial" charset="0"/>
              </a:rPr>
              <a:t>Confidential</a:t>
            </a:r>
            <a:endParaRPr lang="en-GB" sz="1067" dirty="0">
              <a:solidFill>
                <a:srgbClr val="68717A"/>
              </a:solidFill>
              <a:latin typeface="微软雅黑" pitchFamily="34" charset="-122"/>
              <a:cs typeface="Arial" charset="0"/>
            </a:endParaRPr>
          </a:p>
        </p:txBody>
      </p:sp>
      <p:sp>
        <p:nvSpPr>
          <p:cNvPr id="63" name="AutoShape 57">
            <a:extLst>
              <a:ext uri="{FF2B5EF4-FFF2-40B4-BE49-F238E27FC236}">
                <a16:creationId xmlns:a16="http://schemas.microsoft.com/office/drawing/2014/main" id="{0CA65D94-94A4-4D84-91F6-7F6B407A178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966387" y="6944786"/>
            <a:ext cx="383116" cy="179916"/>
          </a:xfrm>
          <a:prstGeom prst="roundRect">
            <a:avLst>
              <a:gd name="adj" fmla="val 16667"/>
            </a:avLst>
          </a:prstGeom>
          <a:solidFill>
            <a:srgbClr val="68717A"/>
          </a:solidFill>
          <a:ln w="9525">
            <a:noFill/>
            <a:round/>
            <a:headEnd/>
            <a:tailEnd/>
          </a:ln>
        </p:spPr>
        <p:txBody>
          <a:bodyPr lIns="24000" tIns="336000" rIns="24000" bIns="0"/>
          <a:lstStyle/>
          <a:p>
            <a:pPr defTabSz="804313" eaLnBrk="0">
              <a:spcBef>
                <a:spcPct val="15000"/>
              </a:spcBef>
              <a:spcAft>
                <a:spcPct val="15000"/>
              </a:spcAft>
              <a:buClr>
                <a:srgbClr val="00C9FF"/>
              </a:buClr>
              <a:defRPr/>
            </a:pPr>
            <a:r>
              <a:rPr lang="en-GB" sz="667" b="1" dirty="0">
                <a:latin typeface="微软雅黑" pitchFamily="34" charset="-122"/>
                <a:cs typeface="Arial" panose="020B0604020202020204" pitchFamily="34" charset="0"/>
              </a:rPr>
              <a:t>R 18 </a:t>
            </a:r>
            <a:br>
              <a:rPr lang="en-GB" sz="667" b="1" dirty="0">
                <a:latin typeface="微软雅黑" pitchFamily="34" charset="-122"/>
                <a:cs typeface="Arial" panose="020B0604020202020204" pitchFamily="34" charset="0"/>
              </a:rPr>
            </a:br>
            <a:r>
              <a:rPr lang="en-GB" sz="667" b="1" dirty="0">
                <a:latin typeface="微软雅黑" pitchFamily="34" charset="-122"/>
                <a:cs typeface="Arial" panose="020B0604020202020204" pitchFamily="34" charset="0"/>
              </a:rPr>
              <a:t>G 65 </a:t>
            </a:r>
            <a:br>
              <a:rPr lang="en-GB" sz="667" b="1" dirty="0">
                <a:latin typeface="微软雅黑" pitchFamily="34" charset="-122"/>
                <a:cs typeface="Arial" panose="020B0604020202020204" pitchFamily="34" charset="0"/>
              </a:rPr>
            </a:br>
            <a:r>
              <a:rPr lang="en-GB" sz="667" b="1" dirty="0">
                <a:latin typeface="微软雅黑" pitchFamily="34" charset="-122"/>
                <a:cs typeface="Arial" panose="020B0604020202020204" pitchFamily="34" charset="0"/>
              </a:rPr>
              <a:t>B 145</a:t>
            </a:r>
          </a:p>
        </p:txBody>
      </p:sp>
      <p:sp>
        <p:nvSpPr>
          <p:cNvPr id="64" name="AutoShape 58">
            <a:extLst>
              <a:ext uri="{FF2B5EF4-FFF2-40B4-BE49-F238E27FC236}">
                <a16:creationId xmlns:a16="http://schemas.microsoft.com/office/drawing/2014/main" id="{05AAA0B1-B696-4E87-B518-5D651AF0CD6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446867" y="6944786"/>
            <a:ext cx="383117" cy="179916"/>
          </a:xfrm>
          <a:prstGeom prst="roundRect">
            <a:avLst>
              <a:gd name="adj" fmla="val 16667"/>
            </a:avLst>
          </a:prstGeom>
          <a:solidFill>
            <a:srgbClr val="00C9FF"/>
          </a:solidFill>
          <a:ln w="9525">
            <a:noFill/>
            <a:round/>
            <a:headEnd/>
            <a:tailEnd/>
          </a:ln>
        </p:spPr>
        <p:txBody>
          <a:bodyPr lIns="24000" tIns="336000" rIns="24000" bIns="0"/>
          <a:lstStyle/>
          <a:p>
            <a:pPr defTabSz="804313" eaLnBrk="0">
              <a:spcBef>
                <a:spcPct val="15000"/>
              </a:spcBef>
              <a:spcAft>
                <a:spcPct val="15000"/>
              </a:spcAft>
              <a:buClr>
                <a:srgbClr val="00C9FF"/>
              </a:buClr>
              <a:defRPr/>
            </a:pPr>
            <a:r>
              <a:rPr lang="en-GB" sz="667" b="1" dirty="0">
                <a:latin typeface="微软雅黑" pitchFamily="34" charset="-122"/>
                <a:cs typeface="Arial" panose="020B0604020202020204" pitchFamily="34" charset="0"/>
              </a:rPr>
              <a:t>R 0 </a:t>
            </a:r>
            <a:br>
              <a:rPr lang="en-GB" sz="667" b="1" dirty="0">
                <a:latin typeface="微软雅黑" pitchFamily="34" charset="-122"/>
                <a:cs typeface="Arial" panose="020B0604020202020204" pitchFamily="34" charset="0"/>
              </a:rPr>
            </a:br>
            <a:r>
              <a:rPr lang="en-GB" sz="667" b="1" dirty="0">
                <a:latin typeface="微软雅黑" pitchFamily="34" charset="-122"/>
                <a:cs typeface="Arial" panose="020B0604020202020204" pitchFamily="34" charset="0"/>
              </a:rPr>
              <a:t>G 201 </a:t>
            </a:r>
            <a:br>
              <a:rPr lang="en-GB" sz="667" b="1" dirty="0">
                <a:latin typeface="微软雅黑" pitchFamily="34" charset="-122"/>
                <a:cs typeface="Arial" panose="020B0604020202020204" pitchFamily="34" charset="0"/>
              </a:rPr>
            </a:br>
            <a:r>
              <a:rPr lang="en-GB" sz="667" b="1" dirty="0">
                <a:latin typeface="微软雅黑" pitchFamily="34" charset="-122"/>
                <a:cs typeface="Arial" panose="020B0604020202020204" pitchFamily="34" charset="0"/>
              </a:rPr>
              <a:t>B 255</a:t>
            </a:r>
          </a:p>
        </p:txBody>
      </p:sp>
      <p:sp>
        <p:nvSpPr>
          <p:cNvPr id="65" name="AutoShape 59">
            <a:extLst>
              <a:ext uri="{FF2B5EF4-FFF2-40B4-BE49-F238E27FC236}">
                <a16:creationId xmlns:a16="http://schemas.microsoft.com/office/drawing/2014/main" id="{17A8434E-659C-452B-B920-007C5DB77BD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927351" y="6944786"/>
            <a:ext cx="383116" cy="179916"/>
          </a:xfrm>
          <a:prstGeom prst="roundRect">
            <a:avLst>
              <a:gd name="adj" fmla="val 16667"/>
            </a:avLst>
          </a:prstGeom>
          <a:solidFill>
            <a:srgbClr val="A8BBC0"/>
          </a:solidFill>
          <a:ln w="9525">
            <a:noFill/>
            <a:round/>
            <a:headEnd/>
            <a:tailEnd/>
          </a:ln>
          <a:effectLst/>
        </p:spPr>
        <p:txBody>
          <a:bodyPr lIns="24000" tIns="336000" rIns="24000" bIns="0"/>
          <a:lstStyle/>
          <a:p>
            <a:pPr defTabSz="806176" eaLnBrk="0">
              <a:spcBef>
                <a:spcPct val="15000"/>
              </a:spcBef>
              <a:spcAft>
                <a:spcPct val="15000"/>
              </a:spcAft>
              <a:buClr>
                <a:srgbClr val="00C9FF"/>
              </a:buClr>
              <a:defRPr/>
            </a:pPr>
            <a:r>
              <a:rPr lang="en-US" sz="667" b="1" dirty="0">
                <a:latin typeface="微软雅黑" pitchFamily="34" charset="-122"/>
                <a:cs typeface="Arial" panose="020B0604020202020204" pitchFamily="34" charset="0"/>
              </a:rPr>
              <a:t>R 104</a:t>
            </a:r>
            <a:br>
              <a:rPr lang="en-US" sz="667" b="1" dirty="0">
                <a:latin typeface="微软雅黑" pitchFamily="34" charset="-122"/>
                <a:cs typeface="Arial" panose="020B0604020202020204" pitchFamily="34" charset="0"/>
              </a:rPr>
            </a:br>
            <a:r>
              <a:rPr lang="en-US" sz="667" b="1" dirty="0">
                <a:latin typeface="微软雅黑" pitchFamily="34" charset="-122"/>
                <a:cs typeface="Arial" panose="020B0604020202020204" pitchFamily="34" charset="0"/>
              </a:rPr>
              <a:t>G 113</a:t>
            </a:r>
            <a:br>
              <a:rPr lang="en-US" sz="667" b="1" dirty="0">
                <a:latin typeface="微软雅黑" pitchFamily="34" charset="-122"/>
                <a:cs typeface="Arial" panose="020B0604020202020204" pitchFamily="34" charset="0"/>
              </a:rPr>
            </a:br>
            <a:r>
              <a:rPr lang="en-US" sz="667" b="1" dirty="0">
                <a:latin typeface="微软雅黑" pitchFamily="34" charset="-122"/>
                <a:cs typeface="Arial" panose="020B0604020202020204" pitchFamily="34" charset="0"/>
              </a:rPr>
              <a:t>B 122</a:t>
            </a:r>
          </a:p>
        </p:txBody>
      </p:sp>
      <p:sp>
        <p:nvSpPr>
          <p:cNvPr id="66" name="AutoShape 64">
            <a:extLst>
              <a:ext uri="{FF2B5EF4-FFF2-40B4-BE49-F238E27FC236}">
                <a16:creationId xmlns:a16="http://schemas.microsoft.com/office/drawing/2014/main" id="{DA404563-FCFE-462F-9D63-6FC6A54D8A6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888353" y="6944786"/>
            <a:ext cx="383116" cy="179916"/>
          </a:xfrm>
          <a:prstGeom prst="roundRect">
            <a:avLst>
              <a:gd name="adj" fmla="val 16667"/>
            </a:avLst>
          </a:prstGeom>
          <a:solidFill>
            <a:srgbClr val="D8D9DA"/>
          </a:solidFill>
          <a:ln w="9525">
            <a:noFill/>
            <a:round/>
            <a:headEnd/>
            <a:tailEnd/>
          </a:ln>
        </p:spPr>
        <p:txBody>
          <a:bodyPr lIns="24000" tIns="336000" rIns="24000" bIns="0"/>
          <a:lstStyle/>
          <a:p>
            <a:pPr defTabSz="804313" eaLnBrk="0">
              <a:spcBef>
                <a:spcPct val="15000"/>
              </a:spcBef>
              <a:spcAft>
                <a:spcPct val="15000"/>
              </a:spcAft>
              <a:buClr>
                <a:srgbClr val="00C9FF"/>
              </a:buClr>
              <a:defRPr/>
            </a:pPr>
            <a:r>
              <a:rPr lang="en-GB" sz="667" b="1" dirty="0">
                <a:latin typeface="微软雅黑" pitchFamily="34" charset="-122"/>
                <a:cs typeface="Arial" panose="020B0604020202020204" pitchFamily="34" charset="0"/>
              </a:rPr>
              <a:t>R 216</a:t>
            </a:r>
            <a:br>
              <a:rPr lang="en-GB" sz="667" b="1" dirty="0">
                <a:latin typeface="微软雅黑" pitchFamily="34" charset="-122"/>
                <a:cs typeface="Arial" panose="020B0604020202020204" pitchFamily="34" charset="0"/>
              </a:rPr>
            </a:br>
            <a:r>
              <a:rPr lang="en-GB" sz="667" b="1" dirty="0">
                <a:latin typeface="微软雅黑" pitchFamily="34" charset="-122"/>
                <a:cs typeface="Arial" panose="020B0604020202020204" pitchFamily="34" charset="0"/>
              </a:rPr>
              <a:t>G 217</a:t>
            </a:r>
            <a:br>
              <a:rPr lang="en-GB" sz="667" b="1" dirty="0">
                <a:latin typeface="微软雅黑" pitchFamily="34" charset="-122"/>
                <a:cs typeface="Arial" panose="020B0604020202020204" pitchFamily="34" charset="0"/>
              </a:rPr>
            </a:br>
            <a:r>
              <a:rPr lang="en-GB" sz="667" b="1" dirty="0">
                <a:latin typeface="微软雅黑" pitchFamily="34" charset="-122"/>
                <a:cs typeface="Arial" panose="020B0604020202020204" pitchFamily="34" charset="0"/>
              </a:rPr>
              <a:t>B 218</a:t>
            </a:r>
          </a:p>
        </p:txBody>
      </p:sp>
      <p:sp>
        <p:nvSpPr>
          <p:cNvPr id="67" name="AutoShape 65">
            <a:extLst>
              <a:ext uri="{FF2B5EF4-FFF2-40B4-BE49-F238E27FC236}">
                <a16:creationId xmlns:a16="http://schemas.microsoft.com/office/drawing/2014/main" id="{53D6CFC5-0B21-4DE8-A901-772394A8020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407834" y="6944786"/>
            <a:ext cx="383117" cy="179916"/>
          </a:xfrm>
          <a:prstGeom prst="roundRect">
            <a:avLst>
              <a:gd name="adj" fmla="val 16667"/>
            </a:avLst>
          </a:prstGeom>
          <a:solidFill>
            <a:srgbClr val="A8BBC0"/>
          </a:solidFill>
          <a:ln w="9525">
            <a:noFill/>
            <a:round/>
            <a:headEnd/>
            <a:tailEnd/>
          </a:ln>
        </p:spPr>
        <p:txBody>
          <a:bodyPr lIns="24000" tIns="336000" rIns="24000" bIns="0"/>
          <a:lstStyle/>
          <a:p>
            <a:pPr defTabSz="804313" eaLnBrk="0">
              <a:spcBef>
                <a:spcPct val="15000"/>
              </a:spcBef>
              <a:spcAft>
                <a:spcPct val="15000"/>
              </a:spcAft>
              <a:buClr>
                <a:srgbClr val="00C9FF"/>
              </a:buClr>
              <a:defRPr/>
            </a:pPr>
            <a:r>
              <a:rPr lang="en-GB" sz="667" b="1" dirty="0">
                <a:latin typeface="微软雅黑" pitchFamily="34" charset="-122"/>
                <a:cs typeface="Arial" panose="020B0604020202020204" pitchFamily="34" charset="0"/>
              </a:rPr>
              <a:t>R 168</a:t>
            </a:r>
            <a:br>
              <a:rPr lang="en-GB" sz="667" b="1" dirty="0">
                <a:latin typeface="微软雅黑" pitchFamily="34" charset="-122"/>
                <a:cs typeface="Arial" panose="020B0604020202020204" pitchFamily="34" charset="0"/>
              </a:rPr>
            </a:br>
            <a:r>
              <a:rPr lang="en-GB" sz="667" b="1" dirty="0">
                <a:latin typeface="微软雅黑" pitchFamily="34" charset="-122"/>
                <a:cs typeface="Arial" panose="020B0604020202020204" pitchFamily="34" charset="0"/>
              </a:rPr>
              <a:t>G 187</a:t>
            </a:r>
            <a:br>
              <a:rPr lang="en-GB" sz="667" b="1" dirty="0">
                <a:latin typeface="微软雅黑" pitchFamily="34" charset="-122"/>
                <a:cs typeface="Arial" panose="020B0604020202020204" pitchFamily="34" charset="0"/>
              </a:rPr>
            </a:br>
            <a:r>
              <a:rPr lang="en-GB" sz="667" b="1" dirty="0">
                <a:latin typeface="微软雅黑" pitchFamily="34" charset="-122"/>
                <a:cs typeface="Arial" panose="020B0604020202020204" pitchFamily="34" charset="0"/>
              </a:rPr>
              <a:t>B 192</a:t>
            </a:r>
          </a:p>
        </p:txBody>
      </p:sp>
      <p:sp>
        <p:nvSpPr>
          <p:cNvPr id="68" name="AutoShape 57">
            <a:extLst>
              <a:ext uri="{FF2B5EF4-FFF2-40B4-BE49-F238E27FC236}">
                <a16:creationId xmlns:a16="http://schemas.microsoft.com/office/drawing/2014/main" id="{7921E5C3-8927-4C7B-A75A-55728C0979D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966387" y="6944786"/>
            <a:ext cx="383116" cy="179916"/>
          </a:xfrm>
          <a:prstGeom prst="roundRect">
            <a:avLst>
              <a:gd name="adj" fmla="val 16667"/>
            </a:avLst>
          </a:prstGeom>
          <a:solidFill>
            <a:srgbClr val="124191"/>
          </a:solidFill>
          <a:ln w="9525">
            <a:noFill/>
            <a:round/>
            <a:headEnd/>
            <a:tailEnd/>
          </a:ln>
        </p:spPr>
        <p:txBody>
          <a:bodyPr lIns="24000" tIns="336000" rIns="24000" bIns="0"/>
          <a:lstStyle/>
          <a:p>
            <a:pPr defTabSz="804313" eaLnBrk="0">
              <a:spcBef>
                <a:spcPct val="15000"/>
              </a:spcBef>
              <a:spcAft>
                <a:spcPct val="15000"/>
              </a:spcAft>
              <a:buClr>
                <a:srgbClr val="00C9FF"/>
              </a:buClr>
              <a:defRPr/>
            </a:pPr>
            <a:endParaRPr lang="en-US" sz="667" b="1">
              <a:latin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69" name="AutoShape 58">
            <a:extLst>
              <a:ext uri="{FF2B5EF4-FFF2-40B4-BE49-F238E27FC236}">
                <a16:creationId xmlns:a16="http://schemas.microsoft.com/office/drawing/2014/main" id="{A836ADD3-C19A-49DC-9661-423EA0E48C1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446867" y="6944786"/>
            <a:ext cx="383117" cy="179916"/>
          </a:xfrm>
          <a:prstGeom prst="roundRect">
            <a:avLst>
              <a:gd name="adj" fmla="val 16667"/>
            </a:avLst>
          </a:prstGeom>
          <a:solidFill>
            <a:srgbClr val="00C9FF"/>
          </a:solidFill>
          <a:ln w="9525">
            <a:noFill/>
            <a:round/>
            <a:headEnd/>
            <a:tailEnd/>
          </a:ln>
        </p:spPr>
        <p:txBody>
          <a:bodyPr lIns="24000" tIns="336000" rIns="24000" bIns="0"/>
          <a:lstStyle/>
          <a:p>
            <a:pPr defTabSz="804313" eaLnBrk="0">
              <a:spcBef>
                <a:spcPct val="15000"/>
              </a:spcBef>
              <a:spcAft>
                <a:spcPct val="15000"/>
              </a:spcAft>
              <a:buClr>
                <a:srgbClr val="00C9FF"/>
              </a:buClr>
              <a:defRPr/>
            </a:pPr>
            <a:endParaRPr lang="en-US" sz="667" b="1">
              <a:latin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70" name="AutoShape 59">
            <a:extLst>
              <a:ext uri="{FF2B5EF4-FFF2-40B4-BE49-F238E27FC236}">
                <a16:creationId xmlns:a16="http://schemas.microsoft.com/office/drawing/2014/main" id="{8DB0A64A-5CAA-4507-AFEA-1DB7DEAFE45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927351" y="6944786"/>
            <a:ext cx="383116" cy="179916"/>
          </a:xfrm>
          <a:prstGeom prst="roundRect">
            <a:avLst>
              <a:gd name="adj" fmla="val 16667"/>
            </a:avLst>
          </a:prstGeom>
          <a:solidFill>
            <a:srgbClr val="68717A"/>
          </a:solidFill>
          <a:ln w="9525">
            <a:noFill/>
            <a:round/>
            <a:headEnd/>
            <a:tailEnd/>
          </a:ln>
          <a:effectLst/>
        </p:spPr>
        <p:txBody>
          <a:bodyPr lIns="24000" tIns="336000" rIns="24000" bIns="0"/>
          <a:lstStyle/>
          <a:p>
            <a:pPr defTabSz="806176" eaLnBrk="0">
              <a:spcBef>
                <a:spcPct val="15000"/>
              </a:spcBef>
              <a:spcAft>
                <a:spcPct val="15000"/>
              </a:spcAft>
              <a:buClr>
                <a:srgbClr val="00C9FF"/>
              </a:buClr>
              <a:defRPr/>
            </a:pPr>
            <a:endParaRPr lang="en-US" sz="667" b="1" dirty="0">
              <a:latin typeface="微软雅黑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828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/>
  <p:txStyles>
    <p:titleStyle>
      <a:lvl1pPr algn="l" defTabSz="609585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chemeClr val="tx2"/>
          </a:solidFill>
          <a:latin typeface="微软雅黑" pitchFamily="34" charset="-122"/>
          <a:ea typeface="微软雅黑" pitchFamily="34" charset="-122"/>
          <a:cs typeface="Arial"/>
        </a:defRPr>
      </a:lvl1pPr>
      <a:lvl2pPr algn="l" defTabSz="609585" rtl="0" eaLnBrk="0" fontAlgn="base" hangingPunct="0">
        <a:spcBef>
          <a:spcPct val="0"/>
        </a:spcBef>
        <a:spcAft>
          <a:spcPct val="0"/>
        </a:spcAft>
        <a:defRPr sz="5867" b="1">
          <a:solidFill>
            <a:schemeClr val="tx2"/>
          </a:solidFill>
          <a:latin typeface="Arial" charset="0"/>
          <a:ea typeface="ヒラギノ角ゴ Pro W3" charset="0"/>
          <a:cs typeface="Arial" pitchFamily="34" charset="0"/>
        </a:defRPr>
      </a:lvl2pPr>
      <a:lvl3pPr algn="l" defTabSz="609585" rtl="0" eaLnBrk="0" fontAlgn="base" hangingPunct="0">
        <a:spcBef>
          <a:spcPct val="0"/>
        </a:spcBef>
        <a:spcAft>
          <a:spcPct val="0"/>
        </a:spcAft>
        <a:defRPr sz="5867" b="1">
          <a:solidFill>
            <a:schemeClr val="tx2"/>
          </a:solidFill>
          <a:latin typeface="Arial" charset="0"/>
          <a:ea typeface="ヒラギノ角ゴ Pro W3" charset="0"/>
          <a:cs typeface="Arial" pitchFamily="34" charset="0"/>
        </a:defRPr>
      </a:lvl3pPr>
      <a:lvl4pPr algn="l" defTabSz="609585" rtl="0" eaLnBrk="0" fontAlgn="base" hangingPunct="0">
        <a:spcBef>
          <a:spcPct val="0"/>
        </a:spcBef>
        <a:spcAft>
          <a:spcPct val="0"/>
        </a:spcAft>
        <a:defRPr sz="5867" b="1">
          <a:solidFill>
            <a:schemeClr val="tx2"/>
          </a:solidFill>
          <a:latin typeface="Arial" charset="0"/>
          <a:ea typeface="ヒラギノ角ゴ Pro W3" charset="0"/>
          <a:cs typeface="Arial" pitchFamily="34" charset="0"/>
        </a:defRPr>
      </a:lvl4pPr>
      <a:lvl5pPr algn="l" defTabSz="609585" rtl="0" eaLnBrk="0" fontAlgn="base" hangingPunct="0">
        <a:spcBef>
          <a:spcPct val="0"/>
        </a:spcBef>
        <a:spcAft>
          <a:spcPct val="0"/>
        </a:spcAft>
        <a:defRPr sz="5867" b="1">
          <a:solidFill>
            <a:schemeClr val="tx2"/>
          </a:solidFill>
          <a:latin typeface="Arial" charset="0"/>
          <a:ea typeface="ヒラギノ角ゴ Pro W3" charset="0"/>
          <a:cs typeface="Arial" pitchFamily="34" charset="0"/>
        </a:defRPr>
      </a:lvl5pPr>
      <a:lvl6pPr marL="609585" algn="l" defTabSz="609585" rtl="0" eaLnBrk="1" fontAlgn="base" hangingPunct="1">
        <a:spcBef>
          <a:spcPct val="0"/>
        </a:spcBef>
        <a:spcAft>
          <a:spcPct val="0"/>
        </a:spcAft>
        <a:defRPr b="1">
          <a:solidFill>
            <a:schemeClr val="bg2"/>
          </a:solidFill>
          <a:latin typeface="Arial" charset="0"/>
          <a:ea typeface="ヒラギノ角ゴ Pro W3" charset="0"/>
        </a:defRPr>
      </a:lvl6pPr>
      <a:lvl7pPr marL="1219170" algn="l" defTabSz="609585" rtl="0" eaLnBrk="1" fontAlgn="base" hangingPunct="1">
        <a:spcBef>
          <a:spcPct val="0"/>
        </a:spcBef>
        <a:spcAft>
          <a:spcPct val="0"/>
        </a:spcAft>
        <a:defRPr b="1">
          <a:solidFill>
            <a:schemeClr val="bg2"/>
          </a:solidFill>
          <a:latin typeface="Arial" charset="0"/>
          <a:ea typeface="ヒラギノ角ゴ Pro W3" charset="0"/>
        </a:defRPr>
      </a:lvl7pPr>
      <a:lvl8pPr marL="1828754" algn="l" defTabSz="609585" rtl="0" eaLnBrk="1" fontAlgn="base" hangingPunct="1">
        <a:spcBef>
          <a:spcPct val="0"/>
        </a:spcBef>
        <a:spcAft>
          <a:spcPct val="0"/>
        </a:spcAft>
        <a:defRPr b="1">
          <a:solidFill>
            <a:schemeClr val="bg2"/>
          </a:solidFill>
          <a:latin typeface="Arial" charset="0"/>
          <a:ea typeface="ヒラギノ角ゴ Pro W3" charset="0"/>
        </a:defRPr>
      </a:lvl8pPr>
      <a:lvl9pPr marL="2438339" algn="l" defTabSz="609585" rtl="0" eaLnBrk="1" fontAlgn="base" hangingPunct="1">
        <a:spcBef>
          <a:spcPct val="0"/>
        </a:spcBef>
        <a:spcAft>
          <a:spcPct val="0"/>
        </a:spcAft>
        <a:defRPr b="1">
          <a:solidFill>
            <a:schemeClr val="bg2"/>
          </a:solidFill>
          <a:latin typeface="Arial" charset="0"/>
          <a:ea typeface="ヒラギノ角ゴ Pro W3" charset="0"/>
        </a:defRPr>
      </a:lvl9pPr>
    </p:titleStyle>
    <p:bodyStyle>
      <a:lvl1pPr marL="306910" indent="-306910" algn="l" defTabSz="609585" rtl="0" eaLnBrk="0" fontAlgn="base" hangingPunct="0">
        <a:spcBef>
          <a:spcPct val="0"/>
        </a:spcBef>
        <a:spcAft>
          <a:spcPts val="800"/>
        </a:spcAft>
        <a:buFont typeface="Arial" charset="0"/>
        <a:buChar char="•"/>
        <a:defRPr sz="2133" kern="1200">
          <a:solidFill>
            <a:schemeClr val="tx2"/>
          </a:solidFill>
          <a:latin typeface="微软雅黑" pitchFamily="34" charset="-122"/>
          <a:ea typeface="微软雅黑" pitchFamily="34" charset="-122"/>
          <a:cs typeface="微软雅黑" pitchFamily="34" charset="-122"/>
        </a:defRPr>
      </a:lvl1pPr>
      <a:lvl2pPr marL="611702" indent="-304792" algn="l" defTabSz="609585" rtl="0" eaLnBrk="0" fontAlgn="base" hangingPunct="0">
        <a:spcBef>
          <a:spcPct val="0"/>
        </a:spcBef>
        <a:spcAft>
          <a:spcPts val="800"/>
        </a:spcAft>
        <a:buFont typeface="Lucida Grande"/>
        <a:buChar char="-"/>
        <a:defRPr sz="1867" kern="1200">
          <a:solidFill>
            <a:schemeClr val="tx2"/>
          </a:solidFill>
          <a:latin typeface="微软雅黑" pitchFamily="34" charset="-122"/>
          <a:ea typeface="微软雅黑" pitchFamily="34" charset="-122"/>
          <a:cs typeface="微软雅黑" pitchFamily="34" charset="-122"/>
        </a:defRPr>
      </a:lvl2pPr>
      <a:lvl3pPr marL="912261" indent="-300559" algn="l" defTabSz="609585" rtl="0" eaLnBrk="0" fontAlgn="base" hangingPunct="0">
        <a:spcBef>
          <a:spcPct val="0"/>
        </a:spcBef>
        <a:spcAft>
          <a:spcPts val="800"/>
        </a:spcAft>
        <a:buFont typeface="Arial" charset="0"/>
        <a:buChar char="•"/>
        <a:defRPr sz="1600" kern="1200">
          <a:solidFill>
            <a:schemeClr val="tx2"/>
          </a:solidFill>
          <a:latin typeface="微软雅黑" pitchFamily="34" charset="-122"/>
          <a:ea typeface="微软雅黑" pitchFamily="34" charset="-122"/>
          <a:cs typeface="微软雅黑" pitchFamily="34" charset="-122"/>
        </a:defRPr>
      </a:lvl3pPr>
      <a:lvl4pPr marL="1217054" indent="-304792" algn="l" defTabSz="609585" rtl="0" eaLnBrk="0" fontAlgn="base" hangingPunct="0">
        <a:spcBef>
          <a:spcPct val="0"/>
        </a:spcBef>
        <a:spcAft>
          <a:spcPts val="800"/>
        </a:spcAft>
        <a:buFont typeface="Lucida Grande"/>
        <a:buChar char="-"/>
        <a:defRPr sz="1467" kern="1200">
          <a:solidFill>
            <a:schemeClr val="tx2"/>
          </a:solidFill>
          <a:latin typeface="微软雅黑" pitchFamily="34" charset="-122"/>
          <a:ea typeface="微软雅黑" pitchFamily="34" charset="-122"/>
          <a:cs typeface="微软雅黑" pitchFamily="34" charset="-122"/>
        </a:defRPr>
      </a:lvl4pPr>
      <a:lvl5pPr marL="1523962" indent="-306910" algn="l" defTabSz="609585" rtl="0" eaLnBrk="0" fontAlgn="base" hangingPunct="0">
        <a:spcBef>
          <a:spcPct val="0"/>
        </a:spcBef>
        <a:spcAft>
          <a:spcPts val="800"/>
        </a:spcAft>
        <a:buFont typeface="Arial" charset="0"/>
        <a:buChar char="•"/>
        <a:defRPr sz="1467" kern="1200">
          <a:solidFill>
            <a:schemeClr val="tx2"/>
          </a:solidFill>
          <a:latin typeface="微软雅黑" pitchFamily="34" charset="-122"/>
          <a:ea typeface="微软雅黑" pitchFamily="34" charset="-122"/>
          <a:cs typeface="微软雅黑" pitchFamily="34" charset="-122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5F969B2D-F031-409E-A77E-57FA307AA3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/>
          </p:nvPr>
        </p:nvGraphicFramePr>
        <p:xfrm>
          <a:off x="2119" y="2119"/>
          <a:ext cx="2116" cy="2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2" name="think-cell Slide" r:id="rId22" imgW="270" imgH="270" progId="TCLayout.ActiveDocument.1">
                  <p:embed/>
                </p:oleObj>
              </mc:Choice>
              <mc:Fallback>
                <p:oleObj name="think-cell Slide" r:id="rId22" imgW="270" imgH="270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5F969B2D-F031-409E-A77E-57FA307AA3D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2119" y="2119"/>
                        <a:ext cx="2116" cy="2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D2909005-A4D2-4F03-B59A-C841D7AC8B51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1" y="1"/>
            <a:ext cx="158751" cy="158751"/>
          </a:xfrm>
          <a:prstGeom prst="rect">
            <a:avLst/>
          </a:prstGeom>
          <a:solidFill>
            <a:schemeClr val="accent1"/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l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667" b="0" i="0" baseline="0" dirty="0">
              <a:solidFill>
                <a:schemeClr val="bg1"/>
              </a:solidFill>
              <a:latin typeface="Nokia Pure Headline Light" panose="020B0304040602060303" pitchFamily="34" charset="0"/>
              <a:ea typeface="+mj-ea"/>
              <a:cs typeface="+mj-cs"/>
              <a:sym typeface="Nokia Pure Headline Light" panose="020B0304040602060303" pitchFamily="34" charset="0"/>
            </a:endParaRPr>
          </a:p>
        </p:txBody>
      </p:sp>
      <p:sp>
        <p:nvSpPr>
          <p:cNvPr id="7" name="Title Placeholder 6"/>
          <p:cNvSpPr>
            <a:spLocks noGrp="1"/>
          </p:cNvSpPr>
          <p:nvPr>
            <p:ph type="title"/>
          </p:nvPr>
        </p:nvSpPr>
        <p:spPr>
          <a:xfrm>
            <a:off x="556800" y="374400"/>
            <a:ext cx="11078400" cy="4128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 dirty="0"/>
              <a:t>Click</a:t>
            </a:r>
            <a:r>
              <a:rPr lang="en-US" dirty="0"/>
              <a:t> to edit Master title slide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1007701" y="6421172"/>
            <a:ext cx="2400000" cy="164212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r>
              <a:rPr lang="en-US" sz="1067" dirty="0">
                <a:solidFill>
                  <a:schemeClr val="tx2"/>
                </a:solidFill>
                <a:latin typeface="Nokia Pure Text Light" panose="020B0304040602060303" pitchFamily="34" charset="0"/>
                <a:ea typeface="Nokia Pure Text Light" panose="020B0304040602060303" pitchFamily="34" charset="0"/>
                <a:cs typeface="Nokia Pure Text Light" panose="020B0304040602060303" pitchFamily="34" charset="0"/>
              </a:rPr>
              <a:t>© 2017 Nokia</a:t>
            </a:r>
          </a:p>
        </p:txBody>
      </p:sp>
      <p:sp>
        <p:nvSpPr>
          <p:cNvPr id="21" name="Slide Number Placeholder 5"/>
          <p:cNvSpPr txBox="1">
            <a:spLocks/>
          </p:cNvSpPr>
          <p:nvPr userDrawn="1"/>
        </p:nvSpPr>
        <p:spPr>
          <a:xfrm>
            <a:off x="558803" y="6421388"/>
            <a:ext cx="336000" cy="164212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1245D3D-131A-47D1-B100-B33219007AD2}" type="slidenum">
              <a:rPr lang="en-US" sz="1067" smtClean="0">
                <a:solidFill>
                  <a:schemeClr val="tx2"/>
                </a:solidFill>
                <a:latin typeface="Nokia Pure Text Light" panose="020B0304040602060303" pitchFamily="34" charset="0"/>
                <a:ea typeface="Nokia Pure Text Light" panose="020B0304040602060303" pitchFamily="34" charset="0"/>
                <a:cs typeface="Nokia Pure Text Light" panose="020B0304040602060303" pitchFamily="34" charset="0"/>
              </a:rPr>
              <a:pPr>
                <a:defRPr/>
              </a:pPr>
              <a:t>‹#›</a:t>
            </a:fld>
            <a:endParaRPr lang="en-US" sz="1333" dirty="0">
              <a:solidFill>
                <a:schemeClr val="tx2"/>
              </a:solidFill>
              <a:latin typeface="Nokia Pure Text Light" panose="020B0304040602060303" pitchFamily="34" charset="0"/>
              <a:ea typeface="Nokia Pure Text Light" panose="020B0304040602060303" pitchFamily="34" charset="0"/>
              <a:cs typeface="Nokia Pure Text Light" panose="020B0304040602060303" pitchFamily="34" charset="0"/>
            </a:endParaRPr>
          </a:p>
        </p:txBody>
      </p:sp>
      <p:sp>
        <p:nvSpPr>
          <p:cNvPr id="23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072000" y="6422400"/>
            <a:ext cx="6048000" cy="1632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67">
                <a:solidFill>
                  <a:schemeClr val="tx2"/>
                </a:solidFill>
                <a:latin typeface="Nokia Pure Text Light" panose="020B0304040602060303" pitchFamily="34" charset="0"/>
                <a:ea typeface="Nokia Pure Text Light" panose="020B0304040602060303" pitchFamily="34" charset="0"/>
                <a:cs typeface="Nokia Pure Text Light" panose="020B0304040602060303" pitchFamily="34" charset="0"/>
              </a:defRPr>
            </a:lvl1pPr>
          </a:lstStyle>
          <a:p>
            <a:r>
              <a:rPr lang="en-US" dirty="0"/>
              <a:t>&lt;Document ID: 201708-001&gt; &lt;Only Public for Si </a:t>
            </a:r>
            <a:r>
              <a:rPr lang="en-US" dirty="0" err="1"/>
              <a:t>Chuan</a:t>
            </a:r>
            <a:r>
              <a:rPr lang="en-US" dirty="0"/>
              <a:t> MCC&gt;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905" y="6203784"/>
            <a:ext cx="2148033" cy="5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43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7" r:id="rId15"/>
    <p:sldLayoutId id="2147483688" r:id="rId16"/>
    <p:sldLayoutId id="2147483689" r:id="rId17"/>
  </p:sldLayoutIdLst>
  <mc:AlternateContent xmlns:mc="http://schemas.openxmlformats.org/markup-compatibility/2006" xmlns:p14="http://schemas.microsoft.com/office/powerpoint/2010/main">
    <mc:Choice Requires="p14">
      <p:transition spd="slow" p14:dur="10000">
        <p:wipe dir="r"/>
      </p:transition>
    </mc:Choice>
    <mc:Fallback xmlns="">
      <p:transition spd="slow">
        <p:wipe dir="r"/>
      </p:transition>
    </mc:Fallback>
  </mc:AlternateContent>
  <p:hf sldNum="0" hdr="0" ftr="0" dt="0"/>
  <p:txStyles>
    <p:titleStyle>
      <a:lvl1pPr algn="l" defTabSz="1219140" rtl="0" eaLnBrk="1" latinLnBrk="0" hangingPunct="1">
        <a:spcBef>
          <a:spcPct val="0"/>
        </a:spcBef>
        <a:buNone/>
        <a:defRPr sz="2667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8" indent="-457178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0" indent="-380981" algn="l" defTabSz="121914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5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739" y="2692200"/>
            <a:ext cx="5588527" cy="147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942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hf sldNum="0" hdr="0" ftr="0" dt="0"/>
  <p:txStyles>
    <p:titleStyle>
      <a:lvl1pPr algn="l" defTabSz="1219140" rtl="0" eaLnBrk="1" latinLnBrk="0" hangingPunct="1">
        <a:spcBef>
          <a:spcPct val="0"/>
        </a:spcBef>
        <a:buNone/>
        <a:defRPr sz="2667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7178" indent="-457178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0" indent="-380981" algn="l" defTabSz="121914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5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jpg"/><Relationship Id="rId7" Type="http://schemas.openxmlformats.org/officeDocument/2006/relationships/image" Target="../media/image2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0.jpg"/><Relationship Id="rId5" Type="http://schemas.openxmlformats.org/officeDocument/2006/relationships/image" Target="../media/image19.png"/><Relationship Id="rId4" Type="http://schemas.openxmlformats.org/officeDocument/2006/relationships/image" Target="../media/image9.pn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503534" y="817049"/>
            <a:ext cx="10992000" cy="4080000"/>
          </a:xfrm>
        </p:spPr>
        <p:txBody>
          <a:bodyPr/>
          <a:lstStyle/>
          <a:p>
            <a:endParaRPr lang="en-US" altLang="zh-CN" sz="5333" dirty="0">
              <a:solidFill>
                <a:schemeClr val="bg1"/>
              </a:solidFill>
            </a:endParaRPr>
          </a:p>
          <a:p>
            <a:pPr algn="ctr"/>
            <a:r>
              <a:rPr lang="zh-CN" altLang="en-US" sz="5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康巴什一中</a:t>
            </a:r>
            <a:endParaRPr lang="en-US" altLang="zh-CN" sz="5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5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智慧校园综合集成项目</a:t>
            </a:r>
            <a:endParaRPr lang="zh-CN" altLang="en-US" sz="5333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74992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9DB7CDAC-D22B-4426-9CA3-4E51566965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180" y="803810"/>
            <a:ext cx="4255216" cy="2952908"/>
          </a:xfrm>
          <a:prstGeom prst="rect">
            <a:avLst/>
          </a:prstGeom>
        </p:spPr>
      </p:pic>
      <p:grpSp>
        <p:nvGrpSpPr>
          <p:cNvPr id="19" name="组合 18">
            <a:extLst>
              <a:ext uri="{FF2B5EF4-FFF2-40B4-BE49-F238E27FC236}">
                <a16:creationId xmlns:a16="http://schemas.microsoft.com/office/drawing/2014/main" id="{A4EAAE5A-92C6-49EC-BC89-1B26FE5CC86D}"/>
              </a:ext>
            </a:extLst>
          </p:cNvPr>
          <p:cNvGrpSpPr/>
          <p:nvPr/>
        </p:nvGrpSpPr>
        <p:grpSpPr>
          <a:xfrm>
            <a:off x="0" y="2280264"/>
            <a:ext cx="4980373" cy="4577736"/>
            <a:chOff x="0" y="947738"/>
            <a:chExt cx="6203950" cy="5910262"/>
          </a:xfrm>
        </p:grpSpPr>
        <p:pic>
          <p:nvPicPr>
            <p:cNvPr id="25" name="图片 23">
              <a:extLst>
                <a:ext uri="{FF2B5EF4-FFF2-40B4-BE49-F238E27FC236}">
                  <a16:creationId xmlns:a16="http://schemas.microsoft.com/office/drawing/2014/main" id="{5CA085C2-39B6-4D56-8654-79CAE6381F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43" t="74792" r="60503"/>
            <a:stretch>
              <a:fillRect/>
            </a:stretch>
          </p:blipFill>
          <p:spPr>
            <a:xfrm>
              <a:off x="0" y="5129213"/>
              <a:ext cx="4329113" cy="172878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6" name="椭圆 25">
              <a:extLst>
                <a:ext uri="{FF2B5EF4-FFF2-40B4-BE49-F238E27FC236}">
                  <a16:creationId xmlns:a16="http://schemas.microsoft.com/office/drawing/2014/main" id="{9E8DD969-01F6-47D5-AA6A-06B7B37CEF07}"/>
                </a:ext>
              </a:extLst>
            </p:cNvPr>
            <p:cNvSpPr/>
            <p:nvPr/>
          </p:nvSpPr>
          <p:spPr>
            <a:xfrm>
              <a:off x="1120775" y="1644649"/>
              <a:ext cx="5083175" cy="5083175"/>
            </a:xfrm>
            <a:prstGeom prst="ellipse">
              <a:avLst/>
            </a:prstGeom>
            <a:solidFill>
              <a:schemeClr val="bg1">
                <a:lumMod val="85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27" name="组合 8">
              <a:extLst>
                <a:ext uri="{FF2B5EF4-FFF2-40B4-BE49-F238E27FC236}">
                  <a16:creationId xmlns:a16="http://schemas.microsoft.com/office/drawing/2014/main" id="{CA361EBF-FD42-4779-94D1-CFF5A7502146}"/>
                </a:ext>
              </a:extLst>
            </p:cNvPr>
            <p:cNvGrpSpPr/>
            <p:nvPr/>
          </p:nvGrpSpPr>
          <p:grpSpPr>
            <a:xfrm>
              <a:off x="530225" y="947738"/>
              <a:ext cx="5081588" cy="5081587"/>
              <a:chOff x="834" y="1492"/>
              <a:chExt cx="8004" cy="8004"/>
            </a:xfrm>
          </p:grpSpPr>
          <p:sp>
            <p:nvSpPr>
              <p:cNvPr id="28" name="空心弧 27">
                <a:extLst>
                  <a:ext uri="{FF2B5EF4-FFF2-40B4-BE49-F238E27FC236}">
                    <a16:creationId xmlns:a16="http://schemas.microsoft.com/office/drawing/2014/main" id="{DF50F47C-77D3-4B83-AA8C-6DCB6B5773AF}"/>
                  </a:ext>
                </a:extLst>
              </p:cNvPr>
              <p:cNvSpPr/>
              <p:nvPr/>
            </p:nvSpPr>
            <p:spPr>
              <a:xfrm rot="11400000">
                <a:off x="834" y="1492"/>
                <a:ext cx="8004" cy="8004"/>
              </a:xfrm>
              <a:prstGeom prst="blockArc">
                <a:avLst>
                  <a:gd name="adj1" fmla="val 12720935"/>
                  <a:gd name="adj2" fmla="val 7419524"/>
                  <a:gd name="adj3" fmla="val 25637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空心弧 28">
                <a:extLst>
                  <a:ext uri="{FF2B5EF4-FFF2-40B4-BE49-F238E27FC236}">
                    <a16:creationId xmlns:a16="http://schemas.microsoft.com/office/drawing/2014/main" id="{EE0A7EA7-109A-4384-9731-8BE648BE03F5}"/>
                  </a:ext>
                </a:extLst>
              </p:cNvPr>
              <p:cNvSpPr/>
              <p:nvPr/>
            </p:nvSpPr>
            <p:spPr>
              <a:xfrm rot="6060000">
                <a:off x="834" y="1492"/>
                <a:ext cx="8004" cy="8004"/>
              </a:xfrm>
              <a:prstGeom prst="blockArc">
                <a:avLst>
                  <a:gd name="adj1" fmla="val 12720935"/>
                  <a:gd name="adj2" fmla="val 7419524"/>
                  <a:gd name="adj3" fmla="val 25637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30" name="组合 2">
            <a:extLst>
              <a:ext uri="{FF2B5EF4-FFF2-40B4-BE49-F238E27FC236}">
                <a16:creationId xmlns:a16="http://schemas.microsoft.com/office/drawing/2014/main" id="{8B648506-2E91-422A-B211-FBB9AEF8A258}"/>
              </a:ext>
            </a:extLst>
          </p:cNvPr>
          <p:cNvGrpSpPr/>
          <p:nvPr/>
        </p:nvGrpSpPr>
        <p:grpSpPr>
          <a:xfrm>
            <a:off x="0" y="0"/>
            <a:ext cx="5834063" cy="955117"/>
            <a:chOff x="-4764" y="57152"/>
            <a:chExt cx="5833786" cy="954617"/>
          </a:xfrm>
        </p:grpSpPr>
        <p:grpSp>
          <p:nvGrpSpPr>
            <p:cNvPr id="31" name="组合 5">
              <a:extLst>
                <a:ext uri="{FF2B5EF4-FFF2-40B4-BE49-F238E27FC236}">
                  <a16:creationId xmlns:a16="http://schemas.microsoft.com/office/drawing/2014/main" id="{D6BF2C3A-A066-4BC8-8072-E9347BA06BA1}"/>
                </a:ext>
              </a:extLst>
            </p:cNvPr>
            <p:cNvGrpSpPr/>
            <p:nvPr/>
          </p:nvGrpSpPr>
          <p:grpSpPr>
            <a:xfrm>
              <a:off x="-4764" y="57152"/>
              <a:ext cx="5833786" cy="913174"/>
              <a:chOff x="-4764" y="57152"/>
              <a:chExt cx="5833786" cy="913174"/>
            </a:xfrm>
          </p:grpSpPr>
          <p:sp>
            <p:nvSpPr>
              <p:cNvPr id="33" name="文本框 1">
                <a:extLst>
                  <a:ext uri="{FF2B5EF4-FFF2-40B4-BE49-F238E27FC236}">
                    <a16:creationId xmlns:a16="http://schemas.microsoft.com/office/drawing/2014/main" id="{A13E7442-B127-40FE-A9CF-51CC11146A5B}"/>
                  </a:ext>
                </a:extLst>
              </p:cNvPr>
              <p:cNvSpPr txBox="1"/>
              <p:nvPr/>
            </p:nvSpPr>
            <p:spPr>
              <a:xfrm>
                <a:off x="985789" y="142832"/>
                <a:ext cx="4843233" cy="62959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r>
                  <a:rPr lang="zh-CN" altLang="en-US" sz="3500" b="1" dirty="0">
                    <a:solidFill>
                      <a:srgbClr val="2E75B6"/>
                    </a:solidFill>
                    <a:latin typeface="汉仪中宋简"/>
                    <a:ea typeface="汉仪中宋简"/>
                  </a:rPr>
                  <a:t>项目背景</a:t>
                </a:r>
              </a:p>
            </p:txBody>
          </p:sp>
          <p:grpSp>
            <p:nvGrpSpPr>
              <p:cNvPr id="34" name="组合 3">
                <a:extLst>
                  <a:ext uri="{FF2B5EF4-FFF2-40B4-BE49-F238E27FC236}">
                    <a16:creationId xmlns:a16="http://schemas.microsoft.com/office/drawing/2014/main" id="{5F798A58-C2AF-493D-92EB-ACC252EA9494}"/>
                  </a:ext>
                </a:extLst>
              </p:cNvPr>
              <p:cNvGrpSpPr/>
              <p:nvPr/>
            </p:nvGrpSpPr>
            <p:grpSpPr>
              <a:xfrm>
                <a:off x="-4764" y="57152"/>
                <a:ext cx="981028" cy="913174"/>
                <a:chOff x="-4764" y="57152"/>
                <a:chExt cx="981028" cy="913174"/>
              </a:xfrm>
            </p:grpSpPr>
            <p:sp>
              <p:nvSpPr>
                <p:cNvPr id="35" name="矩形 34">
                  <a:extLst>
                    <a:ext uri="{FF2B5EF4-FFF2-40B4-BE49-F238E27FC236}">
                      <a16:creationId xmlns:a16="http://schemas.microsoft.com/office/drawing/2014/main" id="{F2473592-7031-41F7-BB9D-7A4FBC3B9126}"/>
                    </a:ext>
                  </a:extLst>
                </p:cNvPr>
                <p:cNvSpPr/>
                <p:nvPr/>
              </p:nvSpPr>
              <p:spPr>
                <a:xfrm>
                  <a:off x="819110" y="142832"/>
                  <a:ext cx="157154" cy="813962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lt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grpSp>
              <p:nvGrpSpPr>
                <p:cNvPr id="36" name="组合 11">
                  <a:extLst>
                    <a:ext uri="{FF2B5EF4-FFF2-40B4-BE49-F238E27FC236}">
                      <a16:creationId xmlns:a16="http://schemas.microsoft.com/office/drawing/2014/main" id="{BE6EC485-314C-457E-BEAA-DFF3F1AE53F5}"/>
                    </a:ext>
                  </a:extLst>
                </p:cNvPr>
                <p:cNvGrpSpPr/>
                <p:nvPr/>
              </p:nvGrpSpPr>
              <p:grpSpPr>
                <a:xfrm>
                  <a:off x="-4764" y="57152"/>
                  <a:ext cx="704816" cy="913174"/>
                  <a:chOff x="-4764" y="57152"/>
                  <a:chExt cx="704816" cy="913174"/>
                </a:xfrm>
              </p:grpSpPr>
              <p:sp>
                <p:nvSpPr>
                  <p:cNvPr id="37" name="矩形 36">
                    <a:extLst>
                      <a:ext uri="{FF2B5EF4-FFF2-40B4-BE49-F238E27FC236}">
                        <a16:creationId xmlns:a16="http://schemas.microsoft.com/office/drawing/2014/main" id="{D9294610-C3B5-447B-A115-5551AE317A1E}"/>
                      </a:ext>
                    </a:extLst>
                  </p:cNvPr>
                  <p:cNvSpPr/>
                  <p:nvPr/>
                </p:nvSpPr>
                <p:spPr>
                  <a:xfrm>
                    <a:off x="-4764" y="142832"/>
                    <a:ext cx="704816" cy="813962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lt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38" name="组合 22">
                    <a:extLst>
                      <a:ext uri="{FF2B5EF4-FFF2-40B4-BE49-F238E27FC236}">
                        <a16:creationId xmlns:a16="http://schemas.microsoft.com/office/drawing/2014/main" id="{2BE03205-AAE3-4411-AEB3-D6D18104A42B}"/>
                      </a:ext>
                    </a:extLst>
                  </p:cNvPr>
                  <p:cNvGrpSpPr/>
                  <p:nvPr/>
                </p:nvGrpSpPr>
                <p:grpSpPr>
                  <a:xfrm>
                    <a:off x="86372" y="57152"/>
                    <a:ext cx="575833" cy="913174"/>
                    <a:chOff x="86372" y="57152"/>
                    <a:chExt cx="575833" cy="913174"/>
                  </a:xfrm>
                </p:grpSpPr>
                <p:sp>
                  <p:nvSpPr>
                    <p:cNvPr id="39" name="文本框 24">
                      <a:extLst>
                        <a:ext uri="{FF2B5EF4-FFF2-40B4-BE49-F238E27FC236}">
                          <a16:creationId xmlns:a16="http://schemas.microsoft.com/office/drawing/2014/main" id="{A6429AF3-4BE7-4665-A429-B85D625A86D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24255" y="57152"/>
                      <a:ext cx="332509" cy="767948"/>
                    </a:xfrm>
                    <a:prstGeom prst="rect">
                      <a:avLst/>
                    </a:prstGeom>
                    <a:noFill/>
                    <a:ln w="9525">
                      <a:noFill/>
                    </a:ln>
                  </p:spPr>
                  <p:txBody>
                    <a:bodyPr anchor="t">
                      <a:spAutoFit/>
                    </a:bodyPr>
                    <a:lstStyle/>
                    <a:p>
                      <a:r>
                        <a:rPr lang="en-US" altLang="zh-CN" sz="4400" dirty="0">
                          <a:solidFill>
                            <a:schemeClr val="bg1"/>
                          </a:solidFill>
                          <a:latin typeface="Segoe UI Black" panose="020B0A02040204020203" pitchFamily="34" charset="0"/>
                          <a:ea typeface="宋体" panose="02010600030101010101" pitchFamily="2" charset="-122"/>
                        </a:rPr>
                        <a:t>1</a:t>
                      </a:r>
                    </a:p>
                  </p:txBody>
                </p:sp>
                <p:sp>
                  <p:nvSpPr>
                    <p:cNvPr id="40" name="文本框 25">
                      <a:extLst>
                        <a:ext uri="{FF2B5EF4-FFF2-40B4-BE49-F238E27FC236}">
                          <a16:creationId xmlns:a16="http://schemas.microsoft.com/office/drawing/2014/main" id="{4DA7687F-A575-493F-9325-D18AD34A6DF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6372" y="602219"/>
                      <a:ext cx="575833" cy="368107"/>
                    </a:xfrm>
                    <a:prstGeom prst="rect">
                      <a:avLst/>
                    </a:prstGeom>
                    <a:noFill/>
                    <a:ln w="9525">
                      <a:noFill/>
                    </a:ln>
                  </p:spPr>
                  <p:txBody>
                    <a:bodyPr anchor="t">
                      <a:spAutoFit/>
                    </a:bodyPr>
                    <a:lstStyle/>
                    <a:p>
                      <a:r>
                        <a:rPr lang="en-US" altLang="zh-CN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Part</a:t>
                      </a:r>
                      <a:endParaRPr lang="zh-CN" altLang="en-US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</p:grpSp>
            </p:grpSp>
          </p:grpSp>
        </p:grpSp>
        <p:sp>
          <p:nvSpPr>
            <p:cNvPr id="32" name="文本框 26">
              <a:extLst>
                <a:ext uri="{FF2B5EF4-FFF2-40B4-BE49-F238E27FC236}">
                  <a16:creationId xmlns:a16="http://schemas.microsoft.com/office/drawing/2014/main" id="{93074A3C-80B3-4A94-9071-819419AF9F78}"/>
                </a:ext>
              </a:extLst>
            </p:cNvPr>
            <p:cNvSpPr txBox="1"/>
            <p:nvPr/>
          </p:nvSpPr>
          <p:spPr>
            <a:xfrm>
              <a:off x="962643" y="673392"/>
              <a:ext cx="4852758" cy="33837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r>
                <a:rPr lang="en-US" altLang="zh-CN" sz="1600" dirty="0">
                  <a:solidFill>
                    <a:srgbClr val="767171"/>
                  </a:solidFill>
                  <a:latin typeface="Segoe UI Emoji" panose="020B0502040204020203" pitchFamily="34" charset="0"/>
                  <a:ea typeface="宋体" panose="02010600030101010101" pitchFamily="2" charset="-122"/>
                </a:rPr>
                <a:t>Background introduction</a:t>
              </a:r>
              <a:endParaRPr lang="en-US" altLang="zh-CN" sz="1600" baseline="0" dirty="0">
                <a:solidFill>
                  <a:srgbClr val="767171"/>
                </a:solidFill>
                <a:latin typeface="Segoe UI Emoji" panose="020B0502040204020203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41" name="文本框 40">
            <a:extLst>
              <a:ext uri="{FF2B5EF4-FFF2-40B4-BE49-F238E27FC236}">
                <a16:creationId xmlns:a16="http://schemas.microsoft.com/office/drawing/2014/main" id="{51FAA967-A02C-48EA-91CF-F021E4CD4675}"/>
              </a:ext>
            </a:extLst>
          </p:cNvPr>
          <p:cNvSpPr txBox="1"/>
          <p:nvPr/>
        </p:nvSpPr>
        <p:spPr>
          <a:xfrm>
            <a:off x="1719036" y="3429000"/>
            <a:ext cx="1482571" cy="1576567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ctr" defTabSz="360000">
              <a:spcAft>
                <a:spcPts val="600"/>
              </a:spcAft>
              <a:tabLst>
                <a:tab pos="360000" algn="l"/>
              </a:tabLst>
            </a:pPr>
            <a:r>
              <a:rPr lang="zh-CN" altLang="en-US" sz="4400" b="1" dirty="0">
                <a:latin typeface="Nokia Pure Text Light" panose="020B0403020202020204" pitchFamily="34" charset="0"/>
                <a:ea typeface="Nokia Pure Text Light" panose="020B0403020202020204" pitchFamily="34" charset="0"/>
              </a:rPr>
              <a:t>学生</a:t>
            </a:r>
            <a:endParaRPr lang="en-US" altLang="zh-CN" sz="4400" b="1" dirty="0">
              <a:latin typeface="Nokia Pure Text Light" panose="020B0403020202020204" pitchFamily="34" charset="0"/>
              <a:ea typeface="Nokia Pure Text Light" panose="020B0403020202020204" pitchFamily="34" charset="0"/>
            </a:endParaRPr>
          </a:p>
          <a:p>
            <a:pPr algn="ctr" defTabSz="360000">
              <a:spcAft>
                <a:spcPts val="600"/>
              </a:spcAft>
              <a:tabLst>
                <a:tab pos="360000" algn="l"/>
              </a:tabLst>
            </a:pPr>
            <a:r>
              <a:rPr lang="zh-CN" altLang="en-US" sz="4400" b="1" dirty="0">
                <a:latin typeface="Nokia Pure Text Light" panose="020B0403020202020204" pitchFamily="34" charset="0"/>
                <a:ea typeface="Nokia Pure Text Light" panose="020B0403020202020204" pitchFamily="34" charset="0"/>
              </a:rPr>
              <a:t>安全</a:t>
            </a:r>
          </a:p>
        </p:txBody>
      </p:sp>
      <p:grpSp>
        <p:nvGrpSpPr>
          <p:cNvPr id="42" name="组合 9">
            <a:extLst>
              <a:ext uri="{FF2B5EF4-FFF2-40B4-BE49-F238E27FC236}">
                <a16:creationId xmlns:a16="http://schemas.microsoft.com/office/drawing/2014/main" id="{449CF89D-640C-4DBD-88F6-243B9E8F016C}"/>
              </a:ext>
            </a:extLst>
          </p:cNvPr>
          <p:cNvGrpSpPr/>
          <p:nvPr/>
        </p:nvGrpSpPr>
        <p:grpSpPr>
          <a:xfrm>
            <a:off x="667000" y="1142885"/>
            <a:ext cx="10825228" cy="2586767"/>
            <a:chOff x="9387" y="2094"/>
            <a:chExt cx="11833" cy="4078"/>
          </a:xfrm>
        </p:grpSpPr>
        <p:sp>
          <p:nvSpPr>
            <p:cNvPr id="43" name="空心弧 42">
              <a:extLst>
                <a:ext uri="{FF2B5EF4-FFF2-40B4-BE49-F238E27FC236}">
                  <a16:creationId xmlns:a16="http://schemas.microsoft.com/office/drawing/2014/main" id="{26C3CBFC-861E-4B0C-A2B9-C4B1A45CACD7}"/>
                </a:ext>
              </a:extLst>
            </p:cNvPr>
            <p:cNvSpPr/>
            <p:nvPr/>
          </p:nvSpPr>
          <p:spPr>
            <a:xfrm rot="10800000">
              <a:off x="9387" y="2094"/>
              <a:ext cx="1393" cy="1394"/>
            </a:xfrm>
            <a:prstGeom prst="blockArc">
              <a:avLst>
                <a:gd name="adj1" fmla="val 12720935"/>
                <a:gd name="adj2" fmla="val 7419524"/>
                <a:gd name="adj3" fmla="val 2563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4" name="文本框 7">
              <a:extLst>
                <a:ext uri="{FF2B5EF4-FFF2-40B4-BE49-F238E27FC236}">
                  <a16:creationId xmlns:a16="http://schemas.microsoft.com/office/drawing/2014/main" id="{D7F66B20-5604-46F1-AEBF-EB61ABB6E216}"/>
                </a:ext>
              </a:extLst>
            </p:cNvPr>
            <p:cNvSpPr txBox="1"/>
            <p:nvPr/>
          </p:nvSpPr>
          <p:spPr>
            <a:xfrm>
              <a:off x="15147" y="5449"/>
              <a:ext cx="6073" cy="72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lnSpc>
                  <a:spcPct val="150000"/>
                </a:lnSpc>
              </a:pP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6" name="组合 12">
            <a:extLst>
              <a:ext uri="{FF2B5EF4-FFF2-40B4-BE49-F238E27FC236}">
                <a16:creationId xmlns:a16="http://schemas.microsoft.com/office/drawing/2014/main" id="{1635C468-FE6B-47C9-B795-F5F4055F3E47}"/>
              </a:ext>
            </a:extLst>
          </p:cNvPr>
          <p:cNvGrpSpPr/>
          <p:nvPr/>
        </p:nvGrpSpPr>
        <p:grpSpPr>
          <a:xfrm>
            <a:off x="2074175" y="1106424"/>
            <a:ext cx="5416005" cy="4485743"/>
            <a:chOff x="5209" y="2986"/>
            <a:chExt cx="8528" cy="7062"/>
          </a:xfrm>
        </p:grpSpPr>
        <p:sp>
          <p:nvSpPr>
            <p:cNvPr id="47" name="空心弧 46">
              <a:extLst>
                <a:ext uri="{FF2B5EF4-FFF2-40B4-BE49-F238E27FC236}">
                  <a16:creationId xmlns:a16="http://schemas.microsoft.com/office/drawing/2014/main" id="{D19AE9EB-53D4-4E72-A26B-CB349BC90C9F}"/>
                </a:ext>
              </a:extLst>
            </p:cNvPr>
            <p:cNvSpPr/>
            <p:nvPr/>
          </p:nvSpPr>
          <p:spPr>
            <a:xfrm rot="10505760">
              <a:off x="9890" y="8703"/>
              <a:ext cx="1345" cy="1345"/>
            </a:xfrm>
            <a:prstGeom prst="blockArc">
              <a:avLst>
                <a:gd name="adj1" fmla="val 14943098"/>
                <a:gd name="adj2" fmla="val 7374589"/>
                <a:gd name="adj3" fmla="val 26707"/>
              </a:avLst>
            </a:prstGeom>
            <a:solidFill>
              <a:srgbClr val="478F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8" name="文本框 18">
              <a:extLst>
                <a:ext uri="{FF2B5EF4-FFF2-40B4-BE49-F238E27FC236}">
                  <a16:creationId xmlns:a16="http://schemas.microsoft.com/office/drawing/2014/main" id="{4F2B5E66-D2B6-48E1-8701-7A2B13E51DF0}"/>
                </a:ext>
              </a:extLst>
            </p:cNvPr>
            <p:cNvSpPr txBox="1"/>
            <p:nvPr/>
          </p:nvSpPr>
          <p:spPr>
            <a:xfrm>
              <a:off x="5209" y="2986"/>
              <a:ext cx="8528" cy="145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校园安全事故频繁发生引起社会的高度重视，传统的校讯通、家校通等产品无法提供学生的考勤状况，家长也无法获知学生的位置信息。</a:t>
              </a:r>
            </a:p>
          </p:txBody>
        </p:sp>
      </p:grpSp>
      <p:sp>
        <p:nvSpPr>
          <p:cNvPr id="64" name="空心弧 63">
            <a:extLst>
              <a:ext uri="{FF2B5EF4-FFF2-40B4-BE49-F238E27FC236}">
                <a16:creationId xmlns:a16="http://schemas.microsoft.com/office/drawing/2014/main" id="{ECFA9A8B-E2AA-4A25-B4D5-D9FD55DC8299}"/>
              </a:ext>
            </a:extLst>
          </p:cNvPr>
          <p:cNvSpPr/>
          <p:nvPr/>
        </p:nvSpPr>
        <p:spPr>
          <a:xfrm rot="10505760">
            <a:off x="4217815" y="2532287"/>
            <a:ext cx="854189" cy="854337"/>
          </a:xfrm>
          <a:prstGeom prst="blockArc">
            <a:avLst>
              <a:gd name="adj1" fmla="val 14943098"/>
              <a:gd name="adj2" fmla="val 7374589"/>
              <a:gd name="adj3" fmla="val 26707"/>
            </a:avLst>
          </a:prstGeom>
          <a:solidFill>
            <a:srgbClr val="98A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6" name="文本框 7">
            <a:extLst>
              <a:ext uri="{FF2B5EF4-FFF2-40B4-BE49-F238E27FC236}">
                <a16:creationId xmlns:a16="http://schemas.microsoft.com/office/drawing/2014/main" id="{FBFB627B-22E9-4AD2-BA5D-1A7D9FF8C643}"/>
              </a:ext>
            </a:extLst>
          </p:cNvPr>
          <p:cNvSpPr txBox="1"/>
          <p:nvPr/>
        </p:nvSpPr>
        <p:spPr>
          <a:xfrm>
            <a:off x="4936540" y="2171657"/>
            <a:ext cx="2488487" cy="2051652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ts val="22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鄂尔多斯市康巴什一中东校区为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2018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年新建校区，学校包含初中部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人，小学部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300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人，教师职工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60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人。学校需要建立完善的考勤系统，食堂充值刷卡系统。</a:t>
            </a:r>
          </a:p>
        </p:txBody>
      </p:sp>
      <p:sp>
        <p:nvSpPr>
          <p:cNvPr id="67" name="文本框 18">
            <a:extLst>
              <a:ext uri="{FF2B5EF4-FFF2-40B4-BE49-F238E27FC236}">
                <a16:creationId xmlns:a16="http://schemas.microsoft.com/office/drawing/2014/main" id="{EFB2208A-B611-4669-AE52-65CE4E9E689C}"/>
              </a:ext>
            </a:extLst>
          </p:cNvPr>
          <p:cNvSpPr txBox="1"/>
          <p:nvPr/>
        </p:nvSpPr>
        <p:spPr>
          <a:xfrm>
            <a:off x="5765196" y="4744236"/>
            <a:ext cx="5952917" cy="9226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ts val="22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了解到</a:t>
            </a:r>
            <a:r>
              <a:rPr lang="zh-CN" altLang="zh-CN" dirty="0"/>
              <a:t>电信为该学校提供非智能机的设备，并带有</a:t>
            </a:r>
            <a:r>
              <a:rPr lang="en-US" altLang="zh-CN" dirty="0"/>
              <a:t>GPS</a:t>
            </a:r>
            <a:r>
              <a:rPr lang="zh-CN" altLang="zh-CN" dirty="0"/>
              <a:t>定位、门禁、通过翼支付实现超市、食堂刷卡消费，价格为</a:t>
            </a:r>
            <a:r>
              <a:rPr lang="en-US" altLang="zh-CN" dirty="0"/>
              <a:t>300</a:t>
            </a:r>
            <a:r>
              <a:rPr lang="zh-CN" altLang="zh-CN" dirty="0"/>
              <a:t>元一个。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28295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组合 2">
            <a:extLst>
              <a:ext uri="{FF2B5EF4-FFF2-40B4-BE49-F238E27FC236}">
                <a16:creationId xmlns:a16="http://schemas.microsoft.com/office/drawing/2014/main" id="{8B648506-2E91-422A-B211-FBB9AEF8A258}"/>
              </a:ext>
            </a:extLst>
          </p:cNvPr>
          <p:cNvGrpSpPr/>
          <p:nvPr/>
        </p:nvGrpSpPr>
        <p:grpSpPr>
          <a:xfrm>
            <a:off x="0" y="0"/>
            <a:ext cx="5834063" cy="993171"/>
            <a:chOff x="-4764" y="57152"/>
            <a:chExt cx="5833786" cy="992651"/>
          </a:xfrm>
        </p:grpSpPr>
        <p:grpSp>
          <p:nvGrpSpPr>
            <p:cNvPr id="31" name="组合 5">
              <a:extLst>
                <a:ext uri="{FF2B5EF4-FFF2-40B4-BE49-F238E27FC236}">
                  <a16:creationId xmlns:a16="http://schemas.microsoft.com/office/drawing/2014/main" id="{D6BF2C3A-A066-4BC8-8072-E9347BA06BA1}"/>
                </a:ext>
              </a:extLst>
            </p:cNvPr>
            <p:cNvGrpSpPr/>
            <p:nvPr/>
          </p:nvGrpSpPr>
          <p:grpSpPr>
            <a:xfrm>
              <a:off x="-4764" y="57152"/>
              <a:ext cx="5833786" cy="913174"/>
              <a:chOff x="-4764" y="57152"/>
              <a:chExt cx="5833786" cy="913174"/>
            </a:xfrm>
          </p:grpSpPr>
          <p:sp>
            <p:nvSpPr>
              <p:cNvPr id="33" name="文本框 1">
                <a:extLst>
                  <a:ext uri="{FF2B5EF4-FFF2-40B4-BE49-F238E27FC236}">
                    <a16:creationId xmlns:a16="http://schemas.microsoft.com/office/drawing/2014/main" id="{A13E7442-B127-40FE-A9CF-51CC11146A5B}"/>
                  </a:ext>
                </a:extLst>
              </p:cNvPr>
              <p:cNvSpPr txBox="1"/>
              <p:nvPr/>
            </p:nvSpPr>
            <p:spPr>
              <a:xfrm>
                <a:off x="985789" y="142832"/>
                <a:ext cx="4843233" cy="62959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r>
                  <a:rPr lang="zh-CN" altLang="en-US" sz="3500" b="1" dirty="0">
                    <a:solidFill>
                      <a:srgbClr val="2E75B6"/>
                    </a:solidFill>
                    <a:latin typeface="汉仪中宋简"/>
                    <a:ea typeface="汉仪中宋简"/>
                  </a:rPr>
                  <a:t>总体架构</a:t>
                </a:r>
              </a:p>
            </p:txBody>
          </p:sp>
          <p:grpSp>
            <p:nvGrpSpPr>
              <p:cNvPr id="34" name="组合 3">
                <a:extLst>
                  <a:ext uri="{FF2B5EF4-FFF2-40B4-BE49-F238E27FC236}">
                    <a16:creationId xmlns:a16="http://schemas.microsoft.com/office/drawing/2014/main" id="{5F798A58-C2AF-493D-92EB-ACC252EA9494}"/>
                  </a:ext>
                </a:extLst>
              </p:cNvPr>
              <p:cNvGrpSpPr/>
              <p:nvPr/>
            </p:nvGrpSpPr>
            <p:grpSpPr>
              <a:xfrm>
                <a:off x="-4764" y="57152"/>
                <a:ext cx="981028" cy="913174"/>
                <a:chOff x="-4764" y="57152"/>
                <a:chExt cx="981028" cy="913174"/>
              </a:xfrm>
            </p:grpSpPr>
            <p:sp>
              <p:nvSpPr>
                <p:cNvPr id="35" name="矩形 34">
                  <a:extLst>
                    <a:ext uri="{FF2B5EF4-FFF2-40B4-BE49-F238E27FC236}">
                      <a16:creationId xmlns:a16="http://schemas.microsoft.com/office/drawing/2014/main" id="{F2473592-7031-41F7-BB9D-7A4FBC3B9126}"/>
                    </a:ext>
                  </a:extLst>
                </p:cNvPr>
                <p:cNvSpPr/>
                <p:nvPr/>
              </p:nvSpPr>
              <p:spPr>
                <a:xfrm>
                  <a:off x="819110" y="142832"/>
                  <a:ext cx="157154" cy="813962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lt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grpSp>
              <p:nvGrpSpPr>
                <p:cNvPr id="36" name="组合 11">
                  <a:extLst>
                    <a:ext uri="{FF2B5EF4-FFF2-40B4-BE49-F238E27FC236}">
                      <a16:creationId xmlns:a16="http://schemas.microsoft.com/office/drawing/2014/main" id="{BE6EC485-314C-457E-BEAA-DFF3F1AE53F5}"/>
                    </a:ext>
                  </a:extLst>
                </p:cNvPr>
                <p:cNvGrpSpPr/>
                <p:nvPr/>
              </p:nvGrpSpPr>
              <p:grpSpPr>
                <a:xfrm>
                  <a:off x="-4764" y="57152"/>
                  <a:ext cx="704816" cy="913174"/>
                  <a:chOff x="-4764" y="57152"/>
                  <a:chExt cx="704816" cy="913174"/>
                </a:xfrm>
              </p:grpSpPr>
              <p:sp>
                <p:nvSpPr>
                  <p:cNvPr id="37" name="矩形 36">
                    <a:extLst>
                      <a:ext uri="{FF2B5EF4-FFF2-40B4-BE49-F238E27FC236}">
                        <a16:creationId xmlns:a16="http://schemas.microsoft.com/office/drawing/2014/main" id="{D9294610-C3B5-447B-A115-5551AE317A1E}"/>
                      </a:ext>
                    </a:extLst>
                  </p:cNvPr>
                  <p:cNvSpPr/>
                  <p:nvPr/>
                </p:nvSpPr>
                <p:spPr>
                  <a:xfrm>
                    <a:off x="-4764" y="142832"/>
                    <a:ext cx="704816" cy="813962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lt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38" name="组合 22">
                    <a:extLst>
                      <a:ext uri="{FF2B5EF4-FFF2-40B4-BE49-F238E27FC236}">
                        <a16:creationId xmlns:a16="http://schemas.microsoft.com/office/drawing/2014/main" id="{2BE03205-AAE3-4411-AEB3-D6D18104A42B}"/>
                      </a:ext>
                    </a:extLst>
                  </p:cNvPr>
                  <p:cNvGrpSpPr/>
                  <p:nvPr/>
                </p:nvGrpSpPr>
                <p:grpSpPr>
                  <a:xfrm>
                    <a:off x="86372" y="57152"/>
                    <a:ext cx="575833" cy="913174"/>
                    <a:chOff x="86372" y="57152"/>
                    <a:chExt cx="575833" cy="913174"/>
                  </a:xfrm>
                </p:grpSpPr>
                <p:sp>
                  <p:nvSpPr>
                    <p:cNvPr id="39" name="文本框 24">
                      <a:extLst>
                        <a:ext uri="{FF2B5EF4-FFF2-40B4-BE49-F238E27FC236}">
                          <a16:creationId xmlns:a16="http://schemas.microsoft.com/office/drawing/2014/main" id="{A6429AF3-4BE7-4665-A429-B85D625A86D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24255" y="57152"/>
                      <a:ext cx="332509" cy="767948"/>
                    </a:xfrm>
                    <a:prstGeom prst="rect">
                      <a:avLst/>
                    </a:prstGeom>
                    <a:noFill/>
                    <a:ln w="9525">
                      <a:noFill/>
                    </a:ln>
                  </p:spPr>
                  <p:txBody>
                    <a:bodyPr anchor="t">
                      <a:spAutoFit/>
                    </a:bodyPr>
                    <a:lstStyle/>
                    <a:p>
                      <a:r>
                        <a:rPr lang="en-US" altLang="zh-CN" sz="4400" dirty="0">
                          <a:solidFill>
                            <a:schemeClr val="bg1"/>
                          </a:solidFill>
                          <a:latin typeface="Segoe UI Black" panose="020B0A02040204020203" pitchFamily="34" charset="0"/>
                          <a:ea typeface="宋体" panose="02010600030101010101" pitchFamily="2" charset="-122"/>
                        </a:rPr>
                        <a:t>2</a:t>
                      </a:r>
                    </a:p>
                  </p:txBody>
                </p:sp>
                <p:sp>
                  <p:nvSpPr>
                    <p:cNvPr id="40" name="文本框 25">
                      <a:extLst>
                        <a:ext uri="{FF2B5EF4-FFF2-40B4-BE49-F238E27FC236}">
                          <a16:creationId xmlns:a16="http://schemas.microsoft.com/office/drawing/2014/main" id="{4DA7687F-A575-493F-9325-D18AD34A6DF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6372" y="602219"/>
                      <a:ext cx="575833" cy="368107"/>
                    </a:xfrm>
                    <a:prstGeom prst="rect">
                      <a:avLst/>
                    </a:prstGeom>
                    <a:noFill/>
                    <a:ln w="9525">
                      <a:noFill/>
                    </a:ln>
                  </p:spPr>
                  <p:txBody>
                    <a:bodyPr anchor="t">
                      <a:spAutoFit/>
                    </a:bodyPr>
                    <a:lstStyle/>
                    <a:p>
                      <a:r>
                        <a:rPr lang="en-US" altLang="zh-CN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Part</a:t>
                      </a:r>
                      <a:endParaRPr lang="zh-CN" altLang="en-US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</p:grpSp>
            </p:grpSp>
          </p:grpSp>
        </p:grpSp>
        <p:sp>
          <p:nvSpPr>
            <p:cNvPr id="32" name="文本框 26">
              <a:extLst>
                <a:ext uri="{FF2B5EF4-FFF2-40B4-BE49-F238E27FC236}">
                  <a16:creationId xmlns:a16="http://schemas.microsoft.com/office/drawing/2014/main" id="{93074A3C-80B3-4A94-9071-819419AF9F78}"/>
                </a:ext>
              </a:extLst>
            </p:cNvPr>
            <p:cNvSpPr txBox="1"/>
            <p:nvPr/>
          </p:nvSpPr>
          <p:spPr>
            <a:xfrm>
              <a:off x="976264" y="711426"/>
              <a:ext cx="4852758" cy="33837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r>
                <a:rPr lang="en-US" altLang="zh-CN" sz="1600" dirty="0">
                  <a:solidFill>
                    <a:srgbClr val="767171"/>
                  </a:solidFill>
                  <a:latin typeface="Segoe UI Emoji" panose="020B0502040204020203" pitchFamily="34" charset="0"/>
                  <a:ea typeface="宋体" panose="02010600030101010101" pitchFamily="2" charset="-122"/>
                </a:rPr>
                <a:t>Overall architecture</a:t>
              </a:r>
              <a:endParaRPr lang="en-US" altLang="zh-CN" sz="1600" baseline="0" dirty="0">
                <a:solidFill>
                  <a:srgbClr val="767171"/>
                </a:solidFill>
                <a:latin typeface="Segoe UI Emoji" panose="020B0502040204020203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50" name="Group 25">
            <a:extLst>
              <a:ext uri="{FF2B5EF4-FFF2-40B4-BE49-F238E27FC236}">
                <a16:creationId xmlns:a16="http://schemas.microsoft.com/office/drawing/2014/main" id="{C66D9327-B299-4343-BDDB-076A7A7EEA40}"/>
              </a:ext>
            </a:extLst>
          </p:cNvPr>
          <p:cNvGrpSpPr/>
          <p:nvPr/>
        </p:nvGrpSpPr>
        <p:grpSpPr>
          <a:xfrm>
            <a:off x="4358169" y="2171075"/>
            <a:ext cx="4499529" cy="2515849"/>
            <a:chOff x="1763688" y="1124744"/>
            <a:chExt cx="5652564" cy="3166095"/>
          </a:xfrm>
        </p:grpSpPr>
        <p:sp>
          <p:nvSpPr>
            <p:cNvPr id="52" name="Rectangle 26">
              <a:extLst>
                <a:ext uri="{FF2B5EF4-FFF2-40B4-BE49-F238E27FC236}">
                  <a16:creationId xmlns:a16="http://schemas.microsoft.com/office/drawing/2014/main" id="{3B70F14C-4264-41D2-85F8-13A88FC273B8}"/>
                </a:ext>
              </a:extLst>
            </p:cNvPr>
            <p:cNvSpPr/>
            <p:nvPr/>
          </p:nvSpPr>
          <p:spPr>
            <a:xfrm>
              <a:off x="2699792" y="1397918"/>
              <a:ext cx="3744416" cy="230425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  <p:pic>
          <p:nvPicPr>
            <p:cNvPr id="53" name="Picture 3" descr="F:\Trabajos\Envato\Graphic River\Duckson\Elements\laptop.png">
              <a:extLst>
                <a:ext uri="{FF2B5EF4-FFF2-40B4-BE49-F238E27FC236}">
                  <a16:creationId xmlns:a16="http://schemas.microsoft.com/office/drawing/2014/main" id="{CA06D0EA-2052-4C95-8EE1-C8314032B8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3688" y="1124744"/>
              <a:ext cx="5652564" cy="31660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54" name="直接连接符 53">
            <a:extLst>
              <a:ext uri="{FF2B5EF4-FFF2-40B4-BE49-F238E27FC236}">
                <a16:creationId xmlns:a16="http://schemas.microsoft.com/office/drawing/2014/main" id="{CC1D3BC7-32E4-4299-9542-3959D4262BD8}"/>
              </a:ext>
            </a:extLst>
          </p:cNvPr>
          <p:cNvCxnSpPr/>
          <p:nvPr/>
        </p:nvCxnSpPr>
        <p:spPr>
          <a:xfrm>
            <a:off x="4269390" y="2442920"/>
            <a:ext cx="0" cy="2212267"/>
          </a:xfrm>
          <a:prstGeom prst="line">
            <a:avLst/>
          </a:prstGeom>
          <a:ln w="38100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接连接符 54">
            <a:extLst>
              <a:ext uri="{FF2B5EF4-FFF2-40B4-BE49-F238E27FC236}">
                <a16:creationId xmlns:a16="http://schemas.microsoft.com/office/drawing/2014/main" id="{CCDDCBAE-9ADD-41B3-89CD-39966923BB15}"/>
              </a:ext>
            </a:extLst>
          </p:cNvPr>
          <p:cNvCxnSpPr/>
          <p:nvPr/>
        </p:nvCxnSpPr>
        <p:spPr>
          <a:xfrm>
            <a:off x="4269390" y="3429000"/>
            <a:ext cx="685443" cy="0"/>
          </a:xfrm>
          <a:prstGeom prst="line">
            <a:avLst/>
          </a:prstGeom>
          <a:ln w="38100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>
            <a:extLst>
              <a:ext uri="{FF2B5EF4-FFF2-40B4-BE49-F238E27FC236}">
                <a16:creationId xmlns:a16="http://schemas.microsoft.com/office/drawing/2014/main" id="{5A73A043-EBBE-40D1-B233-DF89C042D4D8}"/>
              </a:ext>
            </a:extLst>
          </p:cNvPr>
          <p:cNvCxnSpPr/>
          <p:nvPr/>
        </p:nvCxnSpPr>
        <p:spPr>
          <a:xfrm>
            <a:off x="3808345" y="2442920"/>
            <a:ext cx="461045" cy="0"/>
          </a:xfrm>
          <a:prstGeom prst="line">
            <a:avLst/>
          </a:prstGeom>
          <a:ln w="38100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>
            <a:extLst>
              <a:ext uri="{FF2B5EF4-FFF2-40B4-BE49-F238E27FC236}">
                <a16:creationId xmlns:a16="http://schemas.microsoft.com/office/drawing/2014/main" id="{DB7748E3-C4FE-4776-AA04-0A4CA1A4EFB7}"/>
              </a:ext>
            </a:extLst>
          </p:cNvPr>
          <p:cNvCxnSpPr/>
          <p:nvPr/>
        </p:nvCxnSpPr>
        <p:spPr>
          <a:xfrm>
            <a:off x="3797020" y="4655186"/>
            <a:ext cx="461045" cy="0"/>
          </a:xfrm>
          <a:prstGeom prst="line">
            <a:avLst/>
          </a:prstGeom>
          <a:ln w="38100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接连接符 79">
            <a:extLst>
              <a:ext uri="{FF2B5EF4-FFF2-40B4-BE49-F238E27FC236}">
                <a16:creationId xmlns:a16="http://schemas.microsoft.com/office/drawing/2014/main" id="{E88B4001-F483-443E-B392-F8F628B3B43E}"/>
              </a:ext>
            </a:extLst>
          </p:cNvPr>
          <p:cNvCxnSpPr/>
          <p:nvPr/>
        </p:nvCxnSpPr>
        <p:spPr>
          <a:xfrm>
            <a:off x="8872747" y="1166119"/>
            <a:ext cx="0" cy="3631511"/>
          </a:xfrm>
          <a:prstGeom prst="line">
            <a:avLst/>
          </a:prstGeom>
          <a:ln w="38100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接连接符 80">
            <a:extLst>
              <a:ext uri="{FF2B5EF4-FFF2-40B4-BE49-F238E27FC236}">
                <a16:creationId xmlns:a16="http://schemas.microsoft.com/office/drawing/2014/main" id="{18FB1CF8-16FD-4B85-B5E2-B4DBDC185CB6}"/>
              </a:ext>
            </a:extLst>
          </p:cNvPr>
          <p:cNvCxnSpPr/>
          <p:nvPr/>
        </p:nvCxnSpPr>
        <p:spPr>
          <a:xfrm>
            <a:off x="8872748" y="1179921"/>
            <a:ext cx="461045" cy="0"/>
          </a:xfrm>
          <a:prstGeom prst="line">
            <a:avLst/>
          </a:prstGeom>
          <a:ln w="38100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接连接符 81">
            <a:extLst>
              <a:ext uri="{FF2B5EF4-FFF2-40B4-BE49-F238E27FC236}">
                <a16:creationId xmlns:a16="http://schemas.microsoft.com/office/drawing/2014/main" id="{EAB34B1B-5435-477C-BAB5-192CF96905CE}"/>
              </a:ext>
            </a:extLst>
          </p:cNvPr>
          <p:cNvCxnSpPr/>
          <p:nvPr/>
        </p:nvCxnSpPr>
        <p:spPr>
          <a:xfrm>
            <a:off x="8857698" y="3162741"/>
            <a:ext cx="461045" cy="0"/>
          </a:xfrm>
          <a:prstGeom prst="line">
            <a:avLst/>
          </a:prstGeom>
          <a:ln w="38100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接连接符 82">
            <a:extLst>
              <a:ext uri="{FF2B5EF4-FFF2-40B4-BE49-F238E27FC236}">
                <a16:creationId xmlns:a16="http://schemas.microsoft.com/office/drawing/2014/main" id="{34ACF7A3-D016-4993-8AA5-AD5406C6DD63}"/>
              </a:ext>
            </a:extLst>
          </p:cNvPr>
          <p:cNvCxnSpPr/>
          <p:nvPr/>
        </p:nvCxnSpPr>
        <p:spPr>
          <a:xfrm>
            <a:off x="8857698" y="4797629"/>
            <a:ext cx="461045" cy="0"/>
          </a:xfrm>
          <a:prstGeom prst="line">
            <a:avLst/>
          </a:prstGeom>
          <a:ln w="38100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接连接符 83">
            <a:extLst>
              <a:ext uri="{FF2B5EF4-FFF2-40B4-BE49-F238E27FC236}">
                <a16:creationId xmlns:a16="http://schemas.microsoft.com/office/drawing/2014/main" id="{4591AC48-F2D6-4FBD-A577-22575272C674}"/>
              </a:ext>
            </a:extLst>
          </p:cNvPr>
          <p:cNvCxnSpPr/>
          <p:nvPr/>
        </p:nvCxnSpPr>
        <p:spPr>
          <a:xfrm>
            <a:off x="8172255" y="3350581"/>
            <a:ext cx="685443" cy="0"/>
          </a:xfrm>
          <a:prstGeom prst="line">
            <a:avLst/>
          </a:prstGeom>
          <a:ln w="38100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图片 4">
            <a:extLst>
              <a:ext uri="{FF2B5EF4-FFF2-40B4-BE49-F238E27FC236}">
                <a16:creationId xmlns:a16="http://schemas.microsoft.com/office/drawing/2014/main" id="{A9BBA6BF-3E1B-415C-B887-62C1687B39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9172" y="697619"/>
            <a:ext cx="993107" cy="1448281"/>
          </a:xfrm>
          <a:prstGeom prst="rect">
            <a:avLst/>
          </a:prstGeom>
        </p:spPr>
      </p:pic>
      <p:sp>
        <p:nvSpPr>
          <p:cNvPr id="86" name="文本框 85">
            <a:extLst>
              <a:ext uri="{FF2B5EF4-FFF2-40B4-BE49-F238E27FC236}">
                <a16:creationId xmlns:a16="http://schemas.microsoft.com/office/drawing/2014/main" id="{B4517F09-47C1-4F67-88A2-37D173A7CA40}"/>
              </a:ext>
            </a:extLst>
          </p:cNvPr>
          <p:cNvSpPr txBox="1"/>
          <p:nvPr/>
        </p:nvSpPr>
        <p:spPr>
          <a:xfrm>
            <a:off x="9509172" y="2171075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zh-CN" altLang="en-US" sz="1600" b="1" dirty="0">
                <a:solidFill>
                  <a:srgbClr val="12419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Helvetica"/>
              </a:rPr>
              <a:t>考勤机</a:t>
            </a:r>
          </a:p>
        </p:txBody>
      </p:sp>
      <p:sp>
        <p:nvSpPr>
          <p:cNvPr id="87" name="文本框 86">
            <a:extLst>
              <a:ext uri="{FF2B5EF4-FFF2-40B4-BE49-F238E27FC236}">
                <a16:creationId xmlns:a16="http://schemas.microsoft.com/office/drawing/2014/main" id="{C0F6BDFD-B9B3-4C75-81A1-832EF9B14BEA}"/>
              </a:ext>
            </a:extLst>
          </p:cNvPr>
          <p:cNvSpPr txBox="1"/>
          <p:nvPr/>
        </p:nvSpPr>
        <p:spPr>
          <a:xfrm>
            <a:off x="2789892" y="2273643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zh-CN" altLang="en-US" sz="1600" b="1" dirty="0">
                <a:solidFill>
                  <a:srgbClr val="12419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Helvetica"/>
              </a:rPr>
              <a:t>考勤系统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2AAF2B73-CDA1-4748-A090-E06F68A2AC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9174" y="2558091"/>
            <a:ext cx="993105" cy="1448281"/>
          </a:xfrm>
          <a:prstGeom prst="rect">
            <a:avLst/>
          </a:prstGeom>
        </p:spPr>
      </p:pic>
      <p:sp>
        <p:nvSpPr>
          <p:cNvPr id="88" name="文本框 87">
            <a:extLst>
              <a:ext uri="{FF2B5EF4-FFF2-40B4-BE49-F238E27FC236}">
                <a16:creationId xmlns:a16="http://schemas.microsoft.com/office/drawing/2014/main" id="{EA511D0B-7596-4C1D-9E9D-C3727565B368}"/>
              </a:ext>
            </a:extLst>
          </p:cNvPr>
          <p:cNvSpPr txBox="1"/>
          <p:nvPr/>
        </p:nvSpPr>
        <p:spPr>
          <a:xfrm>
            <a:off x="9434317" y="4027401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zh-CN" altLang="en-US" sz="1600" b="1" dirty="0">
                <a:solidFill>
                  <a:srgbClr val="12419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Helvetica"/>
              </a:rPr>
              <a:t>学生端校云卡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22D6EA9B-BFE9-4F5F-850D-E13CC81EBD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188" y="2277441"/>
            <a:ext cx="2980613" cy="1938652"/>
          </a:xfrm>
          <a:prstGeom prst="rect">
            <a:avLst/>
          </a:prstGeom>
        </p:spPr>
      </p:pic>
      <p:sp>
        <p:nvSpPr>
          <p:cNvPr id="89" name="文本框 88">
            <a:extLst>
              <a:ext uri="{FF2B5EF4-FFF2-40B4-BE49-F238E27FC236}">
                <a16:creationId xmlns:a16="http://schemas.microsoft.com/office/drawing/2014/main" id="{4DD96655-8F61-44E5-AAE1-974B0A67B1FA}"/>
              </a:ext>
            </a:extLst>
          </p:cNvPr>
          <p:cNvSpPr txBox="1"/>
          <p:nvPr/>
        </p:nvSpPr>
        <p:spPr>
          <a:xfrm>
            <a:off x="2851667" y="4457701"/>
            <a:ext cx="9139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en-US" altLang="zh-CN" sz="1600" b="1" dirty="0">
                <a:solidFill>
                  <a:srgbClr val="12419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Helvetica"/>
              </a:rPr>
              <a:t>OA</a:t>
            </a:r>
            <a:r>
              <a:rPr lang="zh-CN" altLang="en-US" sz="1600" b="1" dirty="0">
                <a:solidFill>
                  <a:srgbClr val="12419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Helvetica"/>
              </a:rPr>
              <a:t>系统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7C1C756B-0A5E-4EBC-AD46-65D406C0A6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89" y="3636621"/>
            <a:ext cx="2202626" cy="2160268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CE305B9-C86A-4AF0-A934-385E0DFAF0C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33721" y="4457701"/>
            <a:ext cx="993102" cy="1448281"/>
          </a:xfrm>
          <a:prstGeom prst="rect">
            <a:avLst/>
          </a:prstGeom>
        </p:spPr>
      </p:pic>
      <p:sp>
        <p:nvSpPr>
          <p:cNvPr id="90" name="文本框 89">
            <a:extLst>
              <a:ext uri="{FF2B5EF4-FFF2-40B4-BE49-F238E27FC236}">
                <a16:creationId xmlns:a16="http://schemas.microsoft.com/office/drawing/2014/main" id="{FB8DF258-67E0-424C-98B6-87E028A72904}"/>
              </a:ext>
            </a:extLst>
          </p:cNvPr>
          <p:cNvSpPr txBox="1"/>
          <p:nvPr/>
        </p:nvSpPr>
        <p:spPr>
          <a:xfrm>
            <a:off x="9434317" y="5991104"/>
            <a:ext cx="18389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zh-CN" altLang="en-US" sz="1600" b="1" dirty="0">
                <a:solidFill>
                  <a:srgbClr val="12419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Helvetica"/>
              </a:rPr>
              <a:t>家长端校云网</a:t>
            </a:r>
            <a:r>
              <a:rPr lang="en-US" altLang="zh-CN" sz="1600" b="1" dirty="0">
                <a:solidFill>
                  <a:srgbClr val="12419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Helvetica"/>
              </a:rPr>
              <a:t>APP</a:t>
            </a:r>
            <a:endParaRPr lang="zh-CN" altLang="en-US" sz="1600" b="1" dirty="0">
              <a:solidFill>
                <a:srgbClr val="12419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Helvetica"/>
            </a:endParaRPr>
          </a:p>
        </p:txBody>
      </p:sp>
      <p:sp>
        <p:nvSpPr>
          <p:cNvPr id="91" name="文本框 90">
            <a:extLst>
              <a:ext uri="{FF2B5EF4-FFF2-40B4-BE49-F238E27FC236}">
                <a16:creationId xmlns:a16="http://schemas.microsoft.com/office/drawing/2014/main" id="{5B482BC1-BA21-424F-AF4C-7A9202C19707}"/>
              </a:ext>
            </a:extLst>
          </p:cNvPr>
          <p:cNvSpPr txBox="1"/>
          <p:nvPr/>
        </p:nvSpPr>
        <p:spPr>
          <a:xfrm>
            <a:off x="5672592" y="4547478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zh-CN" altLang="en-US" sz="1600" b="1" dirty="0">
                <a:solidFill>
                  <a:srgbClr val="12419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Helvetica"/>
              </a:rPr>
              <a:t>学校端管理平台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3B25A546-E1BD-4B9E-88AF-69AFABD969E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17" y="1486722"/>
            <a:ext cx="2394012" cy="179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214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组合 2">
            <a:extLst>
              <a:ext uri="{FF2B5EF4-FFF2-40B4-BE49-F238E27FC236}">
                <a16:creationId xmlns:a16="http://schemas.microsoft.com/office/drawing/2014/main" id="{8B648506-2E91-422A-B211-FBB9AEF8A258}"/>
              </a:ext>
            </a:extLst>
          </p:cNvPr>
          <p:cNvGrpSpPr/>
          <p:nvPr/>
        </p:nvGrpSpPr>
        <p:grpSpPr>
          <a:xfrm>
            <a:off x="0" y="0"/>
            <a:ext cx="5834063" cy="980416"/>
            <a:chOff x="-4764" y="57152"/>
            <a:chExt cx="5833786" cy="979903"/>
          </a:xfrm>
        </p:grpSpPr>
        <p:grpSp>
          <p:nvGrpSpPr>
            <p:cNvPr id="31" name="组合 5">
              <a:extLst>
                <a:ext uri="{FF2B5EF4-FFF2-40B4-BE49-F238E27FC236}">
                  <a16:creationId xmlns:a16="http://schemas.microsoft.com/office/drawing/2014/main" id="{D6BF2C3A-A066-4BC8-8072-E9347BA06BA1}"/>
                </a:ext>
              </a:extLst>
            </p:cNvPr>
            <p:cNvGrpSpPr/>
            <p:nvPr/>
          </p:nvGrpSpPr>
          <p:grpSpPr>
            <a:xfrm>
              <a:off x="-4764" y="57152"/>
              <a:ext cx="5833786" cy="913174"/>
              <a:chOff x="-4764" y="57152"/>
              <a:chExt cx="5833786" cy="913174"/>
            </a:xfrm>
          </p:grpSpPr>
          <p:sp>
            <p:nvSpPr>
              <p:cNvPr id="33" name="文本框 1">
                <a:extLst>
                  <a:ext uri="{FF2B5EF4-FFF2-40B4-BE49-F238E27FC236}">
                    <a16:creationId xmlns:a16="http://schemas.microsoft.com/office/drawing/2014/main" id="{A13E7442-B127-40FE-A9CF-51CC11146A5B}"/>
                  </a:ext>
                </a:extLst>
              </p:cNvPr>
              <p:cNvSpPr txBox="1"/>
              <p:nvPr/>
            </p:nvSpPr>
            <p:spPr>
              <a:xfrm>
                <a:off x="985789" y="142832"/>
                <a:ext cx="4843233" cy="62959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r>
                  <a:rPr lang="en-US" altLang="zh-CN" sz="3500" b="1" dirty="0">
                    <a:solidFill>
                      <a:srgbClr val="2E75B6"/>
                    </a:solidFill>
                    <a:latin typeface="汉仪中宋简"/>
                    <a:ea typeface="汉仪中宋简"/>
                  </a:rPr>
                  <a:t>OA</a:t>
                </a:r>
                <a:r>
                  <a:rPr lang="zh-CN" altLang="en-US" sz="3500" b="1" dirty="0">
                    <a:solidFill>
                      <a:srgbClr val="2E75B6"/>
                    </a:solidFill>
                    <a:latin typeface="汉仪中宋简"/>
                    <a:ea typeface="汉仪中宋简"/>
                  </a:rPr>
                  <a:t>系统</a:t>
                </a:r>
              </a:p>
            </p:txBody>
          </p:sp>
          <p:grpSp>
            <p:nvGrpSpPr>
              <p:cNvPr id="34" name="组合 3">
                <a:extLst>
                  <a:ext uri="{FF2B5EF4-FFF2-40B4-BE49-F238E27FC236}">
                    <a16:creationId xmlns:a16="http://schemas.microsoft.com/office/drawing/2014/main" id="{5F798A58-C2AF-493D-92EB-ACC252EA9494}"/>
                  </a:ext>
                </a:extLst>
              </p:cNvPr>
              <p:cNvGrpSpPr/>
              <p:nvPr/>
            </p:nvGrpSpPr>
            <p:grpSpPr>
              <a:xfrm>
                <a:off x="-4764" y="57152"/>
                <a:ext cx="981028" cy="913174"/>
                <a:chOff x="-4764" y="57152"/>
                <a:chExt cx="981028" cy="913174"/>
              </a:xfrm>
            </p:grpSpPr>
            <p:sp>
              <p:nvSpPr>
                <p:cNvPr id="35" name="矩形 34">
                  <a:extLst>
                    <a:ext uri="{FF2B5EF4-FFF2-40B4-BE49-F238E27FC236}">
                      <a16:creationId xmlns:a16="http://schemas.microsoft.com/office/drawing/2014/main" id="{F2473592-7031-41F7-BB9D-7A4FBC3B9126}"/>
                    </a:ext>
                  </a:extLst>
                </p:cNvPr>
                <p:cNvSpPr/>
                <p:nvPr/>
              </p:nvSpPr>
              <p:spPr>
                <a:xfrm>
                  <a:off x="819110" y="142832"/>
                  <a:ext cx="157154" cy="813962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lt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grpSp>
              <p:nvGrpSpPr>
                <p:cNvPr id="36" name="组合 11">
                  <a:extLst>
                    <a:ext uri="{FF2B5EF4-FFF2-40B4-BE49-F238E27FC236}">
                      <a16:creationId xmlns:a16="http://schemas.microsoft.com/office/drawing/2014/main" id="{BE6EC485-314C-457E-BEAA-DFF3F1AE53F5}"/>
                    </a:ext>
                  </a:extLst>
                </p:cNvPr>
                <p:cNvGrpSpPr/>
                <p:nvPr/>
              </p:nvGrpSpPr>
              <p:grpSpPr>
                <a:xfrm>
                  <a:off x="-4764" y="57152"/>
                  <a:ext cx="704816" cy="913174"/>
                  <a:chOff x="-4764" y="57152"/>
                  <a:chExt cx="704816" cy="913174"/>
                </a:xfrm>
              </p:grpSpPr>
              <p:sp>
                <p:nvSpPr>
                  <p:cNvPr id="37" name="矩形 36">
                    <a:extLst>
                      <a:ext uri="{FF2B5EF4-FFF2-40B4-BE49-F238E27FC236}">
                        <a16:creationId xmlns:a16="http://schemas.microsoft.com/office/drawing/2014/main" id="{D9294610-C3B5-447B-A115-5551AE317A1E}"/>
                      </a:ext>
                    </a:extLst>
                  </p:cNvPr>
                  <p:cNvSpPr/>
                  <p:nvPr/>
                </p:nvSpPr>
                <p:spPr>
                  <a:xfrm>
                    <a:off x="-4764" y="142832"/>
                    <a:ext cx="704816" cy="813962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lt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38" name="组合 22">
                    <a:extLst>
                      <a:ext uri="{FF2B5EF4-FFF2-40B4-BE49-F238E27FC236}">
                        <a16:creationId xmlns:a16="http://schemas.microsoft.com/office/drawing/2014/main" id="{2BE03205-AAE3-4411-AEB3-D6D18104A42B}"/>
                      </a:ext>
                    </a:extLst>
                  </p:cNvPr>
                  <p:cNvGrpSpPr/>
                  <p:nvPr/>
                </p:nvGrpSpPr>
                <p:grpSpPr>
                  <a:xfrm>
                    <a:off x="86372" y="57152"/>
                    <a:ext cx="575833" cy="913174"/>
                    <a:chOff x="86372" y="57152"/>
                    <a:chExt cx="575833" cy="913174"/>
                  </a:xfrm>
                </p:grpSpPr>
                <p:sp>
                  <p:nvSpPr>
                    <p:cNvPr id="39" name="文本框 24">
                      <a:extLst>
                        <a:ext uri="{FF2B5EF4-FFF2-40B4-BE49-F238E27FC236}">
                          <a16:creationId xmlns:a16="http://schemas.microsoft.com/office/drawing/2014/main" id="{A6429AF3-4BE7-4665-A429-B85D625A86D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24255" y="57152"/>
                      <a:ext cx="332509" cy="767948"/>
                    </a:xfrm>
                    <a:prstGeom prst="rect">
                      <a:avLst/>
                    </a:prstGeom>
                    <a:noFill/>
                    <a:ln w="9525">
                      <a:noFill/>
                    </a:ln>
                  </p:spPr>
                  <p:txBody>
                    <a:bodyPr anchor="t">
                      <a:spAutoFit/>
                    </a:bodyPr>
                    <a:lstStyle/>
                    <a:p>
                      <a:r>
                        <a:rPr lang="en-US" altLang="zh-CN" sz="4400" dirty="0">
                          <a:solidFill>
                            <a:schemeClr val="bg1"/>
                          </a:solidFill>
                          <a:latin typeface="Segoe UI Black" panose="020B0A02040204020203" pitchFamily="34" charset="0"/>
                          <a:ea typeface="宋体" panose="02010600030101010101" pitchFamily="2" charset="-122"/>
                        </a:rPr>
                        <a:t>3</a:t>
                      </a:r>
                    </a:p>
                  </p:txBody>
                </p:sp>
                <p:sp>
                  <p:nvSpPr>
                    <p:cNvPr id="40" name="文本框 25">
                      <a:extLst>
                        <a:ext uri="{FF2B5EF4-FFF2-40B4-BE49-F238E27FC236}">
                          <a16:creationId xmlns:a16="http://schemas.microsoft.com/office/drawing/2014/main" id="{4DA7687F-A575-493F-9325-D18AD34A6DF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6372" y="602219"/>
                      <a:ext cx="575833" cy="368107"/>
                    </a:xfrm>
                    <a:prstGeom prst="rect">
                      <a:avLst/>
                    </a:prstGeom>
                    <a:noFill/>
                    <a:ln w="9525">
                      <a:noFill/>
                    </a:ln>
                  </p:spPr>
                  <p:txBody>
                    <a:bodyPr anchor="t">
                      <a:spAutoFit/>
                    </a:bodyPr>
                    <a:lstStyle/>
                    <a:p>
                      <a:r>
                        <a:rPr lang="en-US" altLang="zh-CN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Part</a:t>
                      </a:r>
                      <a:endParaRPr lang="zh-CN" altLang="en-US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</p:grpSp>
            </p:grpSp>
          </p:grpSp>
        </p:grpSp>
        <p:sp>
          <p:nvSpPr>
            <p:cNvPr id="32" name="文本框 26">
              <a:extLst>
                <a:ext uri="{FF2B5EF4-FFF2-40B4-BE49-F238E27FC236}">
                  <a16:creationId xmlns:a16="http://schemas.microsoft.com/office/drawing/2014/main" id="{93074A3C-80B3-4A94-9071-819419AF9F78}"/>
                </a:ext>
              </a:extLst>
            </p:cNvPr>
            <p:cNvSpPr txBox="1"/>
            <p:nvPr/>
          </p:nvSpPr>
          <p:spPr>
            <a:xfrm>
              <a:off x="976264" y="698678"/>
              <a:ext cx="4852758" cy="33837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r>
                <a:rPr lang="en-US" altLang="zh-CN" sz="1600" dirty="0">
                  <a:solidFill>
                    <a:srgbClr val="767171"/>
                  </a:solidFill>
                  <a:latin typeface="Segoe UI Emoji" panose="020B0502040204020203" pitchFamily="34" charset="0"/>
                  <a:ea typeface="宋体" panose="02010600030101010101" pitchFamily="2" charset="-122"/>
                </a:rPr>
                <a:t>OA system</a:t>
              </a:r>
              <a:endParaRPr lang="en-US" altLang="zh-CN" sz="1600" baseline="0" dirty="0">
                <a:solidFill>
                  <a:srgbClr val="767171"/>
                </a:solidFill>
                <a:latin typeface="Segoe UI Emoji" panose="020B0502040204020203" pitchFamily="34" charset="0"/>
                <a:ea typeface="宋体" panose="02010600030101010101" pitchFamily="2" charset="-122"/>
              </a:endParaRPr>
            </a:p>
          </p:txBody>
        </p:sp>
      </p:grpSp>
      <p:pic>
        <p:nvPicPr>
          <p:cNvPr id="7" name="图片 6">
            <a:extLst>
              <a:ext uri="{FF2B5EF4-FFF2-40B4-BE49-F238E27FC236}">
                <a16:creationId xmlns:a16="http://schemas.microsoft.com/office/drawing/2014/main" id="{D4652393-B7AB-4C6C-BA72-51623A930D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56250"/>
            <a:ext cx="8078413" cy="3914833"/>
          </a:xfrm>
          <a:prstGeom prst="rect">
            <a:avLst/>
          </a:prstGeom>
        </p:spPr>
      </p:pic>
      <p:grpSp>
        <p:nvGrpSpPr>
          <p:cNvPr id="45" name="Group 3">
            <a:extLst>
              <a:ext uri="{FF2B5EF4-FFF2-40B4-BE49-F238E27FC236}">
                <a16:creationId xmlns:a16="http://schemas.microsoft.com/office/drawing/2014/main" id="{EE187F63-7417-4536-831A-86A106D65971}"/>
              </a:ext>
            </a:extLst>
          </p:cNvPr>
          <p:cNvGrpSpPr/>
          <p:nvPr/>
        </p:nvGrpSpPr>
        <p:grpSpPr>
          <a:xfrm>
            <a:off x="8488887" y="2182536"/>
            <a:ext cx="3149600" cy="457200"/>
            <a:chOff x="1536" y="1899"/>
            <a:chExt cx="2736" cy="288"/>
          </a:xfrm>
        </p:grpSpPr>
        <p:sp>
          <p:nvSpPr>
            <p:cNvPr id="46" name="AutoShape 4">
              <a:extLst>
                <a:ext uri="{FF2B5EF4-FFF2-40B4-BE49-F238E27FC236}">
                  <a16:creationId xmlns:a16="http://schemas.microsoft.com/office/drawing/2014/main" id="{02A69ADF-C13F-4AF6-9E08-09898241BB85}"/>
                </a:ext>
              </a:extLst>
            </p:cNvPr>
            <p:cNvSpPr/>
            <p:nvPr/>
          </p:nvSpPr>
          <p:spPr>
            <a:xfrm>
              <a:off x="1536" y="189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accent2"/>
                </a:gs>
                <a:gs pos="50000">
                  <a:srgbClr val="FBE3D3"/>
                </a:gs>
                <a:gs pos="100000">
                  <a:schemeClr val="accent2"/>
                </a:gs>
              </a:gsLst>
              <a:lin ang="5400000" scaled="1"/>
              <a:tileRect/>
            </a:gradFill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/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7" name="Text Box 6">
              <a:extLst>
                <a:ext uri="{FF2B5EF4-FFF2-40B4-BE49-F238E27FC236}">
                  <a16:creationId xmlns:a16="http://schemas.microsoft.com/office/drawing/2014/main" id="{D149F515-1D0C-4CE2-A26A-F21B71C57062}"/>
                </a:ext>
              </a:extLst>
            </p:cNvPr>
            <p:cNvSpPr txBox="1"/>
            <p:nvPr/>
          </p:nvSpPr>
          <p:spPr>
            <a:xfrm>
              <a:off x="1680" y="1934"/>
              <a:ext cx="2160" cy="23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algn="ctr" eaLnBrk="0" hangingPunct="0"/>
              <a:r>
                <a:rPr lang="zh-CN" altLang="en-US" b="1" dirty="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考勤、请假单</a:t>
              </a:r>
              <a:endParaRPr lang="en-US" altLang="zh-CN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48" name="Group 8">
            <a:extLst>
              <a:ext uri="{FF2B5EF4-FFF2-40B4-BE49-F238E27FC236}">
                <a16:creationId xmlns:a16="http://schemas.microsoft.com/office/drawing/2014/main" id="{0E983484-6C6D-4E12-B1AA-9A09151545D4}"/>
              </a:ext>
            </a:extLst>
          </p:cNvPr>
          <p:cNvGrpSpPr/>
          <p:nvPr/>
        </p:nvGrpSpPr>
        <p:grpSpPr>
          <a:xfrm>
            <a:off x="8495237" y="2877861"/>
            <a:ext cx="3149600" cy="457200"/>
            <a:chOff x="1536" y="1899"/>
            <a:chExt cx="2736" cy="288"/>
          </a:xfrm>
        </p:grpSpPr>
        <p:sp>
          <p:nvSpPr>
            <p:cNvPr id="49" name="AutoShape 9">
              <a:extLst>
                <a:ext uri="{FF2B5EF4-FFF2-40B4-BE49-F238E27FC236}">
                  <a16:creationId xmlns:a16="http://schemas.microsoft.com/office/drawing/2014/main" id="{21F41F37-8346-4BC1-95F9-EDFDCE525859}"/>
                </a:ext>
              </a:extLst>
            </p:cNvPr>
            <p:cNvSpPr/>
            <p:nvPr/>
          </p:nvSpPr>
          <p:spPr>
            <a:xfrm>
              <a:off x="1536" y="189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rgbClr val="DCEAF6"/>
                </a:gs>
                <a:gs pos="100000">
                  <a:schemeClr val="accent1"/>
                </a:gs>
              </a:gsLst>
              <a:lin ang="5400000" scaled="1"/>
              <a:tileRect/>
            </a:gradFill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" name="Text Box 11">
              <a:extLst>
                <a:ext uri="{FF2B5EF4-FFF2-40B4-BE49-F238E27FC236}">
                  <a16:creationId xmlns:a16="http://schemas.microsoft.com/office/drawing/2014/main" id="{EC533DEB-6882-4B41-B944-E9E348901764}"/>
                </a:ext>
              </a:extLst>
            </p:cNvPr>
            <p:cNvSpPr txBox="1"/>
            <p:nvPr/>
          </p:nvSpPr>
          <p:spPr>
            <a:xfrm>
              <a:off x="1680" y="1934"/>
              <a:ext cx="2160" cy="23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algn="ctr" eaLnBrk="0" hangingPunct="0"/>
              <a:r>
                <a:rPr lang="zh-CN" altLang="en-US" b="1" dirty="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成绩发布、信息发布</a:t>
              </a:r>
            </a:p>
          </p:txBody>
        </p:sp>
      </p:grpSp>
      <p:grpSp>
        <p:nvGrpSpPr>
          <p:cNvPr id="58" name="Group 13">
            <a:extLst>
              <a:ext uri="{FF2B5EF4-FFF2-40B4-BE49-F238E27FC236}">
                <a16:creationId xmlns:a16="http://schemas.microsoft.com/office/drawing/2014/main" id="{31450DD2-28A1-4998-ABBD-4BD7E0FA4028}"/>
              </a:ext>
            </a:extLst>
          </p:cNvPr>
          <p:cNvGrpSpPr/>
          <p:nvPr/>
        </p:nvGrpSpPr>
        <p:grpSpPr>
          <a:xfrm>
            <a:off x="8488887" y="3574773"/>
            <a:ext cx="3149600" cy="457200"/>
            <a:chOff x="1536" y="1899"/>
            <a:chExt cx="2736" cy="288"/>
          </a:xfrm>
        </p:grpSpPr>
        <p:sp>
          <p:nvSpPr>
            <p:cNvPr id="59" name="AutoShape 14">
              <a:extLst>
                <a:ext uri="{FF2B5EF4-FFF2-40B4-BE49-F238E27FC236}">
                  <a16:creationId xmlns:a16="http://schemas.microsoft.com/office/drawing/2014/main" id="{C19AA391-6236-4AB2-88AD-8EDDFE344416}"/>
                </a:ext>
              </a:extLst>
            </p:cNvPr>
            <p:cNvSpPr/>
            <p:nvPr/>
          </p:nvSpPr>
          <p:spPr>
            <a:xfrm>
              <a:off x="1536" y="189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hlink"/>
                </a:gs>
                <a:gs pos="50000">
                  <a:srgbClr val="CADEF2"/>
                </a:gs>
                <a:gs pos="100000">
                  <a:schemeClr val="hlink"/>
                </a:gs>
              </a:gsLst>
              <a:lin ang="5400000" scaled="1"/>
              <a:tileRect/>
            </a:gradFill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0" name="Text Box 16">
              <a:extLst>
                <a:ext uri="{FF2B5EF4-FFF2-40B4-BE49-F238E27FC236}">
                  <a16:creationId xmlns:a16="http://schemas.microsoft.com/office/drawing/2014/main" id="{BEF69095-0B26-48DB-A9BA-DC27289775EA}"/>
                </a:ext>
              </a:extLst>
            </p:cNvPr>
            <p:cNvSpPr txBox="1"/>
            <p:nvPr/>
          </p:nvSpPr>
          <p:spPr>
            <a:xfrm>
              <a:off x="1680" y="1934"/>
              <a:ext cx="2160" cy="23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algn="ctr" eaLnBrk="0" hangingPunct="0"/>
              <a:r>
                <a:rPr lang="zh-CN" altLang="en-US" b="1" dirty="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课程表、通知</a:t>
              </a:r>
            </a:p>
          </p:txBody>
        </p:sp>
      </p:grpSp>
      <p:grpSp>
        <p:nvGrpSpPr>
          <p:cNvPr id="61" name="Group 18">
            <a:extLst>
              <a:ext uri="{FF2B5EF4-FFF2-40B4-BE49-F238E27FC236}">
                <a16:creationId xmlns:a16="http://schemas.microsoft.com/office/drawing/2014/main" id="{A3B7586A-B2BE-4D60-A1F8-AE93BC747D9F}"/>
              </a:ext>
            </a:extLst>
          </p:cNvPr>
          <p:cNvGrpSpPr/>
          <p:nvPr/>
        </p:nvGrpSpPr>
        <p:grpSpPr>
          <a:xfrm>
            <a:off x="8488887" y="4271686"/>
            <a:ext cx="3149600" cy="457200"/>
            <a:chOff x="1536" y="1899"/>
            <a:chExt cx="2736" cy="288"/>
          </a:xfrm>
        </p:grpSpPr>
        <p:sp>
          <p:nvSpPr>
            <p:cNvPr id="62" name="AutoShape 19">
              <a:extLst>
                <a:ext uri="{FF2B5EF4-FFF2-40B4-BE49-F238E27FC236}">
                  <a16:creationId xmlns:a16="http://schemas.microsoft.com/office/drawing/2014/main" id="{D7A6E8CD-4928-49FC-98FF-BAE3C70191FB}"/>
                </a:ext>
              </a:extLst>
            </p:cNvPr>
            <p:cNvSpPr/>
            <p:nvPr/>
          </p:nvSpPr>
          <p:spPr>
            <a:xfrm>
              <a:off x="1536" y="189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folHlink"/>
                </a:gs>
                <a:gs pos="50000">
                  <a:srgbClr val="E9DAE1"/>
                </a:gs>
                <a:gs pos="100000">
                  <a:schemeClr val="folHlink"/>
                </a:gs>
              </a:gsLst>
              <a:lin ang="5400000" scaled="1"/>
              <a:tileRect/>
            </a:gradFill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3" name="Text Box 21">
              <a:extLst>
                <a:ext uri="{FF2B5EF4-FFF2-40B4-BE49-F238E27FC236}">
                  <a16:creationId xmlns:a16="http://schemas.microsoft.com/office/drawing/2014/main" id="{127F0074-F6A0-49C5-B7A9-7AD2B88493C1}"/>
                </a:ext>
              </a:extLst>
            </p:cNvPr>
            <p:cNvSpPr txBox="1"/>
            <p:nvPr/>
          </p:nvSpPr>
          <p:spPr>
            <a:xfrm>
              <a:off x="1680" y="1934"/>
              <a:ext cx="2160" cy="23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algn="ctr" eaLnBrk="0" hangingPunct="0"/>
              <a:r>
                <a:rPr lang="zh-CN" altLang="en-US" b="1" dirty="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拓展课程</a:t>
              </a:r>
            </a:p>
          </p:txBody>
        </p:sp>
      </p:grpSp>
      <p:grpSp>
        <p:nvGrpSpPr>
          <p:cNvPr id="64" name="Group 18">
            <a:extLst>
              <a:ext uri="{FF2B5EF4-FFF2-40B4-BE49-F238E27FC236}">
                <a16:creationId xmlns:a16="http://schemas.microsoft.com/office/drawing/2014/main" id="{43776B8E-ABD8-43CE-8750-59FB99463505}"/>
              </a:ext>
            </a:extLst>
          </p:cNvPr>
          <p:cNvGrpSpPr/>
          <p:nvPr/>
        </p:nvGrpSpPr>
        <p:grpSpPr bwMode="auto">
          <a:xfrm>
            <a:off x="8489008" y="4913883"/>
            <a:ext cx="3149352" cy="457200"/>
            <a:chOff x="1536" y="1899"/>
            <a:chExt cx="2736" cy="288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65" name="AutoShape 19">
              <a:extLst>
                <a:ext uri="{FF2B5EF4-FFF2-40B4-BE49-F238E27FC236}">
                  <a16:creationId xmlns:a16="http://schemas.microsoft.com/office/drawing/2014/main" id="{4CE107EA-37F9-4E65-80CB-1D87469EA01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536" y="1899"/>
              <a:ext cx="2736" cy="288"/>
            </a:xfrm>
            <a:prstGeom prst="roundRect">
              <a:avLst>
                <a:gd name="adj" fmla="val 16667"/>
              </a:avLst>
            </a:prstGeom>
            <a:grpFill/>
            <a:ln w="12700" algn="ctr">
              <a:solidFill>
                <a:schemeClr val="bg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99190" dir="2388334" algn="ctr" rotWithShape="0">
                      <a:srgbClr val="333333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/>
              <a:endParaRPr lang="zh-CN" altLang="en-US" strike="noStrike" noProof="1"/>
            </a:p>
          </p:txBody>
        </p:sp>
        <p:sp>
          <p:nvSpPr>
            <p:cNvPr id="66" name="Text Box 21">
              <a:extLst>
                <a:ext uri="{FF2B5EF4-FFF2-40B4-BE49-F238E27FC236}">
                  <a16:creationId xmlns:a16="http://schemas.microsoft.com/office/drawing/2014/main" id="{48B39E4B-C83E-418D-B256-34262838E83A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680" y="1934"/>
              <a:ext cx="2160" cy="232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fontAlgn="base" hangingPunct="0"/>
              <a:r>
                <a:rPr lang="zh-CN" altLang="en-US" b="1" strike="noStrike" noProof="1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rPr>
                <a:t>班级圈（微信功能）</a:t>
              </a:r>
              <a:endParaRPr lang="zh-CN" altLang="en-US" b="1" strike="noStrike" noProof="1">
                <a:solidFill>
                  <a:srgbClr val="000000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67" name="Group 18">
            <a:extLst>
              <a:ext uri="{FF2B5EF4-FFF2-40B4-BE49-F238E27FC236}">
                <a16:creationId xmlns:a16="http://schemas.microsoft.com/office/drawing/2014/main" id="{DB33B464-1E40-49C1-BAA8-D4154C56ACE2}"/>
              </a:ext>
            </a:extLst>
          </p:cNvPr>
          <p:cNvGrpSpPr/>
          <p:nvPr/>
        </p:nvGrpSpPr>
        <p:grpSpPr bwMode="auto">
          <a:xfrm>
            <a:off x="8495359" y="1602359"/>
            <a:ext cx="3149352" cy="457200"/>
            <a:chOff x="1536" y="1899"/>
            <a:chExt cx="2736" cy="288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68" name="AutoShape 19">
              <a:extLst>
                <a:ext uri="{FF2B5EF4-FFF2-40B4-BE49-F238E27FC236}">
                  <a16:creationId xmlns:a16="http://schemas.microsoft.com/office/drawing/2014/main" id="{B7CAAF7D-EE72-42D2-A82F-B42B2F6CC6B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536" y="1899"/>
              <a:ext cx="2736" cy="288"/>
            </a:xfrm>
            <a:prstGeom prst="roundRect">
              <a:avLst>
                <a:gd name="adj" fmla="val 16667"/>
              </a:avLst>
            </a:prstGeom>
            <a:grpFill/>
            <a:ln w="12700" algn="ctr">
              <a:solidFill>
                <a:schemeClr val="bg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99190" dir="2388334" algn="ctr" rotWithShape="0">
                      <a:srgbClr val="333333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/>
              <a:endParaRPr lang="zh-CN" altLang="en-US" strike="noStrike" noProof="1"/>
            </a:p>
          </p:txBody>
        </p:sp>
        <p:sp>
          <p:nvSpPr>
            <p:cNvPr id="69" name="Text Box 21">
              <a:extLst>
                <a:ext uri="{FF2B5EF4-FFF2-40B4-BE49-F238E27FC236}">
                  <a16:creationId xmlns:a16="http://schemas.microsoft.com/office/drawing/2014/main" id="{02A81E88-C151-49A6-8068-7714DC8489AC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680" y="1934"/>
              <a:ext cx="2160" cy="232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fontAlgn="base" hangingPunct="0"/>
              <a:r>
                <a:rPr lang="zh-CN" altLang="en-US" b="1" strike="noStrike" noProof="1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rPr>
                <a:t>学校后台信息管理</a:t>
              </a:r>
              <a:endParaRPr lang="zh-CN" altLang="en-US" b="1" strike="noStrike" noProof="1">
                <a:solidFill>
                  <a:srgbClr val="000000"/>
                </a:solidFill>
                <a:ea typeface="宋体" panose="02010600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9422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组合 2">
            <a:extLst>
              <a:ext uri="{FF2B5EF4-FFF2-40B4-BE49-F238E27FC236}">
                <a16:creationId xmlns:a16="http://schemas.microsoft.com/office/drawing/2014/main" id="{8B648506-2E91-422A-B211-FBB9AEF8A258}"/>
              </a:ext>
            </a:extLst>
          </p:cNvPr>
          <p:cNvGrpSpPr/>
          <p:nvPr/>
        </p:nvGrpSpPr>
        <p:grpSpPr>
          <a:xfrm>
            <a:off x="0" y="0"/>
            <a:ext cx="5834063" cy="980416"/>
            <a:chOff x="-4764" y="57152"/>
            <a:chExt cx="5833786" cy="979903"/>
          </a:xfrm>
        </p:grpSpPr>
        <p:grpSp>
          <p:nvGrpSpPr>
            <p:cNvPr id="31" name="组合 5">
              <a:extLst>
                <a:ext uri="{FF2B5EF4-FFF2-40B4-BE49-F238E27FC236}">
                  <a16:creationId xmlns:a16="http://schemas.microsoft.com/office/drawing/2014/main" id="{D6BF2C3A-A066-4BC8-8072-E9347BA06BA1}"/>
                </a:ext>
              </a:extLst>
            </p:cNvPr>
            <p:cNvGrpSpPr/>
            <p:nvPr/>
          </p:nvGrpSpPr>
          <p:grpSpPr>
            <a:xfrm>
              <a:off x="-4764" y="57152"/>
              <a:ext cx="5833786" cy="913174"/>
              <a:chOff x="-4764" y="57152"/>
              <a:chExt cx="5833786" cy="913174"/>
            </a:xfrm>
          </p:grpSpPr>
          <p:sp>
            <p:nvSpPr>
              <p:cNvPr id="33" name="文本框 1">
                <a:extLst>
                  <a:ext uri="{FF2B5EF4-FFF2-40B4-BE49-F238E27FC236}">
                    <a16:creationId xmlns:a16="http://schemas.microsoft.com/office/drawing/2014/main" id="{A13E7442-B127-40FE-A9CF-51CC11146A5B}"/>
                  </a:ext>
                </a:extLst>
              </p:cNvPr>
              <p:cNvSpPr txBox="1"/>
              <p:nvPr/>
            </p:nvSpPr>
            <p:spPr>
              <a:xfrm>
                <a:off x="985789" y="142832"/>
                <a:ext cx="4843233" cy="62959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r>
                  <a:rPr lang="zh-CN" altLang="en-US" sz="3500" b="1" dirty="0">
                    <a:solidFill>
                      <a:srgbClr val="2E75B6"/>
                    </a:solidFill>
                    <a:latin typeface="汉仪中宋简"/>
                    <a:ea typeface="汉仪中宋简"/>
                  </a:rPr>
                  <a:t>校园考勤</a:t>
                </a:r>
              </a:p>
            </p:txBody>
          </p:sp>
          <p:grpSp>
            <p:nvGrpSpPr>
              <p:cNvPr id="34" name="组合 3">
                <a:extLst>
                  <a:ext uri="{FF2B5EF4-FFF2-40B4-BE49-F238E27FC236}">
                    <a16:creationId xmlns:a16="http://schemas.microsoft.com/office/drawing/2014/main" id="{5F798A58-C2AF-493D-92EB-ACC252EA9494}"/>
                  </a:ext>
                </a:extLst>
              </p:cNvPr>
              <p:cNvGrpSpPr/>
              <p:nvPr/>
            </p:nvGrpSpPr>
            <p:grpSpPr>
              <a:xfrm>
                <a:off x="-4764" y="57152"/>
                <a:ext cx="981028" cy="913174"/>
                <a:chOff x="-4764" y="57152"/>
                <a:chExt cx="981028" cy="913174"/>
              </a:xfrm>
            </p:grpSpPr>
            <p:sp>
              <p:nvSpPr>
                <p:cNvPr id="35" name="矩形 34">
                  <a:extLst>
                    <a:ext uri="{FF2B5EF4-FFF2-40B4-BE49-F238E27FC236}">
                      <a16:creationId xmlns:a16="http://schemas.microsoft.com/office/drawing/2014/main" id="{F2473592-7031-41F7-BB9D-7A4FBC3B9126}"/>
                    </a:ext>
                  </a:extLst>
                </p:cNvPr>
                <p:cNvSpPr/>
                <p:nvPr/>
              </p:nvSpPr>
              <p:spPr>
                <a:xfrm>
                  <a:off x="819110" y="142832"/>
                  <a:ext cx="157154" cy="813962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lt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grpSp>
              <p:nvGrpSpPr>
                <p:cNvPr id="36" name="组合 11">
                  <a:extLst>
                    <a:ext uri="{FF2B5EF4-FFF2-40B4-BE49-F238E27FC236}">
                      <a16:creationId xmlns:a16="http://schemas.microsoft.com/office/drawing/2014/main" id="{BE6EC485-314C-457E-BEAA-DFF3F1AE53F5}"/>
                    </a:ext>
                  </a:extLst>
                </p:cNvPr>
                <p:cNvGrpSpPr/>
                <p:nvPr/>
              </p:nvGrpSpPr>
              <p:grpSpPr>
                <a:xfrm>
                  <a:off x="-4764" y="57152"/>
                  <a:ext cx="704816" cy="913174"/>
                  <a:chOff x="-4764" y="57152"/>
                  <a:chExt cx="704816" cy="913174"/>
                </a:xfrm>
              </p:grpSpPr>
              <p:sp>
                <p:nvSpPr>
                  <p:cNvPr id="37" name="矩形 36">
                    <a:extLst>
                      <a:ext uri="{FF2B5EF4-FFF2-40B4-BE49-F238E27FC236}">
                        <a16:creationId xmlns:a16="http://schemas.microsoft.com/office/drawing/2014/main" id="{D9294610-C3B5-447B-A115-5551AE317A1E}"/>
                      </a:ext>
                    </a:extLst>
                  </p:cNvPr>
                  <p:cNvSpPr/>
                  <p:nvPr/>
                </p:nvSpPr>
                <p:spPr>
                  <a:xfrm>
                    <a:off x="-4764" y="142832"/>
                    <a:ext cx="704816" cy="813962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lt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38" name="组合 22">
                    <a:extLst>
                      <a:ext uri="{FF2B5EF4-FFF2-40B4-BE49-F238E27FC236}">
                        <a16:creationId xmlns:a16="http://schemas.microsoft.com/office/drawing/2014/main" id="{2BE03205-AAE3-4411-AEB3-D6D18104A42B}"/>
                      </a:ext>
                    </a:extLst>
                  </p:cNvPr>
                  <p:cNvGrpSpPr/>
                  <p:nvPr/>
                </p:nvGrpSpPr>
                <p:grpSpPr>
                  <a:xfrm>
                    <a:off x="86372" y="57152"/>
                    <a:ext cx="575833" cy="913174"/>
                    <a:chOff x="86372" y="57152"/>
                    <a:chExt cx="575833" cy="913174"/>
                  </a:xfrm>
                </p:grpSpPr>
                <p:sp>
                  <p:nvSpPr>
                    <p:cNvPr id="39" name="文本框 24">
                      <a:extLst>
                        <a:ext uri="{FF2B5EF4-FFF2-40B4-BE49-F238E27FC236}">
                          <a16:creationId xmlns:a16="http://schemas.microsoft.com/office/drawing/2014/main" id="{A6429AF3-4BE7-4665-A429-B85D625A86D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24255" y="57152"/>
                      <a:ext cx="332509" cy="767948"/>
                    </a:xfrm>
                    <a:prstGeom prst="rect">
                      <a:avLst/>
                    </a:prstGeom>
                    <a:noFill/>
                    <a:ln w="9525">
                      <a:noFill/>
                    </a:ln>
                  </p:spPr>
                  <p:txBody>
                    <a:bodyPr anchor="t">
                      <a:spAutoFit/>
                    </a:bodyPr>
                    <a:lstStyle/>
                    <a:p>
                      <a:r>
                        <a:rPr lang="en-US" altLang="zh-CN" sz="4400" dirty="0">
                          <a:solidFill>
                            <a:schemeClr val="bg1"/>
                          </a:solidFill>
                          <a:latin typeface="Segoe UI Black" panose="020B0A02040204020203" pitchFamily="34" charset="0"/>
                          <a:ea typeface="宋体" panose="02010600030101010101" pitchFamily="2" charset="-122"/>
                        </a:rPr>
                        <a:t>4</a:t>
                      </a:r>
                    </a:p>
                  </p:txBody>
                </p:sp>
                <p:sp>
                  <p:nvSpPr>
                    <p:cNvPr id="40" name="文本框 25">
                      <a:extLst>
                        <a:ext uri="{FF2B5EF4-FFF2-40B4-BE49-F238E27FC236}">
                          <a16:creationId xmlns:a16="http://schemas.microsoft.com/office/drawing/2014/main" id="{4DA7687F-A575-493F-9325-D18AD34A6DF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6372" y="602219"/>
                      <a:ext cx="575833" cy="368107"/>
                    </a:xfrm>
                    <a:prstGeom prst="rect">
                      <a:avLst/>
                    </a:prstGeom>
                    <a:noFill/>
                    <a:ln w="9525">
                      <a:noFill/>
                    </a:ln>
                  </p:spPr>
                  <p:txBody>
                    <a:bodyPr anchor="t">
                      <a:spAutoFit/>
                    </a:bodyPr>
                    <a:lstStyle/>
                    <a:p>
                      <a:r>
                        <a:rPr lang="en-US" altLang="zh-CN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Part</a:t>
                      </a:r>
                      <a:endParaRPr lang="zh-CN" altLang="en-US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</p:grpSp>
            </p:grpSp>
          </p:grpSp>
        </p:grpSp>
        <p:sp>
          <p:nvSpPr>
            <p:cNvPr id="32" name="文本框 26">
              <a:extLst>
                <a:ext uri="{FF2B5EF4-FFF2-40B4-BE49-F238E27FC236}">
                  <a16:creationId xmlns:a16="http://schemas.microsoft.com/office/drawing/2014/main" id="{93074A3C-80B3-4A94-9071-819419AF9F78}"/>
                </a:ext>
              </a:extLst>
            </p:cNvPr>
            <p:cNvSpPr txBox="1"/>
            <p:nvPr/>
          </p:nvSpPr>
          <p:spPr>
            <a:xfrm>
              <a:off x="976264" y="698678"/>
              <a:ext cx="4852758" cy="33837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r>
                <a:rPr lang="en-US" altLang="zh-CN" sz="1600" dirty="0">
                  <a:solidFill>
                    <a:srgbClr val="767171"/>
                  </a:solidFill>
                  <a:latin typeface="Segoe UI Emoji" panose="020B0502040204020203" pitchFamily="34" charset="0"/>
                  <a:ea typeface="宋体" panose="02010600030101010101" pitchFamily="2" charset="-122"/>
                </a:rPr>
                <a:t>Campus attendance</a:t>
              </a:r>
              <a:endParaRPr lang="en-US" altLang="zh-CN" sz="1600" baseline="0" dirty="0">
                <a:solidFill>
                  <a:srgbClr val="767171"/>
                </a:solidFill>
                <a:latin typeface="Segoe UI Emoji" panose="020B0502040204020203" pitchFamily="34" charset="0"/>
                <a:ea typeface="宋体" panose="02010600030101010101" pitchFamily="2" charset="-122"/>
              </a:endParaRPr>
            </a:p>
          </p:txBody>
        </p:sp>
      </p:grpSp>
      <p:pic>
        <p:nvPicPr>
          <p:cNvPr id="41" name="Picture 4" descr="140">
            <a:extLst>
              <a:ext uri="{FF2B5EF4-FFF2-40B4-BE49-F238E27FC236}">
                <a16:creationId xmlns:a16="http://schemas.microsoft.com/office/drawing/2014/main" id="{490C0493-D564-489F-AE77-1259D26BD5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9996" y="641862"/>
            <a:ext cx="6191404" cy="55834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2" name="AutoShape 10">
            <a:extLst>
              <a:ext uri="{FF2B5EF4-FFF2-40B4-BE49-F238E27FC236}">
                <a16:creationId xmlns:a16="http://schemas.microsoft.com/office/drawing/2014/main" id="{1C82DCD5-0FC4-4D4C-92C6-879666FC8CD3}"/>
              </a:ext>
            </a:extLst>
          </p:cNvPr>
          <p:cNvSpPr>
            <a:spLocks noChangeArrowheads="1"/>
          </p:cNvSpPr>
          <p:nvPr/>
        </p:nvSpPr>
        <p:spPr bwMode="gray">
          <a:xfrm>
            <a:off x="461550" y="1291757"/>
            <a:ext cx="4164013" cy="2363788"/>
          </a:xfrm>
          <a:prstGeom prst="roundRect">
            <a:avLst>
              <a:gd name="adj" fmla="val 10889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fontAlgn="base"/>
            <a:endParaRPr lang="zh-CN" altLang="en-US" strike="noStrike" noProof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AutoShape 10">
            <a:extLst>
              <a:ext uri="{FF2B5EF4-FFF2-40B4-BE49-F238E27FC236}">
                <a16:creationId xmlns:a16="http://schemas.microsoft.com/office/drawing/2014/main" id="{0F738A92-A858-42C1-BB7E-FC6D9FA4C32C}"/>
              </a:ext>
            </a:extLst>
          </p:cNvPr>
          <p:cNvSpPr>
            <a:spLocks noChangeArrowheads="1"/>
          </p:cNvSpPr>
          <p:nvPr/>
        </p:nvSpPr>
        <p:spPr bwMode="gray">
          <a:xfrm>
            <a:off x="461550" y="3793324"/>
            <a:ext cx="4164013" cy="2519324"/>
          </a:xfrm>
          <a:prstGeom prst="roundRect">
            <a:avLst>
              <a:gd name="adj" fmla="val 10889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fontAlgn="base"/>
            <a:endParaRPr lang="zh-CN" altLang="en-US" strike="noStrike" noProof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8514B166-7237-4F58-98D0-BC68C4C7E38D}"/>
              </a:ext>
            </a:extLst>
          </p:cNvPr>
          <p:cNvSpPr/>
          <p:nvPr/>
        </p:nvSpPr>
        <p:spPr>
          <a:xfrm>
            <a:off x="823913" y="4144439"/>
            <a:ext cx="366630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zh-CN" altLang="en-US" sz="2800" b="1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智能数据</a:t>
            </a:r>
            <a:endParaRPr lang="en-US" altLang="zh-CN" sz="2800" b="1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base"/>
            <a:r>
              <a:rPr lang="zh-CN" altLang="en-US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学生进出学校，校门口的感应器就会读到电子学生证信息并上传到后台管理系统，系统自动家长发送一条进出校短信通知。</a:t>
            </a: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DC1A623A-65D7-4304-AEF9-106590F646E5}"/>
              </a:ext>
            </a:extLst>
          </p:cNvPr>
          <p:cNvSpPr/>
          <p:nvPr/>
        </p:nvSpPr>
        <p:spPr>
          <a:xfrm>
            <a:off x="981075" y="1571781"/>
            <a:ext cx="3119761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zh-CN" altLang="en-US" sz="4000" noProof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800" b="1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智能考勤</a:t>
            </a:r>
            <a:endParaRPr lang="en-US" altLang="zh-CN" sz="2800" b="1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base"/>
            <a:r>
              <a:rPr lang="zh-CN" altLang="en-US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应用RFID无线射频感应技术，实现远距离自动智能感应打卡，自动生成学生考勤报表。</a:t>
            </a:r>
          </a:p>
        </p:txBody>
      </p:sp>
    </p:spTree>
    <p:extLst>
      <p:ext uri="{BB962C8B-B14F-4D97-AF65-F5344CB8AC3E}">
        <p14:creationId xmlns:p14="http://schemas.microsoft.com/office/powerpoint/2010/main" val="393454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组合 2">
            <a:extLst>
              <a:ext uri="{FF2B5EF4-FFF2-40B4-BE49-F238E27FC236}">
                <a16:creationId xmlns:a16="http://schemas.microsoft.com/office/drawing/2014/main" id="{8B648506-2E91-422A-B211-FBB9AEF8A258}"/>
              </a:ext>
            </a:extLst>
          </p:cNvPr>
          <p:cNvGrpSpPr/>
          <p:nvPr/>
        </p:nvGrpSpPr>
        <p:grpSpPr>
          <a:xfrm>
            <a:off x="0" y="0"/>
            <a:ext cx="5834063" cy="980416"/>
            <a:chOff x="-4764" y="57152"/>
            <a:chExt cx="5833786" cy="979903"/>
          </a:xfrm>
        </p:grpSpPr>
        <p:grpSp>
          <p:nvGrpSpPr>
            <p:cNvPr id="31" name="组合 5">
              <a:extLst>
                <a:ext uri="{FF2B5EF4-FFF2-40B4-BE49-F238E27FC236}">
                  <a16:creationId xmlns:a16="http://schemas.microsoft.com/office/drawing/2014/main" id="{D6BF2C3A-A066-4BC8-8072-E9347BA06BA1}"/>
                </a:ext>
              </a:extLst>
            </p:cNvPr>
            <p:cNvGrpSpPr/>
            <p:nvPr/>
          </p:nvGrpSpPr>
          <p:grpSpPr>
            <a:xfrm>
              <a:off x="-4764" y="57152"/>
              <a:ext cx="5833786" cy="913174"/>
              <a:chOff x="-4764" y="57152"/>
              <a:chExt cx="5833786" cy="913174"/>
            </a:xfrm>
          </p:grpSpPr>
          <p:sp>
            <p:nvSpPr>
              <p:cNvPr id="33" name="文本框 1">
                <a:extLst>
                  <a:ext uri="{FF2B5EF4-FFF2-40B4-BE49-F238E27FC236}">
                    <a16:creationId xmlns:a16="http://schemas.microsoft.com/office/drawing/2014/main" id="{A13E7442-B127-40FE-A9CF-51CC11146A5B}"/>
                  </a:ext>
                </a:extLst>
              </p:cNvPr>
              <p:cNvSpPr txBox="1"/>
              <p:nvPr/>
            </p:nvSpPr>
            <p:spPr>
              <a:xfrm>
                <a:off x="985789" y="142832"/>
                <a:ext cx="4843233" cy="62959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r>
                  <a:rPr lang="zh-CN" altLang="en-US" sz="3500" b="1" dirty="0">
                    <a:solidFill>
                      <a:srgbClr val="2E75B6"/>
                    </a:solidFill>
                    <a:latin typeface="汉仪中宋简"/>
                    <a:ea typeface="汉仪中宋简"/>
                  </a:rPr>
                  <a:t>充值消费</a:t>
                </a:r>
              </a:p>
            </p:txBody>
          </p:sp>
          <p:grpSp>
            <p:nvGrpSpPr>
              <p:cNvPr id="34" name="组合 3">
                <a:extLst>
                  <a:ext uri="{FF2B5EF4-FFF2-40B4-BE49-F238E27FC236}">
                    <a16:creationId xmlns:a16="http://schemas.microsoft.com/office/drawing/2014/main" id="{5F798A58-C2AF-493D-92EB-ACC252EA9494}"/>
                  </a:ext>
                </a:extLst>
              </p:cNvPr>
              <p:cNvGrpSpPr/>
              <p:nvPr/>
            </p:nvGrpSpPr>
            <p:grpSpPr>
              <a:xfrm>
                <a:off x="-4764" y="57152"/>
                <a:ext cx="981028" cy="913174"/>
                <a:chOff x="-4764" y="57152"/>
                <a:chExt cx="981028" cy="913174"/>
              </a:xfrm>
            </p:grpSpPr>
            <p:sp>
              <p:nvSpPr>
                <p:cNvPr id="35" name="矩形 34">
                  <a:extLst>
                    <a:ext uri="{FF2B5EF4-FFF2-40B4-BE49-F238E27FC236}">
                      <a16:creationId xmlns:a16="http://schemas.microsoft.com/office/drawing/2014/main" id="{F2473592-7031-41F7-BB9D-7A4FBC3B9126}"/>
                    </a:ext>
                  </a:extLst>
                </p:cNvPr>
                <p:cNvSpPr/>
                <p:nvPr/>
              </p:nvSpPr>
              <p:spPr>
                <a:xfrm>
                  <a:off x="819110" y="142832"/>
                  <a:ext cx="157154" cy="813962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lt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grpSp>
              <p:nvGrpSpPr>
                <p:cNvPr id="36" name="组合 11">
                  <a:extLst>
                    <a:ext uri="{FF2B5EF4-FFF2-40B4-BE49-F238E27FC236}">
                      <a16:creationId xmlns:a16="http://schemas.microsoft.com/office/drawing/2014/main" id="{BE6EC485-314C-457E-BEAA-DFF3F1AE53F5}"/>
                    </a:ext>
                  </a:extLst>
                </p:cNvPr>
                <p:cNvGrpSpPr/>
                <p:nvPr/>
              </p:nvGrpSpPr>
              <p:grpSpPr>
                <a:xfrm>
                  <a:off x="-4764" y="57152"/>
                  <a:ext cx="704816" cy="913174"/>
                  <a:chOff x="-4764" y="57152"/>
                  <a:chExt cx="704816" cy="913174"/>
                </a:xfrm>
              </p:grpSpPr>
              <p:sp>
                <p:nvSpPr>
                  <p:cNvPr id="37" name="矩形 36">
                    <a:extLst>
                      <a:ext uri="{FF2B5EF4-FFF2-40B4-BE49-F238E27FC236}">
                        <a16:creationId xmlns:a16="http://schemas.microsoft.com/office/drawing/2014/main" id="{D9294610-C3B5-447B-A115-5551AE317A1E}"/>
                      </a:ext>
                    </a:extLst>
                  </p:cNvPr>
                  <p:cNvSpPr/>
                  <p:nvPr/>
                </p:nvSpPr>
                <p:spPr>
                  <a:xfrm>
                    <a:off x="-4764" y="142832"/>
                    <a:ext cx="704816" cy="813962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lt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38" name="组合 22">
                    <a:extLst>
                      <a:ext uri="{FF2B5EF4-FFF2-40B4-BE49-F238E27FC236}">
                        <a16:creationId xmlns:a16="http://schemas.microsoft.com/office/drawing/2014/main" id="{2BE03205-AAE3-4411-AEB3-D6D18104A42B}"/>
                      </a:ext>
                    </a:extLst>
                  </p:cNvPr>
                  <p:cNvGrpSpPr/>
                  <p:nvPr/>
                </p:nvGrpSpPr>
                <p:grpSpPr>
                  <a:xfrm>
                    <a:off x="86372" y="57152"/>
                    <a:ext cx="575833" cy="913174"/>
                    <a:chOff x="86372" y="57152"/>
                    <a:chExt cx="575833" cy="913174"/>
                  </a:xfrm>
                </p:grpSpPr>
                <p:sp>
                  <p:nvSpPr>
                    <p:cNvPr id="39" name="文本框 24">
                      <a:extLst>
                        <a:ext uri="{FF2B5EF4-FFF2-40B4-BE49-F238E27FC236}">
                          <a16:creationId xmlns:a16="http://schemas.microsoft.com/office/drawing/2014/main" id="{A6429AF3-4BE7-4665-A429-B85D625A86D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24255" y="57152"/>
                      <a:ext cx="332509" cy="767948"/>
                    </a:xfrm>
                    <a:prstGeom prst="rect">
                      <a:avLst/>
                    </a:prstGeom>
                    <a:noFill/>
                    <a:ln w="9525">
                      <a:noFill/>
                    </a:ln>
                  </p:spPr>
                  <p:txBody>
                    <a:bodyPr anchor="t">
                      <a:spAutoFit/>
                    </a:bodyPr>
                    <a:lstStyle/>
                    <a:p>
                      <a:r>
                        <a:rPr lang="en-US" altLang="zh-CN" sz="4400" dirty="0">
                          <a:solidFill>
                            <a:schemeClr val="bg1"/>
                          </a:solidFill>
                          <a:latin typeface="Segoe UI Black" panose="020B0A02040204020203" pitchFamily="34" charset="0"/>
                          <a:ea typeface="宋体" panose="02010600030101010101" pitchFamily="2" charset="-122"/>
                        </a:rPr>
                        <a:t>5</a:t>
                      </a:r>
                    </a:p>
                  </p:txBody>
                </p:sp>
                <p:sp>
                  <p:nvSpPr>
                    <p:cNvPr id="40" name="文本框 25">
                      <a:extLst>
                        <a:ext uri="{FF2B5EF4-FFF2-40B4-BE49-F238E27FC236}">
                          <a16:creationId xmlns:a16="http://schemas.microsoft.com/office/drawing/2014/main" id="{4DA7687F-A575-493F-9325-D18AD34A6DF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6372" y="602219"/>
                      <a:ext cx="575833" cy="368107"/>
                    </a:xfrm>
                    <a:prstGeom prst="rect">
                      <a:avLst/>
                    </a:prstGeom>
                    <a:noFill/>
                    <a:ln w="9525">
                      <a:noFill/>
                    </a:ln>
                  </p:spPr>
                  <p:txBody>
                    <a:bodyPr anchor="t">
                      <a:spAutoFit/>
                    </a:bodyPr>
                    <a:lstStyle/>
                    <a:p>
                      <a:r>
                        <a:rPr lang="en-US" altLang="zh-CN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Part</a:t>
                      </a:r>
                      <a:endParaRPr lang="zh-CN" altLang="en-US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</p:grpSp>
            </p:grpSp>
          </p:grpSp>
        </p:grpSp>
        <p:sp>
          <p:nvSpPr>
            <p:cNvPr id="32" name="文本框 26">
              <a:extLst>
                <a:ext uri="{FF2B5EF4-FFF2-40B4-BE49-F238E27FC236}">
                  <a16:creationId xmlns:a16="http://schemas.microsoft.com/office/drawing/2014/main" id="{93074A3C-80B3-4A94-9071-819419AF9F78}"/>
                </a:ext>
              </a:extLst>
            </p:cNvPr>
            <p:cNvSpPr txBox="1"/>
            <p:nvPr/>
          </p:nvSpPr>
          <p:spPr>
            <a:xfrm>
              <a:off x="976264" y="698678"/>
              <a:ext cx="4852758" cy="33837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r>
                <a:rPr lang="en-US" altLang="zh-CN" sz="1600" dirty="0">
                  <a:solidFill>
                    <a:srgbClr val="767171"/>
                  </a:solidFill>
                  <a:latin typeface="Segoe UI Emoji" panose="020B0502040204020203" pitchFamily="34" charset="0"/>
                  <a:ea typeface="宋体" panose="02010600030101010101" pitchFamily="2" charset="-122"/>
                </a:rPr>
                <a:t>Recharge </a:t>
              </a:r>
              <a:r>
                <a:rPr lang="en-US" altLang="zh-CN" sz="1600" dirty="0" err="1">
                  <a:solidFill>
                    <a:srgbClr val="767171"/>
                  </a:solidFill>
                  <a:latin typeface="Segoe UI Emoji" panose="020B0502040204020203" pitchFamily="34" charset="0"/>
                  <a:ea typeface="宋体" panose="02010600030101010101" pitchFamily="2" charset="-122"/>
                </a:rPr>
                <a:t>consumptionce</a:t>
              </a:r>
              <a:endParaRPr lang="en-US" altLang="zh-CN" sz="1600" baseline="0" dirty="0">
                <a:solidFill>
                  <a:srgbClr val="767171"/>
                </a:solidFill>
                <a:latin typeface="Segoe UI Emoji" panose="020B0502040204020203" pitchFamily="34" charset="0"/>
                <a:ea typeface="宋体" panose="02010600030101010101" pitchFamily="2" charset="-122"/>
              </a:endParaRPr>
            </a:p>
          </p:txBody>
        </p:sp>
      </p:grpSp>
      <p:pic>
        <p:nvPicPr>
          <p:cNvPr id="4" name="图片 3">
            <a:extLst>
              <a:ext uri="{FF2B5EF4-FFF2-40B4-BE49-F238E27FC236}">
                <a16:creationId xmlns:a16="http://schemas.microsoft.com/office/drawing/2014/main" id="{35A12784-3891-48BE-8B24-17FBFE5525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6484" y="1271782"/>
            <a:ext cx="1822280" cy="1366710"/>
          </a:xfrm>
          <a:prstGeom prst="rect">
            <a:avLst/>
          </a:prstGeom>
        </p:spPr>
      </p:pic>
      <p:grpSp>
        <p:nvGrpSpPr>
          <p:cNvPr id="20" name="Group 25">
            <a:extLst>
              <a:ext uri="{FF2B5EF4-FFF2-40B4-BE49-F238E27FC236}">
                <a16:creationId xmlns:a16="http://schemas.microsoft.com/office/drawing/2014/main" id="{83875F35-C9F3-4220-B103-F5C49C062B22}"/>
              </a:ext>
            </a:extLst>
          </p:cNvPr>
          <p:cNvGrpSpPr/>
          <p:nvPr/>
        </p:nvGrpSpPr>
        <p:grpSpPr>
          <a:xfrm>
            <a:off x="3514790" y="2038980"/>
            <a:ext cx="4499529" cy="2515849"/>
            <a:chOff x="1763688" y="1124744"/>
            <a:chExt cx="5652564" cy="3166095"/>
          </a:xfrm>
        </p:grpSpPr>
        <p:sp>
          <p:nvSpPr>
            <p:cNvPr id="21" name="Rectangle 26">
              <a:extLst>
                <a:ext uri="{FF2B5EF4-FFF2-40B4-BE49-F238E27FC236}">
                  <a16:creationId xmlns:a16="http://schemas.microsoft.com/office/drawing/2014/main" id="{A55A8864-A89A-4D18-A32E-09707C79BA48}"/>
                </a:ext>
              </a:extLst>
            </p:cNvPr>
            <p:cNvSpPr/>
            <p:nvPr/>
          </p:nvSpPr>
          <p:spPr>
            <a:xfrm>
              <a:off x="2699792" y="1397918"/>
              <a:ext cx="3744416" cy="230425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  <p:pic>
          <p:nvPicPr>
            <p:cNvPr id="22" name="Picture 3" descr="F:\Trabajos\Envato\Graphic River\Duckson\Elements\laptop.png">
              <a:extLst>
                <a:ext uri="{FF2B5EF4-FFF2-40B4-BE49-F238E27FC236}">
                  <a16:creationId xmlns:a16="http://schemas.microsoft.com/office/drawing/2014/main" id="{E514F4AD-79EA-4B87-BA98-4B04362F29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3688" y="1124744"/>
              <a:ext cx="5652564" cy="31660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93E8467E-612B-439F-92D5-341B5C10C699}"/>
              </a:ext>
            </a:extLst>
          </p:cNvPr>
          <p:cNvCxnSpPr/>
          <p:nvPr/>
        </p:nvCxnSpPr>
        <p:spPr>
          <a:xfrm>
            <a:off x="3426011" y="2310825"/>
            <a:ext cx="0" cy="2212267"/>
          </a:xfrm>
          <a:prstGeom prst="line">
            <a:avLst/>
          </a:prstGeom>
          <a:ln w="38100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3D5B0731-D288-4E2A-84D6-3C9573810F29}"/>
              </a:ext>
            </a:extLst>
          </p:cNvPr>
          <p:cNvCxnSpPr/>
          <p:nvPr/>
        </p:nvCxnSpPr>
        <p:spPr>
          <a:xfrm>
            <a:off x="3426011" y="3296905"/>
            <a:ext cx="685443" cy="0"/>
          </a:xfrm>
          <a:prstGeom prst="line">
            <a:avLst/>
          </a:prstGeom>
          <a:ln w="38100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4C3AEA94-B5CF-4CBC-8077-C1F471BC78CC}"/>
              </a:ext>
            </a:extLst>
          </p:cNvPr>
          <p:cNvCxnSpPr/>
          <p:nvPr/>
        </p:nvCxnSpPr>
        <p:spPr>
          <a:xfrm>
            <a:off x="2964966" y="2310825"/>
            <a:ext cx="461045" cy="0"/>
          </a:xfrm>
          <a:prstGeom prst="line">
            <a:avLst/>
          </a:prstGeom>
          <a:ln w="38100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1171FF51-19FF-4823-BA8D-5F05C036A7AF}"/>
              </a:ext>
            </a:extLst>
          </p:cNvPr>
          <p:cNvCxnSpPr/>
          <p:nvPr/>
        </p:nvCxnSpPr>
        <p:spPr>
          <a:xfrm>
            <a:off x="2953641" y="4523091"/>
            <a:ext cx="461045" cy="0"/>
          </a:xfrm>
          <a:prstGeom prst="line">
            <a:avLst/>
          </a:prstGeom>
          <a:ln w="38100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39318617-9851-4FFD-BDA8-5D9BC3257833}"/>
              </a:ext>
            </a:extLst>
          </p:cNvPr>
          <p:cNvCxnSpPr/>
          <p:nvPr/>
        </p:nvCxnSpPr>
        <p:spPr>
          <a:xfrm>
            <a:off x="8000519" y="2181026"/>
            <a:ext cx="461045" cy="0"/>
          </a:xfrm>
          <a:prstGeom prst="line">
            <a:avLst/>
          </a:prstGeom>
          <a:ln w="38100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>
            <a:extLst>
              <a:ext uri="{FF2B5EF4-FFF2-40B4-BE49-F238E27FC236}">
                <a16:creationId xmlns:a16="http://schemas.microsoft.com/office/drawing/2014/main" id="{2B5A2A19-BAAF-456B-BE2D-6A838A74603C}"/>
              </a:ext>
            </a:extLst>
          </p:cNvPr>
          <p:cNvCxnSpPr/>
          <p:nvPr/>
        </p:nvCxnSpPr>
        <p:spPr>
          <a:xfrm>
            <a:off x="8010107" y="4866033"/>
            <a:ext cx="461045" cy="0"/>
          </a:xfrm>
          <a:prstGeom prst="line">
            <a:avLst/>
          </a:prstGeom>
          <a:ln w="38100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id="{54F6EB97-7FC7-45EB-8ACC-FF29A32A72BF}"/>
              </a:ext>
            </a:extLst>
          </p:cNvPr>
          <p:cNvCxnSpPr/>
          <p:nvPr/>
        </p:nvCxnSpPr>
        <p:spPr>
          <a:xfrm>
            <a:off x="7328876" y="3218486"/>
            <a:ext cx="685443" cy="0"/>
          </a:xfrm>
          <a:prstGeom prst="line">
            <a:avLst/>
          </a:prstGeom>
          <a:ln w="38100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文本框 44">
            <a:extLst>
              <a:ext uri="{FF2B5EF4-FFF2-40B4-BE49-F238E27FC236}">
                <a16:creationId xmlns:a16="http://schemas.microsoft.com/office/drawing/2014/main" id="{9BF305DD-77C3-4C86-B964-3A38A232186E}"/>
              </a:ext>
            </a:extLst>
          </p:cNvPr>
          <p:cNvSpPr txBox="1"/>
          <p:nvPr/>
        </p:nvSpPr>
        <p:spPr>
          <a:xfrm>
            <a:off x="1465462" y="2917717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zh-CN" altLang="en-US" sz="1600" b="1" dirty="0">
                <a:solidFill>
                  <a:srgbClr val="12419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Helvetica"/>
              </a:rPr>
              <a:t>食堂刷卡就餐</a:t>
            </a: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D32615E1-8FB2-42D5-B129-79149E528FE3}"/>
              </a:ext>
            </a:extLst>
          </p:cNvPr>
          <p:cNvSpPr txBox="1"/>
          <p:nvPr/>
        </p:nvSpPr>
        <p:spPr>
          <a:xfrm>
            <a:off x="1462411" y="4981294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zh-CN" altLang="en-US" sz="1600" b="1" dirty="0">
                <a:solidFill>
                  <a:srgbClr val="12419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Helvetica"/>
              </a:rPr>
              <a:t>超市刷卡消费</a:t>
            </a: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15CA8B72-A245-4756-9687-2A9C23078187}"/>
              </a:ext>
            </a:extLst>
          </p:cNvPr>
          <p:cNvSpPr txBox="1"/>
          <p:nvPr/>
        </p:nvSpPr>
        <p:spPr>
          <a:xfrm>
            <a:off x="5259747" y="4450158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zh-CN" altLang="en-US" sz="1600" b="1" dirty="0">
                <a:solidFill>
                  <a:srgbClr val="12419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Helvetica"/>
              </a:rPr>
              <a:t>管理平台</a:t>
            </a:r>
          </a:p>
        </p:txBody>
      </p:sp>
      <p:cxnSp>
        <p:nvCxnSpPr>
          <p:cNvPr id="49" name="直接连接符 48">
            <a:extLst>
              <a:ext uri="{FF2B5EF4-FFF2-40B4-BE49-F238E27FC236}">
                <a16:creationId xmlns:a16="http://schemas.microsoft.com/office/drawing/2014/main" id="{8C876B0A-0AF9-42BF-86C9-D62A5261F309}"/>
              </a:ext>
            </a:extLst>
          </p:cNvPr>
          <p:cNvCxnSpPr>
            <a:cxnSpLocks/>
          </p:cNvCxnSpPr>
          <p:nvPr/>
        </p:nvCxnSpPr>
        <p:spPr>
          <a:xfrm>
            <a:off x="8010107" y="2173407"/>
            <a:ext cx="0" cy="2692626"/>
          </a:xfrm>
          <a:prstGeom prst="line">
            <a:avLst/>
          </a:prstGeom>
          <a:ln w="38100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文本框 49">
            <a:extLst>
              <a:ext uri="{FF2B5EF4-FFF2-40B4-BE49-F238E27FC236}">
                <a16:creationId xmlns:a16="http://schemas.microsoft.com/office/drawing/2014/main" id="{FC045BB7-858F-4360-B111-EFFB57C48BB1}"/>
              </a:ext>
            </a:extLst>
          </p:cNvPr>
          <p:cNvSpPr txBox="1"/>
          <p:nvPr/>
        </p:nvSpPr>
        <p:spPr>
          <a:xfrm>
            <a:off x="10502605" y="1852329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zh-CN" altLang="en-US" sz="1600" b="1" dirty="0">
                <a:solidFill>
                  <a:srgbClr val="12419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Helvetica"/>
              </a:rPr>
              <a:t>充值机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7AEE884B-FEF9-47FB-A6B6-67CDD40939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466" y="2821030"/>
            <a:ext cx="1822280" cy="1362894"/>
          </a:xfrm>
          <a:prstGeom prst="rect">
            <a:avLst/>
          </a:prstGeom>
        </p:spPr>
      </p:pic>
      <p:sp>
        <p:nvSpPr>
          <p:cNvPr id="51" name="文本框 50">
            <a:extLst>
              <a:ext uri="{FF2B5EF4-FFF2-40B4-BE49-F238E27FC236}">
                <a16:creationId xmlns:a16="http://schemas.microsoft.com/office/drawing/2014/main" id="{64767730-EDAD-4F4B-998E-61A9CDA55CEF}"/>
              </a:ext>
            </a:extLst>
          </p:cNvPr>
          <p:cNvSpPr txBox="1"/>
          <p:nvPr/>
        </p:nvSpPr>
        <p:spPr>
          <a:xfrm>
            <a:off x="10558940" y="3376804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zh-CN" altLang="en-US" sz="1600" b="1" dirty="0">
                <a:solidFill>
                  <a:srgbClr val="12419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Helvetica"/>
              </a:rPr>
              <a:t>刷卡机</a:t>
            </a:r>
          </a:p>
        </p:txBody>
      </p:sp>
      <p:cxnSp>
        <p:nvCxnSpPr>
          <p:cNvPr id="52" name="直接连接符 51">
            <a:extLst>
              <a:ext uri="{FF2B5EF4-FFF2-40B4-BE49-F238E27FC236}">
                <a16:creationId xmlns:a16="http://schemas.microsoft.com/office/drawing/2014/main" id="{7BFA82E4-D801-4860-BD90-008CB6E9B5F6}"/>
              </a:ext>
            </a:extLst>
          </p:cNvPr>
          <p:cNvCxnSpPr>
            <a:cxnSpLocks/>
          </p:cNvCxnSpPr>
          <p:nvPr/>
        </p:nvCxnSpPr>
        <p:spPr>
          <a:xfrm>
            <a:off x="8010107" y="3163447"/>
            <a:ext cx="451457" cy="0"/>
          </a:xfrm>
          <a:prstGeom prst="line">
            <a:avLst/>
          </a:prstGeom>
          <a:ln w="38100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图片 12">
            <a:extLst>
              <a:ext uri="{FF2B5EF4-FFF2-40B4-BE49-F238E27FC236}">
                <a16:creationId xmlns:a16="http://schemas.microsoft.com/office/drawing/2014/main" id="{EC6E4C95-8C7D-4834-AA05-8048177C18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6484" y="4325606"/>
            <a:ext cx="1123841" cy="1498455"/>
          </a:xfrm>
          <a:prstGeom prst="rect">
            <a:avLst/>
          </a:prstGeom>
        </p:spPr>
      </p:pic>
      <p:sp>
        <p:nvSpPr>
          <p:cNvPr id="53" name="文本框 52">
            <a:extLst>
              <a:ext uri="{FF2B5EF4-FFF2-40B4-BE49-F238E27FC236}">
                <a16:creationId xmlns:a16="http://schemas.microsoft.com/office/drawing/2014/main" id="{682BEDF3-54E7-4CD2-98F9-F9DC031B6B99}"/>
              </a:ext>
            </a:extLst>
          </p:cNvPr>
          <p:cNvSpPr txBox="1"/>
          <p:nvPr/>
        </p:nvSpPr>
        <p:spPr>
          <a:xfrm>
            <a:off x="10032945" y="4696756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zh-CN" altLang="en-US" sz="1600" b="1" dirty="0">
                <a:solidFill>
                  <a:srgbClr val="12419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Helvetica"/>
              </a:rPr>
              <a:t>白卡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607CD4ED-D18B-44FD-8B61-6AEBB960D7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826" y="1531504"/>
            <a:ext cx="1788302" cy="134122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7C34867-6BA8-4399-982A-FF49F0A878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41702" y="3678389"/>
            <a:ext cx="1771840" cy="122769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921BDB01-14C4-4232-93DE-865E6BF115E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773" y="2261582"/>
            <a:ext cx="2852667" cy="173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6803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组合 2">
            <a:extLst>
              <a:ext uri="{FF2B5EF4-FFF2-40B4-BE49-F238E27FC236}">
                <a16:creationId xmlns:a16="http://schemas.microsoft.com/office/drawing/2014/main" id="{8B648506-2E91-422A-B211-FBB9AEF8A258}"/>
              </a:ext>
            </a:extLst>
          </p:cNvPr>
          <p:cNvGrpSpPr/>
          <p:nvPr/>
        </p:nvGrpSpPr>
        <p:grpSpPr>
          <a:xfrm>
            <a:off x="0" y="0"/>
            <a:ext cx="5834063" cy="980416"/>
            <a:chOff x="-4764" y="57152"/>
            <a:chExt cx="5833786" cy="979903"/>
          </a:xfrm>
        </p:grpSpPr>
        <p:grpSp>
          <p:nvGrpSpPr>
            <p:cNvPr id="31" name="组合 5">
              <a:extLst>
                <a:ext uri="{FF2B5EF4-FFF2-40B4-BE49-F238E27FC236}">
                  <a16:creationId xmlns:a16="http://schemas.microsoft.com/office/drawing/2014/main" id="{D6BF2C3A-A066-4BC8-8072-E9347BA06BA1}"/>
                </a:ext>
              </a:extLst>
            </p:cNvPr>
            <p:cNvGrpSpPr/>
            <p:nvPr/>
          </p:nvGrpSpPr>
          <p:grpSpPr>
            <a:xfrm>
              <a:off x="-4764" y="57152"/>
              <a:ext cx="5833786" cy="913174"/>
              <a:chOff x="-4764" y="57152"/>
              <a:chExt cx="5833786" cy="913174"/>
            </a:xfrm>
          </p:grpSpPr>
          <p:sp>
            <p:nvSpPr>
              <p:cNvPr id="33" name="文本框 1">
                <a:extLst>
                  <a:ext uri="{FF2B5EF4-FFF2-40B4-BE49-F238E27FC236}">
                    <a16:creationId xmlns:a16="http://schemas.microsoft.com/office/drawing/2014/main" id="{A13E7442-B127-40FE-A9CF-51CC11146A5B}"/>
                  </a:ext>
                </a:extLst>
              </p:cNvPr>
              <p:cNvSpPr txBox="1"/>
              <p:nvPr/>
            </p:nvSpPr>
            <p:spPr>
              <a:xfrm>
                <a:off x="985789" y="142832"/>
                <a:ext cx="4843233" cy="62959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r>
                  <a:rPr lang="zh-CN" altLang="en-US" sz="3500" b="1" dirty="0">
                    <a:solidFill>
                      <a:srgbClr val="2E75B6"/>
                    </a:solidFill>
                    <a:latin typeface="汉仪中宋简"/>
                    <a:ea typeface="汉仪中宋简"/>
                  </a:rPr>
                  <a:t>目录清单</a:t>
                </a:r>
              </a:p>
            </p:txBody>
          </p:sp>
          <p:grpSp>
            <p:nvGrpSpPr>
              <p:cNvPr id="34" name="组合 3">
                <a:extLst>
                  <a:ext uri="{FF2B5EF4-FFF2-40B4-BE49-F238E27FC236}">
                    <a16:creationId xmlns:a16="http://schemas.microsoft.com/office/drawing/2014/main" id="{5F798A58-C2AF-493D-92EB-ACC252EA9494}"/>
                  </a:ext>
                </a:extLst>
              </p:cNvPr>
              <p:cNvGrpSpPr/>
              <p:nvPr/>
            </p:nvGrpSpPr>
            <p:grpSpPr>
              <a:xfrm>
                <a:off x="-4764" y="57152"/>
                <a:ext cx="981028" cy="913174"/>
                <a:chOff x="-4764" y="57152"/>
                <a:chExt cx="981028" cy="913174"/>
              </a:xfrm>
            </p:grpSpPr>
            <p:sp>
              <p:nvSpPr>
                <p:cNvPr id="35" name="矩形 34">
                  <a:extLst>
                    <a:ext uri="{FF2B5EF4-FFF2-40B4-BE49-F238E27FC236}">
                      <a16:creationId xmlns:a16="http://schemas.microsoft.com/office/drawing/2014/main" id="{F2473592-7031-41F7-BB9D-7A4FBC3B9126}"/>
                    </a:ext>
                  </a:extLst>
                </p:cNvPr>
                <p:cNvSpPr/>
                <p:nvPr/>
              </p:nvSpPr>
              <p:spPr>
                <a:xfrm>
                  <a:off x="819110" y="142832"/>
                  <a:ext cx="157154" cy="813962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lt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grpSp>
              <p:nvGrpSpPr>
                <p:cNvPr id="36" name="组合 11">
                  <a:extLst>
                    <a:ext uri="{FF2B5EF4-FFF2-40B4-BE49-F238E27FC236}">
                      <a16:creationId xmlns:a16="http://schemas.microsoft.com/office/drawing/2014/main" id="{BE6EC485-314C-457E-BEAA-DFF3F1AE53F5}"/>
                    </a:ext>
                  </a:extLst>
                </p:cNvPr>
                <p:cNvGrpSpPr/>
                <p:nvPr/>
              </p:nvGrpSpPr>
              <p:grpSpPr>
                <a:xfrm>
                  <a:off x="-4764" y="57152"/>
                  <a:ext cx="704816" cy="913174"/>
                  <a:chOff x="-4764" y="57152"/>
                  <a:chExt cx="704816" cy="913174"/>
                </a:xfrm>
              </p:grpSpPr>
              <p:sp>
                <p:nvSpPr>
                  <p:cNvPr id="37" name="矩形 36">
                    <a:extLst>
                      <a:ext uri="{FF2B5EF4-FFF2-40B4-BE49-F238E27FC236}">
                        <a16:creationId xmlns:a16="http://schemas.microsoft.com/office/drawing/2014/main" id="{D9294610-C3B5-447B-A115-5551AE317A1E}"/>
                      </a:ext>
                    </a:extLst>
                  </p:cNvPr>
                  <p:cNvSpPr/>
                  <p:nvPr/>
                </p:nvSpPr>
                <p:spPr>
                  <a:xfrm>
                    <a:off x="-4764" y="142832"/>
                    <a:ext cx="704816" cy="813962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lt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38" name="组合 22">
                    <a:extLst>
                      <a:ext uri="{FF2B5EF4-FFF2-40B4-BE49-F238E27FC236}">
                        <a16:creationId xmlns:a16="http://schemas.microsoft.com/office/drawing/2014/main" id="{2BE03205-AAE3-4411-AEB3-D6D18104A42B}"/>
                      </a:ext>
                    </a:extLst>
                  </p:cNvPr>
                  <p:cNvGrpSpPr/>
                  <p:nvPr/>
                </p:nvGrpSpPr>
                <p:grpSpPr>
                  <a:xfrm>
                    <a:off x="86372" y="57152"/>
                    <a:ext cx="575833" cy="913174"/>
                    <a:chOff x="86372" y="57152"/>
                    <a:chExt cx="575833" cy="913174"/>
                  </a:xfrm>
                </p:grpSpPr>
                <p:sp>
                  <p:nvSpPr>
                    <p:cNvPr id="39" name="文本框 24">
                      <a:extLst>
                        <a:ext uri="{FF2B5EF4-FFF2-40B4-BE49-F238E27FC236}">
                          <a16:creationId xmlns:a16="http://schemas.microsoft.com/office/drawing/2014/main" id="{A6429AF3-4BE7-4665-A429-B85D625A86D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24255" y="57152"/>
                      <a:ext cx="332509" cy="767948"/>
                    </a:xfrm>
                    <a:prstGeom prst="rect">
                      <a:avLst/>
                    </a:prstGeom>
                    <a:noFill/>
                    <a:ln w="9525">
                      <a:noFill/>
                    </a:ln>
                  </p:spPr>
                  <p:txBody>
                    <a:bodyPr anchor="t">
                      <a:spAutoFit/>
                    </a:bodyPr>
                    <a:lstStyle/>
                    <a:p>
                      <a:r>
                        <a:rPr lang="en-US" altLang="zh-CN" sz="4400" dirty="0">
                          <a:solidFill>
                            <a:schemeClr val="bg1"/>
                          </a:solidFill>
                          <a:latin typeface="Segoe UI Black" panose="020B0A02040204020203" pitchFamily="34" charset="0"/>
                          <a:ea typeface="宋体" panose="02010600030101010101" pitchFamily="2" charset="-122"/>
                        </a:rPr>
                        <a:t>6</a:t>
                      </a:r>
                    </a:p>
                  </p:txBody>
                </p:sp>
                <p:sp>
                  <p:nvSpPr>
                    <p:cNvPr id="40" name="文本框 25">
                      <a:extLst>
                        <a:ext uri="{FF2B5EF4-FFF2-40B4-BE49-F238E27FC236}">
                          <a16:creationId xmlns:a16="http://schemas.microsoft.com/office/drawing/2014/main" id="{4DA7687F-A575-493F-9325-D18AD34A6DF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6372" y="602219"/>
                      <a:ext cx="575833" cy="368107"/>
                    </a:xfrm>
                    <a:prstGeom prst="rect">
                      <a:avLst/>
                    </a:prstGeom>
                    <a:noFill/>
                    <a:ln w="9525">
                      <a:noFill/>
                    </a:ln>
                  </p:spPr>
                  <p:txBody>
                    <a:bodyPr anchor="t">
                      <a:spAutoFit/>
                    </a:bodyPr>
                    <a:lstStyle/>
                    <a:p>
                      <a:r>
                        <a:rPr lang="en-US" altLang="zh-CN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Part</a:t>
                      </a:r>
                      <a:endParaRPr lang="zh-CN" altLang="en-US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</p:grpSp>
            </p:grpSp>
          </p:grpSp>
        </p:grpSp>
        <p:sp>
          <p:nvSpPr>
            <p:cNvPr id="32" name="文本框 26">
              <a:extLst>
                <a:ext uri="{FF2B5EF4-FFF2-40B4-BE49-F238E27FC236}">
                  <a16:creationId xmlns:a16="http://schemas.microsoft.com/office/drawing/2014/main" id="{93074A3C-80B3-4A94-9071-819419AF9F78}"/>
                </a:ext>
              </a:extLst>
            </p:cNvPr>
            <p:cNvSpPr txBox="1"/>
            <p:nvPr/>
          </p:nvSpPr>
          <p:spPr>
            <a:xfrm>
              <a:off x="976264" y="698678"/>
              <a:ext cx="4852758" cy="33837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r>
                <a:rPr lang="en-US" altLang="zh-CN" sz="1600" baseline="0" dirty="0">
                  <a:solidFill>
                    <a:srgbClr val="767171"/>
                  </a:solidFill>
                  <a:latin typeface="Segoe UI Emoji" panose="020B0502040204020203" pitchFamily="34" charset="0"/>
                  <a:ea typeface="宋体" panose="02010600030101010101" pitchFamily="2" charset="-122"/>
                </a:rPr>
                <a:t>Summary list</a:t>
              </a:r>
            </a:p>
          </p:txBody>
        </p:sp>
      </p:grp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BB200ECA-6B5A-4F96-8843-83B61A4434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4602504"/>
              </p:ext>
            </p:extLst>
          </p:nvPr>
        </p:nvGraphicFramePr>
        <p:xfrm>
          <a:off x="2633986" y="1536553"/>
          <a:ext cx="7539826" cy="29910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6187">
                  <a:extLst>
                    <a:ext uri="{9D8B030D-6E8A-4147-A177-3AD203B41FA5}">
                      <a16:colId xmlns:a16="http://schemas.microsoft.com/office/drawing/2014/main" val="3220939878"/>
                    </a:ext>
                  </a:extLst>
                </a:gridCol>
                <a:gridCol w="2545218">
                  <a:extLst>
                    <a:ext uri="{9D8B030D-6E8A-4147-A177-3AD203B41FA5}">
                      <a16:colId xmlns:a16="http://schemas.microsoft.com/office/drawing/2014/main" val="2429217523"/>
                    </a:ext>
                  </a:extLst>
                </a:gridCol>
                <a:gridCol w="1287263">
                  <a:extLst>
                    <a:ext uri="{9D8B030D-6E8A-4147-A177-3AD203B41FA5}">
                      <a16:colId xmlns:a16="http://schemas.microsoft.com/office/drawing/2014/main" val="2627060177"/>
                    </a:ext>
                  </a:extLst>
                </a:gridCol>
                <a:gridCol w="1029810">
                  <a:extLst>
                    <a:ext uri="{9D8B030D-6E8A-4147-A177-3AD203B41FA5}">
                      <a16:colId xmlns:a16="http://schemas.microsoft.com/office/drawing/2014/main" val="1311690534"/>
                    </a:ext>
                  </a:extLst>
                </a:gridCol>
                <a:gridCol w="1571348">
                  <a:extLst>
                    <a:ext uri="{9D8B030D-6E8A-4147-A177-3AD203B41FA5}">
                      <a16:colId xmlns:a16="http://schemas.microsoft.com/office/drawing/2014/main" val="90310865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序号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名称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单位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数量</a:t>
                      </a:r>
                    </a:p>
                  </a:txBody>
                  <a:tcPr/>
                </a:tc>
                <a:tc rowSpan="8">
                  <a:txBody>
                    <a:bodyPr/>
                    <a:lstStyle/>
                    <a:p>
                      <a:pPr algn="ctr"/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6436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18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</a:t>
                      </a:r>
                      <a:endParaRPr lang="zh-CN" altLang="en-US" sz="1800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考勤设备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8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6404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18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</a:t>
                      </a:r>
                      <a:endParaRPr lang="zh-CN" altLang="en-US" sz="1800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191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考勤系统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8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5058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18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3</a:t>
                      </a:r>
                      <a:endParaRPr lang="zh-CN" altLang="en-US" sz="1800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191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学生云卡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8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130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744618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r>
                        <a:rPr lang="en-US" altLang="zh-CN" sz="18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4</a:t>
                      </a:r>
                      <a:endParaRPr lang="zh-CN" altLang="en-US" sz="1800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191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充值机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8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653842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r>
                        <a:rPr lang="en-US" altLang="zh-CN" sz="18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5</a:t>
                      </a:r>
                      <a:endParaRPr lang="zh-CN" altLang="en-US" sz="1800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刷卡机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8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640814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altLang="zh-CN" sz="18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6</a:t>
                      </a:r>
                      <a:endParaRPr lang="zh-CN" altLang="en-US" sz="1800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白卡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张</a:t>
                      </a:r>
                      <a:endParaRPr lang="zh-CN" altLang="en-US" sz="1800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360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462369"/>
                  </a:ext>
                </a:extLst>
              </a:tr>
              <a:tr h="410419">
                <a:tc>
                  <a:txBody>
                    <a:bodyPr/>
                    <a:lstStyle/>
                    <a:p>
                      <a:r>
                        <a:rPr lang="en-US" altLang="zh-CN" sz="18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7</a:t>
                      </a:r>
                      <a:endParaRPr lang="zh-CN" altLang="en-US" sz="1800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8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充值消费管理系统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8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</a:t>
                      </a:r>
                      <a:endParaRPr lang="zh-CN" altLang="en-US" sz="1800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92068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01198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组合 2">
            <a:extLst>
              <a:ext uri="{FF2B5EF4-FFF2-40B4-BE49-F238E27FC236}">
                <a16:creationId xmlns:a16="http://schemas.microsoft.com/office/drawing/2014/main" id="{8B648506-2E91-422A-B211-FBB9AEF8A258}"/>
              </a:ext>
            </a:extLst>
          </p:cNvPr>
          <p:cNvGrpSpPr/>
          <p:nvPr/>
        </p:nvGrpSpPr>
        <p:grpSpPr>
          <a:xfrm>
            <a:off x="0" y="0"/>
            <a:ext cx="5834063" cy="980416"/>
            <a:chOff x="-4764" y="57152"/>
            <a:chExt cx="5833786" cy="979903"/>
          </a:xfrm>
        </p:grpSpPr>
        <p:grpSp>
          <p:nvGrpSpPr>
            <p:cNvPr id="31" name="组合 5">
              <a:extLst>
                <a:ext uri="{FF2B5EF4-FFF2-40B4-BE49-F238E27FC236}">
                  <a16:creationId xmlns:a16="http://schemas.microsoft.com/office/drawing/2014/main" id="{D6BF2C3A-A066-4BC8-8072-E9347BA06BA1}"/>
                </a:ext>
              </a:extLst>
            </p:cNvPr>
            <p:cNvGrpSpPr/>
            <p:nvPr/>
          </p:nvGrpSpPr>
          <p:grpSpPr>
            <a:xfrm>
              <a:off x="-4764" y="57152"/>
              <a:ext cx="5833786" cy="913174"/>
              <a:chOff x="-4764" y="57152"/>
              <a:chExt cx="5833786" cy="913174"/>
            </a:xfrm>
          </p:grpSpPr>
          <p:sp>
            <p:nvSpPr>
              <p:cNvPr id="33" name="文本框 1">
                <a:extLst>
                  <a:ext uri="{FF2B5EF4-FFF2-40B4-BE49-F238E27FC236}">
                    <a16:creationId xmlns:a16="http://schemas.microsoft.com/office/drawing/2014/main" id="{A13E7442-B127-40FE-A9CF-51CC11146A5B}"/>
                  </a:ext>
                </a:extLst>
              </p:cNvPr>
              <p:cNvSpPr txBox="1"/>
              <p:nvPr/>
            </p:nvSpPr>
            <p:spPr>
              <a:xfrm>
                <a:off x="985789" y="142832"/>
                <a:ext cx="4843233" cy="62959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r>
                  <a:rPr lang="zh-CN" altLang="en-US" sz="3500" b="1" dirty="0">
                    <a:solidFill>
                      <a:srgbClr val="2E75B6"/>
                    </a:solidFill>
                    <a:latin typeface="汉仪中宋简"/>
                    <a:ea typeface="汉仪中宋简"/>
                  </a:rPr>
                  <a:t>商务合作</a:t>
                </a:r>
              </a:p>
            </p:txBody>
          </p:sp>
          <p:grpSp>
            <p:nvGrpSpPr>
              <p:cNvPr id="34" name="组合 3">
                <a:extLst>
                  <a:ext uri="{FF2B5EF4-FFF2-40B4-BE49-F238E27FC236}">
                    <a16:creationId xmlns:a16="http://schemas.microsoft.com/office/drawing/2014/main" id="{5F798A58-C2AF-493D-92EB-ACC252EA9494}"/>
                  </a:ext>
                </a:extLst>
              </p:cNvPr>
              <p:cNvGrpSpPr/>
              <p:nvPr/>
            </p:nvGrpSpPr>
            <p:grpSpPr>
              <a:xfrm>
                <a:off x="-4764" y="57152"/>
                <a:ext cx="981028" cy="913174"/>
                <a:chOff x="-4764" y="57152"/>
                <a:chExt cx="981028" cy="913174"/>
              </a:xfrm>
            </p:grpSpPr>
            <p:sp>
              <p:nvSpPr>
                <p:cNvPr id="35" name="矩形 34">
                  <a:extLst>
                    <a:ext uri="{FF2B5EF4-FFF2-40B4-BE49-F238E27FC236}">
                      <a16:creationId xmlns:a16="http://schemas.microsoft.com/office/drawing/2014/main" id="{F2473592-7031-41F7-BB9D-7A4FBC3B9126}"/>
                    </a:ext>
                  </a:extLst>
                </p:cNvPr>
                <p:cNvSpPr/>
                <p:nvPr/>
              </p:nvSpPr>
              <p:spPr>
                <a:xfrm>
                  <a:off x="819110" y="142832"/>
                  <a:ext cx="157154" cy="813962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lt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grpSp>
              <p:nvGrpSpPr>
                <p:cNvPr id="36" name="组合 11">
                  <a:extLst>
                    <a:ext uri="{FF2B5EF4-FFF2-40B4-BE49-F238E27FC236}">
                      <a16:creationId xmlns:a16="http://schemas.microsoft.com/office/drawing/2014/main" id="{BE6EC485-314C-457E-BEAA-DFF3F1AE53F5}"/>
                    </a:ext>
                  </a:extLst>
                </p:cNvPr>
                <p:cNvGrpSpPr/>
                <p:nvPr/>
              </p:nvGrpSpPr>
              <p:grpSpPr>
                <a:xfrm>
                  <a:off x="-4764" y="57152"/>
                  <a:ext cx="704816" cy="913174"/>
                  <a:chOff x="-4764" y="57152"/>
                  <a:chExt cx="704816" cy="913174"/>
                </a:xfrm>
              </p:grpSpPr>
              <p:sp>
                <p:nvSpPr>
                  <p:cNvPr id="37" name="矩形 36">
                    <a:extLst>
                      <a:ext uri="{FF2B5EF4-FFF2-40B4-BE49-F238E27FC236}">
                        <a16:creationId xmlns:a16="http://schemas.microsoft.com/office/drawing/2014/main" id="{D9294610-C3B5-447B-A115-5551AE317A1E}"/>
                      </a:ext>
                    </a:extLst>
                  </p:cNvPr>
                  <p:cNvSpPr/>
                  <p:nvPr/>
                </p:nvSpPr>
                <p:spPr>
                  <a:xfrm>
                    <a:off x="-4764" y="142832"/>
                    <a:ext cx="704816" cy="813962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lt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38" name="组合 22">
                    <a:extLst>
                      <a:ext uri="{FF2B5EF4-FFF2-40B4-BE49-F238E27FC236}">
                        <a16:creationId xmlns:a16="http://schemas.microsoft.com/office/drawing/2014/main" id="{2BE03205-AAE3-4411-AEB3-D6D18104A42B}"/>
                      </a:ext>
                    </a:extLst>
                  </p:cNvPr>
                  <p:cNvGrpSpPr/>
                  <p:nvPr/>
                </p:nvGrpSpPr>
                <p:grpSpPr>
                  <a:xfrm>
                    <a:off x="86372" y="57152"/>
                    <a:ext cx="575833" cy="913174"/>
                    <a:chOff x="86372" y="57152"/>
                    <a:chExt cx="575833" cy="913174"/>
                  </a:xfrm>
                </p:grpSpPr>
                <p:sp>
                  <p:nvSpPr>
                    <p:cNvPr id="39" name="文本框 24">
                      <a:extLst>
                        <a:ext uri="{FF2B5EF4-FFF2-40B4-BE49-F238E27FC236}">
                          <a16:creationId xmlns:a16="http://schemas.microsoft.com/office/drawing/2014/main" id="{A6429AF3-4BE7-4665-A429-B85D625A86D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24255" y="57152"/>
                      <a:ext cx="332509" cy="767948"/>
                    </a:xfrm>
                    <a:prstGeom prst="rect">
                      <a:avLst/>
                    </a:prstGeom>
                    <a:noFill/>
                    <a:ln w="9525">
                      <a:noFill/>
                    </a:ln>
                  </p:spPr>
                  <p:txBody>
                    <a:bodyPr anchor="t">
                      <a:spAutoFit/>
                    </a:bodyPr>
                    <a:lstStyle/>
                    <a:p>
                      <a:r>
                        <a:rPr lang="en-US" altLang="zh-CN" sz="4400" dirty="0">
                          <a:solidFill>
                            <a:schemeClr val="bg1"/>
                          </a:solidFill>
                          <a:latin typeface="Segoe UI Black" panose="020B0A02040204020203" pitchFamily="34" charset="0"/>
                          <a:ea typeface="宋体" panose="02010600030101010101" pitchFamily="2" charset="-122"/>
                        </a:rPr>
                        <a:t>7</a:t>
                      </a:r>
                    </a:p>
                  </p:txBody>
                </p:sp>
                <p:sp>
                  <p:nvSpPr>
                    <p:cNvPr id="40" name="文本框 25">
                      <a:extLst>
                        <a:ext uri="{FF2B5EF4-FFF2-40B4-BE49-F238E27FC236}">
                          <a16:creationId xmlns:a16="http://schemas.microsoft.com/office/drawing/2014/main" id="{4DA7687F-A575-493F-9325-D18AD34A6DF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6372" y="602219"/>
                      <a:ext cx="575833" cy="368107"/>
                    </a:xfrm>
                    <a:prstGeom prst="rect">
                      <a:avLst/>
                    </a:prstGeom>
                    <a:noFill/>
                    <a:ln w="9525">
                      <a:noFill/>
                    </a:ln>
                  </p:spPr>
                  <p:txBody>
                    <a:bodyPr anchor="t">
                      <a:spAutoFit/>
                    </a:bodyPr>
                    <a:lstStyle/>
                    <a:p>
                      <a:r>
                        <a:rPr lang="en-US" altLang="zh-CN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Part</a:t>
                      </a:r>
                      <a:endParaRPr lang="zh-CN" altLang="en-US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</p:grpSp>
            </p:grpSp>
          </p:grpSp>
        </p:grpSp>
        <p:sp>
          <p:nvSpPr>
            <p:cNvPr id="32" name="文本框 26">
              <a:extLst>
                <a:ext uri="{FF2B5EF4-FFF2-40B4-BE49-F238E27FC236}">
                  <a16:creationId xmlns:a16="http://schemas.microsoft.com/office/drawing/2014/main" id="{93074A3C-80B3-4A94-9071-819419AF9F78}"/>
                </a:ext>
              </a:extLst>
            </p:cNvPr>
            <p:cNvSpPr txBox="1"/>
            <p:nvPr/>
          </p:nvSpPr>
          <p:spPr>
            <a:xfrm>
              <a:off x="976264" y="698678"/>
              <a:ext cx="4852758" cy="33837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r>
                <a:rPr lang="en-US" altLang="zh-CN" sz="1600" dirty="0">
                  <a:solidFill>
                    <a:srgbClr val="767171"/>
                  </a:solidFill>
                  <a:latin typeface="Segoe UI Emoji" panose="020B0502040204020203" pitchFamily="34" charset="0"/>
                  <a:ea typeface="宋体" panose="02010600030101010101" pitchFamily="2" charset="-122"/>
                </a:rPr>
                <a:t>Business cooperation</a:t>
              </a:r>
              <a:endParaRPr lang="en-US" altLang="zh-CN" sz="1600" baseline="0" dirty="0">
                <a:solidFill>
                  <a:srgbClr val="767171"/>
                </a:solidFill>
                <a:latin typeface="Segoe UI Emoji" panose="020B0502040204020203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17" name="AutoShape 3">
            <a:extLst>
              <a:ext uri="{FF2B5EF4-FFF2-40B4-BE49-F238E27FC236}">
                <a16:creationId xmlns:a16="http://schemas.microsoft.com/office/drawing/2014/main" id="{31C696B2-590A-45F6-ADC6-707EC7067999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54256" y="1536553"/>
            <a:ext cx="3833813" cy="3833812"/>
          </a:xfrm>
          <a:custGeom>
            <a:avLst/>
            <a:gdLst>
              <a:gd name="G0" fmla="+- 1914 0 0"/>
              <a:gd name="G1" fmla="+- 21600 0 1914"/>
              <a:gd name="G2" fmla="+- 21600 0 1914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914" y="10800"/>
                </a:moveTo>
                <a:cubicBezTo>
                  <a:pt x="1914" y="15708"/>
                  <a:pt x="5892" y="19686"/>
                  <a:pt x="10800" y="19686"/>
                </a:cubicBezTo>
                <a:cubicBezTo>
                  <a:pt x="15708" y="19686"/>
                  <a:pt x="19686" y="15708"/>
                  <a:pt x="19686" y="10800"/>
                </a:cubicBezTo>
                <a:cubicBezTo>
                  <a:pt x="19686" y="5892"/>
                  <a:pt x="15708" y="1914"/>
                  <a:pt x="10800" y="1914"/>
                </a:cubicBezTo>
                <a:cubicBezTo>
                  <a:pt x="5892" y="1914"/>
                  <a:pt x="1914" y="5892"/>
                  <a:pt x="1914" y="10800"/>
                </a:cubicBezTo>
                <a:close/>
              </a:path>
            </a:pathLst>
          </a:custGeom>
          <a:gradFill rotWithShape="1">
            <a:gsLst>
              <a:gs pos="0">
                <a:schemeClr val="accent1">
                  <a:gamma/>
                  <a:tint val="60784"/>
                  <a:invGamma/>
                  <a:alpha val="12000"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tint val="60784"/>
                  <a:invGamma/>
                  <a:alpha val="12000"/>
                </a:scheme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" name="Oval 4">
            <a:extLst>
              <a:ext uri="{FF2B5EF4-FFF2-40B4-BE49-F238E27FC236}">
                <a16:creationId xmlns:a16="http://schemas.microsoft.com/office/drawing/2014/main" id="{234B4304-45C0-4AFF-A9B9-139B2130FE9E}"/>
              </a:ext>
            </a:extLst>
          </p:cNvPr>
          <p:cNvSpPr>
            <a:spLocks noChangeArrowheads="1"/>
          </p:cNvSpPr>
          <p:nvPr/>
        </p:nvSpPr>
        <p:spPr bwMode="gray">
          <a:xfrm>
            <a:off x="2370963" y="1855641"/>
            <a:ext cx="3200400" cy="3200400"/>
          </a:xfrm>
          <a:prstGeom prst="ellipse">
            <a:avLst/>
          </a:prstGeom>
          <a:gradFill rotWithShape="1">
            <a:gsLst>
              <a:gs pos="0">
                <a:schemeClr val="accent2">
                  <a:gamma/>
                  <a:tint val="56471"/>
                  <a:invGamma/>
                </a:schemeClr>
              </a:gs>
              <a:gs pos="100000">
                <a:schemeClr val="accent2"/>
              </a:gs>
            </a:gsLst>
            <a:path path="shape">
              <a:fillToRect l="50000" t="50000" r="50000" b="50000"/>
            </a:path>
          </a:gradFill>
          <a:ln w="28575" algn="ctr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" name="AutoShape 5">
            <a:extLst>
              <a:ext uri="{FF2B5EF4-FFF2-40B4-BE49-F238E27FC236}">
                <a16:creationId xmlns:a16="http://schemas.microsoft.com/office/drawing/2014/main" id="{537C7910-FE16-45D9-B802-D7D528AB49A3}"/>
              </a:ext>
            </a:extLst>
          </p:cNvPr>
          <p:cNvSpPr>
            <a:spLocks noChangeArrowheads="1"/>
          </p:cNvSpPr>
          <p:nvPr/>
        </p:nvSpPr>
        <p:spPr bwMode="gray">
          <a:xfrm>
            <a:off x="5049292" y="2252612"/>
            <a:ext cx="3781425" cy="500062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5882"/>
                  <a:invGamma/>
                </a:schemeClr>
              </a:gs>
            </a:gsLst>
            <a:lin ang="0" scaled="1"/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zh-CN" altLang="en-US" b="1" dirty="0">
                <a:ea typeface="宋体" pitchFamily="2" charset="-122"/>
              </a:rPr>
              <a:t>提供</a:t>
            </a:r>
            <a:r>
              <a:rPr lang="en-US" altLang="zh-CN" b="1" dirty="0">
                <a:ea typeface="宋体" pitchFamily="2" charset="-122"/>
              </a:rPr>
              <a:t>SIM</a:t>
            </a:r>
            <a:r>
              <a:rPr lang="zh-CN" altLang="en-US" b="1" dirty="0">
                <a:ea typeface="宋体" pitchFamily="2" charset="-122"/>
              </a:rPr>
              <a:t>卡</a:t>
            </a:r>
            <a:endParaRPr lang="en-US" altLang="zh-CN" b="1" dirty="0">
              <a:ea typeface="宋体" pitchFamily="2" charset="-122"/>
            </a:endParaRPr>
          </a:p>
        </p:txBody>
      </p:sp>
      <p:sp>
        <p:nvSpPr>
          <p:cNvPr id="20" name="AutoShape 6">
            <a:extLst>
              <a:ext uri="{FF2B5EF4-FFF2-40B4-BE49-F238E27FC236}">
                <a16:creationId xmlns:a16="http://schemas.microsoft.com/office/drawing/2014/main" id="{C4F5FFB1-6488-4DB6-BDCB-9DCE67DDA932}"/>
              </a:ext>
            </a:extLst>
          </p:cNvPr>
          <p:cNvSpPr>
            <a:spLocks noChangeArrowheads="1"/>
          </p:cNvSpPr>
          <p:nvPr/>
        </p:nvSpPr>
        <p:spPr bwMode="gray">
          <a:xfrm>
            <a:off x="5352858" y="2897655"/>
            <a:ext cx="3781425" cy="49847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tx2"/>
              </a:gs>
              <a:gs pos="100000">
                <a:schemeClr val="tx2">
                  <a:gamma/>
                  <a:tint val="5882"/>
                  <a:invGamma/>
                </a:schemeClr>
              </a:gs>
            </a:gsLst>
            <a:lin ang="0" scaled="1"/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zh-CN" altLang="en-US" b="1" dirty="0">
                <a:solidFill>
                  <a:schemeClr val="bg1"/>
                </a:solidFill>
                <a:ea typeface="宋体" pitchFamily="2" charset="-122"/>
              </a:rPr>
              <a:t>专线服务</a:t>
            </a:r>
            <a:endParaRPr lang="en-US" altLang="zh-CN" b="1" dirty="0">
              <a:solidFill>
                <a:schemeClr val="bg1"/>
              </a:solidFill>
              <a:ea typeface="宋体" pitchFamily="2" charset="-122"/>
            </a:endParaRPr>
          </a:p>
        </p:txBody>
      </p:sp>
      <p:sp>
        <p:nvSpPr>
          <p:cNvPr id="21" name="AutoShape 7">
            <a:extLst>
              <a:ext uri="{FF2B5EF4-FFF2-40B4-BE49-F238E27FC236}">
                <a16:creationId xmlns:a16="http://schemas.microsoft.com/office/drawing/2014/main" id="{56B3FE11-3107-4583-81E1-F396F5B6CCA2}"/>
              </a:ext>
            </a:extLst>
          </p:cNvPr>
          <p:cNvSpPr>
            <a:spLocks noChangeArrowheads="1"/>
          </p:cNvSpPr>
          <p:nvPr/>
        </p:nvSpPr>
        <p:spPr bwMode="gray">
          <a:xfrm>
            <a:off x="5571361" y="3575792"/>
            <a:ext cx="3779837" cy="500063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5882"/>
                  <a:invGamma/>
                </a:schemeClr>
              </a:gs>
            </a:gsLst>
            <a:lin ang="0" scaled="1"/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zh-CN" altLang="en-US" b="1" dirty="0">
                <a:ea typeface="宋体" pitchFamily="2" charset="-122"/>
              </a:rPr>
              <a:t>和对讲机</a:t>
            </a:r>
            <a:endParaRPr lang="en-US" altLang="zh-CN" b="1" dirty="0">
              <a:ea typeface="宋体" pitchFamily="2" charset="-122"/>
            </a:endParaRPr>
          </a:p>
        </p:txBody>
      </p:sp>
      <p:sp>
        <p:nvSpPr>
          <p:cNvPr id="22" name="AutoShape 8">
            <a:extLst>
              <a:ext uri="{FF2B5EF4-FFF2-40B4-BE49-F238E27FC236}">
                <a16:creationId xmlns:a16="http://schemas.microsoft.com/office/drawing/2014/main" id="{6A48E643-65BE-4B34-A46D-42628D9DF1E6}"/>
              </a:ext>
            </a:extLst>
          </p:cNvPr>
          <p:cNvSpPr>
            <a:spLocks noChangeArrowheads="1"/>
          </p:cNvSpPr>
          <p:nvPr/>
        </p:nvSpPr>
        <p:spPr bwMode="gray">
          <a:xfrm>
            <a:off x="5113162" y="4223046"/>
            <a:ext cx="3781425" cy="500063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tx2"/>
              </a:gs>
              <a:gs pos="100000">
                <a:schemeClr val="tx2">
                  <a:gamma/>
                  <a:tint val="5882"/>
                  <a:invGamma/>
                </a:schemeClr>
              </a:gs>
            </a:gsLst>
            <a:lin ang="0" scaled="1"/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zh-CN" altLang="en-US" b="1" dirty="0">
                <a:solidFill>
                  <a:schemeClr val="bg1"/>
                </a:solidFill>
                <a:ea typeface="宋体" pitchFamily="2" charset="-122"/>
              </a:rPr>
              <a:t>在线课堂</a:t>
            </a:r>
            <a:endParaRPr lang="en-US" altLang="zh-CN" b="1" dirty="0">
              <a:solidFill>
                <a:schemeClr val="bg1"/>
              </a:solidFill>
              <a:ea typeface="宋体" pitchFamily="2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D5BA4AA0-F724-487B-889F-9C372CBA75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5816" y="2502643"/>
            <a:ext cx="1870692" cy="1842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910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698048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pMh8ZgzSVK5sd4zhOrVU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Nokia Master Blue Background">
  <a:themeElements>
    <a:clrScheme name="Nokia Master Theme">
      <a:dk1>
        <a:srgbClr val="124191"/>
      </a:dk1>
      <a:lt1>
        <a:srgbClr val="FFFFFF"/>
      </a:lt1>
      <a:dk2>
        <a:srgbClr val="FFFFFF"/>
      </a:dk2>
      <a:lt2>
        <a:srgbClr val="68717A"/>
      </a:lt2>
      <a:accent1>
        <a:srgbClr val="00C9FF"/>
      </a:accent1>
      <a:accent2>
        <a:srgbClr val="00C9FF"/>
      </a:accent2>
      <a:accent3>
        <a:srgbClr val="00C9FF"/>
      </a:accent3>
      <a:accent4>
        <a:srgbClr val="A8BBC0"/>
      </a:accent4>
      <a:accent5>
        <a:srgbClr val="A8BBC0"/>
      </a:accent5>
      <a:accent6>
        <a:srgbClr val="D8D9DA"/>
      </a:accent6>
      <a:hlink>
        <a:srgbClr val="124191"/>
      </a:hlink>
      <a:folHlink>
        <a:srgbClr val="124191"/>
      </a:folHlink>
    </a:clrScheme>
    <a:fontScheme name="Custom 1">
      <a:majorFont>
        <a:latin typeface="Nokia Pure Headline Light"/>
        <a:ea typeface="微软雅黑"/>
        <a:cs typeface=""/>
      </a:majorFont>
      <a:minorFont>
        <a:latin typeface="Nokia Pure Text Light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  <a:effectLst/>
      </a:spPr>
      <a:bodyPr tIns="90000" bIns="90000" rtlCol="0" anchor="t" anchorCtr="0"/>
      <a:lstStyle>
        <a:defPPr algn="ctr" fontAlgn="auto">
          <a:spcBef>
            <a:spcPts val="0"/>
          </a:spcBef>
          <a:spcAft>
            <a:spcPts val="0"/>
          </a:spcAft>
          <a:defRPr dirty="0" smtClean="0">
            <a:solidFill>
              <a:schemeClr val="accent4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9050" cmpd="sng">
          <a:solidFill>
            <a:schemeClr val="accent3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Nokia PowerPoint Template Nokia Pure v12" id="{7AC05BEF-BBDF-4CF1-AA23-A676535EABCE}" vid="{AF106B15-0C1E-44CE-A53A-F2CB8A6EA7E7}"/>
    </a:ext>
  </a:extLst>
</a:theme>
</file>

<file path=ppt/theme/theme3.xml><?xml version="1.0" encoding="utf-8"?>
<a:theme xmlns:a="http://schemas.openxmlformats.org/drawingml/2006/main" name="1_Nokia White Master with headline">
  <a:themeElements>
    <a:clrScheme name="Nokia April 2016">
      <a:dk1>
        <a:srgbClr val="124191"/>
      </a:dk1>
      <a:lt1>
        <a:srgbClr val="FFFFFF"/>
      </a:lt1>
      <a:dk2>
        <a:srgbClr val="001135"/>
      </a:dk2>
      <a:lt2>
        <a:srgbClr val="4D5766"/>
      </a:lt2>
      <a:accent1>
        <a:srgbClr val="98A2AE"/>
      </a:accent1>
      <a:accent2>
        <a:srgbClr val="BEC8D2"/>
      </a:accent2>
      <a:accent3>
        <a:srgbClr val="00C9FF"/>
      </a:accent3>
      <a:accent4>
        <a:srgbClr val="FF3154"/>
      </a:accent4>
      <a:accent5>
        <a:srgbClr val="FFFB00"/>
      </a:accent5>
      <a:accent6>
        <a:srgbClr val="4BDD33"/>
      </a:accent6>
      <a:hlink>
        <a:srgbClr val="0645AD"/>
      </a:hlink>
      <a:folHlink>
        <a:srgbClr val="0B0080"/>
      </a:folHlink>
    </a:clrScheme>
    <a:fontScheme name="Nokia 2016">
      <a:majorFont>
        <a:latin typeface="Nokia Pure Headline Light"/>
        <a:ea typeface=""/>
        <a:cs typeface=""/>
      </a:majorFont>
      <a:minorFont>
        <a:latin typeface="Nokia Pure Text Light"/>
        <a:ea typeface=""/>
        <a:cs typeface="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3175">
          <a:noFill/>
          <a:prstDash val="solid"/>
        </a:ln>
      </a:spPr>
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<a:prstTxWarp prst="textNoShape">
          <a:avLst/>
        </a:prstTxWarp>
        <a:noAutofit/>
      </a:bodyPr>
      <a:lstStyle>
        <a:defPPr algn="l">
          <a:defRPr sz="1200" dirty="0" smtClean="0">
            <a:solidFill>
              <a:schemeClr val="bg1"/>
            </a:solidFill>
            <a:latin typeface="Nokia Pure Text Light" panose="020B0403020202020204" pitchFamily="34" charset="0"/>
            <a:ea typeface="Nokia Pure Text Light" panose="020B0403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175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72000" tIns="72000" rIns="72000" bIns="72000" rtlCol="0">
        <a:spAutoFit/>
      </a:bodyPr>
      <a:lstStyle>
        <a:defPPr defTabSz="360000">
          <a:spcAft>
            <a:spcPts val="600"/>
          </a:spcAft>
          <a:tabLst>
            <a:tab pos="360000" algn="l"/>
          </a:tabLst>
          <a:defRPr sz="1200" dirty="0" smtClean="0">
            <a:solidFill>
              <a:schemeClr val="tx2"/>
            </a:solidFill>
            <a:latin typeface="Nokia Pure Text Light" panose="020B0403020202020204" pitchFamily="34" charset="0"/>
            <a:ea typeface="Nokia Pure Text Light" panose="020B0403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Nokia_Pure_PPT_Nokia_Shanghai_Bell_V3" id="{AF4CE12F-4A22-4894-8473-6CFADEB806E4}" vid="{7CD683F8-C569-4225-B946-E85F5F0CFFA6}"/>
    </a:ext>
  </a:extLst>
</a:theme>
</file>

<file path=ppt/theme/theme4.xml><?xml version="1.0" encoding="utf-8"?>
<a:theme xmlns:a="http://schemas.openxmlformats.org/drawingml/2006/main" name="4 Nokia Blue EXTERNAL Master end slide">
  <a:themeElements>
    <a:clrScheme name="Nokia April 2016">
      <a:dk1>
        <a:srgbClr val="124191"/>
      </a:dk1>
      <a:lt1>
        <a:srgbClr val="FFFFFF"/>
      </a:lt1>
      <a:dk2>
        <a:srgbClr val="001135"/>
      </a:dk2>
      <a:lt2>
        <a:srgbClr val="4D5766"/>
      </a:lt2>
      <a:accent1>
        <a:srgbClr val="98A2AE"/>
      </a:accent1>
      <a:accent2>
        <a:srgbClr val="BEC8D2"/>
      </a:accent2>
      <a:accent3>
        <a:srgbClr val="00C9FF"/>
      </a:accent3>
      <a:accent4>
        <a:srgbClr val="FF3154"/>
      </a:accent4>
      <a:accent5>
        <a:srgbClr val="FFFB00"/>
      </a:accent5>
      <a:accent6>
        <a:srgbClr val="4BDD33"/>
      </a:accent6>
      <a:hlink>
        <a:srgbClr val="0645AD"/>
      </a:hlink>
      <a:folHlink>
        <a:srgbClr val="0B0080"/>
      </a:folHlink>
    </a:clrScheme>
    <a:fontScheme name="Nokia 2016">
      <a:majorFont>
        <a:latin typeface="Nokia Pure Headline Light"/>
        <a:ea typeface=""/>
        <a:cs typeface=""/>
      </a:majorFont>
      <a:minorFont>
        <a:latin typeface="Nokia Pure Text Light"/>
        <a:ea typeface=""/>
        <a:cs typeface="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okia_Pure_PPT_Nokia_Shanghai_Bell_V3" id="{AF4CE12F-4A22-4894-8473-6CFADEB806E4}" vid="{A583762F-24B5-4908-A038-0842A7A55830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</TotalTime>
  <Words>357</Words>
  <Application>Microsoft Office PowerPoint</Application>
  <PresentationFormat>宽屏</PresentationFormat>
  <Paragraphs>101</Paragraphs>
  <Slides>9</Slides>
  <Notes>7</Notes>
  <HiddenSlides>0</HiddenSlides>
  <MMClips>0</MMClips>
  <ScaleCrop>false</ScaleCrop>
  <HeadingPairs>
    <vt:vector size="8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4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30" baseType="lpstr">
      <vt:lpstr>Lucida Grande</vt:lpstr>
      <vt:lpstr>Nokia Pure Headline Light</vt:lpstr>
      <vt:lpstr>Nokia Pure Text</vt:lpstr>
      <vt:lpstr>Nokia Pure Text Light</vt:lpstr>
      <vt:lpstr>Segoe UI Black</vt:lpstr>
      <vt:lpstr>ヒラギノ角ゴ Pro W3</vt:lpstr>
      <vt:lpstr>等线</vt:lpstr>
      <vt:lpstr>等线 Light</vt:lpstr>
      <vt:lpstr>汉仪中宋简</vt:lpstr>
      <vt:lpstr>宋体</vt:lpstr>
      <vt:lpstr>微软雅黑</vt:lpstr>
      <vt:lpstr>Arial</vt:lpstr>
      <vt:lpstr>Calibri</vt:lpstr>
      <vt:lpstr>Helvetica</vt:lpstr>
      <vt:lpstr>Segoe UI Emoji</vt:lpstr>
      <vt:lpstr>Wingdings</vt:lpstr>
      <vt:lpstr>Office 主题​​</vt:lpstr>
      <vt:lpstr>1_Nokia Master Blue Background</vt:lpstr>
      <vt:lpstr>1_Nokia White Master with headline</vt:lpstr>
      <vt:lpstr>4 Nokia Blue EXTERNAL Master end slide</vt:lpstr>
      <vt:lpstr>think-cell Slide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Yang, Liying (NSB - CN)</dc:creator>
  <cp:lastModifiedBy>Yang, Liying (NSB - CN)</cp:lastModifiedBy>
  <cp:revision>32</cp:revision>
  <dcterms:created xsi:type="dcterms:W3CDTF">2018-07-31T02:40:28Z</dcterms:created>
  <dcterms:modified xsi:type="dcterms:W3CDTF">2018-08-30T08:40:41Z</dcterms:modified>
</cp:coreProperties>
</file>