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5.xml" ContentType="application/vnd.openxmlformats-officedocument.presentationml.tags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67" r:id="rId3"/>
    <p:sldId id="345" r:id="rId4"/>
    <p:sldId id="366" r:id="rId5"/>
    <p:sldId id="367" r:id="rId6"/>
    <p:sldId id="368" r:id="rId7"/>
    <p:sldId id="369" r:id="rId8"/>
    <p:sldId id="370" r:id="rId9"/>
    <p:sldId id="371" r:id="rId10"/>
    <p:sldId id="372" r:id="rId11"/>
    <p:sldId id="346" r:id="rId12"/>
    <p:sldId id="373" r:id="rId13"/>
    <p:sldId id="374" r:id="rId14"/>
    <p:sldId id="375" r:id="rId15"/>
    <p:sldId id="376" r:id="rId16"/>
    <p:sldId id="377" r:id="rId17"/>
    <p:sldId id="347" r:id="rId18"/>
    <p:sldId id="381" r:id="rId19"/>
    <p:sldId id="362" r:id="rId20"/>
    <p:sldId id="380" r:id="rId21"/>
    <p:sldId id="379" r:id="rId22"/>
    <p:sldId id="353" r:id="rId2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7AF6"/>
    <a:srgbClr val="A40000"/>
    <a:srgbClr val="860000"/>
    <a:srgbClr val="363636"/>
    <a:srgbClr val="515151"/>
    <a:srgbClr val="F1A587"/>
    <a:srgbClr val="F3B095"/>
    <a:srgbClr val="A74FFF"/>
    <a:srgbClr val="FB0976"/>
    <a:srgbClr val="AC14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主题样式 2 - 强调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1" autoAdjust="0"/>
    <p:restoredTop sz="93831" autoAdjust="0"/>
  </p:normalViewPr>
  <p:slideViewPr>
    <p:cSldViewPr>
      <p:cViewPr varScale="1">
        <p:scale>
          <a:sx n="67" d="100"/>
          <a:sy n="67" d="100"/>
        </p:scale>
        <p:origin x="-120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2880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Relationship Id="rId4" Type="http://schemas.openxmlformats.org/officeDocument/2006/relationships/image" Target="../media/image25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Relationship Id="rId4" Type="http://schemas.openxmlformats.org/officeDocument/2006/relationships/image" Target="../media/image2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25F743-0D40-4C52-A7E3-C80BB2A89920}" type="doc">
      <dgm:prSet loTypeId="urn:microsoft.com/office/officeart/2005/8/layout/vList4#1" loCatId="list" qsTypeId="urn:microsoft.com/office/officeart/2005/8/quickstyle/simple4" qsCatId="simple" csTypeId="urn:microsoft.com/office/officeart/2005/8/colors/accent1_2" csCatId="accent1" phldr="1"/>
      <dgm:spPr/>
    </dgm:pt>
    <dgm:pt modelId="{E1D8BD0D-829E-47E2-813F-AA3B764EAA7B}">
      <dgm:prSet phldrT="[文本]" custT="1"/>
      <dgm:spPr/>
      <dgm:t>
        <a:bodyPr/>
        <a:lstStyle/>
        <a:p>
          <a:r>
            <a:rPr lang="zh-CN" altLang="en-US" sz="1200" b="1" dirty="0" smtClean="0">
              <a:latin typeface="微软雅黑" pitchFamily="34" charset="-122"/>
              <a:ea typeface="微软雅黑" pitchFamily="34" charset="-122"/>
            </a:rPr>
            <a:t>基于云平台：</a:t>
          </a:r>
          <a:r>
            <a:rPr lang="zh-CN" altLang="en-US" sz="1200" b="0" dirty="0" smtClean="0">
              <a:latin typeface="微软雅黑" pitchFamily="34" charset="-122"/>
              <a:ea typeface="微软雅黑" pitchFamily="34" charset="-122"/>
            </a:rPr>
            <a:t>支持</a:t>
          </a:r>
          <a:r>
            <a:rPr lang="en-US" altLang="zh-CN" sz="1200" b="0" dirty="0" err="1" smtClean="0">
              <a:latin typeface="微软雅黑" pitchFamily="34" charset="-122"/>
              <a:ea typeface="微软雅黑" pitchFamily="34" charset="-122"/>
            </a:rPr>
            <a:t>SaaS</a:t>
          </a:r>
          <a:r>
            <a:rPr lang="zh-CN" altLang="en-US" sz="1200" b="0" dirty="0" smtClean="0">
              <a:latin typeface="微软雅黑" pitchFamily="34" charset="-122"/>
              <a:ea typeface="微软雅黑" pitchFamily="34" charset="-122"/>
            </a:rPr>
            <a:t>服务模式</a:t>
          </a:r>
          <a:r>
            <a:rPr lang="zh-CN" altLang="en-US" sz="1200" b="1" dirty="0" smtClean="0">
              <a:latin typeface="微软雅黑" pitchFamily="34" charset="-122"/>
              <a:ea typeface="微软雅黑" pitchFamily="34" charset="-122"/>
            </a:rPr>
            <a:t>，</a:t>
          </a:r>
          <a:r>
            <a:rPr lang="zh-CN" altLang="en-US" sz="1200" dirty="0" smtClean="0">
              <a:latin typeface="微软雅黑" pitchFamily="34" charset="-122"/>
              <a:ea typeface="微软雅黑" pitchFamily="34" charset="-122"/>
            </a:rPr>
            <a:t>快速部署，可按需购买所需服务，按需计费</a:t>
          </a:r>
          <a:endParaRPr lang="zh-CN" altLang="en-US" sz="1200" dirty="0">
            <a:latin typeface="微软雅黑" pitchFamily="34" charset="-122"/>
            <a:ea typeface="微软雅黑" pitchFamily="34" charset="-122"/>
          </a:endParaRPr>
        </a:p>
      </dgm:t>
    </dgm:pt>
    <dgm:pt modelId="{0B9D6CB0-A4A6-4DDF-9239-CFA07E818234}" type="parTrans" cxnId="{9765CCF7-CE1C-40CF-80FA-B7613819685A}">
      <dgm:prSet/>
      <dgm:spPr/>
      <dgm:t>
        <a:bodyPr/>
        <a:lstStyle/>
        <a:p>
          <a:endParaRPr lang="zh-CN" altLang="en-US" sz="1000">
            <a:latin typeface="微软雅黑" pitchFamily="34" charset="-122"/>
            <a:ea typeface="微软雅黑" pitchFamily="34" charset="-122"/>
          </a:endParaRPr>
        </a:p>
      </dgm:t>
    </dgm:pt>
    <dgm:pt modelId="{53FA15A9-BFB8-4366-966D-A97C2D61A02B}" type="sibTrans" cxnId="{9765CCF7-CE1C-40CF-80FA-B7613819685A}">
      <dgm:prSet/>
      <dgm:spPr/>
      <dgm:t>
        <a:bodyPr/>
        <a:lstStyle/>
        <a:p>
          <a:endParaRPr lang="zh-CN" altLang="en-US" sz="1000">
            <a:latin typeface="微软雅黑" pitchFamily="34" charset="-122"/>
            <a:ea typeface="微软雅黑" pitchFamily="34" charset="-122"/>
          </a:endParaRPr>
        </a:p>
      </dgm:t>
    </dgm:pt>
    <dgm:pt modelId="{7291D234-D909-4A1D-9C75-48D5D1332A3E}">
      <dgm:prSet phldrT="[文本]" custT="1"/>
      <dgm:spPr/>
      <dgm:t>
        <a:bodyPr/>
        <a:lstStyle/>
        <a:p>
          <a:r>
            <a:rPr lang="zh-CN" altLang="en-US" sz="1200" b="1" dirty="0" smtClean="0">
              <a:latin typeface="微软雅黑" pitchFamily="34" charset="-122"/>
              <a:ea typeface="微软雅黑" pitchFamily="34" charset="-122"/>
            </a:rPr>
            <a:t>海量存储：</a:t>
          </a:r>
          <a:r>
            <a:rPr lang="zh-CN" altLang="en-US" sz="1200" b="0" dirty="0" smtClean="0">
              <a:latin typeface="微软雅黑" pitchFamily="34" charset="-122"/>
              <a:ea typeface="微软雅黑" pitchFamily="34" charset="-122"/>
            </a:rPr>
            <a:t>支持海量数据处理</a:t>
          </a:r>
          <a:r>
            <a:rPr lang="zh-CN" altLang="en-US" sz="1200" b="1" dirty="0" smtClean="0">
              <a:latin typeface="微软雅黑" pitchFamily="34" charset="-122"/>
              <a:ea typeface="微软雅黑" pitchFamily="34" charset="-122"/>
            </a:rPr>
            <a:t>，</a:t>
          </a:r>
          <a:r>
            <a:rPr lang="zh-CN" altLang="en-US" sz="1200" dirty="0" smtClean="0">
              <a:latin typeface="微软雅黑" pitchFamily="34" charset="-122"/>
              <a:ea typeface="微软雅黑" pitchFamily="34" charset="-122"/>
            </a:rPr>
            <a:t>规模可动态伸缩，满足应用和用户规模增长的需要</a:t>
          </a:r>
          <a:endParaRPr lang="zh-CN" altLang="en-US" sz="1200" dirty="0">
            <a:latin typeface="微软雅黑" pitchFamily="34" charset="-122"/>
            <a:ea typeface="微软雅黑" pitchFamily="34" charset="-122"/>
          </a:endParaRPr>
        </a:p>
      </dgm:t>
    </dgm:pt>
    <dgm:pt modelId="{CA43DFC6-5C3F-4EC7-A5EC-0D2F1576F1B3}" type="parTrans" cxnId="{947EB140-5DD6-4C56-B8AB-371759203FF6}">
      <dgm:prSet/>
      <dgm:spPr/>
      <dgm:t>
        <a:bodyPr/>
        <a:lstStyle/>
        <a:p>
          <a:endParaRPr lang="zh-CN" altLang="en-US" sz="1000">
            <a:latin typeface="微软雅黑" pitchFamily="34" charset="-122"/>
            <a:ea typeface="微软雅黑" pitchFamily="34" charset="-122"/>
          </a:endParaRPr>
        </a:p>
      </dgm:t>
    </dgm:pt>
    <dgm:pt modelId="{08A9360B-C37F-4DBA-AC35-B4095530A1CC}" type="sibTrans" cxnId="{947EB140-5DD6-4C56-B8AB-371759203FF6}">
      <dgm:prSet/>
      <dgm:spPr/>
      <dgm:t>
        <a:bodyPr/>
        <a:lstStyle/>
        <a:p>
          <a:endParaRPr lang="zh-CN" altLang="en-US" sz="1000">
            <a:latin typeface="微软雅黑" pitchFamily="34" charset="-122"/>
            <a:ea typeface="微软雅黑" pitchFamily="34" charset="-122"/>
          </a:endParaRPr>
        </a:p>
      </dgm:t>
    </dgm:pt>
    <dgm:pt modelId="{CA1E992F-EB57-47F9-A872-2F7AB878F9D7}">
      <dgm:prSet phldrT="[文本]" custT="1"/>
      <dgm:spPr/>
      <dgm:t>
        <a:bodyPr/>
        <a:lstStyle/>
        <a:p>
          <a:r>
            <a:rPr lang="zh-CN" altLang="en-US" sz="1200" b="1" dirty="0" smtClean="0">
              <a:latin typeface="微软雅黑" pitchFamily="34" charset="-122"/>
              <a:ea typeface="微软雅黑" pitchFamily="34" charset="-122"/>
            </a:rPr>
            <a:t>负载均衡：</a:t>
          </a:r>
          <a:r>
            <a:rPr lang="zh-CN" altLang="en-US" sz="1200" dirty="0" smtClean="0">
              <a:latin typeface="微软雅黑" pitchFamily="34" charset="-122"/>
              <a:ea typeface="微软雅黑" pitchFamily="34" charset="-122"/>
            </a:rPr>
            <a:t>将单个重负载的运算分担到多台节点设备上做并行处理，对集中器的资源平均分配</a:t>
          </a:r>
          <a:endParaRPr lang="zh-CN" altLang="en-US" sz="1200" dirty="0">
            <a:latin typeface="微软雅黑" pitchFamily="34" charset="-122"/>
            <a:ea typeface="微软雅黑" pitchFamily="34" charset="-122"/>
          </a:endParaRPr>
        </a:p>
      </dgm:t>
    </dgm:pt>
    <dgm:pt modelId="{B5FE7163-3C58-41D9-9771-2695BAB150BE}" type="parTrans" cxnId="{B7CF319A-35E1-4B73-92A4-5E5274C1A979}">
      <dgm:prSet/>
      <dgm:spPr/>
      <dgm:t>
        <a:bodyPr/>
        <a:lstStyle/>
        <a:p>
          <a:endParaRPr lang="zh-CN" altLang="en-US" sz="1000">
            <a:latin typeface="微软雅黑" pitchFamily="34" charset="-122"/>
            <a:ea typeface="微软雅黑" pitchFamily="34" charset="-122"/>
          </a:endParaRPr>
        </a:p>
      </dgm:t>
    </dgm:pt>
    <dgm:pt modelId="{AA4EF200-B7D8-44E6-B7BC-6D745D2008CF}" type="sibTrans" cxnId="{B7CF319A-35E1-4B73-92A4-5E5274C1A979}">
      <dgm:prSet/>
      <dgm:spPr/>
      <dgm:t>
        <a:bodyPr/>
        <a:lstStyle/>
        <a:p>
          <a:endParaRPr lang="zh-CN" altLang="en-US" sz="1000">
            <a:latin typeface="微软雅黑" pitchFamily="34" charset="-122"/>
            <a:ea typeface="微软雅黑" pitchFamily="34" charset="-122"/>
          </a:endParaRPr>
        </a:p>
      </dgm:t>
    </dgm:pt>
    <dgm:pt modelId="{8B7F9881-1ABD-4BF2-A0B7-519645610B1D}">
      <dgm:prSet custT="1"/>
      <dgm:spPr/>
      <dgm:t>
        <a:bodyPr/>
        <a:lstStyle/>
        <a:p>
          <a:r>
            <a:rPr lang="zh-CN" altLang="en-US" sz="1200" b="1" dirty="0" smtClean="0">
              <a:latin typeface="微软雅黑" pitchFamily="34" charset="-122"/>
              <a:ea typeface="微软雅黑" pitchFamily="34" charset="-122"/>
            </a:rPr>
            <a:t>安全稳定：</a:t>
          </a:r>
          <a:r>
            <a:rPr lang="zh-CN" altLang="en-US" sz="1200" b="0" dirty="0" smtClean="0">
              <a:latin typeface="微软雅黑" pitchFamily="34" charset="-122"/>
              <a:ea typeface="微软雅黑" pitchFamily="34" charset="-122"/>
            </a:rPr>
            <a:t>采用网络隔离技术，建立容灾、双备份数据中心</a:t>
          </a:r>
          <a:endParaRPr lang="zh-CN" altLang="en-US" sz="1200" b="0" dirty="0">
            <a:latin typeface="微软雅黑" pitchFamily="34" charset="-122"/>
            <a:ea typeface="微软雅黑" pitchFamily="34" charset="-122"/>
          </a:endParaRPr>
        </a:p>
      </dgm:t>
    </dgm:pt>
    <dgm:pt modelId="{9ADC1494-AAAF-49F1-BCEA-42ED551859F4}" type="parTrans" cxnId="{80B06EF4-2F32-418D-8FCC-82F31C3C7486}">
      <dgm:prSet/>
      <dgm:spPr/>
      <dgm:t>
        <a:bodyPr/>
        <a:lstStyle/>
        <a:p>
          <a:endParaRPr lang="zh-CN" altLang="en-US" sz="1000">
            <a:latin typeface="微软雅黑" pitchFamily="34" charset="-122"/>
            <a:ea typeface="微软雅黑" pitchFamily="34" charset="-122"/>
          </a:endParaRPr>
        </a:p>
      </dgm:t>
    </dgm:pt>
    <dgm:pt modelId="{166A81A6-2511-4B2B-A4CA-D1FA8950F026}" type="sibTrans" cxnId="{80B06EF4-2F32-418D-8FCC-82F31C3C7486}">
      <dgm:prSet/>
      <dgm:spPr/>
      <dgm:t>
        <a:bodyPr/>
        <a:lstStyle/>
        <a:p>
          <a:endParaRPr lang="zh-CN" altLang="en-US" sz="1000">
            <a:latin typeface="微软雅黑" pitchFamily="34" charset="-122"/>
            <a:ea typeface="微软雅黑" pitchFamily="34" charset="-122"/>
          </a:endParaRPr>
        </a:p>
      </dgm:t>
    </dgm:pt>
    <dgm:pt modelId="{10B221E6-959C-4C8F-B2F4-18B0E09FAD30}" type="pres">
      <dgm:prSet presAssocID="{9525F743-0D40-4C52-A7E3-C80BB2A89920}" presName="linear" presStyleCnt="0">
        <dgm:presLayoutVars>
          <dgm:dir/>
          <dgm:resizeHandles val="exact"/>
        </dgm:presLayoutVars>
      </dgm:prSet>
      <dgm:spPr/>
    </dgm:pt>
    <dgm:pt modelId="{C8C107BC-FF99-457C-8A17-782AEA430F14}" type="pres">
      <dgm:prSet presAssocID="{E1D8BD0D-829E-47E2-813F-AA3B764EAA7B}" presName="comp" presStyleCnt="0"/>
      <dgm:spPr/>
    </dgm:pt>
    <dgm:pt modelId="{BCB22D94-B978-49E3-AFE7-FE9251977717}" type="pres">
      <dgm:prSet presAssocID="{E1D8BD0D-829E-47E2-813F-AA3B764EAA7B}" presName="box" presStyleLbl="node1" presStyleIdx="0" presStyleCnt="4"/>
      <dgm:spPr/>
      <dgm:t>
        <a:bodyPr/>
        <a:lstStyle/>
        <a:p>
          <a:endParaRPr lang="zh-CN" altLang="en-US"/>
        </a:p>
      </dgm:t>
    </dgm:pt>
    <dgm:pt modelId="{F4C367E4-BD69-4167-BFA6-B5C5FC429A5D}" type="pres">
      <dgm:prSet presAssocID="{E1D8BD0D-829E-47E2-813F-AA3B764EAA7B}" presName="img" presStyleLbl="fgImgPlace1" presStyleIdx="0" presStyleCnt="4" custScaleX="46044" custScaleY="10555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E9FE2DA-99C0-4EEC-9073-F19CE32FFBF0}" type="pres">
      <dgm:prSet presAssocID="{E1D8BD0D-829E-47E2-813F-AA3B764EAA7B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7C8B8C20-0658-47B2-9ACB-9D0714453AFE}" type="pres">
      <dgm:prSet presAssocID="{53FA15A9-BFB8-4366-966D-A97C2D61A02B}" presName="spacer" presStyleCnt="0"/>
      <dgm:spPr/>
    </dgm:pt>
    <dgm:pt modelId="{42CD65F3-D9EB-4710-8761-CDE7D956F22D}" type="pres">
      <dgm:prSet presAssocID="{8B7F9881-1ABD-4BF2-A0B7-519645610B1D}" presName="comp" presStyleCnt="0"/>
      <dgm:spPr/>
    </dgm:pt>
    <dgm:pt modelId="{962E035E-4346-43B3-A2C8-1496E454DA31}" type="pres">
      <dgm:prSet presAssocID="{8B7F9881-1ABD-4BF2-A0B7-519645610B1D}" presName="box" presStyleLbl="node1" presStyleIdx="1" presStyleCnt="4"/>
      <dgm:spPr/>
      <dgm:t>
        <a:bodyPr/>
        <a:lstStyle/>
        <a:p>
          <a:endParaRPr lang="zh-CN" altLang="en-US"/>
        </a:p>
      </dgm:t>
    </dgm:pt>
    <dgm:pt modelId="{6E09C363-D33C-4ED9-87FC-938FC339BEAE}" type="pres">
      <dgm:prSet presAssocID="{8B7F9881-1ABD-4BF2-A0B7-519645610B1D}" presName="img" presStyleLbl="fgImgPlace1" presStyleIdx="1" presStyleCnt="4" custScaleX="4604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4D0E65B5-154C-406C-A1F8-3A127B64EF07}" type="pres">
      <dgm:prSet presAssocID="{8B7F9881-1ABD-4BF2-A0B7-519645610B1D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022F2E7-ABC2-4FD1-9ECE-73B272BB104B}" type="pres">
      <dgm:prSet presAssocID="{166A81A6-2511-4B2B-A4CA-D1FA8950F026}" presName="spacer" presStyleCnt="0"/>
      <dgm:spPr/>
    </dgm:pt>
    <dgm:pt modelId="{036C99B2-8603-4175-A7CC-582015D5F26D}" type="pres">
      <dgm:prSet presAssocID="{7291D234-D909-4A1D-9C75-48D5D1332A3E}" presName="comp" presStyleCnt="0"/>
      <dgm:spPr/>
    </dgm:pt>
    <dgm:pt modelId="{1FA245A9-7AB1-4174-B680-FCC5CA5CECF6}" type="pres">
      <dgm:prSet presAssocID="{7291D234-D909-4A1D-9C75-48D5D1332A3E}" presName="box" presStyleLbl="node1" presStyleIdx="2" presStyleCnt="4"/>
      <dgm:spPr/>
      <dgm:t>
        <a:bodyPr/>
        <a:lstStyle/>
        <a:p>
          <a:endParaRPr lang="zh-CN" altLang="en-US"/>
        </a:p>
      </dgm:t>
    </dgm:pt>
    <dgm:pt modelId="{1CC99A89-541C-43BB-8BF4-0E13AC7FD1F7}" type="pres">
      <dgm:prSet presAssocID="{7291D234-D909-4A1D-9C75-48D5D1332A3E}" presName="img" presStyleLbl="fgImgPlace1" presStyleIdx="2" presStyleCnt="4" custScaleX="46044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0F29859C-8A56-4577-A899-E34FC8AEC163}" type="pres">
      <dgm:prSet presAssocID="{7291D234-D909-4A1D-9C75-48D5D1332A3E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5FEDC02-7D14-4D09-B245-34892ECCEEBF}" type="pres">
      <dgm:prSet presAssocID="{08A9360B-C37F-4DBA-AC35-B4095530A1CC}" presName="spacer" presStyleCnt="0"/>
      <dgm:spPr/>
    </dgm:pt>
    <dgm:pt modelId="{7EB3F604-827A-4C0C-A0D8-3AB490B75A64}" type="pres">
      <dgm:prSet presAssocID="{CA1E992F-EB57-47F9-A872-2F7AB878F9D7}" presName="comp" presStyleCnt="0"/>
      <dgm:spPr/>
    </dgm:pt>
    <dgm:pt modelId="{7CFE20D8-7187-4353-A922-8B4ACEF5C5F5}" type="pres">
      <dgm:prSet presAssocID="{CA1E992F-EB57-47F9-A872-2F7AB878F9D7}" presName="box" presStyleLbl="node1" presStyleIdx="3" presStyleCnt="4" custLinFactNeighborX="-1514" custLinFactNeighborY="252"/>
      <dgm:spPr/>
      <dgm:t>
        <a:bodyPr/>
        <a:lstStyle/>
        <a:p>
          <a:endParaRPr lang="zh-CN" altLang="en-US"/>
        </a:p>
      </dgm:t>
    </dgm:pt>
    <dgm:pt modelId="{EF40F0ED-46F8-408D-B1D9-8615C6B76089}" type="pres">
      <dgm:prSet presAssocID="{CA1E992F-EB57-47F9-A872-2F7AB878F9D7}" presName="img" presStyleLbl="fgImgPlace1" presStyleIdx="3" presStyleCnt="4" custScaleX="46893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25914D51-F247-41D7-BE9B-3D7EE4C80FCE}" type="pres">
      <dgm:prSet presAssocID="{CA1E992F-EB57-47F9-A872-2F7AB878F9D7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947EB140-5DD6-4C56-B8AB-371759203FF6}" srcId="{9525F743-0D40-4C52-A7E3-C80BB2A89920}" destId="{7291D234-D909-4A1D-9C75-48D5D1332A3E}" srcOrd="2" destOrd="0" parTransId="{CA43DFC6-5C3F-4EC7-A5EC-0D2F1576F1B3}" sibTransId="{08A9360B-C37F-4DBA-AC35-B4095530A1CC}"/>
    <dgm:cxn modelId="{A8575F3B-DFEE-4BCB-9A3F-101B4BDDB913}" type="presOf" srcId="{CA1E992F-EB57-47F9-A872-2F7AB878F9D7}" destId="{25914D51-F247-41D7-BE9B-3D7EE4C80FCE}" srcOrd="1" destOrd="0" presId="urn:microsoft.com/office/officeart/2005/8/layout/vList4#1"/>
    <dgm:cxn modelId="{68260F72-1737-4650-9E5A-F804E44C3B8B}" type="presOf" srcId="{E1D8BD0D-829E-47E2-813F-AA3B764EAA7B}" destId="{2E9FE2DA-99C0-4EEC-9073-F19CE32FFBF0}" srcOrd="1" destOrd="0" presId="urn:microsoft.com/office/officeart/2005/8/layout/vList4#1"/>
    <dgm:cxn modelId="{ED89D922-9AF8-4975-BFD9-2DEE78F30547}" type="presOf" srcId="{7291D234-D909-4A1D-9C75-48D5D1332A3E}" destId="{1FA245A9-7AB1-4174-B680-FCC5CA5CECF6}" srcOrd="0" destOrd="0" presId="urn:microsoft.com/office/officeart/2005/8/layout/vList4#1"/>
    <dgm:cxn modelId="{80B06EF4-2F32-418D-8FCC-82F31C3C7486}" srcId="{9525F743-0D40-4C52-A7E3-C80BB2A89920}" destId="{8B7F9881-1ABD-4BF2-A0B7-519645610B1D}" srcOrd="1" destOrd="0" parTransId="{9ADC1494-AAAF-49F1-BCEA-42ED551859F4}" sibTransId="{166A81A6-2511-4B2B-A4CA-D1FA8950F026}"/>
    <dgm:cxn modelId="{7611626C-311B-4D9F-8570-9F4C2456F593}" type="presOf" srcId="{CA1E992F-EB57-47F9-A872-2F7AB878F9D7}" destId="{7CFE20D8-7187-4353-A922-8B4ACEF5C5F5}" srcOrd="0" destOrd="0" presId="urn:microsoft.com/office/officeart/2005/8/layout/vList4#1"/>
    <dgm:cxn modelId="{0D9917AD-670F-45F0-AF48-4F23F271597C}" type="presOf" srcId="{E1D8BD0D-829E-47E2-813F-AA3B764EAA7B}" destId="{BCB22D94-B978-49E3-AFE7-FE9251977717}" srcOrd="0" destOrd="0" presId="urn:microsoft.com/office/officeart/2005/8/layout/vList4#1"/>
    <dgm:cxn modelId="{F0B2D524-7635-4B8E-A472-CE2837F3902C}" type="presOf" srcId="{8B7F9881-1ABD-4BF2-A0B7-519645610B1D}" destId="{4D0E65B5-154C-406C-A1F8-3A127B64EF07}" srcOrd="1" destOrd="0" presId="urn:microsoft.com/office/officeart/2005/8/layout/vList4#1"/>
    <dgm:cxn modelId="{9765CCF7-CE1C-40CF-80FA-B7613819685A}" srcId="{9525F743-0D40-4C52-A7E3-C80BB2A89920}" destId="{E1D8BD0D-829E-47E2-813F-AA3B764EAA7B}" srcOrd="0" destOrd="0" parTransId="{0B9D6CB0-A4A6-4DDF-9239-CFA07E818234}" sibTransId="{53FA15A9-BFB8-4366-966D-A97C2D61A02B}"/>
    <dgm:cxn modelId="{4B3EBF93-1ACD-401C-8318-148FF75B4153}" type="presOf" srcId="{7291D234-D909-4A1D-9C75-48D5D1332A3E}" destId="{0F29859C-8A56-4577-A899-E34FC8AEC163}" srcOrd="1" destOrd="0" presId="urn:microsoft.com/office/officeart/2005/8/layout/vList4#1"/>
    <dgm:cxn modelId="{71827017-3C2D-4A79-A7FB-4C2E49FEED4B}" type="presOf" srcId="{9525F743-0D40-4C52-A7E3-C80BB2A89920}" destId="{10B221E6-959C-4C8F-B2F4-18B0E09FAD30}" srcOrd="0" destOrd="0" presId="urn:microsoft.com/office/officeart/2005/8/layout/vList4#1"/>
    <dgm:cxn modelId="{B7CF319A-35E1-4B73-92A4-5E5274C1A979}" srcId="{9525F743-0D40-4C52-A7E3-C80BB2A89920}" destId="{CA1E992F-EB57-47F9-A872-2F7AB878F9D7}" srcOrd="3" destOrd="0" parTransId="{B5FE7163-3C58-41D9-9771-2695BAB150BE}" sibTransId="{AA4EF200-B7D8-44E6-B7BC-6D745D2008CF}"/>
    <dgm:cxn modelId="{E212E4C6-DB26-40A7-8EE0-5A4E5642AFBB}" type="presOf" srcId="{8B7F9881-1ABD-4BF2-A0B7-519645610B1D}" destId="{962E035E-4346-43B3-A2C8-1496E454DA31}" srcOrd="0" destOrd="0" presId="urn:microsoft.com/office/officeart/2005/8/layout/vList4#1"/>
    <dgm:cxn modelId="{07F20BE2-8CA5-46DB-9980-7D16D027CA7B}" type="presParOf" srcId="{10B221E6-959C-4C8F-B2F4-18B0E09FAD30}" destId="{C8C107BC-FF99-457C-8A17-782AEA430F14}" srcOrd="0" destOrd="0" presId="urn:microsoft.com/office/officeart/2005/8/layout/vList4#1"/>
    <dgm:cxn modelId="{442A7DAC-8CD7-4593-8E97-8CFF08CB24CA}" type="presParOf" srcId="{C8C107BC-FF99-457C-8A17-782AEA430F14}" destId="{BCB22D94-B978-49E3-AFE7-FE9251977717}" srcOrd="0" destOrd="0" presId="urn:microsoft.com/office/officeart/2005/8/layout/vList4#1"/>
    <dgm:cxn modelId="{14D5C3AC-71CC-437D-AE7B-CB7E2B07BC12}" type="presParOf" srcId="{C8C107BC-FF99-457C-8A17-782AEA430F14}" destId="{F4C367E4-BD69-4167-BFA6-B5C5FC429A5D}" srcOrd="1" destOrd="0" presId="urn:microsoft.com/office/officeart/2005/8/layout/vList4#1"/>
    <dgm:cxn modelId="{2D0CC0F1-40D2-48DE-936D-165486EFB3A9}" type="presParOf" srcId="{C8C107BC-FF99-457C-8A17-782AEA430F14}" destId="{2E9FE2DA-99C0-4EEC-9073-F19CE32FFBF0}" srcOrd="2" destOrd="0" presId="urn:microsoft.com/office/officeart/2005/8/layout/vList4#1"/>
    <dgm:cxn modelId="{96CB88F8-055F-42AA-B583-C92148721D84}" type="presParOf" srcId="{10B221E6-959C-4C8F-B2F4-18B0E09FAD30}" destId="{7C8B8C20-0658-47B2-9ACB-9D0714453AFE}" srcOrd="1" destOrd="0" presId="urn:microsoft.com/office/officeart/2005/8/layout/vList4#1"/>
    <dgm:cxn modelId="{61DF9E95-19E5-49F7-9D5C-D71896E0C8B4}" type="presParOf" srcId="{10B221E6-959C-4C8F-B2F4-18B0E09FAD30}" destId="{42CD65F3-D9EB-4710-8761-CDE7D956F22D}" srcOrd="2" destOrd="0" presId="urn:microsoft.com/office/officeart/2005/8/layout/vList4#1"/>
    <dgm:cxn modelId="{10FD534D-7865-4182-8AAA-112EC2FAE6D8}" type="presParOf" srcId="{42CD65F3-D9EB-4710-8761-CDE7D956F22D}" destId="{962E035E-4346-43B3-A2C8-1496E454DA31}" srcOrd="0" destOrd="0" presId="urn:microsoft.com/office/officeart/2005/8/layout/vList4#1"/>
    <dgm:cxn modelId="{DD978098-263C-49E7-A3FC-84C805FD98A8}" type="presParOf" srcId="{42CD65F3-D9EB-4710-8761-CDE7D956F22D}" destId="{6E09C363-D33C-4ED9-87FC-938FC339BEAE}" srcOrd="1" destOrd="0" presId="urn:microsoft.com/office/officeart/2005/8/layout/vList4#1"/>
    <dgm:cxn modelId="{1D909DC2-CB88-4980-A758-9C654F207C97}" type="presParOf" srcId="{42CD65F3-D9EB-4710-8761-CDE7D956F22D}" destId="{4D0E65B5-154C-406C-A1F8-3A127B64EF07}" srcOrd="2" destOrd="0" presId="urn:microsoft.com/office/officeart/2005/8/layout/vList4#1"/>
    <dgm:cxn modelId="{04F28819-BB7A-492D-AF9B-3E4E756EF268}" type="presParOf" srcId="{10B221E6-959C-4C8F-B2F4-18B0E09FAD30}" destId="{6022F2E7-ABC2-4FD1-9ECE-73B272BB104B}" srcOrd="3" destOrd="0" presId="urn:microsoft.com/office/officeart/2005/8/layout/vList4#1"/>
    <dgm:cxn modelId="{3CF594B6-728D-4AD7-BCC6-FDA8F33BA50E}" type="presParOf" srcId="{10B221E6-959C-4C8F-B2F4-18B0E09FAD30}" destId="{036C99B2-8603-4175-A7CC-582015D5F26D}" srcOrd="4" destOrd="0" presId="urn:microsoft.com/office/officeart/2005/8/layout/vList4#1"/>
    <dgm:cxn modelId="{AB17652B-102F-4B42-A8B0-780228B1342D}" type="presParOf" srcId="{036C99B2-8603-4175-A7CC-582015D5F26D}" destId="{1FA245A9-7AB1-4174-B680-FCC5CA5CECF6}" srcOrd="0" destOrd="0" presId="urn:microsoft.com/office/officeart/2005/8/layout/vList4#1"/>
    <dgm:cxn modelId="{12ABA6B7-4DB9-427F-8735-CDC5C9F3CC61}" type="presParOf" srcId="{036C99B2-8603-4175-A7CC-582015D5F26D}" destId="{1CC99A89-541C-43BB-8BF4-0E13AC7FD1F7}" srcOrd="1" destOrd="0" presId="urn:microsoft.com/office/officeart/2005/8/layout/vList4#1"/>
    <dgm:cxn modelId="{75DE0190-35A1-4A53-8D85-2C66D11E8485}" type="presParOf" srcId="{036C99B2-8603-4175-A7CC-582015D5F26D}" destId="{0F29859C-8A56-4577-A899-E34FC8AEC163}" srcOrd="2" destOrd="0" presId="urn:microsoft.com/office/officeart/2005/8/layout/vList4#1"/>
    <dgm:cxn modelId="{0569A8B1-3C11-42D9-878D-9978B5109292}" type="presParOf" srcId="{10B221E6-959C-4C8F-B2F4-18B0E09FAD30}" destId="{B5FEDC02-7D14-4D09-B245-34892ECCEEBF}" srcOrd="5" destOrd="0" presId="urn:microsoft.com/office/officeart/2005/8/layout/vList4#1"/>
    <dgm:cxn modelId="{BDC5830F-BC15-4751-AA69-A80A5E2F05B9}" type="presParOf" srcId="{10B221E6-959C-4C8F-B2F4-18B0E09FAD30}" destId="{7EB3F604-827A-4C0C-A0D8-3AB490B75A64}" srcOrd="6" destOrd="0" presId="urn:microsoft.com/office/officeart/2005/8/layout/vList4#1"/>
    <dgm:cxn modelId="{6CE03F25-6B3C-4904-BCB0-03E4A2AC4471}" type="presParOf" srcId="{7EB3F604-827A-4C0C-A0D8-3AB490B75A64}" destId="{7CFE20D8-7187-4353-A922-8B4ACEF5C5F5}" srcOrd="0" destOrd="0" presId="urn:microsoft.com/office/officeart/2005/8/layout/vList4#1"/>
    <dgm:cxn modelId="{ED81D1C1-7261-4E5C-9932-45FE05BDDD95}" type="presParOf" srcId="{7EB3F604-827A-4C0C-A0D8-3AB490B75A64}" destId="{EF40F0ED-46F8-408D-B1D9-8615C6B76089}" srcOrd="1" destOrd="0" presId="urn:microsoft.com/office/officeart/2005/8/layout/vList4#1"/>
    <dgm:cxn modelId="{53729BD3-09C2-4510-8D7C-CAB675385A36}" type="presParOf" srcId="{7EB3F604-827A-4C0C-A0D8-3AB490B75A64}" destId="{25914D51-F247-41D7-BE9B-3D7EE4C80FCE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9EFB867-CED4-4170-8047-F7077846470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C8600EDF-2E50-4D80-B5B7-83559975A933}">
      <dgm:prSet phldrT="[文本]"/>
      <dgm:spPr/>
      <dgm:t>
        <a:bodyPr/>
        <a:lstStyle/>
        <a:p>
          <a:r>
            <a:rPr lang="zh-CN" altLang="en-US" b="1" dirty="0" smtClean="0">
              <a:latin typeface="+mj-ea"/>
              <a:ea typeface="+mj-ea"/>
            </a:rPr>
            <a:t>安防</a:t>
          </a:r>
          <a:endParaRPr lang="zh-CN" altLang="en-US" b="1" dirty="0">
            <a:latin typeface="+mj-ea"/>
            <a:ea typeface="+mj-ea"/>
          </a:endParaRPr>
        </a:p>
      </dgm:t>
    </dgm:pt>
    <dgm:pt modelId="{4CDE92BB-C3D8-4116-929F-B12EB30C6C89}" type="parTrans" cxnId="{318CE44D-AE90-4DFB-89BB-C7EC90131617}">
      <dgm:prSet/>
      <dgm:spPr/>
      <dgm:t>
        <a:bodyPr/>
        <a:lstStyle/>
        <a:p>
          <a:endParaRPr lang="zh-CN" altLang="en-US"/>
        </a:p>
      </dgm:t>
    </dgm:pt>
    <dgm:pt modelId="{741BF80C-A351-4C24-AC67-40C55141569A}" type="sibTrans" cxnId="{318CE44D-AE90-4DFB-89BB-C7EC90131617}">
      <dgm:prSet/>
      <dgm:spPr/>
      <dgm:t>
        <a:bodyPr/>
        <a:lstStyle/>
        <a:p>
          <a:endParaRPr lang="zh-CN" altLang="en-US"/>
        </a:p>
      </dgm:t>
    </dgm:pt>
    <dgm:pt modelId="{35109C80-5287-4E46-AB57-FD5A3C417C33}">
      <dgm:prSet custT="1"/>
      <dgm:spPr/>
      <dgm:t>
        <a:bodyPr/>
        <a:lstStyle/>
        <a:p>
          <a:r>
            <a:rPr lang="zh-CN" altLang="en-US" sz="1200" dirty="0" smtClean="0">
              <a:latin typeface="+mj-ea"/>
              <a:ea typeface="+mj-ea"/>
            </a:rPr>
            <a:t>高清摄像头</a:t>
          </a:r>
          <a:endParaRPr lang="en-US" altLang="zh-CN" sz="1200" dirty="0" smtClean="0">
            <a:latin typeface="+mj-ea"/>
            <a:ea typeface="+mj-ea"/>
          </a:endParaRPr>
        </a:p>
      </dgm:t>
    </dgm:pt>
    <dgm:pt modelId="{45255F8D-2162-4E69-80D4-90CBD9A445DB}" type="parTrans" cxnId="{600EF80C-17B2-47C5-8F5D-B13FD167A1D8}">
      <dgm:prSet/>
      <dgm:spPr/>
      <dgm:t>
        <a:bodyPr/>
        <a:lstStyle/>
        <a:p>
          <a:endParaRPr lang="zh-CN" altLang="en-US"/>
        </a:p>
      </dgm:t>
    </dgm:pt>
    <dgm:pt modelId="{BD611964-E383-4368-902F-936F1B7724DC}" type="sibTrans" cxnId="{600EF80C-17B2-47C5-8F5D-B13FD167A1D8}">
      <dgm:prSet/>
      <dgm:spPr/>
      <dgm:t>
        <a:bodyPr/>
        <a:lstStyle/>
        <a:p>
          <a:endParaRPr lang="zh-CN" altLang="en-US"/>
        </a:p>
      </dgm:t>
    </dgm:pt>
    <dgm:pt modelId="{09495D6D-3F7D-4DDF-86E9-6FDD49AAA484}">
      <dgm:prSet/>
      <dgm:spPr/>
      <dgm:t>
        <a:bodyPr/>
        <a:lstStyle/>
        <a:p>
          <a:r>
            <a:rPr lang="zh-CN" altLang="en-US" b="1" dirty="0" smtClean="0">
              <a:latin typeface="+mj-ea"/>
              <a:ea typeface="+mj-ea"/>
            </a:rPr>
            <a:t>节能</a:t>
          </a:r>
          <a:endParaRPr lang="en-US" altLang="zh-CN" b="1" dirty="0" smtClean="0">
            <a:latin typeface="+mj-ea"/>
            <a:ea typeface="+mj-ea"/>
          </a:endParaRPr>
        </a:p>
      </dgm:t>
    </dgm:pt>
    <dgm:pt modelId="{14725E34-72F6-433C-9576-8B80FB0C1F6A}" type="parTrans" cxnId="{143C6F8C-3B99-486D-9D18-A3322251B524}">
      <dgm:prSet/>
      <dgm:spPr/>
      <dgm:t>
        <a:bodyPr/>
        <a:lstStyle/>
        <a:p>
          <a:endParaRPr lang="zh-CN" altLang="en-US"/>
        </a:p>
      </dgm:t>
    </dgm:pt>
    <dgm:pt modelId="{AD60AF9D-B5C7-46C9-81EC-BF54C086E216}" type="sibTrans" cxnId="{143C6F8C-3B99-486D-9D18-A3322251B524}">
      <dgm:prSet/>
      <dgm:spPr/>
      <dgm:t>
        <a:bodyPr/>
        <a:lstStyle/>
        <a:p>
          <a:endParaRPr lang="zh-CN" altLang="en-US"/>
        </a:p>
      </dgm:t>
    </dgm:pt>
    <dgm:pt modelId="{A0793ECE-5193-44A6-ACA1-000C57E837D1}">
      <dgm:prSet custT="1"/>
      <dgm:spPr/>
      <dgm:t>
        <a:bodyPr/>
        <a:lstStyle/>
        <a:p>
          <a:r>
            <a:rPr lang="zh-CN" altLang="en-US" sz="1200" dirty="0" smtClean="0">
              <a:latin typeface="+mj-ea"/>
              <a:ea typeface="+mj-ea"/>
            </a:rPr>
            <a:t>电网监控</a:t>
          </a:r>
          <a:endParaRPr lang="en-US" altLang="zh-CN" sz="1200" dirty="0" smtClean="0">
            <a:latin typeface="+mj-ea"/>
            <a:ea typeface="+mj-ea"/>
          </a:endParaRPr>
        </a:p>
      </dgm:t>
    </dgm:pt>
    <dgm:pt modelId="{5B87A3C8-77AE-40B4-9D7A-881593AE984B}" type="parTrans" cxnId="{6DDEC36D-9AAA-4CE6-AB76-005D1E562E08}">
      <dgm:prSet/>
      <dgm:spPr/>
      <dgm:t>
        <a:bodyPr/>
        <a:lstStyle/>
        <a:p>
          <a:endParaRPr lang="zh-CN" altLang="en-US"/>
        </a:p>
      </dgm:t>
    </dgm:pt>
    <dgm:pt modelId="{4A046428-E7ED-42EC-A8E1-A01E3B35DCA9}" type="sibTrans" cxnId="{6DDEC36D-9AAA-4CE6-AB76-005D1E562E08}">
      <dgm:prSet/>
      <dgm:spPr/>
      <dgm:t>
        <a:bodyPr/>
        <a:lstStyle/>
        <a:p>
          <a:endParaRPr lang="zh-CN" altLang="en-US"/>
        </a:p>
      </dgm:t>
    </dgm:pt>
    <dgm:pt modelId="{710E863B-6021-4BDA-A10D-30F3972BACB1}">
      <dgm:prSet/>
      <dgm:spPr/>
      <dgm:t>
        <a:bodyPr/>
        <a:lstStyle/>
        <a:p>
          <a:r>
            <a:rPr lang="zh-CN" altLang="en-US" b="1" dirty="0" smtClean="0">
              <a:latin typeface="+mj-ea"/>
              <a:ea typeface="+mj-ea"/>
            </a:rPr>
            <a:t>预警</a:t>
          </a:r>
          <a:endParaRPr lang="en-US" altLang="zh-CN" b="1" dirty="0" smtClean="0">
            <a:latin typeface="+mj-ea"/>
            <a:ea typeface="+mj-ea"/>
          </a:endParaRPr>
        </a:p>
      </dgm:t>
    </dgm:pt>
    <dgm:pt modelId="{A74B9CEE-E983-4987-B281-68EAB7E879F2}" type="parTrans" cxnId="{B51C22AD-1E34-49CB-8E36-3285366CA884}">
      <dgm:prSet/>
      <dgm:spPr/>
      <dgm:t>
        <a:bodyPr/>
        <a:lstStyle/>
        <a:p>
          <a:endParaRPr lang="zh-CN" altLang="en-US"/>
        </a:p>
      </dgm:t>
    </dgm:pt>
    <dgm:pt modelId="{EFD0356F-E6AB-435A-9C6D-5EFDA8A1A682}" type="sibTrans" cxnId="{B51C22AD-1E34-49CB-8E36-3285366CA884}">
      <dgm:prSet/>
      <dgm:spPr/>
      <dgm:t>
        <a:bodyPr/>
        <a:lstStyle/>
        <a:p>
          <a:endParaRPr lang="zh-CN" altLang="en-US"/>
        </a:p>
      </dgm:t>
    </dgm:pt>
    <dgm:pt modelId="{1BCB2249-F21A-4DCD-8868-F279A8C98559}">
      <dgm:prSet custT="1"/>
      <dgm:spPr/>
      <dgm:t>
        <a:bodyPr/>
        <a:lstStyle/>
        <a:p>
          <a:r>
            <a:rPr lang="zh-CN" altLang="en-US" sz="1200" dirty="0" smtClean="0">
              <a:latin typeface="+mj-ea"/>
              <a:ea typeface="+mj-ea"/>
            </a:rPr>
            <a:t>设备报警</a:t>
          </a:r>
          <a:endParaRPr lang="en-US" altLang="zh-CN" sz="1200" dirty="0" smtClean="0">
            <a:latin typeface="+mj-ea"/>
            <a:ea typeface="+mj-ea"/>
          </a:endParaRPr>
        </a:p>
      </dgm:t>
    </dgm:pt>
    <dgm:pt modelId="{850706E5-178A-4CFA-8406-C87A95E63B9B}" type="parTrans" cxnId="{7CC389BA-1F3D-4F28-8707-BFF318147979}">
      <dgm:prSet/>
      <dgm:spPr/>
      <dgm:t>
        <a:bodyPr/>
        <a:lstStyle/>
        <a:p>
          <a:endParaRPr lang="zh-CN" altLang="en-US"/>
        </a:p>
      </dgm:t>
    </dgm:pt>
    <dgm:pt modelId="{19F6C322-6296-4A16-BAF3-C2D9D42B787A}" type="sibTrans" cxnId="{7CC389BA-1F3D-4F28-8707-BFF318147979}">
      <dgm:prSet/>
      <dgm:spPr/>
      <dgm:t>
        <a:bodyPr/>
        <a:lstStyle/>
        <a:p>
          <a:endParaRPr lang="zh-CN" altLang="en-US"/>
        </a:p>
      </dgm:t>
    </dgm:pt>
    <dgm:pt modelId="{9BD75F42-E0C0-4111-9422-AC3A727BAD53}">
      <dgm:prSet/>
      <dgm:spPr/>
      <dgm:t>
        <a:bodyPr/>
        <a:lstStyle/>
        <a:p>
          <a:r>
            <a:rPr lang="zh-CN" altLang="en-US" b="1" dirty="0" smtClean="0">
              <a:latin typeface="+mj-ea"/>
              <a:ea typeface="+mj-ea"/>
            </a:rPr>
            <a:t>公共设施维护</a:t>
          </a:r>
          <a:endParaRPr lang="en-US" altLang="zh-CN" b="1" dirty="0" smtClean="0">
            <a:latin typeface="+mj-ea"/>
            <a:ea typeface="+mj-ea"/>
          </a:endParaRPr>
        </a:p>
      </dgm:t>
    </dgm:pt>
    <dgm:pt modelId="{6F50F023-AD00-4F7E-BD6E-4EFAC9E51A30}" type="parTrans" cxnId="{8288C254-A02E-45D5-A1F8-19048AE1D1ED}">
      <dgm:prSet/>
      <dgm:spPr/>
      <dgm:t>
        <a:bodyPr/>
        <a:lstStyle/>
        <a:p>
          <a:endParaRPr lang="zh-CN" altLang="en-US"/>
        </a:p>
      </dgm:t>
    </dgm:pt>
    <dgm:pt modelId="{52830CC5-D86A-45DF-BC48-2A18A7F27A92}" type="sibTrans" cxnId="{8288C254-A02E-45D5-A1F8-19048AE1D1ED}">
      <dgm:prSet/>
      <dgm:spPr/>
      <dgm:t>
        <a:bodyPr/>
        <a:lstStyle/>
        <a:p>
          <a:endParaRPr lang="zh-CN" altLang="en-US"/>
        </a:p>
      </dgm:t>
    </dgm:pt>
    <dgm:pt modelId="{FC76B50C-5F3F-46C7-A851-C325B7FCDD9A}">
      <dgm:prSet custT="1"/>
      <dgm:spPr/>
      <dgm:t>
        <a:bodyPr/>
        <a:lstStyle/>
        <a:p>
          <a:r>
            <a:rPr lang="zh-CN" altLang="en-US" sz="1200" dirty="0" smtClean="0">
              <a:latin typeface="+mj-ea"/>
              <a:ea typeface="+mj-ea"/>
            </a:rPr>
            <a:t>管道泄漏检测</a:t>
          </a:r>
          <a:endParaRPr lang="en-US" altLang="zh-CN" sz="1200" dirty="0" smtClean="0">
            <a:latin typeface="+mj-ea"/>
            <a:ea typeface="+mj-ea"/>
          </a:endParaRPr>
        </a:p>
      </dgm:t>
    </dgm:pt>
    <dgm:pt modelId="{F77E4435-2043-4AEF-9B34-E57FF169867B}" type="parTrans" cxnId="{2E4E0251-DDE2-4C7A-A200-C2E4E90EFE81}">
      <dgm:prSet/>
      <dgm:spPr/>
      <dgm:t>
        <a:bodyPr/>
        <a:lstStyle/>
        <a:p>
          <a:endParaRPr lang="zh-CN" altLang="en-US"/>
        </a:p>
      </dgm:t>
    </dgm:pt>
    <dgm:pt modelId="{211E2CB8-C38C-4010-84AB-32C8CE513CFA}" type="sibTrans" cxnId="{2E4E0251-DDE2-4C7A-A200-C2E4E90EFE81}">
      <dgm:prSet/>
      <dgm:spPr/>
      <dgm:t>
        <a:bodyPr/>
        <a:lstStyle/>
        <a:p>
          <a:endParaRPr lang="zh-CN" altLang="en-US"/>
        </a:p>
      </dgm:t>
    </dgm:pt>
    <dgm:pt modelId="{D01ED3FE-97F8-40C1-ACA7-3B414472ECC1}">
      <dgm:prSet/>
      <dgm:spPr/>
      <dgm:t>
        <a:bodyPr/>
        <a:lstStyle/>
        <a:p>
          <a:r>
            <a:rPr lang="zh-CN" altLang="en-US" b="1" dirty="0" smtClean="0">
              <a:latin typeface="+mj-ea"/>
              <a:ea typeface="+mj-ea"/>
            </a:rPr>
            <a:t>民生应用</a:t>
          </a:r>
          <a:endParaRPr lang="en-US" altLang="zh-CN" b="1" dirty="0" smtClean="0">
            <a:latin typeface="+mj-ea"/>
            <a:ea typeface="+mj-ea"/>
          </a:endParaRPr>
        </a:p>
      </dgm:t>
    </dgm:pt>
    <dgm:pt modelId="{5C254952-41E3-4BB3-A6F8-E2D570C41FFC}" type="parTrans" cxnId="{8C319BC0-10B1-4F3A-A425-DF51F4B79414}">
      <dgm:prSet/>
      <dgm:spPr/>
      <dgm:t>
        <a:bodyPr/>
        <a:lstStyle/>
        <a:p>
          <a:endParaRPr lang="zh-CN" altLang="en-US"/>
        </a:p>
      </dgm:t>
    </dgm:pt>
    <dgm:pt modelId="{42B2DD61-E634-488C-AFA6-4197E5F2687F}" type="sibTrans" cxnId="{8C319BC0-10B1-4F3A-A425-DF51F4B79414}">
      <dgm:prSet/>
      <dgm:spPr/>
      <dgm:t>
        <a:bodyPr/>
        <a:lstStyle/>
        <a:p>
          <a:endParaRPr lang="zh-CN" altLang="en-US"/>
        </a:p>
      </dgm:t>
    </dgm:pt>
    <dgm:pt modelId="{C7B2B6FF-A521-4552-B9F9-8BA03D4B2D2C}">
      <dgm:prSet custT="1"/>
      <dgm:spPr/>
      <dgm:t>
        <a:bodyPr/>
        <a:lstStyle/>
        <a:p>
          <a:r>
            <a:rPr lang="en-US" altLang="zh-CN" sz="1200" dirty="0" smtClean="0">
              <a:latin typeface="+mj-ea"/>
              <a:ea typeface="+mj-ea"/>
            </a:rPr>
            <a:t>GPS</a:t>
          </a:r>
          <a:r>
            <a:rPr lang="zh-CN" altLang="en-US" sz="1200" dirty="0" smtClean="0">
              <a:latin typeface="+mj-ea"/>
              <a:ea typeface="+mj-ea"/>
            </a:rPr>
            <a:t>设备</a:t>
          </a:r>
          <a:endParaRPr lang="en-US" altLang="zh-CN" sz="1200" dirty="0" smtClean="0">
            <a:latin typeface="+mj-ea"/>
            <a:ea typeface="+mj-ea"/>
          </a:endParaRPr>
        </a:p>
      </dgm:t>
    </dgm:pt>
    <dgm:pt modelId="{CBE466F3-61C1-4344-A3DF-EC2BEFCD0AB5}" type="parTrans" cxnId="{026C84BF-4239-456E-BFFF-6BC508DD0CC5}">
      <dgm:prSet/>
      <dgm:spPr/>
      <dgm:t>
        <a:bodyPr/>
        <a:lstStyle/>
        <a:p>
          <a:endParaRPr lang="zh-CN" altLang="en-US"/>
        </a:p>
      </dgm:t>
    </dgm:pt>
    <dgm:pt modelId="{07AB2ADF-5BE9-4E92-A91C-DCBE4252694B}" type="sibTrans" cxnId="{026C84BF-4239-456E-BFFF-6BC508DD0CC5}">
      <dgm:prSet/>
      <dgm:spPr/>
      <dgm:t>
        <a:bodyPr/>
        <a:lstStyle/>
        <a:p>
          <a:endParaRPr lang="zh-CN" altLang="en-US"/>
        </a:p>
      </dgm:t>
    </dgm:pt>
    <dgm:pt modelId="{1A059390-0591-4C2E-91CC-BC1AFDF22B4E}">
      <dgm:prSet custT="1"/>
      <dgm:spPr/>
      <dgm:t>
        <a:bodyPr/>
        <a:lstStyle/>
        <a:p>
          <a:r>
            <a:rPr lang="zh-CN" altLang="en-US" sz="1200" dirty="0" smtClean="0">
              <a:latin typeface="+mj-ea"/>
              <a:ea typeface="+mj-ea"/>
            </a:rPr>
            <a:t>红外传感</a:t>
          </a:r>
          <a:endParaRPr lang="en-US" altLang="zh-CN" sz="1200" dirty="0" smtClean="0">
            <a:latin typeface="+mj-ea"/>
            <a:ea typeface="+mj-ea"/>
          </a:endParaRPr>
        </a:p>
      </dgm:t>
    </dgm:pt>
    <dgm:pt modelId="{73F44CF8-FE7B-41A4-9E10-5A934210D15C}" type="parTrans" cxnId="{0894BA4B-4B68-4786-83CC-3E05031E552F}">
      <dgm:prSet/>
      <dgm:spPr/>
      <dgm:t>
        <a:bodyPr/>
        <a:lstStyle/>
        <a:p>
          <a:endParaRPr lang="zh-CN" altLang="en-US"/>
        </a:p>
      </dgm:t>
    </dgm:pt>
    <dgm:pt modelId="{C2C48728-AEAA-459D-8AA2-2920D5C47D50}" type="sibTrans" cxnId="{0894BA4B-4B68-4786-83CC-3E05031E552F}">
      <dgm:prSet/>
      <dgm:spPr/>
      <dgm:t>
        <a:bodyPr/>
        <a:lstStyle/>
        <a:p>
          <a:endParaRPr lang="zh-CN" altLang="en-US"/>
        </a:p>
      </dgm:t>
    </dgm:pt>
    <dgm:pt modelId="{C37FFA73-F84A-4DA8-BEF5-BDBB5E942BBF}">
      <dgm:prSet custT="1"/>
      <dgm:spPr/>
      <dgm:t>
        <a:bodyPr/>
        <a:lstStyle/>
        <a:p>
          <a:r>
            <a:rPr lang="zh-CN" altLang="en-US" sz="1200" dirty="0" smtClean="0">
              <a:latin typeface="+mj-ea"/>
              <a:ea typeface="+mj-ea"/>
            </a:rPr>
            <a:t>玻璃破碎检测</a:t>
          </a:r>
          <a:endParaRPr lang="en-US" altLang="zh-CN" sz="1200" dirty="0" smtClean="0">
            <a:latin typeface="+mj-ea"/>
            <a:ea typeface="+mj-ea"/>
          </a:endParaRPr>
        </a:p>
      </dgm:t>
    </dgm:pt>
    <dgm:pt modelId="{4D81C818-0A44-4EF5-8EC1-03B63483B946}" type="parTrans" cxnId="{0C6D9481-629B-48D8-BBA3-1AC8B2DB326E}">
      <dgm:prSet/>
      <dgm:spPr/>
      <dgm:t>
        <a:bodyPr/>
        <a:lstStyle/>
        <a:p>
          <a:endParaRPr lang="zh-CN" altLang="en-US"/>
        </a:p>
      </dgm:t>
    </dgm:pt>
    <dgm:pt modelId="{7050C901-E4D4-493D-B6D0-604E04E65E12}" type="sibTrans" cxnId="{0C6D9481-629B-48D8-BBA3-1AC8B2DB326E}">
      <dgm:prSet/>
      <dgm:spPr/>
      <dgm:t>
        <a:bodyPr/>
        <a:lstStyle/>
        <a:p>
          <a:endParaRPr lang="zh-CN" altLang="en-US"/>
        </a:p>
      </dgm:t>
    </dgm:pt>
    <dgm:pt modelId="{6F5BBEB7-2FC8-4EBA-9EDE-045AEC9C1FD9}">
      <dgm:prSet custT="1"/>
      <dgm:spPr/>
      <dgm:t>
        <a:bodyPr/>
        <a:lstStyle/>
        <a:p>
          <a:r>
            <a:rPr lang="zh-CN" altLang="en-US" sz="1200" dirty="0" smtClean="0">
              <a:latin typeface="+mj-ea"/>
              <a:ea typeface="+mj-ea"/>
            </a:rPr>
            <a:t>水网监测</a:t>
          </a:r>
          <a:endParaRPr lang="en-US" altLang="zh-CN" sz="1200" dirty="0" smtClean="0">
            <a:latin typeface="+mj-ea"/>
            <a:ea typeface="+mj-ea"/>
          </a:endParaRPr>
        </a:p>
      </dgm:t>
    </dgm:pt>
    <dgm:pt modelId="{ABC29AC4-73B7-43EE-A862-90BAC99D1F8E}" type="parTrans" cxnId="{41815B01-13EE-49B7-AB24-D7275F1CA908}">
      <dgm:prSet/>
      <dgm:spPr/>
      <dgm:t>
        <a:bodyPr/>
        <a:lstStyle/>
        <a:p>
          <a:endParaRPr lang="zh-CN" altLang="en-US"/>
        </a:p>
      </dgm:t>
    </dgm:pt>
    <dgm:pt modelId="{2CB58A81-9933-40CB-81B1-BC53FF401021}" type="sibTrans" cxnId="{41815B01-13EE-49B7-AB24-D7275F1CA908}">
      <dgm:prSet/>
      <dgm:spPr/>
      <dgm:t>
        <a:bodyPr/>
        <a:lstStyle/>
        <a:p>
          <a:endParaRPr lang="zh-CN" altLang="en-US"/>
        </a:p>
      </dgm:t>
    </dgm:pt>
    <dgm:pt modelId="{19CA4B73-DBD8-43DA-9EDA-2927887A6844}">
      <dgm:prSet custT="1"/>
      <dgm:spPr/>
      <dgm:t>
        <a:bodyPr/>
        <a:lstStyle/>
        <a:p>
          <a:r>
            <a:rPr lang="zh-CN" altLang="en-US" sz="1200" dirty="0" smtClean="0">
              <a:latin typeface="+mj-ea"/>
              <a:ea typeface="+mj-ea"/>
            </a:rPr>
            <a:t>能源控制</a:t>
          </a:r>
          <a:endParaRPr lang="en-US" altLang="zh-CN" sz="1200" dirty="0" smtClean="0">
            <a:latin typeface="+mj-ea"/>
            <a:ea typeface="+mj-ea"/>
          </a:endParaRPr>
        </a:p>
      </dgm:t>
    </dgm:pt>
    <dgm:pt modelId="{A1A3CCE1-5CDF-43A9-8925-185A7FE6D9CB}" type="parTrans" cxnId="{0547178F-3C3B-4582-9E12-CDA957E62EF5}">
      <dgm:prSet/>
      <dgm:spPr/>
      <dgm:t>
        <a:bodyPr/>
        <a:lstStyle/>
        <a:p>
          <a:endParaRPr lang="zh-CN" altLang="en-US"/>
        </a:p>
      </dgm:t>
    </dgm:pt>
    <dgm:pt modelId="{B1A47A74-8239-499D-83DC-2EE486B317FB}" type="sibTrans" cxnId="{0547178F-3C3B-4582-9E12-CDA957E62EF5}">
      <dgm:prSet/>
      <dgm:spPr/>
      <dgm:t>
        <a:bodyPr/>
        <a:lstStyle/>
        <a:p>
          <a:endParaRPr lang="zh-CN" altLang="en-US"/>
        </a:p>
      </dgm:t>
    </dgm:pt>
    <dgm:pt modelId="{91F3D384-CEE6-486A-A2AD-1234AD3EFFD4}">
      <dgm:prSet custT="1"/>
      <dgm:spPr/>
      <dgm:t>
        <a:bodyPr/>
        <a:lstStyle/>
        <a:p>
          <a:r>
            <a:rPr lang="zh-CN" altLang="en-US" sz="1200" dirty="0" smtClean="0">
              <a:latin typeface="+mj-ea"/>
              <a:ea typeface="+mj-ea"/>
            </a:rPr>
            <a:t>入侵检测报警</a:t>
          </a:r>
          <a:endParaRPr lang="en-US" altLang="zh-CN" sz="1200" dirty="0" smtClean="0">
            <a:latin typeface="+mj-ea"/>
            <a:ea typeface="+mj-ea"/>
          </a:endParaRPr>
        </a:p>
      </dgm:t>
    </dgm:pt>
    <dgm:pt modelId="{D312A2C4-838C-45F0-B822-C45513C01C9D}" type="parTrans" cxnId="{015E155C-13EE-4F01-BF0F-0D339838258B}">
      <dgm:prSet/>
      <dgm:spPr/>
      <dgm:t>
        <a:bodyPr/>
        <a:lstStyle/>
        <a:p>
          <a:endParaRPr lang="zh-CN" altLang="en-US"/>
        </a:p>
      </dgm:t>
    </dgm:pt>
    <dgm:pt modelId="{0B976AEB-B734-47C1-99B2-AB7C91705361}" type="sibTrans" cxnId="{015E155C-13EE-4F01-BF0F-0D339838258B}">
      <dgm:prSet/>
      <dgm:spPr/>
      <dgm:t>
        <a:bodyPr/>
        <a:lstStyle/>
        <a:p>
          <a:endParaRPr lang="zh-CN" altLang="en-US"/>
        </a:p>
      </dgm:t>
    </dgm:pt>
    <dgm:pt modelId="{F71AA14D-30D8-4A89-B6DA-437F222A77FC}">
      <dgm:prSet custT="1"/>
      <dgm:spPr/>
      <dgm:t>
        <a:bodyPr/>
        <a:lstStyle/>
        <a:p>
          <a:r>
            <a:rPr lang="zh-CN" altLang="en-US" sz="1200" dirty="0" smtClean="0">
              <a:latin typeface="+mj-ea"/>
              <a:ea typeface="+mj-ea"/>
            </a:rPr>
            <a:t>路灯损坏检测</a:t>
          </a:r>
          <a:endParaRPr lang="en-US" altLang="zh-CN" sz="1200" dirty="0" smtClean="0">
            <a:latin typeface="+mj-ea"/>
            <a:ea typeface="+mj-ea"/>
          </a:endParaRPr>
        </a:p>
      </dgm:t>
    </dgm:pt>
    <dgm:pt modelId="{7851F2EF-3BB0-4CF8-9BA7-C0C277F9296C}" type="parTrans" cxnId="{F36CCAC7-D233-41F9-A538-14D1F5DDC7E3}">
      <dgm:prSet/>
      <dgm:spPr/>
      <dgm:t>
        <a:bodyPr/>
        <a:lstStyle/>
        <a:p>
          <a:endParaRPr lang="zh-CN" altLang="en-US"/>
        </a:p>
      </dgm:t>
    </dgm:pt>
    <dgm:pt modelId="{203E7C3F-E615-4C17-9474-192BC90A87ED}" type="sibTrans" cxnId="{F36CCAC7-D233-41F9-A538-14D1F5DDC7E3}">
      <dgm:prSet/>
      <dgm:spPr/>
      <dgm:t>
        <a:bodyPr/>
        <a:lstStyle/>
        <a:p>
          <a:endParaRPr lang="zh-CN" altLang="en-US"/>
        </a:p>
      </dgm:t>
    </dgm:pt>
    <dgm:pt modelId="{09202E32-B6DA-4912-8193-1E7D65600379}">
      <dgm:prSet custT="1"/>
      <dgm:spPr/>
      <dgm:t>
        <a:bodyPr/>
        <a:lstStyle/>
        <a:p>
          <a:r>
            <a:rPr lang="zh-CN" altLang="en-US" sz="1200" dirty="0" smtClean="0">
              <a:latin typeface="+mj-ea"/>
              <a:ea typeface="+mj-ea"/>
            </a:rPr>
            <a:t>路面压力检测</a:t>
          </a:r>
          <a:endParaRPr lang="en-US" altLang="zh-CN" sz="1200" dirty="0" smtClean="0">
            <a:latin typeface="+mj-ea"/>
            <a:ea typeface="+mj-ea"/>
          </a:endParaRPr>
        </a:p>
      </dgm:t>
    </dgm:pt>
    <dgm:pt modelId="{CC34FCE1-E0F2-473F-903E-951BC597DBFD}" type="parTrans" cxnId="{05A9CD2A-1E37-4AB6-BF21-6C2AA921C5B3}">
      <dgm:prSet/>
      <dgm:spPr/>
      <dgm:t>
        <a:bodyPr/>
        <a:lstStyle/>
        <a:p>
          <a:endParaRPr lang="zh-CN" altLang="en-US"/>
        </a:p>
      </dgm:t>
    </dgm:pt>
    <dgm:pt modelId="{00F2FC4C-8819-4D06-ABDD-EAC3CC0EA958}" type="sibTrans" cxnId="{05A9CD2A-1E37-4AB6-BF21-6C2AA921C5B3}">
      <dgm:prSet/>
      <dgm:spPr/>
      <dgm:t>
        <a:bodyPr/>
        <a:lstStyle/>
        <a:p>
          <a:endParaRPr lang="zh-CN" altLang="en-US"/>
        </a:p>
      </dgm:t>
    </dgm:pt>
    <dgm:pt modelId="{1C8F2AAB-5CE6-451A-A960-A2F946AE72EF}">
      <dgm:prSet custT="1"/>
      <dgm:spPr/>
      <dgm:t>
        <a:bodyPr/>
        <a:lstStyle/>
        <a:p>
          <a:r>
            <a:rPr lang="en-US" altLang="zh-CN" sz="1200" dirty="0" smtClean="0">
              <a:latin typeface="+mj-ea"/>
              <a:ea typeface="+mj-ea"/>
            </a:rPr>
            <a:t>RFID</a:t>
          </a:r>
          <a:r>
            <a:rPr lang="zh-CN" altLang="en-US" sz="1200" dirty="0" smtClean="0">
              <a:latin typeface="+mj-ea"/>
              <a:ea typeface="+mj-ea"/>
            </a:rPr>
            <a:t>设备</a:t>
          </a:r>
          <a:endParaRPr lang="en-US" altLang="zh-CN" sz="1200" dirty="0" smtClean="0">
            <a:latin typeface="+mj-ea"/>
            <a:ea typeface="+mj-ea"/>
          </a:endParaRPr>
        </a:p>
      </dgm:t>
    </dgm:pt>
    <dgm:pt modelId="{CE11A414-6D28-48CD-B50B-AEFCF367357E}" type="parTrans" cxnId="{18A767C1-4CF7-4D7E-9782-A72EBDDE1928}">
      <dgm:prSet/>
      <dgm:spPr/>
      <dgm:t>
        <a:bodyPr/>
        <a:lstStyle/>
        <a:p>
          <a:endParaRPr lang="zh-CN" altLang="en-US"/>
        </a:p>
      </dgm:t>
    </dgm:pt>
    <dgm:pt modelId="{5752A74F-57D7-46A2-BC39-E2EBFE57F4A0}" type="sibTrans" cxnId="{18A767C1-4CF7-4D7E-9782-A72EBDDE1928}">
      <dgm:prSet/>
      <dgm:spPr/>
      <dgm:t>
        <a:bodyPr/>
        <a:lstStyle/>
        <a:p>
          <a:endParaRPr lang="zh-CN" altLang="en-US"/>
        </a:p>
      </dgm:t>
    </dgm:pt>
    <dgm:pt modelId="{D0F2CD72-C3BB-453A-B46B-92D8CA873D61}">
      <dgm:prSet custT="1"/>
      <dgm:spPr/>
      <dgm:t>
        <a:bodyPr/>
        <a:lstStyle/>
        <a:p>
          <a:r>
            <a:rPr lang="zh-CN" altLang="en-US" sz="1200" dirty="0" smtClean="0">
              <a:latin typeface="+mj-ea"/>
              <a:ea typeface="+mj-ea"/>
            </a:rPr>
            <a:t>二维码</a:t>
          </a:r>
          <a:endParaRPr lang="en-US" altLang="zh-CN" sz="1200" dirty="0" smtClean="0">
            <a:latin typeface="+mj-ea"/>
            <a:ea typeface="+mj-ea"/>
          </a:endParaRPr>
        </a:p>
      </dgm:t>
    </dgm:pt>
    <dgm:pt modelId="{104DFD89-4067-4C45-B2F3-B188F2D6499B}" type="parTrans" cxnId="{E25DD8D7-2C83-400F-82DB-EE0842881B80}">
      <dgm:prSet/>
      <dgm:spPr/>
      <dgm:t>
        <a:bodyPr/>
        <a:lstStyle/>
        <a:p>
          <a:endParaRPr lang="zh-CN" altLang="en-US"/>
        </a:p>
      </dgm:t>
    </dgm:pt>
    <dgm:pt modelId="{F2E2E4F8-AF34-475F-BE42-553FCF5708DC}" type="sibTrans" cxnId="{E25DD8D7-2C83-400F-82DB-EE0842881B80}">
      <dgm:prSet/>
      <dgm:spPr/>
      <dgm:t>
        <a:bodyPr/>
        <a:lstStyle/>
        <a:p>
          <a:endParaRPr lang="zh-CN" altLang="en-US"/>
        </a:p>
      </dgm:t>
    </dgm:pt>
    <dgm:pt modelId="{DE2CAA65-8189-4237-BBDF-FED075ABDD73}">
      <dgm:prSet custT="1"/>
      <dgm:spPr/>
      <dgm:t>
        <a:bodyPr/>
        <a:lstStyle/>
        <a:p>
          <a:r>
            <a:rPr lang="en-US" altLang="zh-CN" sz="1200" dirty="0" smtClean="0">
              <a:latin typeface="+mj-ea"/>
              <a:ea typeface="+mj-ea"/>
            </a:rPr>
            <a:t>…</a:t>
          </a:r>
        </a:p>
      </dgm:t>
    </dgm:pt>
    <dgm:pt modelId="{8DBA81A7-002F-4C96-A988-660B209A024C}" type="parTrans" cxnId="{D54346CF-E2AB-4A42-894E-1C6FA4A4DC24}">
      <dgm:prSet/>
      <dgm:spPr/>
      <dgm:t>
        <a:bodyPr/>
        <a:lstStyle/>
        <a:p>
          <a:endParaRPr lang="zh-CN" altLang="en-US"/>
        </a:p>
      </dgm:t>
    </dgm:pt>
    <dgm:pt modelId="{6A37AC72-33AE-42B5-8C04-60E100B94BDB}" type="sibTrans" cxnId="{D54346CF-E2AB-4A42-894E-1C6FA4A4DC24}">
      <dgm:prSet/>
      <dgm:spPr/>
      <dgm:t>
        <a:bodyPr/>
        <a:lstStyle/>
        <a:p>
          <a:endParaRPr lang="zh-CN" altLang="en-US"/>
        </a:p>
      </dgm:t>
    </dgm:pt>
    <dgm:pt modelId="{CE01795A-EED9-4115-B5EA-8C8DCBD339FB}">
      <dgm:prSet custT="1"/>
      <dgm:spPr/>
      <dgm:t>
        <a:bodyPr/>
        <a:lstStyle/>
        <a:p>
          <a:r>
            <a:rPr lang="en-US" altLang="zh-CN" sz="1200" dirty="0" smtClean="0">
              <a:latin typeface="+mj-ea"/>
              <a:ea typeface="+mj-ea"/>
            </a:rPr>
            <a:t>…</a:t>
          </a:r>
        </a:p>
      </dgm:t>
    </dgm:pt>
    <dgm:pt modelId="{C64ED4AB-F226-4412-904A-15CB4F234121}" type="parTrans" cxnId="{3FF38E86-7386-4F79-AC03-1FEF2F571B8A}">
      <dgm:prSet/>
      <dgm:spPr/>
      <dgm:t>
        <a:bodyPr/>
        <a:lstStyle/>
        <a:p>
          <a:endParaRPr lang="zh-CN" altLang="en-US"/>
        </a:p>
      </dgm:t>
    </dgm:pt>
    <dgm:pt modelId="{F3BB0C3B-0DEC-4755-AE8F-DAE72F456740}" type="sibTrans" cxnId="{3FF38E86-7386-4F79-AC03-1FEF2F571B8A}">
      <dgm:prSet/>
      <dgm:spPr/>
      <dgm:t>
        <a:bodyPr/>
        <a:lstStyle/>
        <a:p>
          <a:endParaRPr lang="zh-CN" altLang="en-US"/>
        </a:p>
      </dgm:t>
    </dgm:pt>
    <dgm:pt modelId="{E2323D55-C51F-45BC-9588-7972C1A67C52}">
      <dgm:prSet custT="1"/>
      <dgm:spPr/>
      <dgm:t>
        <a:bodyPr/>
        <a:lstStyle/>
        <a:p>
          <a:r>
            <a:rPr lang="en-US" altLang="zh-CN" sz="1200" dirty="0" smtClean="0">
              <a:latin typeface="+mj-ea"/>
              <a:ea typeface="+mj-ea"/>
            </a:rPr>
            <a:t>…</a:t>
          </a:r>
        </a:p>
      </dgm:t>
    </dgm:pt>
    <dgm:pt modelId="{F59F58AE-F26E-4D55-83FC-DFF5E68B4D43}" type="parTrans" cxnId="{9C950085-429B-4DFD-B697-6AAEAFF74036}">
      <dgm:prSet/>
      <dgm:spPr/>
      <dgm:t>
        <a:bodyPr/>
        <a:lstStyle/>
        <a:p>
          <a:endParaRPr lang="zh-CN" altLang="en-US"/>
        </a:p>
      </dgm:t>
    </dgm:pt>
    <dgm:pt modelId="{E49ACAAD-D426-46DC-B2F6-BBDA65241F43}" type="sibTrans" cxnId="{9C950085-429B-4DFD-B697-6AAEAFF74036}">
      <dgm:prSet/>
      <dgm:spPr/>
      <dgm:t>
        <a:bodyPr/>
        <a:lstStyle/>
        <a:p>
          <a:endParaRPr lang="zh-CN" altLang="en-US"/>
        </a:p>
      </dgm:t>
    </dgm:pt>
    <dgm:pt modelId="{EBAAFF9C-CA95-4F4C-97A6-0F78E43B25FA}">
      <dgm:prSet custT="1"/>
      <dgm:spPr/>
      <dgm:t>
        <a:bodyPr/>
        <a:lstStyle/>
        <a:p>
          <a:r>
            <a:rPr lang="en-US" altLang="zh-CN" sz="1200" dirty="0" smtClean="0">
              <a:latin typeface="+mj-ea"/>
              <a:ea typeface="+mj-ea"/>
            </a:rPr>
            <a:t>…</a:t>
          </a:r>
        </a:p>
      </dgm:t>
    </dgm:pt>
    <dgm:pt modelId="{5B53D9E0-C9A0-410D-9513-2CB399598C4D}" type="parTrans" cxnId="{C4D6F45C-D89D-4955-82A5-1883A560921D}">
      <dgm:prSet/>
      <dgm:spPr/>
      <dgm:t>
        <a:bodyPr/>
        <a:lstStyle/>
        <a:p>
          <a:endParaRPr lang="zh-CN" altLang="en-US"/>
        </a:p>
      </dgm:t>
    </dgm:pt>
    <dgm:pt modelId="{25AB245B-B633-49CA-92AC-90E1253DDFBB}" type="sibTrans" cxnId="{C4D6F45C-D89D-4955-82A5-1883A560921D}">
      <dgm:prSet/>
      <dgm:spPr/>
      <dgm:t>
        <a:bodyPr/>
        <a:lstStyle/>
        <a:p>
          <a:endParaRPr lang="zh-CN" altLang="en-US"/>
        </a:p>
      </dgm:t>
    </dgm:pt>
    <dgm:pt modelId="{2A5BF6F5-0F9F-4177-95C1-DB56171E0224}">
      <dgm:prSet custT="1"/>
      <dgm:spPr/>
      <dgm:t>
        <a:bodyPr/>
        <a:lstStyle/>
        <a:p>
          <a:r>
            <a:rPr lang="en-US" altLang="zh-CN" sz="1200" dirty="0" smtClean="0">
              <a:latin typeface="+mj-ea"/>
              <a:ea typeface="+mj-ea"/>
            </a:rPr>
            <a:t>…</a:t>
          </a:r>
        </a:p>
      </dgm:t>
    </dgm:pt>
    <dgm:pt modelId="{BF217032-313E-451E-8D5B-209758C75B0D}" type="sibTrans" cxnId="{495E24D3-A8D0-4F92-960D-E560FD574D95}">
      <dgm:prSet/>
      <dgm:spPr/>
      <dgm:t>
        <a:bodyPr/>
        <a:lstStyle/>
        <a:p>
          <a:endParaRPr lang="zh-CN" altLang="en-US"/>
        </a:p>
      </dgm:t>
    </dgm:pt>
    <dgm:pt modelId="{E02B606E-C3AB-4016-AEF5-D3C01625005A}" type="parTrans" cxnId="{495E24D3-A8D0-4F92-960D-E560FD574D95}">
      <dgm:prSet/>
      <dgm:spPr/>
      <dgm:t>
        <a:bodyPr/>
        <a:lstStyle/>
        <a:p>
          <a:endParaRPr lang="zh-CN" altLang="en-US"/>
        </a:p>
      </dgm:t>
    </dgm:pt>
    <dgm:pt modelId="{0FD2771B-90F4-47B5-9C3D-3DECCAA06FB3}" type="pres">
      <dgm:prSet presAssocID="{79EFB867-CED4-4170-8047-F7077846470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3B5BC8E7-70AC-4CC1-9429-C13DB3634D00}" type="pres">
      <dgm:prSet presAssocID="{C8600EDF-2E50-4D80-B5B7-83559975A933}" presName="composite" presStyleCnt="0"/>
      <dgm:spPr/>
    </dgm:pt>
    <dgm:pt modelId="{9E8B92CB-C330-408D-A15B-EE92D10427E6}" type="pres">
      <dgm:prSet presAssocID="{C8600EDF-2E50-4D80-B5B7-83559975A933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7348C3B-4335-4306-B3CE-020096501746}" type="pres">
      <dgm:prSet presAssocID="{C8600EDF-2E50-4D80-B5B7-83559975A933}" presName="desTx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5783C41B-AB27-4101-8044-646C1048230B}" type="pres">
      <dgm:prSet presAssocID="{741BF80C-A351-4C24-AC67-40C55141569A}" presName="space" presStyleCnt="0"/>
      <dgm:spPr/>
    </dgm:pt>
    <dgm:pt modelId="{DCFFD2E8-3A36-4BF6-BA5B-A7AA54A61B21}" type="pres">
      <dgm:prSet presAssocID="{09495D6D-3F7D-4DDF-86E9-6FDD49AAA484}" presName="composite" presStyleCnt="0"/>
      <dgm:spPr/>
    </dgm:pt>
    <dgm:pt modelId="{94CA06E8-AF1C-4A28-9351-A42DDF509FB5}" type="pres">
      <dgm:prSet presAssocID="{09495D6D-3F7D-4DDF-86E9-6FDD49AAA484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0B692C4-BC5D-4FA7-BB0B-F2805467CAEC}" type="pres">
      <dgm:prSet presAssocID="{09495D6D-3F7D-4DDF-86E9-6FDD49AAA484}" presName="desTx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B9DA5CDE-6912-4282-A097-2EEC8D1A67CF}" type="pres">
      <dgm:prSet presAssocID="{AD60AF9D-B5C7-46C9-81EC-BF54C086E216}" presName="space" presStyleCnt="0"/>
      <dgm:spPr/>
    </dgm:pt>
    <dgm:pt modelId="{A208782C-723E-418E-A988-8C9A7AAC19FD}" type="pres">
      <dgm:prSet presAssocID="{710E863B-6021-4BDA-A10D-30F3972BACB1}" presName="composite" presStyleCnt="0"/>
      <dgm:spPr/>
    </dgm:pt>
    <dgm:pt modelId="{3AAE8EE1-042C-4137-A386-0630C0EB4791}" type="pres">
      <dgm:prSet presAssocID="{710E863B-6021-4BDA-A10D-30F3972BACB1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A44234B9-996B-4058-AF3C-D131F3F03489}" type="pres">
      <dgm:prSet presAssocID="{710E863B-6021-4BDA-A10D-30F3972BACB1}" presName="desTx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8D91A65-2370-4781-BA00-0E0B17C80408}" type="pres">
      <dgm:prSet presAssocID="{EFD0356F-E6AB-435A-9C6D-5EFDA8A1A682}" presName="space" presStyleCnt="0"/>
      <dgm:spPr/>
    </dgm:pt>
    <dgm:pt modelId="{BDAC04BC-BAC6-4226-B851-44F0584C2FF8}" type="pres">
      <dgm:prSet presAssocID="{9BD75F42-E0C0-4111-9422-AC3A727BAD53}" presName="composite" presStyleCnt="0"/>
      <dgm:spPr/>
    </dgm:pt>
    <dgm:pt modelId="{CB7CEBB6-23A1-4593-AC61-7D1F0F69FE94}" type="pres">
      <dgm:prSet presAssocID="{9BD75F42-E0C0-4111-9422-AC3A727BAD53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DD54004-00D1-4F4D-9A57-494F64579E86}" type="pres">
      <dgm:prSet presAssocID="{9BD75F42-E0C0-4111-9422-AC3A727BAD53}" presName="desTx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E3CF9FFD-4C65-4FDB-A8D1-5316CE45944F}" type="pres">
      <dgm:prSet presAssocID="{52830CC5-D86A-45DF-BC48-2A18A7F27A92}" presName="space" presStyleCnt="0"/>
      <dgm:spPr/>
    </dgm:pt>
    <dgm:pt modelId="{E1BF0E83-C15C-40E4-9A7B-91B3CCA20F7F}" type="pres">
      <dgm:prSet presAssocID="{D01ED3FE-97F8-40C1-ACA7-3B414472ECC1}" presName="composite" presStyleCnt="0"/>
      <dgm:spPr/>
    </dgm:pt>
    <dgm:pt modelId="{8709D66B-9F53-484F-A845-737DA8C9527C}" type="pres">
      <dgm:prSet presAssocID="{D01ED3FE-97F8-40C1-ACA7-3B414472ECC1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07E586B-42FE-4DBA-AA41-738385746D0A}" type="pres">
      <dgm:prSet presAssocID="{D01ED3FE-97F8-40C1-ACA7-3B414472ECC1}" presName="desTx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C4D6F45C-D89D-4955-82A5-1883A560921D}" srcId="{D01ED3FE-97F8-40C1-ACA7-3B414472ECC1}" destId="{EBAAFF9C-CA95-4F4C-97A6-0F78E43B25FA}" srcOrd="3" destOrd="0" parTransId="{5B53D9E0-C9A0-410D-9513-2CB399598C4D}" sibTransId="{25AB245B-B633-49CA-92AC-90E1253DDFBB}"/>
    <dgm:cxn modelId="{18A767C1-4CF7-4D7E-9782-A72EBDDE1928}" srcId="{D01ED3FE-97F8-40C1-ACA7-3B414472ECC1}" destId="{1C8F2AAB-5CE6-451A-A960-A2F946AE72EF}" srcOrd="1" destOrd="0" parTransId="{CE11A414-6D28-48CD-B50B-AEFCF367357E}" sibTransId="{5752A74F-57D7-46A2-BC39-E2EBFE57F4A0}"/>
    <dgm:cxn modelId="{2200D8AB-1854-43A3-BA6B-E51B48757BE6}" type="presOf" srcId="{EBAAFF9C-CA95-4F4C-97A6-0F78E43B25FA}" destId="{207E586B-42FE-4DBA-AA41-738385746D0A}" srcOrd="0" destOrd="3" presId="urn:microsoft.com/office/officeart/2005/8/layout/hList1"/>
    <dgm:cxn modelId="{3FF38E86-7386-4F79-AC03-1FEF2F571B8A}" srcId="{09495D6D-3F7D-4DDF-86E9-6FDD49AAA484}" destId="{CE01795A-EED9-4115-B5EA-8C8DCBD339FB}" srcOrd="3" destOrd="0" parTransId="{C64ED4AB-F226-4412-904A-15CB4F234121}" sibTransId="{F3BB0C3B-0DEC-4755-AE8F-DAE72F456740}"/>
    <dgm:cxn modelId="{143C6F8C-3B99-486D-9D18-A3322251B524}" srcId="{79EFB867-CED4-4170-8047-F7077846470F}" destId="{09495D6D-3F7D-4DDF-86E9-6FDD49AAA484}" srcOrd="1" destOrd="0" parTransId="{14725E34-72F6-433C-9576-8B80FB0C1F6A}" sibTransId="{AD60AF9D-B5C7-46C9-81EC-BF54C086E216}"/>
    <dgm:cxn modelId="{8288C254-A02E-45D5-A1F8-19048AE1D1ED}" srcId="{79EFB867-CED4-4170-8047-F7077846470F}" destId="{9BD75F42-E0C0-4111-9422-AC3A727BAD53}" srcOrd="3" destOrd="0" parTransId="{6F50F023-AD00-4F7E-BD6E-4EFAC9E51A30}" sibTransId="{52830CC5-D86A-45DF-BC48-2A18A7F27A92}"/>
    <dgm:cxn modelId="{3889CBAF-073D-48D9-BB58-DDE66C049A9E}" type="presOf" srcId="{6F5BBEB7-2FC8-4EBA-9EDE-045AEC9C1FD9}" destId="{E0B692C4-BC5D-4FA7-BB0B-F2805467CAEC}" srcOrd="0" destOrd="1" presId="urn:microsoft.com/office/officeart/2005/8/layout/hList1"/>
    <dgm:cxn modelId="{78A27906-F5FC-4FEC-8ABD-0C513E866C23}" type="presOf" srcId="{1C8F2AAB-5CE6-451A-A960-A2F946AE72EF}" destId="{207E586B-42FE-4DBA-AA41-738385746D0A}" srcOrd="0" destOrd="1" presId="urn:microsoft.com/office/officeart/2005/8/layout/hList1"/>
    <dgm:cxn modelId="{0C6D9481-629B-48D8-BBA3-1AC8B2DB326E}" srcId="{C8600EDF-2E50-4D80-B5B7-83559975A933}" destId="{C37FFA73-F84A-4DA8-BEF5-BDBB5E942BBF}" srcOrd="2" destOrd="0" parTransId="{4D81C818-0A44-4EF5-8EC1-03B63483B946}" sibTransId="{7050C901-E4D4-493D-B6D0-604E04E65E12}"/>
    <dgm:cxn modelId="{A16E6805-F1F8-45CD-8E9A-BC96A7A999C5}" type="presOf" srcId="{C7B2B6FF-A521-4552-B9F9-8BA03D4B2D2C}" destId="{207E586B-42FE-4DBA-AA41-738385746D0A}" srcOrd="0" destOrd="0" presId="urn:microsoft.com/office/officeart/2005/8/layout/hList1"/>
    <dgm:cxn modelId="{05A9CD2A-1E37-4AB6-BF21-6C2AA921C5B3}" srcId="{9BD75F42-E0C0-4111-9422-AC3A727BAD53}" destId="{09202E32-B6DA-4912-8193-1E7D65600379}" srcOrd="2" destOrd="0" parTransId="{CC34FCE1-E0F2-473F-903E-951BC597DBFD}" sibTransId="{00F2FC4C-8819-4D06-ABDD-EAC3CC0EA958}"/>
    <dgm:cxn modelId="{9A837313-2023-4A68-9150-0FB64465B3E6}" type="presOf" srcId="{19CA4B73-DBD8-43DA-9EDA-2927887A6844}" destId="{E0B692C4-BC5D-4FA7-BB0B-F2805467CAEC}" srcOrd="0" destOrd="2" presId="urn:microsoft.com/office/officeart/2005/8/layout/hList1"/>
    <dgm:cxn modelId="{1D0E61F3-987B-4B1A-ABDC-37225783314C}" type="presOf" srcId="{1A059390-0591-4C2E-91CC-BC1AFDF22B4E}" destId="{B7348C3B-4335-4306-B3CE-020096501746}" srcOrd="0" destOrd="1" presId="urn:microsoft.com/office/officeart/2005/8/layout/hList1"/>
    <dgm:cxn modelId="{B51C22AD-1E34-49CB-8E36-3285366CA884}" srcId="{79EFB867-CED4-4170-8047-F7077846470F}" destId="{710E863B-6021-4BDA-A10D-30F3972BACB1}" srcOrd="2" destOrd="0" parTransId="{A74B9CEE-E983-4987-B281-68EAB7E879F2}" sibTransId="{EFD0356F-E6AB-435A-9C6D-5EFDA8A1A682}"/>
    <dgm:cxn modelId="{026C84BF-4239-456E-BFFF-6BC508DD0CC5}" srcId="{D01ED3FE-97F8-40C1-ACA7-3B414472ECC1}" destId="{C7B2B6FF-A521-4552-B9F9-8BA03D4B2D2C}" srcOrd="0" destOrd="0" parTransId="{CBE466F3-61C1-4344-A3DF-EC2BEFCD0AB5}" sibTransId="{07AB2ADF-5BE9-4E92-A91C-DCBE4252694B}"/>
    <dgm:cxn modelId="{06AF7354-368E-4EA2-8B00-6F5B4BE97888}" type="presOf" srcId="{79EFB867-CED4-4170-8047-F7077846470F}" destId="{0FD2771B-90F4-47B5-9C3D-3DECCAA06FB3}" srcOrd="0" destOrd="0" presId="urn:microsoft.com/office/officeart/2005/8/layout/hList1"/>
    <dgm:cxn modelId="{4C31BFEE-8BC4-4577-A60A-7292C00CF712}" type="presOf" srcId="{D0F2CD72-C3BB-453A-B46B-92D8CA873D61}" destId="{207E586B-42FE-4DBA-AA41-738385746D0A}" srcOrd="0" destOrd="2" presId="urn:microsoft.com/office/officeart/2005/8/layout/hList1"/>
    <dgm:cxn modelId="{53E3AC22-3FE3-4CC3-A6F8-83FA68BD8F5E}" type="presOf" srcId="{09495D6D-3F7D-4DDF-86E9-6FDD49AAA484}" destId="{94CA06E8-AF1C-4A28-9351-A42DDF509FB5}" srcOrd="0" destOrd="0" presId="urn:microsoft.com/office/officeart/2005/8/layout/hList1"/>
    <dgm:cxn modelId="{7CC389BA-1F3D-4F28-8707-BFF318147979}" srcId="{710E863B-6021-4BDA-A10D-30F3972BACB1}" destId="{1BCB2249-F21A-4DCD-8868-F279A8C98559}" srcOrd="0" destOrd="0" parTransId="{850706E5-178A-4CFA-8406-C87A95E63B9B}" sibTransId="{19F6C322-6296-4A16-BAF3-C2D9D42B787A}"/>
    <dgm:cxn modelId="{6DDEC36D-9AAA-4CE6-AB76-005D1E562E08}" srcId="{09495D6D-3F7D-4DDF-86E9-6FDD49AAA484}" destId="{A0793ECE-5193-44A6-ACA1-000C57E837D1}" srcOrd="0" destOrd="0" parTransId="{5B87A3C8-77AE-40B4-9D7A-881593AE984B}" sibTransId="{4A046428-E7ED-42EC-A8E1-A01E3B35DCA9}"/>
    <dgm:cxn modelId="{EF3565B9-64E6-4C16-9758-3E6C5C78A636}" type="presOf" srcId="{CE01795A-EED9-4115-B5EA-8C8DCBD339FB}" destId="{E0B692C4-BC5D-4FA7-BB0B-F2805467CAEC}" srcOrd="0" destOrd="3" presId="urn:microsoft.com/office/officeart/2005/8/layout/hList1"/>
    <dgm:cxn modelId="{C873D8C5-0D75-49CF-8598-06AE76A2F540}" type="presOf" srcId="{A0793ECE-5193-44A6-ACA1-000C57E837D1}" destId="{E0B692C4-BC5D-4FA7-BB0B-F2805467CAEC}" srcOrd="0" destOrd="0" presId="urn:microsoft.com/office/officeart/2005/8/layout/hList1"/>
    <dgm:cxn modelId="{98DD0AFD-8473-4564-BF0C-0D50F181BDCB}" type="presOf" srcId="{09202E32-B6DA-4912-8193-1E7D65600379}" destId="{1DD54004-00D1-4F4D-9A57-494F64579E86}" srcOrd="0" destOrd="2" presId="urn:microsoft.com/office/officeart/2005/8/layout/hList1"/>
    <dgm:cxn modelId="{F36CCAC7-D233-41F9-A538-14D1F5DDC7E3}" srcId="{9BD75F42-E0C0-4111-9422-AC3A727BAD53}" destId="{F71AA14D-30D8-4A89-B6DA-437F222A77FC}" srcOrd="1" destOrd="0" parTransId="{7851F2EF-3BB0-4CF8-9BA7-C0C277F9296C}" sibTransId="{203E7C3F-E615-4C17-9474-192BC90A87ED}"/>
    <dgm:cxn modelId="{0894BA4B-4B68-4786-83CC-3E05031E552F}" srcId="{C8600EDF-2E50-4D80-B5B7-83559975A933}" destId="{1A059390-0591-4C2E-91CC-BC1AFDF22B4E}" srcOrd="1" destOrd="0" parTransId="{73F44CF8-FE7B-41A4-9E10-5A934210D15C}" sibTransId="{C2C48728-AEAA-459D-8AA2-2920D5C47D50}"/>
    <dgm:cxn modelId="{015E155C-13EE-4F01-BF0F-0D339838258B}" srcId="{710E863B-6021-4BDA-A10D-30F3972BACB1}" destId="{91F3D384-CEE6-486A-A2AD-1234AD3EFFD4}" srcOrd="1" destOrd="0" parTransId="{D312A2C4-838C-45F0-B822-C45513C01C9D}" sibTransId="{0B976AEB-B734-47C1-99B2-AB7C91705361}"/>
    <dgm:cxn modelId="{36EA51BD-7DB5-4FBB-BB73-6B686EC09942}" type="presOf" srcId="{C37FFA73-F84A-4DA8-BEF5-BDBB5E942BBF}" destId="{B7348C3B-4335-4306-B3CE-020096501746}" srcOrd="0" destOrd="2" presId="urn:microsoft.com/office/officeart/2005/8/layout/hList1"/>
    <dgm:cxn modelId="{E25DD8D7-2C83-400F-82DB-EE0842881B80}" srcId="{D01ED3FE-97F8-40C1-ACA7-3B414472ECC1}" destId="{D0F2CD72-C3BB-453A-B46B-92D8CA873D61}" srcOrd="2" destOrd="0" parTransId="{104DFD89-4067-4C45-B2F3-B188F2D6499B}" sibTransId="{F2E2E4F8-AF34-475F-BE42-553FCF5708DC}"/>
    <dgm:cxn modelId="{34286629-F2E4-4610-86C0-D35AB0D8A49B}" type="presOf" srcId="{E2323D55-C51F-45BC-9588-7972C1A67C52}" destId="{1DD54004-00D1-4F4D-9A57-494F64579E86}" srcOrd="0" destOrd="3" presId="urn:microsoft.com/office/officeart/2005/8/layout/hList1"/>
    <dgm:cxn modelId="{6BDC838C-BEF7-4356-AFED-03BEE7AD3AA9}" type="presOf" srcId="{1BCB2249-F21A-4DCD-8868-F279A8C98559}" destId="{A44234B9-996B-4058-AF3C-D131F3F03489}" srcOrd="0" destOrd="0" presId="urn:microsoft.com/office/officeart/2005/8/layout/hList1"/>
    <dgm:cxn modelId="{73A8F395-2D64-4CEB-A53E-943FC1FF1654}" type="presOf" srcId="{35109C80-5287-4E46-AB57-FD5A3C417C33}" destId="{B7348C3B-4335-4306-B3CE-020096501746}" srcOrd="0" destOrd="0" presId="urn:microsoft.com/office/officeart/2005/8/layout/hList1"/>
    <dgm:cxn modelId="{388BE42D-29E3-49D6-8FEF-6A937E32AE2E}" type="presOf" srcId="{C8600EDF-2E50-4D80-B5B7-83559975A933}" destId="{9E8B92CB-C330-408D-A15B-EE92D10427E6}" srcOrd="0" destOrd="0" presId="urn:microsoft.com/office/officeart/2005/8/layout/hList1"/>
    <dgm:cxn modelId="{3513EEA1-5ED6-467B-A5A7-78941155B3B1}" type="presOf" srcId="{FC76B50C-5F3F-46C7-A851-C325B7FCDD9A}" destId="{1DD54004-00D1-4F4D-9A57-494F64579E86}" srcOrd="0" destOrd="0" presId="urn:microsoft.com/office/officeart/2005/8/layout/hList1"/>
    <dgm:cxn modelId="{E68FB700-5406-4E9A-8EBE-F18AB5C56B1F}" type="presOf" srcId="{710E863B-6021-4BDA-A10D-30F3972BACB1}" destId="{3AAE8EE1-042C-4137-A386-0630C0EB4791}" srcOrd="0" destOrd="0" presId="urn:microsoft.com/office/officeart/2005/8/layout/hList1"/>
    <dgm:cxn modelId="{C34052A5-0CE1-4C3A-9B73-E1BF309FF51C}" type="presOf" srcId="{91F3D384-CEE6-486A-A2AD-1234AD3EFFD4}" destId="{A44234B9-996B-4058-AF3C-D131F3F03489}" srcOrd="0" destOrd="1" presId="urn:microsoft.com/office/officeart/2005/8/layout/hList1"/>
    <dgm:cxn modelId="{0C75B133-B7F7-4B0A-863F-3E3659EBC1A5}" type="presOf" srcId="{9BD75F42-E0C0-4111-9422-AC3A727BAD53}" destId="{CB7CEBB6-23A1-4593-AC61-7D1F0F69FE94}" srcOrd="0" destOrd="0" presId="urn:microsoft.com/office/officeart/2005/8/layout/hList1"/>
    <dgm:cxn modelId="{600EF80C-17B2-47C5-8F5D-B13FD167A1D8}" srcId="{C8600EDF-2E50-4D80-B5B7-83559975A933}" destId="{35109C80-5287-4E46-AB57-FD5A3C417C33}" srcOrd="0" destOrd="0" parTransId="{45255F8D-2162-4E69-80D4-90CBD9A445DB}" sibTransId="{BD611964-E383-4368-902F-936F1B7724DC}"/>
    <dgm:cxn modelId="{6E5F16E2-6A29-4B8A-BFBF-62C3B8DAC610}" type="presOf" srcId="{2A5BF6F5-0F9F-4177-95C1-DB56171E0224}" destId="{A44234B9-996B-4058-AF3C-D131F3F03489}" srcOrd="0" destOrd="2" presId="urn:microsoft.com/office/officeart/2005/8/layout/hList1"/>
    <dgm:cxn modelId="{2E4E0251-DDE2-4C7A-A200-C2E4E90EFE81}" srcId="{9BD75F42-E0C0-4111-9422-AC3A727BAD53}" destId="{FC76B50C-5F3F-46C7-A851-C325B7FCDD9A}" srcOrd="0" destOrd="0" parTransId="{F77E4435-2043-4AEF-9B34-E57FF169867B}" sibTransId="{211E2CB8-C38C-4010-84AB-32C8CE513CFA}"/>
    <dgm:cxn modelId="{8C319BC0-10B1-4F3A-A425-DF51F4B79414}" srcId="{79EFB867-CED4-4170-8047-F7077846470F}" destId="{D01ED3FE-97F8-40C1-ACA7-3B414472ECC1}" srcOrd="4" destOrd="0" parTransId="{5C254952-41E3-4BB3-A6F8-E2D570C41FFC}" sibTransId="{42B2DD61-E634-488C-AFA6-4197E5F2687F}"/>
    <dgm:cxn modelId="{A497E364-284C-4D01-B8A5-C338653194DF}" type="presOf" srcId="{F71AA14D-30D8-4A89-B6DA-437F222A77FC}" destId="{1DD54004-00D1-4F4D-9A57-494F64579E86}" srcOrd="0" destOrd="1" presId="urn:microsoft.com/office/officeart/2005/8/layout/hList1"/>
    <dgm:cxn modelId="{654ABD59-94B9-4E68-99B5-5ED888438E5A}" type="presOf" srcId="{DE2CAA65-8189-4237-BBDF-FED075ABDD73}" destId="{B7348C3B-4335-4306-B3CE-020096501746}" srcOrd="0" destOrd="3" presId="urn:microsoft.com/office/officeart/2005/8/layout/hList1"/>
    <dgm:cxn modelId="{7095DCE6-AB19-4283-B185-BEC6E8DE4FDF}" type="presOf" srcId="{D01ED3FE-97F8-40C1-ACA7-3B414472ECC1}" destId="{8709D66B-9F53-484F-A845-737DA8C9527C}" srcOrd="0" destOrd="0" presId="urn:microsoft.com/office/officeart/2005/8/layout/hList1"/>
    <dgm:cxn modelId="{41815B01-13EE-49B7-AB24-D7275F1CA908}" srcId="{09495D6D-3F7D-4DDF-86E9-6FDD49AAA484}" destId="{6F5BBEB7-2FC8-4EBA-9EDE-045AEC9C1FD9}" srcOrd="1" destOrd="0" parTransId="{ABC29AC4-73B7-43EE-A862-90BAC99D1F8E}" sibTransId="{2CB58A81-9933-40CB-81B1-BC53FF401021}"/>
    <dgm:cxn modelId="{318CE44D-AE90-4DFB-89BB-C7EC90131617}" srcId="{79EFB867-CED4-4170-8047-F7077846470F}" destId="{C8600EDF-2E50-4D80-B5B7-83559975A933}" srcOrd="0" destOrd="0" parTransId="{4CDE92BB-C3D8-4116-929F-B12EB30C6C89}" sibTransId="{741BF80C-A351-4C24-AC67-40C55141569A}"/>
    <dgm:cxn modelId="{D54346CF-E2AB-4A42-894E-1C6FA4A4DC24}" srcId="{C8600EDF-2E50-4D80-B5B7-83559975A933}" destId="{DE2CAA65-8189-4237-BBDF-FED075ABDD73}" srcOrd="3" destOrd="0" parTransId="{8DBA81A7-002F-4C96-A988-660B209A024C}" sibTransId="{6A37AC72-33AE-42B5-8C04-60E100B94BDB}"/>
    <dgm:cxn modelId="{0547178F-3C3B-4582-9E12-CDA957E62EF5}" srcId="{09495D6D-3F7D-4DDF-86E9-6FDD49AAA484}" destId="{19CA4B73-DBD8-43DA-9EDA-2927887A6844}" srcOrd="2" destOrd="0" parTransId="{A1A3CCE1-5CDF-43A9-8925-185A7FE6D9CB}" sibTransId="{B1A47A74-8239-499D-83DC-2EE486B317FB}"/>
    <dgm:cxn modelId="{9C950085-429B-4DFD-B697-6AAEAFF74036}" srcId="{9BD75F42-E0C0-4111-9422-AC3A727BAD53}" destId="{E2323D55-C51F-45BC-9588-7972C1A67C52}" srcOrd="3" destOrd="0" parTransId="{F59F58AE-F26E-4D55-83FC-DFF5E68B4D43}" sibTransId="{E49ACAAD-D426-46DC-B2F6-BBDA65241F43}"/>
    <dgm:cxn modelId="{495E24D3-A8D0-4F92-960D-E560FD574D95}" srcId="{710E863B-6021-4BDA-A10D-30F3972BACB1}" destId="{2A5BF6F5-0F9F-4177-95C1-DB56171E0224}" srcOrd="2" destOrd="0" parTransId="{E02B606E-C3AB-4016-AEF5-D3C01625005A}" sibTransId="{BF217032-313E-451E-8D5B-209758C75B0D}"/>
    <dgm:cxn modelId="{1E39D572-3D53-4D22-806F-4612D4312E3F}" type="presParOf" srcId="{0FD2771B-90F4-47B5-9C3D-3DECCAA06FB3}" destId="{3B5BC8E7-70AC-4CC1-9429-C13DB3634D00}" srcOrd="0" destOrd="0" presId="urn:microsoft.com/office/officeart/2005/8/layout/hList1"/>
    <dgm:cxn modelId="{372D51E6-9876-4D3E-B2A5-DEF9452EDC72}" type="presParOf" srcId="{3B5BC8E7-70AC-4CC1-9429-C13DB3634D00}" destId="{9E8B92CB-C330-408D-A15B-EE92D10427E6}" srcOrd="0" destOrd="0" presId="urn:microsoft.com/office/officeart/2005/8/layout/hList1"/>
    <dgm:cxn modelId="{1B1CDF6B-82D6-4695-9ABC-C5B2F770A5AA}" type="presParOf" srcId="{3B5BC8E7-70AC-4CC1-9429-C13DB3634D00}" destId="{B7348C3B-4335-4306-B3CE-020096501746}" srcOrd="1" destOrd="0" presId="urn:microsoft.com/office/officeart/2005/8/layout/hList1"/>
    <dgm:cxn modelId="{A0EA5A79-AD9C-4291-9DDE-F5689500E491}" type="presParOf" srcId="{0FD2771B-90F4-47B5-9C3D-3DECCAA06FB3}" destId="{5783C41B-AB27-4101-8044-646C1048230B}" srcOrd="1" destOrd="0" presId="urn:microsoft.com/office/officeart/2005/8/layout/hList1"/>
    <dgm:cxn modelId="{96D74246-2072-4C61-9F3E-9D9568C70246}" type="presParOf" srcId="{0FD2771B-90F4-47B5-9C3D-3DECCAA06FB3}" destId="{DCFFD2E8-3A36-4BF6-BA5B-A7AA54A61B21}" srcOrd="2" destOrd="0" presId="urn:microsoft.com/office/officeart/2005/8/layout/hList1"/>
    <dgm:cxn modelId="{AABC824A-D9B1-46A6-BD35-2ACFFA5C8246}" type="presParOf" srcId="{DCFFD2E8-3A36-4BF6-BA5B-A7AA54A61B21}" destId="{94CA06E8-AF1C-4A28-9351-A42DDF509FB5}" srcOrd="0" destOrd="0" presId="urn:microsoft.com/office/officeart/2005/8/layout/hList1"/>
    <dgm:cxn modelId="{01D5F85A-15BE-4D86-AE9B-5AD0A4A55A76}" type="presParOf" srcId="{DCFFD2E8-3A36-4BF6-BA5B-A7AA54A61B21}" destId="{E0B692C4-BC5D-4FA7-BB0B-F2805467CAEC}" srcOrd="1" destOrd="0" presId="urn:microsoft.com/office/officeart/2005/8/layout/hList1"/>
    <dgm:cxn modelId="{1930FC47-2710-4E70-AC5F-A8EBED8D2689}" type="presParOf" srcId="{0FD2771B-90F4-47B5-9C3D-3DECCAA06FB3}" destId="{B9DA5CDE-6912-4282-A097-2EEC8D1A67CF}" srcOrd="3" destOrd="0" presId="urn:microsoft.com/office/officeart/2005/8/layout/hList1"/>
    <dgm:cxn modelId="{7CA6FA33-3D0E-493B-A481-A8E4394E3BD1}" type="presParOf" srcId="{0FD2771B-90F4-47B5-9C3D-3DECCAA06FB3}" destId="{A208782C-723E-418E-A988-8C9A7AAC19FD}" srcOrd="4" destOrd="0" presId="urn:microsoft.com/office/officeart/2005/8/layout/hList1"/>
    <dgm:cxn modelId="{3E4518A2-0C97-4305-ABDC-554641996430}" type="presParOf" srcId="{A208782C-723E-418E-A988-8C9A7AAC19FD}" destId="{3AAE8EE1-042C-4137-A386-0630C0EB4791}" srcOrd="0" destOrd="0" presId="urn:microsoft.com/office/officeart/2005/8/layout/hList1"/>
    <dgm:cxn modelId="{9F4F6A19-6782-4A5E-8378-508698C7672D}" type="presParOf" srcId="{A208782C-723E-418E-A988-8C9A7AAC19FD}" destId="{A44234B9-996B-4058-AF3C-D131F3F03489}" srcOrd="1" destOrd="0" presId="urn:microsoft.com/office/officeart/2005/8/layout/hList1"/>
    <dgm:cxn modelId="{F105CC17-0D19-4814-A61A-E5589FD4FF51}" type="presParOf" srcId="{0FD2771B-90F4-47B5-9C3D-3DECCAA06FB3}" destId="{E8D91A65-2370-4781-BA00-0E0B17C80408}" srcOrd="5" destOrd="0" presId="urn:microsoft.com/office/officeart/2005/8/layout/hList1"/>
    <dgm:cxn modelId="{F7195032-3348-473F-9EC9-E13B932073F8}" type="presParOf" srcId="{0FD2771B-90F4-47B5-9C3D-3DECCAA06FB3}" destId="{BDAC04BC-BAC6-4226-B851-44F0584C2FF8}" srcOrd="6" destOrd="0" presId="urn:microsoft.com/office/officeart/2005/8/layout/hList1"/>
    <dgm:cxn modelId="{769249EC-5EF2-4DB0-9A86-9CFA7B73E108}" type="presParOf" srcId="{BDAC04BC-BAC6-4226-B851-44F0584C2FF8}" destId="{CB7CEBB6-23A1-4593-AC61-7D1F0F69FE94}" srcOrd="0" destOrd="0" presId="urn:microsoft.com/office/officeart/2005/8/layout/hList1"/>
    <dgm:cxn modelId="{3C368044-E28C-4EC8-ACF6-0A4274721878}" type="presParOf" srcId="{BDAC04BC-BAC6-4226-B851-44F0584C2FF8}" destId="{1DD54004-00D1-4F4D-9A57-494F64579E86}" srcOrd="1" destOrd="0" presId="urn:microsoft.com/office/officeart/2005/8/layout/hList1"/>
    <dgm:cxn modelId="{1C6802E2-7F36-4421-A9C4-133A2CE89FA0}" type="presParOf" srcId="{0FD2771B-90F4-47B5-9C3D-3DECCAA06FB3}" destId="{E3CF9FFD-4C65-4FDB-A8D1-5316CE45944F}" srcOrd="7" destOrd="0" presId="urn:microsoft.com/office/officeart/2005/8/layout/hList1"/>
    <dgm:cxn modelId="{8A201809-B68C-4447-8886-CE79309E50F5}" type="presParOf" srcId="{0FD2771B-90F4-47B5-9C3D-3DECCAA06FB3}" destId="{E1BF0E83-C15C-40E4-9A7B-91B3CCA20F7F}" srcOrd="8" destOrd="0" presId="urn:microsoft.com/office/officeart/2005/8/layout/hList1"/>
    <dgm:cxn modelId="{6153240E-25A5-4AEC-9167-8234F1C7F382}" type="presParOf" srcId="{E1BF0E83-C15C-40E4-9A7B-91B3CCA20F7F}" destId="{8709D66B-9F53-484F-A845-737DA8C9527C}" srcOrd="0" destOrd="0" presId="urn:microsoft.com/office/officeart/2005/8/layout/hList1"/>
    <dgm:cxn modelId="{F7C4D4FF-0912-4282-81BE-DF5D9F7FED0E}" type="presParOf" srcId="{E1BF0E83-C15C-40E4-9A7B-91B3CCA20F7F}" destId="{207E586B-42FE-4DBA-AA41-738385746D0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DF23634-6E18-4DBC-A754-352A5DD55BCF}" type="doc">
      <dgm:prSet loTypeId="urn:microsoft.com/office/officeart/2005/8/layout/vList5" loCatId="list" qsTypeId="urn:microsoft.com/office/officeart/2005/8/quickstyle/simple4" qsCatId="simple" csTypeId="urn:microsoft.com/office/officeart/2005/8/colors/colorful1#1" csCatId="colorful" phldr="1"/>
      <dgm:spPr/>
      <dgm:t>
        <a:bodyPr/>
        <a:lstStyle/>
        <a:p>
          <a:endParaRPr lang="zh-CN" altLang="en-US"/>
        </a:p>
      </dgm:t>
    </dgm:pt>
    <dgm:pt modelId="{62022347-4DAD-46C4-AF1A-D09C557D61F5}">
      <dgm:prSet phldrT="[文本]" custT="1"/>
      <dgm:spPr/>
      <dgm:t>
        <a:bodyPr/>
        <a:lstStyle/>
        <a:p>
          <a:r>
            <a:rPr lang="zh-CN" altLang="en-US" sz="3600" dirty="0" smtClean="0">
              <a:latin typeface="+mj-ea"/>
              <a:ea typeface="+mj-ea"/>
            </a:rPr>
            <a:t>园区安防</a:t>
          </a:r>
          <a:endParaRPr lang="zh-CN" altLang="en-US" sz="3600" dirty="0">
            <a:latin typeface="+mj-ea"/>
            <a:ea typeface="+mj-ea"/>
          </a:endParaRPr>
        </a:p>
      </dgm:t>
    </dgm:pt>
    <dgm:pt modelId="{1AD68AA8-893F-4060-A795-D3BD0D0FC1CE}" type="parTrans" cxnId="{91B04327-6B60-46F4-9C64-82BCAE38AA52}">
      <dgm:prSet/>
      <dgm:spPr/>
      <dgm:t>
        <a:bodyPr/>
        <a:lstStyle/>
        <a:p>
          <a:endParaRPr lang="zh-CN" altLang="en-US"/>
        </a:p>
      </dgm:t>
    </dgm:pt>
    <dgm:pt modelId="{3ECC5939-88A4-450C-BAC8-C3DCAA9E684E}" type="sibTrans" cxnId="{91B04327-6B60-46F4-9C64-82BCAE38AA52}">
      <dgm:prSet/>
      <dgm:spPr/>
      <dgm:t>
        <a:bodyPr/>
        <a:lstStyle/>
        <a:p>
          <a:endParaRPr lang="zh-CN" altLang="en-US"/>
        </a:p>
      </dgm:t>
    </dgm:pt>
    <dgm:pt modelId="{FB782D9C-EC6D-4E82-BC69-8A73E9047A82}">
      <dgm:prSet custT="1"/>
      <dgm:spPr/>
      <dgm:t>
        <a:bodyPr/>
        <a:lstStyle/>
        <a:p>
          <a:r>
            <a:rPr lang="zh-CN" altLang="en-US" sz="3600" dirty="0" smtClean="0">
              <a:latin typeface="+mj-ea"/>
              <a:ea typeface="+mj-ea"/>
            </a:rPr>
            <a:t>园区管理</a:t>
          </a:r>
          <a:endParaRPr lang="en-US" altLang="zh-CN" sz="3600" dirty="0" smtClean="0">
            <a:latin typeface="+mj-ea"/>
            <a:ea typeface="+mj-ea"/>
          </a:endParaRPr>
        </a:p>
      </dgm:t>
    </dgm:pt>
    <dgm:pt modelId="{EDAD5712-AFBC-4AB8-88A9-FCE1B766833B}" type="parTrans" cxnId="{53C58708-A924-4136-BAED-7AF7965E0384}">
      <dgm:prSet/>
      <dgm:spPr/>
      <dgm:t>
        <a:bodyPr/>
        <a:lstStyle/>
        <a:p>
          <a:endParaRPr lang="zh-CN" altLang="en-US"/>
        </a:p>
      </dgm:t>
    </dgm:pt>
    <dgm:pt modelId="{7FA2AA63-2506-44FA-8BE9-705171928196}" type="sibTrans" cxnId="{53C58708-A924-4136-BAED-7AF7965E0384}">
      <dgm:prSet/>
      <dgm:spPr/>
      <dgm:t>
        <a:bodyPr/>
        <a:lstStyle/>
        <a:p>
          <a:endParaRPr lang="zh-CN" altLang="en-US"/>
        </a:p>
      </dgm:t>
    </dgm:pt>
    <dgm:pt modelId="{6BC8FE36-166F-4BF1-B3EA-4D3648D3F292}">
      <dgm:prSet custT="1"/>
      <dgm:spPr/>
      <dgm:t>
        <a:bodyPr/>
        <a:lstStyle/>
        <a:p>
          <a:r>
            <a:rPr lang="zh-CN" altLang="en-US" sz="3600" dirty="0" smtClean="0">
              <a:latin typeface="+mj-ea"/>
              <a:ea typeface="+mj-ea"/>
            </a:rPr>
            <a:t>园区运营</a:t>
          </a:r>
          <a:endParaRPr lang="en-US" altLang="zh-CN" sz="3600" dirty="0" smtClean="0">
            <a:latin typeface="+mj-ea"/>
            <a:ea typeface="+mj-ea"/>
          </a:endParaRPr>
        </a:p>
      </dgm:t>
    </dgm:pt>
    <dgm:pt modelId="{CDBB8F92-8961-4D80-B24B-D1D7A1F26652}" type="parTrans" cxnId="{E8B7DBC5-BFD9-4732-8A44-7BDD90144C1B}">
      <dgm:prSet/>
      <dgm:spPr/>
      <dgm:t>
        <a:bodyPr/>
        <a:lstStyle/>
        <a:p>
          <a:endParaRPr lang="zh-CN" altLang="en-US"/>
        </a:p>
      </dgm:t>
    </dgm:pt>
    <dgm:pt modelId="{D4BBA8E4-14E4-4E93-89E6-9C5E5C9A47C6}" type="sibTrans" cxnId="{E8B7DBC5-BFD9-4732-8A44-7BDD90144C1B}">
      <dgm:prSet/>
      <dgm:spPr/>
      <dgm:t>
        <a:bodyPr/>
        <a:lstStyle/>
        <a:p>
          <a:endParaRPr lang="zh-CN" altLang="en-US"/>
        </a:p>
      </dgm:t>
    </dgm:pt>
    <dgm:pt modelId="{96FAF277-26E3-4E5F-A878-16AAA2AA84EF}">
      <dgm:prSet phldrT="[文本]"/>
      <dgm:spPr/>
      <dgm:t>
        <a:bodyPr/>
        <a:lstStyle/>
        <a:p>
          <a:endParaRPr lang="zh-CN" altLang="en-US" dirty="0">
            <a:latin typeface="+mj-ea"/>
            <a:ea typeface="+mj-ea"/>
          </a:endParaRPr>
        </a:p>
      </dgm:t>
    </dgm:pt>
    <dgm:pt modelId="{B294B991-B654-4FF4-AAE0-CB6AB86B47BB}" type="parTrans" cxnId="{C3CE62DC-1925-4BE3-9DCF-DE4E0B31ED9C}">
      <dgm:prSet/>
      <dgm:spPr/>
      <dgm:t>
        <a:bodyPr/>
        <a:lstStyle/>
        <a:p>
          <a:endParaRPr lang="zh-CN" altLang="en-US"/>
        </a:p>
      </dgm:t>
    </dgm:pt>
    <dgm:pt modelId="{584FF61F-967C-4DC1-A2B5-822DF4AC00D8}" type="sibTrans" cxnId="{C3CE62DC-1925-4BE3-9DCF-DE4E0B31ED9C}">
      <dgm:prSet/>
      <dgm:spPr/>
      <dgm:t>
        <a:bodyPr/>
        <a:lstStyle/>
        <a:p>
          <a:endParaRPr lang="zh-CN" altLang="en-US"/>
        </a:p>
      </dgm:t>
    </dgm:pt>
    <dgm:pt modelId="{D00E4195-15C3-4BD1-8FC2-95C7C51529E1}">
      <dgm:prSet/>
      <dgm:spPr/>
      <dgm:t>
        <a:bodyPr/>
        <a:lstStyle/>
        <a:p>
          <a:endParaRPr lang="en-US" altLang="zh-CN" dirty="0" smtClean="0">
            <a:latin typeface="+mj-ea"/>
            <a:ea typeface="+mj-ea"/>
          </a:endParaRPr>
        </a:p>
      </dgm:t>
    </dgm:pt>
    <dgm:pt modelId="{4701AB08-1DA3-4DFF-85AF-2F0B2F88223D}" type="parTrans" cxnId="{94AE1235-E3FA-4822-936D-D1DCC9344499}">
      <dgm:prSet/>
      <dgm:spPr/>
      <dgm:t>
        <a:bodyPr/>
        <a:lstStyle/>
        <a:p>
          <a:endParaRPr lang="zh-CN" altLang="en-US"/>
        </a:p>
      </dgm:t>
    </dgm:pt>
    <dgm:pt modelId="{3178A036-5779-497F-A507-C4634EFD7185}" type="sibTrans" cxnId="{94AE1235-E3FA-4822-936D-D1DCC9344499}">
      <dgm:prSet/>
      <dgm:spPr/>
      <dgm:t>
        <a:bodyPr/>
        <a:lstStyle/>
        <a:p>
          <a:endParaRPr lang="zh-CN" altLang="en-US"/>
        </a:p>
      </dgm:t>
    </dgm:pt>
    <dgm:pt modelId="{067EF754-F3B3-40E2-B2E2-0C761A79CFBB}">
      <dgm:prSet/>
      <dgm:spPr/>
      <dgm:t>
        <a:bodyPr/>
        <a:lstStyle/>
        <a:p>
          <a:endParaRPr lang="en-US" altLang="zh-CN" dirty="0" smtClean="0">
            <a:latin typeface="+mj-ea"/>
            <a:ea typeface="+mj-ea"/>
          </a:endParaRPr>
        </a:p>
      </dgm:t>
    </dgm:pt>
    <dgm:pt modelId="{182EA39D-7F48-4C3E-A6C9-ED47EBD156D0}" type="parTrans" cxnId="{0002823F-FD10-4EBA-B847-CB96A1D7EC45}">
      <dgm:prSet/>
      <dgm:spPr/>
      <dgm:t>
        <a:bodyPr/>
        <a:lstStyle/>
        <a:p>
          <a:endParaRPr lang="zh-CN" altLang="en-US"/>
        </a:p>
      </dgm:t>
    </dgm:pt>
    <dgm:pt modelId="{F4DFDB01-9210-44ED-9A7E-15D38CF1F941}" type="sibTrans" cxnId="{0002823F-FD10-4EBA-B847-CB96A1D7EC45}">
      <dgm:prSet/>
      <dgm:spPr/>
      <dgm:t>
        <a:bodyPr/>
        <a:lstStyle/>
        <a:p>
          <a:endParaRPr lang="zh-CN" altLang="en-US"/>
        </a:p>
      </dgm:t>
    </dgm:pt>
    <dgm:pt modelId="{3BB80B10-B858-44E0-A50D-307D9603F704}">
      <dgm:prSet/>
      <dgm:spPr/>
      <dgm:t>
        <a:bodyPr/>
        <a:lstStyle/>
        <a:p>
          <a:endParaRPr lang="en-US" altLang="zh-CN" dirty="0" smtClean="0">
            <a:latin typeface="+mj-ea"/>
            <a:ea typeface="+mj-ea"/>
          </a:endParaRPr>
        </a:p>
      </dgm:t>
    </dgm:pt>
    <dgm:pt modelId="{54E9BA0A-3F17-4533-901E-5E8BC85F8F3B}" type="parTrans" cxnId="{33975582-E3A5-4F59-B74E-AE92F01D71FB}">
      <dgm:prSet/>
      <dgm:spPr/>
      <dgm:t>
        <a:bodyPr/>
        <a:lstStyle/>
        <a:p>
          <a:endParaRPr lang="zh-CN" altLang="en-US"/>
        </a:p>
      </dgm:t>
    </dgm:pt>
    <dgm:pt modelId="{A475ADC6-9AB0-4751-98FD-833B820F34CD}" type="sibTrans" cxnId="{33975582-E3A5-4F59-B74E-AE92F01D71FB}">
      <dgm:prSet/>
      <dgm:spPr/>
      <dgm:t>
        <a:bodyPr/>
        <a:lstStyle/>
        <a:p>
          <a:endParaRPr lang="zh-CN" altLang="en-US"/>
        </a:p>
      </dgm:t>
    </dgm:pt>
    <dgm:pt modelId="{B5A3D5C3-91DF-45A6-A48E-742051368671}" type="pres">
      <dgm:prSet presAssocID="{9DF23634-6E18-4DBC-A754-352A5DD55BC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C4AAA409-1D1F-437E-A9C4-9965D5041C3F}" type="pres">
      <dgm:prSet presAssocID="{62022347-4DAD-46C4-AF1A-D09C557D61F5}" presName="linNode" presStyleCnt="0"/>
      <dgm:spPr/>
      <dgm:t>
        <a:bodyPr/>
        <a:lstStyle/>
        <a:p>
          <a:endParaRPr lang="zh-CN" altLang="en-US"/>
        </a:p>
      </dgm:t>
    </dgm:pt>
    <dgm:pt modelId="{DE0ACA5F-820F-43A8-8D35-FC1DB80E5EEC}" type="pres">
      <dgm:prSet presAssocID="{62022347-4DAD-46C4-AF1A-D09C557D61F5}" presName="parentText" presStyleLbl="node1" presStyleIdx="0" presStyleCnt="3" custScaleX="81016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40AD6AE-C3F3-4546-A04A-1A8DB5348807}" type="pres">
      <dgm:prSet presAssocID="{62022347-4DAD-46C4-AF1A-D09C557D61F5}" presName="descendantText" presStyleLbl="alignAccFollowNode1" presStyleIdx="0" presStyleCnt="3" custScaleX="10275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27F2B7A-8351-4062-A26E-B9A71743A1AE}" type="pres">
      <dgm:prSet presAssocID="{3ECC5939-88A4-450C-BAC8-C3DCAA9E684E}" presName="sp" presStyleCnt="0"/>
      <dgm:spPr/>
      <dgm:t>
        <a:bodyPr/>
        <a:lstStyle/>
        <a:p>
          <a:endParaRPr lang="zh-CN" altLang="en-US"/>
        </a:p>
      </dgm:t>
    </dgm:pt>
    <dgm:pt modelId="{9E67BB72-3786-42AD-84E9-AA7BBB964F6E}" type="pres">
      <dgm:prSet presAssocID="{FB782D9C-EC6D-4E82-BC69-8A73E9047A82}" presName="linNode" presStyleCnt="0"/>
      <dgm:spPr/>
      <dgm:t>
        <a:bodyPr/>
        <a:lstStyle/>
        <a:p>
          <a:endParaRPr lang="zh-CN" altLang="en-US"/>
        </a:p>
      </dgm:t>
    </dgm:pt>
    <dgm:pt modelId="{BD4F991A-C8AA-467A-AE1A-ED8FEC5DA216}" type="pres">
      <dgm:prSet presAssocID="{FB782D9C-EC6D-4E82-BC69-8A73E9047A82}" presName="parentText" presStyleLbl="node1" presStyleIdx="1" presStyleCnt="3" custScaleX="81016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7BE2BCB-46D0-41E8-9F2E-E91471946509}" type="pres">
      <dgm:prSet presAssocID="{FB782D9C-EC6D-4E82-BC69-8A73E9047A82}" presName="descendantText" presStyleLbl="alignAccFollowNode1" presStyleIdx="1" presStyleCnt="3" custScaleX="10275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2528CE4-2C4C-4F53-80BB-1D1F85DADE37}" type="pres">
      <dgm:prSet presAssocID="{7FA2AA63-2506-44FA-8BE9-705171928196}" presName="sp" presStyleCnt="0"/>
      <dgm:spPr/>
      <dgm:t>
        <a:bodyPr/>
        <a:lstStyle/>
        <a:p>
          <a:endParaRPr lang="zh-CN" altLang="en-US"/>
        </a:p>
      </dgm:t>
    </dgm:pt>
    <dgm:pt modelId="{2FFBF573-E9E4-4928-A6E4-2E665738F1BF}" type="pres">
      <dgm:prSet presAssocID="{6BC8FE36-166F-4BF1-B3EA-4D3648D3F292}" presName="linNode" presStyleCnt="0"/>
      <dgm:spPr/>
      <dgm:t>
        <a:bodyPr/>
        <a:lstStyle/>
        <a:p>
          <a:endParaRPr lang="zh-CN" altLang="en-US"/>
        </a:p>
      </dgm:t>
    </dgm:pt>
    <dgm:pt modelId="{C6CB6319-3D2C-480D-A629-4D8FDE92D7E1}" type="pres">
      <dgm:prSet presAssocID="{6BC8FE36-166F-4BF1-B3EA-4D3648D3F292}" presName="parentText" presStyleLbl="node1" presStyleIdx="2" presStyleCnt="3" custScaleX="81016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9EC28685-089C-41F6-AC50-DABD0C4EA6A8}" type="pres">
      <dgm:prSet presAssocID="{6BC8FE36-166F-4BF1-B3EA-4D3648D3F292}" presName="descendantText" presStyleLbl="alignAccFollowNode1" presStyleIdx="2" presStyleCnt="3" custScaleX="10275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94AE1235-E3FA-4822-936D-D1DCC9344499}" srcId="{FB782D9C-EC6D-4E82-BC69-8A73E9047A82}" destId="{D00E4195-15C3-4BD1-8FC2-95C7C51529E1}" srcOrd="0" destOrd="0" parTransId="{4701AB08-1DA3-4DFF-85AF-2F0B2F88223D}" sibTransId="{3178A036-5779-497F-A507-C4634EFD7185}"/>
    <dgm:cxn modelId="{C0B93B39-1B50-43F9-B570-EB57A3FA73B6}" type="presOf" srcId="{3BB80B10-B858-44E0-A50D-307D9603F704}" destId="{C7BE2BCB-46D0-41E8-9F2E-E91471946509}" srcOrd="0" destOrd="1" presId="urn:microsoft.com/office/officeart/2005/8/layout/vList5"/>
    <dgm:cxn modelId="{8A88D3D4-000E-4F60-91F4-0E708C4C24A2}" type="presOf" srcId="{9DF23634-6E18-4DBC-A754-352A5DD55BCF}" destId="{B5A3D5C3-91DF-45A6-A48E-742051368671}" srcOrd="0" destOrd="0" presId="urn:microsoft.com/office/officeart/2005/8/layout/vList5"/>
    <dgm:cxn modelId="{49FFC22C-E829-456E-8402-85D5A1146B4E}" type="presOf" srcId="{6BC8FE36-166F-4BF1-B3EA-4D3648D3F292}" destId="{C6CB6319-3D2C-480D-A629-4D8FDE92D7E1}" srcOrd="0" destOrd="0" presId="urn:microsoft.com/office/officeart/2005/8/layout/vList5"/>
    <dgm:cxn modelId="{91B04327-6B60-46F4-9C64-82BCAE38AA52}" srcId="{9DF23634-6E18-4DBC-A754-352A5DD55BCF}" destId="{62022347-4DAD-46C4-AF1A-D09C557D61F5}" srcOrd="0" destOrd="0" parTransId="{1AD68AA8-893F-4060-A795-D3BD0D0FC1CE}" sibTransId="{3ECC5939-88A4-450C-BAC8-C3DCAA9E684E}"/>
    <dgm:cxn modelId="{E8B7DBC5-BFD9-4732-8A44-7BDD90144C1B}" srcId="{9DF23634-6E18-4DBC-A754-352A5DD55BCF}" destId="{6BC8FE36-166F-4BF1-B3EA-4D3648D3F292}" srcOrd="2" destOrd="0" parTransId="{CDBB8F92-8961-4D80-B24B-D1D7A1F26652}" sibTransId="{D4BBA8E4-14E4-4E93-89E6-9C5E5C9A47C6}"/>
    <dgm:cxn modelId="{82A11EA8-9F74-4E47-91DD-28324443E7F0}" type="presOf" srcId="{FB782D9C-EC6D-4E82-BC69-8A73E9047A82}" destId="{BD4F991A-C8AA-467A-AE1A-ED8FEC5DA216}" srcOrd="0" destOrd="0" presId="urn:microsoft.com/office/officeart/2005/8/layout/vList5"/>
    <dgm:cxn modelId="{C3CE62DC-1925-4BE3-9DCF-DE4E0B31ED9C}" srcId="{62022347-4DAD-46C4-AF1A-D09C557D61F5}" destId="{96FAF277-26E3-4E5F-A878-16AAA2AA84EF}" srcOrd="0" destOrd="0" parTransId="{B294B991-B654-4FF4-AAE0-CB6AB86B47BB}" sibTransId="{584FF61F-967C-4DC1-A2B5-822DF4AC00D8}"/>
    <dgm:cxn modelId="{0CED4D8D-820C-4B40-BAB1-52F3AC866192}" type="presOf" srcId="{067EF754-F3B3-40E2-B2E2-0C761A79CFBB}" destId="{9EC28685-089C-41F6-AC50-DABD0C4EA6A8}" srcOrd="0" destOrd="0" presId="urn:microsoft.com/office/officeart/2005/8/layout/vList5"/>
    <dgm:cxn modelId="{0002823F-FD10-4EBA-B847-CB96A1D7EC45}" srcId="{6BC8FE36-166F-4BF1-B3EA-4D3648D3F292}" destId="{067EF754-F3B3-40E2-B2E2-0C761A79CFBB}" srcOrd="0" destOrd="0" parTransId="{182EA39D-7F48-4C3E-A6C9-ED47EBD156D0}" sibTransId="{F4DFDB01-9210-44ED-9A7E-15D38CF1F941}"/>
    <dgm:cxn modelId="{33975582-E3A5-4F59-B74E-AE92F01D71FB}" srcId="{FB782D9C-EC6D-4E82-BC69-8A73E9047A82}" destId="{3BB80B10-B858-44E0-A50D-307D9603F704}" srcOrd="1" destOrd="0" parTransId="{54E9BA0A-3F17-4533-901E-5E8BC85F8F3B}" sibTransId="{A475ADC6-9AB0-4751-98FD-833B820F34CD}"/>
    <dgm:cxn modelId="{BBC5CA9C-4BDA-457D-B46D-415D115057CA}" type="presOf" srcId="{62022347-4DAD-46C4-AF1A-D09C557D61F5}" destId="{DE0ACA5F-820F-43A8-8D35-FC1DB80E5EEC}" srcOrd="0" destOrd="0" presId="urn:microsoft.com/office/officeart/2005/8/layout/vList5"/>
    <dgm:cxn modelId="{53C58708-A924-4136-BAED-7AF7965E0384}" srcId="{9DF23634-6E18-4DBC-A754-352A5DD55BCF}" destId="{FB782D9C-EC6D-4E82-BC69-8A73E9047A82}" srcOrd="1" destOrd="0" parTransId="{EDAD5712-AFBC-4AB8-88A9-FCE1B766833B}" sibTransId="{7FA2AA63-2506-44FA-8BE9-705171928196}"/>
    <dgm:cxn modelId="{252C8374-C5D1-4340-A09F-A37C4B65BBC1}" type="presOf" srcId="{D00E4195-15C3-4BD1-8FC2-95C7C51529E1}" destId="{C7BE2BCB-46D0-41E8-9F2E-E91471946509}" srcOrd="0" destOrd="0" presId="urn:microsoft.com/office/officeart/2005/8/layout/vList5"/>
    <dgm:cxn modelId="{28E59806-6288-4562-8905-B9B3268A882F}" type="presOf" srcId="{96FAF277-26E3-4E5F-A878-16AAA2AA84EF}" destId="{C40AD6AE-C3F3-4546-A04A-1A8DB5348807}" srcOrd="0" destOrd="0" presId="urn:microsoft.com/office/officeart/2005/8/layout/vList5"/>
    <dgm:cxn modelId="{64E855CB-6E63-426A-92E5-109266DCAA00}" type="presParOf" srcId="{B5A3D5C3-91DF-45A6-A48E-742051368671}" destId="{C4AAA409-1D1F-437E-A9C4-9965D5041C3F}" srcOrd="0" destOrd="0" presId="urn:microsoft.com/office/officeart/2005/8/layout/vList5"/>
    <dgm:cxn modelId="{A95ACFE5-FDA4-4D9D-AB1F-75AFAEC33204}" type="presParOf" srcId="{C4AAA409-1D1F-437E-A9C4-9965D5041C3F}" destId="{DE0ACA5F-820F-43A8-8D35-FC1DB80E5EEC}" srcOrd="0" destOrd="0" presId="urn:microsoft.com/office/officeart/2005/8/layout/vList5"/>
    <dgm:cxn modelId="{139661FD-C8FE-4CB1-BF35-70F33FFA155D}" type="presParOf" srcId="{C4AAA409-1D1F-437E-A9C4-9965D5041C3F}" destId="{C40AD6AE-C3F3-4546-A04A-1A8DB5348807}" srcOrd="1" destOrd="0" presId="urn:microsoft.com/office/officeart/2005/8/layout/vList5"/>
    <dgm:cxn modelId="{3615614A-3B41-40AC-B1BB-35A180619ED7}" type="presParOf" srcId="{B5A3D5C3-91DF-45A6-A48E-742051368671}" destId="{C27F2B7A-8351-4062-A26E-B9A71743A1AE}" srcOrd="1" destOrd="0" presId="urn:microsoft.com/office/officeart/2005/8/layout/vList5"/>
    <dgm:cxn modelId="{FF8B5BFA-B9F2-41DD-A2B6-BBB2AFC82426}" type="presParOf" srcId="{B5A3D5C3-91DF-45A6-A48E-742051368671}" destId="{9E67BB72-3786-42AD-84E9-AA7BBB964F6E}" srcOrd="2" destOrd="0" presId="urn:microsoft.com/office/officeart/2005/8/layout/vList5"/>
    <dgm:cxn modelId="{00CE882D-8C2F-42EC-9C8C-0CD231DB6AEC}" type="presParOf" srcId="{9E67BB72-3786-42AD-84E9-AA7BBB964F6E}" destId="{BD4F991A-C8AA-467A-AE1A-ED8FEC5DA216}" srcOrd="0" destOrd="0" presId="urn:microsoft.com/office/officeart/2005/8/layout/vList5"/>
    <dgm:cxn modelId="{35238DF2-0DE3-4D8A-8C31-30C3CA0BED21}" type="presParOf" srcId="{9E67BB72-3786-42AD-84E9-AA7BBB964F6E}" destId="{C7BE2BCB-46D0-41E8-9F2E-E91471946509}" srcOrd="1" destOrd="0" presId="urn:microsoft.com/office/officeart/2005/8/layout/vList5"/>
    <dgm:cxn modelId="{F41CE7B0-5A55-4A33-8AEE-86880B9201D2}" type="presParOf" srcId="{B5A3D5C3-91DF-45A6-A48E-742051368671}" destId="{42528CE4-2C4C-4F53-80BB-1D1F85DADE37}" srcOrd="3" destOrd="0" presId="urn:microsoft.com/office/officeart/2005/8/layout/vList5"/>
    <dgm:cxn modelId="{C42C1770-C104-444D-9C56-CC56BA68F796}" type="presParOf" srcId="{B5A3D5C3-91DF-45A6-A48E-742051368671}" destId="{2FFBF573-E9E4-4928-A6E4-2E665738F1BF}" srcOrd="4" destOrd="0" presId="urn:microsoft.com/office/officeart/2005/8/layout/vList5"/>
    <dgm:cxn modelId="{F4ED8786-A768-44CD-8F95-E5991E77CF69}" type="presParOf" srcId="{2FFBF573-E9E4-4928-A6E4-2E665738F1BF}" destId="{C6CB6319-3D2C-480D-A629-4D8FDE92D7E1}" srcOrd="0" destOrd="0" presId="urn:microsoft.com/office/officeart/2005/8/layout/vList5"/>
    <dgm:cxn modelId="{D97A9530-9B5E-4256-A0BC-6D6230094F09}" type="presParOf" srcId="{2FFBF573-E9E4-4928-A6E4-2E665738F1BF}" destId="{9EC28685-089C-41F6-AC50-DABD0C4EA6A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6A50E56-8800-4299-BB4E-D10119CA9DD3}" type="doc">
      <dgm:prSet loTypeId="urn:microsoft.com/office/officeart/2005/8/layout/cycle4#1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F042DEBA-074D-4B3E-99DB-42AC76D417F6}">
      <dgm:prSet phldrT="[文本]"/>
      <dgm:spPr/>
      <dgm:t>
        <a:bodyPr/>
        <a:lstStyle/>
        <a:p>
          <a:r>
            <a:rPr lang="zh-CN" altLang="en-US" b="1" dirty="0" smtClean="0">
              <a:latin typeface="+mj-ea"/>
              <a:ea typeface="+mj-ea"/>
            </a:rPr>
            <a:t>监控</a:t>
          </a:r>
          <a:endParaRPr lang="zh-CN" altLang="en-US" b="1" dirty="0">
            <a:latin typeface="+mj-ea"/>
            <a:ea typeface="+mj-ea"/>
          </a:endParaRPr>
        </a:p>
      </dgm:t>
    </dgm:pt>
    <dgm:pt modelId="{13433477-F0E7-4852-A751-C8490AAD3B0A}" type="parTrans" cxnId="{C4361E50-07A1-4D33-A973-0F2A397E6D7E}">
      <dgm:prSet/>
      <dgm:spPr/>
      <dgm:t>
        <a:bodyPr/>
        <a:lstStyle/>
        <a:p>
          <a:endParaRPr lang="zh-CN" altLang="en-US" b="1"/>
        </a:p>
      </dgm:t>
    </dgm:pt>
    <dgm:pt modelId="{2C808821-7245-4CA7-887E-3408325BC089}" type="sibTrans" cxnId="{C4361E50-07A1-4D33-A973-0F2A397E6D7E}">
      <dgm:prSet/>
      <dgm:spPr/>
      <dgm:t>
        <a:bodyPr/>
        <a:lstStyle/>
        <a:p>
          <a:endParaRPr lang="zh-CN" altLang="en-US" b="1"/>
        </a:p>
      </dgm:t>
    </dgm:pt>
    <dgm:pt modelId="{D97AEC43-932B-44D9-AA4F-71268D367EC1}">
      <dgm:prSet phldrT="[文本]"/>
      <dgm:spPr/>
      <dgm:t>
        <a:bodyPr/>
        <a:lstStyle/>
        <a:p>
          <a:r>
            <a:rPr lang="zh-CN" altLang="en-US" b="1" dirty="0" smtClean="0">
              <a:latin typeface="+mj-ea"/>
              <a:ea typeface="+mj-ea"/>
            </a:rPr>
            <a:t>维护</a:t>
          </a:r>
          <a:endParaRPr lang="zh-CN" altLang="en-US" b="1" dirty="0">
            <a:latin typeface="+mj-ea"/>
            <a:ea typeface="+mj-ea"/>
          </a:endParaRPr>
        </a:p>
      </dgm:t>
    </dgm:pt>
    <dgm:pt modelId="{C11E2C00-6FA7-4A96-9BD8-65249A84D360}" type="parTrans" cxnId="{5681BF12-99D6-4EA4-B8CA-7927984D52A4}">
      <dgm:prSet/>
      <dgm:spPr/>
      <dgm:t>
        <a:bodyPr/>
        <a:lstStyle/>
        <a:p>
          <a:endParaRPr lang="zh-CN" altLang="en-US" b="1"/>
        </a:p>
      </dgm:t>
    </dgm:pt>
    <dgm:pt modelId="{F1DBBF99-16E7-48ED-AB1A-B67A2B4E1A48}" type="sibTrans" cxnId="{5681BF12-99D6-4EA4-B8CA-7927984D52A4}">
      <dgm:prSet/>
      <dgm:spPr/>
      <dgm:t>
        <a:bodyPr/>
        <a:lstStyle/>
        <a:p>
          <a:endParaRPr lang="zh-CN" altLang="en-US" b="1"/>
        </a:p>
      </dgm:t>
    </dgm:pt>
    <dgm:pt modelId="{534F5D66-8CC8-40EC-B2F6-3694098B2305}">
      <dgm:prSet phldrT="[文本]"/>
      <dgm:spPr/>
      <dgm:t>
        <a:bodyPr/>
        <a:lstStyle/>
        <a:p>
          <a:r>
            <a:rPr lang="zh-CN" altLang="en-US" b="1" dirty="0" smtClean="0">
              <a:latin typeface="+mj-ea"/>
              <a:ea typeface="+mj-ea"/>
            </a:rPr>
            <a:t>报表</a:t>
          </a:r>
          <a:endParaRPr lang="zh-CN" altLang="en-US" b="1" dirty="0">
            <a:latin typeface="+mj-ea"/>
            <a:ea typeface="+mj-ea"/>
          </a:endParaRPr>
        </a:p>
      </dgm:t>
    </dgm:pt>
    <dgm:pt modelId="{502E9EAA-9232-4461-AD5E-E96CFECA447C}" type="parTrans" cxnId="{1430A14A-4AEE-4F8E-8953-8FAD11ECCB13}">
      <dgm:prSet/>
      <dgm:spPr/>
      <dgm:t>
        <a:bodyPr/>
        <a:lstStyle/>
        <a:p>
          <a:endParaRPr lang="zh-CN" altLang="en-US" b="1"/>
        </a:p>
      </dgm:t>
    </dgm:pt>
    <dgm:pt modelId="{D6B6330B-AE26-4DE6-931E-1AE19C4CBBF2}" type="sibTrans" cxnId="{1430A14A-4AEE-4F8E-8953-8FAD11ECCB13}">
      <dgm:prSet/>
      <dgm:spPr/>
      <dgm:t>
        <a:bodyPr/>
        <a:lstStyle/>
        <a:p>
          <a:endParaRPr lang="zh-CN" altLang="en-US" b="1"/>
        </a:p>
      </dgm:t>
    </dgm:pt>
    <dgm:pt modelId="{03F56AED-15A9-4564-B24C-B4B71F7B1585}">
      <dgm:prSet phldrT="[文本]"/>
      <dgm:spPr/>
      <dgm:t>
        <a:bodyPr/>
        <a:lstStyle/>
        <a:p>
          <a:r>
            <a:rPr lang="zh-CN" altLang="en-US" b="1" dirty="0" smtClean="0">
              <a:latin typeface="+mj-ea"/>
              <a:ea typeface="+mj-ea"/>
            </a:rPr>
            <a:t>管理</a:t>
          </a:r>
          <a:endParaRPr lang="zh-CN" altLang="en-US" b="1" dirty="0">
            <a:latin typeface="+mj-ea"/>
            <a:ea typeface="+mj-ea"/>
          </a:endParaRPr>
        </a:p>
      </dgm:t>
    </dgm:pt>
    <dgm:pt modelId="{4D639F2A-596C-44D9-8985-300056DF4807}" type="parTrans" cxnId="{A7B38084-F879-4E75-AC5D-10A2A49F174B}">
      <dgm:prSet/>
      <dgm:spPr/>
      <dgm:t>
        <a:bodyPr/>
        <a:lstStyle/>
        <a:p>
          <a:endParaRPr lang="zh-CN" altLang="en-US" b="1"/>
        </a:p>
      </dgm:t>
    </dgm:pt>
    <dgm:pt modelId="{D3691067-5086-4805-8A3C-1849CC4B6C25}" type="sibTrans" cxnId="{A7B38084-F879-4E75-AC5D-10A2A49F174B}">
      <dgm:prSet/>
      <dgm:spPr/>
      <dgm:t>
        <a:bodyPr/>
        <a:lstStyle/>
        <a:p>
          <a:endParaRPr lang="zh-CN" altLang="en-US" b="1"/>
        </a:p>
      </dgm:t>
    </dgm:pt>
    <dgm:pt modelId="{4C632217-2A33-4EA5-99B4-6BABB67EC8BF}" type="pres">
      <dgm:prSet presAssocID="{86A50E56-8800-4299-BB4E-D10119CA9DD3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630B8696-5CC3-4732-9F63-25D912D17665}" type="pres">
      <dgm:prSet presAssocID="{86A50E56-8800-4299-BB4E-D10119CA9DD3}" presName="children" presStyleCnt="0"/>
      <dgm:spPr/>
    </dgm:pt>
    <dgm:pt modelId="{22689E65-3D74-4641-B79F-8F75A10DE7A8}" type="pres">
      <dgm:prSet presAssocID="{86A50E56-8800-4299-BB4E-D10119CA9DD3}" presName="childPlaceholder" presStyleCnt="0"/>
      <dgm:spPr/>
    </dgm:pt>
    <dgm:pt modelId="{9F505239-24A2-4DFE-815E-69A080EE8DB9}" type="pres">
      <dgm:prSet presAssocID="{86A50E56-8800-4299-BB4E-D10119CA9DD3}" presName="circle" presStyleCnt="0"/>
      <dgm:spPr/>
    </dgm:pt>
    <dgm:pt modelId="{02EF38F9-3F0F-40B4-8030-34F5392FD8ED}" type="pres">
      <dgm:prSet presAssocID="{86A50E56-8800-4299-BB4E-D10119CA9DD3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09B65E3C-8FA2-445E-B3AA-2FA281A78603}" type="pres">
      <dgm:prSet presAssocID="{86A50E56-8800-4299-BB4E-D10119CA9DD3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F7EEA9F1-6BD4-4E07-B213-001FDF3C4479}" type="pres">
      <dgm:prSet presAssocID="{86A50E56-8800-4299-BB4E-D10119CA9DD3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413736E9-D60F-4357-9A63-FED22C92A388}" type="pres">
      <dgm:prSet presAssocID="{86A50E56-8800-4299-BB4E-D10119CA9DD3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E86BF0B-BA70-4B82-8402-BCA8CB55221D}" type="pres">
      <dgm:prSet presAssocID="{86A50E56-8800-4299-BB4E-D10119CA9DD3}" presName="quadrantPlaceholder" presStyleCnt="0"/>
      <dgm:spPr/>
    </dgm:pt>
    <dgm:pt modelId="{8E9CF80F-9161-4369-A22E-2DE9BFA81406}" type="pres">
      <dgm:prSet presAssocID="{86A50E56-8800-4299-BB4E-D10119CA9DD3}" presName="center1" presStyleLbl="fgShp" presStyleIdx="0" presStyleCnt="2"/>
      <dgm:spPr/>
    </dgm:pt>
    <dgm:pt modelId="{8F40008B-6646-4E6D-81AB-EC2F985CCEBE}" type="pres">
      <dgm:prSet presAssocID="{86A50E56-8800-4299-BB4E-D10119CA9DD3}" presName="center2" presStyleLbl="fgShp" presStyleIdx="1" presStyleCnt="2"/>
      <dgm:spPr/>
    </dgm:pt>
  </dgm:ptLst>
  <dgm:cxnLst>
    <dgm:cxn modelId="{C4361E50-07A1-4D33-A973-0F2A397E6D7E}" srcId="{86A50E56-8800-4299-BB4E-D10119CA9DD3}" destId="{F042DEBA-074D-4B3E-99DB-42AC76D417F6}" srcOrd="0" destOrd="0" parTransId="{13433477-F0E7-4852-A751-C8490AAD3B0A}" sibTransId="{2C808821-7245-4CA7-887E-3408325BC089}"/>
    <dgm:cxn modelId="{47D59F4E-0D44-43F8-B34A-847037867300}" type="presOf" srcId="{D97AEC43-932B-44D9-AA4F-71268D367EC1}" destId="{09B65E3C-8FA2-445E-B3AA-2FA281A78603}" srcOrd="0" destOrd="0" presId="urn:microsoft.com/office/officeart/2005/8/layout/cycle4#1"/>
    <dgm:cxn modelId="{0B9525A9-EBB8-4545-9F97-71159EB2CD47}" type="presOf" srcId="{F042DEBA-074D-4B3E-99DB-42AC76D417F6}" destId="{02EF38F9-3F0F-40B4-8030-34F5392FD8ED}" srcOrd="0" destOrd="0" presId="urn:microsoft.com/office/officeart/2005/8/layout/cycle4#1"/>
    <dgm:cxn modelId="{1D895677-18FD-4163-920B-FD0D95D12325}" type="presOf" srcId="{03F56AED-15A9-4564-B24C-B4B71F7B1585}" destId="{413736E9-D60F-4357-9A63-FED22C92A388}" srcOrd="0" destOrd="0" presId="urn:microsoft.com/office/officeart/2005/8/layout/cycle4#1"/>
    <dgm:cxn modelId="{117301A3-2774-42B0-9008-04481BDE5DF5}" type="presOf" srcId="{86A50E56-8800-4299-BB4E-D10119CA9DD3}" destId="{4C632217-2A33-4EA5-99B4-6BABB67EC8BF}" srcOrd="0" destOrd="0" presId="urn:microsoft.com/office/officeart/2005/8/layout/cycle4#1"/>
    <dgm:cxn modelId="{5681BF12-99D6-4EA4-B8CA-7927984D52A4}" srcId="{86A50E56-8800-4299-BB4E-D10119CA9DD3}" destId="{D97AEC43-932B-44D9-AA4F-71268D367EC1}" srcOrd="1" destOrd="0" parTransId="{C11E2C00-6FA7-4A96-9BD8-65249A84D360}" sibTransId="{F1DBBF99-16E7-48ED-AB1A-B67A2B4E1A48}"/>
    <dgm:cxn modelId="{A7B38084-F879-4E75-AC5D-10A2A49F174B}" srcId="{86A50E56-8800-4299-BB4E-D10119CA9DD3}" destId="{03F56AED-15A9-4564-B24C-B4B71F7B1585}" srcOrd="3" destOrd="0" parTransId="{4D639F2A-596C-44D9-8985-300056DF4807}" sibTransId="{D3691067-5086-4805-8A3C-1849CC4B6C25}"/>
    <dgm:cxn modelId="{9F75C9F8-FFAF-4B37-AB3D-9DC98192A71C}" type="presOf" srcId="{534F5D66-8CC8-40EC-B2F6-3694098B2305}" destId="{F7EEA9F1-6BD4-4E07-B213-001FDF3C4479}" srcOrd="0" destOrd="0" presId="urn:microsoft.com/office/officeart/2005/8/layout/cycle4#1"/>
    <dgm:cxn modelId="{1430A14A-4AEE-4F8E-8953-8FAD11ECCB13}" srcId="{86A50E56-8800-4299-BB4E-D10119CA9DD3}" destId="{534F5D66-8CC8-40EC-B2F6-3694098B2305}" srcOrd="2" destOrd="0" parTransId="{502E9EAA-9232-4461-AD5E-E96CFECA447C}" sibTransId="{D6B6330B-AE26-4DE6-931E-1AE19C4CBBF2}"/>
    <dgm:cxn modelId="{07559BDE-8504-4C76-9ED3-B258EA689E95}" type="presParOf" srcId="{4C632217-2A33-4EA5-99B4-6BABB67EC8BF}" destId="{630B8696-5CC3-4732-9F63-25D912D17665}" srcOrd="0" destOrd="0" presId="urn:microsoft.com/office/officeart/2005/8/layout/cycle4#1"/>
    <dgm:cxn modelId="{C486BF4E-2D6E-4CD5-A1BD-CFA931C1C329}" type="presParOf" srcId="{630B8696-5CC3-4732-9F63-25D912D17665}" destId="{22689E65-3D74-4641-B79F-8F75A10DE7A8}" srcOrd="0" destOrd="0" presId="urn:microsoft.com/office/officeart/2005/8/layout/cycle4#1"/>
    <dgm:cxn modelId="{0BD3A7FC-4BE9-4822-A274-3551A3F8581D}" type="presParOf" srcId="{4C632217-2A33-4EA5-99B4-6BABB67EC8BF}" destId="{9F505239-24A2-4DFE-815E-69A080EE8DB9}" srcOrd="1" destOrd="0" presId="urn:microsoft.com/office/officeart/2005/8/layout/cycle4#1"/>
    <dgm:cxn modelId="{EF2ADBB4-1E10-4619-8FC9-DB63E3914C57}" type="presParOf" srcId="{9F505239-24A2-4DFE-815E-69A080EE8DB9}" destId="{02EF38F9-3F0F-40B4-8030-34F5392FD8ED}" srcOrd="0" destOrd="0" presId="urn:microsoft.com/office/officeart/2005/8/layout/cycle4#1"/>
    <dgm:cxn modelId="{6A5EF1DA-26BC-4F70-B31A-9461B3FA1631}" type="presParOf" srcId="{9F505239-24A2-4DFE-815E-69A080EE8DB9}" destId="{09B65E3C-8FA2-445E-B3AA-2FA281A78603}" srcOrd="1" destOrd="0" presId="urn:microsoft.com/office/officeart/2005/8/layout/cycle4#1"/>
    <dgm:cxn modelId="{60B96FD2-D5A1-4F3F-ACC9-9AC5F22FA9AB}" type="presParOf" srcId="{9F505239-24A2-4DFE-815E-69A080EE8DB9}" destId="{F7EEA9F1-6BD4-4E07-B213-001FDF3C4479}" srcOrd="2" destOrd="0" presId="urn:microsoft.com/office/officeart/2005/8/layout/cycle4#1"/>
    <dgm:cxn modelId="{EDA0A71B-781E-4B64-B9DA-28DEC9CBC7FC}" type="presParOf" srcId="{9F505239-24A2-4DFE-815E-69A080EE8DB9}" destId="{413736E9-D60F-4357-9A63-FED22C92A388}" srcOrd="3" destOrd="0" presId="urn:microsoft.com/office/officeart/2005/8/layout/cycle4#1"/>
    <dgm:cxn modelId="{B650A869-7377-4E98-9703-07C293D18E4D}" type="presParOf" srcId="{9F505239-24A2-4DFE-815E-69A080EE8DB9}" destId="{1E86BF0B-BA70-4B82-8402-BCA8CB55221D}" srcOrd="4" destOrd="0" presId="urn:microsoft.com/office/officeart/2005/8/layout/cycle4#1"/>
    <dgm:cxn modelId="{614FDAC8-6A26-4F6C-A0CF-DA552403A80F}" type="presParOf" srcId="{4C632217-2A33-4EA5-99B4-6BABB67EC8BF}" destId="{8E9CF80F-9161-4369-A22E-2DE9BFA81406}" srcOrd="2" destOrd="0" presId="urn:microsoft.com/office/officeart/2005/8/layout/cycle4#1"/>
    <dgm:cxn modelId="{B71B1C5F-E98E-45B3-AD51-B7769DB341F4}" type="presParOf" srcId="{4C632217-2A33-4EA5-99B4-6BABB67EC8BF}" destId="{8F40008B-6646-4E6D-81AB-EC2F985CCEBE}" srcOrd="3" destOrd="0" presId="urn:microsoft.com/office/officeart/2005/8/layout/cycle4#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E0655F2-4490-4F2D-845D-AA52595B3485}" type="doc">
      <dgm:prSet loTypeId="urn:microsoft.com/office/officeart/2005/8/layout/target3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zh-CN" altLang="en-US"/>
        </a:p>
      </dgm:t>
    </dgm:pt>
    <dgm:pt modelId="{AF240B80-340E-4F01-A959-1F19EAD9744F}">
      <dgm:prSet phldrT="[文本]" custT="1"/>
      <dgm:spPr/>
      <dgm:t>
        <a:bodyPr/>
        <a:lstStyle/>
        <a:p>
          <a:pPr algn="l"/>
          <a:r>
            <a:rPr lang="zh-CN" altLang="en-US" sz="2000" b="0" cap="all" spc="0" dirty="0" smtClean="0">
              <a:ln w="9000" cmpd="sng"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+mj-ea"/>
              <a:ea typeface="+mj-ea"/>
            </a:rPr>
            <a:t>数据安全</a:t>
          </a:r>
        </a:p>
      </dgm:t>
    </dgm:pt>
    <dgm:pt modelId="{BB319F3C-7685-4733-94B4-F116FF883643}" type="parTrans" cxnId="{1DC1C96F-AED9-4AB8-B746-5A47D7337F73}">
      <dgm:prSet/>
      <dgm:spPr/>
      <dgm:t>
        <a:bodyPr/>
        <a:lstStyle/>
        <a:p>
          <a:endParaRPr lang="zh-CN" altLang="en-US"/>
        </a:p>
      </dgm:t>
    </dgm:pt>
    <dgm:pt modelId="{F66AC38B-A588-4711-9485-5D5A2CFB02EA}" type="sibTrans" cxnId="{1DC1C96F-AED9-4AB8-B746-5A47D7337F73}">
      <dgm:prSet/>
      <dgm:spPr/>
      <dgm:t>
        <a:bodyPr/>
        <a:lstStyle/>
        <a:p>
          <a:endParaRPr lang="zh-CN" altLang="en-US"/>
        </a:p>
      </dgm:t>
    </dgm:pt>
    <dgm:pt modelId="{AACE46FF-9DDB-4035-BAAC-8CC780F97B07}">
      <dgm:prSet phldrT="[文本]"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CN" altLang="en-US" sz="2000" b="0" cap="all" spc="0" dirty="0" smtClean="0">
              <a:ln w="9000" cmpd="sng"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+mj-ea"/>
              <a:ea typeface="+mj-ea"/>
            </a:rPr>
            <a:t>网络安全</a:t>
          </a:r>
        </a:p>
      </dgm:t>
    </dgm:pt>
    <dgm:pt modelId="{5E1EF938-B00F-4221-AA46-271C3AFA16D4}" type="parTrans" cxnId="{12EACEE7-BA6A-4D2B-808D-F505D5CD61BD}">
      <dgm:prSet/>
      <dgm:spPr/>
      <dgm:t>
        <a:bodyPr/>
        <a:lstStyle/>
        <a:p>
          <a:endParaRPr lang="zh-CN" altLang="en-US"/>
        </a:p>
      </dgm:t>
    </dgm:pt>
    <dgm:pt modelId="{157359EA-AE8B-4E9D-AFF7-3CB8F92FF291}" type="sibTrans" cxnId="{12EACEE7-BA6A-4D2B-808D-F505D5CD61BD}">
      <dgm:prSet/>
      <dgm:spPr/>
      <dgm:t>
        <a:bodyPr/>
        <a:lstStyle/>
        <a:p>
          <a:endParaRPr lang="zh-CN" altLang="en-US"/>
        </a:p>
      </dgm:t>
    </dgm:pt>
    <dgm:pt modelId="{05A4BC81-199E-4A4F-9062-61C6D4A600F7}">
      <dgm:prSet phldrT="[文本]" custT="1"/>
      <dgm:spPr/>
      <dgm:t>
        <a:bodyPr/>
        <a:lstStyle/>
        <a:p>
          <a:endParaRPr lang="zh-CN" altLang="en-US" sz="1600" b="0" kern="1200" dirty="0">
            <a:latin typeface="+mj-ea"/>
            <a:ea typeface="+mj-ea"/>
          </a:endParaRPr>
        </a:p>
      </dgm:t>
    </dgm:pt>
    <dgm:pt modelId="{2BA58A8D-007E-4223-B31F-86C84C80582F}" type="parTrans" cxnId="{34D705E8-F296-40FF-BE64-742289C17F54}">
      <dgm:prSet/>
      <dgm:spPr/>
      <dgm:t>
        <a:bodyPr/>
        <a:lstStyle/>
        <a:p>
          <a:endParaRPr lang="zh-CN" altLang="en-US"/>
        </a:p>
      </dgm:t>
    </dgm:pt>
    <dgm:pt modelId="{63F940B4-D3AB-4D8F-97E9-D4D6DEE34B7B}" type="sibTrans" cxnId="{34D705E8-F296-40FF-BE64-742289C17F54}">
      <dgm:prSet/>
      <dgm:spPr/>
      <dgm:t>
        <a:bodyPr/>
        <a:lstStyle/>
        <a:p>
          <a:endParaRPr lang="zh-CN" altLang="en-US"/>
        </a:p>
      </dgm:t>
    </dgm:pt>
    <dgm:pt modelId="{B8A122E0-93B9-446B-82ED-5EA3FE452764}">
      <dgm:prSet custT="1"/>
      <dgm:spPr/>
      <dgm:t>
        <a:bodyPr/>
        <a:lstStyle/>
        <a:p>
          <a:pPr marL="0" marR="0" indent="0" algn="l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zh-CN" altLang="en-US" sz="2000" b="0" cap="all" spc="0" dirty="0" smtClean="0">
              <a:ln w="9000" cmpd="sng">
                <a:prstDash val="solid"/>
              </a:ln>
              <a:effectLst>
                <a:reflection blurRad="12700" stA="28000" endPos="45000" dist="1000" dir="5400000" sy="-100000" algn="bl" rotWithShape="0"/>
              </a:effectLst>
              <a:latin typeface="+mj-ea"/>
              <a:ea typeface="+mj-ea"/>
            </a:rPr>
            <a:t>管理安全</a:t>
          </a:r>
        </a:p>
      </dgm:t>
    </dgm:pt>
    <dgm:pt modelId="{CC2B4761-0272-4E59-85A6-D61C223D9DBF}" type="parTrans" cxnId="{C15456E3-1A72-41FB-AB6C-C4C8F93F8493}">
      <dgm:prSet/>
      <dgm:spPr/>
      <dgm:t>
        <a:bodyPr/>
        <a:lstStyle/>
        <a:p>
          <a:endParaRPr lang="zh-CN" altLang="en-US"/>
        </a:p>
      </dgm:t>
    </dgm:pt>
    <dgm:pt modelId="{CCBE35B7-59F1-41D9-B611-7B1CDD12EB8D}" type="sibTrans" cxnId="{C15456E3-1A72-41FB-AB6C-C4C8F93F8493}">
      <dgm:prSet/>
      <dgm:spPr/>
      <dgm:t>
        <a:bodyPr/>
        <a:lstStyle/>
        <a:p>
          <a:endParaRPr lang="zh-CN" altLang="en-US"/>
        </a:p>
      </dgm:t>
    </dgm:pt>
    <dgm:pt modelId="{4A0E1E98-DF74-49F4-A55E-EFDC2AE879D0}" type="pres">
      <dgm:prSet presAssocID="{7E0655F2-4490-4F2D-845D-AA52595B3485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E2582949-3BDD-4FC7-A8D3-FDA451000522}" type="pres">
      <dgm:prSet presAssocID="{AF240B80-340E-4F01-A959-1F19EAD9744F}" presName="circle1" presStyleLbl="node1" presStyleIdx="0" presStyleCnt="3" custLinFactNeighborY="-139"/>
      <dgm:spPr/>
      <dgm:t>
        <a:bodyPr/>
        <a:lstStyle/>
        <a:p>
          <a:endParaRPr lang="zh-CN" altLang="en-US"/>
        </a:p>
      </dgm:t>
    </dgm:pt>
    <dgm:pt modelId="{988F0E7D-6323-4B89-A709-BDA4CE97BC7D}" type="pres">
      <dgm:prSet presAssocID="{AF240B80-340E-4F01-A959-1F19EAD9744F}" presName="space" presStyleCnt="0"/>
      <dgm:spPr/>
      <dgm:t>
        <a:bodyPr/>
        <a:lstStyle/>
        <a:p>
          <a:endParaRPr lang="zh-CN" altLang="en-US"/>
        </a:p>
      </dgm:t>
    </dgm:pt>
    <dgm:pt modelId="{5F9F207C-282C-4A1C-BFC9-535A68EB9536}" type="pres">
      <dgm:prSet presAssocID="{AF240B80-340E-4F01-A959-1F19EAD9744F}" presName="rect1" presStyleLbl="alignAcc1" presStyleIdx="0" presStyleCnt="3" custScaleY="100000" custLinFactNeighborX="-487" custLinFactNeighborY="1669"/>
      <dgm:spPr/>
      <dgm:t>
        <a:bodyPr/>
        <a:lstStyle/>
        <a:p>
          <a:endParaRPr lang="zh-CN" altLang="en-US"/>
        </a:p>
      </dgm:t>
    </dgm:pt>
    <dgm:pt modelId="{4C093552-10DB-434E-8E80-7609AF0CCC41}" type="pres">
      <dgm:prSet presAssocID="{AACE46FF-9DDB-4035-BAAC-8CC780F97B07}" presName="vertSpace2" presStyleLbl="node1" presStyleIdx="0" presStyleCnt="3"/>
      <dgm:spPr/>
    </dgm:pt>
    <dgm:pt modelId="{FFCC59A5-FE6F-4257-81AE-A309203093F9}" type="pres">
      <dgm:prSet presAssocID="{AACE46FF-9DDB-4035-BAAC-8CC780F97B07}" presName="circle2" presStyleLbl="node1" presStyleIdx="1" presStyleCnt="3" custScaleY="108820" custLinFactNeighborX="408"/>
      <dgm:spPr/>
    </dgm:pt>
    <dgm:pt modelId="{17006390-2AEC-47C2-86DE-D08874A1B6A9}" type="pres">
      <dgm:prSet presAssocID="{AACE46FF-9DDB-4035-BAAC-8CC780F97B07}" presName="rect2" presStyleLbl="alignAcc1" presStyleIdx="1" presStyleCnt="3" custScaleY="108820" custLinFactNeighborX="-487"/>
      <dgm:spPr/>
      <dgm:t>
        <a:bodyPr/>
        <a:lstStyle/>
        <a:p>
          <a:endParaRPr lang="zh-CN" altLang="en-US"/>
        </a:p>
      </dgm:t>
    </dgm:pt>
    <dgm:pt modelId="{C7695ECD-9280-4F9F-AD6B-BFFF09C8A3A7}" type="pres">
      <dgm:prSet presAssocID="{B8A122E0-93B9-446B-82ED-5EA3FE452764}" presName="vertSpace3" presStyleLbl="node1" presStyleIdx="1" presStyleCnt="3"/>
      <dgm:spPr/>
    </dgm:pt>
    <dgm:pt modelId="{98A79FDA-4D64-4384-A856-A035AB6418F6}" type="pres">
      <dgm:prSet presAssocID="{B8A122E0-93B9-446B-82ED-5EA3FE452764}" presName="circle3" presStyleLbl="node1" presStyleIdx="2" presStyleCnt="3" custScaleX="79797" custScaleY="84933" custLinFactNeighborX="-2400" custLinFactNeighborY="15151"/>
      <dgm:spPr/>
    </dgm:pt>
    <dgm:pt modelId="{E007656B-0CB5-47E4-8AE2-8C276776DCEC}" type="pres">
      <dgm:prSet presAssocID="{B8A122E0-93B9-446B-82ED-5EA3FE452764}" presName="rect3" presStyleLbl="alignAcc1" presStyleIdx="2" presStyleCnt="3" custScaleY="81818" custLinFactNeighborX="-487" custLinFactNeighborY="12667"/>
      <dgm:spPr/>
      <dgm:t>
        <a:bodyPr/>
        <a:lstStyle/>
        <a:p>
          <a:endParaRPr lang="zh-CN" altLang="en-US"/>
        </a:p>
      </dgm:t>
    </dgm:pt>
    <dgm:pt modelId="{0E59059A-57B7-4772-93C5-6AE085764E3A}" type="pres">
      <dgm:prSet presAssocID="{AF240B80-340E-4F01-A959-1F19EAD9744F}" presName="rect1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5A7DC3F-D31B-4F2F-A736-AECB4409BB8B}" type="pres">
      <dgm:prSet presAssocID="{AF240B80-340E-4F01-A959-1F19EAD9744F}" presName="rect1ChTx" presStyleLbl="alignAcc1" presStyleIdx="2" presStyleCnt="3" custScaleX="116882" custScaleY="182663" custLinFactX="30843" custLinFactNeighborX="100000" custLinFactNeighborY="44340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87A1E6B-71FB-4DD6-9C88-0615FFC9D045}" type="pres">
      <dgm:prSet presAssocID="{AACE46FF-9DDB-4035-BAAC-8CC780F97B07}" presName="rect2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D6EC859-6F17-4CBB-82BB-A84B2409FB1C}" type="pres">
      <dgm:prSet presAssocID="{AACE46FF-9DDB-4035-BAAC-8CC780F97B07}" presName="rect2ChTx" presStyleLbl="alignAcc1" presStyleIdx="2" presStyleCnt="3" custLinFactNeighborX="-227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28882B27-D565-4D75-980B-AC1188A4A792}" type="pres">
      <dgm:prSet presAssocID="{B8A122E0-93B9-446B-82ED-5EA3FE452764}" presName="rect3ParTx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2056139-DD7F-4B05-B186-DD96C4BD0315}" type="pres">
      <dgm:prSet presAssocID="{B8A122E0-93B9-446B-82ED-5EA3FE452764}" presName="rect3ChTx" presStyleLbl="alignAcc1" presStyleIdx="2" presStyleCnt="3">
        <dgm:presLayoutVars>
          <dgm:bulletEnabled val="1"/>
        </dgm:presLayoutVars>
      </dgm:prSet>
      <dgm:spPr/>
    </dgm:pt>
  </dgm:ptLst>
  <dgm:cxnLst>
    <dgm:cxn modelId="{3E8F1F1D-1B5A-4381-B86C-D09C60DA59CB}" type="presOf" srcId="{AACE46FF-9DDB-4035-BAAC-8CC780F97B07}" destId="{17006390-2AEC-47C2-86DE-D08874A1B6A9}" srcOrd="0" destOrd="0" presId="urn:microsoft.com/office/officeart/2005/8/layout/target3"/>
    <dgm:cxn modelId="{F9FFBB0F-E25B-44AB-9A86-7193D067BB85}" type="presOf" srcId="{05A4BC81-199E-4A4F-9062-61C6D4A600F7}" destId="{1D6EC859-6F17-4CBB-82BB-A84B2409FB1C}" srcOrd="0" destOrd="0" presId="urn:microsoft.com/office/officeart/2005/8/layout/target3"/>
    <dgm:cxn modelId="{9EB50B89-0F03-4C55-B17E-1E9ADC1F194A}" type="presOf" srcId="{AF240B80-340E-4F01-A959-1F19EAD9744F}" destId="{5F9F207C-282C-4A1C-BFC9-535A68EB9536}" srcOrd="0" destOrd="0" presId="urn:microsoft.com/office/officeart/2005/8/layout/target3"/>
    <dgm:cxn modelId="{566814BD-6C5F-4DC0-A408-F4B68109E052}" type="presOf" srcId="{B8A122E0-93B9-446B-82ED-5EA3FE452764}" destId="{E007656B-0CB5-47E4-8AE2-8C276776DCEC}" srcOrd="0" destOrd="0" presId="urn:microsoft.com/office/officeart/2005/8/layout/target3"/>
    <dgm:cxn modelId="{CF66692E-0746-42B9-8B15-B7A0543A7E02}" type="presOf" srcId="{AACE46FF-9DDB-4035-BAAC-8CC780F97B07}" destId="{687A1E6B-71FB-4DD6-9C88-0615FFC9D045}" srcOrd="1" destOrd="0" presId="urn:microsoft.com/office/officeart/2005/8/layout/target3"/>
    <dgm:cxn modelId="{C15456E3-1A72-41FB-AB6C-C4C8F93F8493}" srcId="{7E0655F2-4490-4F2D-845D-AA52595B3485}" destId="{B8A122E0-93B9-446B-82ED-5EA3FE452764}" srcOrd="2" destOrd="0" parTransId="{CC2B4761-0272-4E59-85A6-D61C223D9DBF}" sibTransId="{CCBE35B7-59F1-41D9-B611-7B1CDD12EB8D}"/>
    <dgm:cxn modelId="{12EACEE7-BA6A-4D2B-808D-F505D5CD61BD}" srcId="{7E0655F2-4490-4F2D-845D-AA52595B3485}" destId="{AACE46FF-9DDB-4035-BAAC-8CC780F97B07}" srcOrd="1" destOrd="0" parTransId="{5E1EF938-B00F-4221-AA46-271C3AFA16D4}" sibTransId="{157359EA-AE8B-4E9D-AFF7-3CB8F92FF291}"/>
    <dgm:cxn modelId="{34D705E8-F296-40FF-BE64-742289C17F54}" srcId="{AACE46FF-9DDB-4035-BAAC-8CC780F97B07}" destId="{05A4BC81-199E-4A4F-9062-61C6D4A600F7}" srcOrd="0" destOrd="0" parTransId="{2BA58A8D-007E-4223-B31F-86C84C80582F}" sibTransId="{63F940B4-D3AB-4D8F-97E9-D4D6DEE34B7B}"/>
    <dgm:cxn modelId="{DB4626C1-D92B-4406-AB92-3F0FB38AE530}" type="presOf" srcId="{AF240B80-340E-4F01-A959-1F19EAD9744F}" destId="{0E59059A-57B7-4772-93C5-6AE085764E3A}" srcOrd="1" destOrd="0" presId="urn:microsoft.com/office/officeart/2005/8/layout/target3"/>
    <dgm:cxn modelId="{E3ADF812-D081-4BC8-A668-C50F46112072}" type="presOf" srcId="{B8A122E0-93B9-446B-82ED-5EA3FE452764}" destId="{28882B27-D565-4D75-980B-AC1188A4A792}" srcOrd="1" destOrd="0" presId="urn:microsoft.com/office/officeart/2005/8/layout/target3"/>
    <dgm:cxn modelId="{1DC1C96F-AED9-4AB8-B746-5A47D7337F73}" srcId="{7E0655F2-4490-4F2D-845D-AA52595B3485}" destId="{AF240B80-340E-4F01-A959-1F19EAD9744F}" srcOrd="0" destOrd="0" parTransId="{BB319F3C-7685-4733-94B4-F116FF883643}" sibTransId="{F66AC38B-A588-4711-9485-5D5A2CFB02EA}"/>
    <dgm:cxn modelId="{483AB057-E0AE-44DD-96C6-11DDEF27B03B}" type="presOf" srcId="{7E0655F2-4490-4F2D-845D-AA52595B3485}" destId="{4A0E1E98-DF74-49F4-A55E-EFDC2AE879D0}" srcOrd="0" destOrd="0" presId="urn:microsoft.com/office/officeart/2005/8/layout/target3"/>
    <dgm:cxn modelId="{3A249E59-C97C-4495-AE04-B2F4FCD1F3F8}" type="presParOf" srcId="{4A0E1E98-DF74-49F4-A55E-EFDC2AE879D0}" destId="{E2582949-3BDD-4FC7-A8D3-FDA451000522}" srcOrd="0" destOrd="0" presId="urn:microsoft.com/office/officeart/2005/8/layout/target3"/>
    <dgm:cxn modelId="{627B1CC2-60D0-4FEE-A7DD-5B180A3AE04F}" type="presParOf" srcId="{4A0E1E98-DF74-49F4-A55E-EFDC2AE879D0}" destId="{988F0E7D-6323-4B89-A709-BDA4CE97BC7D}" srcOrd="1" destOrd="0" presId="urn:microsoft.com/office/officeart/2005/8/layout/target3"/>
    <dgm:cxn modelId="{539DD04A-A96B-4DEA-AF47-9F16238C89C7}" type="presParOf" srcId="{4A0E1E98-DF74-49F4-A55E-EFDC2AE879D0}" destId="{5F9F207C-282C-4A1C-BFC9-535A68EB9536}" srcOrd="2" destOrd="0" presId="urn:microsoft.com/office/officeart/2005/8/layout/target3"/>
    <dgm:cxn modelId="{E7D83FA6-67FD-468D-80A5-E911F3C6E842}" type="presParOf" srcId="{4A0E1E98-DF74-49F4-A55E-EFDC2AE879D0}" destId="{4C093552-10DB-434E-8E80-7609AF0CCC41}" srcOrd="3" destOrd="0" presId="urn:microsoft.com/office/officeart/2005/8/layout/target3"/>
    <dgm:cxn modelId="{B0043091-E9A0-42A5-AE62-DB989B967F29}" type="presParOf" srcId="{4A0E1E98-DF74-49F4-A55E-EFDC2AE879D0}" destId="{FFCC59A5-FE6F-4257-81AE-A309203093F9}" srcOrd="4" destOrd="0" presId="urn:microsoft.com/office/officeart/2005/8/layout/target3"/>
    <dgm:cxn modelId="{7A051460-D285-4B75-80B4-F40324840978}" type="presParOf" srcId="{4A0E1E98-DF74-49F4-A55E-EFDC2AE879D0}" destId="{17006390-2AEC-47C2-86DE-D08874A1B6A9}" srcOrd="5" destOrd="0" presId="urn:microsoft.com/office/officeart/2005/8/layout/target3"/>
    <dgm:cxn modelId="{6AB84C72-511C-477F-AC93-85036C857D17}" type="presParOf" srcId="{4A0E1E98-DF74-49F4-A55E-EFDC2AE879D0}" destId="{C7695ECD-9280-4F9F-AD6B-BFFF09C8A3A7}" srcOrd="6" destOrd="0" presId="urn:microsoft.com/office/officeart/2005/8/layout/target3"/>
    <dgm:cxn modelId="{194CDD6A-6FB5-4773-9632-5423C1533BB2}" type="presParOf" srcId="{4A0E1E98-DF74-49F4-A55E-EFDC2AE879D0}" destId="{98A79FDA-4D64-4384-A856-A035AB6418F6}" srcOrd="7" destOrd="0" presId="urn:microsoft.com/office/officeart/2005/8/layout/target3"/>
    <dgm:cxn modelId="{2F57C6E6-3A08-42CA-B395-A4B640C29B28}" type="presParOf" srcId="{4A0E1E98-DF74-49F4-A55E-EFDC2AE879D0}" destId="{E007656B-0CB5-47E4-8AE2-8C276776DCEC}" srcOrd="8" destOrd="0" presId="urn:microsoft.com/office/officeart/2005/8/layout/target3"/>
    <dgm:cxn modelId="{B8E7BF0E-E0D4-4A26-A2DE-8CC9CBA6A9DF}" type="presParOf" srcId="{4A0E1E98-DF74-49F4-A55E-EFDC2AE879D0}" destId="{0E59059A-57B7-4772-93C5-6AE085764E3A}" srcOrd="9" destOrd="0" presId="urn:microsoft.com/office/officeart/2005/8/layout/target3"/>
    <dgm:cxn modelId="{E4F62E83-6E68-4FCE-9B8A-BDA003A9D066}" type="presParOf" srcId="{4A0E1E98-DF74-49F4-A55E-EFDC2AE879D0}" destId="{65A7DC3F-D31B-4F2F-A736-AECB4409BB8B}" srcOrd="10" destOrd="0" presId="urn:microsoft.com/office/officeart/2005/8/layout/target3"/>
    <dgm:cxn modelId="{C7869251-AE85-4D0A-9C2E-46096947EBA6}" type="presParOf" srcId="{4A0E1E98-DF74-49F4-A55E-EFDC2AE879D0}" destId="{687A1E6B-71FB-4DD6-9C88-0615FFC9D045}" srcOrd="11" destOrd="0" presId="urn:microsoft.com/office/officeart/2005/8/layout/target3"/>
    <dgm:cxn modelId="{EDAA0EAB-5760-4678-BAC1-107E12712916}" type="presParOf" srcId="{4A0E1E98-DF74-49F4-A55E-EFDC2AE879D0}" destId="{1D6EC859-6F17-4CBB-82BB-A84B2409FB1C}" srcOrd="12" destOrd="0" presId="urn:microsoft.com/office/officeart/2005/8/layout/target3"/>
    <dgm:cxn modelId="{A1820C9F-A1FC-498F-A0EC-F14E4B8EA4C9}" type="presParOf" srcId="{4A0E1E98-DF74-49F4-A55E-EFDC2AE879D0}" destId="{28882B27-D565-4D75-980B-AC1188A4A792}" srcOrd="13" destOrd="0" presId="urn:microsoft.com/office/officeart/2005/8/layout/target3"/>
    <dgm:cxn modelId="{250EE274-EEA2-4E57-8EFD-1399F43319C2}" type="presParOf" srcId="{4A0E1E98-DF74-49F4-A55E-EFDC2AE879D0}" destId="{62056139-DD7F-4B05-B186-DD96C4BD0315}" srcOrd="14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B22D94-B978-49E3-AFE7-FE9251977717}">
      <dsp:nvSpPr>
        <dsp:cNvPr id="0" name=""/>
        <dsp:cNvSpPr/>
      </dsp:nvSpPr>
      <dsp:spPr>
        <a:xfrm>
          <a:off x="0" y="0"/>
          <a:ext cx="4714940" cy="6309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b="1" kern="1200" dirty="0" smtClean="0">
              <a:latin typeface="微软雅黑" pitchFamily="34" charset="-122"/>
              <a:ea typeface="微软雅黑" pitchFamily="34" charset="-122"/>
            </a:rPr>
            <a:t>基于云平台：</a:t>
          </a:r>
          <a:r>
            <a:rPr lang="zh-CN" altLang="en-US" sz="1200" b="0" kern="1200" dirty="0" smtClean="0">
              <a:latin typeface="微软雅黑" pitchFamily="34" charset="-122"/>
              <a:ea typeface="微软雅黑" pitchFamily="34" charset="-122"/>
            </a:rPr>
            <a:t>支持</a:t>
          </a:r>
          <a:r>
            <a:rPr lang="en-US" altLang="zh-CN" sz="1200" b="0" kern="1200" dirty="0" err="1" smtClean="0">
              <a:latin typeface="微软雅黑" pitchFamily="34" charset="-122"/>
              <a:ea typeface="微软雅黑" pitchFamily="34" charset="-122"/>
            </a:rPr>
            <a:t>SaaS</a:t>
          </a:r>
          <a:r>
            <a:rPr lang="zh-CN" altLang="en-US" sz="1200" b="0" kern="1200" dirty="0" smtClean="0">
              <a:latin typeface="微软雅黑" pitchFamily="34" charset="-122"/>
              <a:ea typeface="微软雅黑" pitchFamily="34" charset="-122"/>
            </a:rPr>
            <a:t>服务模式</a:t>
          </a:r>
          <a:r>
            <a:rPr lang="zh-CN" altLang="en-US" sz="1200" b="1" kern="1200" dirty="0" smtClean="0">
              <a:latin typeface="微软雅黑" pitchFamily="34" charset="-122"/>
              <a:ea typeface="微软雅黑" pitchFamily="34" charset="-122"/>
            </a:rPr>
            <a:t>，</a:t>
          </a:r>
          <a:r>
            <a:rPr lang="zh-CN" altLang="en-US" sz="1200" kern="1200" dirty="0" smtClean="0">
              <a:latin typeface="微软雅黑" pitchFamily="34" charset="-122"/>
              <a:ea typeface="微软雅黑" pitchFamily="34" charset="-122"/>
            </a:rPr>
            <a:t>快速部署，可按需购买所需服务，按需计费</a:t>
          </a:r>
          <a:endParaRPr lang="zh-CN" altLang="en-US" sz="12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1006082" y="0"/>
        <a:ext cx="3708857" cy="630942"/>
      </dsp:txXfrm>
    </dsp:sp>
    <dsp:sp modelId="{F4C367E4-BD69-4167-BFA6-B5C5FC429A5D}">
      <dsp:nvSpPr>
        <dsp:cNvPr id="0" name=""/>
        <dsp:cNvSpPr/>
      </dsp:nvSpPr>
      <dsp:spPr>
        <a:xfrm>
          <a:off x="317493" y="49072"/>
          <a:ext cx="434189" cy="532798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62E035E-4346-43B3-A2C8-1496E454DA31}">
      <dsp:nvSpPr>
        <dsp:cNvPr id="0" name=""/>
        <dsp:cNvSpPr/>
      </dsp:nvSpPr>
      <dsp:spPr>
        <a:xfrm>
          <a:off x="0" y="694036"/>
          <a:ext cx="4714940" cy="6309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b="1" kern="1200" dirty="0" smtClean="0">
              <a:latin typeface="微软雅黑" pitchFamily="34" charset="-122"/>
              <a:ea typeface="微软雅黑" pitchFamily="34" charset="-122"/>
            </a:rPr>
            <a:t>安全稳定：</a:t>
          </a:r>
          <a:r>
            <a:rPr lang="zh-CN" altLang="en-US" sz="1200" b="0" kern="1200" dirty="0" smtClean="0">
              <a:latin typeface="微软雅黑" pitchFamily="34" charset="-122"/>
              <a:ea typeface="微软雅黑" pitchFamily="34" charset="-122"/>
            </a:rPr>
            <a:t>采用网络隔离技术，建立容灾、双备份数据中心</a:t>
          </a:r>
          <a:endParaRPr lang="zh-CN" altLang="en-US" sz="1200" b="0" kern="1200" dirty="0">
            <a:latin typeface="微软雅黑" pitchFamily="34" charset="-122"/>
            <a:ea typeface="微软雅黑" pitchFamily="34" charset="-122"/>
          </a:endParaRPr>
        </a:p>
      </dsp:txBody>
      <dsp:txXfrm>
        <a:off x="1006082" y="694036"/>
        <a:ext cx="3708857" cy="630942"/>
      </dsp:txXfrm>
    </dsp:sp>
    <dsp:sp modelId="{6E09C363-D33C-4ED9-87FC-938FC339BEAE}">
      <dsp:nvSpPr>
        <dsp:cNvPr id="0" name=""/>
        <dsp:cNvSpPr/>
      </dsp:nvSpPr>
      <dsp:spPr>
        <a:xfrm>
          <a:off x="317493" y="757131"/>
          <a:ext cx="434189" cy="50475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FA245A9-7AB1-4174-B680-FCC5CA5CECF6}">
      <dsp:nvSpPr>
        <dsp:cNvPr id="0" name=""/>
        <dsp:cNvSpPr/>
      </dsp:nvSpPr>
      <dsp:spPr>
        <a:xfrm>
          <a:off x="0" y="1388073"/>
          <a:ext cx="4714940" cy="6309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b="1" kern="1200" dirty="0" smtClean="0">
              <a:latin typeface="微软雅黑" pitchFamily="34" charset="-122"/>
              <a:ea typeface="微软雅黑" pitchFamily="34" charset="-122"/>
            </a:rPr>
            <a:t>海量存储：</a:t>
          </a:r>
          <a:r>
            <a:rPr lang="zh-CN" altLang="en-US" sz="1200" b="0" kern="1200" dirty="0" smtClean="0">
              <a:latin typeface="微软雅黑" pitchFamily="34" charset="-122"/>
              <a:ea typeface="微软雅黑" pitchFamily="34" charset="-122"/>
            </a:rPr>
            <a:t>支持海量数据处理</a:t>
          </a:r>
          <a:r>
            <a:rPr lang="zh-CN" altLang="en-US" sz="1200" b="1" kern="1200" dirty="0" smtClean="0">
              <a:latin typeface="微软雅黑" pitchFamily="34" charset="-122"/>
              <a:ea typeface="微软雅黑" pitchFamily="34" charset="-122"/>
            </a:rPr>
            <a:t>，</a:t>
          </a:r>
          <a:r>
            <a:rPr lang="zh-CN" altLang="en-US" sz="1200" kern="1200" dirty="0" smtClean="0">
              <a:latin typeface="微软雅黑" pitchFamily="34" charset="-122"/>
              <a:ea typeface="微软雅黑" pitchFamily="34" charset="-122"/>
            </a:rPr>
            <a:t>规模可动态伸缩，满足应用和用户规模增长的需要</a:t>
          </a:r>
          <a:endParaRPr lang="zh-CN" altLang="en-US" sz="12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1006082" y="1388073"/>
        <a:ext cx="3708857" cy="630942"/>
      </dsp:txXfrm>
    </dsp:sp>
    <dsp:sp modelId="{1CC99A89-541C-43BB-8BF4-0E13AC7FD1F7}">
      <dsp:nvSpPr>
        <dsp:cNvPr id="0" name=""/>
        <dsp:cNvSpPr/>
      </dsp:nvSpPr>
      <dsp:spPr>
        <a:xfrm>
          <a:off x="317493" y="1451168"/>
          <a:ext cx="434189" cy="50475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CFE20D8-7187-4353-A922-8B4ACEF5C5F5}">
      <dsp:nvSpPr>
        <dsp:cNvPr id="0" name=""/>
        <dsp:cNvSpPr/>
      </dsp:nvSpPr>
      <dsp:spPr>
        <a:xfrm>
          <a:off x="0" y="2083700"/>
          <a:ext cx="4714940" cy="63094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1200" b="1" kern="1200" dirty="0" smtClean="0">
              <a:latin typeface="微软雅黑" pitchFamily="34" charset="-122"/>
              <a:ea typeface="微软雅黑" pitchFamily="34" charset="-122"/>
            </a:rPr>
            <a:t>负载均衡：</a:t>
          </a:r>
          <a:r>
            <a:rPr lang="zh-CN" altLang="en-US" sz="1200" kern="1200" dirty="0" smtClean="0">
              <a:latin typeface="微软雅黑" pitchFamily="34" charset="-122"/>
              <a:ea typeface="微软雅黑" pitchFamily="34" charset="-122"/>
            </a:rPr>
            <a:t>将单个重负载的运算分担到多台节点设备上做并行处理，对集中器的资源平均分配</a:t>
          </a:r>
          <a:endParaRPr lang="zh-CN" altLang="en-US" sz="1200" kern="1200" dirty="0">
            <a:latin typeface="微软雅黑" pitchFamily="34" charset="-122"/>
            <a:ea typeface="微软雅黑" pitchFamily="34" charset="-122"/>
          </a:endParaRPr>
        </a:p>
      </dsp:txBody>
      <dsp:txXfrm>
        <a:off x="1006082" y="2083700"/>
        <a:ext cx="3708857" cy="630942"/>
      </dsp:txXfrm>
    </dsp:sp>
    <dsp:sp modelId="{EF40F0ED-46F8-408D-B1D9-8615C6B76089}">
      <dsp:nvSpPr>
        <dsp:cNvPr id="0" name=""/>
        <dsp:cNvSpPr/>
      </dsp:nvSpPr>
      <dsp:spPr>
        <a:xfrm>
          <a:off x="313490" y="2145205"/>
          <a:ext cx="442195" cy="50475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4#1">
  <dgm:title val=""/>
  <dgm:desc val=""/>
  <dgm:catLst>
    <dgm:cat type="relationship" pri="26000"/>
    <dgm:cat type="cycle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15A52F-33C0-4444-A918-8898FA30221E}" type="datetimeFigureOut">
              <a:rPr lang="zh-CN" altLang="en-US" smtClean="0"/>
              <a:pPr/>
              <a:t>2017/1/2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BFE421-A6F3-4159-A6B5-69551B0CF5F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7007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EB878-B749-43EE-A787-5DB22540D288}" type="datetimeFigureOut">
              <a:rPr lang="zh-CN" altLang="en-US" smtClean="0"/>
              <a:pPr/>
              <a:t>2017/1/2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4D111C-EBF0-4786-96C8-DBBBDF1DA15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2814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7652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72848B-74A2-4D6B-BB71-E35EBFCF0375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4D111C-EBF0-4786-96C8-DBBBDF1DA156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4D111C-EBF0-4786-96C8-DBBBDF1DA156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4D111C-EBF0-4786-96C8-DBBBDF1DA156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4D111C-EBF0-4786-96C8-DBBBDF1DA156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4D111C-EBF0-4786-96C8-DBBBDF1DA156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7652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72848B-74A2-4D6B-BB71-E35EBFCF0375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4D111C-EBF0-4786-96C8-DBBBDF1DA156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7652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72848B-74A2-4D6B-BB71-E35EBFCF0375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4D111C-EBF0-4786-96C8-DBBBDF1DA156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4D111C-EBF0-4786-96C8-DBBBDF1DA156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4D111C-EBF0-4786-96C8-DBBBDF1DA156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4D111C-EBF0-4786-96C8-DBBBDF1DA156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7652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72848B-74A2-4D6B-BB71-E35EBFCF0375}" type="slidenum">
              <a:rPr lang="zh-CN" alt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zh-CN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重点突出管理分散，混乱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4D111C-EBF0-4786-96C8-DBBBDF1DA156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4D111C-EBF0-4786-96C8-DBBBDF1DA156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4D111C-EBF0-4786-96C8-DBBBDF1DA156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front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71" y="0"/>
            <a:ext cx="9141257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5488C-A981-4C1C-A502-950C11F71569}" type="datetimeFigureOut">
              <a:rPr lang="zh-CN" altLang="en-US" smtClean="0"/>
              <a:pPr/>
              <a:t>2017/1/2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EE2E-F8C2-4F8C-83B7-7E92DCD8C2F1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3000364" y="6407371"/>
            <a:ext cx="32861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itchFamily="34" charset="-122"/>
                <a:ea typeface="微软雅黑" pitchFamily="34" charset="-122"/>
              </a:rPr>
              <a:t>广州中国科学院软件应用技术研究所</a:t>
            </a:r>
            <a:endParaRPr lang="zh-CN" altLang="en-US"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1" name="图片 10" descr="GZIOS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15206" y="285728"/>
            <a:ext cx="1569880" cy="15001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5488C-A981-4C1C-A502-950C11F71569}" type="datetimeFigureOut">
              <a:rPr lang="zh-CN" altLang="en-US" smtClean="0"/>
              <a:pPr/>
              <a:t>2017/1/2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EE2E-F8C2-4F8C-83B7-7E92DCD8C2F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5488C-A981-4C1C-A502-950C11F71569}" type="datetimeFigureOut">
              <a:rPr lang="zh-CN" altLang="en-US" smtClean="0"/>
              <a:pPr/>
              <a:t>2017/1/2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EE2E-F8C2-4F8C-83B7-7E92DCD8C2F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5488C-A981-4C1C-A502-950C11F71569}" type="datetimeFigureOut">
              <a:rPr lang="zh-CN" altLang="en-US" smtClean="0"/>
              <a:pPr/>
              <a:t>2017/1/2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EE2E-F8C2-4F8C-83B7-7E92DCD8C2F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3C09A0-A07D-43E8-820F-B136B853E292}" type="datetimeFigureOut">
              <a:rPr lang="zh-CN" altLang="en-US"/>
              <a:pPr>
                <a:defRPr/>
              </a:pPr>
              <a:t>2017/1/2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A3043-F385-45D1-B168-31E34C00556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5488C-A981-4C1C-A502-950C11F71569}" type="datetimeFigureOut">
              <a:rPr lang="zh-CN" altLang="en-US" smtClean="0"/>
              <a:pPr/>
              <a:t>2017/1/2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EE2E-F8C2-4F8C-83B7-7E92DCD8C2F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71538" y="274638"/>
            <a:ext cx="6429420" cy="114300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5488C-A981-4C1C-A502-950C11F71569}" type="datetimeFigureOut">
              <a:rPr lang="zh-CN" altLang="en-US" smtClean="0"/>
              <a:pPr/>
              <a:t>2017/1/2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EE2E-F8C2-4F8C-83B7-7E92DCD8C2F1}" type="slidenum">
              <a:rPr lang="zh-CN" altLang="en-US" smtClean="0"/>
              <a:pPr/>
              <a:t>‹#›</a:t>
            </a:fld>
            <a:endParaRPr lang="zh-CN" altLang="en-US"/>
          </a:p>
        </p:txBody>
      </p:sp>
      <p:pic>
        <p:nvPicPr>
          <p:cNvPr id="7" name="图片 6" descr="GZIOS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886449" y="285728"/>
            <a:ext cx="971831" cy="9286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5488C-A981-4C1C-A502-950C11F71569}" type="datetimeFigureOut">
              <a:rPr lang="zh-CN" altLang="en-US" smtClean="0"/>
              <a:pPr/>
              <a:t>2017/1/2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EE2E-F8C2-4F8C-83B7-7E92DCD8C2F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5488C-A981-4C1C-A502-950C11F71569}" type="datetimeFigureOut">
              <a:rPr lang="zh-CN" altLang="en-US" smtClean="0"/>
              <a:pPr/>
              <a:t>2017/1/2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EE2E-F8C2-4F8C-83B7-7E92DCD8C2F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5488C-A981-4C1C-A502-950C11F71569}" type="datetimeFigureOut">
              <a:rPr lang="zh-CN" altLang="en-US" smtClean="0"/>
              <a:pPr/>
              <a:t>2017/1/2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EE2E-F8C2-4F8C-83B7-7E92DCD8C2F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5488C-A981-4C1C-A502-950C11F71569}" type="datetimeFigureOut">
              <a:rPr lang="zh-CN" altLang="en-US" smtClean="0"/>
              <a:pPr/>
              <a:t>2017/1/2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EE2E-F8C2-4F8C-83B7-7E92DCD8C2F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5488C-A981-4C1C-A502-950C11F71569}" type="datetimeFigureOut">
              <a:rPr lang="zh-CN" altLang="en-US" smtClean="0"/>
              <a:pPr/>
              <a:t>2017/1/2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EE2E-F8C2-4F8C-83B7-7E92DCD8C2F1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5" name="标题 1"/>
          <p:cNvSpPr>
            <a:spLocks noGrp="1"/>
          </p:cNvSpPr>
          <p:nvPr>
            <p:ph type="title" hasCustomPrompt="1"/>
          </p:nvPr>
        </p:nvSpPr>
        <p:spPr>
          <a:xfrm>
            <a:off x="2143108" y="571480"/>
            <a:ext cx="4714908" cy="8572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CN" altLang="en-US" dirty="0" smtClean="0"/>
              <a:t>编辑母版标题样式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5488C-A981-4C1C-A502-950C11F71569}" type="datetimeFigureOut">
              <a:rPr lang="zh-CN" altLang="en-US" smtClean="0"/>
              <a:pPr/>
              <a:t>2017/1/2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60EE2E-F8C2-4F8C-83B7-7E92DCD8C2F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75488C-A981-4C1C-A502-950C11F71569}" type="datetimeFigureOut">
              <a:rPr lang="zh-CN" altLang="en-US" smtClean="0"/>
              <a:pPr/>
              <a:t>2017/1/2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60EE2E-F8C2-4F8C-83B7-7E92DCD8C2F1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3000364" y="6407371"/>
            <a:ext cx="32861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itchFamily="34" charset="-122"/>
                <a:ea typeface="微软雅黑" pitchFamily="34" charset="-122"/>
              </a:rPr>
              <a:t>广州中国科学院软件应用技术研究所</a:t>
            </a:r>
            <a:endParaRPr lang="zh-CN" altLang="en-US" sz="1400" dirty="0">
              <a:solidFill>
                <a:schemeClr val="tx1">
                  <a:lumMod val="65000"/>
                  <a:lumOff val="3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microsoft.com/office/2007/relationships/diagramDrawing" Target="../diagrams/drawing2.xml"/><Relationship Id="rId3" Type="http://schemas.openxmlformats.org/officeDocument/2006/relationships/image" Target="../media/image1.jpeg"/><Relationship Id="rId7" Type="http://schemas.openxmlformats.org/officeDocument/2006/relationships/image" Target="../media/image38.png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11" Type="http://schemas.openxmlformats.org/officeDocument/2006/relationships/diagramQuickStyle" Target="../diagrams/quickStyle2.xml"/><Relationship Id="rId5" Type="http://schemas.openxmlformats.org/officeDocument/2006/relationships/image" Target="../media/image36.png"/><Relationship Id="rId10" Type="http://schemas.openxmlformats.org/officeDocument/2006/relationships/diagramLayout" Target="../diagrams/layout2.xml"/><Relationship Id="rId4" Type="http://schemas.openxmlformats.org/officeDocument/2006/relationships/image" Target="../media/image35.png"/><Relationship Id="rId9" Type="http://schemas.openxmlformats.org/officeDocument/2006/relationships/diagramData" Target="../diagrams/data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image" Target="../media/image41.png"/><Relationship Id="rId7" Type="http://schemas.openxmlformats.org/officeDocument/2006/relationships/diagramData" Target="../diagrams/data4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microsoft.com/office/2007/relationships/diagramDrawing" Target="../diagrams/drawing4.xml"/><Relationship Id="rId5" Type="http://schemas.openxmlformats.org/officeDocument/2006/relationships/image" Target="../media/image43.png"/><Relationship Id="rId10" Type="http://schemas.openxmlformats.org/officeDocument/2006/relationships/diagramColors" Target="../diagrams/colors4.xml"/><Relationship Id="rId4" Type="http://schemas.openxmlformats.org/officeDocument/2006/relationships/image" Target="../media/image42.png"/><Relationship Id="rId9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5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54.jpeg"/><Relationship Id="rId7" Type="http://schemas.openxmlformats.org/officeDocument/2006/relationships/image" Target="../media/image5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10" Type="http://schemas.openxmlformats.org/officeDocument/2006/relationships/image" Target="../media/image61.jpeg"/><Relationship Id="rId4" Type="http://schemas.openxmlformats.org/officeDocument/2006/relationships/image" Target="../media/image55.jpeg"/><Relationship Id="rId9" Type="http://schemas.openxmlformats.org/officeDocument/2006/relationships/image" Target="../media/image60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9.png"/><Relationship Id="rId1" Type="http://schemas.openxmlformats.org/officeDocument/2006/relationships/tags" Target="../tags/tag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wmf"/><Relationship Id="rId9" Type="http://schemas.openxmlformats.org/officeDocument/2006/relationships/image" Target="../media/image12.png"/><Relationship Id="rId14" Type="http://schemas.openxmlformats.org/officeDocument/2006/relationships/image" Target="../media/image17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20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19.pn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30.png"/><Relationship Id="rId3" Type="http://schemas.openxmlformats.org/officeDocument/2006/relationships/notesSlide" Target="../notesSlides/notesSlide5.xml"/><Relationship Id="rId7" Type="http://schemas.openxmlformats.org/officeDocument/2006/relationships/diagramColors" Target="../diagrams/colors1.xml"/><Relationship Id="rId12" Type="http://schemas.openxmlformats.org/officeDocument/2006/relationships/image" Target="../media/image2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28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27.png"/><Relationship Id="rId4" Type="http://schemas.openxmlformats.org/officeDocument/2006/relationships/diagramData" Target="../diagrams/data1.xml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2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6"/>
          <p:cNvSpPr>
            <a:spLocks noGrp="1"/>
          </p:cNvSpPr>
          <p:nvPr>
            <p:ph type="ctrTitle"/>
          </p:nvPr>
        </p:nvSpPr>
        <p:spPr>
          <a:xfrm>
            <a:off x="1428728" y="2357430"/>
            <a:ext cx="6072230" cy="1143009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 eaLnBrk="1" hangingPunct="1">
              <a:defRPr/>
            </a:pPr>
            <a:r>
              <a:rPr lang="zh-CN" altLang="en-US" sz="4800" dirty="0" smtClean="0">
                <a:solidFill>
                  <a:schemeClr val="tx2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  <a:cs typeface="+mn-cs"/>
              </a:rPr>
              <a:t>智慧园区信息服务平台</a:t>
            </a:r>
            <a:endParaRPr lang="zh-CN" altLang="en-US" sz="4800" dirty="0">
              <a:solidFill>
                <a:schemeClr val="tx2">
                  <a:lumMod val="75000"/>
                </a:schemeClr>
              </a:solidFill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00166" y="1763901"/>
            <a:ext cx="17145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 smtClean="0">
                <a:solidFill>
                  <a:srgbClr val="363636"/>
                </a:solidFill>
                <a:latin typeface="+mj-ea"/>
                <a:ea typeface="+mj-ea"/>
              </a:rPr>
              <a:t>/  </a:t>
            </a:r>
            <a:r>
              <a:rPr lang="zh-CN" altLang="en-US" sz="1400" dirty="0" smtClean="0">
                <a:solidFill>
                  <a:srgbClr val="363636"/>
                </a:solidFill>
                <a:latin typeface="+mj-ea"/>
                <a:ea typeface="+mj-ea"/>
              </a:rPr>
              <a:t>智慧园区</a:t>
            </a:r>
            <a:endParaRPr lang="zh-CN" altLang="en-US" sz="1400" dirty="0">
              <a:solidFill>
                <a:srgbClr val="363636"/>
              </a:solidFill>
              <a:latin typeface="+mj-ea"/>
              <a:ea typeface="+mj-ea"/>
            </a:endParaRPr>
          </a:p>
        </p:txBody>
      </p:sp>
      <p:pic>
        <p:nvPicPr>
          <p:cNvPr id="11" name="图片 10" descr="智慧园区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1675566"/>
            <a:ext cx="1713947" cy="396112"/>
          </a:xfrm>
          <a:prstGeom prst="rect">
            <a:avLst/>
          </a:prstGeom>
        </p:spPr>
      </p:pic>
    </p:spTree>
  </p:cSld>
  <p:clrMapOvr>
    <a:masterClrMapping/>
  </p:clrMapOvr>
  <p:transition advTm="21013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8130" y="1329920"/>
            <a:ext cx="3695293" cy="502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左箭头 7"/>
          <p:cNvSpPr/>
          <p:nvPr/>
        </p:nvSpPr>
        <p:spPr>
          <a:xfrm>
            <a:off x="3942028" y="3571876"/>
            <a:ext cx="644316" cy="772714"/>
          </a:xfrm>
          <a:prstGeom prst="lef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pic>
        <p:nvPicPr>
          <p:cNvPr id="9" name="图片 18" descr="白云区政府智慧园区建设方案1.jpg">
            <a:hlinkClick r:id="" tooltip="＃系统架构"/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716016" y="1268760"/>
            <a:ext cx="3960440" cy="5112568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85720" y="425215"/>
            <a:ext cx="5143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+mj-ea"/>
                <a:ea typeface="+mj-ea"/>
              </a:rPr>
              <a:t>系统架构</a:t>
            </a:r>
            <a:endParaRPr lang="zh-CN" altLang="en-US" sz="3600" b="1" dirty="0">
              <a:latin typeface="+mj-ea"/>
              <a:ea typeface="+mj-ea"/>
            </a:endParaRPr>
          </a:p>
        </p:txBody>
      </p:sp>
    </p:spTree>
  </p:cSld>
  <p:clrMapOvr>
    <a:masterClrMapping/>
  </p:clrMapOvr>
  <p:transition advTm="28439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8"/>
          <p:cNvSpPr>
            <a:spLocks noGrp="1"/>
          </p:cNvSpPr>
          <p:nvPr>
            <p:ph idx="1"/>
          </p:nvPr>
        </p:nvSpPr>
        <p:spPr>
          <a:xfrm>
            <a:off x="214282" y="1285860"/>
            <a:ext cx="2143140" cy="4929222"/>
          </a:xfrm>
          <a:noFill/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altLang="zh-CN" sz="1600" dirty="0" smtClean="0"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600" dirty="0" smtClean="0"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600" dirty="0" smtClean="0"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600" dirty="0" smtClean="0"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600" dirty="0" smtClean="0"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2900" dirty="0" smtClean="0"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  <p:grpSp>
        <p:nvGrpSpPr>
          <p:cNvPr id="8" name="组合 5"/>
          <p:cNvGrpSpPr/>
          <p:nvPr/>
        </p:nvGrpSpPr>
        <p:grpSpPr>
          <a:xfrm>
            <a:off x="2034023" y="2378372"/>
            <a:ext cx="6467067" cy="1058393"/>
            <a:chOff x="813226" y="5372454"/>
            <a:chExt cx="7510523" cy="1056328"/>
          </a:xfrm>
        </p:grpSpPr>
        <p:sp>
          <p:nvSpPr>
            <p:cNvPr id="9" name="矩形 8"/>
            <p:cNvSpPr/>
            <p:nvPr/>
          </p:nvSpPr>
          <p:spPr>
            <a:xfrm>
              <a:off x="813226" y="5900303"/>
              <a:ext cx="897015" cy="45203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 smtClean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红外   </a:t>
              </a:r>
              <a:endParaRPr lang="zh-CN" altLang="en-US" sz="14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0" name="矩形 9"/>
            <p:cNvSpPr/>
            <p:nvPr/>
          </p:nvSpPr>
          <p:spPr>
            <a:xfrm>
              <a:off x="1763444" y="5905862"/>
              <a:ext cx="897015" cy="45203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 smtClean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蓝牙   </a:t>
              </a:r>
              <a:endParaRPr lang="zh-CN" altLang="en-US" sz="14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2660460" y="5900316"/>
              <a:ext cx="1257055" cy="45203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射</a:t>
              </a:r>
              <a:r>
                <a:rPr lang="zh-CN" altLang="en-US" sz="1400" dirty="0" smtClean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频识别   </a:t>
              </a:r>
              <a:endParaRPr lang="zh-CN" altLang="en-US" sz="14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3914499" y="5891062"/>
              <a:ext cx="1520861" cy="45203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 smtClean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Zigbee</a:t>
              </a:r>
              <a:r>
                <a:rPr lang="zh-CN" altLang="en-US" sz="1400" dirty="0" smtClean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组网   </a:t>
              </a:r>
              <a:endParaRPr lang="zh-CN" altLang="en-US" sz="14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5390107" y="5892241"/>
              <a:ext cx="927104" cy="45203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400" dirty="0" smtClean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Wi-Fi</a:t>
              </a:r>
              <a:r>
                <a:rPr lang="zh-CN" altLang="en-US" sz="1400" dirty="0" smtClean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   </a:t>
              </a:r>
              <a:endParaRPr lang="zh-CN" altLang="en-US" sz="14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6679144" y="5701574"/>
              <a:ext cx="1644605" cy="72720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1400" dirty="0" smtClean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其他传输技术   </a:t>
              </a:r>
              <a:endParaRPr lang="zh-CN" altLang="en-US" sz="14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15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0410" y="5372454"/>
              <a:ext cx="582645" cy="5059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6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55795" y="5372466"/>
              <a:ext cx="581025" cy="5192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7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03224" y="5400548"/>
              <a:ext cx="987164" cy="4863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8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1657" y="5414589"/>
              <a:ext cx="742950" cy="4857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7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59694" y="5386507"/>
              <a:ext cx="657225" cy="4857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0" name="矩形 19"/>
            <p:cNvSpPr/>
            <p:nvPr/>
          </p:nvSpPr>
          <p:spPr>
            <a:xfrm>
              <a:off x="6372200" y="5673489"/>
              <a:ext cx="504056" cy="72720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b="1" dirty="0" smtClean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…</a:t>
              </a:r>
              <a:r>
                <a:rPr lang="zh-CN" altLang="en-US" sz="1600" dirty="0" smtClean="0">
                  <a:solidFill>
                    <a:schemeClr val="tx1"/>
                  </a:solidFill>
                  <a:latin typeface="微软雅黑" pitchFamily="34" charset="-122"/>
                  <a:ea typeface="微软雅黑" pitchFamily="34" charset="-122"/>
                </a:rPr>
                <a:t>   </a:t>
              </a:r>
              <a:endParaRPr lang="zh-CN" altLang="en-US" sz="1600" dirty="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aphicFrame>
        <p:nvGraphicFramePr>
          <p:cNvPr id="22" name="图示 21"/>
          <p:cNvGraphicFramePr/>
          <p:nvPr/>
        </p:nvGraphicFramePr>
        <p:xfrm>
          <a:off x="2000232" y="3508203"/>
          <a:ext cx="6786578" cy="1714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23" name="矩形 22"/>
          <p:cNvSpPr/>
          <p:nvPr/>
        </p:nvSpPr>
        <p:spPr>
          <a:xfrm>
            <a:off x="1428728" y="5437029"/>
            <a:ext cx="70009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明确需求，适度超前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：明确在什么时间、地点，需要什么信息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pPr lvl="1"/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统筹建设，共用共享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：明确谁建设、谁维护，杜绝重复建设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390850" y="5294153"/>
            <a:ext cx="1396536" cy="4589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p"/>
            </a:pPr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建设思路</a:t>
            </a:r>
            <a:endParaRPr lang="en-US" altLang="zh-CN" b="1" dirty="0" smtClean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377202" y="3436765"/>
            <a:ext cx="139653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p"/>
            </a:pPr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感知设备</a:t>
            </a:r>
            <a:endParaRPr lang="en-US" altLang="zh-CN" b="1" dirty="0" smtClean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357158" y="2214554"/>
            <a:ext cx="139653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p"/>
            </a:pPr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技术支撑</a:t>
            </a:r>
          </a:p>
        </p:txBody>
      </p:sp>
      <p:sp>
        <p:nvSpPr>
          <p:cNvPr id="27" name="矩形 26"/>
          <p:cNvSpPr/>
          <p:nvPr/>
        </p:nvSpPr>
        <p:spPr>
          <a:xfrm>
            <a:off x="428596" y="1507939"/>
            <a:ext cx="7000924" cy="53226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TextBox 6"/>
          <p:cNvSpPr txBox="1"/>
          <p:nvPr/>
        </p:nvSpPr>
        <p:spPr>
          <a:xfrm>
            <a:off x="344188" y="1500174"/>
            <a:ext cx="8268473" cy="458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Clr>
                <a:srgbClr val="FF0000"/>
              </a:buClr>
            </a:pPr>
            <a:r>
              <a:rPr lang="zh-CN" altLang="en-US" b="1" dirty="0" smtClean="0">
                <a:latin typeface="+mj-ea"/>
                <a:ea typeface="+mj-ea"/>
              </a:rPr>
              <a:t> 物联感知层</a:t>
            </a:r>
            <a:r>
              <a:rPr lang="zh-CN" altLang="en-US" dirty="0" smtClean="0">
                <a:latin typeface="+mj-ea"/>
                <a:ea typeface="+mj-ea"/>
              </a:rPr>
              <a:t>：由各种各样的传感器组成，是保障园区运转的“眼睛”</a:t>
            </a:r>
            <a:endParaRPr lang="en-US" altLang="zh-CN" dirty="0" smtClean="0">
              <a:latin typeface="+mj-ea"/>
              <a:ea typeface="+mj-ea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85720" y="425215"/>
            <a:ext cx="5143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+mj-ea"/>
                <a:ea typeface="+mj-ea"/>
              </a:rPr>
              <a:t>物联感知层</a:t>
            </a:r>
            <a:endParaRPr lang="zh-CN" altLang="en-US" sz="3600" b="1" dirty="0">
              <a:latin typeface="+mj-ea"/>
              <a:ea typeface="+mj-ea"/>
            </a:endParaRPr>
          </a:p>
        </p:txBody>
      </p:sp>
    </p:spTree>
  </p:cSld>
  <p:clrMapOvr>
    <a:masterClrMapping/>
  </p:clrMapOvr>
  <p:transition advTm="2843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内容占位符 8"/>
          <p:cNvSpPr txBox="1">
            <a:spLocks/>
          </p:cNvSpPr>
          <p:nvPr/>
        </p:nvSpPr>
        <p:spPr>
          <a:xfrm>
            <a:off x="231648" y="1318062"/>
            <a:ext cx="2143140" cy="492922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zh-CN" sz="16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zh-CN" sz="16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zh-CN" sz="16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zh-CN" sz="16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zh-CN" sz="16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altLang="zh-CN" sz="29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  <p:pic>
        <p:nvPicPr>
          <p:cNvPr id="3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8860" y="3429000"/>
            <a:ext cx="6483492" cy="2926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285720" y="425215"/>
            <a:ext cx="5143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+mj-ea"/>
                <a:ea typeface="+mj-ea"/>
              </a:rPr>
              <a:t>数据层</a:t>
            </a:r>
            <a:endParaRPr lang="zh-CN" altLang="en-US" sz="3600" b="1" dirty="0">
              <a:latin typeface="+mj-ea"/>
              <a:ea typeface="+mj-e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158" y="3286124"/>
            <a:ext cx="2000264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FF0000"/>
              </a:buClr>
              <a:buFont typeface="Wingdings" pitchFamily="2" charset="2"/>
              <a:buChar char="p"/>
            </a:pPr>
            <a:r>
              <a:rPr lang="zh-CN" altLang="en-US" b="1" dirty="0" smtClean="0">
                <a:solidFill>
                  <a:schemeClr val="dk1"/>
                </a:solidFill>
                <a:latin typeface="微软雅黑" pitchFamily="34" charset="-122"/>
                <a:ea typeface="微软雅黑" pitchFamily="34" charset="-122"/>
              </a:rPr>
              <a:t>技术支撑</a:t>
            </a:r>
            <a:endParaRPr lang="en-US" altLang="zh-CN" b="1" dirty="0" smtClean="0">
              <a:solidFill>
                <a:schemeClr val="dk1"/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50" indent="-285750">
              <a:buClr>
                <a:srgbClr val="FF0000"/>
              </a:buClr>
            </a:pPr>
            <a:r>
              <a:rPr lang="en-US" altLang="zh-CN" b="1" dirty="0" smtClean="0">
                <a:solidFill>
                  <a:schemeClr val="dk1"/>
                </a:solidFill>
                <a:latin typeface="微软雅黑" pitchFamily="34" charset="-122"/>
                <a:ea typeface="微软雅黑" pitchFamily="34" charset="-122"/>
              </a:rPr>
              <a:t>    </a:t>
            </a:r>
            <a:r>
              <a:rPr lang="zh-CN" altLang="en-US" sz="1600" dirty="0" smtClean="0">
                <a:solidFill>
                  <a:schemeClr val="dk1"/>
                </a:solidFill>
                <a:latin typeface="微软雅黑" pitchFamily="34" charset="-122"/>
                <a:ea typeface="微软雅黑" pitchFamily="34" charset="-122"/>
              </a:rPr>
              <a:t>云计算技术、高性能计算技术、分布式存储技术、数据挖掘技术等</a:t>
            </a:r>
            <a:endParaRPr lang="en-US" altLang="zh-CN" sz="1600" dirty="0" smtClean="0">
              <a:solidFill>
                <a:schemeClr val="dk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57158" y="2143116"/>
            <a:ext cx="77153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lnSpc>
                <a:spcPct val="200000"/>
              </a:lnSpc>
              <a:buClr>
                <a:srgbClr val="FF0000"/>
              </a:buClr>
              <a:buFont typeface="Wingdings" pitchFamily="2" charset="2"/>
              <a:buChar char="p"/>
            </a:pPr>
            <a:r>
              <a:rPr lang="zh-CN" altLang="en-US" b="1" dirty="0" smtClean="0">
                <a:solidFill>
                  <a:schemeClr val="dk1"/>
                </a:solidFill>
                <a:latin typeface="微软雅黑" pitchFamily="34" charset="-122"/>
                <a:ea typeface="微软雅黑" pitchFamily="34" charset="-122"/>
              </a:rPr>
              <a:t>主要功能</a:t>
            </a:r>
            <a:endParaRPr lang="en-US" altLang="zh-CN" b="1" dirty="0" smtClean="0">
              <a:solidFill>
                <a:schemeClr val="dk1"/>
              </a:solidFill>
              <a:latin typeface="微软雅黑" pitchFamily="34" charset="-122"/>
              <a:ea typeface="微软雅黑" pitchFamily="34" charset="-122"/>
            </a:endParaRPr>
          </a:p>
          <a:p>
            <a:pPr marL="285750" lvl="1" indent="-285750">
              <a:buClr>
                <a:srgbClr val="FF0000"/>
              </a:buClr>
            </a:pPr>
            <a:r>
              <a:rPr lang="zh-CN" altLang="en-US" sz="1600" dirty="0" smtClean="0">
                <a:solidFill>
                  <a:schemeClr val="dk1"/>
                </a:solidFill>
                <a:latin typeface="微软雅黑" pitchFamily="34" charset="-122"/>
                <a:ea typeface="微软雅黑" pitchFamily="34" charset="-122"/>
              </a:rPr>
              <a:t>     作为数据共享平台，实现数据资源的有序整合、统一管理、定期更新，统一向应用层提供数据信息支持</a:t>
            </a:r>
            <a:endParaRPr lang="en-US" altLang="zh-CN" sz="1600" dirty="0" smtClean="0">
              <a:solidFill>
                <a:schemeClr val="dk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428596" y="1507939"/>
            <a:ext cx="7000924" cy="53226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TextBox 6"/>
          <p:cNvSpPr txBox="1"/>
          <p:nvPr/>
        </p:nvSpPr>
        <p:spPr>
          <a:xfrm>
            <a:off x="344189" y="1500174"/>
            <a:ext cx="665670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Clr>
                <a:srgbClr val="FF0000"/>
              </a:buClr>
            </a:pPr>
            <a:r>
              <a:rPr lang="zh-CN" altLang="en-US" b="1" dirty="0" smtClean="0">
                <a:latin typeface="+mj-ea"/>
                <a:ea typeface="+mj-ea"/>
              </a:rPr>
              <a:t> 数据层</a:t>
            </a:r>
            <a:r>
              <a:rPr lang="zh-CN" altLang="en-US" dirty="0" smtClean="0">
                <a:latin typeface="+mj-ea"/>
                <a:ea typeface="+mj-ea"/>
              </a:rPr>
              <a:t>：</a:t>
            </a:r>
            <a:r>
              <a:rPr lang="zh-CN" altLang="en-US" dirty="0" smtClean="0">
                <a:solidFill>
                  <a:schemeClr val="dk1"/>
                </a:solidFill>
                <a:latin typeface="微软雅黑" pitchFamily="34" charset="-122"/>
                <a:ea typeface="微软雅黑" pitchFamily="34" charset="-122"/>
              </a:rPr>
              <a:t>负责数据资源的管理和分析，是智慧园区的“大脑”</a:t>
            </a:r>
            <a:endParaRPr lang="en-US" altLang="zh-CN" b="1" dirty="0" smtClean="0">
              <a:solidFill>
                <a:schemeClr val="dk1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advTm="2843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内容占位符 8"/>
          <p:cNvSpPr>
            <a:spLocks noGrp="1"/>
          </p:cNvSpPr>
          <p:nvPr>
            <p:ph idx="1"/>
          </p:nvPr>
        </p:nvSpPr>
        <p:spPr>
          <a:xfrm>
            <a:off x="247912" y="1214422"/>
            <a:ext cx="2143140" cy="4929222"/>
          </a:xfrm>
          <a:noFill/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altLang="zh-CN" sz="1600" dirty="0" smtClean="0"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600" dirty="0" smtClean="0"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600" dirty="0" smtClean="0"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600" dirty="0" smtClean="0"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600" dirty="0" smtClean="0"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2900" dirty="0" smtClean="0"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  <p:graphicFrame>
        <p:nvGraphicFramePr>
          <p:cNvPr id="29" name="图示 28"/>
          <p:cNvGraphicFramePr/>
          <p:nvPr>
            <p:extLst>
              <p:ext uri="{D42A27DB-BD31-4B8C-83A1-F6EECF244321}">
                <p14:modId xmlns:p14="http://schemas.microsoft.com/office/powerpoint/2010/main" val="87483781"/>
              </p:ext>
            </p:extLst>
          </p:nvPr>
        </p:nvGraphicFramePr>
        <p:xfrm>
          <a:off x="286290" y="2285992"/>
          <a:ext cx="8429114" cy="4143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85720" y="425215"/>
            <a:ext cx="5143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+mj-ea"/>
                <a:ea typeface="+mj-ea"/>
              </a:rPr>
              <a:t>服务层</a:t>
            </a:r>
            <a:endParaRPr lang="zh-CN" altLang="en-US" sz="3600" b="1" dirty="0">
              <a:latin typeface="+mj-ea"/>
              <a:ea typeface="+mj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43876" y="2357430"/>
            <a:ext cx="1285884" cy="1167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门禁管理</a:t>
            </a:r>
            <a:endParaRPr lang="en-US" altLang="zh-CN" sz="12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访客管理</a:t>
            </a:r>
            <a:endParaRPr lang="en-US" altLang="zh-CN" sz="12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通道管理</a:t>
            </a:r>
            <a:endParaRPr lang="en-US" altLang="zh-CN" sz="12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电子巡更</a:t>
            </a:r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15512" y="2357430"/>
            <a:ext cx="12858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电梯管理</a:t>
            </a:r>
            <a:endParaRPr lang="en-US" altLang="zh-CN" sz="12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可视对讲</a:t>
            </a:r>
            <a:endParaRPr lang="en-US" altLang="zh-CN" sz="12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视频监控</a:t>
            </a:r>
            <a:endParaRPr lang="en-US" altLang="zh-CN" sz="12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电子围栏</a:t>
            </a:r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787148" y="2357430"/>
            <a:ext cx="1285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红外报警</a:t>
            </a:r>
            <a:endParaRPr lang="en-US" altLang="zh-CN" sz="12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应急指挥</a:t>
            </a:r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43876" y="3934430"/>
            <a:ext cx="12858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停车场管理</a:t>
            </a:r>
            <a:endParaRPr lang="en-US" altLang="zh-CN" sz="12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考勤管理</a:t>
            </a:r>
            <a:endParaRPr lang="en-US" altLang="zh-CN" sz="12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班车管理</a:t>
            </a:r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15512" y="3929066"/>
            <a:ext cx="12858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消费管理</a:t>
            </a:r>
            <a:endParaRPr lang="en-US" altLang="zh-CN" sz="12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公共广播</a:t>
            </a:r>
            <a:endParaRPr lang="en-US" altLang="zh-CN" sz="12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会议管理</a:t>
            </a:r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43876" y="5286388"/>
            <a:ext cx="12858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资产管理</a:t>
            </a:r>
            <a:endParaRPr lang="en-US" altLang="zh-CN" sz="12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智能照明康</a:t>
            </a:r>
            <a:endParaRPr lang="en-US" altLang="zh-CN" sz="12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中央空调控制</a:t>
            </a:r>
            <a:endParaRPr lang="en-US" altLang="zh-CN" sz="1200" dirty="0" smtClean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86950" y="5286388"/>
            <a:ext cx="1785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智能管网</a:t>
            </a:r>
            <a:endParaRPr lang="en-US" altLang="zh-CN" sz="12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办公桌面云服务</a:t>
            </a:r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28596" y="1507939"/>
            <a:ext cx="7000924" cy="53226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en-US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1" name="TextBox 6"/>
          <p:cNvSpPr txBox="1"/>
          <p:nvPr/>
        </p:nvSpPr>
        <p:spPr>
          <a:xfrm>
            <a:off x="500035" y="1500174"/>
            <a:ext cx="671517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Clr>
                <a:srgbClr val="FF0000"/>
              </a:buClr>
            </a:pPr>
            <a:r>
              <a:rPr lang="zh-CN" altLang="en-US" b="1" dirty="0" smtClean="0">
                <a:latin typeface="+mj-ea"/>
                <a:ea typeface="+mj-ea"/>
              </a:rPr>
              <a:t> 服务层</a:t>
            </a:r>
            <a:r>
              <a:rPr lang="zh-CN" altLang="en-US" dirty="0" smtClean="0">
                <a:latin typeface="+mj-ea"/>
                <a:ea typeface="+mj-ea"/>
              </a:rPr>
              <a:t>：</a:t>
            </a:r>
            <a:r>
              <a:rPr lang="zh-CN" altLang="en-US" dirty="0" smtClean="0">
                <a:latin typeface="微软雅黑" pitchFamily="34" charset="-122"/>
                <a:ea typeface="微软雅黑" pitchFamily="34" charset="-122"/>
              </a:rPr>
              <a:t>利用知识层的数据资源，提供各式各样的“智慧”应用</a:t>
            </a:r>
            <a:endParaRPr lang="en-US" altLang="zh-CN" dirty="0" smtClean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advTm="2843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908" y="3871039"/>
            <a:ext cx="3714744" cy="2272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3857628"/>
            <a:ext cx="390332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67523" y="1214422"/>
            <a:ext cx="3762129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2910" y="1214422"/>
            <a:ext cx="3840507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46" name="图示 45"/>
          <p:cNvGraphicFramePr/>
          <p:nvPr/>
        </p:nvGraphicFramePr>
        <p:xfrm>
          <a:off x="2595374" y="3000372"/>
          <a:ext cx="4048328" cy="149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85720" y="425215"/>
            <a:ext cx="5143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+mj-ea"/>
                <a:ea typeface="+mj-ea"/>
              </a:rPr>
              <a:t>系统截图</a:t>
            </a:r>
            <a:endParaRPr lang="zh-CN" altLang="en-US" sz="3600" b="1" dirty="0">
              <a:latin typeface="+mj-ea"/>
              <a:ea typeface="+mj-ea"/>
            </a:endParaRPr>
          </a:p>
        </p:txBody>
      </p:sp>
    </p:spTree>
  </p:cSld>
  <p:clrMapOvr>
    <a:masterClrMapping/>
  </p:clrMapOvr>
  <p:transition advTm="28439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5857884" y="3389846"/>
            <a:ext cx="100540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工业园区</a:t>
            </a:r>
            <a:endParaRPr lang="zh-CN" altLang="en-US" sz="16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2137837" y="3376198"/>
            <a:ext cx="1005403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政府机关</a:t>
            </a:r>
            <a:endParaRPr lang="zh-CN" altLang="en-US" sz="1600" b="1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357298"/>
            <a:ext cx="3214710" cy="19702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1357298"/>
            <a:ext cx="3071834" cy="19573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0100" y="3964854"/>
            <a:ext cx="3286148" cy="19080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Text Box 13"/>
          <p:cNvSpPr txBox="1">
            <a:spLocks noChangeArrowheads="1"/>
          </p:cNvSpPr>
          <p:nvPr/>
        </p:nvSpPr>
        <p:spPr bwMode="auto">
          <a:xfrm>
            <a:off x="1914486" y="5805090"/>
            <a:ext cx="141577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高新产业园区</a:t>
            </a:r>
            <a:endParaRPr lang="zh-CN" altLang="en-US" sz="1600" b="1" dirty="0"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14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88246" y="3929066"/>
            <a:ext cx="3112778" cy="1857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5656558" y="5805090"/>
            <a:ext cx="141577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文化教育园区</a:t>
            </a:r>
            <a:endParaRPr lang="zh-CN" altLang="en-US" sz="1600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85720" y="425215"/>
            <a:ext cx="5143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+mj-ea"/>
                <a:ea typeface="+mj-ea"/>
              </a:rPr>
              <a:t>适用单位</a:t>
            </a:r>
            <a:endParaRPr lang="zh-CN" altLang="en-US" sz="3600" b="1" dirty="0">
              <a:latin typeface="+mj-ea"/>
              <a:ea typeface="+mj-ea"/>
            </a:endParaRPr>
          </a:p>
        </p:txBody>
      </p:sp>
    </p:spTree>
  </p:cSld>
  <p:clrMapOvr>
    <a:masterClrMapping/>
  </p:clrMapOvr>
  <p:transition advTm="28439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8" name="Text Box 27"/>
          <p:cNvSpPr txBox="1">
            <a:spLocks noChangeArrowheads="1"/>
          </p:cNvSpPr>
          <p:nvPr/>
        </p:nvSpPr>
        <p:spPr bwMode="gray">
          <a:xfrm>
            <a:off x="4296415" y="4464043"/>
            <a:ext cx="373062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zh-CN" sz="2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5</a:t>
            </a:r>
          </a:p>
        </p:txBody>
      </p:sp>
      <p:grpSp>
        <p:nvGrpSpPr>
          <p:cNvPr id="8" name="组合 49"/>
          <p:cNvGrpSpPr>
            <a:grpSpLocks/>
          </p:cNvGrpSpPr>
          <p:nvPr/>
        </p:nvGrpSpPr>
        <p:grpSpPr bwMode="auto">
          <a:xfrm>
            <a:off x="1788704" y="4574974"/>
            <a:ext cx="6044617" cy="725005"/>
            <a:chOff x="1163638" y="4059238"/>
            <a:chExt cx="6591300" cy="790575"/>
          </a:xfrm>
        </p:grpSpPr>
        <p:sp>
          <p:nvSpPr>
            <p:cNvPr id="51" name="Rectangle 12"/>
            <p:cNvSpPr>
              <a:spLocks noChangeArrowheads="1"/>
            </p:cNvSpPr>
            <p:nvPr/>
          </p:nvSpPr>
          <p:spPr bwMode="auto">
            <a:xfrm>
              <a:off x="1489076" y="4127501"/>
              <a:ext cx="6259512" cy="666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marL="285750" lvl="1" indent="-285750" defTabSz="1422400">
                <a:lnSpc>
                  <a:spcPct val="90000"/>
                </a:lnSpc>
                <a:spcAft>
                  <a:spcPct val="15000"/>
                </a:spcAft>
                <a:buFontTx/>
                <a:buChar char="•"/>
              </a:pPr>
              <a:endParaRPr lang="zh-CN" altLang="en-US" sz="3200" b="1" i="0">
                <a:latin typeface="宋体" pitchFamily="2" charset="-122"/>
                <a:ea typeface="宋体" pitchFamily="2" charset="-122"/>
              </a:endParaRPr>
            </a:p>
          </p:txBody>
        </p:sp>
        <p:grpSp>
          <p:nvGrpSpPr>
            <p:cNvPr id="9" name="Group 14"/>
            <p:cNvGrpSpPr>
              <a:grpSpLocks/>
            </p:cNvGrpSpPr>
            <p:nvPr/>
          </p:nvGrpSpPr>
          <p:grpSpPr bwMode="auto">
            <a:xfrm rot="10800000">
              <a:off x="1163638" y="4059238"/>
              <a:ext cx="793750" cy="790575"/>
              <a:chOff x="0" y="0"/>
              <a:chExt cx="1136" cy="1134"/>
            </a:xfrm>
          </p:grpSpPr>
          <p:sp>
            <p:nvSpPr>
              <p:cNvPr id="57" name="Oval 1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136" cy="1134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alpha val="89999"/>
                    </a:schemeClr>
                  </a:gs>
                  <a:gs pos="50000">
                    <a:schemeClr val="bg1"/>
                  </a:gs>
                  <a:gs pos="100000">
                    <a:schemeClr val="bg2">
                      <a:alpha val="89999"/>
                    </a:schemeClr>
                  </a:gs>
                </a:gsLst>
                <a:lin ang="2700000" scaled="1"/>
              </a:gradFill>
              <a:ln w="9525" cmpd="sng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宋体" pitchFamily="2" charset="-122"/>
                  <a:ea typeface="宋体" pitchFamily="2" charset="-122"/>
                </a:endParaRPr>
              </a:p>
            </p:txBody>
          </p:sp>
          <p:sp>
            <p:nvSpPr>
              <p:cNvPr id="58" name="Oval 16"/>
              <p:cNvSpPr>
                <a:spLocks noChangeArrowheads="1"/>
              </p:cNvSpPr>
              <p:nvPr/>
            </p:nvSpPr>
            <p:spPr bwMode="auto">
              <a:xfrm>
                <a:off x="64" y="62"/>
                <a:ext cx="1008" cy="1010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endParaRPr lang="zh-CN" altLang="en-US">
                  <a:latin typeface="宋体" pitchFamily="2" charset="-122"/>
                  <a:ea typeface="宋体" pitchFamily="2" charset="-122"/>
                </a:endParaRPr>
              </a:p>
            </p:txBody>
          </p:sp>
        </p:grpSp>
        <p:sp>
          <p:nvSpPr>
            <p:cNvPr id="54" name="Rectangle 19"/>
            <p:cNvSpPr>
              <a:spLocks noChangeArrowheads="1"/>
            </p:cNvSpPr>
            <p:nvPr/>
          </p:nvSpPr>
          <p:spPr bwMode="auto">
            <a:xfrm>
              <a:off x="2162176" y="4181476"/>
              <a:ext cx="5592762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285750" lvl="1" indent="-285750" defTabSz="1422400">
                <a:lnSpc>
                  <a:spcPct val="90000"/>
                </a:lnSpc>
                <a:spcAft>
                  <a:spcPct val="15000"/>
                </a:spcAft>
              </a:pPr>
              <a:r>
                <a:rPr lang="zh-CN" altLang="en-US" sz="2800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实施案例</a:t>
              </a:r>
              <a:endParaRPr lang="zh-CN" altLang="en-US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56" name="Rectangle 20"/>
            <p:cNvSpPr>
              <a:spLocks noChangeArrowheads="1"/>
            </p:cNvSpPr>
            <p:nvPr/>
          </p:nvSpPr>
          <p:spPr bwMode="auto">
            <a:xfrm>
              <a:off x="1238498" y="4120869"/>
              <a:ext cx="623193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zh-CN" sz="3600" b="1" i="0" dirty="0" smtClean="0">
                  <a:solidFill>
                    <a:schemeClr val="bg1"/>
                  </a:solidFill>
                  <a:latin typeface="宋体" pitchFamily="2" charset="-122"/>
                  <a:ea typeface="宋体" pitchFamily="2" charset="-122"/>
                </a:rPr>
                <a:t>4</a:t>
              </a:r>
              <a:endParaRPr lang="en-US" altLang="zh-CN" sz="3600" b="1" i="0" dirty="0">
                <a:solidFill>
                  <a:schemeClr val="bg1"/>
                </a:solidFill>
                <a:latin typeface="宋体" pitchFamily="2" charset="-122"/>
                <a:ea typeface="宋体" pitchFamily="2" charset="-122"/>
              </a:endParaRPr>
            </a:p>
          </p:txBody>
        </p:sp>
      </p:grpSp>
      <p:grpSp>
        <p:nvGrpSpPr>
          <p:cNvPr id="33" name="组合 42"/>
          <p:cNvGrpSpPr>
            <a:grpSpLocks/>
          </p:cNvGrpSpPr>
          <p:nvPr/>
        </p:nvGrpSpPr>
        <p:grpSpPr bwMode="auto">
          <a:xfrm>
            <a:off x="1813531" y="2655882"/>
            <a:ext cx="6044617" cy="725005"/>
            <a:chOff x="1163638" y="4059238"/>
            <a:chExt cx="6591300" cy="790575"/>
          </a:xfrm>
        </p:grpSpPr>
        <p:sp>
          <p:nvSpPr>
            <p:cNvPr id="35" name="Rectangle 12"/>
            <p:cNvSpPr>
              <a:spLocks noChangeArrowheads="1"/>
            </p:cNvSpPr>
            <p:nvPr/>
          </p:nvSpPr>
          <p:spPr bwMode="auto">
            <a:xfrm>
              <a:off x="1489076" y="4127501"/>
              <a:ext cx="6259512" cy="666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marL="285750" lvl="1" indent="-285750" defTabSz="1422400">
                <a:lnSpc>
                  <a:spcPct val="90000"/>
                </a:lnSpc>
                <a:spcAft>
                  <a:spcPct val="15000"/>
                </a:spcAft>
                <a:buFontTx/>
                <a:buChar char="•"/>
              </a:pPr>
              <a:endParaRPr lang="zh-CN" altLang="en-US" sz="3200" b="1" i="0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40" name="Group 14"/>
            <p:cNvGrpSpPr>
              <a:grpSpLocks/>
            </p:cNvGrpSpPr>
            <p:nvPr/>
          </p:nvGrpSpPr>
          <p:grpSpPr bwMode="auto">
            <a:xfrm rot="10800000">
              <a:off x="1163638" y="4059238"/>
              <a:ext cx="793750" cy="790575"/>
              <a:chOff x="0" y="0"/>
              <a:chExt cx="1136" cy="1134"/>
            </a:xfrm>
          </p:grpSpPr>
          <p:sp>
            <p:nvSpPr>
              <p:cNvPr id="48" name="Oval 1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136" cy="1134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alpha val="89999"/>
                    </a:schemeClr>
                  </a:gs>
                  <a:gs pos="50000">
                    <a:schemeClr val="bg1"/>
                  </a:gs>
                  <a:gs pos="100000">
                    <a:schemeClr val="bg2">
                      <a:alpha val="89999"/>
                    </a:schemeClr>
                  </a:gs>
                </a:gsLst>
                <a:lin ang="2700000" scaled="1"/>
              </a:gradFill>
              <a:ln w="9525" cmpd="sng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49" name="Oval 16"/>
              <p:cNvSpPr>
                <a:spLocks noChangeArrowheads="1"/>
              </p:cNvSpPr>
              <p:nvPr/>
            </p:nvSpPr>
            <p:spPr bwMode="auto">
              <a:xfrm>
                <a:off x="64" y="62"/>
                <a:ext cx="1008" cy="1010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42" name="Rectangle 19"/>
            <p:cNvSpPr>
              <a:spLocks noChangeArrowheads="1"/>
            </p:cNvSpPr>
            <p:nvPr/>
          </p:nvSpPr>
          <p:spPr bwMode="auto">
            <a:xfrm>
              <a:off x="2162176" y="4181476"/>
              <a:ext cx="5592762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285750" lvl="1" indent="-285750" defTabSz="1422400">
                <a:lnSpc>
                  <a:spcPct val="90000"/>
                </a:lnSpc>
                <a:spcAft>
                  <a:spcPct val="15000"/>
                </a:spcAft>
              </a:pPr>
              <a:r>
                <a:rPr lang="zh-CN" altLang="en-US" sz="2800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系统介绍</a:t>
              </a:r>
            </a:p>
          </p:txBody>
        </p:sp>
        <p:sp>
          <p:nvSpPr>
            <p:cNvPr id="47" name="Rectangle 20"/>
            <p:cNvSpPr>
              <a:spLocks noChangeArrowheads="1"/>
            </p:cNvSpPr>
            <p:nvPr/>
          </p:nvSpPr>
          <p:spPr bwMode="auto">
            <a:xfrm>
              <a:off x="1292226" y="4168776"/>
              <a:ext cx="554037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zh-CN" sz="3600" b="1" i="0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2</a:t>
              </a:r>
              <a:endParaRPr lang="en-US" altLang="zh-CN" sz="3600" b="1" i="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50" name="组合 40"/>
          <p:cNvGrpSpPr>
            <a:grpSpLocks/>
          </p:cNvGrpSpPr>
          <p:nvPr/>
        </p:nvGrpSpPr>
        <p:grpSpPr bwMode="auto">
          <a:xfrm>
            <a:off x="1807227" y="3632689"/>
            <a:ext cx="6044617" cy="725005"/>
            <a:chOff x="1163638" y="1871663"/>
            <a:chExt cx="6591300" cy="790575"/>
          </a:xfrm>
        </p:grpSpPr>
        <p:sp>
          <p:nvSpPr>
            <p:cNvPr id="52" name="Rectangle 30"/>
            <p:cNvSpPr>
              <a:spLocks noChangeArrowheads="1"/>
            </p:cNvSpPr>
            <p:nvPr/>
          </p:nvSpPr>
          <p:spPr bwMode="auto">
            <a:xfrm>
              <a:off x="1489076" y="1939926"/>
              <a:ext cx="6259512" cy="666750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 sz="2800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53" name="Group 32"/>
            <p:cNvGrpSpPr>
              <a:grpSpLocks/>
            </p:cNvGrpSpPr>
            <p:nvPr/>
          </p:nvGrpSpPr>
          <p:grpSpPr bwMode="auto">
            <a:xfrm rot="10800000">
              <a:off x="1163638" y="1871663"/>
              <a:ext cx="793750" cy="790575"/>
              <a:chOff x="0" y="0"/>
              <a:chExt cx="1136" cy="1134"/>
            </a:xfrm>
          </p:grpSpPr>
          <p:sp>
            <p:nvSpPr>
              <p:cNvPr id="60" name="Oval 33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136" cy="1134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alpha val="89999"/>
                    </a:schemeClr>
                  </a:gs>
                  <a:gs pos="50000">
                    <a:schemeClr val="bg1"/>
                  </a:gs>
                  <a:gs pos="100000">
                    <a:schemeClr val="bg2">
                      <a:alpha val="89999"/>
                    </a:schemeClr>
                  </a:gs>
                </a:gsLst>
                <a:lin ang="2700000" scaled="1"/>
              </a:gradFill>
              <a:ln w="9525" cmpd="sng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61" name="Oval 34"/>
              <p:cNvSpPr>
                <a:spLocks noChangeArrowheads="1"/>
              </p:cNvSpPr>
              <p:nvPr/>
            </p:nvSpPr>
            <p:spPr bwMode="auto">
              <a:xfrm>
                <a:off x="64" y="62"/>
                <a:ext cx="1008" cy="1010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55" name="Rectangle 37"/>
            <p:cNvSpPr>
              <a:spLocks noChangeArrowheads="1"/>
            </p:cNvSpPr>
            <p:nvPr/>
          </p:nvSpPr>
          <p:spPr bwMode="auto">
            <a:xfrm>
              <a:off x="2162176" y="1993901"/>
              <a:ext cx="5592762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285750" lvl="1" indent="-285750" defTabSz="1422400">
                <a:lnSpc>
                  <a:spcPct val="90000"/>
                </a:lnSpc>
                <a:spcAft>
                  <a:spcPct val="15000"/>
                </a:spcAft>
              </a:pPr>
              <a:r>
                <a:rPr lang="zh-CN" altLang="en-US" sz="2800" dirty="0" smtClean="0">
                  <a:latin typeface="微软雅黑" pitchFamily="34" charset="-122"/>
                  <a:ea typeface="微软雅黑" pitchFamily="34" charset="-122"/>
                </a:rPr>
                <a:t>优势分析</a:t>
              </a:r>
              <a:endParaRPr lang="zh-CN" altLang="en-US" sz="2800" dirty="0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59" name="Rectangle 38"/>
            <p:cNvSpPr>
              <a:spLocks noChangeArrowheads="1"/>
            </p:cNvSpPr>
            <p:nvPr/>
          </p:nvSpPr>
          <p:spPr bwMode="auto">
            <a:xfrm>
              <a:off x="1292226" y="1981201"/>
              <a:ext cx="554037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zh-CN" sz="3600" b="1" i="0" dirty="0" smtClean="0">
                  <a:latin typeface="微软雅黑" pitchFamily="34" charset="-122"/>
                  <a:ea typeface="微软雅黑" pitchFamily="34" charset="-122"/>
                </a:rPr>
                <a:t>3</a:t>
              </a:r>
              <a:endParaRPr lang="en-US" altLang="zh-CN" sz="3600" b="1" i="0" dirty="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62" name="组合 40"/>
          <p:cNvGrpSpPr>
            <a:grpSpLocks/>
          </p:cNvGrpSpPr>
          <p:nvPr/>
        </p:nvGrpSpPr>
        <p:grpSpPr bwMode="auto">
          <a:xfrm>
            <a:off x="1813531" y="1714488"/>
            <a:ext cx="6044617" cy="725005"/>
            <a:chOff x="1163638" y="1871663"/>
            <a:chExt cx="6591300" cy="790575"/>
          </a:xfrm>
        </p:grpSpPr>
        <p:sp>
          <p:nvSpPr>
            <p:cNvPr id="63" name="Rectangle 30"/>
            <p:cNvSpPr>
              <a:spLocks noChangeArrowheads="1"/>
            </p:cNvSpPr>
            <p:nvPr/>
          </p:nvSpPr>
          <p:spPr bwMode="auto">
            <a:xfrm>
              <a:off x="1489076" y="1939926"/>
              <a:ext cx="6259512" cy="666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 sz="2800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64" name="Group 32"/>
            <p:cNvGrpSpPr>
              <a:grpSpLocks/>
            </p:cNvGrpSpPr>
            <p:nvPr/>
          </p:nvGrpSpPr>
          <p:grpSpPr bwMode="auto">
            <a:xfrm rot="10800000">
              <a:off x="1163638" y="1871663"/>
              <a:ext cx="793750" cy="790575"/>
              <a:chOff x="0" y="0"/>
              <a:chExt cx="1136" cy="1134"/>
            </a:xfrm>
          </p:grpSpPr>
          <p:sp>
            <p:nvSpPr>
              <p:cNvPr id="67" name="Oval 33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136" cy="1134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alpha val="89999"/>
                    </a:schemeClr>
                  </a:gs>
                  <a:gs pos="50000">
                    <a:schemeClr val="bg1"/>
                  </a:gs>
                  <a:gs pos="100000">
                    <a:schemeClr val="bg2">
                      <a:alpha val="89999"/>
                    </a:schemeClr>
                  </a:gs>
                </a:gsLst>
                <a:lin ang="2700000" scaled="1"/>
              </a:gradFill>
              <a:ln w="9525" cmpd="sng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68" name="Oval 34"/>
              <p:cNvSpPr>
                <a:spLocks noChangeArrowheads="1"/>
              </p:cNvSpPr>
              <p:nvPr/>
            </p:nvSpPr>
            <p:spPr bwMode="auto">
              <a:xfrm>
                <a:off x="64" y="62"/>
                <a:ext cx="1008" cy="1010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65" name="Rectangle 37"/>
            <p:cNvSpPr>
              <a:spLocks noChangeArrowheads="1"/>
            </p:cNvSpPr>
            <p:nvPr/>
          </p:nvSpPr>
          <p:spPr bwMode="auto">
            <a:xfrm>
              <a:off x="2162176" y="1993901"/>
              <a:ext cx="5592762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285750" lvl="1" indent="-285750" defTabSz="1422400">
                <a:lnSpc>
                  <a:spcPct val="90000"/>
                </a:lnSpc>
                <a:spcAft>
                  <a:spcPct val="15000"/>
                </a:spcAft>
              </a:pPr>
              <a:r>
                <a:rPr lang="zh-CN" altLang="en-US" sz="2800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应用背景</a:t>
              </a:r>
            </a:p>
          </p:txBody>
        </p:sp>
        <p:sp>
          <p:nvSpPr>
            <p:cNvPr id="66" name="Rectangle 38"/>
            <p:cNvSpPr>
              <a:spLocks noChangeArrowheads="1"/>
            </p:cNvSpPr>
            <p:nvPr/>
          </p:nvSpPr>
          <p:spPr bwMode="auto">
            <a:xfrm>
              <a:off x="1292226" y="1981201"/>
              <a:ext cx="554037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zh-CN" sz="3600" b="1" i="0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1</a:t>
              </a:r>
              <a:endParaRPr lang="en-US" altLang="zh-CN" sz="3600" b="1" i="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69" name="组合 42"/>
          <p:cNvGrpSpPr>
            <a:grpSpLocks/>
          </p:cNvGrpSpPr>
          <p:nvPr/>
        </p:nvGrpSpPr>
        <p:grpSpPr bwMode="auto">
          <a:xfrm>
            <a:off x="1788704" y="4564349"/>
            <a:ext cx="6044617" cy="725005"/>
            <a:chOff x="1163638" y="4059238"/>
            <a:chExt cx="6591300" cy="790575"/>
          </a:xfrm>
        </p:grpSpPr>
        <p:sp>
          <p:nvSpPr>
            <p:cNvPr id="70" name="Rectangle 12"/>
            <p:cNvSpPr>
              <a:spLocks noChangeArrowheads="1"/>
            </p:cNvSpPr>
            <p:nvPr/>
          </p:nvSpPr>
          <p:spPr bwMode="auto">
            <a:xfrm>
              <a:off x="1489076" y="4127501"/>
              <a:ext cx="6259512" cy="666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marL="285750" lvl="1" indent="-285750" defTabSz="1422400">
                <a:lnSpc>
                  <a:spcPct val="90000"/>
                </a:lnSpc>
                <a:spcAft>
                  <a:spcPct val="15000"/>
                </a:spcAft>
                <a:buFontTx/>
                <a:buChar char="•"/>
              </a:pPr>
              <a:endParaRPr lang="zh-CN" altLang="en-US" sz="3200" b="1" i="0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71" name="Group 14"/>
            <p:cNvGrpSpPr>
              <a:grpSpLocks/>
            </p:cNvGrpSpPr>
            <p:nvPr/>
          </p:nvGrpSpPr>
          <p:grpSpPr bwMode="auto">
            <a:xfrm rot="10800000">
              <a:off x="1163638" y="4059238"/>
              <a:ext cx="793750" cy="790575"/>
              <a:chOff x="0" y="0"/>
              <a:chExt cx="1136" cy="1134"/>
            </a:xfrm>
          </p:grpSpPr>
          <p:sp>
            <p:nvSpPr>
              <p:cNvPr id="74" name="Oval 1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136" cy="1134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alpha val="89999"/>
                    </a:schemeClr>
                  </a:gs>
                  <a:gs pos="50000">
                    <a:schemeClr val="bg1"/>
                  </a:gs>
                  <a:gs pos="100000">
                    <a:schemeClr val="bg2">
                      <a:alpha val="89999"/>
                    </a:schemeClr>
                  </a:gs>
                </a:gsLst>
                <a:lin ang="2700000" scaled="1"/>
              </a:gradFill>
              <a:ln w="9525" cmpd="sng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75" name="Oval 16"/>
              <p:cNvSpPr>
                <a:spLocks noChangeArrowheads="1"/>
              </p:cNvSpPr>
              <p:nvPr/>
            </p:nvSpPr>
            <p:spPr bwMode="auto">
              <a:xfrm>
                <a:off x="64" y="62"/>
                <a:ext cx="1008" cy="1010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72" name="Rectangle 19"/>
            <p:cNvSpPr>
              <a:spLocks noChangeArrowheads="1"/>
            </p:cNvSpPr>
            <p:nvPr/>
          </p:nvSpPr>
          <p:spPr bwMode="auto">
            <a:xfrm>
              <a:off x="2162176" y="4181476"/>
              <a:ext cx="5592762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285750" lvl="1" indent="-285750" defTabSz="1422400">
                <a:lnSpc>
                  <a:spcPct val="90000"/>
                </a:lnSpc>
                <a:spcAft>
                  <a:spcPct val="15000"/>
                </a:spcAft>
              </a:pPr>
              <a:r>
                <a:rPr lang="zh-CN" altLang="en-US" sz="2800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实施案例</a:t>
              </a:r>
              <a:endParaRPr lang="zh-CN" altLang="en-US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73" name="Rectangle 20"/>
            <p:cNvSpPr>
              <a:spLocks noChangeArrowheads="1"/>
            </p:cNvSpPr>
            <p:nvPr/>
          </p:nvSpPr>
          <p:spPr bwMode="auto">
            <a:xfrm>
              <a:off x="1292226" y="4168776"/>
              <a:ext cx="554037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zh-CN" sz="3600" b="1" i="0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4</a:t>
              </a:r>
              <a:endParaRPr lang="en-US" altLang="zh-CN" sz="3600" b="1" i="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41" name="标题 1"/>
          <p:cNvSpPr txBox="1">
            <a:spLocks/>
          </p:cNvSpPr>
          <p:nvPr/>
        </p:nvSpPr>
        <p:spPr bwMode="auto">
          <a:xfrm>
            <a:off x="1450997" y="816255"/>
            <a:ext cx="6192837" cy="762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defRPr/>
            </a:pPr>
            <a:r>
              <a:rPr lang="zh-CN" altLang="en-US" sz="3600" b="1" dirty="0" smtClean="0">
                <a:latin typeface="微软雅黑" pitchFamily="34" charset="-122"/>
                <a:ea typeface="微软雅黑" pitchFamily="34" charset="-122"/>
              </a:rPr>
              <a:t>提纲</a:t>
            </a:r>
            <a:endParaRPr lang="zh-CN" altLang="en-US" sz="3600" b="1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slow" advTm="139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" name="图示 45"/>
          <p:cNvGraphicFramePr/>
          <p:nvPr>
            <p:extLst>
              <p:ext uri="{D42A27DB-BD31-4B8C-83A1-F6EECF244321}">
                <p14:modId xmlns:p14="http://schemas.microsoft.com/office/powerpoint/2010/main" val="2963538392"/>
              </p:ext>
            </p:extLst>
          </p:nvPr>
        </p:nvGraphicFramePr>
        <p:xfrm>
          <a:off x="357158" y="1142984"/>
          <a:ext cx="7858180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47" name="组合 46"/>
          <p:cNvGrpSpPr/>
          <p:nvPr/>
        </p:nvGrpSpPr>
        <p:grpSpPr>
          <a:xfrm>
            <a:off x="5143504" y="3429000"/>
            <a:ext cx="3071825" cy="1377982"/>
            <a:chOff x="4786333" y="438957"/>
            <a:chExt cx="3071825" cy="1377982"/>
          </a:xfrm>
        </p:grpSpPr>
        <p:sp>
          <p:nvSpPr>
            <p:cNvPr id="48" name="矩形 47"/>
            <p:cNvSpPr/>
            <p:nvPr/>
          </p:nvSpPr>
          <p:spPr>
            <a:xfrm>
              <a:off x="4786333" y="438957"/>
              <a:ext cx="3071825" cy="1377982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1">
              <a:scrgbClr r="0" g="0" b="0"/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9" name="矩形 48"/>
            <p:cNvSpPr/>
            <p:nvPr/>
          </p:nvSpPr>
          <p:spPr>
            <a:xfrm>
              <a:off x="4786333" y="438957"/>
              <a:ext cx="3071825" cy="137798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171450" lvl="1" indent="-171450" defTabSz="711200">
                <a:lnSpc>
                  <a:spcPct val="15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en-US" altLang="zh-CN" sz="1600" kern="1200" dirty="0" smtClean="0">
                <a:latin typeface="+mj-ea"/>
                <a:ea typeface="+mj-ea"/>
              </a:endParaRPr>
            </a:p>
          </p:txBody>
        </p:sp>
      </p:grpSp>
      <p:grpSp>
        <p:nvGrpSpPr>
          <p:cNvPr id="50" name="组合 49"/>
          <p:cNvGrpSpPr/>
          <p:nvPr/>
        </p:nvGrpSpPr>
        <p:grpSpPr>
          <a:xfrm>
            <a:off x="4929100" y="1428737"/>
            <a:ext cx="3214800" cy="1071571"/>
            <a:chOff x="4572032" y="2406096"/>
            <a:chExt cx="2786172" cy="777183"/>
          </a:xfrm>
        </p:grpSpPr>
        <p:sp>
          <p:nvSpPr>
            <p:cNvPr id="51" name="矩形 50"/>
            <p:cNvSpPr/>
            <p:nvPr/>
          </p:nvSpPr>
          <p:spPr>
            <a:xfrm>
              <a:off x="4572032" y="2428894"/>
              <a:ext cx="2786172" cy="754385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1">
              <a:scrgbClr r="0" g="0" b="0"/>
            </a:lnRef>
            <a:fillRef idx="1">
              <a:scrgbClr r="0" g="0" b="0"/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52" name="矩形 51"/>
            <p:cNvSpPr/>
            <p:nvPr/>
          </p:nvSpPr>
          <p:spPr>
            <a:xfrm>
              <a:off x="4572032" y="2406096"/>
              <a:ext cx="2786172" cy="75438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47650" tIns="247650" rIns="247650" bIns="247650" numCol="1" spcCol="1270" anchor="ctr" anchorCtr="0">
              <a:noAutofit/>
            </a:bodyPr>
            <a:lstStyle/>
            <a:p>
              <a:pPr lvl="0">
                <a:lnSpc>
                  <a:spcPct val="150000"/>
                </a:lnSpc>
              </a:pPr>
              <a:endParaRPr lang="zh-CN" altLang="en-US" sz="1600" dirty="0" smtClean="0">
                <a:latin typeface="+mj-ea"/>
                <a:ea typeface="+mj-ea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85720" y="425215"/>
            <a:ext cx="5143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+mj-ea"/>
                <a:ea typeface="+mj-ea"/>
              </a:rPr>
              <a:t>安全可靠</a:t>
            </a:r>
            <a:endParaRPr lang="zh-CN" altLang="en-US" sz="3600" b="1" dirty="0">
              <a:latin typeface="+mj-ea"/>
              <a:ea typeface="+mj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57620" y="1500174"/>
            <a:ext cx="4071966" cy="1167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采取基于存储传输协议层分析（</a:t>
            </a:r>
            <a:r>
              <a:rPr lang="en-US" sz="1200" dirty="0" smtClean="0">
                <a:latin typeface="微软雅黑" pitchFamily="34" charset="-122"/>
                <a:ea typeface="微软雅黑" pitchFamily="34" charset="-122"/>
              </a:rPr>
              <a:t>CIFS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sz="1200" dirty="0" smtClean="0">
                <a:latin typeface="微软雅黑" pitchFamily="34" charset="-122"/>
                <a:ea typeface="微软雅黑" pitchFamily="34" charset="-122"/>
              </a:rPr>
              <a:t>NFS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sz="1200" dirty="0" smtClean="0">
                <a:latin typeface="微软雅黑" pitchFamily="34" charset="-122"/>
                <a:ea typeface="微软雅黑" pitchFamily="34" charset="-122"/>
              </a:rPr>
              <a:t>FCP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sz="1200" dirty="0" err="1" smtClean="0">
                <a:latin typeface="微软雅黑" pitchFamily="34" charset="-122"/>
                <a:ea typeface="微软雅黑" pitchFamily="34" charset="-122"/>
              </a:rPr>
              <a:t>iSCSI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）针对</a:t>
            </a:r>
            <a:r>
              <a:rPr lang="en-US" sz="1200" dirty="0" smtClean="0">
                <a:latin typeface="微软雅黑" pitchFamily="34" charset="-122"/>
                <a:ea typeface="微软雅黑" pitchFamily="34" charset="-122"/>
              </a:rPr>
              <a:t>NAS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sz="1200" dirty="0" smtClean="0">
                <a:latin typeface="微软雅黑" pitchFamily="34" charset="-122"/>
                <a:ea typeface="微软雅黑" pitchFamily="34" charset="-122"/>
              </a:rPr>
              <a:t>SAN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和磁带库备份的线速加密机，可与用户的各种主流存储环境（</a:t>
            </a:r>
            <a:r>
              <a:rPr lang="en-US" sz="1200" dirty="0" smtClean="0">
                <a:latin typeface="微软雅黑" pitchFamily="34" charset="-122"/>
                <a:ea typeface="微软雅黑" pitchFamily="34" charset="-122"/>
              </a:rPr>
              <a:t>DAS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sz="1200" dirty="0" smtClean="0">
                <a:latin typeface="微软雅黑" pitchFamily="34" charset="-122"/>
                <a:ea typeface="微软雅黑" pitchFamily="34" charset="-122"/>
              </a:rPr>
              <a:t>NAS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、</a:t>
            </a:r>
            <a:r>
              <a:rPr lang="en-US" sz="1200" dirty="0" smtClean="0">
                <a:latin typeface="微软雅黑" pitchFamily="34" charset="-122"/>
                <a:ea typeface="微软雅黑" pitchFamily="34" charset="-122"/>
              </a:rPr>
              <a:t>SAN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和混合环境）无缝透明集成，兼容用户上层不同的应用文件系统。</a:t>
            </a:r>
            <a:endParaRPr lang="zh-CN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857620" y="2786058"/>
            <a:ext cx="5143504" cy="1721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应用防病毒技术，建立全面的网络防病毒体系；</a:t>
            </a: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应用防火墙技术，控制访问权限；</a:t>
            </a: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应用入侵检测技术保护主机资源，防止内外网攻击</a:t>
            </a:r>
            <a:r>
              <a:rPr lang="en-US" sz="1200" dirty="0" smtClean="0">
                <a:latin typeface="微软雅黑" pitchFamily="34" charset="-122"/>
                <a:ea typeface="微软雅黑" pitchFamily="34" charset="-122"/>
              </a:rPr>
              <a:t>;</a:t>
            </a:r>
            <a:endParaRPr lang="zh-CN" altLang="en-US" sz="12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应用安全漏洞扫描技术主动探测网络安全漏洞；</a:t>
            </a: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应用网站实时监控与恢复系统，实现网站安全可靠的运行</a:t>
            </a:r>
            <a:r>
              <a:rPr lang="en-US" sz="1200" dirty="0" smtClean="0">
                <a:latin typeface="微软雅黑" pitchFamily="34" charset="-122"/>
                <a:ea typeface="微软雅黑" pitchFamily="34" charset="-122"/>
              </a:rPr>
              <a:t>;</a:t>
            </a:r>
            <a:endParaRPr lang="zh-CN" altLang="en-US" sz="12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应用网络安全紧急响应体系，防范安全突发事件。</a:t>
            </a:r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29058" y="4547324"/>
            <a:ext cx="4000528" cy="1167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采用有源</a:t>
            </a:r>
            <a:r>
              <a:rPr lang="en-US" sz="1200" dirty="0" smtClean="0">
                <a:latin typeface="微软雅黑" pitchFamily="34" charset="-122"/>
                <a:ea typeface="微软雅黑" pitchFamily="34" charset="-122"/>
              </a:rPr>
              <a:t>RFID</a:t>
            </a: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复合卡，具有如下优势：</a:t>
            </a:r>
            <a:endParaRPr lang="en-US" altLang="zh-CN" sz="12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全球唯一的识别号码，可靠、安全、无重号；</a:t>
            </a:r>
            <a:endParaRPr lang="en-US" altLang="zh-CN" sz="12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识别准确率高，支持大流量；</a:t>
            </a:r>
            <a:endParaRPr lang="en-US" altLang="zh-CN" sz="12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采用跳频技术，抗同频间干扰的效果好。</a:t>
            </a:r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</p:spTree>
    <p:custDataLst>
      <p:tags r:id="rId1"/>
    </p:custDataLst>
  </p:cSld>
  <p:clrMapOvr>
    <a:masterClrMapping/>
  </p:clrMapOvr>
  <p:transition advTm="70919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500694" y="4439059"/>
            <a:ext cx="3214710" cy="1547704"/>
          </a:xfrm>
          <a:prstGeom prst="wedgeRectCallout">
            <a:avLst>
              <a:gd name="adj1" fmla="val 19249"/>
              <a:gd name="adj2" fmla="val -70603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lIns="108000" tIns="108000" rIns="108000" bIns="10800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200" b="1" dirty="0" smtClean="0">
                <a:latin typeface="微软雅黑" pitchFamily="34" charset="-122"/>
                <a:ea typeface="微软雅黑" pitchFamily="34" charset="-122"/>
              </a:rPr>
              <a:t>智慧园区系统改造</a:t>
            </a:r>
            <a:endParaRPr lang="en-US" altLang="zh-CN" sz="1200" dirty="0" smtClean="0">
              <a:latin typeface="微软雅黑" pitchFamily="34" charset="-122"/>
              <a:ea typeface="微软雅黑" pitchFamily="34" charset="-122"/>
            </a:endParaRPr>
          </a:p>
          <a:p>
            <a:pPr marL="180975" indent="-180975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远距离自动读卡感应，做到无人值守</a:t>
            </a:r>
            <a:endParaRPr lang="en-US" altLang="zh-CN" sz="1200" dirty="0" smtClean="0">
              <a:latin typeface="微软雅黑" pitchFamily="34" charset="-122"/>
              <a:ea typeface="微软雅黑" pitchFamily="34" charset="-122"/>
            </a:endParaRPr>
          </a:p>
          <a:p>
            <a:pPr marL="180975" indent="-180975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可根据天气、环境自动调节能耗值，减少能源浪费</a:t>
            </a:r>
            <a:endParaRPr lang="en-US" altLang="zh-CN" sz="1200" dirty="0" smtClean="0">
              <a:latin typeface="微软雅黑" pitchFamily="34" charset="-122"/>
              <a:ea typeface="微软雅黑" pitchFamily="34" charset="-122"/>
            </a:endParaRPr>
          </a:p>
          <a:p>
            <a:pPr marL="180975" indent="-180975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可对各种数据进行统计分析，管理更高效</a:t>
            </a:r>
            <a:endParaRPr lang="en-US" altLang="zh-CN" sz="1200" dirty="0" smtClean="0">
              <a:latin typeface="微软雅黑" pitchFamily="34" charset="-122"/>
              <a:ea typeface="微软雅黑" pitchFamily="34" charset="-122"/>
            </a:endParaRPr>
          </a:p>
          <a:p>
            <a:pPr marL="180975" indent="-180975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统一各子系统，使管理更加完善成熟</a:t>
            </a:r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3" name="组合 5"/>
          <p:cNvGrpSpPr/>
          <p:nvPr/>
        </p:nvGrpSpPr>
        <p:grpSpPr>
          <a:xfrm>
            <a:off x="887704" y="1500174"/>
            <a:ext cx="7336206" cy="2686069"/>
            <a:chOff x="1399200" y="2671757"/>
            <a:chExt cx="7336206" cy="2686069"/>
          </a:xfrm>
        </p:grpSpPr>
        <p:pic>
          <p:nvPicPr>
            <p:cNvPr id="7" name="Picture 3" descr="C:\Users\zhanglinhai\Desktop\未标题-2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583826" y="2714620"/>
              <a:ext cx="1151580" cy="2214578"/>
            </a:xfrm>
            <a:prstGeom prst="rect">
              <a:avLst/>
            </a:prstGeom>
            <a:noFill/>
          </p:spPr>
        </p:pic>
        <p:sp>
          <p:nvSpPr>
            <p:cNvPr id="8" name="流程图: 可选过程 7"/>
            <p:cNvSpPr/>
            <p:nvPr/>
          </p:nvSpPr>
          <p:spPr>
            <a:xfrm rot="586390">
              <a:off x="1465251" y="4527116"/>
              <a:ext cx="7216892" cy="146914"/>
            </a:xfrm>
            <a:prstGeom prst="flowChartAlternateProcess">
              <a:avLst/>
            </a:prstGeom>
            <a:solidFill>
              <a:schemeClr val="accent5">
                <a:lumMod val="75000"/>
              </a:schemeClr>
            </a:solidFill>
            <a:ln w="1905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9" name="等腰三角形 8"/>
            <p:cNvSpPr/>
            <p:nvPr/>
          </p:nvSpPr>
          <p:spPr>
            <a:xfrm>
              <a:off x="4714876" y="4680397"/>
              <a:ext cx="785818" cy="677429"/>
            </a:xfrm>
            <a:prstGeom prst="triangle">
              <a:avLst/>
            </a:prstGeom>
            <a:solidFill>
              <a:schemeClr val="accent5">
                <a:lumMod val="75000"/>
              </a:schemeClr>
            </a:solidFill>
            <a:ln w="1905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微软雅黑" pitchFamily="34" charset="-122"/>
                <a:ea typeface="微软雅黑" pitchFamily="34" charset="-122"/>
              </a:endParaRPr>
            </a:p>
          </p:txBody>
        </p:sp>
        <p:pic>
          <p:nvPicPr>
            <p:cNvPr id="10" name="Picture 3" descr="C:\Users\zhanglinhai\Desktop\未标题-2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399200" y="2671757"/>
              <a:ext cx="631512" cy="1214446"/>
            </a:xfrm>
            <a:prstGeom prst="rect">
              <a:avLst/>
            </a:prstGeom>
            <a:noFill/>
          </p:spPr>
        </p:pic>
        <p:pic>
          <p:nvPicPr>
            <p:cNvPr id="11" name="Picture 3" descr="C:\Users\zhanglinhai\Desktop\未标题-2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023092" y="2786058"/>
              <a:ext cx="631512" cy="1214446"/>
            </a:xfrm>
            <a:prstGeom prst="rect">
              <a:avLst/>
            </a:prstGeom>
            <a:noFill/>
          </p:spPr>
        </p:pic>
        <p:pic>
          <p:nvPicPr>
            <p:cNvPr id="12" name="Picture 3" descr="C:\Users\zhanglinhai\Desktop\未标题-2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654604" y="2928934"/>
              <a:ext cx="631512" cy="1214446"/>
            </a:xfrm>
            <a:prstGeom prst="rect">
              <a:avLst/>
            </a:prstGeom>
            <a:noFill/>
          </p:spPr>
        </p:pic>
        <p:pic>
          <p:nvPicPr>
            <p:cNvPr id="13" name="Picture 3" descr="C:\Users\zhanglinhai\Desktop\未标题-2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26108" y="3000372"/>
              <a:ext cx="631512" cy="1214446"/>
            </a:xfrm>
            <a:prstGeom prst="rect">
              <a:avLst/>
            </a:prstGeom>
            <a:noFill/>
          </p:spPr>
        </p:pic>
        <p:pic>
          <p:nvPicPr>
            <p:cNvPr id="14" name="Picture 3" descr="C:\Users\zhanglinhai\Desktop\未标题-2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809042" y="3143248"/>
              <a:ext cx="631512" cy="1214446"/>
            </a:xfrm>
            <a:prstGeom prst="rect">
              <a:avLst/>
            </a:prstGeom>
            <a:noFill/>
          </p:spPr>
        </p:pic>
      </p:grpSp>
      <p:sp>
        <p:nvSpPr>
          <p:cNvPr id="15" name="TextBox 14"/>
          <p:cNvSpPr txBox="1"/>
          <p:nvPr/>
        </p:nvSpPr>
        <p:spPr>
          <a:xfrm>
            <a:off x="500034" y="3400425"/>
            <a:ext cx="2428892" cy="1326105"/>
          </a:xfrm>
          <a:prstGeom prst="wedgeRectCallout">
            <a:avLst>
              <a:gd name="adj1" fmla="val -21712"/>
              <a:gd name="adj2" fmla="val -63224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lIns="108000" tIns="108000" rIns="108000" bIns="10800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200" b="1" dirty="0" smtClean="0">
                <a:latin typeface="微软雅黑" pitchFamily="34" charset="-122"/>
                <a:ea typeface="微软雅黑" pitchFamily="34" charset="-122"/>
              </a:rPr>
              <a:t>传统园区管理</a:t>
            </a:r>
          </a:p>
          <a:p>
            <a:pPr marL="180975" indent="-180975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保安巡查，人力投入大</a:t>
            </a:r>
            <a:endParaRPr lang="en-US" altLang="zh-CN" sz="1200" dirty="0" smtClean="0">
              <a:latin typeface="微软雅黑" pitchFamily="34" charset="-122"/>
              <a:ea typeface="微软雅黑" pitchFamily="34" charset="-122"/>
            </a:endParaRPr>
          </a:p>
          <a:p>
            <a:pPr marL="180975" indent="-180975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无法对能源进行有效管理</a:t>
            </a:r>
            <a:endParaRPr lang="en-US" altLang="zh-CN" sz="1200" dirty="0" smtClean="0">
              <a:latin typeface="微软雅黑" pitchFamily="34" charset="-122"/>
              <a:ea typeface="微软雅黑" pitchFamily="34" charset="-122"/>
            </a:endParaRPr>
          </a:p>
          <a:p>
            <a:pPr marL="180975" indent="-180975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数据混杂，无法进行有效分析</a:t>
            </a:r>
            <a:endParaRPr lang="en-US" altLang="zh-CN" sz="1200" dirty="0" smtClean="0">
              <a:latin typeface="微软雅黑" pitchFamily="34" charset="-122"/>
              <a:ea typeface="微软雅黑" pitchFamily="34" charset="-122"/>
            </a:endParaRPr>
          </a:p>
          <a:p>
            <a:pPr marL="180975" indent="-180975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1200" dirty="0" smtClean="0">
                <a:latin typeface="微软雅黑" pitchFamily="34" charset="-122"/>
                <a:ea typeface="微软雅黑" pitchFamily="34" charset="-122"/>
              </a:rPr>
              <a:t>系统独立，管理分散</a:t>
            </a:r>
            <a:endParaRPr lang="zh-CN" altLang="en-US" sz="1200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85720" y="425215"/>
            <a:ext cx="7000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+mj-ea"/>
                <a:ea typeface="+mj-ea"/>
              </a:rPr>
              <a:t>智能管理</a:t>
            </a:r>
            <a:r>
              <a:rPr lang="en-US" altLang="zh-CN" b="1" dirty="0" smtClean="0">
                <a:latin typeface="+mj-ea"/>
                <a:ea typeface="+mj-ea"/>
              </a:rPr>
              <a:t>——</a:t>
            </a:r>
            <a:r>
              <a:rPr lang="zh-CN" altLang="en-US" b="1" dirty="0" smtClean="0">
                <a:latin typeface="+mj-ea"/>
                <a:ea typeface="+mj-ea"/>
              </a:rPr>
              <a:t>节约人力、管理成本</a:t>
            </a:r>
            <a:endParaRPr lang="zh-CN" altLang="en-US" b="1" dirty="0">
              <a:latin typeface="+mj-ea"/>
              <a:ea typeface="+mj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85720" y="425215"/>
            <a:ext cx="5143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+mj-ea"/>
                <a:ea typeface="+mj-ea"/>
              </a:rPr>
              <a:t>云数据平台</a:t>
            </a:r>
            <a:endParaRPr lang="zh-CN" altLang="en-US" sz="3600" b="1" dirty="0">
              <a:latin typeface="+mj-ea"/>
              <a:ea typeface="+mj-ea"/>
            </a:endParaRPr>
          </a:p>
        </p:txBody>
      </p:sp>
      <p:pic>
        <p:nvPicPr>
          <p:cNvPr id="10" name="图片 9" descr="1930044788447113375959411955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60" y="2571744"/>
            <a:ext cx="4714908" cy="3536181"/>
          </a:xfrm>
          <a:prstGeom prst="rect">
            <a:avLst/>
          </a:prstGeom>
        </p:spPr>
      </p:pic>
      <p:sp>
        <p:nvSpPr>
          <p:cNvPr id="11" name="圆角矩形 10"/>
          <p:cNvSpPr/>
          <p:nvPr/>
        </p:nvSpPr>
        <p:spPr>
          <a:xfrm>
            <a:off x="571472" y="1643050"/>
            <a:ext cx="7643866" cy="785818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zh-CN" altLang="en-US" sz="1400" dirty="0" smtClean="0"/>
              <a:t>采用云计算数据平台，实现终端设备的数据汇聚和分析。建设对终端设备的统一调度模型，建立安全的事务管理机制，通过多租户引擎在应用层为用户提供定制化服务。</a:t>
            </a:r>
            <a:endParaRPr lang="en-US" altLang="zh-CN" sz="1400" dirty="0" smtClean="0">
              <a:latin typeface="+mn-ea"/>
            </a:endParaRPr>
          </a:p>
        </p:txBody>
      </p:sp>
    </p:spTree>
    <p:custDataLst>
      <p:tags r:id="rId1"/>
    </p:custDataLst>
  </p:cSld>
  <p:clrMapOvr>
    <a:masterClrMapping/>
  </p:clrMapOvr>
  <p:transition advTm="21107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8" name="Text Box 27"/>
          <p:cNvSpPr txBox="1">
            <a:spLocks noChangeArrowheads="1"/>
          </p:cNvSpPr>
          <p:nvPr/>
        </p:nvSpPr>
        <p:spPr bwMode="gray">
          <a:xfrm>
            <a:off x="2268538" y="5522913"/>
            <a:ext cx="373062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zh-CN" sz="240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5</a:t>
            </a:r>
          </a:p>
        </p:txBody>
      </p:sp>
      <p:grpSp>
        <p:nvGrpSpPr>
          <p:cNvPr id="26" name="组合 42"/>
          <p:cNvGrpSpPr>
            <a:grpSpLocks/>
          </p:cNvGrpSpPr>
          <p:nvPr/>
        </p:nvGrpSpPr>
        <p:grpSpPr bwMode="auto">
          <a:xfrm>
            <a:off x="1813531" y="3643314"/>
            <a:ext cx="6044617" cy="725005"/>
            <a:chOff x="1163638" y="4059238"/>
            <a:chExt cx="6591300" cy="790575"/>
          </a:xfrm>
        </p:grpSpPr>
        <p:sp>
          <p:nvSpPr>
            <p:cNvPr id="27" name="Rectangle 12"/>
            <p:cNvSpPr>
              <a:spLocks noChangeArrowheads="1"/>
            </p:cNvSpPr>
            <p:nvPr/>
          </p:nvSpPr>
          <p:spPr bwMode="auto">
            <a:xfrm>
              <a:off x="1489076" y="4127501"/>
              <a:ext cx="6259512" cy="666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marL="285750" lvl="1" indent="-285750" defTabSz="1422400">
                <a:lnSpc>
                  <a:spcPct val="90000"/>
                </a:lnSpc>
                <a:spcAft>
                  <a:spcPct val="15000"/>
                </a:spcAft>
                <a:buFontTx/>
                <a:buChar char="•"/>
              </a:pPr>
              <a:endParaRPr lang="zh-CN" altLang="en-US" sz="3200" b="1" i="0">
                <a:latin typeface="宋体" pitchFamily="2" charset="-122"/>
                <a:ea typeface="宋体" pitchFamily="2" charset="-122"/>
              </a:endParaRPr>
            </a:p>
          </p:txBody>
        </p:sp>
        <p:grpSp>
          <p:nvGrpSpPr>
            <p:cNvPr id="28" name="Group 14"/>
            <p:cNvGrpSpPr>
              <a:grpSpLocks/>
            </p:cNvGrpSpPr>
            <p:nvPr/>
          </p:nvGrpSpPr>
          <p:grpSpPr bwMode="auto">
            <a:xfrm rot="10800000">
              <a:off x="1163638" y="4059238"/>
              <a:ext cx="793750" cy="790575"/>
              <a:chOff x="0" y="0"/>
              <a:chExt cx="1136" cy="1134"/>
            </a:xfrm>
          </p:grpSpPr>
          <p:sp>
            <p:nvSpPr>
              <p:cNvPr id="31" name="Oval 1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136" cy="1134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alpha val="89999"/>
                    </a:schemeClr>
                  </a:gs>
                  <a:gs pos="50000">
                    <a:schemeClr val="bg1"/>
                  </a:gs>
                  <a:gs pos="100000">
                    <a:schemeClr val="bg2">
                      <a:alpha val="89999"/>
                    </a:schemeClr>
                  </a:gs>
                </a:gsLst>
                <a:lin ang="2700000" scaled="1"/>
              </a:gradFill>
              <a:ln w="9525" cmpd="sng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宋体" pitchFamily="2" charset="-122"/>
                  <a:ea typeface="宋体" pitchFamily="2" charset="-122"/>
                </a:endParaRPr>
              </a:p>
            </p:txBody>
          </p:sp>
          <p:sp>
            <p:nvSpPr>
              <p:cNvPr id="32" name="Oval 16"/>
              <p:cNvSpPr>
                <a:spLocks noChangeArrowheads="1"/>
              </p:cNvSpPr>
              <p:nvPr/>
            </p:nvSpPr>
            <p:spPr bwMode="auto">
              <a:xfrm>
                <a:off x="64" y="62"/>
                <a:ext cx="1008" cy="1010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endParaRPr lang="zh-CN" altLang="en-US">
                  <a:latin typeface="宋体" pitchFamily="2" charset="-122"/>
                  <a:ea typeface="宋体" pitchFamily="2" charset="-122"/>
                </a:endParaRPr>
              </a:p>
            </p:txBody>
          </p:sp>
        </p:grpSp>
        <p:sp>
          <p:nvSpPr>
            <p:cNvPr id="29" name="Rectangle 19"/>
            <p:cNvSpPr>
              <a:spLocks noChangeArrowheads="1"/>
            </p:cNvSpPr>
            <p:nvPr/>
          </p:nvSpPr>
          <p:spPr bwMode="auto">
            <a:xfrm>
              <a:off x="2162176" y="4181476"/>
              <a:ext cx="5592762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285750" lvl="1" indent="-285750" defTabSz="1422400">
                <a:lnSpc>
                  <a:spcPct val="90000"/>
                </a:lnSpc>
                <a:spcAft>
                  <a:spcPct val="15000"/>
                </a:spcAft>
              </a:pPr>
              <a:r>
                <a:rPr lang="zh-CN" altLang="en-US" sz="2800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优势分析</a:t>
              </a:r>
              <a:endParaRPr lang="zh-CN" altLang="en-US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30" name="Rectangle 20"/>
            <p:cNvSpPr>
              <a:spLocks noChangeArrowheads="1"/>
            </p:cNvSpPr>
            <p:nvPr/>
          </p:nvSpPr>
          <p:spPr bwMode="auto">
            <a:xfrm>
              <a:off x="1292226" y="4148723"/>
              <a:ext cx="554037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zh-CN" sz="3600" b="1" i="0" dirty="0">
                  <a:solidFill>
                    <a:schemeClr val="bg1"/>
                  </a:solidFill>
                  <a:latin typeface="宋体" pitchFamily="2" charset="-122"/>
                  <a:ea typeface="宋体" pitchFamily="2" charset="-122"/>
                </a:rPr>
                <a:t>3</a:t>
              </a:r>
            </a:p>
          </p:txBody>
        </p:sp>
      </p:grpSp>
      <p:grpSp>
        <p:nvGrpSpPr>
          <p:cNvPr id="33" name="组合 40"/>
          <p:cNvGrpSpPr>
            <a:grpSpLocks/>
          </p:cNvGrpSpPr>
          <p:nvPr/>
        </p:nvGrpSpPr>
        <p:grpSpPr bwMode="auto">
          <a:xfrm>
            <a:off x="1794527" y="1785926"/>
            <a:ext cx="6044617" cy="725005"/>
            <a:chOff x="1163638" y="1871663"/>
            <a:chExt cx="6591300" cy="790575"/>
          </a:xfrm>
        </p:grpSpPr>
        <p:sp>
          <p:nvSpPr>
            <p:cNvPr id="34" name="Rectangle 30"/>
            <p:cNvSpPr>
              <a:spLocks noChangeArrowheads="1"/>
            </p:cNvSpPr>
            <p:nvPr/>
          </p:nvSpPr>
          <p:spPr bwMode="auto">
            <a:xfrm>
              <a:off x="1489076" y="1939926"/>
              <a:ext cx="6259512" cy="666750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 sz="2800">
                <a:latin typeface="宋体" pitchFamily="2" charset="-122"/>
                <a:ea typeface="宋体" pitchFamily="2" charset="-122"/>
              </a:endParaRPr>
            </a:p>
          </p:txBody>
        </p:sp>
        <p:grpSp>
          <p:nvGrpSpPr>
            <p:cNvPr id="35" name="Group 32"/>
            <p:cNvGrpSpPr>
              <a:grpSpLocks/>
            </p:cNvGrpSpPr>
            <p:nvPr/>
          </p:nvGrpSpPr>
          <p:grpSpPr bwMode="auto">
            <a:xfrm rot="10800000">
              <a:off x="1163638" y="1871663"/>
              <a:ext cx="793750" cy="790575"/>
              <a:chOff x="0" y="0"/>
              <a:chExt cx="1136" cy="1134"/>
            </a:xfrm>
          </p:grpSpPr>
          <p:sp>
            <p:nvSpPr>
              <p:cNvPr id="38" name="Oval 33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136" cy="1134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alpha val="89999"/>
                    </a:schemeClr>
                  </a:gs>
                  <a:gs pos="50000">
                    <a:schemeClr val="bg1"/>
                  </a:gs>
                  <a:gs pos="100000">
                    <a:schemeClr val="bg2">
                      <a:alpha val="89999"/>
                    </a:schemeClr>
                  </a:gs>
                </a:gsLst>
                <a:lin ang="2700000" scaled="1"/>
              </a:gradFill>
              <a:ln w="9525" cmpd="sng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宋体" pitchFamily="2" charset="-122"/>
                  <a:ea typeface="宋体" pitchFamily="2" charset="-122"/>
                </a:endParaRPr>
              </a:p>
            </p:txBody>
          </p:sp>
          <p:sp>
            <p:nvSpPr>
              <p:cNvPr id="39" name="Oval 34"/>
              <p:cNvSpPr>
                <a:spLocks noChangeArrowheads="1"/>
              </p:cNvSpPr>
              <p:nvPr/>
            </p:nvSpPr>
            <p:spPr bwMode="auto">
              <a:xfrm>
                <a:off x="64" y="62"/>
                <a:ext cx="1008" cy="1010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CN" altLang="en-US">
                  <a:latin typeface="宋体" pitchFamily="2" charset="-122"/>
                  <a:ea typeface="宋体" pitchFamily="2" charset="-122"/>
                </a:endParaRPr>
              </a:p>
            </p:txBody>
          </p:sp>
        </p:grpSp>
        <p:sp>
          <p:nvSpPr>
            <p:cNvPr id="36" name="Rectangle 37"/>
            <p:cNvSpPr>
              <a:spLocks noChangeArrowheads="1"/>
            </p:cNvSpPr>
            <p:nvPr/>
          </p:nvSpPr>
          <p:spPr bwMode="auto">
            <a:xfrm>
              <a:off x="2162176" y="1993901"/>
              <a:ext cx="5592762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285750" lvl="1" indent="-285750" defTabSz="1422400">
                <a:lnSpc>
                  <a:spcPct val="90000"/>
                </a:lnSpc>
                <a:spcAft>
                  <a:spcPct val="15000"/>
                </a:spcAft>
              </a:pPr>
              <a:r>
                <a:rPr lang="zh-CN" altLang="en-US" sz="2800" i="0" dirty="0" smtClean="0">
                  <a:solidFill>
                    <a:schemeClr val="accent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应用</a:t>
              </a:r>
              <a:r>
                <a:rPr lang="zh-CN" altLang="en-US" sz="2800" i="0" dirty="0">
                  <a:solidFill>
                    <a:schemeClr val="accent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背景</a:t>
              </a:r>
            </a:p>
          </p:txBody>
        </p:sp>
        <p:sp>
          <p:nvSpPr>
            <p:cNvPr id="37" name="Rectangle 38"/>
            <p:cNvSpPr>
              <a:spLocks noChangeArrowheads="1"/>
            </p:cNvSpPr>
            <p:nvPr/>
          </p:nvSpPr>
          <p:spPr bwMode="auto">
            <a:xfrm>
              <a:off x="1232149" y="1961148"/>
              <a:ext cx="701091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zh-CN" sz="3600" b="1" i="0" dirty="0">
                  <a:latin typeface="宋体" pitchFamily="2" charset="-122"/>
                  <a:ea typeface="宋体" pitchFamily="2" charset="-122"/>
                </a:rPr>
                <a:t>1</a:t>
              </a:r>
            </a:p>
          </p:txBody>
        </p:sp>
      </p:grpSp>
      <p:grpSp>
        <p:nvGrpSpPr>
          <p:cNvPr id="40" name="组合 40"/>
          <p:cNvGrpSpPr>
            <a:grpSpLocks/>
          </p:cNvGrpSpPr>
          <p:nvPr/>
        </p:nvGrpSpPr>
        <p:grpSpPr bwMode="auto">
          <a:xfrm>
            <a:off x="1813531" y="2714620"/>
            <a:ext cx="6044617" cy="725005"/>
            <a:chOff x="1163638" y="1871663"/>
            <a:chExt cx="6591300" cy="790575"/>
          </a:xfrm>
        </p:grpSpPr>
        <p:sp>
          <p:nvSpPr>
            <p:cNvPr id="41" name="Rectangle 30"/>
            <p:cNvSpPr>
              <a:spLocks noChangeArrowheads="1"/>
            </p:cNvSpPr>
            <p:nvPr/>
          </p:nvSpPr>
          <p:spPr bwMode="auto">
            <a:xfrm>
              <a:off x="1489076" y="1939926"/>
              <a:ext cx="6259513" cy="666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 sz="2800">
                <a:latin typeface="宋体" pitchFamily="2" charset="-122"/>
                <a:ea typeface="宋体" pitchFamily="2" charset="-122"/>
              </a:endParaRPr>
            </a:p>
          </p:txBody>
        </p:sp>
        <p:grpSp>
          <p:nvGrpSpPr>
            <p:cNvPr id="42" name="Group 32"/>
            <p:cNvGrpSpPr>
              <a:grpSpLocks/>
            </p:cNvGrpSpPr>
            <p:nvPr/>
          </p:nvGrpSpPr>
          <p:grpSpPr bwMode="auto">
            <a:xfrm rot="10800000">
              <a:off x="1163638" y="1871663"/>
              <a:ext cx="793750" cy="790575"/>
              <a:chOff x="0" y="0"/>
              <a:chExt cx="1136" cy="1134"/>
            </a:xfrm>
          </p:grpSpPr>
          <p:sp>
            <p:nvSpPr>
              <p:cNvPr id="45" name="Oval 33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136" cy="1134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alpha val="89999"/>
                    </a:schemeClr>
                  </a:gs>
                  <a:gs pos="50000">
                    <a:schemeClr val="bg1"/>
                  </a:gs>
                  <a:gs pos="100000">
                    <a:schemeClr val="bg2">
                      <a:alpha val="89999"/>
                    </a:schemeClr>
                  </a:gs>
                </a:gsLst>
                <a:lin ang="2700000" scaled="1"/>
              </a:gradFill>
              <a:ln w="9525" cmpd="sng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宋体" pitchFamily="2" charset="-122"/>
                  <a:ea typeface="宋体" pitchFamily="2" charset="-122"/>
                </a:endParaRPr>
              </a:p>
            </p:txBody>
          </p:sp>
          <p:sp>
            <p:nvSpPr>
              <p:cNvPr id="46" name="Oval 34"/>
              <p:cNvSpPr>
                <a:spLocks noChangeArrowheads="1"/>
              </p:cNvSpPr>
              <p:nvPr/>
            </p:nvSpPr>
            <p:spPr bwMode="auto">
              <a:xfrm>
                <a:off x="64" y="62"/>
                <a:ext cx="1008" cy="1010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endParaRPr lang="zh-CN" altLang="en-US">
                  <a:latin typeface="宋体" pitchFamily="2" charset="-122"/>
                  <a:ea typeface="宋体" pitchFamily="2" charset="-122"/>
                </a:endParaRPr>
              </a:p>
            </p:txBody>
          </p:sp>
        </p:grpSp>
        <p:sp>
          <p:nvSpPr>
            <p:cNvPr id="43" name="Rectangle 37"/>
            <p:cNvSpPr>
              <a:spLocks noChangeArrowheads="1"/>
            </p:cNvSpPr>
            <p:nvPr/>
          </p:nvSpPr>
          <p:spPr bwMode="auto">
            <a:xfrm>
              <a:off x="2162176" y="1993901"/>
              <a:ext cx="5592762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285750" lvl="1" indent="-285750" defTabSz="1422400">
                <a:lnSpc>
                  <a:spcPct val="90000"/>
                </a:lnSpc>
                <a:spcAft>
                  <a:spcPct val="15000"/>
                </a:spcAft>
              </a:pPr>
              <a:r>
                <a:rPr lang="zh-CN" altLang="en-US" sz="2800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系统介绍</a:t>
              </a:r>
              <a:endParaRPr lang="zh-CN" altLang="en-US" sz="280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44" name="Rectangle 38"/>
            <p:cNvSpPr>
              <a:spLocks noChangeArrowheads="1"/>
            </p:cNvSpPr>
            <p:nvPr/>
          </p:nvSpPr>
          <p:spPr bwMode="auto">
            <a:xfrm>
              <a:off x="1292226" y="1936528"/>
              <a:ext cx="554037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zh-CN" sz="3600" b="1" i="0" dirty="0">
                  <a:solidFill>
                    <a:schemeClr val="bg1"/>
                  </a:solidFill>
                  <a:latin typeface="宋体" pitchFamily="2" charset="-122"/>
                  <a:ea typeface="宋体" pitchFamily="2" charset="-122"/>
                </a:rPr>
                <a:t>2</a:t>
              </a:r>
            </a:p>
          </p:txBody>
        </p:sp>
      </p:grpSp>
      <p:grpSp>
        <p:nvGrpSpPr>
          <p:cNvPr id="50" name="组合 49"/>
          <p:cNvGrpSpPr>
            <a:grpSpLocks/>
          </p:cNvGrpSpPr>
          <p:nvPr/>
        </p:nvGrpSpPr>
        <p:grpSpPr bwMode="auto">
          <a:xfrm>
            <a:off x="1788704" y="4574974"/>
            <a:ext cx="6044617" cy="725005"/>
            <a:chOff x="1163638" y="4059238"/>
            <a:chExt cx="6591300" cy="790575"/>
          </a:xfrm>
        </p:grpSpPr>
        <p:sp>
          <p:nvSpPr>
            <p:cNvPr id="51" name="Rectangle 12"/>
            <p:cNvSpPr>
              <a:spLocks noChangeArrowheads="1"/>
            </p:cNvSpPr>
            <p:nvPr/>
          </p:nvSpPr>
          <p:spPr bwMode="auto">
            <a:xfrm>
              <a:off x="1489076" y="4127501"/>
              <a:ext cx="6259512" cy="666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marL="285750" lvl="1" indent="-285750" defTabSz="1422400">
                <a:lnSpc>
                  <a:spcPct val="90000"/>
                </a:lnSpc>
                <a:spcAft>
                  <a:spcPct val="15000"/>
                </a:spcAft>
                <a:buFontTx/>
                <a:buChar char="•"/>
              </a:pPr>
              <a:endParaRPr lang="zh-CN" altLang="en-US" sz="3200" b="1" i="0">
                <a:latin typeface="宋体" pitchFamily="2" charset="-122"/>
                <a:ea typeface="宋体" pitchFamily="2" charset="-122"/>
              </a:endParaRPr>
            </a:p>
          </p:txBody>
        </p:sp>
        <p:grpSp>
          <p:nvGrpSpPr>
            <p:cNvPr id="52" name="Group 14"/>
            <p:cNvGrpSpPr>
              <a:grpSpLocks/>
            </p:cNvGrpSpPr>
            <p:nvPr/>
          </p:nvGrpSpPr>
          <p:grpSpPr bwMode="auto">
            <a:xfrm rot="10800000">
              <a:off x="1163638" y="4059238"/>
              <a:ext cx="793750" cy="790575"/>
              <a:chOff x="0" y="0"/>
              <a:chExt cx="1136" cy="1134"/>
            </a:xfrm>
          </p:grpSpPr>
          <p:sp>
            <p:nvSpPr>
              <p:cNvPr id="57" name="Oval 1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136" cy="1134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alpha val="89999"/>
                    </a:schemeClr>
                  </a:gs>
                  <a:gs pos="50000">
                    <a:schemeClr val="bg1"/>
                  </a:gs>
                  <a:gs pos="100000">
                    <a:schemeClr val="bg2">
                      <a:alpha val="89999"/>
                    </a:schemeClr>
                  </a:gs>
                </a:gsLst>
                <a:lin ang="2700000" scaled="1"/>
              </a:gradFill>
              <a:ln w="9525" cmpd="sng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宋体" pitchFamily="2" charset="-122"/>
                  <a:ea typeface="宋体" pitchFamily="2" charset="-122"/>
                </a:endParaRPr>
              </a:p>
            </p:txBody>
          </p:sp>
          <p:sp>
            <p:nvSpPr>
              <p:cNvPr id="58" name="Oval 16"/>
              <p:cNvSpPr>
                <a:spLocks noChangeArrowheads="1"/>
              </p:cNvSpPr>
              <p:nvPr/>
            </p:nvSpPr>
            <p:spPr bwMode="auto">
              <a:xfrm>
                <a:off x="64" y="62"/>
                <a:ext cx="1008" cy="1010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endParaRPr lang="zh-CN" altLang="en-US">
                  <a:latin typeface="宋体" pitchFamily="2" charset="-122"/>
                  <a:ea typeface="宋体" pitchFamily="2" charset="-122"/>
                </a:endParaRPr>
              </a:p>
            </p:txBody>
          </p:sp>
        </p:grpSp>
        <p:sp>
          <p:nvSpPr>
            <p:cNvPr id="54" name="Rectangle 19"/>
            <p:cNvSpPr>
              <a:spLocks noChangeArrowheads="1"/>
            </p:cNvSpPr>
            <p:nvPr/>
          </p:nvSpPr>
          <p:spPr bwMode="auto">
            <a:xfrm>
              <a:off x="2162176" y="4181476"/>
              <a:ext cx="5592762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285750" lvl="1" indent="-285750" defTabSz="1422400">
                <a:lnSpc>
                  <a:spcPct val="90000"/>
                </a:lnSpc>
                <a:spcAft>
                  <a:spcPct val="15000"/>
                </a:spcAft>
              </a:pPr>
              <a:r>
                <a:rPr lang="zh-CN" altLang="en-US" sz="2800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实施案例</a:t>
              </a:r>
              <a:endParaRPr lang="zh-CN" altLang="en-US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56" name="Rectangle 20"/>
            <p:cNvSpPr>
              <a:spLocks noChangeArrowheads="1"/>
            </p:cNvSpPr>
            <p:nvPr/>
          </p:nvSpPr>
          <p:spPr bwMode="auto">
            <a:xfrm>
              <a:off x="1238498" y="4120869"/>
              <a:ext cx="623193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zh-CN" sz="3600" b="1" i="0" dirty="0" smtClean="0">
                  <a:solidFill>
                    <a:schemeClr val="bg1"/>
                  </a:solidFill>
                  <a:latin typeface="宋体" pitchFamily="2" charset="-122"/>
                  <a:ea typeface="宋体" pitchFamily="2" charset="-122"/>
                </a:rPr>
                <a:t>4</a:t>
              </a:r>
              <a:endParaRPr lang="en-US" altLang="zh-CN" sz="3600" b="1" i="0" dirty="0">
                <a:solidFill>
                  <a:schemeClr val="bg1"/>
                </a:solidFill>
                <a:latin typeface="宋体" pitchFamily="2" charset="-122"/>
                <a:ea typeface="宋体" pitchFamily="2" charset="-122"/>
              </a:endParaRPr>
            </a:p>
          </p:txBody>
        </p:sp>
      </p:grpSp>
      <p:sp>
        <p:nvSpPr>
          <p:cNvPr id="48" name="标题 1"/>
          <p:cNvSpPr txBox="1">
            <a:spLocks/>
          </p:cNvSpPr>
          <p:nvPr/>
        </p:nvSpPr>
        <p:spPr bwMode="auto">
          <a:xfrm>
            <a:off x="1450997" y="816255"/>
            <a:ext cx="6192837" cy="762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defRPr/>
            </a:pPr>
            <a:r>
              <a:rPr lang="zh-CN" altLang="en-US" sz="3600" b="1" dirty="0" smtClean="0">
                <a:latin typeface="微软雅黑" pitchFamily="34" charset="-122"/>
                <a:ea typeface="微软雅黑" pitchFamily="34" charset="-122"/>
              </a:rPr>
              <a:t>提纲</a:t>
            </a:r>
            <a:endParaRPr lang="zh-CN" altLang="en-US" sz="3600" b="1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slow" advTm="139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3" descr="C:\Users\zhanglinhai\Desktop\helveticons1_48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1357298"/>
            <a:ext cx="503229" cy="503229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66788" y="3184655"/>
            <a:ext cx="1319196" cy="1173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2786050" y="1580864"/>
            <a:ext cx="5105400" cy="4191000"/>
          </a:xfrm>
          <a:prstGeom prst="roundRect">
            <a:avLst>
              <a:gd name="adj" fmla="val 3481"/>
            </a:avLst>
          </a:prstGeom>
          <a:noFill/>
          <a:ln w="19050" cap="rnd">
            <a:solidFill>
              <a:schemeClr val="bg2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zh-CN" altLang="en-US">
              <a:latin typeface="Calibri" pitchFamily="34" charset="0"/>
            </a:endParaRPr>
          </a:p>
        </p:txBody>
      </p: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2862251" y="1571612"/>
            <a:ext cx="4924426" cy="1228725"/>
            <a:chOff x="2304" y="1200"/>
            <a:chExt cx="3102" cy="774"/>
          </a:xfrm>
        </p:grpSpPr>
        <p:sp>
          <p:nvSpPr>
            <p:cNvPr id="12" name="AutoShape 8"/>
            <p:cNvSpPr>
              <a:spLocks noChangeArrowheads="1"/>
            </p:cNvSpPr>
            <p:nvPr/>
          </p:nvSpPr>
          <p:spPr bwMode="gray">
            <a:xfrm>
              <a:off x="2334" y="1200"/>
              <a:ext cx="3072" cy="774"/>
            </a:xfrm>
            <a:prstGeom prst="roundRect">
              <a:avLst>
                <a:gd name="adj" fmla="val 10889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17" name="AutoShape 9"/>
            <p:cNvSpPr>
              <a:spLocks noChangeArrowheads="1"/>
            </p:cNvSpPr>
            <p:nvPr/>
          </p:nvSpPr>
          <p:spPr bwMode="gray">
            <a:xfrm>
              <a:off x="2304" y="1488"/>
              <a:ext cx="336" cy="240"/>
            </a:xfrm>
            <a:prstGeom prst="rightArrow">
              <a:avLst>
                <a:gd name="adj1" fmla="val 50000"/>
                <a:gd name="adj2" fmla="val 58333"/>
              </a:avLst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zh-CN" altLang="en-US">
                <a:latin typeface="Calibri" pitchFamily="34" charset="0"/>
              </a:endParaRPr>
            </a:p>
          </p:txBody>
        </p:sp>
      </p:grpSp>
      <p:grpSp>
        <p:nvGrpSpPr>
          <p:cNvPr id="18" name="Group 10"/>
          <p:cNvGrpSpPr>
            <a:grpSpLocks/>
          </p:cNvGrpSpPr>
          <p:nvPr/>
        </p:nvGrpSpPr>
        <p:grpSpPr bwMode="auto">
          <a:xfrm>
            <a:off x="2862250" y="3143248"/>
            <a:ext cx="4924425" cy="1228725"/>
            <a:chOff x="2304" y="2058"/>
            <a:chExt cx="3102" cy="774"/>
          </a:xfrm>
        </p:grpSpPr>
        <p:sp>
          <p:nvSpPr>
            <p:cNvPr id="19" name="AutoShape 11"/>
            <p:cNvSpPr>
              <a:spLocks noChangeArrowheads="1"/>
            </p:cNvSpPr>
            <p:nvPr/>
          </p:nvSpPr>
          <p:spPr bwMode="gray">
            <a:xfrm>
              <a:off x="2334" y="2058"/>
              <a:ext cx="3072" cy="774"/>
            </a:xfrm>
            <a:prstGeom prst="roundRect">
              <a:avLst>
                <a:gd name="adj" fmla="val 10889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20" name="AutoShape 12"/>
            <p:cNvSpPr>
              <a:spLocks noChangeArrowheads="1"/>
            </p:cNvSpPr>
            <p:nvPr/>
          </p:nvSpPr>
          <p:spPr bwMode="gray">
            <a:xfrm>
              <a:off x="2304" y="2352"/>
              <a:ext cx="336" cy="240"/>
            </a:xfrm>
            <a:prstGeom prst="rightArrow">
              <a:avLst>
                <a:gd name="adj1" fmla="val 50000"/>
                <a:gd name="adj2" fmla="val 58333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zh-CN" altLang="en-US">
                <a:latin typeface="Calibri" pitchFamily="34" charset="0"/>
              </a:endParaRPr>
            </a:p>
          </p:txBody>
        </p:sp>
      </p:grpSp>
      <p:grpSp>
        <p:nvGrpSpPr>
          <p:cNvPr id="21" name="Group 13"/>
          <p:cNvGrpSpPr>
            <a:grpSpLocks/>
          </p:cNvGrpSpPr>
          <p:nvPr/>
        </p:nvGrpSpPr>
        <p:grpSpPr bwMode="auto">
          <a:xfrm>
            <a:off x="2862250" y="4700605"/>
            <a:ext cx="4924425" cy="1228725"/>
            <a:chOff x="2304" y="2880"/>
            <a:chExt cx="3102" cy="774"/>
          </a:xfrm>
        </p:grpSpPr>
        <p:sp>
          <p:nvSpPr>
            <p:cNvPr id="22" name="AutoShape 14"/>
            <p:cNvSpPr>
              <a:spLocks noChangeArrowheads="1"/>
            </p:cNvSpPr>
            <p:nvPr/>
          </p:nvSpPr>
          <p:spPr bwMode="gray">
            <a:xfrm>
              <a:off x="2334" y="2880"/>
              <a:ext cx="3072" cy="774"/>
            </a:xfrm>
            <a:prstGeom prst="roundRect">
              <a:avLst>
                <a:gd name="adj" fmla="val 10889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>
                <a:latin typeface="+mn-lt"/>
                <a:ea typeface="+mn-ea"/>
              </a:endParaRPr>
            </a:p>
          </p:txBody>
        </p:sp>
        <p:sp>
          <p:nvSpPr>
            <p:cNvPr id="23" name="AutoShape 15"/>
            <p:cNvSpPr>
              <a:spLocks noChangeArrowheads="1"/>
            </p:cNvSpPr>
            <p:nvPr/>
          </p:nvSpPr>
          <p:spPr bwMode="gray">
            <a:xfrm>
              <a:off x="2304" y="3168"/>
              <a:ext cx="336" cy="240"/>
            </a:xfrm>
            <a:prstGeom prst="rightArrow">
              <a:avLst>
                <a:gd name="adj1" fmla="val 50000"/>
                <a:gd name="adj2" fmla="val 58333"/>
              </a:avLst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zh-CN" altLang="en-US">
                <a:latin typeface="Calibri" pitchFamily="34" charset="0"/>
              </a:endParaRPr>
            </a:p>
          </p:txBody>
        </p:sp>
      </p:grpSp>
      <p:sp>
        <p:nvSpPr>
          <p:cNvPr id="24" name="Text Box 16"/>
          <p:cNvSpPr txBox="1">
            <a:spLocks noChangeArrowheads="1"/>
          </p:cNvSpPr>
          <p:nvPr/>
        </p:nvSpPr>
        <p:spPr bwMode="gray">
          <a:xfrm>
            <a:off x="3418365" y="4929198"/>
            <a:ext cx="4321175" cy="7694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1600" b="1" dirty="0">
                <a:solidFill>
                  <a:srgbClr val="000000"/>
                </a:solidFill>
                <a:latin typeface="+mj-ea"/>
                <a:ea typeface="+mj-ea"/>
              </a:rPr>
              <a:t>园区业主：</a:t>
            </a:r>
            <a:r>
              <a:rPr lang="zh-CN" altLang="en-US" sz="1400" dirty="0">
                <a:solidFill>
                  <a:srgbClr val="000000"/>
                </a:solidFill>
                <a:latin typeface="+mj-ea"/>
                <a:ea typeface="+mj-ea"/>
              </a:rPr>
              <a:t>系统实现了园区的智能化、集中化管理</a:t>
            </a:r>
            <a:r>
              <a:rPr lang="zh-CN" altLang="en-US" sz="1400" dirty="0" smtClean="0">
                <a:solidFill>
                  <a:srgbClr val="000000"/>
                </a:solidFill>
                <a:latin typeface="+mj-ea"/>
                <a:ea typeface="+mj-ea"/>
              </a:rPr>
              <a:t>，将</a:t>
            </a:r>
            <a:r>
              <a:rPr lang="zh-CN" altLang="en-US" sz="1400" dirty="0" smtClean="0">
                <a:latin typeface="+mj-ea"/>
                <a:ea typeface="+mj-ea"/>
              </a:rPr>
              <a:t>大幅</a:t>
            </a:r>
            <a:r>
              <a:rPr lang="zh-CN" altLang="en-US" sz="1400" dirty="0">
                <a:latin typeface="+mj-ea"/>
                <a:ea typeface="+mj-ea"/>
              </a:rPr>
              <a:t>减少系统管理、故障修复等人力成本</a:t>
            </a:r>
            <a:r>
              <a:rPr lang="zh-CN" altLang="en-US" sz="1400" dirty="0" smtClean="0">
                <a:latin typeface="+mj-ea"/>
                <a:ea typeface="+mj-ea"/>
              </a:rPr>
              <a:t>，使业主</a:t>
            </a:r>
            <a:r>
              <a:rPr lang="zh-CN" altLang="en-US" sz="1400" dirty="0">
                <a:latin typeface="+mj-ea"/>
                <a:ea typeface="+mj-ea"/>
              </a:rPr>
              <a:t>能够实现资金效益的</a:t>
            </a:r>
            <a:r>
              <a:rPr lang="zh-CN" altLang="en-US" sz="1400" dirty="0" smtClean="0">
                <a:latin typeface="+mj-ea"/>
                <a:ea typeface="+mj-ea"/>
              </a:rPr>
              <a:t>最大化。</a:t>
            </a:r>
            <a:endParaRPr lang="en-US" altLang="zh-CN" sz="1400" dirty="0">
              <a:latin typeface="+mj-ea"/>
              <a:ea typeface="+mj-ea"/>
            </a:endParaRPr>
          </a:p>
        </p:txBody>
      </p:sp>
      <p:sp>
        <p:nvSpPr>
          <p:cNvPr id="25" name="Text Box 17"/>
          <p:cNvSpPr txBox="1">
            <a:spLocks noChangeArrowheads="1"/>
          </p:cNvSpPr>
          <p:nvPr/>
        </p:nvSpPr>
        <p:spPr bwMode="gray">
          <a:xfrm>
            <a:off x="3427537" y="3357562"/>
            <a:ext cx="4105275" cy="7694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1600" b="1" dirty="0">
                <a:solidFill>
                  <a:srgbClr val="000000"/>
                </a:solidFill>
                <a:latin typeface="+mj-ea"/>
                <a:ea typeface="+mj-ea"/>
              </a:rPr>
              <a:t>园区办公人员：</a:t>
            </a:r>
            <a:r>
              <a:rPr lang="zh-CN" altLang="zh-CN" sz="1400" dirty="0" smtClean="0">
                <a:latin typeface="+mj-ea"/>
                <a:ea typeface="+mj-ea"/>
              </a:rPr>
              <a:t>系统</a:t>
            </a:r>
            <a:r>
              <a:rPr lang="zh-CN" altLang="en-US" sz="1400" dirty="0" smtClean="0">
                <a:latin typeface="+mj-ea"/>
                <a:ea typeface="+mj-ea"/>
              </a:rPr>
              <a:t>将园区打造成了一个高安全、易管理、高性能的智慧园区，</a:t>
            </a:r>
            <a:r>
              <a:rPr lang="zh-CN" altLang="zh-CN" sz="1400" dirty="0" smtClean="0">
                <a:latin typeface="+mj-ea"/>
                <a:ea typeface="+mj-ea"/>
              </a:rPr>
              <a:t>为园区人员</a:t>
            </a:r>
            <a:r>
              <a:rPr lang="zh-CN" altLang="en-US" sz="1400" dirty="0" smtClean="0">
                <a:latin typeface="+mj-ea"/>
                <a:ea typeface="+mj-ea"/>
              </a:rPr>
              <a:t>提供了</a:t>
            </a:r>
            <a:r>
              <a:rPr lang="zh-CN" altLang="zh-CN" sz="1400" dirty="0" smtClean="0">
                <a:latin typeface="+mj-ea"/>
                <a:ea typeface="+mj-ea"/>
              </a:rPr>
              <a:t>安全、放心的办公环境</a:t>
            </a:r>
            <a:r>
              <a:rPr lang="zh-CN" altLang="en-US" sz="1400" dirty="0" smtClean="0">
                <a:latin typeface="+mj-ea"/>
                <a:ea typeface="+mj-ea"/>
              </a:rPr>
              <a:t>。</a:t>
            </a:r>
            <a:endParaRPr lang="en-US" altLang="zh-CN" sz="1400" dirty="0">
              <a:latin typeface="+mj-ea"/>
              <a:ea typeface="+mj-ea"/>
            </a:endParaRPr>
          </a:p>
        </p:txBody>
      </p:sp>
      <p:sp>
        <p:nvSpPr>
          <p:cNvPr id="26" name="Text Box 18"/>
          <p:cNvSpPr txBox="1">
            <a:spLocks noChangeArrowheads="1"/>
          </p:cNvSpPr>
          <p:nvPr/>
        </p:nvSpPr>
        <p:spPr bwMode="gray">
          <a:xfrm>
            <a:off x="3419462" y="1785926"/>
            <a:ext cx="4249738" cy="76944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zh-CN" altLang="en-US" sz="1600" b="1" dirty="0">
                <a:solidFill>
                  <a:srgbClr val="000000"/>
                </a:solidFill>
                <a:latin typeface="+mj-ea"/>
                <a:ea typeface="+mj-ea"/>
              </a:rPr>
              <a:t>园区管理人员：</a:t>
            </a:r>
            <a:r>
              <a:rPr lang="zh-CN" altLang="en-US" sz="1400" dirty="0">
                <a:latin typeface="+mj-ea"/>
                <a:ea typeface="+mj-ea"/>
              </a:rPr>
              <a:t>系统实现了统一平台管理</a:t>
            </a:r>
            <a:r>
              <a:rPr lang="zh-CN" altLang="en-US" sz="1400" dirty="0" smtClean="0">
                <a:latin typeface="+mj-ea"/>
                <a:ea typeface="+mj-ea"/>
              </a:rPr>
              <a:t>，各子系统间信息共享；管理</a:t>
            </a:r>
            <a:r>
              <a:rPr lang="zh-CN" altLang="en-US" sz="1400" dirty="0">
                <a:latin typeface="+mj-ea"/>
                <a:ea typeface="+mj-ea"/>
              </a:rPr>
              <a:t>方便，操作简单，能够提高管理人员的</a:t>
            </a:r>
            <a:r>
              <a:rPr lang="zh-CN" altLang="en-US" sz="1400" dirty="0" smtClean="0">
                <a:latin typeface="+mj-ea"/>
                <a:ea typeface="+mj-ea"/>
              </a:rPr>
              <a:t>工作效率，提升服务管理效能。</a:t>
            </a:r>
            <a:endParaRPr lang="en-US" altLang="zh-CN" sz="1400" dirty="0">
              <a:latin typeface="+mj-ea"/>
              <a:ea typeface="+mj-ea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7088" y="1540868"/>
            <a:ext cx="1458896" cy="1316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11" descr="u=529766736,2357190667&amp;fm=0&amp;gp=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14414" y="4786322"/>
            <a:ext cx="1182672" cy="108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Box 31"/>
          <p:cNvSpPr txBox="1"/>
          <p:nvPr/>
        </p:nvSpPr>
        <p:spPr>
          <a:xfrm>
            <a:off x="285720" y="425215"/>
            <a:ext cx="5143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+mj-ea"/>
                <a:ea typeface="+mj-ea"/>
              </a:rPr>
              <a:t>面向多层用户</a:t>
            </a:r>
            <a:endParaRPr lang="zh-CN" altLang="en-US" sz="3600" b="1" dirty="0">
              <a:latin typeface="+mj-ea"/>
              <a:ea typeface="+mj-ea"/>
            </a:endParaRPr>
          </a:p>
        </p:txBody>
      </p:sp>
    </p:spTree>
    <p:custDataLst>
      <p:tags r:id="rId1"/>
    </p:custDataLst>
  </p:cSld>
  <p:clrMapOvr>
    <a:masterClrMapping/>
  </p:clrMapOvr>
  <p:transition advTm="73134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组合 42"/>
          <p:cNvGrpSpPr>
            <a:grpSpLocks/>
          </p:cNvGrpSpPr>
          <p:nvPr/>
        </p:nvGrpSpPr>
        <p:grpSpPr bwMode="auto">
          <a:xfrm>
            <a:off x="1670655" y="2584444"/>
            <a:ext cx="6044617" cy="725005"/>
            <a:chOff x="1163638" y="4059238"/>
            <a:chExt cx="6591300" cy="790575"/>
          </a:xfrm>
        </p:grpSpPr>
        <p:sp>
          <p:nvSpPr>
            <p:cNvPr id="40" name="Rectangle 12"/>
            <p:cNvSpPr>
              <a:spLocks noChangeArrowheads="1"/>
            </p:cNvSpPr>
            <p:nvPr/>
          </p:nvSpPr>
          <p:spPr bwMode="auto">
            <a:xfrm>
              <a:off x="1489076" y="4127501"/>
              <a:ext cx="6259512" cy="666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marL="285750" lvl="1" indent="-285750" defTabSz="1422400">
                <a:lnSpc>
                  <a:spcPct val="90000"/>
                </a:lnSpc>
                <a:spcAft>
                  <a:spcPct val="15000"/>
                </a:spcAft>
                <a:buFontTx/>
                <a:buChar char="•"/>
              </a:pPr>
              <a:endParaRPr lang="zh-CN" altLang="en-US" sz="3200" b="1" i="0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41" name="Group 14"/>
            <p:cNvGrpSpPr>
              <a:grpSpLocks/>
            </p:cNvGrpSpPr>
            <p:nvPr/>
          </p:nvGrpSpPr>
          <p:grpSpPr bwMode="auto">
            <a:xfrm rot="10800000">
              <a:off x="1163638" y="4059238"/>
              <a:ext cx="793750" cy="790575"/>
              <a:chOff x="0" y="0"/>
              <a:chExt cx="1136" cy="1134"/>
            </a:xfrm>
          </p:grpSpPr>
          <p:sp>
            <p:nvSpPr>
              <p:cNvPr id="45" name="Oval 1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136" cy="1134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alpha val="89999"/>
                    </a:schemeClr>
                  </a:gs>
                  <a:gs pos="50000">
                    <a:schemeClr val="bg1"/>
                  </a:gs>
                  <a:gs pos="100000">
                    <a:schemeClr val="bg2">
                      <a:alpha val="89999"/>
                    </a:schemeClr>
                  </a:gs>
                </a:gsLst>
                <a:lin ang="2700000" scaled="1"/>
              </a:gradFill>
              <a:ln w="9525" cmpd="sng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46" name="Oval 16"/>
              <p:cNvSpPr>
                <a:spLocks noChangeArrowheads="1"/>
              </p:cNvSpPr>
              <p:nvPr/>
            </p:nvSpPr>
            <p:spPr bwMode="auto">
              <a:xfrm>
                <a:off x="64" y="62"/>
                <a:ext cx="1008" cy="1010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43" name="Rectangle 19"/>
            <p:cNvSpPr>
              <a:spLocks noChangeArrowheads="1"/>
            </p:cNvSpPr>
            <p:nvPr/>
          </p:nvSpPr>
          <p:spPr bwMode="auto">
            <a:xfrm>
              <a:off x="2162176" y="4181476"/>
              <a:ext cx="5592762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285750" lvl="1" indent="-285750" defTabSz="1422400">
                <a:lnSpc>
                  <a:spcPct val="90000"/>
                </a:lnSpc>
                <a:spcAft>
                  <a:spcPct val="15000"/>
                </a:spcAft>
              </a:pPr>
              <a:r>
                <a:rPr lang="zh-CN" altLang="en-US" sz="2800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系统介绍</a:t>
              </a:r>
            </a:p>
          </p:txBody>
        </p:sp>
        <p:sp>
          <p:nvSpPr>
            <p:cNvPr id="44" name="Rectangle 20"/>
            <p:cNvSpPr>
              <a:spLocks noChangeArrowheads="1"/>
            </p:cNvSpPr>
            <p:nvPr/>
          </p:nvSpPr>
          <p:spPr bwMode="auto">
            <a:xfrm>
              <a:off x="1292226" y="4137617"/>
              <a:ext cx="554037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zh-CN" sz="3600" b="1" i="0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2</a:t>
              </a:r>
              <a:endParaRPr lang="en-US" altLang="zh-CN" sz="3600" b="1" i="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50" name="组合 40"/>
          <p:cNvGrpSpPr>
            <a:grpSpLocks/>
          </p:cNvGrpSpPr>
          <p:nvPr/>
        </p:nvGrpSpPr>
        <p:grpSpPr bwMode="auto">
          <a:xfrm>
            <a:off x="1664351" y="4579053"/>
            <a:ext cx="6044617" cy="725005"/>
            <a:chOff x="1163638" y="1871663"/>
            <a:chExt cx="6591300" cy="790575"/>
          </a:xfrm>
        </p:grpSpPr>
        <p:sp>
          <p:nvSpPr>
            <p:cNvPr id="53" name="Rectangle 30"/>
            <p:cNvSpPr>
              <a:spLocks noChangeArrowheads="1"/>
            </p:cNvSpPr>
            <p:nvPr/>
          </p:nvSpPr>
          <p:spPr bwMode="auto">
            <a:xfrm>
              <a:off x="1489076" y="1939926"/>
              <a:ext cx="6259512" cy="666750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 sz="2800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62" name="Group 32"/>
            <p:cNvGrpSpPr>
              <a:grpSpLocks/>
            </p:cNvGrpSpPr>
            <p:nvPr/>
          </p:nvGrpSpPr>
          <p:grpSpPr bwMode="auto">
            <a:xfrm rot="10800000">
              <a:off x="1163638" y="1871663"/>
              <a:ext cx="793750" cy="790575"/>
              <a:chOff x="0" y="0"/>
              <a:chExt cx="1136" cy="1134"/>
            </a:xfrm>
          </p:grpSpPr>
          <p:sp>
            <p:nvSpPr>
              <p:cNvPr id="71" name="Oval 33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136" cy="1134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alpha val="89999"/>
                    </a:schemeClr>
                  </a:gs>
                  <a:gs pos="50000">
                    <a:schemeClr val="bg1"/>
                  </a:gs>
                  <a:gs pos="100000">
                    <a:schemeClr val="bg2">
                      <a:alpha val="89999"/>
                    </a:schemeClr>
                  </a:gs>
                </a:gsLst>
                <a:lin ang="2700000" scaled="1"/>
              </a:gradFill>
              <a:ln w="9525" cmpd="sng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76" name="Oval 34"/>
              <p:cNvSpPr>
                <a:spLocks noChangeArrowheads="1"/>
              </p:cNvSpPr>
              <p:nvPr/>
            </p:nvSpPr>
            <p:spPr bwMode="auto">
              <a:xfrm>
                <a:off x="64" y="62"/>
                <a:ext cx="1008" cy="1010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64" name="Rectangle 37"/>
            <p:cNvSpPr>
              <a:spLocks noChangeArrowheads="1"/>
            </p:cNvSpPr>
            <p:nvPr/>
          </p:nvSpPr>
          <p:spPr bwMode="auto">
            <a:xfrm>
              <a:off x="2162176" y="1993901"/>
              <a:ext cx="5592762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285750" lvl="1" indent="-285750" defTabSz="1422400">
                <a:lnSpc>
                  <a:spcPct val="90000"/>
                </a:lnSpc>
                <a:spcAft>
                  <a:spcPct val="15000"/>
                </a:spcAft>
              </a:pPr>
              <a:r>
                <a:rPr lang="zh-CN" altLang="en-US" sz="2800" dirty="0" smtClean="0">
                  <a:solidFill>
                    <a:schemeClr val="accent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实施案例</a:t>
              </a:r>
              <a:endParaRPr lang="zh-CN" altLang="en-US" sz="2800" dirty="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69" name="Rectangle 38"/>
            <p:cNvSpPr>
              <a:spLocks noChangeArrowheads="1"/>
            </p:cNvSpPr>
            <p:nvPr/>
          </p:nvSpPr>
          <p:spPr bwMode="auto">
            <a:xfrm>
              <a:off x="1281840" y="1939655"/>
              <a:ext cx="554037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zh-CN" sz="3600" b="1" i="0" dirty="0" smtClean="0">
                  <a:latin typeface="微软雅黑" pitchFamily="34" charset="-122"/>
                  <a:ea typeface="微软雅黑" pitchFamily="34" charset="-122"/>
                </a:rPr>
                <a:t>4</a:t>
              </a:r>
              <a:endParaRPr lang="en-US" altLang="zh-CN" sz="3600" b="1" i="0" dirty="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77" name="组合 40"/>
          <p:cNvGrpSpPr>
            <a:grpSpLocks/>
          </p:cNvGrpSpPr>
          <p:nvPr/>
        </p:nvGrpSpPr>
        <p:grpSpPr bwMode="auto">
          <a:xfrm>
            <a:off x="1670655" y="1643050"/>
            <a:ext cx="6044617" cy="725005"/>
            <a:chOff x="1163638" y="1871663"/>
            <a:chExt cx="6591300" cy="790575"/>
          </a:xfrm>
        </p:grpSpPr>
        <p:sp>
          <p:nvSpPr>
            <p:cNvPr id="78" name="Rectangle 30"/>
            <p:cNvSpPr>
              <a:spLocks noChangeArrowheads="1"/>
            </p:cNvSpPr>
            <p:nvPr/>
          </p:nvSpPr>
          <p:spPr bwMode="auto">
            <a:xfrm>
              <a:off x="1489076" y="1939926"/>
              <a:ext cx="6259512" cy="666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 sz="2800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79" name="Group 32"/>
            <p:cNvGrpSpPr>
              <a:grpSpLocks/>
            </p:cNvGrpSpPr>
            <p:nvPr/>
          </p:nvGrpSpPr>
          <p:grpSpPr bwMode="auto">
            <a:xfrm rot="10800000">
              <a:off x="1163638" y="1871663"/>
              <a:ext cx="793750" cy="790575"/>
              <a:chOff x="0" y="0"/>
              <a:chExt cx="1136" cy="1134"/>
            </a:xfrm>
          </p:grpSpPr>
          <p:sp>
            <p:nvSpPr>
              <p:cNvPr id="82" name="Oval 33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136" cy="1134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alpha val="89999"/>
                    </a:schemeClr>
                  </a:gs>
                  <a:gs pos="50000">
                    <a:schemeClr val="bg1"/>
                  </a:gs>
                  <a:gs pos="100000">
                    <a:schemeClr val="bg2">
                      <a:alpha val="89999"/>
                    </a:schemeClr>
                  </a:gs>
                </a:gsLst>
                <a:lin ang="2700000" scaled="1"/>
              </a:gradFill>
              <a:ln w="9525" cmpd="sng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83" name="Oval 34"/>
              <p:cNvSpPr>
                <a:spLocks noChangeArrowheads="1"/>
              </p:cNvSpPr>
              <p:nvPr/>
            </p:nvSpPr>
            <p:spPr bwMode="auto">
              <a:xfrm>
                <a:off x="64" y="62"/>
                <a:ext cx="1008" cy="1010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80" name="Rectangle 37"/>
            <p:cNvSpPr>
              <a:spLocks noChangeArrowheads="1"/>
            </p:cNvSpPr>
            <p:nvPr/>
          </p:nvSpPr>
          <p:spPr bwMode="auto">
            <a:xfrm>
              <a:off x="2162176" y="1993901"/>
              <a:ext cx="5592762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285750" lvl="1" indent="-285750" defTabSz="1422400">
                <a:lnSpc>
                  <a:spcPct val="90000"/>
                </a:lnSpc>
                <a:spcAft>
                  <a:spcPct val="15000"/>
                </a:spcAft>
              </a:pPr>
              <a:r>
                <a:rPr lang="zh-CN" altLang="en-US" sz="2800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应用背景</a:t>
              </a:r>
            </a:p>
          </p:txBody>
        </p:sp>
        <p:sp>
          <p:nvSpPr>
            <p:cNvPr id="81" name="Rectangle 38"/>
            <p:cNvSpPr>
              <a:spLocks noChangeArrowheads="1"/>
            </p:cNvSpPr>
            <p:nvPr/>
          </p:nvSpPr>
          <p:spPr bwMode="auto">
            <a:xfrm>
              <a:off x="1292226" y="1960428"/>
              <a:ext cx="554037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zh-CN" sz="3600" b="1" i="0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1</a:t>
              </a:r>
              <a:endParaRPr lang="en-US" altLang="zh-CN" sz="3600" b="1" i="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84" name="组合 42"/>
          <p:cNvGrpSpPr>
            <a:grpSpLocks/>
          </p:cNvGrpSpPr>
          <p:nvPr/>
        </p:nvGrpSpPr>
        <p:grpSpPr bwMode="auto">
          <a:xfrm>
            <a:off x="1645828" y="3570941"/>
            <a:ext cx="6044617" cy="725005"/>
            <a:chOff x="1163638" y="4059238"/>
            <a:chExt cx="6591300" cy="790575"/>
          </a:xfrm>
        </p:grpSpPr>
        <p:sp>
          <p:nvSpPr>
            <p:cNvPr id="85" name="Rectangle 12"/>
            <p:cNvSpPr>
              <a:spLocks noChangeArrowheads="1"/>
            </p:cNvSpPr>
            <p:nvPr/>
          </p:nvSpPr>
          <p:spPr bwMode="auto">
            <a:xfrm>
              <a:off x="1489076" y="4127501"/>
              <a:ext cx="6259512" cy="666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marL="285750" lvl="1" indent="-285750" defTabSz="1422400">
                <a:lnSpc>
                  <a:spcPct val="90000"/>
                </a:lnSpc>
                <a:spcAft>
                  <a:spcPct val="15000"/>
                </a:spcAft>
                <a:buFontTx/>
                <a:buChar char="•"/>
              </a:pPr>
              <a:endParaRPr lang="zh-CN" altLang="en-US" sz="3200" b="1" i="0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86" name="Group 14"/>
            <p:cNvGrpSpPr>
              <a:grpSpLocks/>
            </p:cNvGrpSpPr>
            <p:nvPr/>
          </p:nvGrpSpPr>
          <p:grpSpPr bwMode="auto">
            <a:xfrm rot="10800000">
              <a:off x="1163638" y="4059238"/>
              <a:ext cx="793750" cy="790575"/>
              <a:chOff x="0" y="0"/>
              <a:chExt cx="1136" cy="1134"/>
            </a:xfrm>
          </p:grpSpPr>
          <p:sp>
            <p:nvSpPr>
              <p:cNvPr id="89" name="Oval 1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136" cy="1134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alpha val="89999"/>
                    </a:schemeClr>
                  </a:gs>
                  <a:gs pos="50000">
                    <a:schemeClr val="bg1"/>
                  </a:gs>
                  <a:gs pos="100000">
                    <a:schemeClr val="bg2">
                      <a:alpha val="89999"/>
                    </a:schemeClr>
                  </a:gs>
                </a:gsLst>
                <a:lin ang="2700000" scaled="1"/>
              </a:gradFill>
              <a:ln w="9525" cmpd="sng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90" name="Oval 16"/>
              <p:cNvSpPr>
                <a:spLocks noChangeArrowheads="1"/>
              </p:cNvSpPr>
              <p:nvPr/>
            </p:nvSpPr>
            <p:spPr bwMode="auto">
              <a:xfrm>
                <a:off x="64" y="62"/>
                <a:ext cx="1008" cy="1010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87" name="Rectangle 19"/>
            <p:cNvSpPr>
              <a:spLocks noChangeArrowheads="1"/>
            </p:cNvSpPr>
            <p:nvPr/>
          </p:nvSpPr>
          <p:spPr bwMode="auto">
            <a:xfrm>
              <a:off x="2162176" y="4181476"/>
              <a:ext cx="5592762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285750" lvl="1" indent="-285750" defTabSz="1422400">
                <a:lnSpc>
                  <a:spcPct val="90000"/>
                </a:lnSpc>
                <a:spcAft>
                  <a:spcPct val="15000"/>
                </a:spcAft>
              </a:pPr>
              <a:r>
                <a:rPr lang="zh-CN" altLang="en-US" sz="2800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优势</a:t>
              </a:r>
              <a:r>
                <a:rPr lang="zh-CN" altLang="en-US" sz="2800" dirty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分析</a:t>
              </a:r>
            </a:p>
          </p:txBody>
        </p:sp>
        <p:sp>
          <p:nvSpPr>
            <p:cNvPr id="88" name="Rectangle 20"/>
            <p:cNvSpPr>
              <a:spLocks noChangeArrowheads="1"/>
            </p:cNvSpPr>
            <p:nvPr/>
          </p:nvSpPr>
          <p:spPr bwMode="auto">
            <a:xfrm>
              <a:off x="1292226" y="4137617"/>
              <a:ext cx="554037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zh-CN" sz="3600" b="1" i="0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3</a:t>
              </a:r>
              <a:endParaRPr lang="en-US" altLang="zh-CN" sz="3600" b="1" i="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31" name="标题 1"/>
          <p:cNvSpPr txBox="1">
            <a:spLocks/>
          </p:cNvSpPr>
          <p:nvPr/>
        </p:nvSpPr>
        <p:spPr bwMode="auto">
          <a:xfrm>
            <a:off x="1450997" y="816255"/>
            <a:ext cx="6192837" cy="762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defRPr/>
            </a:pPr>
            <a:r>
              <a:rPr lang="zh-CN" altLang="en-US" sz="3600" b="1" dirty="0" smtClean="0">
                <a:latin typeface="微软雅黑" pitchFamily="34" charset="-122"/>
                <a:ea typeface="微软雅黑" pitchFamily="34" charset="-122"/>
              </a:rPr>
              <a:t>提纲</a:t>
            </a:r>
            <a:endParaRPr lang="zh-CN" altLang="en-US" sz="3600" b="1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slow" advTm="139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组合 18"/>
          <p:cNvGrpSpPr/>
          <p:nvPr/>
        </p:nvGrpSpPr>
        <p:grpSpPr>
          <a:xfrm>
            <a:off x="571472" y="4143380"/>
            <a:ext cx="7786742" cy="2000264"/>
            <a:chOff x="1214414" y="4071943"/>
            <a:chExt cx="7786742" cy="2000264"/>
          </a:xfrm>
        </p:grpSpPr>
        <p:sp>
          <p:nvSpPr>
            <p:cNvPr id="17" name="圆角矩形 16"/>
            <p:cNvSpPr/>
            <p:nvPr/>
          </p:nvSpPr>
          <p:spPr>
            <a:xfrm>
              <a:off x="1214414" y="4071943"/>
              <a:ext cx="7786742" cy="2000264"/>
            </a:xfrm>
            <a:prstGeom prst="roundRect">
              <a:avLst>
                <a:gd name="adj" fmla="val 8309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rgbClr val="0070C0"/>
              </a:solidFill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endParaRPr lang="zh-CN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24938" name="Picture 10" descr="http://t0.gstatic.com/images?q=tbn:ANd9GcTZBxS5FvfP_z98i37N-o7OXUvAL45L_RCsl2J9UNTAkH81KoyvZh43y820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28728" y="5000638"/>
              <a:ext cx="1071569" cy="1000131"/>
            </a:xfrm>
            <a:prstGeom prst="rect">
              <a:avLst/>
            </a:prstGeom>
            <a:noFill/>
          </p:spPr>
        </p:pic>
      </p:grpSp>
      <p:grpSp>
        <p:nvGrpSpPr>
          <p:cNvPr id="18" name="组合 17"/>
          <p:cNvGrpSpPr/>
          <p:nvPr/>
        </p:nvGrpSpPr>
        <p:grpSpPr>
          <a:xfrm>
            <a:off x="571472" y="1500178"/>
            <a:ext cx="7786742" cy="2214573"/>
            <a:chOff x="1214414" y="1428741"/>
            <a:chExt cx="7786742" cy="2214573"/>
          </a:xfrm>
        </p:grpSpPr>
        <p:sp>
          <p:nvSpPr>
            <p:cNvPr id="16" name="圆角矩形 15"/>
            <p:cNvSpPr/>
            <p:nvPr/>
          </p:nvSpPr>
          <p:spPr>
            <a:xfrm>
              <a:off x="1214414" y="1428741"/>
              <a:ext cx="7786742" cy="2214573"/>
            </a:xfrm>
            <a:prstGeom prst="roundRect">
              <a:avLst>
                <a:gd name="adj" fmla="val 8309"/>
              </a:avLst>
            </a:prstGeom>
            <a:solidFill>
              <a:schemeClr val="bg1">
                <a:lumMod val="95000"/>
              </a:schemeClr>
            </a:solidFill>
            <a:ln w="6350">
              <a:solidFill>
                <a:srgbClr val="0070C0"/>
              </a:solidFill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endParaRPr lang="zh-CN" altLang="en-US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124936" name="Picture 8" descr="C:\Users\user\Documents\美图图库\200871793318288_2_副本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428728" y="2357430"/>
              <a:ext cx="1071570" cy="1081346"/>
            </a:xfrm>
            <a:prstGeom prst="rect">
              <a:avLst/>
            </a:prstGeom>
            <a:noFill/>
          </p:spPr>
        </p:pic>
        <p:sp>
          <p:nvSpPr>
            <p:cNvPr id="24" name="矩形 23"/>
            <p:cNvSpPr/>
            <p:nvPr/>
          </p:nvSpPr>
          <p:spPr>
            <a:xfrm>
              <a:off x="1500166" y="1571612"/>
              <a:ext cx="928662" cy="642942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 smtClean="0"/>
                <a:t>使用中</a:t>
              </a:r>
              <a:endParaRPr lang="zh-CN" altLang="en-US" dirty="0"/>
            </a:p>
          </p:txBody>
        </p:sp>
      </p:grpSp>
      <p:pic>
        <p:nvPicPr>
          <p:cNvPr id="8" name="内容占位符 7"/>
          <p:cNvPicPr>
            <a:picLocks noGrp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07" y="2000239"/>
            <a:ext cx="2500331" cy="15771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矩形 8"/>
          <p:cNvSpPr/>
          <p:nvPr/>
        </p:nvSpPr>
        <p:spPr>
          <a:xfrm>
            <a:off x="2071670" y="1643049"/>
            <a:ext cx="32861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200" b="1" dirty="0" smtClean="0">
                <a:latin typeface="+mj-ea"/>
                <a:ea typeface="+mj-ea"/>
                <a:cs typeface="Times New Roman" pitchFamily="18" charset="0"/>
              </a:rPr>
              <a:t>广州中科院工业技术研究院智慧园区</a:t>
            </a:r>
            <a:endParaRPr lang="zh-CN" altLang="en-US" sz="1200" b="1" dirty="0">
              <a:latin typeface="+mj-ea"/>
              <a:ea typeface="+mj-ea"/>
              <a:cs typeface="Times New Roman" pitchFamily="18" charset="0"/>
            </a:endParaRPr>
          </a:p>
        </p:txBody>
      </p:sp>
      <p:pic>
        <p:nvPicPr>
          <p:cNvPr id="124930" name="图片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39817" y="2000239"/>
            <a:ext cx="1703885" cy="1579121"/>
          </a:xfrm>
          <a:prstGeom prst="rect">
            <a:avLst/>
          </a:prstGeom>
          <a:noFill/>
        </p:spPr>
      </p:pic>
      <p:pic>
        <p:nvPicPr>
          <p:cNvPr id="124929" name="图片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85526" y="2000239"/>
            <a:ext cx="1601250" cy="1571636"/>
          </a:xfrm>
          <a:prstGeom prst="rect">
            <a:avLst/>
          </a:prstGeom>
          <a:noFill/>
        </p:spPr>
      </p:pic>
      <p:sp>
        <p:nvSpPr>
          <p:cNvPr id="124931" name="Rectangle 3"/>
          <p:cNvSpPr>
            <a:spLocks noChangeArrowheads="1"/>
          </p:cNvSpPr>
          <p:nvPr/>
        </p:nvSpPr>
        <p:spPr bwMode="auto">
          <a:xfrm>
            <a:off x="4857752" y="1643049"/>
            <a:ext cx="35004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ea"/>
                <a:ea typeface="+mj-ea"/>
                <a:cs typeface="Times New Roman" pitchFamily="18" charset="0"/>
              </a:rPr>
              <a:t>河北香河第一中学智慧校园系统</a:t>
            </a:r>
            <a:endParaRPr kumimoji="0" lang="zh-CN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ea"/>
              <a:ea typeface="+mj-ea"/>
              <a:cs typeface="宋体" pitchFamily="2" charset="-122"/>
            </a:endParaRPr>
          </a:p>
        </p:txBody>
      </p:sp>
      <p:pic>
        <p:nvPicPr>
          <p:cNvPr id="14" name="图片 13" descr="C:\Users\user\Documents\Tencent Files\442166397\Image\N_D]Z{%G[J4L%2_YAO$358W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929190" y="4500569"/>
            <a:ext cx="164307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图片 14"/>
          <p:cNvPicPr/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643702" y="4500569"/>
            <a:ext cx="1643074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>
          <a:xfrm>
            <a:off x="285720" y="425215"/>
            <a:ext cx="5143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+mj-ea"/>
                <a:ea typeface="+mj-ea"/>
              </a:rPr>
              <a:t>应用案例</a:t>
            </a:r>
            <a:endParaRPr lang="zh-CN" altLang="en-US" sz="3600" b="1" dirty="0">
              <a:latin typeface="+mj-ea"/>
              <a:ea typeface="+mj-ea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2143108" y="4214817"/>
            <a:ext cx="328614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1200" b="1" dirty="0" smtClean="0">
                <a:latin typeface="+mj-ea"/>
                <a:ea typeface="+mj-ea"/>
                <a:cs typeface="Times New Roman" pitchFamily="18" charset="0"/>
              </a:rPr>
              <a:t>南沙区政府智慧园区系统</a:t>
            </a:r>
            <a:endParaRPr lang="zh-CN" altLang="en-US" sz="1200" b="1" dirty="0">
              <a:latin typeface="+mj-ea"/>
              <a:ea typeface="+mj-ea"/>
              <a:cs typeface="Times New Roman" pitchFamily="18" charset="0"/>
            </a:endParaRPr>
          </a:p>
        </p:txBody>
      </p:sp>
      <p:pic>
        <p:nvPicPr>
          <p:cNvPr id="61441" name="Picture 1" descr="C:\Users\zhongzijuan\AppData\Roaming\Tencent\Users\2521349691\QQ\WinTemp\RichOle\BFHK}9T8318_PBKQ_%9PV41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203266" y="4500569"/>
            <a:ext cx="2583048" cy="1571636"/>
          </a:xfrm>
          <a:prstGeom prst="rect">
            <a:avLst/>
          </a:prstGeom>
          <a:noFill/>
        </p:spPr>
      </p:pic>
      <p:sp>
        <p:nvSpPr>
          <p:cNvPr id="28" name="矩形 27"/>
          <p:cNvSpPr/>
          <p:nvPr/>
        </p:nvSpPr>
        <p:spPr>
          <a:xfrm>
            <a:off x="857224" y="4286256"/>
            <a:ext cx="928662" cy="64294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/>
              <a:t>实施中</a:t>
            </a:r>
            <a:endParaRPr lang="zh-CN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87731443"/>
      </p:ext>
    </p:extLst>
  </p:cSld>
  <p:clrMapOvr>
    <a:masterClrMapping/>
  </p:clrMapOvr>
  <p:transition advTm="16629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组合 68"/>
          <p:cNvGrpSpPr/>
          <p:nvPr/>
        </p:nvGrpSpPr>
        <p:grpSpPr>
          <a:xfrm>
            <a:off x="642910" y="3506834"/>
            <a:ext cx="8215370" cy="673100"/>
            <a:chOff x="3708400" y="1346200"/>
            <a:chExt cx="5422900" cy="673100"/>
          </a:xfrm>
        </p:grpSpPr>
        <p:pic>
          <p:nvPicPr>
            <p:cNvPr id="62" name="Picture 56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708400" y="1346200"/>
              <a:ext cx="5422900" cy="673100"/>
            </a:xfrm>
            <a:prstGeom prst="rect">
              <a:avLst/>
            </a:prstGeom>
            <a:noFill/>
            <a:ln w="9525">
              <a:miter lim="800000"/>
              <a:headEnd/>
              <a:tailEnd/>
            </a:ln>
            <a:effectLst/>
          </p:spPr>
        </p:pic>
        <p:sp>
          <p:nvSpPr>
            <p:cNvPr id="68" name="矩形 67"/>
            <p:cNvSpPr/>
            <p:nvPr/>
          </p:nvSpPr>
          <p:spPr>
            <a:xfrm>
              <a:off x="5280677" y="1428736"/>
              <a:ext cx="2214578" cy="428628"/>
            </a:xfrm>
            <a:prstGeom prst="rect">
              <a:avLst/>
            </a:prstGeom>
            <a:solidFill>
              <a:srgbClr val="1C43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dirty="0" smtClean="0">
                  <a:solidFill>
                    <a:schemeClr val="bg1"/>
                  </a:solidFill>
                  <a:latin typeface="+mj-ea"/>
                  <a:ea typeface="+mj-ea"/>
                </a:rPr>
                <a:t>传统园区物业中心</a:t>
              </a:r>
              <a:endParaRPr lang="zh-CN" altLang="en-US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97" name="圆角矩形 96"/>
          <p:cNvSpPr/>
          <p:nvPr/>
        </p:nvSpPr>
        <p:spPr>
          <a:xfrm>
            <a:off x="6572264" y="4149776"/>
            <a:ext cx="928694" cy="214314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6" name="圆角矩形 95"/>
          <p:cNvSpPr/>
          <p:nvPr/>
        </p:nvSpPr>
        <p:spPr>
          <a:xfrm>
            <a:off x="5357818" y="4149776"/>
            <a:ext cx="857256" cy="214314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圆角矩形 94"/>
          <p:cNvSpPr/>
          <p:nvPr/>
        </p:nvSpPr>
        <p:spPr>
          <a:xfrm>
            <a:off x="4143372" y="4149776"/>
            <a:ext cx="857256" cy="214314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4" name="圆角矩形 93"/>
          <p:cNvSpPr/>
          <p:nvPr/>
        </p:nvSpPr>
        <p:spPr>
          <a:xfrm>
            <a:off x="2928926" y="4149776"/>
            <a:ext cx="857256" cy="214314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3" name="圆角矩形 92"/>
          <p:cNvSpPr/>
          <p:nvPr/>
        </p:nvSpPr>
        <p:spPr>
          <a:xfrm>
            <a:off x="1714480" y="4149776"/>
            <a:ext cx="857256" cy="214314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85918" y="4221214"/>
            <a:ext cx="71438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14480" y="5578536"/>
            <a:ext cx="714375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112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95640" y="4214818"/>
            <a:ext cx="79054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113" name="Picture 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00364" y="5659503"/>
            <a:ext cx="752475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119" name="Picture 1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214810" y="4221214"/>
            <a:ext cx="717341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120" name="Picture 16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429256" y="4292652"/>
            <a:ext cx="785817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124" name="Picture 20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643702" y="4292652"/>
            <a:ext cx="785818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125" name="Picture 21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4357686" y="5649974"/>
            <a:ext cx="5048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126" name="Picture 2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5543560" y="5721412"/>
            <a:ext cx="4572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4" name="Picture 6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715140" y="5507098"/>
            <a:ext cx="723900" cy="723900"/>
          </a:xfrm>
          <a:prstGeom prst="rect">
            <a:avLst/>
          </a:prstGeom>
          <a:noFill/>
          <a:ln w="9525">
            <a:miter lim="800000"/>
            <a:headEnd/>
            <a:tailEnd/>
          </a:ln>
          <a:effectLst/>
        </p:spPr>
      </p:pic>
      <p:pic>
        <p:nvPicPr>
          <p:cNvPr id="85" name="Picture 3" descr="C:\Users\zhanglinhai\Desktop\helveticons1_485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985812" y="1711325"/>
            <a:ext cx="503229" cy="503229"/>
          </a:xfrm>
          <a:prstGeom prst="rect">
            <a:avLst/>
          </a:prstGeom>
          <a:noFill/>
        </p:spPr>
      </p:pic>
      <p:sp>
        <p:nvSpPr>
          <p:cNvPr id="88" name="TextBox 87"/>
          <p:cNvSpPr txBox="1"/>
          <p:nvPr/>
        </p:nvSpPr>
        <p:spPr>
          <a:xfrm>
            <a:off x="1184082" y="1357298"/>
            <a:ext cx="1638590" cy="4589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+mj-ea"/>
                <a:ea typeface="+mj-ea"/>
              </a:rPr>
              <a:t>缺乏统一规划 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1000100" y="1916518"/>
            <a:ext cx="7858180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5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  <a:cs typeface="Calibri" pitchFamily="34" charset="0"/>
              </a:rPr>
              <a:t>园区定位及发展方向不够明确，建设起点不高，没有形成特色</a:t>
            </a:r>
            <a:endParaRPr lang="en-US" altLang="zh-CN" sz="1400" dirty="0" smtClean="0"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  <a:p>
            <a:pPr marL="180975" indent="-180975">
              <a:lnSpc>
                <a:spcPct val="15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  <a:cs typeface="Calibri" pitchFamily="34" charset="0"/>
              </a:rPr>
              <a:t>园区运营商只提供基本的水电气等基础设施建设，信息化、智能化建设都由入驻企业自行完成</a:t>
            </a:r>
            <a:endParaRPr lang="en-US" altLang="zh-CN" sz="1400" dirty="0" smtClean="0"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  <a:p>
            <a:pPr marL="180975" indent="-180975">
              <a:lnSpc>
                <a:spcPct val="15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  <a:cs typeface="Calibri" pitchFamily="34" charset="0"/>
              </a:rPr>
              <a:t>园区信息建设自成体系，业务系统封闭运行，难以实现信息资源共享</a:t>
            </a:r>
            <a:endParaRPr lang="en-US" altLang="zh-CN" sz="1400" dirty="0" smtClean="0"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107" name="椭圆 106"/>
          <p:cNvSpPr/>
          <p:nvPr/>
        </p:nvSpPr>
        <p:spPr>
          <a:xfrm>
            <a:off x="1357290" y="5221346"/>
            <a:ext cx="6500858" cy="2857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latin typeface="+mj-ea"/>
                <a:ea typeface="+mj-ea"/>
              </a:rPr>
              <a:t>局域网</a:t>
            </a:r>
            <a:endParaRPr lang="zh-CN" altLang="en-US" dirty="0">
              <a:latin typeface="+mj-ea"/>
              <a:ea typeface="+mj-ea"/>
            </a:endParaRPr>
          </a:p>
        </p:txBody>
      </p:sp>
      <p:pic>
        <p:nvPicPr>
          <p:cNvPr id="30" name="Picture 3" descr="C:\Users\zhanglinhai\Desktop\helveticons1_485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55576" y="1412776"/>
            <a:ext cx="432048" cy="43204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sp>
        <p:nvSpPr>
          <p:cNvPr id="32" name="TextBox 31"/>
          <p:cNvSpPr txBox="1"/>
          <p:nvPr/>
        </p:nvSpPr>
        <p:spPr>
          <a:xfrm>
            <a:off x="285720" y="425215"/>
            <a:ext cx="5143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+mj-ea"/>
                <a:ea typeface="+mj-ea"/>
              </a:rPr>
              <a:t>园区管理现状</a:t>
            </a:r>
            <a:endParaRPr lang="zh-CN" altLang="en-US" sz="3600" b="1" dirty="0">
              <a:latin typeface="+mj-ea"/>
              <a:ea typeface="+mj-ea"/>
            </a:endParaRPr>
          </a:p>
        </p:txBody>
      </p:sp>
      <p:sp>
        <p:nvSpPr>
          <p:cNvPr id="31" name="圆角矩形 30"/>
          <p:cNvSpPr/>
          <p:nvPr/>
        </p:nvSpPr>
        <p:spPr>
          <a:xfrm>
            <a:off x="7929586" y="4214818"/>
            <a:ext cx="785818" cy="2071702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60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tx1"/>
                </a:solidFill>
              </a:rPr>
              <a:t>资重</a:t>
            </a:r>
            <a:endParaRPr lang="en-US" altLang="zh-CN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dirty="0" smtClean="0">
                <a:solidFill>
                  <a:schemeClr val="tx1"/>
                </a:solidFill>
              </a:rPr>
              <a:t>源复</a:t>
            </a:r>
            <a:endParaRPr lang="en-US" altLang="zh-CN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dirty="0" smtClean="0">
                <a:solidFill>
                  <a:schemeClr val="tx1"/>
                </a:solidFill>
              </a:rPr>
              <a:t>浪建费设</a:t>
            </a:r>
            <a:endParaRPr lang="en-US" altLang="zh-CN" dirty="0" smtClean="0">
              <a:solidFill>
                <a:schemeClr val="tx1"/>
              </a:solidFill>
            </a:endParaRPr>
          </a:p>
        </p:txBody>
      </p:sp>
      <p:sp>
        <p:nvSpPr>
          <p:cNvPr id="33" name="圆角矩形 32"/>
          <p:cNvSpPr/>
          <p:nvPr/>
        </p:nvSpPr>
        <p:spPr>
          <a:xfrm>
            <a:off x="500034" y="4214818"/>
            <a:ext cx="785818" cy="2071702"/>
          </a:xfrm>
          <a:prstGeom prst="round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60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 smtClean="0">
                <a:solidFill>
                  <a:schemeClr val="tx1"/>
                </a:solidFill>
              </a:rPr>
              <a:t>多信个息</a:t>
            </a:r>
            <a:endParaRPr lang="en-US" altLang="zh-CN" dirty="0" smtClean="0">
              <a:solidFill>
                <a:schemeClr val="tx1"/>
              </a:solidFill>
            </a:endParaRPr>
          </a:p>
          <a:p>
            <a:pPr algn="ctr"/>
            <a:r>
              <a:rPr lang="zh-CN" altLang="en-US" dirty="0" smtClean="0">
                <a:solidFill>
                  <a:schemeClr val="tx1"/>
                </a:solidFill>
              </a:rPr>
              <a:t>系孤统岛</a:t>
            </a:r>
            <a:endParaRPr lang="en-US" altLang="zh-CN" dirty="0" smtClean="0">
              <a:solidFill>
                <a:schemeClr val="tx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73134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Picture 3" descr="C:\Users\zhanglinhai\Desktop\helveticons1_48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5812" y="1711325"/>
            <a:ext cx="503229" cy="503229"/>
          </a:xfrm>
          <a:prstGeom prst="rect">
            <a:avLst/>
          </a:prstGeom>
          <a:noFill/>
        </p:spPr>
      </p:pic>
      <p:pic>
        <p:nvPicPr>
          <p:cNvPr id="77" name="Picture 3" descr="C:\Users\zhanglinhai\Desktop\helveticons1_48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1412776"/>
            <a:ext cx="432048" cy="43204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2050" name="Picture 2" descr="C:\Users\LONMID\Desktop\PPT素材超过500张\工程\扳手1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3357563"/>
            <a:ext cx="4143404" cy="2848590"/>
          </a:xfrm>
          <a:prstGeom prst="rect">
            <a:avLst/>
          </a:prstGeom>
          <a:noFill/>
        </p:spPr>
      </p:pic>
      <p:sp>
        <p:nvSpPr>
          <p:cNvPr id="24" name="矩形 23"/>
          <p:cNvSpPr/>
          <p:nvPr/>
        </p:nvSpPr>
        <p:spPr>
          <a:xfrm>
            <a:off x="4214810" y="3571876"/>
            <a:ext cx="4500594" cy="642942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9050"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180975" indent="-180975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定期人工巡测，人力投入大</a:t>
            </a:r>
            <a:endParaRPr lang="en-US" altLang="zh-CN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4214810" y="4286256"/>
            <a:ext cx="4500594" cy="642942"/>
          </a:xfrm>
          <a:prstGeom prst="rect">
            <a:avLst/>
          </a:prstGeom>
          <a:solidFill>
            <a:schemeClr val="accent3">
              <a:lumMod val="75000"/>
            </a:schemeClr>
          </a:solidFill>
          <a:ln w="19050"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180975" indent="-180975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设备故障发现不及时，处理延迟大</a:t>
            </a:r>
            <a:endParaRPr lang="en-US" altLang="zh-CN" dirty="0" smtClean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4214810" y="5000636"/>
            <a:ext cx="4500594" cy="571504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9050"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180975" indent="-180975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效率低，漏检率高</a:t>
            </a:r>
            <a:endParaRPr lang="zh-CN" altLang="en-US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4214810" y="5643578"/>
            <a:ext cx="4500594" cy="571504"/>
          </a:xfrm>
          <a:prstGeom prst="rect">
            <a:avLst/>
          </a:prstGeom>
          <a:solidFill>
            <a:srgbClr val="F1A587"/>
          </a:solidFill>
          <a:ln w="19050">
            <a:noFill/>
            <a:tailEnd type="arrow"/>
          </a:ln>
        </p:spPr>
        <p:style>
          <a:lnRef idx="1">
            <a:schemeClr val="accent1"/>
          </a:lnRef>
          <a:fillRef idx="1001">
            <a:schemeClr val="lt2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180975" indent="-180975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管理模式固定，无法应对突发事件</a:t>
            </a:r>
            <a:endParaRPr lang="zh-CN" altLang="en-US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0100" y="1785927"/>
            <a:ext cx="7858180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5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  <a:cs typeface="Calibri" pitchFamily="34" charset="0"/>
              </a:rPr>
              <a:t>信息化水平低，缺乏远程、集中控制方式，维护成本高</a:t>
            </a:r>
            <a:endParaRPr lang="en-US" altLang="zh-CN" sz="1400" dirty="0" smtClean="0"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  <a:p>
            <a:pPr marL="180975" indent="-180975">
              <a:lnSpc>
                <a:spcPct val="15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  <a:cs typeface="Calibri" pitchFamily="34" charset="0"/>
              </a:rPr>
              <a:t>管理被动，无法针对园区各类情况调整管理策略</a:t>
            </a:r>
            <a:endParaRPr lang="en-US" altLang="zh-CN" sz="1400" dirty="0" smtClean="0"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  <a:p>
            <a:pPr marL="180975" indent="-180975">
              <a:lnSpc>
                <a:spcPct val="15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  <a:cs typeface="Calibri" pitchFamily="34" charset="0"/>
              </a:rPr>
              <a:t>园区管理仅局限于交通、治安监控等几个方面</a:t>
            </a:r>
            <a:endParaRPr lang="en-US" altLang="zh-CN" sz="1400" dirty="0" smtClean="0"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4082" y="1357298"/>
            <a:ext cx="1176925" cy="4589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+mj-ea"/>
                <a:ea typeface="+mj-ea"/>
              </a:rPr>
              <a:t>管理落后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85720" y="425215"/>
            <a:ext cx="5143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+mj-ea"/>
                <a:ea typeface="+mj-ea"/>
              </a:rPr>
              <a:t>园区管理现状</a:t>
            </a:r>
            <a:endParaRPr lang="zh-CN" altLang="en-US" sz="3600" b="1" dirty="0">
              <a:latin typeface="+mj-ea"/>
              <a:ea typeface="+mj-ea"/>
            </a:endParaRPr>
          </a:p>
        </p:txBody>
      </p:sp>
    </p:spTree>
    <p:custDataLst>
      <p:tags r:id="rId1"/>
    </p:custDataLst>
  </p:cSld>
  <p:clrMapOvr>
    <a:masterClrMapping/>
  </p:clrMapOvr>
  <p:transition advTm="73134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LONMID\Desktop\PPT素材超过500张\3d小人\200811106430926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38586" y="4071942"/>
            <a:ext cx="2428892" cy="1214446"/>
          </a:xfrm>
          <a:prstGeom prst="rect">
            <a:avLst/>
          </a:prstGeom>
          <a:noFill/>
        </p:spPr>
      </p:pic>
      <p:grpSp>
        <p:nvGrpSpPr>
          <p:cNvPr id="12" name="Group 19"/>
          <p:cNvGrpSpPr>
            <a:grpSpLocks/>
          </p:cNvGrpSpPr>
          <p:nvPr/>
        </p:nvGrpSpPr>
        <p:grpSpPr bwMode="auto">
          <a:xfrm>
            <a:off x="3143144" y="3147799"/>
            <a:ext cx="2956146" cy="2804901"/>
            <a:chOff x="0" y="0"/>
            <a:chExt cx="1776" cy="1766"/>
          </a:xfrm>
        </p:grpSpPr>
        <p:sp>
          <p:nvSpPr>
            <p:cNvPr id="17" name="AutoShape 20"/>
            <p:cNvSpPr>
              <a:spLocks noChangeArrowheads="1"/>
            </p:cNvSpPr>
            <p:nvPr/>
          </p:nvSpPr>
          <p:spPr bwMode="auto">
            <a:xfrm rot="6774404">
              <a:off x="36" y="90"/>
              <a:ext cx="1688" cy="1664"/>
            </a:xfrm>
            <a:custGeom>
              <a:avLst/>
              <a:gdLst>
                <a:gd name="G0" fmla="+- -1509893 0 0"/>
                <a:gd name="G1" fmla="+- -5955455 0 0"/>
                <a:gd name="G2" fmla="+- -1509893 0 -5955455"/>
                <a:gd name="G3" fmla="+- 10800 0 0"/>
                <a:gd name="G4" fmla="+- 0 0 -1509893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926 0 0"/>
                <a:gd name="G9" fmla="+- 0 0 -5955455"/>
                <a:gd name="G10" fmla="+- 7926 0 2700"/>
                <a:gd name="G11" fmla="cos G10 -1509893"/>
                <a:gd name="G12" fmla="sin G10 -1509893"/>
                <a:gd name="G13" fmla="cos 13500 -1509893"/>
                <a:gd name="G14" fmla="sin 13500 -1509893"/>
                <a:gd name="G15" fmla="+- G11 10800 0"/>
                <a:gd name="G16" fmla="+- G12 10800 0"/>
                <a:gd name="G17" fmla="+- G13 10800 0"/>
                <a:gd name="G18" fmla="+- G14 10800 0"/>
                <a:gd name="G19" fmla="*/ 7926 1 2"/>
                <a:gd name="G20" fmla="+- G19 5400 0"/>
                <a:gd name="G21" fmla="cos G20 -1509893"/>
                <a:gd name="G22" fmla="sin G20 -1509893"/>
                <a:gd name="G23" fmla="+- G21 10800 0"/>
                <a:gd name="G24" fmla="+- G12 G23 G22"/>
                <a:gd name="G25" fmla="+- G22 G23 G11"/>
                <a:gd name="G26" fmla="cos 10800 -1509893"/>
                <a:gd name="G27" fmla="sin 10800 -1509893"/>
                <a:gd name="G28" fmla="cos 7926 -1509893"/>
                <a:gd name="G29" fmla="sin 7926 -1509893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5955455"/>
                <a:gd name="G36" fmla="sin G34 -5955455"/>
                <a:gd name="G37" fmla="+/ -5955455 -1509893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926 G39"/>
                <a:gd name="G43" fmla="sin 79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6689 w 21600"/>
                <a:gd name="T5" fmla="*/ 1746 h 21600"/>
                <a:gd name="T6" fmla="*/ 10657 w 21600"/>
                <a:gd name="T7" fmla="*/ 1438 h 21600"/>
                <a:gd name="T8" fmla="*/ 15121 w 21600"/>
                <a:gd name="T9" fmla="*/ 4156 h 21600"/>
                <a:gd name="T10" fmla="*/ 23223 w 21600"/>
                <a:gd name="T11" fmla="*/ 5516 h 21600"/>
                <a:gd name="T12" fmla="*/ 21035 w 21600"/>
                <a:gd name="T13" fmla="*/ 10942 h 21600"/>
                <a:gd name="T14" fmla="*/ 15609 w 21600"/>
                <a:gd name="T15" fmla="*/ 8754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93" y="7698"/>
                  </a:moveTo>
                  <a:cubicBezTo>
                    <a:pt x="16849" y="4772"/>
                    <a:pt x="13978" y="2874"/>
                    <a:pt x="10800" y="2874"/>
                  </a:cubicBezTo>
                  <a:cubicBezTo>
                    <a:pt x="10759" y="2873"/>
                    <a:pt x="10719" y="2874"/>
                    <a:pt x="10679" y="2874"/>
                  </a:cubicBezTo>
                  <a:lnTo>
                    <a:pt x="10635" y="1"/>
                  </a:lnTo>
                  <a:cubicBezTo>
                    <a:pt x="10690" y="0"/>
                    <a:pt x="10745" y="-1"/>
                    <a:pt x="10800" y="0"/>
                  </a:cubicBezTo>
                  <a:cubicBezTo>
                    <a:pt x="15131" y="0"/>
                    <a:pt x="19043" y="2587"/>
                    <a:pt x="20738" y="6573"/>
                  </a:cubicBezTo>
                  <a:lnTo>
                    <a:pt x="23223" y="5516"/>
                  </a:lnTo>
                  <a:lnTo>
                    <a:pt x="21035" y="10942"/>
                  </a:lnTo>
                  <a:lnTo>
                    <a:pt x="15609" y="8754"/>
                  </a:lnTo>
                  <a:lnTo>
                    <a:pt x="18093" y="7698"/>
                  </a:lnTo>
                  <a:close/>
                </a:path>
              </a:pathLst>
            </a:cu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>
              <a:flatTx/>
            </a:bodyPr>
            <a:lstStyle/>
            <a:p>
              <a:pPr>
                <a:defRPr/>
              </a:pPr>
              <a:endParaRPr lang="zh-CN" altLang="en-US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8" name="AutoShape 21"/>
            <p:cNvSpPr>
              <a:spLocks noChangeArrowheads="1"/>
            </p:cNvSpPr>
            <p:nvPr/>
          </p:nvSpPr>
          <p:spPr bwMode="auto">
            <a:xfrm rot="12174404">
              <a:off x="0" y="79"/>
              <a:ext cx="1688" cy="1664"/>
            </a:xfrm>
            <a:custGeom>
              <a:avLst/>
              <a:gdLst>
                <a:gd name="G0" fmla="+- -1509893 0 0"/>
                <a:gd name="G1" fmla="+- -5955455 0 0"/>
                <a:gd name="G2" fmla="+- -1509893 0 -5955455"/>
                <a:gd name="G3" fmla="+- 10800 0 0"/>
                <a:gd name="G4" fmla="+- 0 0 -1509893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926 0 0"/>
                <a:gd name="G9" fmla="+- 0 0 -5955455"/>
                <a:gd name="G10" fmla="+- 7926 0 2700"/>
                <a:gd name="G11" fmla="cos G10 -1509893"/>
                <a:gd name="G12" fmla="sin G10 -1509893"/>
                <a:gd name="G13" fmla="cos 13500 -1509893"/>
                <a:gd name="G14" fmla="sin 13500 -1509893"/>
                <a:gd name="G15" fmla="+- G11 10800 0"/>
                <a:gd name="G16" fmla="+- G12 10800 0"/>
                <a:gd name="G17" fmla="+- G13 10800 0"/>
                <a:gd name="G18" fmla="+- G14 10800 0"/>
                <a:gd name="G19" fmla="*/ 7926 1 2"/>
                <a:gd name="G20" fmla="+- G19 5400 0"/>
                <a:gd name="G21" fmla="cos G20 -1509893"/>
                <a:gd name="G22" fmla="sin G20 -1509893"/>
                <a:gd name="G23" fmla="+- G21 10800 0"/>
                <a:gd name="G24" fmla="+- G12 G23 G22"/>
                <a:gd name="G25" fmla="+- G22 G23 G11"/>
                <a:gd name="G26" fmla="cos 10800 -1509893"/>
                <a:gd name="G27" fmla="sin 10800 -1509893"/>
                <a:gd name="G28" fmla="cos 7926 -1509893"/>
                <a:gd name="G29" fmla="sin 7926 -1509893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5955455"/>
                <a:gd name="G36" fmla="sin G34 -5955455"/>
                <a:gd name="G37" fmla="+/ -5955455 -1509893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926 G39"/>
                <a:gd name="G43" fmla="sin 79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6689 w 21600"/>
                <a:gd name="T5" fmla="*/ 1746 h 21600"/>
                <a:gd name="T6" fmla="*/ 10657 w 21600"/>
                <a:gd name="T7" fmla="*/ 1438 h 21600"/>
                <a:gd name="T8" fmla="*/ 15121 w 21600"/>
                <a:gd name="T9" fmla="*/ 4156 h 21600"/>
                <a:gd name="T10" fmla="*/ 23223 w 21600"/>
                <a:gd name="T11" fmla="*/ 5516 h 21600"/>
                <a:gd name="T12" fmla="*/ 21035 w 21600"/>
                <a:gd name="T13" fmla="*/ 10942 h 21600"/>
                <a:gd name="T14" fmla="*/ 15609 w 21600"/>
                <a:gd name="T15" fmla="*/ 8754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93" y="7698"/>
                  </a:moveTo>
                  <a:cubicBezTo>
                    <a:pt x="16849" y="4772"/>
                    <a:pt x="13978" y="2874"/>
                    <a:pt x="10800" y="2874"/>
                  </a:cubicBezTo>
                  <a:cubicBezTo>
                    <a:pt x="10759" y="2873"/>
                    <a:pt x="10719" y="2874"/>
                    <a:pt x="10679" y="2874"/>
                  </a:cubicBezTo>
                  <a:lnTo>
                    <a:pt x="10635" y="1"/>
                  </a:lnTo>
                  <a:cubicBezTo>
                    <a:pt x="10690" y="0"/>
                    <a:pt x="10745" y="-1"/>
                    <a:pt x="10800" y="0"/>
                  </a:cubicBezTo>
                  <a:cubicBezTo>
                    <a:pt x="15131" y="0"/>
                    <a:pt x="19043" y="2587"/>
                    <a:pt x="20738" y="6573"/>
                  </a:cubicBezTo>
                  <a:lnTo>
                    <a:pt x="23223" y="5516"/>
                  </a:lnTo>
                  <a:lnTo>
                    <a:pt x="21035" y="10942"/>
                  </a:lnTo>
                  <a:lnTo>
                    <a:pt x="15609" y="8754"/>
                  </a:lnTo>
                  <a:lnTo>
                    <a:pt x="18093" y="7698"/>
                  </a:lnTo>
                  <a:close/>
                </a:path>
              </a:pathLst>
            </a:cu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>
              <a:flatTx/>
            </a:bodyPr>
            <a:lstStyle/>
            <a:p>
              <a:pPr>
                <a:defRPr/>
              </a:pPr>
              <a:endParaRPr lang="zh-CN" altLang="en-US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19" name="AutoShape 22"/>
            <p:cNvSpPr>
              <a:spLocks noChangeArrowheads="1"/>
            </p:cNvSpPr>
            <p:nvPr/>
          </p:nvSpPr>
          <p:spPr bwMode="auto">
            <a:xfrm rot="17574404">
              <a:off x="61" y="12"/>
              <a:ext cx="1688" cy="1664"/>
            </a:xfrm>
            <a:custGeom>
              <a:avLst/>
              <a:gdLst>
                <a:gd name="G0" fmla="+- -1509893 0 0"/>
                <a:gd name="G1" fmla="+- -5955455 0 0"/>
                <a:gd name="G2" fmla="+- -1509893 0 -5955455"/>
                <a:gd name="G3" fmla="+- 10800 0 0"/>
                <a:gd name="G4" fmla="+- 0 0 -1509893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926 0 0"/>
                <a:gd name="G9" fmla="+- 0 0 -5955455"/>
                <a:gd name="G10" fmla="+- 7926 0 2700"/>
                <a:gd name="G11" fmla="cos G10 -1509893"/>
                <a:gd name="G12" fmla="sin G10 -1509893"/>
                <a:gd name="G13" fmla="cos 13500 -1509893"/>
                <a:gd name="G14" fmla="sin 13500 -1509893"/>
                <a:gd name="G15" fmla="+- G11 10800 0"/>
                <a:gd name="G16" fmla="+- G12 10800 0"/>
                <a:gd name="G17" fmla="+- G13 10800 0"/>
                <a:gd name="G18" fmla="+- G14 10800 0"/>
                <a:gd name="G19" fmla="*/ 7926 1 2"/>
                <a:gd name="G20" fmla="+- G19 5400 0"/>
                <a:gd name="G21" fmla="cos G20 -1509893"/>
                <a:gd name="G22" fmla="sin G20 -1509893"/>
                <a:gd name="G23" fmla="+- G21 10800 0"/>
                <a:gd name="G24" fmla="+- G12 G23 G22"/>
                <a:gd name="G25" fmla="+- G22 G23 G11"/>
                <a:gd name="G26" fmla="cos 10800 -1509893"/>
                <a:gd name="G27" fmla="sin 10800 -1509893"/>
                <a:gd name="G28" fmla="cos 7926 -1509893"/>
                <a:gd name="G29" fmla="sin 7926 -1509893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5955455"/>
                <a:gd name="G36" fmla="sin G34 -5955455"/>
                <a:gd name="G37" fmla="+/ -5955455 -1509893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926 G39"/>
                <a:gd name="G43" fmla="sin 79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6689 w 21600"/>
                <a:gd name="T5" fmla="*/ 1746 h 21600"/>
                <a:gd name="T6" fmla="*/ 10657 w 21600"/>
                <a:gd name="T7" fmla="*/ 1438 h 21600"/>
                <a:gd name="T8" fmla="*/ 15121 w 21600"/>
                <a:gd name="T9" fmla="*/ 4156 h 21600"/>
                <a:gd name="T10" fmla="*/ 23223 w 21600"/>
                <a:gd name="T11" fmla="*/ 5516 h 21600"/>
                <a:gd name="T12" fmla="*/ 21035 w 21600"/>
                <a:gd name="T13" fmla="*/ 10942 h 21600"/>
                <a:gd name="T14" fmla="*/ 15609 w 21600"/>
                <a:gd name="T15" fmla="*/ 8754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93" y="7698"/>
                  </a:moveTo>
                  <a:cubicBezTo>
                    <a:pt x="16849" y="4772"/>
                    <a:pt x="13978" y="2874"/>
                    <a:pt x="10800" y="2874"/>
                  </a:cubicBezTo>
                  <a:cubicBezTo>
                    <a:pt x="10759" y="2873"/>
                    <a:pt x="10719" y="2874"/>
                    <a:pt x="10679" y="2874"/>
                  </a:cubicBezTo>
                  <a:lnTo>
                    <a:pt x="10635" y="1"/>
                  </a:lnTo>
                  <a:cubicBezTo>
                    <a:pt x="10690" y="0"/>
                    <a:pt x="10745" y="-1"/>
                    <a:pt x="10800" y="0"/>
                  </a:cubicBezTo>
                  <a:cubicBezTo>
                    <a:pt x="15131" y="0"/>
                    <a:pt x="19043" y="2587"/>
                    <a:pt x="20738" y="6573"/>
                  </a:cubicBezTo>
                  <a:lnTo>
                    <a:pt x="23223" y="5516"/>
                  </a:lnTo>
                  <a:lnTo>
                    <a:pt x="21035" y="10942"/>
                  </a:lnTo>
                  <a:lnTo>
                    <a:pt x="15609" y="8754"/>
                  </a:lnTo>
                  <a:lnTo>
                    <a:pt x="18093" y="7698"/>
                  </a:lnTo>
                  <a:close/>
                </a:path>
              </a:pathLst>
            </a:cu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>
              <a:flatTx/>
            </a:bodyPr>
            <a:lstStyle/>
            <a:p>
              <a:pPr>
                <a:defRPr/>
              </a:pPr>
              <a:endParaRPr lang="zh-CN" altLang="en-US"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0" name="AutoShape 23"/>
            <p:cNvSpPr>
              <a:spLocks noChangeArrowheads="1"/>
            </p:cNvSpPr>
            <p:nvPr/>
          </p:nvSpPr>
          <p:spPr bwMode="auto">
            <a:xfrm rot="1374404">
              <a:off x="88" y="48"/>
              <a:ext cx="1688" cy="1664"/>
            </a:xfrm>
            <a:custGeom>
              <a:avLst/>
              <a:gdLst>
                <a:gd name="G0" fmla="+- -1509893 0 0"/>
                <a:gd name="G1" fmla="+- -5955455 0 0"/>
                <a:gd name="G2" fmla="+- -1509893 0 -5955455"/>
                <a:gd name="G3" fmla="+- 10800 0 0"/>
                <a:gd name="G4" fmla="+- 0 0 -1509893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7926 0 0"/>
                <a:gd name="G9" fmla="+- 0 0 -5955455"/>
                <a:gd name="G10" fmla="+- 7926 0 2700"/>
                <a:gd name="G11" fmla="cos G10 -1509893"/>
                <a:gd name="G12" fmla="sin G10 -1509893"/>
                <a:gd name="G13" fmla="cos 13500 -1509893"/>
                <a:gd name="G14" fmla="sin 13500 -1509893"/>
                <a:gd name="G15" fmla="+- G11 10800 0"/>
                <a:gd name="G16" fmla="+- G12 10800 0"/>
                <a:gd name="G17" fmla="+- G13 10800 0"/>
                <a:gd name="G18" fmla="+- G14 10800 0"/>
                <a:gd name="G19" fmla="*/ 7926 1 2"/>
                <a:gd name="G20" fmla="+- G19 5400 0"/>
                <a:gd name="G21" fmla="cos G20 -1509893"/>
                <a:gd name="G22" fmla="sin G20 -1509893"/>
                <a:gd name="G23" fmla="+- G21 10800 0"/>
                <a:gd name="G24" fmla="+- G12 G23 G22"/>
                <a:gd name="G25" fmla="+- G22 G23 G11"/>
                <a:gd name="G26" fmla="cos 10800 -1509893"/>
                <a:gd name="G27" fmla="sin 10800 -1509893"/>
                <a:gd name="G28" fmla="cos 7926 -1509893"/>
                <a:gd name="G29" fmla="sin 7926 -1509893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5955455"/>
                <a:gd name="G36" fmla="sin G34 -5955455"/>
                <a:gd name="G37" fmla="+/ -5955455 -1509893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7926 G39"/>
                <a:gd name="G43" fmla="sin 7926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6689 w 21600"/>
                <a:gd name="T5" fmla="*/ 1746 h 21600"/>
                <a:gd name="T6" fmla="*/ 10657 w 21600"/>
                <a:gd name="T7" fmla="*/ 1438 h 21600"/>
                <a:gd name="T8" fmla="*/ 15121 w 21600"/>
                <a:gd name="T9" fmla="*/ 4156 h 21600"/>
                <a:gd name="T10" fmla="*/ 23223 w 21600"/>
                <a:gd name="T11" fmla="*/ 5516 h 21600"/>
                <a:gd name="T12" fmla="*/ 21035 w 21600"/>
                <a:gd name="T13" fmla="*/ 10942 h 21600"/>
                <a:gd name="T14" fmla="*/ 15609 w 21600"/>
                <a:gd name="T15" fmla="*/ 8754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8093" y="7698"/>
                  </a:moveTo>
                  <a:cubicBezTo>
                    <a:pt x="16849" y="4772"/>
                    <a:pt x="13978" y="2874"/>
                    <a:pt x="10800" y="2874"/>
                  </a:cubicBezTo>
                  <a:cubicBezTo>
                    <a:pt x="10759" y="2873"/>
                    <a:pt x="10719" y="2874"/>
                    <a:pt x="10679" y="2874"/>
                  </a:cubicBezTo>
                  <a:lnTo>
                    <a:pt x="10635" y="1"/>
                  </a:lnTo>
                  <a:cubicBezTo>
                    <a:pt x="10690" y="0"/>
                    <a:pt x="10745" y="-1"/>
                    <a:pt x="10800" y="0"/>
                  </a:cubicBezTo>
                  <a:cubicBezTo>
                    <a:pt x="15131" y="0"/>
                    <a:pt x="19043" y="2587"/>
                    <a:pt x="20738" y="6573"/>
                  </a:cubicBezTo>
                  <a:lnTo>
                    <a:pt x="23223" y="5516"/>
                  </a:lnTo>
                  <a:lnTo>
                    <a:pt x="21035" y="10942"/>
                  </a:lnTo>
                  <a:lnTo>
                    <a:pt x="15609" y="8754"/>
                  </a:lnTo>
                  <a:lnTo>
                    <a:pt x="18093" y="7698"/>
                  </a:lnTo>
                  <a:close/>
                </a:path>
              </a:pathLst>
            </a:custGeom>
            <a:ln/>
            <a:ex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>
              <a:flatTx/>
            </a:bodyPr>
            <a:lstStyle/>
            <a:p>
              <a:pPr>
                <a:defRPr/>
              </a:pPr>
              <a:endParaRPr lang="zh-CN" altLang="en-US">
                <a:latin typeface="Arial" pitchFamily="34" charset="0"/>
                <a:ea typeface="宋体" pitchFamily="2" charset="-122"/>
              </a:endParaRPr>
            </a:p>
          </p:txBody>
        </p:sp>
      </p:grpSp>
      <p:sp>
        <p:nvSpPr>
          <p:cNvPr id="21" name="AutoShape 3"/>
          <p:cNvSpPr>
            <a:spLocks noChangeArrowheads="1"/>
          </p:cNvSpPr>
          <p:nvPr/>
        </p:nvSpPr>
        <p:spPr bwMode="auto">
          <a:xfrm>
            <a:off x="1342944" y="5072074"/>
            <a:ext cx="1881328" cy="906502"/>
          </a:xfrm>
          <a:prstGeom prst="roundRect">
            <a:avLst>
              <a:gd name="adj" fmla="val 12699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endParaRPr lang="en-US" altLang="zh-CN" b="1" spc="150" dirty="0" smtClean="0">
              <a:ln w="11430"/>
              <a:solidFill>
                <a:schemeClr val="tx1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algn="ctr"/>
            <a:r>
              <a:rPr lang="zh-CN" altLang="en-US" spc="150" dirty="0" smtClean="0">
                <a:ln w="11430"/>
                <a:solidFill>
                  <a:schemeClr val="tx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j-ea"/>
                <a:ea typeface="+mj-ea"/>
              </a:rPr>
              <a:t>企业信息</a:t>
            </a:r>
            <a:endParaRPr lang="en-US" altLang="zh-CN" spc="150" dirty="0" smtClean="0">
              <a:ln w="11430"/>
              <a:solidFill>
                <a:schemeClr val="tx1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CN" altLang="en-US" spc="150" dirty="0" smtClean="0">
                <a:ln w="11430"/>
                <a:solidFill>
                  <a:schemeClr val="tx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j-ea"/>
                <a:ea typeface="+mj-ea"/>
              </a:rPr>
              <a:t>依赖第三</a:t>
            </a:r>
            <a:endParaRPr lang="en-US" altLang="zh-CN" spc="150" dirty="0" smtClean="0">
              <a:ln w="11430"/>
              <a:solidFill>
                <a:schemeClr val="tx1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CN" altLang="en-US" spc="150" dirty="0" smtClean="0">
                <a:ln w="11430"/>
                <a:solidFill>
                  <a:schemeClr val="tx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j-ea"/>
                <a:ea typeface="+mj-ea"/>
              </a:rPr>
              <a:t>方平台</a:t>
            </a:r>
            <a:endParaRPr lang="en-US" altLang="zh-CN" spc="150" dirty="0" smtClean="0">
              <a:ln w="11430"/>
              <a:solidFill>
                <a:schemeClr val="tx1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endParaRPr lang="zh-CN" altLang="en-US" spc="150" dirty="0">
              <a:ln w="11430"/>
              <a:solidFill>
                <a:schemeClr val="tx1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2" name="AutoShape 7"/>
          <p:cNvSpPr>
            <a:spLocks noChangeArrowheads="1"/>
          </p:cNvSpPr>
          <p:nvPr/>
        </p:nvSpPr>
        <p:spPr bwMode="auto">
          <a:xfrm>
            <a:off x="1342944" y="2786058"/>
            <a:ext cx="1952766" cy="955711"/>
          </a:xfrm>
          <a:prstGeom prst="roundRect">
            <a:avLst>
              <a:gd name="adj" fmla="val 12699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endParaRPr lang="en-US" altLang="zh-CN" b="1" spc="150" dirty="0" smtClean="0">
              <a:ln w="11430"/>
              <a:solidFill>
                <a:schemeClr val="tx1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algn="ctr"/>
            <a:r>
              <a:rPr lang="zh-CN" altLang="en-US" spc="150" dirty="0" smtClean="0">
                <a:ln w="11430"/>
                <a:solidFill>
                  <a:schemeClr val="tx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j-ea"/>
                <a:ea typeface="+mj-ea"/>
              </a:rPr>
              <a:t>信息资源</a:t>
            </a:r>
            <a:endParaRPr lang="en-US" altLang="zh-CN" spc="150" dirty="0" smtClean="0">
              <a:ln w="11430"/>
              <a:solidFill>
                <a:schemeClr val="tx1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CN" altLang="en-US" spc="150" dirty="0" smtClean="0">
                <a:ln w="11430"/>
                <a:solidFill>
                  <a:schemeClr val="tx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j-ea"/>
                <a:ea typeface="+mj-ea"/>
              </a:rPr>
              <a:t>无法共享</a:t>
            </a:r>
            <a:endParaRPr lang="en-US" altLang="zh-CN" spc="150" dirty="0" smtClean="0">
              <a:ln w="11430"/>
              <a:solidFill>
                <a:schemeClr val="tx1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endParaRPr lang="zh-CN" altLang="en-US" b="1" spc="150" dirty="0">
              <a:ln w="11430"/>
              <a:solidFill>
                <a:schemeClr val="tx1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3" name="AutoShape 11"/>
          <p:cNvSpPr>
            <a:spLocks noChangeArrowheads="1"/>
          </p:cNvSpPr>
          <p:nvPr/>
        </p:nvSpPr>
        <p:spPr bwMode="auto">
          <a:xfrm>
            <a:off x="6095472" y="5088604"/>
            <a:ext cx="1887028" cy="906503"/>
          </a:xfrm>
          <a:prstGeom prst="roundRect">
            <a:avLst>
              <a:gd name="adj" fmla="val 12699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altLang="zh-CN" dirty="0"/>
              <a:t> </a:t>
            </a:r>
          </a:p>
          <a:p>
            <a:pPr algn="ctr"/>
            <a:r>
              <a:rPr lang="zh-CN" altLang="en-US" dirty="0"/>
              <a:t>园区特色</a:t>
            </a:r>
            <a:endParaRPr lang="en-US" altLang="zh-CN" dirty="0"/>
          </a:p>
          <a:p>
            <a:pPr algn="ctr"/>
            <a:r>
              <a:rPr lang="zh-CN" altLang="en-US" dirty="0"/>
              <a:t>无法体现</a:t>
            </a:r>
            <a:r>
              <a:rPr lang="en-US" altLang="zh-CN" dirty="0"/>
              <a:t> </a:t>
            </a:r>
          </a:p>
          <a:p>
            <a:pPr algn="ctr"/>
            <a:endParaRPr lang="zh-CN" altLang="en-US" dirty="0"/>
          </a:p>
        </p:txBody>
      </p:sp>
      <p:sp>
        <p:nvSpPr>
          <p:cNvPr id="24" name="AutoShape 15"/>
          <p:cNvSpPr>
            <a:spLocks noChangeArrowheads="1"/>
          </p:cNvSpPr>
          <p:nvPr/>
        </p:nvSpPr>
        <p:spPr bwMode="auto">
          <a:xfrm>
            <a:off x="6023464" y="2786058"/>
            <a:ext cx="1958466" cy="955711"/>
          </a:xfrm>
          <a:prstGeom prst="roundRect">
            <a:avLst>
              <a:gd name="adj" fmla="val 12699"/>
            </a:avLst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endParaRPr lang="en-US" altLang="zh-CN" b="1" spc="150" dirty="0" smtClean="0">
              <a:ln w="11430"/>
              <a:solidFill>
                <a:schemeClr val="tx1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CN" altLang="en-US" spc="150" dirty="0" smtClean="0">
                <a:ln w="11430"/>
                <a:solidFill>
                  <a:schemeClr val="tx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j-ea"/>
                <a:ea typeface="+mj-ea"/>
              </a:rPr>
              <a:t>入驻企业</a:t>
            </a:r>
            <a:endParaRPr lang="en-US" altLang="zh-CN" spc="150" dirty="0" smtClean="0">
              <a:ln w="11430"/>
              <a:solidFill>
                <a:schemeClr val="tx1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r>
              <a:rPr lang="zh-CN" altLang="en-US" spc="150" dirty="0" smtClean="0">
                <a:ln w="11430"/>
                <a:solidFill>
                  <a:schemeClr val="tx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+mj-ea"/>
                <a:ea typeface="+mj-ea"/>
              </a:rPr>
              <a:t>享受服务单一</a:t>
            </a:r>
            <a:endParaRPr lang="en-US" altLang="zh-CN" spc="150" dirty="0" smtClean="0">
              <a:ln w="11430"/>
              <a:solidFill>
                <a:schemeClr val="tx1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+mj-ea"/>
              <a:ea typeface="+mj-ea"/>
            </a:endParaRPr>
          </a:p>
          <a:p>
            <a:pPr algn="ctr"/>
            <a:endParaRPr lang="zh-CN" altLang="en-US" b="1" spc="150" dirty="0">
              <a:ln w="11430"/>
              <a:solidFill>
                <a:schemeClr val="tx1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795776" y="3916924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j-ea"/>
                <a:ea typeface="+mj-ea"/>
              </a:rPr>
              <a:t>入驻企业、业主</a:t>
            </a:r>
            <a:endParaRPr lang="zh-CN" alt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j-ea"/>
              <a:ea typeface="+mj-e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000100" y="1785927"/>
            <a:ext cx="785818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>
              <a:lnSpc>
                <a:spcPct val="15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  <a:cs typeface="Calibri" pitchFamily="34" charset="0"/>
              </a:rPr>
              <a:t>园区服务对象主要面向园区运营商</a:t>
            </a:r>
            <a:endParaRPr lang="en-US" altLang="zh-CN" sz="1400" dirty="0" smtClean="0"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  <a:p>
            <a:pPr marL="180975" indent="-180975">
              <a:lnSpc>
                <a:spcPct val="150000"/>
              </a:lnSpc>
              <a:spcAft>
                <a:spcPts val="1200"/>
              </a:spcAft>
              <a:buFont typeface="Arial" pitchFamily="34" charset="0"/>
              <a:buChar char="•"/>
            </a:pPr>
            <a:r>
              <a:rPr lang="zh-CN" altLang="en-US" sz="1400" dirty="0" smtClean="0">
                <a:latin typeface="微软雅黑" pitchFamily="34" charset="-122"/>
                <a:ea typeface="微软雅黑" pitchFamily="34" charset="-122"/>
                <a:cs typeface="Calibri" pitchFamily="34" charset="0"/>
              </a:rPr>
              <a:t>中小型企业缺乏信息资源共享及招商引资平台</a:t>
            </a:r>
            <a:endParaRPr lang="en-US" altLang="zh-CN" sz="1400" dirty="0" smtClean="0">
              <a:latin typeface="微软雅黑" pitchFamily="34" charset="-122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85720" y="425215"/>
            <a:ext cx="5143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+mj-ea"/>
                <a:ea typeface="+mj-ea"/>
              </a:rPr>
              <a:t>园区管理现状</a:t>
            </a:r>
            <a:endParaRPr lang="zh-CN" altLang="en-US" sz="3600" b="1" dirty="0">
              <a:latin typeface="+mj-ea"/>
              <a:ea typeface="+mj-ea"/>
            </a:endParaRPr>
          </a:p>
        </p:txBody>
      </p:sp>
      <p:pic>
        <p:nvPicPr>
          <p:cNvPr id="32" name="Picture 3" descr="C:\Users\zhanglinhai\Desktop\helveticons1_48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1412776"/>
            <a:ext cx="432048" cy="43204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sp>
        <p:nvSpPr>
          <p:cNvPr id="33" name="TextBox 32"/>
          <p:cNvSpPr txBox="1"/>
          <p:nvPr/>
        </p:nvSpPr>
        <p:spPr>
          <a:xfrm>
            <a:off x="1184082" y="1357298"/>
            <a:ext cx="1569660" cy="4589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 dirty="0" smtClean="0">
                <a:solidFill>
                  <a:srgbClr val="C00000"/>
                </a:solidFill>
                <a:latin typeface="+mj-ea"/>
                <a:ea typeface="+mj-ea"/>
              </a:rPr>
              <a:t>服务对象单一</a:t>
            </a:r>
          </a:p>
        </p:txBody>
      </p:sp>
    </p:spTree>
    <p:custDataLst>
      <p:tags r:id="rId1"/>
    </p:custDataLst>
  </p:cSld>
  <p:clrMapOvr>
    <a:masterClrMapping/>
  </p:clrMapOvr>
  <p:transition advTm="73134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3815416" y="2272513"/>
            <a:ext cx="5000660" cy="3643338"/>
          </a:xfrm>
          <a:prstGeom prst="roundRect">
            <a:avLst>
              <a:gd name="adj" fmla="val 3481"/>
            </a:avLst>
          </a:prstGeom>
          <a:solidFill>
            <a:srgbClr val="558ED5">
              <a:alpha val="12157"/>
            </a:srgbClr>
          </a:solidFill>
          <a:ln w="3175" cap="rnd">
            <a:solidFill>
              <a:schemeClr val="accent1"/>
            </a:solidFill>
            <a:prstDash val="sysDash"/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86182" y="1559470"/>
            <a:ext cx="4429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我们的优势</a:t>
            </a:r>
            <a:endParaRPr lang="zh-CN" altLang="en-US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5720" y="1551451"/>
            <a:ext cx="4429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>
                <a:latin typeface="微软雅黑" pitchFamily="34" charset="-122"/>
                <a:ea typeface="微软雅黑" pitchFamily="34" charset="-122"/>
              </a:rPr>
              <a:t>同类产品</a:t>
            </a:r>
            <a:endParaRPr lang="zh-CN" altLang="en-US" b="1" dirty="0"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16" name="内容占位符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6632535"/>
              </p:ext>
            </p:extLst>
          </p:nvPr>
        </p:nvGraphicFramePr>
        <p:xfrm>
          <a:off x="3958292" y="2777342"/>
          <a:ext cx="4714940" cy="2714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57158" y="2143116"/>
            <a:ext cx="785818" cy="407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357290" y="2428868"/>
            <a:ext cx="68461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2143108" y="2143116"/>
            <a:ext cx="971996" cy="385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5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143108" y="3162660"/>
            <a:ext cx="1071570" cy="337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6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142844" y="3146026"/>
            <a:ext cx="1357322" cy="35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2" name="TextBox 21"/>
          <p:cNvSpPr txBox="1"/>
          <p:nvPr/>
        </p:nvSpPr>
        <p:spPr>
          <a:xfrm>
            <a:off x="214282" y="3571877"/>
            <a:ext cx="3143272" cy="2519839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目前国内园区的建设主要以基础设施完善和智能化应用推广为主，其重心在于给园区内部提供一种智能化的管理和服务体验。但各项技术的融合和统一是目前智慧园区建设需要解决的一大问题。</a:t>
            </a:r>
            <a:r>
              <a:rPr lang="en-US" altLang="zh-CN" sz="1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     </a:t>
            </a:r>
          </a:p>
          <a:p>
            <a:endParaRPr lang="zh-CN" altLang="en-US" sz="16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85720" y="425215"/>
            <a:ext cx="5143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+mj-ea"/>
                <a:ea typeface="+mj-ea"/>
              </a:rPr>
              <a:t>同类产品发展现状</a:t>
            </a:r>
            <a:endParaRPr lang="zh-CN" altLang="en-US" sz="3600" b="1" dirty="0">
              <a:latin typeface="+mj-ea"/>
              <a:ea typeface="+mj-ea"/>
            </a:endParaRPr>
          </a:p>
        </p:txBody>
      </p:sp>
    </p:spTree>
    <p:custDataLst>
      <p:tags r:id="rId1"/>
    </p:custDataLst>
  </p:cSld>
  <p:clrMapOvr>
    <a:masterClrMapping/>
  </p:clrMapOvr>
  <p:transition advTm="73134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42"/>
          <p:cNvGrpSpPr>
            <a:grpSpLocks/>
          </p:cNvGrpSpPr>
          <p:nvPr/>
        </p:nvGrpSpPr>
        <p:grpSpPr bwMode="auto">
          <a:xfrm>
            <a:off x="1862118" y="3481388"/>
            <a:ext cx="6044617" cy="725005"/>
            <a:chOff x="1163638" y="4059238"/>
            <a:chExt cx="6591300" cy="790575"/>
          </a:xfrm>
        </p:grpSpPr>
        <p:sp>
          <p:nvSpPr>
            <p:cNvPr id="35" name="Rectangle 12"/>
            <p:cNvSpPr>
              <a:spLocks noChangeArrowheads="1"/>
            </p:cNvSpPr>
            <p:nvPr/>
          </p:nvSpPr>
          <p:spPr bwMode="auto">
            <a:xfrm>
              <a:off x="1489076" y="4127501"/>
              <a:ext cx="6259512" cy="666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marL="285750" lvl="1" indent="-285750" defTabSz="1422400">
                <a:lnSpc>
                  <a:spcPct val="90000"/>
                </a:lnSpc>
                <a:spcAft>
                  <a:spcPct val="15000"/>
                </a:spcAft>
                <a:buFontTx/>
                <a:buChar char="•"/>
              </a:pPr>
              <a:endParaRPr lang="zh-CN" altLang="en-US" sz="3200" b="1" i="0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40" name="Group 14"/>
            <p:cNvGrpSpPr>
              <a:grpSpLocks/>
            </p:cNvGrpSpPr>
            <p:nvPr/>
          </p:nvGrpSpPr>
          <p:grpSpPr bwMode="auto">
            <a:xfrm rot="10800000">
              <a:off x="1163638" y="4059238"/>
              <a:ext cx="793750" cy="790575"/>
              <a:chOff x="0" y="0"/>
              <a:chExt cx="1136" cy="1134"/>
            </a:xfrm>
          </p:grpSpPr>
          <p:sp>
            <p:nvSpPr>
              <p:cNvPr id="48" name="Oval 1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136" cy="1134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alpha val="89999"/>
                    </a:schemeClr>
                  </a:gs>
                  <a:gs pos="50000">
                    <a:schemeClr val="bg1"/>
                  </a:gs>
                  <a:gs pos="100000">
                    <a:schemeClr val="bg2">
                      <a:alpha val="89999"/>
                    </a:schemeClr>
                  </a:gs>
                </a:gsLst>
                <a:lin ang="2700000" scaled="1"/>
              </a:gradFill>
              <a:ln w="9525" cmpd="sng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49" name="Oval 16"/>
              <p:cNvSpPr>
                <a:spLocks noChangeArrowheads="1"/>
              </p:cNvSpPr>
              <p:nvPr/>
            </p:nvSpPr>
            <p:spPr bwMode="auto">
              <a:xfrm>
                <a:off x="64" y="62"/>
                <a:ext cx="1008" cy="1010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42" name="Rectangle 19"/>
            <p:cNvSpPr>
              <a:spLocks noChangeArrowheads="1"/>
            </p:cNvSpPr>
            <p:nvPr/>
          </p:nvSpPr>
          <p:spPr bwMode="auto">
            <a:xfrm>
              <a:off x="2162176" y="4181476"/>
              <a:ext cx="5592762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285750" lvl="1" indent="-285750" defTabSz="1422400">
                <a:lnSpc>
                  <a:spcPct val="90000"/>
                </a:lnSpc>
                <a:spcAft>
                  <a:spcPct val="15000"/>
                </a:spcAft>
              </a:pPr>
              <a:r>
                <a:rPr lang="zh-CN" altLang="en-US" sz="2800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优势分析</a:t>
              </a:r>
            </a:p>
          </p:txBody>
        </p:sp>
        <p:sp>
          <p:nvSpPr>
            <p:cNvPr id="47" name="Rectangle 20"/>
            <p:cNvSpPr>
              <a:spLocks noChangeArrowheads="1"/>
            </p:cNvSpPr>
            <p:nvPr/>
          </p:nvSpPr>
          <p:spPr bwMode="auto">
            <a:xfrm>
              <a:off x="1292226" y="4133290"/>
              <a:ext cx="554037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zh-CN" sz="3600" b="1" i="0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3</a:t>
              </a:r>
              <a:endParaRPr lang="en-US" altLang="zh-CN" sz="3600" b="1" i="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50" name="组合 40"/>
          <p:cNvGrpSpPr>
            <a:grpSpLocks/>
          </p:cNvGrpSpPr>
          <p:nvPr/>
        </p:nvGrpSpPr>
        <p:grpSpPr bwMode="auto">
          <a:xfrm>
            <a:off x="1878665" y="2500306"/>
            <a:ext cx="6044617" cy="725005"/>
            <a:chOff x="1163638" y="1871663"/>
            <a:chExt cx="6591300" cy="790575"/>
          </a:xfrm>
        </p:grpSpPr>
        <p:sp>
          <p:nvSpPr>
            <p:cNvPr id="52" name="Rectangle 30"/>
            <p:cNvSpPr>
              <a:spLocks noChangeArrowheads="1"/>
            </p:cNvSpPr>
            <p:nvPr/>
          </p:nvSpPr>
          <p:spPr bwMode="auto">
            <a:xfrm>
              <a:off x="1489076" y="1939926"/>
              <a:ext cx="6259512" cy="666750"/>
            </a:xfrm>
            <a:prstGeom prst="rect">
              <a:avLst/>
            </a:prstGeom>
            <a:noFill/>
            <a:ln w="1270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 sz="2800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53" name="Group 32"/>
            <p:cNvGrpSpPr>
              <a:grpSpLocks/>
            </p:cNvGrpSpPr>
            <p:nvPr/>
          </p:nvGrpSpPr>
          <p:grpSpPr bwMode="auto">
            <a:xfrm rot="10800000">
              <a:off x="1163638" y="1871663"/>
              <a:ext cx="793750" cy="790575"/>
              <a:chOff x="0" y="0"/>
              <a:chExt cx="1136" cy="1134"/>
            </a:xfrm>
          </p:grpSpPr>
          <p:sp>
            <p:nvSpPr>
              <p:cNvPr id="60" name="Oval 33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136" cy="1134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alpha val="89999"/>
                    </a:schemeClr>
                  </a:gs>
                  <a:gs pos="50000">
                    <a:schemeClr val="bg1"/>
                  </a:gs>
                  <a:gs pos="100000">
                    <a:schemeClr val="bg2">
                      <a:alpha val="89999"/>
                    </a:schemeClr>
                  </a:gs>
                </a:gsLst>
                <a:lin ang="2700000" scaled="1"/>
              </a:gradFill>
              <a:ln w="9525" cmpd="sng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61" name="Oval 34"/>
              <p:cNvSpPr>
                <a:spLocks noChangeArrowheads="1"/>
              </p:cNvSpPr>
              <p:nvPr/>
            </p:nvSpPr>
            <p:spPr bwMode="auto">
              <a:xfrm>
                <a:off x="64" y="62"/>
                <a:ext cx="1008" cy="1010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55" name="Rectangle 37"/>
            <p:cNvSpPr>
              <a:spLocks noChangeArrowheads="1"/>
            </p:cNvSpPr>
            <p:nvPr/>
          </p:nvSpPr>
          <p:spPr bwMode="auto">
            <a:xfrm>
              <a:off x="2162176" y="1993901"/>
              <a:ext cx="5592762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285750" lvl="1" indent="-285750" defTabSz="1422400">
                <a:lnSpc>
                  <a:spcPct val="90000"/>
                </a:lnSpc>
                <a:spcAft>
                  <a:spcPct val="15000"/>
                </a:spcAft>
              </a:pPr>
              <a:r>
                <a:rPr lang="zh-CN" altLang="en-US" sz="2800" dirty="0" smtClean="0">
                  <a:solidFill>
                    <a:schemeClr val="accent1">
                      <a:lumMod val="5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系统介绍</a:t>
              </a:r>
              <a:endParaRPr lang="zh-CN" altLang="en-US" sz="2800" dirty="0">
                <a:solidFill>
                  <a:schemeClr val="accent1">
                    <a:lumMod val="50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59" name="Rectangle 38"/>
            <p:cNvSpPr>
              <a:spLocks noChangeArrowheads="1"/>
            </p:cNvSpPr>
            <p:nvPr/>
          </p:nvSpPr>
          <p:spPr bwMode="auto">
            <a:xfrm>
              <a:off x="1292226" y="1949562"/>
              <a:ext cx="554037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zh-CN" sz="3600" b="1" i="0" dirty="0" smtClean="0">
                  <a:latin typeface="微软雅黑" pitchFamily="34" charset="-122"/>
                  <a:ea typeface="微软雅黑" pitchFamily="34" charset="-122"/>
                </a:rPr>
                <a:t>2</a:t>
              </a:r>
              <a:endParaRPr lang="en-US" altLang="zh-CN" sz="3600" b="1" i="0" dirty="0"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62" name="组合 40"/>
          <p:cNvGrpSpPr>
            <a:grpSpLocks/>
          </p:cNvGrpSpPr>
          <p:nvPr/>
        </p:nvGrpSpPr>
        <p:grpSpPr bwMode="auto">
          <a:xfrm>
            <a:off x="1884969" y="1643050"/>
            <a:ext cx="6044617" cy="725005"/>
            <a:chOff x="1163638" y="1871663"/>
            <a:chExt cx="6591300" cy="790575"/>
          </a:xfrm>
        </p:grpSpPr>
        <p:sp>
          <p:nvSpPr>
            <p:cNvPr id="63" name="Rectangle 30"/>
            <p:cNvSpPr>
              <a:spLocks noChangeArrowheads="1"/>
            </p:cNvSpPr>
            <p:nvPr/>
          </p:nvSpPr>
          <p:spPr bwMode="auto">
            <a:xfrm>
              <a:off x="1489076" y="1939926"/>
              <a:ext cx="6259512" cy="666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zh-CN" altLang="en-US" sz="2800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64" name="Group 32"/>
            <p:cNvGrpSpPr>
              <a:grpSpLocks/>
            </p:cNvGrpSpPr>
            <p:nvPr/>
          </p:nvGrpSpPr>
          <p:grpSpPr bwMode="auto">
            <a:xfrm rot="10800000">
              <a:off x="1163638" y="1871663"/>
              <a:ext cx="793750" cy="790575"/>
              <a:chOff x="0" y="0"/>
              <a:chExt cx="1136" cy="1134"/>
            </a:xfrm>
          </p:grpSpPr>
          <p:sp>
            <p:nvSpPr>
              <p:cNvPr id="67" name="Oval 33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136" cy="1134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alpha val="89999"/>
                    </a:schemeClr>
                  </a:gs>
                  <a:gs pos="50000">
                    <a:schemeClr val="bg1"/>
                  </a:gs>
                  <a:gs pos="100000">
                    <a:schemeClr val="bg2">
                      <a:alpha val="89999"/>
                    </a:schemeClr>
                  </a:gs>
                </a:gsLst>
                <a:lin ang="2700000" scaled="1"/>
              </a:gradFill>
              <a:ln w="9525" cmpd="sng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68" name="Oval 34"/>
              <p:cNvSpPr>
                <a:spLocks noChangeArrowheads="1"/>
              </p:cNvSpPr>
              <p:nvPr/>
            </p:nvSpPr>
            <p:spPr bwMode="auto">
              <a:xfrm>
                <a:off x="64" y="62"/>
                <a:ext cx="1008" cy="1010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65" name="Rectangle 37"/>
            <p:cNvSpPr>
              <a:spLocks noChangeArrowheads="1"/>
            </p:cNvSpPr>
            <p:nvPr/>
          </p:nvSpPr>
          <p:spPr bwMode="auto">
            <a:xfrm>
              <a:off x="2162176" y="1993901"/>
              <a:ext cx="5592762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285750" lvl="1" indent="-285750" defTabSz="1422400">
                <a:lnSpc>
                  <a:spcPct val="90000"/>
                </a:lnSpc>
                <a:spcAft>
                  <a:spcPct val="15000"/>
                </a:spcAft>
              </a:pPr>
              <a:r>
                <a:rPr lang="zh-CN" altLang="en-US" sz="2800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应用背景</a:t>
              </a:r>
            </a:p>
          </p:txBody>
        </p:sp>
        <p:sp>
          <p:nvSpPr>
            <p:cNvPr id="66" name="Rectangle 38"/>
            <p:cNvSpPr>
              <a:spLocks noChangeArrowheads="1"/>
            </p:cNvSpPr>
            <p:nvPr/>
          </p:nvSpPr>
          <p:spPr bwMode="auto">
            <a:xfrm>
              <a:off x="1292226" y="1981201"/>
              <a:ext cx="554037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zh-CN" sz="3600" b="1" i="0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1</a:t>
              </a:r>
              <a:endParaRPr lang="en-US" altLang="zh-CN" sz="3600" b="1" i="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69" name="组合 42"/>
          <p:cNvGrpSpPr>
            <a:grpSpLocks/>
          </p:cNvGrpSpPr>
          <p:nvPr/>
        </p:nvGrpSpPr>
        <p:grpSpPr bwMode="auto">
          <a:xfrm>
            <a:off x="1860142" y="4492911"/>
            <a:ext cx="6044617" cy="725005"/>
            <a:chOff x="1163638" y="4059238"/>
            <a:chExt cx="6591300" cy="790575"/>
          </a:xfrm>
        </p:grpSpPr>
        <p:sp>
          <p:nvSpPr>
            <p:cNvPr id="70" name="Rectangle 12"/>
            <p:cNvSpPr>
              <a:spLocks noChangeArrowheads="1"/>
            </p:cNvSpPr>
            <p:nvPr/>
          </p:nvSpPr>
          <p:spPr bwMode="auto">
            <a:xfrm>
              <a:off x="1489076" y="4127501"/>
              <a:ext cx="6259512" cy="66675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marL="285750" lvl="1" indent="-285750" defTabSz="1422400">
                <a:lnSpc>
                  <a:spcPct val="90000"/>
                </a:lnSpc>
                <a:spcAft>
                  <a:spcPct val="15000"/>
                </a:spcAft>
                <a:buFontTx/>
                <a:buChar char="•"/>
              </a:pPr>
              <a:endParaRPr lang="zh-CN" altLang="en-US" sz="3200" b="1" i="0">
                <a:latin typeface="微软雅黑" pitchFamily="34" charset="-122"/>
                <a:ea typeface="微软雅黑" pitchFamily="34" charset="-122"/>
              </a:endParaRPr>
            </a:p>
          </p:txBody>
        </p:sp>
        <p:grpSp>
          <p:nvGrpSpPr>
            <p:cNvPr id="71" name="Group 14"/>
            <p:cNvGrpSpPr>
              <a:grpSpLocks/>
            </p:cNvGrpSpPr>
            <p:nvPr/>
          </p:nvGrpSpPr>
          <p:grpSpPr bwMode="auto">
            <a:xfrm rot="10800000">
              <a:off x="1163638" y="4059238"/>
              <a:ext cx="793750" cy="790575"/>
              <a:chOff x="0" y="0"/>
              <a:chExt cx="1136" cy="1134"/>
            </a:xfrm>
          </p:grpSpPr>
          <p:sp>
            <p:nvSpPr>
              <p:cNvPr id="74" name="Oval 1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1136" cy="1134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alpha val="89999"/>
                    </a:schemeClr>
                  </a:gs>
                  <a:gs pos="50000">
                    <a:schemeClr val="bg1"/>
                  </a:gs>
                  <a:gs pos="100000">
                    <a:schemeClr val="bg2">
                      <a:alpha val="89999"/>
                    </a:schemeClr>
                  </a:gs>
                </a:gsLst>
                <a:lin ang="2700000" scaled="1"/>
              </a:gradFill>
              <a:ln w="9525" cmpd="sng">
                <a:solidFill>
                  <a:schemeClr val="bg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  <p:sp>
            <p:nvSpPr>
              <p:cNvPr id="75" name="Oval 16"/>
              <p:cNvSpPr>
                <a:spLocks noChangeArrowheads="1"/>
              </p:cNvSpPr>
              <p:nvPr/>
            </p:nvSpPr>
            <p:spPr bwMode="auto">
              <a:xfrm>
                <a:off x="64" y="62"/>
                <a:ext cx="1008" cy="1010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endParaRPr lang="zh-CN" altLang="en-US">
                  <a:latin typeface="微软雅黑" pitchFamily="34" charset="-122"/>
                  <a:ea typeface="微软雅黑" pitchFamily="34" charset="-122"/>
                </a:endParaRPr>
              </a:p>
            </p:txBody>
          </p:sp>
        </p:grpSp>
        <p:sp>
          <p:nvSpPr>
            <p:cNvPr id="72" name="Rectangle 19"/>
            <p:cNvSpPr>
              <a:spLocks noChangeArrowheads="1"/>
            </p:cNvSpPr>
            <p:nvPr/>
          </p:nvSpPr>
          <p:spPr bwMode="auto">
            <a:xfrm>
              <a:off x="2162176" y="4181476"/>
              <a:ext cx="5592762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marL="285750" lvl="1" indent="-285750" defTabSz="1422400">
                <a:lnSpc>
                  <a:spcPct val="90000"/>
                </a:lnSpc>
                <a:spcAft>
                  <a:spcPct val="15000"/>
                </a:spcAft>
              </a:pPr>
              <a:r>
                <a:rPr lang="zh-CN" altLang="en-US" sz="2800" dirty="0" smtClean="0">
                  <a:solidFill>
                    <a:schemeClr val="accent1">
                      <a:lumMod val="60000"/>
                      <a:lumOff val="40000"/>
                    </a:schemeClr>
                  </a:solidFill>
                  <a:latin typeface="微软雅黑" pitchFamily="34" charset="-122"/>
                  <a:ea typeface="微软雅黑" pitchFamily="34" charset="-122"/>
                </a:rPr>
                <a:t>实施案例</a:t>
              </a:r>
              <a:endParaRPr lang="zh-CN" altLang="en-US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73" name="Rectangle 20"/>
            <p:cNvSpPr>
              <a:spLocks noChangeArrowheads="1"/>
            </p:cNvSpPr>
            <p:nvPr/>
          </p:nvSpPr>
          <p:spPr bwMode="auto">
            <a:xfrm>
              <a:off x="1269658" y="4124716"/>
              <a:ext cx="554037" cy="569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altLang="zh-CN" sz="3600" b="1" i="0" dirty="0" smtClean="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rPr>
                <a:t>4</a:t>
              </a:r>
              <a:endParaRPr lang="en-US" altLang="zh-CN" sz="3600" b="1" i="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32" name="标题 1"/>
          <p:cNvSpPr txBox="1">
            <a:spLocks/>
          </p:cNvSpPr>
          <p:nvPr/>
        </p:nvSpPr>
        <p:spPr bwMode="auto">
          <a:xfrm>
            <a:off x="1450997" y="816255"/>
            <a:ext cx="6192837" cy="7620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defRPr/>
            </a:pPr>
            <a:r>
              <a:rPr lang="zh-CN" altLang="en-US" sz="3600" b="1" dirty="0" smtClean="0">
                <a:latin typeface="微软雅黑" pitchFamily="34" charset="-122"/>
                <a:ea typeface="微软雅黑" pitchFamily="34" charset="-122"/>
              </a:rPr>
              <a:t>提纲</a:t>
            </a:r>
            <a:endParaRPr lang="zh-CN" altLang="en-US" sz="3600" b="1" dirty="0"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  <p:transition spd="slow" advTm="1397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内容占位符 8"/>
          <p:cNvSpPr>
            <a:spLocks noGrp="1"/>
          </p:cNvSpPr>
          <p:nvPr>
            <p:ph idx="1"/>
          </p:nvPr>
        </p:nvSpPr>
        <p:spPr>
          <a:xfrm>
            <a:off x="428596" y="1414486"/>
            <a:ext cx="8072494" cy="1514448"/>
          </a:xfrm>
          <a:noFill/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智慧园区信息服务平台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  <a:cs typeface="Times New Roman" pitchFamily="18" charset="0"/>
              </a:rPr>
              <a:t>以云平台数据中心和物联网技术为核心，将各项基础设施连接成一个有机的整体，通过同一平台操纵各种数据实现管理，最大限度的提高管理效率，达到办公自动化、园区管理智能化的目的，从而实现更高的投资回报率。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28596" y="2728870"/>
            <a:ext cx="2565507" cy="107157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9050"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lvl="0" algn="ctr"/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智慧管理</a:t>
            </a:r>
          </a:p>
        </p:txBody>
      </p:sp>
      <p:sp>
        <p:nvSpPr>
          <p:cNvPr id="9" name="矩形 8"/>
          <p:cNvSpPr/>
          <p:nvPr/>
        </p:nvSpPr>
        <p:spPr>
          <a:xfrm>
            <a:off x="428596" y="3871878"/>
            <a:ext cx="2565507" cy="1143008"/>
          </a:xfrm>
          <a:prstGeom prst="rect">
            <a:avLst/>
          </a:prstGeom>
          <a:solidFill>
            <a:schemeClr val="accent3">
              <a:lumMod val="75000"/>
            </a:schemeClr>
          </a:solidFill>
          <a:ln w="19050"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节能降耗</a:t>
            </a:r>
            <a:endParaRPr lang="zh-CN" altLang="en-US" sz="24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28596" y="5086324"/>
            <a:ext cx="2565507" cy="1143008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9050">
            <a:noFill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高回报率</a:t>
            </a:r>
            <a:endParaRPr lang="zh-CN" altLang="en-US" sz="24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85720" y="425215"/>
            <a:ext cx="5143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+mj-ea"/>
                <a:ea typeface="+mj-ea"/>
              </a:rPr>
              <a:t>系统概述</a:t>
            </a:r>
            <a:endParaRPr lang="zh-CN" altLang="en-US" sz="3600" b="1" dirty="0">
              <a:latin typeface="+mj-ea"/>
              <a:ea typeface="+mj-ea"/>
            </a:endParaRPr>
          </a:p>
        </p:txBody>
      </p:sp>
      <p:pic>
        <p:nvPicPr>
          <p:cNvPr id="28673" name="Picture 1" descr="C:\Users\zhongzijuan\AppData\Roaming\Tencent\Users\2521349691\QQ\WinTemp\RichOle\5)D{8J3RHIPP_O7Z(7T]}$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2714620"/>
            <a:ext cx="5305425" cy="3495675"/>
          </a:xfrm>
          <a:prstGeom prst="rect">
            <a:avLst/>
          </a:prstGeom>
          <a:noFill/>
        </p:spPr>
      </p:pic>
    </p:spTree>
  </p:cSld>
  <p:clrMapOvr>
    <a:masterClrMapping/>
  </p:clrMapOvr>
  <p:transition advTm="28439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内容占位符 8"/>
          <p:cNvSpPr>
            <a:spLocks noGrp="1"/>
          </p:cNvSpPr>
          <p:nvPr>
            <p:ph idx="1"/>
          </p:nvPr>
        </p:nvSpPr>
        <p:spPr>
          <a:xfrm>
            <a:off x="298690" y="1289154"/>
            <a:ext cx="2143140" cy="4929222"/>
          </a:xfrm>
          <a:noFill/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en-US" altLang="zh-CN" sz="1600" dirty="0" smtClean="0"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600" dirty="0" smtClean="0"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600" dirty="0" smtClean="0"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600" dirty="0" smtClean="0"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1600" dirty="0" smtClean="0"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  <a:p>
            <a:pPr marL="0" indent="0">
              <a:lnSpc>
                <a:spcPct val="150000"/>
              </a:lnSpc>
              <a:buNone/>
            </a:pPr>
            <a:endParaRPr lang="en-US" altLang="zh-CN" sz="2900" dirty="0" smtClean="0">
              <a:latin typeface="微软雅黑" pitchFamily="34" charset="-122"/>
              <a:ea typeface="微软雅黑" pitchFamily="34" charset="-122"/>
              <a:cs typeface="Times New Roman" pitchFamily="18" charset="0"/>
            </a:endParaRPr>
          </a:p>
        </p:txBody>
      </p:sp>
      <p:sp>
        <p:nvSpPr>
          <p:cNvPr id="20" name="圆角矩形 19"/>
          <p:cNvSpPr/>
          <p:nvPr/>
        </p:nvSpPr>
        <p:spPr>
          <a:xfrm>
            <a:off x="547552" y="1432030"/>
            <a:ext cx="1857388" cy="48577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altLang="zh-CN" sz="1600" b="1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600" b="1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600" b="1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600" b="1" dirty="0" smtClean="0"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园区运营服务</a:t>
            </a:r>
            <a:endParaRPr lang="en-US" altLang="zh-CN" sz="1600" b="1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Font typeface="Arial" pitchFamily="34" charset="0"/>
              <a:buChar char="•"/>
            </a:pP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 园区安防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Font typeface="Arial" pitchFamily="34" charset="0"/>
              <a:buChar char="•"/>
            </a:pP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 节能管理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Font typeface="Arial" pitchFamily="34" charset="0"/>
              <a:buChar char="•"/>
            </a:pP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 一卡通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Font typeface="Arial" pitchFamily="34" charset="0"/>
              <a:buChar char="•"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人力资源管理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……</a:t>
            </a:r>
          </a:p>
          <a:p>
            <a:endParaRPr lang="zh-CN" altLang="en-US" sz="1600" b="1" dirty="0" smtClean="0"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园区民生服务</a:t>
            </a:r>
            <a:endParaRPr lang="en-US" altLang="zh-CN" sz="1600" b="1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Font typeface="Arial" pitchFamily="34" charset="0"/>
              <a:buChar char="•"/>
            </a:pP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 电子政务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Font typeface="Arial" pitchFamily="34" charset="0"/>
              <a:buChar char="•"/>
            </a:pP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 电子支付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Font typeface="Arial" pitchFamily="34" charset="0"/>
              <a:buChar char="•"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办公自动化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……</a:t>
            </a:r>
          </a:p>
          <a:p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r>
              <a:rPr lang="zh-CN" altLang="en-US" sz="1600" b="1" dirty="0" smtClean="0">
                <a:latin typeface="微软雅黑" pitchFamily="34" charset="-122"/>
                <a:ea typeface="微软雅黑" pitchFamily="34" charset="-122"/>
              </a:rPr>
              <a:t>招商引资服务</a:t>
            </a:r>
            <a:endParaRPr lang="en-US" altLang="zh-CN" sz="1600" b="1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Font typeface="Arial" pitchFamily="34" charset="0"/>
              <a:buChar char="•"/>
            </a:pP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 信息公告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pPr>
              <a:buFont typeface="Arial" pitchFamily="34" charset="0"/>
              <a:buChar char="•"/>
            </a:pPr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 </a:t>
            </a:r>
            <a:r>
              <a:rPr lang="zh-CN" altLang="en-US" sz="1600" dirty="0" smtClean="0">
                <a:latin typeface="微软雅黑" pitchFamily="34" charset="-122"/>
                <a:ea typeface="微软雅黑" pitchFamily="34" charset="-122"/>
              </a:rPr>
              <a:t>企业信息发布</a:t>
            </a:r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……</a:t>
            </a:r>
          </a:p>
          <a:p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600" dirty="0" smtClean="0">
              <a:latin typeface="微软雅黑" pitchFamily="34" charset="-122"/>
              <a:ea typeface="微软雅黑" pitchFamily="34" charset="-122"/>
            </a:endParaRPr>
          </a:p>
          <a:p>
            <a:r>
              <a:rPr lang="en-US" altLang="zh-CN" sz="1600" dirty="0" smtClean="0">
                <a:latin typeface="微软雅黑" pitchFamily="34" charset="-122"/>
                <a:ea typeface="微软雅黑" pitchFamily="34" charset="-122"/>
              </a:rPr>
              <a:t> </a:t>
            </a:r>
          </a:p>
          <a:p>
            <a:endParaRPr lang="zh-CN" altLang="en-US" sz="1600" dirty="0" smtClean="0">
              <a:latin typeface="微软雅黑" pitchFamily="34" charset="-122"/>
              <a:ea typeface="微软雅黑" pitchFamily="34" charset="-122"/>
            </a:endParaRPr>
          </a:p>
          <a:p>
            <a:endParaRPr lang="en-US" altLang="zh-CN" sz="1400" dirty="0" smtClean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CN" altLang="en-US"/>
          </a:p>
        </p:txBody>
      </p:sp>
      <p:graphicFrame>
        <p:nvGraphicFramePr>
          <p:cNvPr id="26625" name="Object 1"/>
          <p:cNvGraphicFramePr>
            <a:graphicFrameLocks noChangeAspect="1"/>
          </p:cNvGraphicFramePr>
          <p:nvPr/>
        </p:nvGraphicFramePr>
        <p:xfrm>
          <a:off x="2441830" y="1613912"/>
          <a:ext cx="6613065" cy="46434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43" name="Visio" r:id="rId4" imgW="7730100" imgH="5434642" progId="Visio.Drawing.11">
                  <p:embed/>
                </p:oleObj>
              </mc:Choice>
              <mc:Fallback>
                <p:oleObj name="Visio" r:id="rId4" imgW="7730100" imgH="5434642" progId="Visio.Drawing.11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1830" y="1613912"/>
                        <a:ext cx="6613065" cy="464347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85720" y="425215"/>
            <a:ext cx="5143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+mj-ea"/>
                <a:ea typeface="+mj-ea"/>
              </a:rPr>
              <a:t>系统组成</a:t>
            </a:r>
            <a:endParaRPr lang="zh-CN" altLang="en-US" sz="3600" b="1" dirty="0">
              <a:latin typeface="+mj-ea"/>
              <a:ea typeface="+mj-ea"/>
            </a:endParaRPr>
          </a:p>
        </p:txBody>
      </p:sp>
    </p:spTree>
  </p:cSld>
  <p:clrMapOvr>
    <a:masterClrMapping/>
  </p:clrMapOvr>
  <p:transition advTm="28439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1|6.4|6.7|7|1.6|9|3.3|6.4|7.4|4.5|1.8|4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1|6.4|6.7|7|1.6|9|3.3|6.4|7.4|4.5|1.8|4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1|6.4|6.7|7|1.6|9|3.3|6.4|7.4|4.5|1.8|4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1|6.4|6.7|7|1.6|9|3.3|6.4|7.4|4.5|1.8|4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5|7|3.9|2.1|2.5|18.7|3|8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8|1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1|6.4|6.7|7|1.6|9|3.3|6.4|7.4|4.5|1.8|4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1"/>
</p:tagLst>
</file>

<file path=ppt/theme/theme1.xml><?xml version="1.0" encoding="utf-8"?>
<a:theme xmlns:a="http://schemas.openxmlformats.org/drawingml/2006/main" name="ppt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暗香扑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ppt1</Template>
  <TotalTime>8649</TotalTime>
  <Words>2176</Words>
  <Application>Microsoft Office PowerPoint</Application>
  <PresentationFormat>On-screen Show (4:3)</PresentationFormat>
  <Paragraphs>272</Paragraphs>
  <Slides>22</Slides>
  <Notes>17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ppt1</vt:lpstr>
      <vt:lpstr>Visio</vt:lpstr>
      <vt:lpstr>智慧园区信息服务平台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test</dc:creator>
  <cp:lastModifiedBy>Qinghai Wang</cp:lastModifiedBy>
  <cp:revision>930</cp:revision>
  <dcterms:created xsi:type="dcterms:W3CDTF">2012-08-07T06:52:15Z</dcterms:created>
  <dcterms:modified xsi:type="dcterms:W3CDTF">2017-01-02T07:08:18Z</dcterms:modified>
</cp:coreProperties>
</file>