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video/unknown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369" r:id="rId5"/>
    <p:sldId id="368" r:id="rId6"/>
    <p:sldId id="298" r:id="rId7"/>
    <p:sldId id="304" r:id="rId8"/>
    <p:sldId id="299" r:id="rId9"/>
    <p:sldId id="371" r:id="rId10"/>
    <p:sldId id="372" r:id="rId11"/>
    <p:sldId id="373" r:id="rId12"/>
    <p:sldId id="391" r:id="rId13"/>
    <p:sldId id="374" r:id="rId14"/>
    <p:sldId id="382" r:id="rId15"/>
    <p:sldId id="385" r:id="rId16"/>
    <p:sldId id="375" r:id="rId17"/>
    <p:sldId id="386" r:id="rId18"/>
    <p:sldId id="387" r:id="rId19"/>
    <p:sldId id="389" r:id="rId20"/>
    <p:sldId id="376" r:id="rId21"/>
    <p:sldId id="379" r:id="rId22"/>
    <p:sldId id="395" r:id="rId23"/>
    <p:sldId id="403" r:id="rId24"/>
    <p:sldId id="380" r:id="rId25"/>
    <p:sldId id="402" r:id="rId26"/>
    <p:sldId id="400" r:id="rId27"/>
    <p:sldId id="396" r:id="rId28"/>
    <p:sldId id="404" r:id="rId29"/>
    <p:sldId id="406" r:id="rId30"/>
    <p:sldId id="409" r:id="rId31"/>
    <p:sldId id="397" r:id="rId32"/>
    <p:sldId id="405" r:id="rId33"/>
    <p:sldId id="399" r:id="rId34"/>
  </p:sldIdLst>
  <p:sldSz cx="12241213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0074" autoAdjust="0"/>
    <p:restoredTop sz="86004" autoAdjust="0"/>
  </p:normalViewPr>
  <p:slideViewPr>
    <p:cSldViewPr>
      <p:cViewPr>
        <p:scale>
          <a:sx n="60" d="100"/>
          <a:sy n="60" d="100"/>
        </p:scale>
        <p:origin x="-1085" y="-394"/>
      </p:cViewPr>
      <p:guideLst>
        <p:guide orient="horz" pos="2155"/>
        <p:guide pos="3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94B24-1572-4253-9B5D-139171838AD8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CN" altLang="en-US"/>
        </a:p>
      </dgm:t>
    </dgm:pt>
    <dgm:pt modelId="{B3730F12-2AA8-4B32-9FFC-697769720AA6}">
      <dgm:prSet custT="1"/>
      <dgm:spPr/>
      <dgm:t>
        <a:bodyPr/>
        <a:lstStyle/>
        <a:p>
          <a:pPr rtl="0"/>
          <a:r>
            <a:rPr lang="zh-CN" altLang="en-US" sz="1800" b="1" dirty="0" smtClean="0">
              <a:solidFill>
                <a:srgbClr val="C00000"/>
              </a:solidFill>
            </a:rPr>
            <a:t>功能概述：</a:t>
          </a:r>
          <a:r>
            <a:rPr lang="zh-CN" altLang="en-US" sz="1800" dirty="0" smtClean="0"/>
            <a:t>以图搜图是利用过车图片的特征信息（如车辆年检标志、车头内饰等）为基础分析单元，利用智能搜索分析引擎进行对比分析，从而达到对类似套牌肇事逃逸车辆的抓捕定位的目的。</a:t>
          </a:r>
          <a:endParaRPr lang="zh-CN" altLang="en-US" sz="1800" dirty="0"/>
        </a:p>
      </dgm:t>
    </dgm:pt>
    <dgm:pt modelId="{9750B32C-FA24-4EA9-92EF-6370AF235850}" type="parTrans" cxnId="{A14A9AB9-9F14-4998-80B5-4A75DCD92F88}">
      <dgm:prSet/>
      <dgm:spPr/>
      <dgm:t>
        <a:bodyPr/>
        <a:lstStyle/>
        <a:p>
          <a:endParaRPr lang="zh-CN" altLang="en-US"/>
        </a:p>
      </dgm:t>
    </dgm:pt>
    <dgm:pt modelId="{DDB1BC18-E8D7-43D5-8B79-4D218D85734E}" type="sibTrans" cxnId="{A14A9AB9-9F14-4998-80B5-4A75DCD92F88}">
      <dgm:prSet/>
      <dgm:spPr/>
      <dgm:t>
        <a:bodyPr/>
        <a:lstStyle/>
        <a:p>
          <a:endParaRPr lang="zh-CN" altLang="en-US"/>
        </a:p>
      </dgm:t>
    </dgm:pt>
    <dgm:pt modelId="{7AE18FA5-2E1F-4BEB-948F-9CDB97F61F7F}" type="pres">
      <dgm:prSet presAssocID="{8F194B24-1572-4253-9B5D-139171838A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D6DB6EE-8D79-4CD4-B246-4B83DE2EC5ED}" type="pres">
      <dgm:prSet presAssocID="{B3730F12-2AA8-4B32-9FFC-697769720AA6}" presName="parentText" presStyleLbl="node1" presStyleIdx="0" presStyleCnt="1" custLinFactNeighborX="31697" custLinFactNeighborY="1363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E82C234-5F0C-4658-A983-EED8AE35C38A}" type="presOf" srcId="{B3730F12-2AA8-4B32-9FFC-697769720AA6}" destId="{6D6DB6EE-8D79-4CD4-B246-4B83DE2EC5ED}" srcOrd="0" destOrd="0" presId="urn:microsoft.com/office/officeart/2005/8/layout/vList2"/>
    <dgm:cxn modelId="{8D167928-E8DD-4E53-B614-63AC6F112996}" type="presOf" srcId="{8F194B24-1572-4253-9B5D-139171838AD8}" destId="{7AE18FA5-2E1F-4BEB-948F-9CDB97F61F7F}" srcOrd="0" destOrd="0" presId="urn:microsoft.com/office/officeart/2005/8/layout/vList2"/>
    <dgm:cxn modelId="{A14A9AB9-9F14-4998-80B5-4A75DCD92F88}" srcId="{8F194B24-1572-4253-9B5D-139171838AD8}" destId="{B3730F12-2AA8-4B32-9FFC-697769720AA6}" srcOrd="0" destOrd="0" parTransId="{9750B32C-FA24-4EA9-92EF-6370AF235850}" sibTransId="{DDB1BC18-E8D7-43D5-8B79-4D218D85734E}"/>
    <dgm:cxn modelId="{A92B93B1-2142-4536-9E70-8FB31D020EB9}" type="presParOf" srcId="{7AE18FA5-2E1F-4BEB-948F-9CDB97F61F7F}" destId="{6D6DB6EE-8D79-4CD4-B246-4B83DE2EC5E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52E438-282D-465F-8DD9-A8E0650E401D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zh-CN" altLang="en-US"/>
        </a:p>
      </dgm:t>
    </dgm:pt>
    <dgm:pt modelId="{61483DE4-5704-4978-9412-336C73D92989}">
      <dgm:prSet/>
      <dgm:spPr/>
      <dgm:t>
        <a:bodyPr/>
        <a:lstStyle/>
        <a:p>
          <a:pPr rtl="0"/>
          <a:r>
            <a:rPr lang="zh-CN" b="1" dirty="0" smtClean="0"/>
            <a:t>基于分布式计算存储的云储存方案，让以图搜图功能更加的快速和高效！</a:t>
          </a:r>
          <a:endParaRPr lang="zh-CN" dirty="0"/>
        </a:p>
      </dgm:t>
    </dgm:pt>
    <dgm:pt modelId="{D4C24153-F18C-4B32-AB1F-7A7270A885D1}" type="parTrans" cxnId="{17CF635F-0D28-470A-BC31-2336EB6FCEC3}">
      <dgm:prSet/>
      <dgm:spPr/>
      <dgm:t>
        <a:bodyPr/>
        <a:lstStyle/>
        <a:p>
          <a:endParaRPr lang="zh-CN" altLang="en-US"/>
        </a:p>
      </dgm:t>
    </dgm:pt>
    <dgm:pt modelId="{63C3944E-E273-4165-A08D-A30E8EAEE3E6}" type="sibTrans" cxnId="{17CF635F-0D28-470A-BC31-2336EB6FCEC3}">
      <dgm:prSet/>
      <dgm:spPr/>
      <dgm:t>
        <a:bodyPr/>
        <a:lstStyle/>
        <a:p>
          <a:endParaRPr lang="zh-CN" altLang="en-US"/>
        </a:p>
      </dgm:t>
    </dgm:pt>
    <dgm:pt modelId="{3F432C3F-BC3F-4191-A85A-64B0F2178511}" type="pres">
      <dgm:prSet presAssocID="{0E52E438-282D-465F-8DD9-A8E0650E40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810F2723-AB7E-4BAE-BF96-2DD3DD1BC158}" type="pres">
      <dgm:prSet presAssocID="{61483DE4-5704-4978-9412-336C73D9298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C7DA51D-CDF8-4C7C-A224-02CE8EEE0B6F}" type="presOf" srcId="{61483DE4-5704-4978-9412-336C73D92989}" destId="{810F2723-AB7E-4BAE-BF96-2DD3DD1BC158}" srcOrd="0" destOrd="0" presId="urn:microsoft.com/office/officeart/2005/8/layout/vList2"/>
    <dgm:cxn modelId="{17CF635F-0D28-470A-BC31-2336EB6FCEC3}" srcId="{0E52E438-282D-465F-8DD9-A8E0650E401D}" destId="{61483DE4-5704-4978-9412-336C73D92989}" srcOrd="0" destOrd="0" parTransId="{D4C24153-F18C-4B32-AB1F-7A7270A885D1}" sibTransId="{63C3944E-E273-4165-A08D-A30E8EAEE3E6}"/>
    <dgm:cxn modelId="{AA91A92C-DD7C-41A2-87AC-2F0376671782}" type="presOf" srcId="{0E52E438-282D-465F-8DD9-A8E0650E401D}" destId="{3F432C3F-BC3F-4191-A85A-64B0F2178511}" srcOrd="0" destOrd="0" presId="urn:microsoft.com/office/officeart/2005/8/layout/vList2"/>
    <dgm:cxn modelId="{33E7765E-91DA-4E46-B0D2-96C229D90F23}" type="presParOf" srcId="{3F432C3F-BC3F-4191-A85A-64B0F2178511}" destId="{810F2723-AB7E-4BAE-BF96-2DD3DD1BC1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DB6EE-8D79-4CD4-B246-4B83DE2EC5ED}">
      <dsp:nvSpPr>
        <dsp:cNvPr id="0" name=""/>
        <dsp:cNvSpPr/>
      </dsp:nvSpPr>
      <dsp:spPr>
        <a:xfrm>
          <a:off x="0" y="10178"/>
          <a:ext cx="8208912" cy="106704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 dirty="0" smtClean="0">
              <a:solidFill>
                <a:srgbClr val="C00000"/>
              </a:solidFill>
            </a:rPr>
            <a:t>功能概述：</a:t>
          </a:r>
          <a:r>
            <a:rPr lang="zh-CN" altLang="en-US" sz="1800" kern="1200" dirty="0" smtClean="0"/>
            <a:t>以图搜图是利用过车图片的特征信息（如车辆年检标志、车头内饰等）为基础分析单元，利用智能搜索分析引擎进行对比分析，从而达到对类似套牌肇事逃逸车辆的抓捕定位的目的。</a:t>
          </a:r>
          <a:endParaRPr lang="zh-CN" altLang="en-US" sz="1800" kern="1200" dirty="0"/>
        </a:p>
      </dsp:txBody>
      <dsp:txXfrm>
        <a:off x="52089" y="62267"/>
        <a:ext cx="8104734" cy="962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F2723-AB7E-4BAE-BF96-2DD3DD1BC158}">
      <dsp:nvSpPr>
        <dsp:cNvPr id="0" name=""/>
        <dsp:cNvSpPr/>
      </dsp:nvSpPr>
      <dsp:spPr>
        <a:xfrm>
          <a:off x="0" y="23175"/>
          <a:ext cx="7848996" cy="4779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900" b="1" kern="1200" dirty="0" smtClean="0"/>
            <a:t>基于分布式计算存储的云储存方案，让以图搜图功能更加的快速和高效！</a:t>
          </a:r>
          <a:endParaRPr lang="zh-CN" sz="1900" kern="1200" dirty="0"/>
        </a:p>
      </dsp:txBody>
      <dsp:txXfrm>
        <a:off x="23331" y="46506"/>
        <a:ext cx="7802334" cy="431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C11D5-048A-465F-82EC-55B5FF4BE434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61950" y="685800"/>
            <a:ext cx="613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C856C-695D-4A9B-A2D9-D48ED63D98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2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尊敬的各位来宾，女士们、先生们、朋友们，我很荣幸向大家介绍海康威视在智慧园区解决方案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231B5-BFED-468D-8ACB-AEE3077676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441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00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4400-FAC4-4AF6-B442-EEF7DEFF6E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79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典型区域的车辆、道路及人员管控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4400-FAC4-4AF6-B442-EEF7DEFF6E1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797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44400-FAC4-4AF6-B442-EEF7DEFF6E1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797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47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</a:rPr>
              <a:t>路口</a:t>
            </a:r>
            <a:r>
              <a:rPr lang="zh-CN" alt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是车辆道路管理的核心节点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9947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可以通过预置位的方式实现球机前后左右多个场景的违停取证。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90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/>
              <a:t>本系统采用</a:t>
            </a:r>
            <a:r>
              <a:rPr lang="en-US" altLang="zh-CN" sz="1200" dirty="0" smtClean="0"/>
              <a:t>300</a:t>
            </a:r>
            <a:r>
              <a:rPr lang="zh-CN" altLang="en-US" sz="1200" dirty="0" smtClean="0"/>
              <a:t>万高清智能球机</a:t>
            </a:r>
            <a:r>
              <a:rPr lang="en-US" altLang="zh-CN" sz="1200" dirty="0" smtClean="0"/>
              <a:t>+86</a:t>
            </a:r>
            <a:r>
              <a:rPr lang="zh-CN" altLang="en-US" sz="1200" dirty="0" smtClean="0"/>
              <a:t>平台动态抓拍模块，改变以往手动跟踪车辆的取证模式，以人员在画面上的目标框选和球机的自动车辆跟踪、放大车牌取证为手段，实现自动的车辆违法取证，提高取证有效率。（点击播放视频）</a:t>
            </a:r>
            <a:endParaRPr lang="en-US" altLang="zh-CN" sz="120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90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/>
              <a:t>在应用模式上，我们当前推荐的是</a:t>
            </a:r>
            <a:r>
              <a:rPr lang="en-US" altLang="zh-CN" sz="1200" dirty="0" smtClean="0"/>
              <a:t>300</a:t>
            </a:r>
            <a:r>
              <a:rPr lang="zh-CN" altLang="en-US" sz="1200" dirty="0" smtClean="0"/>
              <a:t>万双车道、</a:t>
            </a:r>
            <a:r>
              <a:rPr lang="en-US" altLang="zh-CN" sz="1200" dirty="0" smtClean="0"/>
              <a:t>600</a:t>
            </a:r>
            <a:r>
              <a:rPr lang="zh-CN" altLang="en-US" sz="1200" dirty="0" smtClean="0"/>
              <a:t>万三车道。</a:t>
            </a:r>
            <a:endParaRPr lang="en-US" altLang="zh-CN" sz="1200" dirty="0" smtClean="0"/>
          </a:p>
          <a:p>
            <a:endParaRPr lang="en-US" altLang="zh-CN" sz="1200" dirty="0" smtClean="0"/>
          </a:p>
          <a:p>
            <a:r>
              <a:rPr lang="zh-CN" altLang="en-US" sz="1200" dirty="0" smtClean="0"/>
              <a:t>触发模式分为</a:t>
            </a:r>
            <a:r>
              <a:rPr lang="zh-CN" altLang="en-US" sz="1200" baseline="0" dirty="0" smtClean="0"/>
              <a:t> 线圈、视频、雷达。</a:t>
            </a:r>
            <a:endParaRPr lang="en-US" altLang="zh-CN" sz="1200" baseline="0" dirty="0" smtClean="0"/>
          </a:p>
          <a:p>
            <a:endParaRPr lang="en-US" altLang="zh-CN" sz="1200" baseline="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200" b="0" dirty="0" smtClean="0">
                <a:solidFill>
                  <a:schemeClr val="tx1"/>
                </a:solidFill>
              </a:rPr>
              <a:t>传统卡口采用虚拟线圈检测；海康卡口采用全画面分析、多种技术复合式检测。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200" b="0" dirty="0" smtClean="0">
                <a:solidFill>
                  <a:schemeClr val="tx1"/>
                </a:solidFill>
              </a:rPr>
              <a:t>传统卡口只针对车辆进行检测；海康卡口实现机非人全目标检测。</a:t>
            </a:r>
            <a:endParaRPr lang="en-US" altLang="zh-CN" sz="1200" b="0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1200" b="0" dirty="0" smtClean="0">
                <a:solidFill>
                  <a:schemeClr val="tx1"/>
                </a:solidFill>
              </a:rPr>
              <a:t>海康视频卡口，对复杂环境下的过车适应性好。</a:t>
            </a:r>
          </a:p>
          <a:p>
            <a:endParaRPr lang="en-US" altLang="zh-CN" sz="120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C856C-695D-4A9B-A2D9-D48ED63D984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760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8091" y="2125001"/>
            <a:ext cx="10405031" cy="146628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182" y="3876305"/>
            <a:ext cx="8568849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4879" y="273939"/>
            <a:ext cx="2754273" cy="583662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060" y="273939"/>
            <a:ext cx="8058799" cy="583662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972" y="4395679"/>
            <a:ext cx="104050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972" y="2899312"/>
            <a:ext cx="104050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061" y="1596126"/>
            <a:ext cx="540653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22616" y="1596126"/>
            <a:ext cx="540653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0" y="1531204"/>
            <a:ext cx="5408662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060" y="2169337"/>
            <a:ext cx="5408662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367" y="1531204"/>
            <a:ext cx="541078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367" y="2169337"/>
            <a:ext cx="541078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61" y="272355"/>
            <a:ext cx="4027275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5974" y="272355"/>
            <a:ext cx="684317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061" y="1431446"/>
            <a:ext cx="4027275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9363" y="4788377"/>
            <a:ext cx="7344728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9363" y="611215"/>
            <a:ext cx="7344728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9363" y="5353671"/>
            <a:ext cx="7344728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2061" y="273939"/>
            <a:ext cx="11017092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061" y="1596126"/>
            <a:ext cx="11017092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12061" y="6340166"/>
            <a:ext cx="285628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2015/8/29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82415" y="6340166"/>
            <a:ext cx="38763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72869" y="6340166"/>
            <a:ext cx="285628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microsoft.com/office/2007/relationships/hdphoto" Target="../media/hdphoto7.wdp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45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5" Type="http://schemas.openxmlformats.org/officeDocument/2006/relationships/image" Target="../media/image67.jpeg"/><Relationship Id="rId2" Type="http://schemas.openxmlformats.org/officeDocument/2006/relationships/image" Target="../media/image44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29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24" Type="http://schemas.openxmlformats.org/officeDocument/2006/relationships/image" Target="../media/image66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jpeg"/><Relationship Id="rId22" Type="http://schemas.openxmlformats.org/officeDocument/2006/relationships/image" Target="../media/image64.png"/><Relationship Id="rId27" Type="http://schemas.openxmlformats.org/officeDocument/2006/relationships/image" Target="../media/image69.jpeg"/><Relationship Id="rId30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microsoft.com/office/2007/relationships/hdphoto" Target="../media/hdphoto9.wdp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microsoft.com/office/2007/relationships/hdphoto" Target="../media/hdphoto8.wdp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87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88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3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7" t="1697" r="681" b="1767"/>
          <a:stretch/>
        </p:blipFill>
        <p:spPr>
          <a:xfrm>
            <a:off x="0" y="0"/>
            <a:ext cx="12241213" cy="684053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225606" y="467941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HIKVISION </a:t>
            </a:r>
          </a:p>
          <a:p>
            <a:pPr algn="ctr"/>
            <a:r>
              <a:rPr lang="zh-CN" alt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智慧园区综合解决方案</a:t>
            </a:r>
            <a:endParaRPr lang="en-US" altLang="zh-CN" sz="3600" dirty="0" smtClean="0">
              <a:solidFill>
                <a:schemeClr val="accent6">
                  <a:lumMod val="40000"/>
                  <a:lumOff val="60000"/>
                </a:schemeClr>
              </a:solidFill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  <p:sp>
        <p:nvSpPr>
          <p:cNvPr id="7" name="PPBand0"/>
          <p:cNvSpPr>
            <a:spLocks noGrp="1" noChangeArrowheads="1"/>
          </p:cNvSpPr>
          <p:nvPr>
            <p:ph type="ctrTitle"/>
          </p:nvPr>
        </p:nvSpPr>
        <p:spPr>
          <a:xfrm>
            <a:off x="5430023" y="5508501"/>
            <a:ext cx="7272338" cy="57785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致力于人人轻松享有安全的品质生活</a:t>
            </a:r>
          </a:p>
        </p:txBody>
      </p:sp>
      <p:sp>
        <p:nvSpPr>
          <p:cNvPr id="8" name="Freeform 7472"/>
          <p:cNvSpPr>
            <a:spLocks/>
          </p:cNvSpPr>
          <p:nvPr/>
        </p:nvSpPr>
        <p:spPr bwMode="auto">
          <a:xfrm>
            <a:off x="1729639" y="2780707"/>
            <a:ext cx="8710157" cy="1179623"/>
          </a:xfrm>
          <a:custGeom>
            <a:avLst/>
            <a:gdLst>
              <a:gd name="T0" fmla="*/ 877 w 5038"/>
              <a:gd name="T1" fmla="*/ 1051 h 862"/>
              <a:gd name="T2" fmla="*/ 6135 w 5038"/>
              <a:gd name="T3" fmla="*/ 1051 h 862"/>
              <a:gd name="T4" fmla="*/ 4623 w 5038"/>
              <a:gd name="T5" fmla="*/ 1 h 862"/>
              <a:gd name="T6" fmla="*/ 0 w 5038"/>
              <a:gd name="T7" fmla="*/ 0 h 862"/>
              <a:gd name="T8" fmla="*/ 877 w 5038"/>
              <a:gd name="T9" fmla="*/ 1051 h 8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38"/>
              <a:gd name="T16" fmla="*/ 0 h 862"/>
              <a:gd name="T17" fmla="*/ 5038 w 5038"/>
              <a:gd name="T18" fmla="*/ 862 h 8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38" h="862">
                <a:moveTo>
                  <a:pt x="720" y="862"/>
                </a:moveTo>
                <a:lnTo>
                  <a:pt x="5038" y="862"/>
                </a:lnTo>
                <a:lnTo>
                  <a:pt x="3796" y="1"/>
                </a:lnTo>
                <a:lnTo>
                  <a:pt x="0" y="0"/>
                </a:lnTo>
                <a:lnTo>
                  <a:pt x="720" y="862"/>
                </a:lnTo>
                <a:close/>
              </a:path>
            </a:pathLst>
          </a:custGeom>
          <a:solidFill>
            <a:srgbClr val="99FF33"/>
          </a:solidFill>
          <a:ln w="3175">
            <a:solidFill>
              <a:srgbClr val="001D9A">
                <a:alpha val="50195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chemeClr val="accent3">
                  <a:lumMod val="75000"/>
                </a:schemeClr>
              </a:solidFill>
              <a:latin typeface="FrutigerNext LT Medium"/>
              <a:ea typeface="黑体" pitchFamily="2" charset="-122"/>
            </a:endParaRPr>
          </a:p>
        </p:txBody>
      </p:sp>
      <p:sp>
        <p:nvSpPr>
          <p:cNvPr id="10" name="Rectangle 7473"/>
          <p:cNvSpPr>
            <a:spLocks noChangeArrowheads="1"/>
          </p:cNvSpPr>
          <p:nvPr/>
        </p:nvSpPr>
        <p:spPr bwMode="auto">
          <a:xfrm>
            <a:off x="2914651" y="3960329"/>
            <a:ext cx="7542298" cy="461594"/>
          </a:xfrm>
          <a:prstGeom prst="rect">
            <a:avLst/>
          </a:prstGeom>
          <a:solidFill>
            <a:srgbClr val="9900FF">
              <a:alpha val="16863"/>
            </a:srgbClr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1" name="Text Box 7474"/>
          <p:cNvSpPr txBox="1">
            <a:spLocks noChangeArrowheads="1"/>
          </p:cNvSpPr>
          <p:nvPr/>
        </p:nvSpPr>
        <p:spPr bwMode="auto">
          <a:xfrm rot="3006625">
            <a:off x="1518590" y="3693367"/>
            <a:ext cx="1556410" cy="3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</a:pPr>
            <a:endParaRPr lang="zh-CN" altLang="en-US" sz="1200" dirty="0">
              <a:solidFill>
                <a:schemeClr val="accent3">
                  <a:lumMod val="75000"/>
                </a:schemeClr>
              </a:solidFill>
              <a:latin typeface="FrutigerNext LT Medium"/>
              <a:ea typeface="黑体" pitchFamily="2" charset="-122"/>
              <a:cs typeface="Arial" charset="0"/>
            </a:endParaRPr>
          </a:p>
        </p:txBody>
      </p:sp>
      <p:sp>
        <p:nvSpPr>
          <p:cNvPr id="13" name="AutoShape 9223"/>
          <p:cNvSpPr>
            <a:spLocks noChangeArrowheads="1"/>
          </p:cNvSpPr>
          <p:nvPr/>
        </p:nvSpPr>
        <p:spPr bwMode="auto">
          <a:xfrm rot="16200000">
            <a:off x="1678467" y="2702077"/>
            <a:ext cx="1288628" cy="1220136"/>
          </a:xfrm>
          <a:prstGeom prst="parallelogram">
            <a:avLst>
              <a:gd name="adj" fmla="val 119549"/>
            </a:avLst>
          </a:prstGeom>
          <a:gradFill rotWithShape="1">
            <a:gsLst>
              <a:gs pos="0">
                <a:srgbClr val="FFCC66">
                  <a:tint val="50000"/>
                  <a:satMod val="300000"/>
                </a:srgbClr>
              </a:gs>
              <a:gs pos="35000">
                <a:srgbClr val="FFCC66">
                  <a:tint val="37000"/>
                  <a:satMod val="300000"/>
                </a:srgbClr>
              </a:gs>
              <a:gs pos="100000">
                <a:srgbClr val="FFCC6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CC6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FrutigerNext LT Medium"/>
              <a:ea typeface="黑体" pitchFamily="2" charset="-122"/>
            </a:endParaRPr>
          </a:p>
        </p:txBody>
      </p:sp>
      <p:sp>
        <p:nvSpPr>
          <p:cNvPr id="14" name="Freeform 7480"/>
          <p:cNvSpPr>
            <a:spLocks/>
          </p:cNvSpPr>
          <p:nvPr/>
        </p:nvSpPr>
        <p:spPr bwMode="auto">
          <a:xfrm>
            <a:off x="1726401" y="2667975"/>
            <a:ext cx="8696953" cy="1236526"/>
          </a:xfrm>
          <a:custGeom>
            <a:avLst/>
            <a:gdLst>
              <a:gd name="T0" fmla="*/ 877 w 5038"/>
              <a:gd name="T1" fmla="*/ 1048 h 862"/>
              <a:gd name="T2" fmla="*/ 6135 w 5038"/>
              <a:gd name="T3" fmla="*/ 1048 h 862"/>
              <a:gd name="T4" fmla="*/ 4621 w 5038"/>
              <a:gd name="T5" fmla="*/ 0 h 862"/>
              <a:gd name="T6" fmla="*/ 0 w 5038"/>
              <a:gd name="T7" fmla="*/ 2 h 862"/>
              <a:gd name="T8" fmla="*/ 877 w 5038"/>
              <a:gd name="T9" fmla="*/ 1048 h 8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038"/>
              <a:gd name="T16" fmla="*/ 0 h 862"/>
              <a:gd name="T17" fmla="*/ 5038 w 5038"/>
              <a:gd name="T18" fmla="*/ 862 h 8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038" h="862">
                <a:moveTo>
                  <a:pt x="720" y="862"/>
                </a:moveTo>
                <a:lnTo>
                  <a:pt x="5038" y="862"/>
                </a:lnTo>
                <a:lnTo>
                  <a:pt x="3794" y="0"/>
                </a:lnTo>
                <a:lnTo>
                  <a:pt x="0" y="2"/>
                </a:lnTo>
                <a:lnTo>
                  <a:pt x="720" y="862"/>
                </a:lnTo>
                <a:close/>
              </a:path>
            </a:pathLst>
          </a:custGeom>
          <a:solidFill>
            <a:srgbClr val="808080"/>
          </a:solidFill>
          <a:ln w="12700">
            <a:noFill/>
            <a:round/>
            <a:headEnd/>
            <a:tailEnd/>
          </a:ln>
        </p:spPr>
        <p:txBody>
          <a:bodyPr/>
          <a:lstStyle/>
          <a:p>
            <a:endParaRPr lang="zh-CN" altLang="en-US" dirty="0">
              <a:solidFill>
                <a:schemeClr val="accent3">
                  <a:lumMod val="75000"/>
                </a:schemeClr>
              </a:solidFill>
              <a:latin typeface="FrutigerNext LT Medium"/>
              <a:ea typeface="黑体" pitchFamily="2" charset="-122"/>
            </a:endParaRPr>
          </a:p>
        </p:txBody>
      </p:sp>
      <p:grpSp>
        <p:nvGrpSpPr>
          <p:cNvPr id="15" name="Group 7481"/>
          <p:cNvGrpSpPr>
            <a:grpSpLocks/>
          </p:cNvGrpSpPr>
          <p:nvPr/>
        </p:nvGrpSpPr>
        <p:grpSpPr bwMode="auto">
          <a:xfrm>
            <a:off x="1944001" y="2682884"/>
            <a:ext cx="8038732" cy="1219305"/>
            <a:chOff x="630" y="2088"/>
            <a:chExt cx="4740" cy="864"/>
          </a:xfrm>
        </p:grpSpPr>
        <p:sp>
          <p:nvSpPr>
            <p:cNvPr id="16" name="Line 7482"/>
            <p:cNvSpPr>
              <a:spLocks noChangeShapeType="1"/>
            </p:cNvSpPr>
            <p:nvPr/>
          </p:nvSpPr>
          <p:spPr bwMode="auto">
            <a:xfrm flipH="1" flipV="1">
              <a:off x="762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17" name="Line 7483"/>
            <p:cNvSpPr>
              <a:spLocks noChangeShapeType="1"/>
            </p:cNvSpPr>
            <p:nvPr/>
          </p:nvSpPr>
          <p:spPr bwMode="auto">
            <a:xfrm flipH="1" flipV="1">
              <a:off x="984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18" name="Line 7484"/>
            <p:cNvSpPr>
              <a:spLocks noChangeShapeType="1"/>
            </p:cNvSpPr>
            <p:nvPr/>
          </p:nvSpPr>
          <p:spPr bwMode="auto">
            <a:xfrm flipH="1" flipV="1">
              <a:off x="1212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19" name="Line 7485"/>
            <p:cNvSpPr>
              <a:spLocks noChangeShapeType="1"/>
            </p:cNvSpPr>
            <p:nvPr/>
          </p:nvSpPr>
          <p:spPr bwMode="auto">
            <a:xfrm flipH="1" flipV="1">
              <a:off x="1434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0" name="Line 7486"/>
            <p:cNvSpPr>
              <a:spLocks noChangeShapeType="1"/>
            </p:cNvSpPr>
            <p:nvPr/>
          </p:nvSpPr>
          <p:spPr bwMode="auto">
            <a:xfrm flipH="1" flipV="1">
              <a:off x="1662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1" name="Line 7487"/>
            <p:cNvSpPr>
              <a:spLocks noChangeShapeType="1"/>
            </p:cNvSpPr>
            <p:nvPr/>
          </p:nvSpPr>
          <p:spPr bwMode="auto">
            <a:xfrm flipH="1" flipV="1">
              <a:off x="1884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2" name="Line 7488"/>
            <p:cNvSpPr>
              <a:spLocks noChangeShapeType="1"/>
            </p:cNvSpPr>
            <p:nvPr/>
          </p:nvSpPr>
          <p:spPr bwMode="auto">
            <a:xfrm flipH="1" flipV="1">
              <a:off x="2112" y="2088"/>
              <a:ext cx="723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3" name="Line 7489"/>
            <p:cNvSpPr>
              <a:spLocks noChangeShapeType="1"/>
            </p:cNvSpPr>
            <p:nvPr/>
          </p:nvSpPr>
          <p:spPr bwMode="auto">
            <a:xfrm flipH="1" flipV="1">
              <a:off x="2334" y="2088"/>
              <a:ext cx="732" cy="858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4" name="Line 7490"/>
            <p:cNvSpPr>
              <a:spLocks noChangeShapeType="1"/>
            </p:cNvSpPr>
            <p:nvPr/>
          </p:nvSpPr>
          <p:spPr bwMode="auto">
            <a:xfrm flipH="1" flipV="1">
              <a:off x="2562" y="2088"/>
              <a:ext cx="768" cy="858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5" name="Line 7491"/>
            <p:cNvSpPr>
              <a:spLocks noChangeShapeType="1"/>
            </p:cNvSpPr>
            <p:nvPr/>
          </p:nvSpPr>
          <p:spPr bwMode="auto">
            <a:xfrm flipH="1" flipV="1">
              <a:off x="2784" y="2088"/>
              <a:ext cx="846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6" name="Line 7492"/>
            <p:cNvSpPr>
              <a:spLocks noChangeShapeType="1"/>
            </p:cNvSpPr>
            <p:nvPr/>
          </p:nvSpPr>
          <p:spPr bwMode="auto">
            <a:xfrm flipH="1" flipV="1">
              <a:off x="3012" y="2088"/>
              <a:ext cx="894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7" name="Line 7493"/>
            <p:cNvSpPr>
              <a:spLocks noChangeShapeType="1"/>
            </p:cNvSpPr>
            <p:nvPr/>
          </p:nvSpPr>
          <p:spPr bwMode="auto">
            <a:xfrm flipH="1" flipV="1">
              <a:off x="3234" y="2088"/>
              <a:ext cx="936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8" name="Line 7494"/>
            <p:cNvSpPr>
              <a:spLocks noChangeShapeType="1"/>
            </p:cNvSpPr>
            <p:nvPr/>
          </p:nvSpPr>
          <p:spPr bwMode="auto">
            <a:xfrm flipH="1" flipV="1">
              <a:off x="3462" y="2088"/>
              <a:ext cx="993" cy="861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29" name="Line 7495"/>
            <p:cNvSpPr>
              <a:spLocks noChangeShapeType="1"/>
            </p:cNvSpPr>
            <p:nvPr/>
          </p:nvSpPr>
          <p:spPr bwMode="auto">
            <a:xfrm flipH="1" flipV="1">
              <a:off x="3684" y="2088"/>
              <a:ext cx="1032" cy="864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0" name="Line 7496"/>
            <p:cNvSpPr>
              <a:spLocks noChangeShapeType="1"/>
            </p:cNvSpPr>
            <p:nvPr/>
          </p:nvSpPr>
          <p:spPr bwMode="auto">
            <a:xfrm flipH="1" flipV="1">
              <a:off x="3912" y="2088"/>
              <a:ext cx="1101" cy="860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1" name="Line 7497"/>
            <p:cNvSpPr>
              <a:spLocks noChangeShapeType="1"/>
            </p:cNvSpPr>
            <p:nvPr/>
          </p:nvSpPr>
          <p:spPr bwMode="auto">
            <a:xfrm flipH="1" flipV="1">
              <a:off x="4134" y="2088"/>
              <a:ext cx="1182" cy="861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2" name="Line 7498"/>
            <p:cNvSpPr>
              <a:spLocks noChangeShapeType="1"/>
            </p:cNvSpPr>
            <p:nvPr/>
          </p:nvSpPr>
          <p:spPr bwMode="auto">
            <a:xfrm>
              <a:off x="630" y="2181"/>
              <a:ext cx="3837" cy="0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3" name="Line 7499"/>
            <p:cNvSpPr>
              <a:spLocks noChangeShapeType="1"/>
            </p:cNvSpPr>
            <p:nvPr/>
          </p:nvSpPr>
          <p:spPr bwMode="auto">
            <a:xfrm>
              <a:off x="726" y="2295"/>
              <a:ext cx="3909" cy="0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4" name="Line 7500"/>
            <p:cNvSpPr>
              <a:spLocks noChangeShapeType="1"/>
            </p:cNvSpPr>
            <p:nvPr/>
          </p:nvSpPr>
          <p:spPr bwMode="auto">
            <a:xfrm>
              <a:off x="1158" y="2811"/>
              <a:ext cx="4212" cy="0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5" name="Line 7501"/>
            <p:cNvSpPr>
              <a:spLocks noChangeShapeType="1"/>
            </p:cNvSpPr>
            <p:nvPr/>
          </p:nvSpPr>
          <p:spPr bwMode="auto">
            <a:xfrm>
              <a:off x="1038" y="2667"/>
              <a:ext cx="4128" cy="0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6" name="Line 7502"/>
            <p:cNvSpPr>
              <a:spLocks noChangeShapeType="1"/>
            </p:cNvSpPr>
            <p:nvPr/>
          </p:nvSpPr>
          <p:spPr bwMode="auto">
            <a:xfrm>
              <a:off x="924" y="2535"/>
              <a:ext cx="4050" cy="0"/>
            </a:xfrm>
            <a:prstGeom prst="line">
              <a:avLst/>
            </a:prstGeom>
            <a:noFill/>
            <a:ln w="6350">
              <a:solidFill>
                <a:srgbClr val="FFFFFF">
                  <a:alpha val="50195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  <p:sp>
          <p:nvSpPr>
            <p:cNvPr id="37" name="Line 7503"/>
            <p:cNvSpPr>
              <a:spLocks noChangeShapeType="1"/>
            </p:cNvSpPr>
            <p:nvPr/>
          </p:nvSpPr>
          <p:spPr bwMode="auto">
            <a:xfrm>
              <a:off x="828" y="2415"/>
              <a:ext cx="3978" cy="0"/>
            </a:xfrm>
            <a:prstGeom prst="line">
              <a:avLst/>
            </a:prstGeom>
            <a:noFill/>
            <a:ln w="6350">
              <a:solidFill>
                <a:srgbClr val="FFFFFF">
                  <a:alpha val="25098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accent3">
                    <a:lumMod val="75000"/>
                  </a:schemeClr>
                </a:solidFill>
                <a:latin typeface="FrutigerNext LT Medium"/>
                <a:ea typeface="黑体" pitchFamily="2" charset="-122"/>
              </a:endParaRPr>
            </a:p>
          </p:txBody>
        </p:sp>
      </p:grpSp>
      <p:sp>
        <p:nvSpPr>
          <p:cNvPr id="38" name="Line 7504"/>
          <p:cNvSpPr>
            <a:spLocks noChangeShapeType="1"/>
          </p:cNvSpPr>
          <p:nvPr/>
        </p:nvSpPr>
        <p:spPr bwMode="auto">
          <a:xfrm>
            <a:off x="2971402" y="3902189"/>
            <a:ext cx="7468394" cy="0"/>
          </a:xfrm>
          <a:prstGeom prst="line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FrutigerNext LT Medium"/>
              <a:ea typeface="黑体" pitchFamily="2" charset="-122"/>
            </a:endParaRPr>
          </a:p>
        </p:txBody>
      </p:sp>
      <p:grpSp>
        <p:nvGrpSpPr>
          <p:cNvPr id="39" name="Group 7507"/>
          <p:cNvGrpSpPr>
            <a:grpSpLocks/>
          </p:cNvGrpSpPr>
          <p:nvPr/>
        </p:nvGrpSpPr>
        <p:grpSpPr bwMode="auto">
          <a:xfrm>
            <a:off x="7856944" y="2070118"/>
            <a:ext cx="717088" cy="774572"/>
            <a:chOff x="98" y="949"/>
            <a:chExt cx="516" cy="859"/>
          </a:xfrm>
        </p:grpSpPr>
        <p:sp>
          <p:nvSpPr>
            <p:cNvPr id="40" name="Freeform 7508"/>
            <p:cNvSpPr>
              <a:spLocks/>
            </p:cNvSpPr>
            <p:nvPr/>
          </p:nvSpPr>
          <p:spPr bwMode="auto">
            <a:xfrm>
              <a:off x="101" y="967"/>
              <a:ext cx="513" cy="120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1" name="Rectangle 7509"/>
            <p:cNvSpPr>
              <a:spLocks noChangeArrowheads="1"/>
            </p:cNvSpPr>
            <p:nvPr/>
          </p:nvSpPr>
          <p:spPr bwMode="auto">
            <a:xfrm>
              <a:off x="216" y="1088"/>
              <a:ext cx="397" cy="72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2" name="Freeform 7510"/>
            <p:cNvSpPr>
              <a:spLocks/>
            </p:cNvSpPr>
            <p:nvPr/>
          </p:nvSpPr>
          <p:spPr bwMode="auto">
            <a:xfrm>
              <a:off x="98" y="966"/>
              <a:ext cx="117" cy="842"/>
            </a:xfrm>
            <a:custGeom>
              <a:avLst/>
              <a:gdLst>
                <a:gd name="T0" fmla="*/ 0 w 114"/>
                <a:gd name="T1" fmla="*/ 0 h 842"/>
                <a:gd name="T2" fmla="*/ 0 w 114"/>
                <a:gd name="T3" fmla="*/ 722 h 842"/>
                <a:gd name="T4" fmla="*/ 114 w 114"/>
                <a:gd name="T5" fmla="*/ 842 h 842"/>
                <a:gd name="T6" fmla="*/ 114 w 114"/>
                <a:gd name="T7" fmla="*/ 120 h 842"/>
                <a:gd name="T8" fmla="*/ 0 w 114"/>
                <a:gd name="T9" fmla="*/ 0 h 8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842"/>
                <a:gd name="T17" fmla="*/ 114 w 114"/>
                <a:gd name="T18" fmla="*/ 842 h 8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842">
                  <a:moveTo>
                    <a:pt x="0" y="0"/>
                  </a:moveTo>
                  <a:lnTo>
                    <a:pt x="0" y="722"/>
                  </a:lnTo>
                  <a:lnTo>
                    <a:pt x="114" y="842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3" name="Rectangle 7511"/>
            <p:cNvSpPr>
              <a:spLocks noChangeArrowheads="1"/>
            </p:cNvSpPr>
            <p:nvPr/>
          </p:nvSpPr>
          <p:spPr bwMode="auto">
            <a:xfrm>
              <a:off x="221" y="1061"/>
              <a:ext cx="364" cy="17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" name="Freeform 7512"/>
            <p:cNvSpPr>
              <a:spLocks/>
            </p:cNvSpPr>
            <p:nvPr/>
          </p:nvSpPr>
          <p:spPr bwMode="auto">
            <a:xfrm>
              <a:off x="98" y="1062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" name="Freeform 7513"/>
            <p:cNvSpPr>
              <a:spLocks/>
            </p:cNvSpPr>
            <p:nvPr/>
          </p:nvSpPr>
          <p:spPr bwMode="auto">
            <a:xfrm>
              <a:off x="98" y="1417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" name="Freeform 7514"/>
            <p:cNvSpPr>
              <a:spLocks/>
            </p:cNvSpPr>
            <p:nvPr/>
          </p:nvSpPr>
          <p:spPr bwMode="auto">
            <a:xfrm>
              <a:off x="98" y="1535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" name="Freeform 7515"/>
            <p:cNvSpPr>
              <a:spLocks/>
            </p:cNvSpPr>
            <p:nvPr/>
          </p:nvSpPr>
          <p:spPr bwMode="auto">
            <a:xfrm>
              <a:off x="98" y="1298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" name="Freeform 7516"/>
            <p:cNvSpPr>
              <a:spLocks/>
            </p:cNvSpPr>
            <p:nvPr/>
          </p:nvSpPr>
          <p:spPr bwMode="auto">
            <a:xfrm>
              <a:off x="98" y="1179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" name="Rectangle 7517"/>
            <p:cNvSpPr>
              <a:spLocks noChangeArrowheads="1"/>
            </p:cNvSpPr>
            <p:nvPr/>
          </p:nvSpPr>
          <p:spPr bwMode="auto">
            <a:xfrm>
              <a:off x="219" y="1184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" name="Rectangle 7518"/>
            <p:cNvSpPr>
              <a:spLocks noChangeArrowheads="1"/>
            </p:cNvSpPr>
            <p:nvPr/>
          </p:nvSpPr>
          <p:spPr bwMode="auto">
            <a:xfrm>
              <a:off x="219" y="130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" name="Rectangle 7519"/>
            <p:cNvSpPr>
              <a:spLocks noChangeArrowheads="1"/>
            </p:cNvSpPr>
            <p:nvPr/>
          </p:nvSpPr>
          <p:spPr bwMode="auto">
            <a:xfrm>
              <a:off x="219" y="142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" name="Rectangle 7520"/>
            <p:cNvSpPr>
              <a:spLocks noChangeArrowheads="1"/>
            </p:cNvSpPr>
            <p:nvPr/>
          </p:nvSpPr>
          <p:spPr bwMode="auto">
            <a:xfrm>
              <a:off x="219" y="1541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" name="Rectangle 7521"/>
            <p:cNvSpPr>
              <a:spLocks noChangeArrowheads="1"/>
            </p:cNvSpPr>
            <p:nvPr/>
          </p:nvSpPr>
          <p:spPr bwMode="auto">
            <a:xfrm>
              <a:off x="219" y="1659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" name="Rectangle 7522"/>
            <p:cNvSpPr>
              <a:spLocks noChangeArrowheads="1"/>
            </p:cNvSpPr>
            <p:nvPr/>
          </p:nvSpPr>
          <p:spPr bwMode="auto">
            <a:xfrm>
              <a:off x="226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" name="Rectangle 7523"/>
            <p:cNvSpPr>
              <a:spLocks noChangeArrowheads="1"/>
            </p:cNvSpPr>
            <p:nvPr/>
          </p:nvSpPr>
          <p:spPr bwMode="auto">
            <a:xfrm>
              <a:off x="226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6" name="Rectangle 7524"/>
            <p:cNvSpPr>
              <a:spLocks noChangeArrowheads="1"/>
            </p:cNvSpPr>
            <p:nvPr/>
          </p:nvSpPr>
          <p:spPr bwMode="auto">
            <a:xfrm>
              <a:off x="575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7" name="Rectangle 7525"/>
            <p:cNvSpPr>
              <a:spLocks noChangeArrowheads="1"/>
            </p:cNvSpPr>
            <p:nvPr/>
          </p:nvSpPr>
          <p:spPr bwMode="auto">
            <a:xfrm>
              <a:off x="575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8" name="Rectangle 7526"/>
            <p:cNvSpPr>
              <a:spLocks noChangeArrowheads="1"/>
            </p:cNvSpPr>
            <p:nvPr/>
          </p:nvSpPr>
          <p:spPr bwMode="auto">
            <a:xfrm>
              <a:off x="53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9" name="Rectangle 7527"/>
            <p:cNvSpPr>
              <a:spLocks noChangeArrowheads="1"/>
            </p:cNvSpPr>
            <p:nvPr/>
          </p:nvSpPr>
          <p:spPr bwMode="auto">
            <a:xfrm>
              <a:off x="53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0" name="Rectangle 7528"/>
            <p:cNvSpPr>
              <a:spLocks noChangeArrowheads="1"/>
            </p:cNvSpPr>
            <p:nvPr/>
          </p:nvSpPr>
          <p:spPr bwMode="auto">
            <a:xfrm>
              <a:off x="488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1" name="Rectangle 7529"/>
            <p:cNvSpPr>
              <a:spLocks noChangeArrowheads="1"/>
            </p:cNvSpPr>
            <p:nvPr/>
          </p:nvSpPr>
          <p:spPr bwMode="auto">
            <a:xfrm>
              <a:off x="488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2" name="Rectangle 7530"/>
            <p:cNvSpPr>
              <a:spLocks noChangeArrowheads="1"/>
            </p:cNvSpPr>
            <p:nvPr/>
          </p:nvSpPr>
          <p:spPr bwMode="auto">
            <a:xfrm>
              <a:off x="44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3" name="Rectangle 7531"/>
            <p:cNvSpPr>
              <a:spLocks noChangeArrowheads="1"/>
            </p:cNvSpPr>
            <p:nvPr/>
          </p:nvSpPr>
          <p:spPr bwMode="auto">
            <a:xfrm>
              <a:off x="44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4" name="Rectangle 7532"/>
            <p:cNvSpPr>
              <a:spLocks noChangeArrowheads="1"/>
            </p:cNvSpPr>
            <p:nvPr/>
          </p:nvSpPr>
          <p:spPr bwMode="auto">
            <a:xfrm>
              <a:off x="40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5" name="Rectangle 7533"/>
            <p:cNvSpPr>
              <a:spLocks noChangeArrowheads="1"/>
            </p:cNvSpPr>
            <p:nvPr/>
          </p:nvSpPr>
          <p:spPr bwMode="auto">
            <a:xfrm>
              <a:off x="40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6" name="Rectangle 7534"/>
            <p:cNvSpPr>
              <a:spLocks noChangeArrowheads="1"/>
            </p:cNvSpPr>
            <p:nvPr/>
          </p:nvSpPr>
          <p:spPr bwMode="auto">
            <a:xfrm>
              <a:off x="357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7" name="Rectangle 7535"/>
            <p:cNvSpPr>
              <a:spLocks noChangeArrowheads="1"/>
            </p:cNvSpPr>
            <p:nvPr/>
          </p:nvSpPr>
          <p:spPr bwMode="auto">
            <a:xfrm>
              <a:off x="357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8" name="Rectangle 7536"/>
            <p:cNvSpPr>
              <a:spLocks noChangeArrowheads="1"/>
            </p:cNvSpPr>
            <p:nvPr/>
          </p:nvSpPr>
          <p:spPr bwMode="auto">
            <a:xfrm>
              <a:off x="31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69" name="Rectangle 7537"/>
            <p:cNvSpPr>
              <a:spLocks noChangeArrowheads="1"/>
            </p:cNvSpPr>
            <p:nvPr/>
          </p:nvSpPr>
          <p:spPr bwMode="auto">
            <a:xfrm>
              <a:off x="31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0" name="Rectangle 7538"/>
            <p:cNvSpPr>
              <a:spLocks noChangeArrowheads="1"/>
            </p:cNvSpPr>
            <p:nvPr/>
          </p:nvSpPr>
          <p:spPr bwMode="auto">
            <a:xfrm>
              <a:off x="270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1" name="Rectangle 7539"/>
            <p:cNvSpPr>
              <a:spLocks noChangeArrowheads="1"/>
            </p:cNvSpPr>
            <p:nvPr/>
          </p:nvSpPr>
          <p:spPr bwMode="auto">
            <a:xfrm>
              <a:off x="270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2" name="Rectangle 7540"/>
            <p:cNvSpPr>
              <a:spLocks noChangeArrowheads="1"/>
            </p:cNvSpPr>
            <p:nvPr/>
          </p:nvSpPr>
          <p:spPr bwMode="auto">
            <a:xfrm>
              <a:off x="226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3" name="Rectangle 7541"/>
            <p:cNvSpPr>
              <a:spLocks noChangeArrowheads="1"/>
            </p:cNvSpPr>
            <p:nvPr/>
          </p:nvSpPr>
          <p:spPr bwMode="auto">
            <a:xfrm>
              <a:off x="226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4" name="Rectangle 7542"/>
            <p:cNvSpPr>
              <a:spLocks noChangeArrowheads="1"/>
            </p:cNvSpPr>
            <p:nvPr/>
          </p:nvSpPr>
          <p:spPr bwMode="auto">
            <a:xfrm>
              <a:off x="575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5" name="Rectangle 7543"/>
            <p:cNvSpPr>
              <a:spLocks noChangeArrowheads="1"/>
            </p:cNvSpPr>
            <p:nvPr/>
          </p:nvSpPr>
          <p:spPr bwMode="auto">
            <a:xfrm>
              <a:off x="575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6" name="Rectangle 7544"/>
            <p:cNvSpPr>
              <a:spLocks noChangeArrowheads="1"/>
            </p:cNvSpPr>
            <p:nvPr/>
          </p:nvSpPr>
          <p:spPr bwMode="auto">
            <a:xfrm>
              <a:off x="53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" name="Rectangle 7545"/>
            <p:cNvSpPr>
              <a:spLocks noChangeArrowheads="1"/>
            </p:cNvSpPr>
            <p:nvPr/>
          </p:nvSpPr>
          <p:spPr bwMode="auto">
            <a:xfrm>
              <a:off x="53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" name="Rectangle 7546"/>
            <p:cNvSpPr>
              <a:spLocks noChangeArrowheads="1"/>
            </p:cNvSpPr>
            <p:nvPr/>
          </p:nvSpPr>
          <p:spPr bwMode="auto">
            <a:xfrm>
              <a:off x="488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" name="Rectangle 7547"/>
            <p:cNvSpPr>
              <a:spLocks noChangeArrowheads="1"/>
            </p:cNvSpPr>
            <p:nvPr/>
          </p:nvSpPr>
          <p:spPr bwMode="auto">
            <a:xfrm>
              <a:off x="488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" name="Rectangle 7548"/>
            <p:cNvSpPr>
              <a:spLocks noChangeArrowheads="1"/>
            </p:cNvSpPr>
            <p:nvPr/>
          </p:nvSpPr>
          <p:spPr bwMode="auto">
            <a:xfrm>
              <a:off x="44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" name="Rectangle 7549"/>
            <p:cNvSpPr>
              <a:spLocks noChangeArrowheads="1"/>
            </p:cNvSpPr>
            <p:nvPr/>
          </p:nvSpPr>
          <p:spPr bwMode="auto">
            <a:xfrm>
              <a:off x="44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" name="Rectangle 7550"/>
            <p:cNvSpPr>
              <a:spLocks noChangeArrowheads="1"/>
            </p:cNvSpPr>
            <p:nvPr/>
          </p:nvSpPr>
          <p:spPr bwMode="auto">
            <a:xfrm>
              <a:off x="40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" name="Rectangle 7551"/>
            <p:cNvSpPr>
              <a:spLocks noChangeArrowheads="1"/>
            </p:cNvSpPr>
            <p:nvPr/>
          </p:nvSpPr>
          <p:spPr bwMode="auto">
            <a:xfrm>
              <a:off x="40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" name="Rectangle 7552"/>
            <p:cNvSpPr>
              <a:spLocks noChangeArrowheads="1"/>
            </p:cNvSpPr>
            <p:nvPr/>
          </p:nvSpPr>
          <p:spPr bwMode="auto">
            <a:xfrm>
              <a:off x="357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" name="Rectangle 7553"/>
            <p:cNvSpPr>
              <a:spLocks noChangeArrowheads="1"/>
            </p:cNvSpPr>
            <p:nvPr/>
          </p:nvSpPr>
          <p:spPr bwMode="auto">
            <a:xfrm>
              <a:off x="357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" name="Rectangle 7554"/>
            <p:cNvSpPr>
              <a:spLocks noChangeArrowheads="1"/>
            </p:cNvSpPr>
            <p:nvPr/>
          </p:nvSpPr>
          <p:spPr bwMode="auto">
            <a:xfrm>
              <a:off x="31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" name="Rectangle 7555"/>
            <p:cNvSpPr>
              <a:spLocks noChangeArrowheads="1"/>
            </p:cNvSpPr>
            <p:nvPr/>
          </p:nvSpPr>
          <p:spPr bwMode="auto">
            <a:xfrm>
              <a:off x="31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" name="Rectangle 7556"/>
            <p:cNvSpPr>
              <a:spLocks noChangeArrowheads="1"/>
            </p:cNvSpPr>
            <p:nvPr/>
          </p:nvSpPr>
          <p:spPr bwMode="auto">
            <a:xfrm>
              <a:off x="270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" name="Rectangle 7557"/>
            <p:cNvSpPr>
              <a:spLocks noChangeArrowheads="1"/>
            </p:cNvSpPr>
            <p:nvPr/>
          </p:nvSpPr>
          <p:spPr bwMode="auto">
            <a:xfrm>
              <a:off x="270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" name="Rectangle 7558"/>
            <p:cNvSpPr>
              <a:spLocks noChangeArrowheads="1"/>
            </p:cNvSpPr>
            <p:nvPr/>
          </p:nvSpPr>
          <p:spPr bwMode="auto">
            <a:xfrm>
              <a:off x="226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" name="Rectangle 7559"/>
            <p:cNvSpPr>
              <a:spLocks noChangeArrowheads="1"/>
            </p:cNvSpPr>
            <p:nvPr/>
          </p:nvSpPr>
          <p:spPr bwMode="auto">
            <a:xfrm>
              <a:off x="226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" name="Rectangle 7560"/>
            <p:cNvSpPr>
              <a:spLocks noChangeArrowheads="1"/>
            </p:cNvSpPr>
            <p:nvPr/>
          </p:nvSpPr>
          <p:spPr bwMode="auto">
            <a:xfrm>
              <a:off x="575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" name="Rectangle 7561"/>
            <p:cNvSpPr>
              <a:spLocks noChangeArrowheads="1"/>
            </p:cNvSpPr>
            <p:nvPr/>
          </p:nvSpPr>
          <p:spPr bwMode="auto">
            <a:xfrm>
              <a:off x="575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" name="Rectangle 7562"/>
            <p:cNvSpPr>
              <a:spLocks noChangeArrowheads="1"/>
            </p:cNvSpPr>
            <p:nvPr/>
          </p:nvSpPr>
          <p:spPr bwMode="auto">
            <a:xfrm>
              <a:off x="53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" name="Rectangle 7563"/>
            <p:cNvSpPr>
              <a:spLocks noChangeArrowheads="1"/>
            </p:cNvSpPr>
            <p:nvPr/>
          </p:nvSpPr>
          <p:spPr bwMode="auto">
            <a:xfrm>
              <a:off x="53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" name="Rectangle 7564"/>
            <p:cNvSpPr>
              <a:spLocks noChangeArrowheads="1"/>
            </p:cNvSpPr>
            <p:nvPr/>
          </p:nvSpPr>
          <p:spPr bwMode="auto">
            <a:xfrm>
              <a:off x="488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" name="Rectangle 7565"/>
            <p:cNvSpPr>
              <a:spLocks noChangeArrowheads="1"/>
            </p:cNvSpPr>
            <p:nvPr/>
          </p:nvSpPr>
          <p:spPr bwMode="auto">
            <a:xfrm>
              <a:off x="488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" name="Rectangle 7566"/>
            <p:cNvSpPr>
              <a:spLocks noChangeArrowheads="1"/>
            </p:cNvSpPr>
            <p:nvPr/>
          </p:nvSpPr>
          <p:spPr bwMode="auto">
            <a:xfrm>
              <a:off x="44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" name="Rectangle 7567"/>
            <p:cNvSpPr>
              <a:spLocks noChangeArrowheads="1"/>
            </p:cNvSpPr>
            <p:nvPr/>
          </p:nvSpPr>
          <p:spPr bwMode="auto">
            <a:xfrm>
              <a:off x="44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" name="Rectangle 7568"/>
            <p:cNvSpPr>
              <a:spLocks noChangeArrowheads="1"/>
            </p:cNvSpPr>
            <p:nvPr/>
          </p:nvSpPr>
          <p:spPr bwMode="auto">
            <a:xfrm>
              <a:off x="40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" name="Rectangle 7569"/>
            <p:cNvSpPr>
              <a:spLocks noChangeArrowheads="1"/>
            </p:cNvSpPr>
            <p:nvPr/>
          </p:nvSpPr>
          <p:spPr bwMode="auto">
            <a:xfrm>
              <a:off x="40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" name="Rectangle 7570"/>
            <p:cNvSpPr>
              <a:spLocks noChangeArrowheads="1"/>
            </p:cNvSpPr>
            <p:nvPr/>
          </p:nvSpPr>
          <p:spPr bwMode="auto">
            <a:xfrm>
              <a:off x="357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" name="Rectangle 7571"/>
            <p:cNvSpPr>
              <a:spLocks noChangeArrowheads="1"/>
            </p:cNvSpPr>
            <p:nvPr/>
          </p:nvSpPr>
          <p:spPr bwMode="auto">
            <a:xfrm>
              <a:off x="357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" name="Rectangle 7572"/>
            <p:cNvSpPr>
              <a:spLocks noChangeArrowheads="1"/>
            </p:cNvSpPr>
            <p:nvPr/>
          </p:nvSpPr>
          <p:spPr bwMode="auto">
            <a:xfrm>
              <a:off x="31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" name="Rectangle 7573"/>
            <p:cNvSpPr>
              <a:spLocks noChangeArrowheads="1"/>
            </p:cNvSpPr>
            <p:nvPr/>
          </p:nvSpPr>
          <p:spPr bwMode="auto">
            <a:xfrm>
              <a:off x="31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" name="Rectangle 7574"/>
            <p:cNvSpPr>
              <a:spLocks noChangeArrowheads="1"/>
            </p:cNvSpPr>
            <p:nvPr/>
          </p:nvSpPr>
          <p:spPr bwMode="auto">
            <a:xfrm>
              <a:off x="270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" name="Rectangle 7575"/>
            <p:cNvSpPr>
              <a:spLocks noChangeArrowheads="1"/>
            </p:cNvSpPr>
            <p:nvPr/>
          </p:nvSpPr>
          <p:spPr bwMode="auto">
            <a:xfrm>
              <a:off x="270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" name="Rectangle 7576"/>
            <p:cNvSpPr>
              <a:spLocks noChangeArrowheads="1"/>
            </p:cNvSpPr>
            <p:nvPr/>
          </p:nvSpPr>
          <p:spPr bwMode="auto">
            <a:xfrm>
              <a:off x="226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" name="Rectangle 7577"/>
            <p:cNvSpPr>
              <a:spLocks noChangeArrowheads="1"/>
            </p:cNvSpPr>
            <p:nvPr/>
          </p:nvSpPr>
          <p:spPr bwMode="auto">
            <a:xfrm>
              <a:off x="226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" name="Rectangle 7578"/>
            <p:cNvSpPr>
              <a:spLocks noChangeArrowheads="1"/>
            </p:cNvSpPr>
            <p:nvPr/>
          </p:nvSpPr>
          <p:spPr bwMode="auto">
            <a:xfrm>
              <a:off x="575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" name="Rectangle 7579"/>
            <p:cNvSpPr>
              <a:spLocks noChangeArrowheads="1"/>
            </p:cNvSpPr>
            <p:nvPr/>
          </p:nvSpPr>
          <p:spPr bwMode="auto">
            <a:xfrm>
              <a:off x="575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" name="Rectangle 7580"/>
            <p:cNvSpPr>
              <a:spLocks noChangeArrowheads="1"/>
            </p:cNvSpPr>
            <p:nvPr/>
          </p:nvSpPr>
          <p:spPr bwMode="auto">
            <a:xfrm>
              <a:off x="53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" name="Rectangle 7581"/>
            <p:cNvSpPr>
              <a:spLocks noChangeArrowheads="1"/>
            </p:cNvSpPr>
            <p:nvPr/>
          </p:nvSpPr>
          <p:spPr bwMode="auto">
            <a:xfrm>
              <a:off x="53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" name="Rectangle 7582"/>
            <p:cNvSpPr>
              <a:spLocks noChangeArrowheads="1"/>
            </p:cNvSpPr>
            <p:nvPr/>
          </p:nvSpPr>
          <p:spPr bwMode="auto">
            <a:xfrm>
              <a:off x="488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" name="Rectangle 7583"/>
            <p:cNvSpPr>
              <a:spLocks noChangeArrowheads="1"/>
            </p:cNvSpPr>
            <p:nvPr/>
          </p:nvSpPr>
          <p:spPr bwMode="auto">
            <a:xfrm>
              <a:off x="488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" name="Rectangle 7584"/>
            <p:cNvSpPr>
              <a:spLocks noChangeArrowheads="1"/>
            </p:cNvSpPr>
            <p:nvPr/>
          </p:nvSpPr>
          <p:spPr bwMode="auto">
            <a:xfrm>
              <a:off x="44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" name="Rectangle 7585"/>
            <p:cNvSpPr>
              <a:spLocks noChangeArrowheads="1"/>
            </p:cNvSpPr>
            <p:nvPr/>
          </p:nvSpPr>
          <p:spPr bwMode="auto">
            <a:xfrm>
              <a:off x="44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" name="Rectangle 7586"/>
            <p:cNvSpPr>
              <a:spLocks noChangeArrowheads="1"/>
            </p:cNvSpPr>
            <p:nvPr/>
          </p:nvSpPr>
          <p:spPr bwMode="auto">
            <a:xfrm>
              <a:off x="40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" name="Rectangle 7587"/>
            <p:cNvSpPr>
              <a:spLocks noChangeArrowheads="1"/>
            </p:cNvSpPr>
            <p:nvPr/>
          </p:nvSpPr>
          <p:spPr bwMode="auto">
            <a:xfrm>
              <a:off x="40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" name="Rectangle 7588"/>
            <p:cNvSpPr>
              <a:spLocks noChangeArrowheads="1"/>
            </p:cNvSpPr>
            <p:nvPr/>
          </p:nvSpPr>
          <p:spPr bwMode="auto">
            <a:xfrm>
              <a:off x="357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" name="Rectangle 7589"/>
            <p:cNvSpPr>
              <a:spLocks noChangeArrowheads="1"/>
            </p:cNvSpPr>
            <p:nvPr/>
          </p:nvSpPr>
          <p:spPr bwMode="auto">
            <a:xfrm>
              <a:off x="357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" name="Rectangle 7590"/>
            <p:cNvSpPr>
              <a:spLocks noChangeArrowheads="1"/>
            </p:cNvSpPr>
            <p:nvPr/>
          </p:nvSpPr>
          <p:spPr bwMode="auto">
            <a:xfrm>
              <a:off x="31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" name="Rectangle 7591"/>
            <p:cNvSpPr>
              <a:spLocks noChangeArrowheads="1"/>
            </p:cNvSpPr>
            <p:nvPr/>
          </p:nvSpPr>
          <p:spPr bwMode="auto">
            <a:xfrm>
              <a:off x="31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" name="Rectangle 7592"/>
            <p:cNvSpPr>
              <a:spLocks noChangeArrowheads="1"/>
            </p:cNvSpPr>
            <p:nvPr/>
          </p:nvSpPr>
          <p:spPr bwMode="auto">
            <a:xfrm>
              <a:off x="270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" name="Rectangle 7593"/>
            <p:cNvSpPr>
              <a:spLocks noChangeArrowheads="1"/>
            </p:cNvSpPr>
            <p:nvPr/>
          </p:nvSpPr>
          <p:spPr bwMode="auto">
            <a:xfrm>
              <a:off x="270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" name="Rectangle 7594"/>
            <p:cNvSpPr>
              <a:spLocks noChangeArrowheads="1"/>
            </p:cNvSpPr>
            <p:nvPr/>
          </p:nvSpPr>
          <p:spPr bwMode="auto">
            <a:xfrm>
              <a:off x="226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" name="Rectangle 7595"/>
            <p:cNvSpPr>
              <a:spLocks noChangeArrowheads="1"/>
            </p:cNvSpPr>
            <p:nvPr/>
          </p:nvSpPr>
          <p:spPr bwMode="auto">
            <a:xfrm>
              <a:off x="575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" name="Rectangle 7596"/>
            <p:cNvSpPr>
              <a:spLocks noChangeArrowheads="1"/>
            </p:cNvSpPr>
            <p:nvPr/>
          </p:nvSpPr>
          <p:spPr bwMode="auto">
            <a:xfrm>
              <a:off x="53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" name="Rectangle 7597"/>
            <p:cNvSpPr>
              <a:spLocks noChangeArrowheads="1"/>
            </p:cNvSpPr>
            <p:nvPr/>
          </p:nvSpPr>
          <p:spPr bwMode="auto">
            <a:xfrm>
              <a:off x="488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" name="Rectangle 7598"/>
            <p:cNvSpPr>
              <a:spLocks noChangeArrowheads="1"/>
            </p:cNvSpPr>
            <p:nvPr/>
          </p:nvSpPr>
          <p:spPr bwMode="auto">
            <a:xfrm>
              <a:off x="44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" name="Rectangle 7599"/>
            <p:cNvSpPr>
              <a:spLocks noChangeArrowheads="1"/>
            </p:cNvSpPr>
            <p:nvPr/>
          </p:nvSpPr>
          <p:spPr bwMode="auto">
            <a:xfrm>
              <a:off x="40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" name="Rectangle 7600"/>
            <p:cNvSpPr>
              <a:spLocks noChangeArrowheads="1"/>
            </p:cNvSpPr>
            <p:nvPr/>
          </p:nvSpPr>
          <p:spPr bwMode="auto">
            <a:xfrm>
              <a:off x="357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" name="Rectangle 7601"/>
            <p:cNvSpPr>
              <a:spLocks noChangeArrowheads="1"/>
            </p:cNvSpPr>
            <p:nvPr/>
          </p:nvSpPr>
          <p:spPr bwMode="auto">
            <a:xfrm>
              <a:off x="31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" name="Rectangle 7602"/>
            <p:cNvSpPr>
              <a:spLocks noChangeArrowheads="1"/>
            </p:cNvSpPr>
            <p:nvPr/>
          </p:nvSpPr>
          <p:spPr bwMode="auto">
            <a:xfrm>
              <a:off x="270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" name="Freeform 7603"/>
            <p:cNvSpPr>
              <a:spLocks/>
            </p:cNvSpPr>
            <p:nvPr/>
          </p:nvSpPr>
          <p:spPr bwMode="auto">
            <a:xfrm>
              <a:off x="194" y="159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6" name="Freeform 7604"/>
            <p:cNvSpPr>
              <a:spLocks/>
            </p:cNvSpPr>
            <p:nvPr/>
          </p:nvSpPr>
          <p:spPr bwMode="auto">
            <a:xfrm>
              <a:off x="194" y="154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7" name="Freeform 7605"/>
            <p:cNvSpPr>
              <a:spLocks/>
            </p:cNvSpPr>
            <p:nvPr/>
          </p:nvSpPr>
          <p:spPr bwMode="auto">
            <a:xfrm>
              <a:off x="171" y="156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8" name="Freeform 7606"/>
            <p:cNvSpPr>
              <a:spLocks/>
            </p:cNvSpPr>
            <p:nvPr/>
          </p:nvSpPr>
          <p:spPr bwMode="auto">
            <a:xfrm>
              <a:off x="171" y="152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9" name="Freeform 7607"/>
            <p:cNvSpPr>
              <a:spLocks/>
            </p:cNvSpPr>
            <p:nvPr/>
          </p:nvSpPr>
          <p:spPr bwMode="auto">
            <a:xfrm>
              <a:off x="148" y="154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0" name="Freeform 7608"/>
            <p:cNvSpPr>
              <a:spLocks/>
            </p:cNvSpPr>
            <p:nvPr/>
          </p:nvSpPr>
          <p:spPr bwMode="auto">
            <a:xfrm>
              <a:off x="148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1" name="Freeform 7609"/>
            <p:cNvSpPr>
              <a:spLocks/>
            </p:cNvSpPr>
            <p:nvPr/>
          </p:nvSpPr>
          <p:spPr bwMode="auto">
            <a:xfrm>
              <a:off x="103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2" name="Freeform 7610"/>
            <p:cNvSpPr>
              <a:spLocks/>
            </p:cNvSpPr>
            <p:nvPr/>
          </p:nvSpPr>
          <p:spPr bwMode="auto">
            <a:xfrm>
              <a:off x="103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3" name="Freeform 7611"/>
            <p:cNvSpPr>
              <a:spLocks/>
            </p:cNvSpPr>
            <p:nvPr/>
          </p:nvSpPr>
          <p:spPr bwMode="auto">
            <a:xfrm>
              <a:off x="125" y="152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4" name="Freeform 7612"/>
            <p:cNvSpPr>
              <a:spLocks/>
            </p:cNvSpPr>
            <p:nvPr/>
          </p:nvSpPr>
          <p:spPr bwMode="auto">
            <a:xfrm>
              <a:off x="125" y="147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5" name="Freeform 7613"/>
            <p:cNvSpPr>
              <a:spLocks/>
            </p:cNvSpPr>
            <p:nvPr/>
          </p:nvSpPr>
          <p:spPr bwMode="auto">
            <a:xfrm>
              <a:off x="194" y="147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6" name="Freeform 7614"/>
            <p:cNvSpPr>
              <a:spLocks/>
            </p:cNvSpPr>
            <p:nvPr/>
          </p:nvSpPr>
          <p:spPr bwMode="auto">
            <a:xfrm>
              <a:off x="194" y="142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7" name="Freeform 7615"/>
            <p:cNvSpPr>
              <a:spLocks/>
            </p:cNvSpPr>
            <p:nvPr/>
          </p:nvSpPr>
          <p:spPr bwMode="auto">
            <a:xfrm>
              <a:off x="171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8" name="Freeform 7616"/>
            <p:cNvSpPr>
              <a:spLocks/>
            </p:cNvSpPr>
            <p:nvPr/>
          </p:nvSpPr>
          <p:spPr bwMode="auto">
            <a:xfrm>
              <a:off x="171" y="140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49" name="Freeform 7617"/>
            <p:cNvSpPr>
              <a:spLocks/>
            </p:cNvSpPr>
            <p:nvPr/>
          </p:nvSpPr>
          <p:spPr bwMode="auto">
            <a:xfrm>
              <a:off x="148" y="142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0" name="Freeform 7618"/>
            <p:cNvSpPr>
              <a:spLocks/>
            </p:cNvSpPr>
            <p:nvPr/>
          </p:nvSpPr>
          <p:spPr bwMode="auto">
            <a:xfrm>
              <a:off x="148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1" name="Freeform 7619"/>
            <p:cNvSpPr>
              <a:spLocks/>
            </p:cNvSpPr>
            <p:nvPr/>
          </p:nvSpPr>
          <p:spPr bwMode="auto">
            <a:xfrm>
              <a:off x="103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2" name="Freeform 7620"/>
            <p:cNvSpPr>
              <a:spLocks/>
            </p:cNvSpPr>
            <p:nvPr/>
          </p:nvSpPr>
          <p:spPr bwMode="auto">
            <a:xfrm>
              <a:off x="103" y="133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3" name="Freeform 7621"/>
            <p:cNvSpPr>
              <a:spLocks/>
            </p:cNvSpPr>
            <p:nvPr/>
          </p:nvSpPr>
          <p:spPr bwMode="auto">
            <a:xfrm>
              <a:off x="125" y="140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4" name="Freeform 7622"/>
            <p:cNvSpPr>
              <a:spLocks/>
            </p:cNvSpPr>
            <p:nvPr/>
          </p:nvSpPr>
          <p:spPr bwMode="auto">
            <a:xfrm>
              <a:off x="125" y="135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5" name="Freeform 7623"/>
            <p:cNvSpPr>
              <a:spLocks/>
            </p:cNvSpPr>
            <p:nvPr/>
          </p:nvSpPr>
          <p:spPr bwMode="auto">
            <a:xfrm>
              <a:off x="194" y="135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6" name="Freeform 7624"/>
            <p:cNvSpPr>
              <a:spLocks/>
            </p:cNvSpPr>
            <p:nvPr/>
          </p:nvSpPr>
          <p:spPr bwMode="auto">
            <a:xfrm>
              <a:off x="194" y="130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7" name="Freeform 7625"/>
            <p:cNvSpPr>
              <a:spLocks/>
            </p:cNvSpPr>
            <p:nvPr/>
          </p:nvSpPr>
          <p:spPr bwMode="auto">
            <a:xfrm>
              <a:off x="171" y="133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8" name="Freeform 7626"/>
            <p:cNvSpPr>
              <a:spLocks/>
            </p:cNvSpPr>
            <p:nvPr/>
          </p:nvSpPr>
          <p:spPr bwMode="auto">
            <a:xfrm>
              <a:off x="171" y="128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9" name="Freeform 7627"/>
            <p:cNvSpPr>
              <a:spLocks/>
            </p:cNvSpPr>
            <p:nvPr/>
          </p:nvSpPr>
          <p:spPr bwMode="auto">
            <a:xfrm>
              <a:off x="148" y="130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0" name="Freeform 7628"/>
            <p:cNvSpPr>
              <a:spLocks/>
            </p:cNvSpPr>
            <p:nvPr/>
          </p:nvSpPr>
          <p:spPr bwMode="auto">
            <a:xfrm>
              <a:off x="148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1" name="Freeform 7629"/>
            <p:cNvSpPr>
              <a:spLocks/>
            </p:cNvSpPr>
            <p:nvPr/>
          </p:nvSpPr>
          <p:spPr bwMode="auto">
            <a:xfrm>
              <a:off x="103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2" name="Freeform 7630"/>
            <p:cNvSpPr>
              <a:spLocks/>
            </p:cNvSpPr>
            <p:nvPr/>
          </p:nvSpPr>
          <p:spPr bwMode="auto">
            <a:xfrm>
              <a:off x="103" y="121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3" name="Freeform 7631"/>
            <p:cNvSpPr>
              <a:spLocks/>
            </p:cNvSpPr>
            <p:nvPr/>
          </p:nvSpPr>
          <p:spPr bwMode="auto">
            <a:xfrm>
              <a:off x="125" y="128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4" name="Freeform 7632"/>
            <p:cNvSpPr>
              <a:spLocks/>
            </p:cNvSpPr>
            <p:nvPr/>
          </p:nvSpPr>
          <p:spPr bwMode="auto">
            <a:xfrm>
              <a:off x="125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5" name="Freeform 7633"/>
            <p:cNvSpPr>
              <a:spLocks/>
            </p:cNvSpPr>
            <p:nvPr/>
          </p:nvSpPr>
          <p:spPr bwMode="auto">
            <a:xfrm>
              <a:off x="194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6" name="Freeform 7634"/>
            <p:cNvSpPr>
              <a:spLocks/>
            </p:cNvSpPr>
            <p:nvPr/>
          </p:nvSpPr>
          <p:spPr bwMode="auto">
            <a:xfrm>
              <a:off x="194" y="119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7" name="Freeform 7635"/>
            <p:cNvSpPr>
              <a:spLocks/>
            </p:cNvSpPr>
            <p:nvPr/>
          </p:nvSpPr>
          <p:spPr bwMode="auto">
            <a:xfrm>
              <a:off x="171" y="121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8" name="Freeform 7636"/>
            <p:cNvSpPr>
              <a:spLocks/>
            </p:cNvSpPr>
            <p:nvPr/>
          </p:nvSpPr>
          <p:spPr bwMode="auto">
            <a:xfrm>
              <a:off x="171" y="116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9" name="Freeform 7637"/>
            <p:cNvSpPr>
              <a:spLocks/>
            </p:cNvSpPr>
            <p:nvPr/>
          </p:nvSpPr>
          <p:spPr bwMode="auto">
            <a:xfrm>
              <a:off x="148" y="119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0" name="Freeform 7638"/>
            <p:cNvSpPr>
              <a:spLocks/>
            </p:cNvSpPr>
            <p:nvPr/>
          </p:nvSpPr>
          <p:spPr bwMode="auto">
            <a:xfrm>
              <a:off x="148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1" name="Freeform 7639"/>
            <p:cNvSpPr>
              <a:spLocks/>
            </p:cNvSpPr>
            <p:nvPr/>
          </p:nvSpPr>
          <p:spPr bwMode="auto">
            <a:xfrm>
              <a:off x="103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2" name="Freeform 7640"/>
            <p:cNvSpPr>
              <a:spLocks/>
            </p:cNvSpPr>
            <p:nvPr/>
          </p:nvSpPr>
          <p:spPr bwMode="auto">
            <a:xfrm>
              <a:off x="103" y="109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3" name="Freeform 7641"/>
            <p:cNvSpPr>
              <a:spLocks/>
            </p:cNvSpPr>
            <p:nvPr/>
          </p:nvSpPr>
          <p:spPr bwMode="auto">
            <a:xfrm>
              <a:off x="125" y="1167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4" name="Freeform 7642"/>
            <p:cNvSpPr>
              <a:spLocks/>
            </p:cNvSpPr>
            <p:nvPr/>
          </p:nvSpPr>
          <p:spPr bwMode="auto">
            <a:xfrm>
              <a:off x="125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5" name="Freeform 7643"/>
            <p:cNvSpPr>
              <a:spLocks/>
            </p:cNvSpPr>
            <p:nvPr/>
          </p:nvSpPr>
          <p:spPr bwMode="auto">
            <a:xfrm>
              <a:off x="194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6" name="Freeform 7644"/>
            <p:cNvSpPr>
              <a:spLocks/>
            </p:cNvSpPr>
            <p:nvPr/>
          </p:nvSpPr>
          <p:spPr bwMode="auto">
            <a:xfrm>
              <a:off x="171" y="109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7" name="Freeform 7645"/>
            <p:cNvSpPr>
              <a:spLocks/>
            </p:cNvSpPr>
            <p:nvPr/>
          </p:nvSpPr>
          <p:spPr bwMode="auto">
            <a:xfrm>
              <a:off x="148" y="107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8" name="Freeform 7646"/>
            <p:cNvSpPr>
              <a:spLocks/>
            </p:cNvSpPr>
            <p:nvPr/>
          </p:nvSpPr>
          <p:spPr bwMode="auto">
            <a:xfrm>
              <a:off x="103" y="102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79" name="Freeform 7647"/>
            <p:cNvSpPr>
              <a:spLocks/>
            </p:cNvSpPr>
            <p:nvPr/>
          </p:nvSpPr>
          <p:spPr bwMode="auto">
            <a:xfrm>
              <a:off x="125" y="104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0" name="Rectangle 7648"/>
            <p:cNvSpPr>
              <a:spLocks noChangeArrowheads="1"/>
            </p:cNvSpPr>
            <p:nvPr/>
          </p:nvSpPr>
          <p:spPr bwMode="auto">
            <a:xfrm>
              <a:off x="223" y="1681"/>
              <a:ext cx="381" cy="118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1" name="Freeform 7649"/>
            <p:cNvSpPr>
              <a:spLocks/>
            </p:cNvSpPr>
            <p:nvPr/>
          </p:nvSpPr>
          <p:spPr bwMode="auto">
            <a:xfrm>
              <a:off x="105" y="1572"/>
              <a:ext cx="102" cy="220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2" name="Rectangle 7650"/>
            <p:cNvSpPr>
              <a:spLocks noChangeArrowheads="1"/>
            </p:cNvSpPr>
            <p:nvPr/>
          </p:nvSpPr>
          <p:spPr bwMode="auto">
            <a:xfrm>
              <a:off x="414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3" name="Rectangle 7651"/>
            <p:cNvSpPr>
              <a:spLocks noChangeArrowheads="1"/>
            </p:cNvSpPr>
            <p:nvPr/>
          </p:nvSpPr>
          <p:spPr bwMode="auto">
            <a:xfrm>
              <a:off x="372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4" name="Rectangle 7652"/>
            <p:cNvSpPr>
              <a:spLocks noChangeArrowheads="1"/>
            </p:cNvSpPr>
            <p:nvPr/>
          </p:nvSpPr>
          <p:spPr bwMode="auto">
            <a:xfrm>
              <a:off x="233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5" name="Rectangle 7653"/>
            <p:cNvSpPr>
              <a:spLocks noChangeArrowheads="1"/>
            </p:cNvSpPr>
            <p:nvPr/>
          </p:nvSpPr>
          <p:spPr bwMode="auto">
            <a:xfrm>
              <a:off x="301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6" name="Rectangle 7654"/>
            <p:cNvSpPr>
              <a:spLocks noChangeArrowheads="1"/>
            </p:cNvSpPr>
            <p:nvPr/>
          </p:nvSpPr>
          <p:spPr bwMode="auto">
            <a:xfrm>
              <a:off x="469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7" name="Rectangle 7655"/>
            <p:cNvSpPr>
              <a:spLocks noChangeArrowheads="1"/>
            </p:cNvSpPr>
            <p:nvPr/>
          </p:nvSpPr>
          <p:spPr bwMode="auto">
            <a:xfrm>
              <a:off x="537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8" name="Freeform 7656"/>
            <p:cNvSpPr>
              <a:spLocks/>
            </p:cNvSpPr>
            <p:nvPr/>
          </p:nvSpPr>
          <p:spPr bwMode="auto">
            <a:xfrm>
              <a:off x="115" y="949"/>
              <a:ext cx="470" cy="112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89" name="Freeform 7657"/>
            <p:cNvSpPr>
              <a:spLocks/>
            </p:cNvSpPr>
            <p:nvPr/>
          </p:nvSpPr>
          <p:spPr bwMode="auto">
            <a:xfrm>
              <a:off x="116" y="952"/>
              <a:ext cx="105" cy="126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190" name="Rectangle 7658"/>
          <p:cNvSpPr>
            <a:spLocks noChangeArrowheads="1"/>
          </p:cNvSpPr>
          <p:nvPr/>
        </p:nvSpPr>
        <p:spPr bwMode="auto">
          <a:xfrm>
            <a:off x="7775473" y="2442867"/>
            <a:ext cx="1290719" cy="547338"/>
          </a:xfrm>
          <a:prstGeom prst="rect">
            <a:avLst/>
          </a:prstGeom>
          <a:gradFill rotWithShape="1">
            <a:gsLst>
              <a:gs pos="0">
                <a:srgbClr val="FF5500">
                  <a:alpha val="10001"/>
                </a:srgbClr>
              </a:gs>
              <a:gs pos="100000">
                <a:srgbClr val="CC3300">
                  <a:alpha val="79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grpSp>
        <p:nvGrpSpPr>
          <p:cNvPr id="191" name="Group 7972"/>
          <p:cNvGrpSpPr>
            <a:grpSpLocks/>
          </p:cNvGrpSpPr>
          <p:nvPr/>
        </p:nvGrpSpPr>
        <p:grpSpPr bwMode="auto">
          <a:xfrm>
            <a:off x="4512535" y="2405255"/>
            <a:ext cx="643638" cy="396884"/>
            <a:chOff x="2946" y="2176"/>
            <a:chExt cx="438" cy="357"/>
          </a:xfrm>
        </p:grpSpPr>
        <p:sp>
          <p:nvSpPr>
            <p:cNvPr id="192" name="Rectangle 7973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3" name="Freeform 7974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4" name="Freeform 7975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5" name="Rectangle 7976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6" name="Freeform 7977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" name="Freeform 7978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" name="Freeform 7979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" name="Rectangle 7980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" name="Rectangle 7981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" name="Rectangle 7982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" name="Rectangle 7983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" name="Rectangle 7984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" name="Rectangle 7985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" name="Rectangle 7986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" name="Rectangle 7987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" name="Freeform 7988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" name="Freeform 7989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" name="Freeform 7990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" name="Freeform 7991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" name="Freeform 7992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" name="Freeform 7993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" name="Freeform 7994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" name="Freeform 7995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" name="Freeform 7996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" name="Freeform 7997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" name="Freeform 7998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" name="Freeform 7999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" name="Freeform 8000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" name="Freeform 8001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" name="Freeform 8002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" name="Freeform 8003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3" name="Freeform 8004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4" name="Freeform 8005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5" name="Freeform 8006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6" name="Freeform 8007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7" name="Freeform 8008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8" name="Freeform 8009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9" name="Freeform 8010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0" name="Freeform 8011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1" name="Freeform 8012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2" name="Rectangle 8013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3" name="Freeform 8014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4" name="Rectangle 8015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5" name="Rectangle 8016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6" name="Rectangle 8017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7" name="Rectangle 8018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8" name="Freeform 8019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39" name="Freeform 8020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0" name="Rectangle 8021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1" name="Rectangle 8022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2" name="Rectangle 8023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3" name="Rectangle 8024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4" name="Rectangle 8025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5" name="Rectangle 8026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6" name="Rectangle 8027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7" name="Rectangle 8028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8" name="Rectangle 8029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49" name="Rectangle 8030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0" name="Rectangle 8031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1" name="Rectangle 8032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2" name="Rectangle 8033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3" name="Rectangle 8034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4" name="Rectangle 8035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5" name="Rectangle 8036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6" name="Rectangle 8037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7" name="Rectangle 8038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8" name="Rectangle 8039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59" name="Rectangle 8040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260" name="Group 8071"/>
          <p:cNvGrpSpPr>
            <a:grpSpLocks/>
          </p:cNvGrpSpPr>
          <p:nvPr/>
        </p:nvGrpSpPr>
        <p:grpSpPr bwMode="auto">
          <a:xfrm>
            <a:off x="4750027" y="2592024"/>
            <a:ext cx="643638" cy="396884"/>
            <a:chOff x="2946" y="2176"/>
            <a:chExt cx="438" cy="357"/>
          </a:xfrm>
        </p:grpSpPr>
        <p:sp>
          <p:nvSpPr>
            <p:cNvPr id="261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2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3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4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5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6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7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8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69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0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1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2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3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4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5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6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7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8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79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0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1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2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3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4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5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6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7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8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89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0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1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2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3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4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5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6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7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8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99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0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1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2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3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4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5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6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7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8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09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0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1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2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3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4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5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6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7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8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19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0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1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2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3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4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5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6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7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28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329" name="Group 9229"/>
          <p:cNvGrpSpPr>
            <a:grpSpLocks/>
          </p:cNvGrpSpPr>
          <p:nvPr/>
        </p:nvGrpSpPr>
        <p:grpSpPr bwMode="auto">
          <a:xfrm>
            <a:off x="3077523" y="3252201"/>
            <a:ext cx="326983" cy="224383"/>
            <a:chOff x="0" y="888"/>
            <a:chExt cx="588" cy="514"/>
          </a:xfrm>
        </p:grpSpPr>
        <p:sp>
          <p:nvSpPr>
            <p:cNvPr id="330" name="Freeform 9230"/>
            <p:cNvSpPr>
              <a:spLocks/>
            </p:cNvSpPr>
            <p:nvPr/>
          </p:nvSpPr>
          <p:spPr bwMode="auto">
            <a:xfrm>
              <a:off x="0" y="888"/>
              <a:ext cx="588" cy="514"/>
            </a:xfrm>
            <a:custGeom>
              <a:avLst/>
              <a:gdLst/>
              <a:ahLst/>
              <a:cxnLst>
                <a:cxn ang="0">
                  <a:pos x="6" y="513"/>
                </a:cxn>
                <a:cxn ang="0">
                  <a:pos x="0" y="489"/>
                </a:cxn>
                <a:cxn ang="0">
                  <a:pos x="72" y="351"/>
                </a:cxn>
                <a:cxn ang="0">
                  <a:pos x="74" y="0"/>
                </a:cxn>
                <a:cxn ang="0">
                  <a:pos x="515" y="0"/>
                </a:cxn>
                <a:cxn ang="0">
                  <a:pos x="516" y="351"/>
                </a:cxn>
                <a:cxn ang="0">
                  <a:pos x="588" y="489"/>
                </a:cxn>
                <a:cxn ang="0">
                  <a:pos x="579" y="511"/>
                </a:cxn>
                <a:cxn ang="0">
                  <a:pos x="6" y="513"/>
                </a:cxn>
              </a:cxnLst>
              <a:rect l="0" t="0" r="r" b="b"/>
              <a:pathLst>
                <a:path w="588" h="513">
                  <a:moveTo>
                    <a:pt x="6" y="513"/>
                  </a:moveTo>
                  <a:lnTo>
                    <a:pt x="0" y="489"/>
                  </a:lnTo>
                  <a:lnTo>
                    <a:pt x="72" y="351"/>
                  </a:lnTo>
                  <a:lnTo>
                    <a:pt x="74" y="0"/>
                  </a:lnTo>
                  <a:lnTo>
                    <a:pt x="515" y="0"/>
                  </a:lnTo>
                  <a:lnTo>
                    <a:pt x="516" y="351"/>
                  </a:lnTo>
                  <a:lnTo>
                    <a:pt x="588" y="489"/>
                  </a:lnTo>
                  <a:lnTo>
                    <a:pt x="579" y="511"/>
                  </a:lnTo>
                  <a:lnTo>
                    <a:pt x="6" y="513"/>
                  </a:lnTo>
                  <a:close/>
                </a:path>
              </a:pathLst>
            </a:custGeom>
            <a:solidFill>
              <a:srgbClr val="CCCCCC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>
              <a:outerShdw dist="17961" dir="2700000" algn="ctr" rotWithShape="0">
                <a:srgbClr val="B2B2B2">
                  <a:alpha val="50000"/>
                </a:srgbClr>
              </a:outerShdw>
            </a:effectLst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31" name="Freeform 9231"/>
            <p:cNvSpPr>
              <a:spLocks/>
            </p:cNvSpPr>
            <p:nvPr/>
          </p:nvSpPr>
          <p:spPr bwMode="auto">
            <a:xfrm>
              <a:off x="0" y="1378"/>
              <a:ext cx="588" cy="24"/>
            </a:xfrm>
            <a:custGeom>
              <a:avLst/>
              <a:gdLst>
                <a:gd name="T0" fmla="*/ 6 w 588"/>
                <a:gd name="T1" fmla="*/ 24 h 24"/>
                <a:gd name="T2" fmla="*/ 0 w 588"/>
                <a:gd name="T3" fmla="*/ 0 h 24"/>
                <a:gd name="T4" fmla="*/ 588 w 588"/>
                <a:gd name="T5" fmla="*/ 0 h 24"/>
                <a:gd name="T6" fmla="*/ 579 w 588"/>
                <a:gd name="T7" fmla="*/ 22 h 24"/>
                <a:gd name="T8" fmla="*/ 6 w 588"/>
                <a:gd name="T9" fmla="*/ 24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8"/>
                <a:gd name="T16" fmla="*/ 0 h 24"/>
                <a:gd name="T17" fmla="*/ 588 w 58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8" h="24">
                  <a:moveTo>
                    <a:pt x="6" y="24"/>
                  </a:moveTo>
                  <a:lnTo>
                    <a:pt x="0" y="0"/>
                  </a:lnTo>
                  <a:lnTo>
                    <a:pt x="588" y="0"/>
                  </a:lnTo>
                  <a:lnTo>
                    <a:pt x="579" y="22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32" name="Freeform 9232"/>
            <p:cNvSpPr>
              <a:spLocks/>
            </p:cNvSpPr>
            <p:nvPr/>
          </p:nvSpPr>
          <p:spPr bwMode="auto">
            <a:xfrm>
              <a:off x="85" y="902"/>
              <a:ext cx="417" cy="308"/>
            </a:xfrm>
            <a:custGeom>
              <a:avLst/>
              <a:gdLst>
                <a:gd name="T0" fmla="*/ 420 w 420"/>
                <a:gd name="T1" fmla="*/ 0 h 308"/>
                <a:gd name="T2" fmla="*/ 0 w 420"/>
                <a:gd name="T3" fmla="*/ 0 h 308"/>
                <a:gd name="T4" fmla="*/ 1 w 420"/>
                <a:gd name="T5" fmla="*/ 308 h 308"/>
                <a:gd name="T6" fmla="*/ 420 w 420"/>
                <a:gd name="T7" fmla="*/ 308 h 308"/>
                <a:gd name="T8" fmla="*/ 420 w 420"/>
                <a:gd name="T9" fmla="*/ 0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0"/>
                <a:gd name="T16" fmla="*/ 0 h 308"/>
                <a:gd name="T17" fmla="*/ 420 w 420"/>
                <a:gd name="T18" fmla="*/ 308 h 3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0" h="308">
                  <a:moveTo>
                    <a:pt x="420" y="0"/>
                  </a:moveTo>
                  <a:lnTo>
                    <a:pt x="0" y="0"/>
                  </a:lnTo>
                  <a:lnTo>
                    <a:pt x="1" y="308"/>
                  </a:lnTo>
                  <a:lnTo>
                    <a:pt x="420" y="308"/>
                  </a:lnTo>
                  <a:lnTo>
                    <a:pt x="42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333333"/>
                </a:gs>
              </a:gsLst>
              <a:lin ang="2700000" scaled="1"/>
            </a:gradFill>
            <a:ln w="6350">
              <a:solidFill>
                <a:srgbClr val="666666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333" name="Freeform 9233"/>
            <p:cNvSpPr>
              <a:spLocks/>
            </p:cNvSpPr>
            <p:nvPr/>
          </p:nvSpPr>
          <p:spPr bwMode="auto">
            <a:xfrm>
              <a:off x="70" y="1236"/>
              <a:ext cx="448" cy="7"/>
            </a:xfrm>
            <a:custGeom>
              <a:avLst/>
              <a:gdLst>
                <a:gd name="T0" fmla="*/ 0 w 448"/>
                <a:gd name="T1" fmla="*/ 6 h 7"/>
                <a:gd name="T2" fmla="*/ 3 w 448"/>
                <a:gd name="T3" fmla="*/ 0 h 7"/>
                <a:gd name="T4" fmla="*/ 445 w 448"/>
                <a:gd name="T5" fmla="*/ 0 h 7"/>
                <a:gd name="T6" fmla="*/ 448 w 448"/>
                <a:gd name="T7" fmla="*/ 7 h 7"/>
                <a:gd name="T8" fmla="*/ 0 w 448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8"/>
                <a:gd name="T16" fmla="*/ 0 h 7"/>
                <a:gd name="T17" fmla="*/ 448 w 44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8" h="7">
                  <a:moveTo>
                    <a:pt x="0" y="6"/>
                  </a:moveTo>
                  <a:lnTo>
                    <a:pt x="3" y="0"/>
                  </a:lnTo>
                  <a:lnTo>
                    <a:pt x="445" y="0"/>
                  </a:lnTo>
                  <a:lnTo>
                    <a:pt x="448" y="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grpSp>
          <p:nvGrpSpPr>
            <p:cNvPr id="334" name="Group 9234"/>
            <p:cNvGrpSpPr>
              <a:grpSpLocks/>
            </p:cNvGrpSpPr>
            <p:nvPr/>
          </p:nvGrpSpPr>
          <p:grpSpPr bwMode="auto">
            <a:xfrm>
              <a:off x="55" y="1252"/>
              <a:ext cx="485" cy="84"/>
              <a:chOff x="55" y="1252"/>
              <a:chExt cx="485" cy="84"/>
            </a:xfrm>
          </p:grpSpPr>
          <p:sp>
            <p:nvSpPr>
              <p:cNvPr id="336" name="Rectangle 9235"/>
              <p:cNvSpPr>
                <a:spLocks noChangeArrowheads="1"/>
              </p:cNvSpPr>
              <p:nvPr/>
            </p:nvSpPr>
            <p:spPr bwMode="auto">
              <a:xfrm>
                <a:off x="80" y="1252"/>
                <a:ext cx="17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37" name="Rectangle 9236"/>
              <p:cNvSpPr>
                <a:spLocks noChangeArrowheads="1"/>
              </p:cNvSpPr>
              <p:nvPr/>
            </p:nvSpPr>
            <p:spPr bwMode="auto">
              <a:xfrm>
                <a:off x="100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38" name="Rectangle 9237"/>
              <p:cNvSpPr>
                <a:spLocks noChangeArrowheads="1"/>
              </p:cNvSpPr>
              <p:nvPr/>
            </p:nvSpPr>
            <p:spPr bwMode="auto">
              <a:xfrm>
                <a:off x="127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39" name="Rectangle 9238"/>
              <p:cNvSpPr>
                <a:spLocks noChangeArrowheads="1"/>
              </p:cNvSpPr>
              <p:nvPr/>
            </p:nvSpPr>
            <p:spPr bwMode="auto">
              <a:xfrm>
                <a:off x="154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0" name="Rectangle 9239"/>
              <p:cNvSpPr>
                <a:spLocks noChangeArrowheads="1"/>
              </p:cNvSpPr>
              <p:nvPr/>
            </p:nvSpPr>
            <p:spPr bwMode="auto">
              <a:xfrm>
                <a:off x="181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1" name="Rectangle 9240"/>
              <p:cNvSpPr>
                <a:spLocks noChangeArrowheads="1"/>
              </p:cNvSpPr>
              <p:nvPr/>
            </p:nvSpPr>
            <p:spPr bwMode="auto">
              <a:xfrm>
                <a:off x="208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2" name="Rectangle 9241"/>
              <p:cNvSpPr>
                <a:spLocks noChangeArrowheads="1"/>
              </p:cNvSpPr>
              <p:nvPr/>
            </p:nvSpPr>
            <p:spPr bwMode="auto">
              <a:xfrm>
                <a:off x="23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3" name="Rectangle 9242"/>
              <p:cNvSpPr>
                <a:spLocks noChangeArrowheads="1"/>
              </p:cNvSpPr>
              <p:nvPr/>
            </p:nvSpPr>
            <p:spPr bwMode="auto">
              <a:xfrm>
                <a:off x="26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4" name="Rectangle 9243"/>
              <p:cNvSpPr>
                <a:spLocks noChangeArrowheads="1"/>
              </p:cNvSpPr>
              <p:nvPr/>
            </p:nvSpPr>
            <p:spPr bwMode="auto">
              <a:xfrm>
                <a:off x="292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5" name="Rectangle 9244"/>
              <p:cNvSpPr>
                <a:spLocks noChangeArrowheads="1"/>
              </p:cNvSpPr>
              <p:nvPr/>
            </p:nvSpPr>
            <p:spPr bwMode="auto">
              <a:xfrm>
                <a:off x="319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6" name="Rectangle 9245"/>
              <p:cNvSpPr>
                <a:spLocks noChangeArrowheads="1"/>
              </p:cNvSpPr>
              <p:nvPr/>
            </p:nvSpPr>
            <p:spPr bwMode="auto">
              <a:xfrm>
                <a:off x="346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7" name="Rectangle 9246"/>
              <p:cNvSpPr>
                <a:spLocks noChangeArrowheads="1"/>
              </p:cNvSpPr>
              <p:nvPr/>
            </p:nvSpPr>
            <p:spPr bwMode="auto">
              <a:xfrm>
                <a:off x="37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8" name="Rectangle 9247"/>
              <p:cNvSpPr>
                <a:spLocks noChangeArrowheads="1"/>
              </p:cNvSpPr>
              <p:nvPr/>
            </p:nvSpPr>
            <p:spPr bwMode="auto">
              <a:xfrm>
                <a:off x="403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49" name="Rectangle 9248"/>
              <p:cNvSpPr>
                <a:spLocks noChangeArrowheads="1"/>
              </p:cNvSpPr>
              <p:nvPr/>
            </p:nvSpPr>
            <p:spPr bwMode="auto">
              <a:xfrm>
                <a:off x="430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0" name="Rectangle 9249"/>
              <p:cNvSpPr>
                <a:spLocks noChangeArrowheads="1"/>
              </p:cNvSpPr>
              <p:nvPr/>
            </p:nvSpPr>
            <p:spPr bwMode="auto">
              <a:xfrm>
                <a:off x="483" y="1252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1" name="Rectangle 9250"/>
              <p:cNvSpPr>
                <a:spLocks noChangeArrowheads="1"/>
              </p:cNvSpPr>
              <p:nvPr/>
            </p:nvSpPr>
            <p:spPr bwMode="auto">
              <a:xfrm>
                <a:off x="457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2" name="Rectangle 9251"/>
              <p:cNvSpPr>
                <a:spLocks noChangeArrowheads="1"/>
              </p:cNvSpPr>
              <p:nvPr/>
            </p:nvSpPr>
            <p:spPr bwMode="auto">
              <a:xfrm>
                <a:off x="75" y="1266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3" name="Rectangle 9252"/>
              <p:cNvSpPr>
                <a:spLocks noChangeArrowheads="1"/>
              </p:cNvSpPr>
              <p:nvPr/>
            </p:nvSpPr>
            <p:spPr bwMode="auto">
              <a:xfrm>
                <a:off x="11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4" name="Rectangle 9253"/>
              <p:cNvSpPr>
                <a:spLocks noChangeArrowheads="1"/>
              </p:cNvSpPr>
              <p:nvPr/>
            </p:nvSpPr>
            <p:spPr bwMode="auto">
              <a:xfrm>
                <a:off x="141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5" name="Rectangle 9254"/>
              <p:cNvSpPr>
                <a:spLocks noChangeArrowheads="1"/>
              </p:cNvSpPr>
              <p:nvPr/>
            </p:nvSpPr>
            <p:spPr bwMode="auto">
              <a:xfrm>
                <a:off x="168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6" name="Rectangle 9255"/>
              <p:cNvSpPr>
                <a:spLocks noChangeArrowheads="1"/>
              </p:cNvSpPr>
              <p:nvPr/>
            </p:nvSpPr>
            <p:spPr bwMode="auto">
              <a:xfrm>
                <a:off x="193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7" name="Rectangle 9256"/>
              <p:cNvSpPr>
                <a:spLocks noChangeArrowheads="1"/>
              </p:cNvSpPr>
              <p:nvPr/>
            </p:nvSpPr>
            <p:spPr bwMode="auto">
              <a:xfrm>
                <a:off x="220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8" name="Rectangle 9257"/>
              <p:cNvSpPr>
                <a:spLocks noChangeArrowheads="1"/>
              </p:cNvSpPr>
              <p:nvPr/>
            </p:nvSpPr>
            <p:spPr bwMode="auto">
              <a:xfrm>
                <a:off x="249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59" name="Rectangle 9258"/>
              <p:cNvSpPr>
                <a:spLocks noChangeArrowheads="1"/>
              </p:cNvSpPr>
              <p:nvPr/>
            </p:nvSpPr>
            <p:spPr bwMode="auto">
              <a:xfrm>
                <a:off x="276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0" name="Rectangle 9259"/>
              <p:cNvSpPr>
                <a:spLocks noChangeArrowheads="1"/>
              </p:cNvSpPr>
              <p:nvPr/>
            </p:nvSpPr>
            <p:spPr bwMode="auto">
              <a:xfrm>
                <a:off x="303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1" name="Rectangle 9260"/>
              <p:cNvSpPr>
                <a:spLocks noChangeArrowheads="1"/>
              </p:cNvSpPr>
              <p:nvPr/>
            </p:nvSpPr>
            <p:spPr bwMode="auto">
              <a:xfrm>
                <a:off x="330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2" name="Rectangle 9261"/>
              <p:cNvSpPr>
                <a:spLocks noChangeArrowheads="1"/>
              </p:cNvSpPr>
              <p:nvPr/>
            </p:nvSpPr>
            <p:spPr bwMode="auto">
              <a:xfrm>
                <a:off x="357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3" name="Rectangle 9262"/>
              <p:cNvSpPr>
                <a:spLocks noChangeArrowheads="1"/>
              </p:cNvSpPr>
              <p:nvPr/>
            </p:nvSpPr>
            <p:spPr bwMode="auto">
              <a:xfrm>
                <a:off x="38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4" name="Rectangle 9263"/>
              <p:cNvSpPr>
                <a:spLocks noChangeArrowheads="1"/>
              </p:cNvSpPr>
              <p:nvPr/>
            </p:nvSpPr>
            <p:spPr bwMode="auto">
              <a:xfrm>
                <a:off x="412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5" name="Rectangle 9264"/>
              <p:cNvSpPr>
                <a:spLocks noChangeArrowheads="1"/>
              </p:cNvSpPr>
              <p:nvPr/>
            </p:nvSpPr>
            <p:spPr bwMode="auto">
              <a:xfrm>
                <a:off x="439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6" name="Rectangle 9265"/>
              <p:cNvSpPr>
                <a:spLocks noChangeArrowheads="1"/>
              </p:cNvSpPr>
              <p:nvPr/>
            </p:nvSpPr>
            <p:spPr bwMode="auto">
              <a:xfrm>
                <a:off x="49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7" name="Rectangle 9266"/>
              <p:cNvSpPr>
                <a:spLocks noChangeArrowheads="1"/>
              </p:cNvSpPr>
              <p:nvPr/>
            </p:nvSpPr>
            <p:spPr bwMode="auto">
              <a:xfrm>
                <a:off x="468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8" name="Rectangle 9267"/>
              <p:cNvSpPr>
                <a:spLocks noChangeArrowheads="1"/>
              </p:cNvSpPr>
              <p:nvPr/>
            </p:nvSpPr>
            <p:spPr bwMode="auto">
              <a:xfrm>
                <a:off x="70" y="1280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69" name="Rectangle 9268"/>
              <p:cNvSpPr>
                <a:spLocks noChangeArrowheads="1"/>
              </p:cNvSpPr>
              <p:nvPr/>
            </p:nvSpPr>
            <p:spPr bwMode="auto">
              <a:xfrm>
                <a:off x="103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0" name="Rectangle 9269"/>
              <p:cNvSpPr>
                <a:spLocks noChangeArrowheads="1"/>
              </p:cNvSpPr>
              <p:nvPr/>
            </p:nvSpPr>
            <p:spPr bwMode="auto">
              <a:xfrm>
                <a:off x="130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1" name="Rectangle 9270"/>
              <p:cNvSpPr>
                <a:spLocks noChangeArrowheads="1"/>
              </p:cNvSpPr>
              <p:nvPr/>
            </p:nvSpPr>
            <p:spPr bwMode="auto">
              <a:xfrm>
                <a:off x="15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2" name="Rectangle 9271"/>
              <p:cNvSpPr>
                <a:spLocks noChangeArrowheads="1"/>
              </p:cNvSpPr>
              <p:nvPr/>
            </p:nvSpPr>
            <p:spPr bwMode="auto">
              <a:xfrm>
                <a:off x="185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3" name="Rectangle 9272"/>
              <p:cNvSpPr>
                <a:spLocks noChangeArrowheads="1"/>
              </p:cNvSpPr>
              <p:nvPr/>
            </p:nvSpPr>
            <p:spPr bwMode="auto">
              <a:xfrm>
                <a:off x="21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4" name="Rectangle 9273"/>
              <p:cNvSpPr>
                <a:spLocks noChangeArrowheads="1"/>
              </p:cNvSpPr>
              <p:nvPr/>
            </p:nvSpPr>
            <p:spPr bwMode="auto">
              <a:xfrm>
                <a:off x="239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5" name="Rectangle 9274"/>
              <p:cNvSpPr>
                <a:spLocks noChangeArrowheads="1"/>
              </p:cNvSpPr>
              <p:nvPr/>
            </p:nvSpPr>
            <p:spPr bwMode="auto">
              <a:xfrm>
                <a:off x="26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6" name="Rectangle 9275"/>
              <p:cNvSpPr>
                <a:spLocks noChangeArrowheads="1"/>
              </p:cNvSpPr>
              <p:nvPr/>
            </p:nvSpPr>
            <p:spPr bwMode="auto">
              <a:xfrm>
                <a:off x="29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7" name="Rectangle 9276"/>
              <p:cNvSpPr>
                <a:spLocks noChangeArrowheads="1"/>
              </p:cNvSpPr>
              <p:nvPr/>
            </p:nvSpPr>
            <p:spPr bwMode="auto">
              <a:xfrm>
                <a:off x="319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8" name="Rectangle 9277"/>
              <p:cNvSpPr>
                <a:spLocks noChangeArrowheads="1"/>
              </p:cNvSpPr>
              <p:nvPr/>
            </p:nvSpPr>
            <p:spPr bwMode="auto">
              <a:xfrm>
                <a:off x="345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79" name="Rectangle 9278"/>
              <p:cNvSpPr>
                <a:spLocks noChangeArrowheads="1"/>
              </p:cNvSpPr>
              <p:nvPr/>
            </p:nvSpPr>
            <p:spPr bwMode="auto">
              <a:xfrm>
                <a:off x="37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0" name="Rectangle 9279"/>
              <p:cNvSpPr>
                <a:spLocks noChangeArrowheads="1"/>
              </p:cNvSpPr>
              <p:nvPr/>
            </p:nvSpPr>
            <p:spPr bwMode="auto">
              <a:xfrm>
                <a:off x="39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1" name="Rectangle 9280"/>
              <p:cNvSpPr>
                <a:spLocks noChangeArrowheads="1"/>
              </p:cNvSpPr>
              <p:nvPr/>
            </p:nvSpPr>
            <p:spPr bwMode="auto">
              <a:xfrm>
                <a:off x="424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2" name="Rectangle 9281"/>
              <p:cNvSpPr>
                <a:spLocks noChangeArrowheads="1"/>
              </p:cNvSpPr>
              <p:nvPr/>
            </p:nvSpPr>
            <p:spPr bwMode="auto">
              <a:xfrm>
                <a:off x="485" y="128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3" name="Rectangle 9282"/>
              <p:cNvSpPr>
                <a:spLocks noChangeArrowheads="1"/>
              </p:cNvSpPr>
              <p:nvPr/>
            </p:nvSpPr>
            <p:spPr bwMode="auto">
              <a:xfrm>
                <a:off x="451" y="1280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4" name="Rectangle 9283"/>
              <p:cNvSpPr>
                <a:spLocks noChangeArrowheads="1"/>
              </p:cNvSpPr>
              <p:nvPr/>
            </p:nvSpPr>
            <p:spPr bwMode="auto">
              <a:xfrm>
                <a:off x="119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5" name="Rectangle 9284"/>
              <p:cNvSpPr>
                <a:spLocks noChangeArrowheads="1"/>
              </p:cNvSpPr>
              <p:nvPr/>
            </p:nvSpPr>
            <p:spPr bwMode="auto">
              <a:xfrm>
                <a:off x="146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6" name="Rectangle 9285"/>
              <p:cNvSpPr>
                <a:spLocks noChangeArrowheads="1"/>
              </p:cNvSpPr>
              <p:nvPr/>
            </p:nvSpPr>
            <p:spPr bwMode="auto">
              <a:xfrm>
                <a:off x="173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7" name="Rectangle 9286"/>
              <p:cNvSpPr>
                <a:spLocks noChangeArrowheads="1"/>
              </p:cNvSpPr>
              <p:nvPr/>
            </p:nvSpPr>
            <p:spPr bwMode="auto">
              <a:xfrm>
                <a:off x="20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8" name="Rectangle 9287"/>
              <p:cNvSpPr>
                <a:spLocks noChangeArrowheads="1"/>
              </p:cNvSpPr>
              <p:nvPr/>
            </p:nvSpPr>
            <p:spPr bwMode="auto">
              <a:xfrm>
                <a:off x="227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89" name="Rectangle 9288"/>
              <p:cNvSpPr>
                <a:spLocks noChangeArrowheads="1"/>
              </p:cNvSpPr>
              <p:nvPr/>
            </p:nvSpPr>
            <p:spPr bwMode="auto">
              <a:xfrm>
                <a:off x="25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0" name="Rectangle 9289"/>
              <p:cNvSpPr>
                <a:spLocks noChangeArrowheads="1"/>
              </p:cNvSpPr>
              <p:nvPr/>
            </p:nvSpPr>
            <p:spPr bwMode="auto">
              <a:xfrm>
                <a:off x="28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1" name="Rectangle 9290"/>
              <p:cNvSpPr>
                <a:spLocks noChangeArrowheads="1"/>
              </p:cNvSpPr>
              <p:nvPr/>
            </p:nvSpPr>
            <p:spPr bwMode="auto">
              <a:xfrm>
                <a:off x="307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2" name="Rectangle 9291"/>
              <p:cNvSpPr>
                <a:spLocks noChangeArrowheads="1"/>
              </p:cNvSpPr>
              <p:nvPr/>
            </p:nvSpPr>
            <p:spPr bwMode="auto">
              <a:xfrm>
                <a:off x="33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3" name="Rectangle 9292"/>
              <p:cNvSpPr>
                <a:spLocks noChangeArrowheads="1"/>
              </p:cNvSpPr>
              <p:nvPr/>
            </p:nvSpPr>
            <p:spPr bwMode="auto">
              <a:xfrm>
                <a:off x="361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4" name="Rectangle 9293"/>
              <p:cNvSpPr>
                <a:spLocks noChangeArrowheads="1"/>
              </p:cNvSpPr>
              <p:nvPr/>
            </p:nvSpPr>
            <p:spPr bwMode="auto">
              <a:xfrm>
                <a:off x="388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5" name="Rectangle 9294"/>
              <p:cNvSpPr>
                <a:spLocks noChangeArrowheads="1"/>
              </p:cNvSpPr>
              <p:nvPr/>
            </p:nvSpPr>
            <p:spPr bwMode="auto">
              <a:xfrm>
                <a:off x="41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6" name="Rectangle 9295"/>
              <p:cNvSpPr>
                <a:spLocks noChangeArrowheads="1"/>
              </p:cNvSpPr>
              <p:nvPr/>
            </p:nvSpPr>
            <p:spPr bwMode="auto">
              <a:xfrm>
                <a:off x="441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7" name="Rectangle 9296"/>
              <p:cNvSpPr>
                <a:spLocks noChangeArrowheads="1"/>
              </p:cNvSpPr>
              <p:nvPr/>
            </p:nvSpPr>
            <p:spPr bwMode="auto">
              <a:xfrm>
                <a:off x="498" y="1294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8" name="Rectangle 9297"/>
              <p:cNvSpPr>
                <a:spLocks noChangeArrowheads="1"/>
              </p:cNvSpPr>
              <p:nvPr/>
            </p:nvSpPr>
            <p:spPr bwMode="auto">
              <a:xfrm>
                <a:off x="47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399" name="Rectangle 9298"/>
              <p:cNvSpPr>
                <a:spLocks noChangeArrowheads="1"/>
              </p:cNvSpPr>
              <p:nvPr/>
            </p:nvSpPr>
            <p:spPr bwMode="auto">
              <a:xfrm>
                <a:off x="65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0" name="Rectangle 9299"/>
              <p:cNvSpPr>
                <a:spLocks noChangeArrowheads="1"/>
              </p:cNvSpPr>
              <p:nvPr/>
            </p:nvSpPr>
            <p:spPr bwMode="auto">
              <a:xfrm>
                <a:off x="92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1" name="Rectangle 9300"/>
              <p:cNvSpPr>
                <a:spLocks noChangeArrowheads="1"/>
              </p:cNvSpPr>
              <p:nvPr/>
            </p:nvSpPr>
            <p:spPr bwMode="auto">
              <a:xfrm>
                <a:off x="60" y="131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2" name="Rectangle 9301"/>
              <p:cNvSpPr>
                <a:spLocks noChangeArrowheads="1"/>
              </p:cNvSpPr>
              <p:nvPr/>
            </p:nvSpPr>
            <p:spPr bwMode="auto">
              <a:xfrm>
                <a:off x="97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3" name="Rectangle 9302"/>
              <p:cNvSpPr>
                <a:spLocks noChangeArrowheads="1"/>
              </p:cNvSpPr>
              <p:nvPr/>
            </p:nvSpPr>
            <p:spPr bwMode="auto">
              <a:xfrm>
                <a:off x="12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4" name="Rectangle 9303"/>
              <p:cNvSpPr>
                <a:spLocks noChangeArrowheads="1"/>
              </p:cNvSpPr>
              <p:nvPr/>
            </p:nvSpPr>
            <p:spPr bwMode="auto">
              <a:xfrm>
                <a:off x="15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5" name="Rectangle 9304"/>
              <p:cNvSpPr>
                <a:spLocks noChangeArrowheads="1"/>
              </p:cNvSpPr>
              <p:nvPr/>
            </p:nvSpPr>
            <p:spPr bwMode="auto">
              <a:xfrm>
                <a:off x="176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6" name="Rectangle 9305"/>
              <p:cNvSpPr>
                <a:spLocks noChangeArrowheads="1"/>
              </p:cNvSpPr>
              <p:nvPr/>
            </p:nvSpPr>
            <p:spPr bwMode="auto">
              <a:xfrm>
                <a:off x="20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7" name="Rectangle 9306"/>
              <p:cNvSpPr>
                <a:spLocks noChangeArrowheads="1"/>
              </p:cNvSpPr>
              <p:nvPr/>
            </p:nvSpPr>
            <p:spPr bwMode="auto">
              <a:xfrm>
                <a:off x="23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8" name="Rectangle 9307"/>
              <p:cNvSpPr>
                <a:spLocks noChangeArrowheads="1"/>
              </p:cNvSpPr>
              <p:nvPr/>
            </p:nvSpPr>
            <p:spPr bwMode="auto">
              <a:xfrm>
                <a:off x="257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09" name="Rectangle 9308"/>
              <p:cNvSpPr>
                <a:spLocks noChangeArrowheads="1"/>
              </p:cNvSpPr>
              <p:nvPr/>
            </p:nvSpPr>
            <p:spPr bwMode="auto">
              <a:xfrm>
                <a:off x="28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0" name="Rectangle 9309"/>
              <p:cNvSpPr>
                <a:spLocks noChangeArrowheads="1"/>
              </p:cNvSpPr>
              <p:nvPr/>
            </p:nvSpPr>
            <p:spPr bwMode="auto">
              <a:xfrm>
                <a:off x="31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1" name="Rectangle 9310"/>
              <p:cNvSpPr>
                <a:spLocks noChangeArrowheads="1"/>
              </p:cNvSpPr>
              <p:nvPr/>
            </p:nvSpPr>
            <p:spPr bwMode="auto">
              <a:xfrm>
                <a:off x="338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2" name="Rectangle 9311"/>
              <p:cNvSpPr>
                <a:spLocks noChangeArrowheads="1"/>
              </p:cNvSpPr>
              <p:nvPr/>
            </p:nvSpPr>
            <p:spPr bwMode="auto">
              <a:xfrm>
                <a:off x="36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3" name="Rectangle 9312"/>
              <p:cNvSpPr>
                <a:spLocks noChangeArrowheads="1"/>
              </p:cNvSpPr>
              <p:nvPr/>
            </p:nvSpPr>
            <p:spPr bwMode="auto">
              <a:xfrm>
                <a:off x="39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4" name="Rectangle 9313"/>
              <p:cNvSpPr>
                <a:spLocks noChangeArrowheads="1"/>
              </p:cNvSpPr>
              <p:nvPr/>
            </p:nvSpPr>
            <p:spPr bwMode="auto">
              <a:xfrm>
                <a:off x="418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5" name="Rectangle 9314"/>
              <p:cNvSpPr>
                <a:spLocks noChangeArrowheads="1"/>
              </p:cNvSpPr>
              <p:nvPr/>
            </p:nvSpPr>
            <p:spPr bwMode="auto">
              <a:xfrm>
                <a:off x="499" y="131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6" name="Rectangle 9315"/>
              <p:cNvSpPr>
                <a:spLocks noChangeArrowheads="1"/>
              </p:cNvSpPr>
              <p:nvPr/>
            </p:nvSpPr>
            <p:spPr bwMode="auto">
              <a:xfrm>
                <a:off x="445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7" name="Rectangle 9316"/>
              <p:cNvSpPr>
                <a:spLocks noChangeArrowheads="1"/>
              </p:cNvSpPr>
              <p:nvPr/>
            </p:nvSpPr>
            <p:spPr bwMode="auto">
              <a:xfrm>
                <a:off x="11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8" name="Rectangle 9317"/>
              <p:cNvSpPr>
                <a:spLocks noChangeArrowheads="1"/>
              </p:cNvSpPr>
              <p:nvPr/>
            </p:nvSpPr>
            <p:spPr bwMode="auto">
              <a:xfrm>
                <a:off x="144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19" name="Rectangle 9318"/>
              <p:cNvSpPr>
                <a:spLocks noChangeArrowheads="1"/>
              </p:cNvSpPr>
              <p:nvPr/>
            </p:nvSpPr>
            <p:spPr bwMode="auto">
              <a:xfrm>
                <a:off x="171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0" name="Rectangle 9319"/>
              <p:cNvSpPr>
                <a:spLocks noChangeArrowheads="1"/>
              </p:cNvSpPr>
              <p:nvPr/>
            </p:nvSpPr>
            <p:spPr bwMode="auto">
              <a:xfrm>
                <a:off x="198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1" name="Rectangle 9320"/>
              <p:cNvSpPr>
                <a:spLocks noChangeArrowheads="1"/>
              </p:cNvSpPr>
              <p:nvPr/>
            </p:nvSpPr>
            <p:spPr bwMode="auto">
              <a:xfrm>
                <a:off x="227" y="1324"/>
                <a:ext cx="11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2" name="Rectangle 9321"/>
              <p:cNvSpPr>
                <a:spLocks noChangeArrowheads="1"/>
              </p:cNvSpPr>
              <p:nvPr/>
            </p:nvSpPr>
            <p:spPr bwMode="auto">
              <a:xfrm>
                <a:off x="347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3" name="Rectangle 9322"/>
              <p:cNvSpPr>
                <a:spLocks noChangeArrowheads="1"/>
              </p:cNvSpPr>
              <p:nvPr/>
            </p:nvSpPr>
            <p:spPr bwMode="auto">
              <a:xfrm>
                <a:off x="37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4" name="Rectangle 9323"/>
              <p:cNvSpPr>
                <a:spLocks noChangeArrowheads="1"/>
              </p:cNvSpPr>
              <p:nvPr/>
            </p:nvSpPr>
            <p:spPr bwMode="auto">
              <a:xfrm>
                <a:off x="402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5" name="Rectangle 9324"/>
              <p:cNvSpPr>
                <a:spLocks noChangeArrowheads="1"/>
              </p:cNvSpPr>
              <p:nvPr/>
            </p:nvSpPr>
            <p:spPr bwMode="auto">
              <a:xfrm>
                <a:off x="429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6" name="Rectangle 9325"/>
              <p:cNvSpPr>
                <a:spLocks noChangeArrowheads="1"/>
              </p:cNvSpPr>
              <p:nvPr/>
            </p:nvSpPr>
            <p:spPr bwMode="auto">
              <a:xfrm>
                <a:off x="484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7" name="Rectangle 9326"/>
              <p:cNvSpPr>
                <a:spLocks noChangeArrowheads="1"/>
              </p:cNvSpPr>
              <p:nvPr/>
            </p:nvSpPr>
            <p:spPr bwMode="auto">
              <a:xfrm>
                <a:off x="456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8" name="Rectangle 9327"/>
              <p:cNvSpPr>
                <a:spLocks noChangeArrowheads="1"/>
              </p:cNvSpPr>
              <p:nvPr/>
            </p:nvSpPr>
            <p:spPr bwMode="auto">
              <a:xfrm>
                <a:off x="5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29" name="Rectangle 9328"/>
              <p:cNvSpPr>
                <a:spLocks noChangeArrowheads="1"/>
              </p:cNvSpPr>
              <p:nvPr/>
            </p:nvSpPr>
            <p:spPr bwMode="auto">
              <a:xfrm>
                <a:off x="87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30" name="Rectangle 9329"/>
              <p:cNvSpPr>
                <a:spLocks noChangeArrowheads="1"/>
              </p:cNvSpPr>
              <p:nvPr/>
            </p:nvSpPr>
            <p:spPr bwMode="auto">
              <a:xfrm>
                <a:off x="511" y="1324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431" name="Rectangle 9330"/>
              <p:cNvSpPr>
                <a:spLocks noChangeArrowheads="1"/>
              </p:cNvSpPr>
              <p:nvPr/>
            </p:nvSpPr>
            <p:spPr bwMode="auto">
              <a:xfrm>
                <a:off x="472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sp>
          <p:nvSpPr>
            <p:cNvPr id="335" name="Rectangle 9331"/>
            <p:cNvSpPr>
              <a:spLocks noChangeArrowheads="1"/>
            </p:cNvSpPr>
            <p:nvPr/>
          </p:nvSpPr>
          <p:spPr bwMode="auto">
            <a:xfrm>
              <a:off x="262" y="1342"/>
              <a:ext cx="58" cy="23"/>
            </a:xfrm>
            <a:prstGeom prst="rect">
              <a:avLst/>
            </a:prstGeom>
            <a:solidFill>
              <a:srgbClr val="B3B3B3"/>
            </a:solidFill>
            <a:ln w="317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432" name="Group 9332"/>
          <p:cNvGrpSpPr>
            <a:grpSpLocks/>
          </p:cNvGrpSpPr>
          <p:nvPr/>
        </p:nvGrpSpPr>
        <p:grpSpPr bwMode="auto">
          <a:xfrm>
            <a:off x="2958772" y="3178273"/>
            <a:ext cx="187585" cy="321659"/>
            <a:chOff x="103" y="714"/>
            <a:chExt cx="530" cy="1173"/>
          </a:xfrm>
        </p:grpSpPr>
        <p:sp>
          <p:nvSpPr>
            <p:cNvPr id="433" name="Oval 9333"/>
            <p:cNvSpPr>
              <a:spLocks noChangeArrowheads="1"/>
            </p:cNvSpPr>
            <p:nvPr/>
          </p:nvSpPr>
          <p:spPr bwMode="auto">
            <a:xfrm>
              <a:off x="249" y="714"/>
              <a:ext cx="246" cy="246"/>
            </a:xfrm>
            <a:prstGeom prst="ellipse">
              <a:avLst/>
            </a:prstGeom>
            <a:solidFill>
              <a:srgbClr val="000000"/>
            </a:solidFill>
            <a:ln w="3175">
              <a:solidFill>
                <a:srgbClr val="99B1FF"/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34" name="Freeform 9334"/>
            <p:cNvSpPr>
              <a:spLocks/>
            </p:cNvSpPr>
            <p:nvPr/>
          </p:nvSpPr>
          <p:spPr bwMode="auto">
            <a:xfrm>
              <a:off x="103" y="986"/>
              <a:ext cx="530" cy="901"/>
            </a:xfrm>
            <a:custGeom>
              <a:avLst/>
              <a:gdLst>
                <a:gd name="T0" fmla="*/ 0 w 530"/>
                <a:gd name="T1" fmla="*/ 435 h 901"/>
                <a:gd name="T2" fmla="*/ 0 w 530"/>
                <a:gd name="T3" fmla="*/ 86 h 901"/>
                <a:gd name="T4" fmla="*/ 266 w 530"/>
                <a:gd name="T5" fmla="*/ 2 h 901"/>
                <a:gd name="T6" fmla="*/ 530 w 530"/>
                <a:gd name="T7" fmla="*/ 86 h 901"/>
                <a:gd name="T8" fmla="*/ 530 w 530"/>
                <a:gd name="T9" fmla="*/ 441 h 901"/>
                <a:gd name="T10" fmla="*/ 420 w 530"/>
                <a:gd name="T11" fmla="*/ 441 h 901"/>
                <a:gd name="T12" fmla="*/ 420 w 530"/>
                <a:gd name="T13" fmla="*/ 180 h 901"/>
                <a:gd name="T14" fmla="*/ 421 w 530"/>
                <a:gd name="T15" fmla="*/ 484 h 901"/>
                <a:gd name="T16" fmla="*/ 469 w 530"/>
                <a:gd name="T17" fmla="*/ 901 h 901"/>
                <a:gd name="T18" fmla="*/ 358 w 530"/>
                <a:gd name="T19" fmla="*/ 901 h 901"/>
                <a:gd name="T20" fmla="*/ 269 w 530"/>
                <a:gd name="T21" fmla="*/ 547 h 901"/>
                <a:gd name="T22" fmla="*/ 256 w 530"/>
                <a:gd name="T23" fmla="*/ 547 h 901"/>
                <a:gd name="T24" fmla="*/ 158 w 530"/>
                <a:gd name="T25" fmla="*/ 901 h 901"/>
                <a:gd name="T26" fmla="*/ 62 w 530"/>
                <a:gd name="T27" fmla="*/ 901 h 901"/>
                <a:gd name="T28" fmla="*/ 109 w 530"/>
                <a:gd name="T29" fmla="*/ 478 h 901"/>
                <a:gd name="T30" fmla="*/ 108 w 530"/>
                <a:gd name="T31" fmla="*/ 176 h 901"/>
                <a:gd name="T32" fmla="*/ 110 w 530"/>
                <a:gd name="T33" fmla="*/ 439 h 901"/>
                <a:gd name="T34" fmla="*/ 0 w 530"/>
                <a:gd name="T35" fmla="*/ 435 h 90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0"/>
                <a:gd name="T55" fmla="*/ 0 h 901"/>
                <a:gd name="T56" fmla="*/ 530 w 530"/>
                <a:gd name="T57" fmla="*/ 901 h 90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0" h="901">
                  <a:moveTo>
                    <a:pt x="0" y="435"/>
                  </a:moveTo>
                  <a:cubicBezTo>
                    <a:pt x="0" y="260"/>
                    <a:pt x="0" y="86"/>
                    <a:pt x="0" y="86"/>
                  </a:cubicBezTo>
                  <a:cubicBezTo>
                    <a:pt x="80" y="14"/>
                    <a:pt x="178" y="2"/>
                    <a:pt x="266" y="2"/>
                  </a:cubicBezTo>
                  <a:cubicBezTo>
                    <a:pt x="266" y="2"/>
                    <a:pt x="452" y="0"/>
                    <a:pt x="530" y="86"/>
                  </a:cubicBezTo>
                  <a:cubicBezTo>
                    <a:pt x="530" y="86"/>
                    <a:pt x="530" y="263"/>
                    <a:pt x="530" y="441"/>
                  </a:cubicBezTo>
                  <a:cubicBezTo>
                    <a:pt x="516" y="475"/>
                    <a:pt x="458" y="513"/>
                    <a:pt x="420" y="441"/>
                  </a:cubicBezTo>
                  <a:cubicBezTo>
                    <a:pt x="420" y="331"/>
                    <a:pt x="420" y="166"/>
                    <a:pt x="420" y="180"/>
                  </a:cubicBezTo>
                  <a:lnTo>
                    <a:pt x="421" y="484"/>
                  </a:lnTo>
                  <a:lnTo>
                    <a:pt x="469" y="901"/>
                  </a:lnTo>
                  <a:lnTo>
                    <a:pt x="358" y="901"/>
                  </a:lnTo>
                  <a:lnTo>
                    <a:pt x="269" y="547"/>
                  </a:lnTo>
                  <a:lnTo>
                    <a:pt x="256" y="547"/>
                  </a:lnTo>
                  <a:lnTo>
                    <a:pt x="158" y="901"/>
                  </a:lnTo>
                  <a:lnTo>
                    <a:pt x="62" y="901"/>
                  </a:lnTo>
                  <a:lnTo>
                    <a:pt x="109" y="478"/>
                  </a:lnTo>
                  <a:lnTo>
                    <a:pt x="108" y="176"/>
                  </a:lnTo>
                  <a:cubicBezTo>
                    <a:pt x="108" y="170"/>
                    <a:pt x="108" y="399"/>
                    <a:pt x="110" y="439"/>
                  </a:cubicBezTo>
                  <a:cubicBezTo>
                    <a:pt x="74" y="499"/>
                    <a:pt x="8" y="477"/>
                    <a:pt x="0" y="43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99B1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435" name="Group 9335"/>
          <p:cNvGrpSpPr>
            <a:grpSpLocks/>
          </p:cNvGrpSpPr>
          <p:nvPr/>
        </p:nvGrpSpPr>
        <p:grpSpPr bwMode="auto">
          <a:xfrm>
            <a:off x="3246173" y="3306676"/>
            <a:ext cx="356239" cy="246431"/>
            <a:chOff x="1227" y="700"/>
            <a:chExt cx="829" cy="743"/>
          </a:xfrm>
        </p:grpSpPr>
        <p:sp>
          <p:nvSpPr>
            <p:cNvPr id="436" name="Freeform 9336"/>
            <p:cNvSpPr>
              <a:spLocks/>
            </p:cNvSpPr>
            <p:nvPr/>
          </p:nvSpPr>
          <p:spPr bwMode="auto">
            <a:xfrm>
              <a:off x="1227" y="700"/>
              <a:ext cx="829" cy="738"/>
            </a:xfrm>
            <a:custGeom>
              <a:avLst/>
              <a:gdLst>
                <a:gd name="T0" fmla="*/ 375 w 549"/>
                <a:gd name="T1" fmla="*/ 351 h 486"/>
                <a:gd name="T2" fmla="*/ 158 w 549"/>
                <a:gd name="T3" fmla="*/ 475 h 486"/>
                <a:gd name="T4" fmla="*/ 98 w 549"/>
                <a:gd name="T5" fmla="*/ 486 h 486"/>
                <a:gd name="T6" fmla="*/ 15 w 549"/>
                <a:gd name="T7" fmla="*/ 447 h 486"/>
                <a:gd name="T8" fmla="*/ 0 w 549"/>
                <a:gd name="T9" fmla="*/ 415 h 486"/>
                <a:gd name="T10" fmla="*/ 12 w 549"/>
                <a:gd name="T11" fmla="*/ 394 h 486"/>
                <a:gd name="T12" fmla="*/ 255 w 549"/>
                <a:gd name="T13" fmla="*/ 261 h 486"/>
                <a:gd name="T14" fmla="*/ 267 w 549"/>
                <a:gd name="T15" fmla="*/ 256 h 486"/>
                <a:gd name="T16" fmla="*/ 269 w 549"/>
                <a:gd name="T17" fmla="*/ 243 h 486"/>
                <a:gd name="T18" fmla="*/ 434 w 549"/>
                <a:gd name="T19" fmla="*/ 0 h 486"/>
                <a:gd name="T20" fmla="*/ 483 w 549"/>
                <a:gd name="T21" fmla="*/ 4 h 486"/>
                <a:gd name="T22" fmla="*/ 509 w 549"/>
                <a:gd name="T23" fmla="*/ 15 h 486"/>
                <a:gd name="T24" fmla="*/ 549 w 549"/>
                <a:gd name="T25" fmla="*/ 67 h 486"/>
                <a:gd name="T26" fmla="*/ 383 w 549"/>
                <a:gd name="T27" fmla="*/ 318 h 486"/>
                <a:gd name="T28" fmla="*/ 383 w 549"/>
                <a:gd name="T29" fmla="*/ 334 h 486"/>
                <a:gd name="T30" fmla="*/ 375 w 549"/>
                <a:gd name="T31" fmla="*/ 351 h 4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9"/>
                <a:gd name="T49" fmla="*/ 0 h 486"/>
                <a:gd name="T50" fmla="*/ 549 w 549"/>
                <a:gd name="T51" fmla="*/ 486 h 48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9" h="486">
                  <a:moveTo>
                    <a:pt x="375" y="351"/>
                  </a:moveTo>
                  <a:lnTo>
                    <a:pt x="158" y="475"/>
                  </a:lnTo>
                  <a:lnTo>
                    <a:pt x="98" y="486"/>
                  </a:lnTo>
                  <a:lnTo>
                    <a:pt x="15" y="447"/>
                  </a:lnTo>
                  <a:lnTo>
                    <a:pt x="0" y="415"/>
                  </a:lnTo>
                  <a:lnTo>
                    <a:pt x="12" y="394"/>
                  </a:lnTo>
                  <a:lnTo>
                    <a:pt x="255" y="261"/>
                  </a:lnTo>
                  <a:lnTo>
                    <a:pt x="267" y="256"/>
                  </a:lnTo>
                  <a:lnTo>
                    <a:pt x="269" y="243"/>
                  </a:lnTo>
                  <a:lnTo>
                    <a:pt x="434" y="0"/>
                  </a:lnTo>
                  <a:lnTo>
                    <a:pt x="483" y="4"/>
                  </a:lnTo>
                  <a:lnTo>
                    <a:pt x="509" y="15"/>
                  </a:lnTo>
                  <a:lnTo>
                    <a:pt x="549" y="67"/>
                  </a:lnTo>
                  <a:lnTo>
                    <a:pt x="383" y="318"/>
                  </a:lnTo>
                  <a:lnTo>
                    <a:pt x="383" y="334"/>
                  </a:lnTo>
                  <a:lnTo>
                    <a:pt x="375" y="351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666666">
                  <a:alpha val="7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37" name="Freeform 9337"/>
            <p:cNvSpPr>
              <a:spLocks/>
            </p:cNvSpPr>
            <p:nvPr/>
          </p:nvSpPr>
          <p:spPr bwMode="auto">
            <a:xfrm>
              <a:off x="1684" y="778"/>
              <a:ext cx="304" cy="332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0" y="168"/>
                </a:cxn>
                <a:cxn ang="0">
                  <a:pos x="90" y="219"/>
                </a:cxn>
                <a:cxn ang="0">
                  <a:pos x="201" y="51"/>
                </a:cxn>
                <a:cxn ang="0">
                  <a:pos x="112" y="0"/>
                </a:cxn>
              </a:cxnLst>
              <a:rect l="0" t="0" r="r" b="b"/>
              <a:pathLst>
                <a:path w="201" h="219">
                  <a:moveTo>
                    <a:pt x="112" y="0"/>
                  </a:moveTo>
                  <a:lnTo>
                    <a:pt x="0" y="168"/>
                  </a:lnTo>
                  <a:lnTo>
                    <a:pt x="90" y="219"/>
                  </a:lnTo>
                  <a:lnTo>
                    <a:pt x="201" y="51"/>
                  </a:lnTo>
                  <a:lnTo>
                    <a:pt x="112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FFCC66"/>
                </a:gs>
                <a:gs pos="100000">
                  <a:srgbClr val="000000"/>
                </a:gs>
              </a:gsLst>
              <a:lin ang="2700000" scaled="1"/>
            </a:gradFill>
            <a:ln w="3175">
              <a:solidFill>
                <a:srgbClr val="FFFF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38" name="AutoShape 9338"/>
            <p:cNvSpPr>
              <a:spLocks noChangeArrowheads="1"/>
            </p:cNvSpPr>
            <p:nvPr/>
          </p:nvSpPr>
          <p:spPr bwMode="auto">
            <a:xfrm rot="-3632258">
              <a:off x="1932" y="745"/>
              <a:ext cx="26" cy="52"/>
            </a:xfrm>
            <a:prstGeom prst="roundRect">
              <a:avLst>
                <a:gd name="adj" fmla="val 16667"/>
              </a:avLst>
            </a:prstGeom>
            <a:solidFill>
              <a:srgbClr val="B3B3B3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39" name="Oval 9339"/>
            <p:cNvSpPr>
              <a:spLocks noChangeArrowheads="1"/>
            </p:cNvSpPr>
            <p:nvPr/>
          </p:nvSpPr>
          <p:spPr bwMode="auto">
            <a:xfrm rot="-3632258">
              <a:off x="1931" y="758"/>
              <a:ext cx="26" cy="25"/>
            </a:xfrm>
            <a:prstGeom prst="ellipse">
              <a:avLst/>
            </a:prstGeom>
            <a:solidFill>
              <a:srgbClr val="B2B2B2"/>
            </a:solidFill>
            <a:ln w="3175">
              <a:solidFill>
                <a:srgbClr val="666666"/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0" name="Oval 9340"/>
            <p:cNvSpPr>
              <a:spLocks noChangeArrowheads="1"/>
            </p:cNvSpPr>
            <p:nvPr/>
          </p:nvSpPr>
          <p:spPr bwMode="auto">
            <a:xfrm rot="-3539440">
              <a:off x="1547" y="1263"/>
              <a:ext cx="18" cy="43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1" name="Oval 9341"/>
            <p:cNvSpPr>
              <a:spLocks noChangeArrowheads="1"/>
            </p:cNvSpPr>
            <p:nvPr/>
          </p:nvSpPr>
          <p:spPr bwMode="auto">
            <a:xfrm rot="-3539440">
              <a:off x="1510" y="1284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2" name="Oval 9342"/>
            <p:cNvSpPr>
              <a:spLocks noChangeArrowheads="1"/>
            </p:cNvSpPr>
            <p:nvPr/>
          </p:nvSpPr>
          <p:spPr bwMode="auto">
            <a:xfrm rot="-3539440">
              <a:off x="1473" y="1304"/>
              <a:ext cx="18" cy="43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3" name="Oval 9343"/>
            <p:cNvSpPr>
              <a:spLocks noChangeArrowheads="1"/>
            </p:cNvSpPr>
            <p:nvPr/>
          </p:nvSpPr>
          <p:spPr bwMode="auto">
            <a:xfrm rot="-3539440">
              <a:off x="1436" y="1327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4" name="Oval 9344"/>
            <p:cNvSpPr>
              <a:spLocks noChangeArrowheads="1"/>
            </p:cNvSpPr>
            <p:nvPr/>
          </p:nvSpPr>
          <p:spPr bwMode="auto">
            <a:xfrm rot="-3539440">
              <a:off x="1498" y="1231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5" name="Oval 9345"/>
            <p:cNvSpPr>
              <a:spLocks noChangeArrowheads="1"/>
            </p:cNvSpPr>
            <p:nvPr/>
          </p:nvSpPr>
          <p:spPr bwMode="auto">
            <a:xfrm rot="-3539440">
              <a:off x="1462" y="1252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6" name="Oval 9346"/>
            <p:cNvSpPr>
              <a:spLocks noChangeArrowheads="1"/>
            </p:cNvSpPr>
            <p:nvPr/>
          </p:nvSpPr>
          <p:spPr bwMode="auto">
            <a:xfrm rot="-3539440">
              <a:off x="1424" y="1272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7" name="Oval 9347"/>
            <p:cNvSpPr>
              <a:spLocks noChangeArrowheads="1"/>
            </p:cNvSpPr>
            <p:nvPr/>
          </p:nvSpPr>
          <p:spPr bwMode="auto">
            <a:xfrm rot="-3539440">
              <a:off x="1388" y="1295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8" name="Oval 9348"/>
            <p:cNvSpPr>
              <a:spLocks noChangeArrowheads="1"/>
            </p:cNvSpPr>
            <p:nvPr/>
          </p:nvSpPr>
          <p:spPr bwMode="auto">
            <a:xfrm rot="-3539440">
              <a:off x="1447" y="1199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49" name="Oval 9349"/>
            <p:cNvSpPr>
              <a:spLocks noChangeArrowheads="1"/>
            </p:cNvSpPr>
            <p:nvPr/>
          </p:nvSpPr>
          <p:spPr bwMode="auto">
            <a:xfrm rot="-3539440">
              <a:off x="1410" y="1221"/>
              <a:ext cx="19" cy="43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0" name="Oval 9350"/>
            <p:cNvSpPr>
              <a:spLocks noChangeArrowheads="1"/>
            </p:cNvSpPr>
            <p:nvPr/>
          </p:nvSpPr>
          <p:spPr bwMode="auto">
            <a:xfrm rot="-3539440">
              <a:off x="1373" y="1240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1" name="Oval 9351"/>
            <p:cNvSpPr>
              <a:spLocks noChangeArrowheads="1"/>
            </p:cNvSpPr>
            <p:nvPr/>
          </p:nvSpPr>
          <p:spPr bwMode="auto">
            <a:xfrm rot="-3539440">
              <a:off x="1337" y="1263"/>
              <a:ext cx="18" cy="43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2" name="Oval 9352"/>
            <p:cNvSpPr>
              <a:spLocks noChangeArrowheads="1"/>
            </p:cNvSpPr>
            <p:nvPr/>
          </p:nvSpPr>
          <p:spPr bwMode="auto">
            <a:xfrm rot="-3539440">
              <a:off x="1643" y="1199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3" name="Oval 9353"/>
            <p:cNvSpPr>
              <a:spLocks noChangeArrowheads="1"/>
            </p:cNvSpPr>
            <p:nvPr/>
          </p:nvSpPr>
          <p:spPr bwMode="auto">
            <a:xfrm rot="-3539440">
              <a:off x="1631" y="1146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4" name="Oval 9354"/>
            <p:cNvSpPr>
              <a:spLocks noChangeArrowheads="1"/>
            </p:cNvSpPr>
            <p:nvPr/>
          </p:nvSpPr>
          <p:spPr bwMode="auto">
            <a:xfrm rot="-3539440">
              <a:off x="1595" y="1167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5" name="Oval 9355"/>
            <p:cNvSpPr>
              <a:spLocks noChangeArrowheads="1"/>
            </p:cNvSpPr>
            <p:nvPr/>
          </p:nvSpPr>
          <p:spPr bwMode="auto">
            <a:xfrm rot="-3539440">
              <a:off x="1557" y="1187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6" name="Oval 9356"/>
            <p:cNvSpPr>
              <a:spLocks noChangeArrowheads="1"/>
            </p:cNvSpPr>
            <p:nvPr/>
          </p:nvSpPr>
          <p:spPr bwMode="auto">
            <a:xfrm rot="-3539440">
              <a:off x="1544" y="1135"/>
              <a:ext cx="18" cy="43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7" name="Freeform 9357"/>
            <p:cNvSpPr>
              <a:spLocks/>
            </p:cNvSpPr>
            <p:nvPr/>
          </p:nvSpPr>
          <p:spPr bwMode="auto">
            <a:xfrm>
              <a:off x="1227" y="798"/>
              <a:ext cx="829" cy="645"/>
            </a:xfrm>
            <a:custGeom>
              <a:avLst/>
              <a:gdLst/>
              <a:ahLst/>
              <a:cxnLst>
                <a:cxn ang="0">
                  <a:pos x="375" y="290"/>
                </a:cxn>
                <a:cxn ang="0">
                  <a:pos x="158" y="414"/>
                </a:cxn>
                <a:cxn ang="0">
                  <a:pos x="98" y="425"/>
                </a:cxn>
                <a:cxn ang="0">
                  <a:pos x="15" y="386"/>
                </a:cxn>
                <a:cxn ang="0">
                  <a:pos x="0" y="354"/>
                </a:cxn>
                <a:cxn ang="0">
                  <a:pos x="101" y="406"/>
                </a:cxn>
                <a:cxn ang="0">
                  <a:pos x="152" y="393"/>
                </a:cxn>
                <a:cxn ang="0">
                  <a:pos x="363" y="268"/>
                </a:cxn>
                <a:cxn ang="0">
                  <a:pos x="378" y="253"/>
                </a:cxn>
                <a:cxn ang="0">
                  <a:pos x="545" y="0"/>
                </a:cxn>
                <a:cxn ang="0">
                  <a:pos x="549" y="6"/>
                </a:cxn>
                <a:cxn ang="0">
                  <a:pos x="383" y="257"/>
                </a:cxn>
                <a:cxn ang="0">
                  <a:pos x="383" y="273"/>
                </a:cxn>
                <a:cxn ang="0">
                  <a:pos x="375" y="290"/>
                </a:cxn>
              </a:cxnLst>
              <a:rect l="0" t="0" r="r" b="b"/>
              <a:pathLst>
                <a:path w="549" h="425">
                  <a:moveTo>
                    <a:pt x="375" y="290"/>
                  </a:moveTo>
                  <a:lnTo>
                    <a:pt x="158" y="414"/>
                  </a:lnTo>
                  <a:lnTo>
                    <a:pt x="98" y="425"/>
                  </a:lnTo>
                  <a:lnTo>
                    <a:pt x="15" y="386"/>
                  </a:lnTo>
                  <a:lnTo>
                    <a:pt x="0" y="354"/>
                  </a:lnTo>
                  <a:lnTo>
                    <a:pt x="101" y="406"/>
                  </a:lnTo>
                  <a:lnTo>
                    <a:pt x="152" y="393"/>
                  </a:lnTo>
                  <a:lnTo>
                    <a:pt x="363" y="268"/>
                  </a:lnTo>
                  <a:lnTo>
                    <a:pt x="378" y="253"/>
                  </a:lnTo>
                  <a:lnTo>
                    <a:pt x="545" y="0"/>
                  </a:lnTo>
                  <a:lnTo>
                    <a:pt x="549" y="6"/>
                  </a:lnTo>
                  <a:lnTo>
                    <a:pt x="383" y="257"/>
                  </a:lnTo>
                  <a:lnTo>
                    <a:pt x="383" y="273"/>
                  </a:lnTo>
                  <a:lnTo>
                    <a:pt x="375" y="290"/>
                  </a:lnTo>
                  <a:close/>
                </a:path>
              </a:pathLst>
            </a:custGeom>
            <a:solidFill>
              <a:srgbClr val="666666"/>
            </a:solidFill>
            <a:ln w="6350">
              <a:solidFill>
                <a:srgbClr val="666666">
                  <a:alpha val="70000"/>
                </a:srgbClr>
              </a:solidFill>
              <a:round/>
              <a:headEnd/>
              <a:tailEnd/>
            </a:ln>
            <a:effectLst>
              <a:outerShdw dist="12700" dir="5400000" algn="ctr" rotWithShape="0">
                <a:srgbClr val="B2B2B2">
                  <a:alpha val="50000"/>
                </a:srgbClr>
              </a:outerShdw>
            </a:effectLst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58" name="Freeform 9358"/>
            <p:cNvSpPr>
              <a:spLocks/>
            </p:cNvSpPr>
            <p:nvPr/>
          </p:nvSpPr>
          <p:spPr bwMode="auto">
            <a:xfrm>
              <a:off x="1630" y="1080"/>
              <a:ext cx="166" cy="111"/>
            </a:xfrm>
            <a:custGeom>
              <a:avLst/>
              <a:gdLst>
                <a:gd name="T0" fmla="*/ 2 w 110"/>
                <a:gd name="T1" fmla="*/ 0 h 73"/>
                <a:gd name="T2" fmla="*/ 0 w 110"/>
                <a:gd name="T3" fmla="*/ 9 h 73"/>
                <a:gd name="T4" fmla="*/ 104 w 110"/>
                <a:gd name="T5" fmla="*/ 73 h 73"/>
                <a:gd name="T6" fmla="*/ 110 w 110"/>
                <a:gd name="T7" fmla="*/ 67 h 73"/>
                <a:gd name="T8" fmla="*/ 2 w 110"/>
                <a:gd name="T9" fmla="*/ 0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"/>
                <a:gd name="T16" fmla="*/ 0 h 73"/>
                <a:gd name="T17" fmla="*/ 110 w 110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" h="73">
                  <a:moveTo>
                    <a:pt x="2" y="0"/>
                  </a:moveTo>
                  <a:lnTo>
                    <a:pt x="0" y="9"/>
                  </a:lnTo>
                  <a:lnTo>
                    <a:pt x="104" y="73"/>
                  </a:lnTo>
                  <a:lnTo>
                    <a:pt x="110" y="6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459" name="Group 9359"/>
          <p:cNvGrpSpPr>
            <a:grpSpLocks/>
          </p:cNvGrpSpPr>
          <p:nvPr/>
        </p:nvGrpSpPr>
        <p:grpSpPr bwMode="auto">
          <a:xfrm rot="20442518">
            <a:off x="2776353" y="3318349"/>
            <a:ext cx="168654" cy="216601"/>
            <a:chOff x="1624" y="522"/>
            <a:chExt cx="312" cy="515"/>
          </a:xfrm>
        </p:grpSpPr>
        <p:sp>
          <p:nvSpPr>
            <p:cNvPr id="460" name="Rectangle 9360"/>
            <p:cNvSpPr>
              <a:spLocks noChangeArrowheads="1"/>
            </p:cNvSpPr>
            <p:nvPr/>
          </p:nvSpPr>
          <p:spPr bwMode="auto">
            <a:xfrm>
              <a:off x="1901" y="522"/>
              <a:ext cx="29" cy="105"/>
            </a:xfrm>
            <a:prstGeom prst="rect">
              <a:avLst/>
            </a:prstGeom>
            <a:solidFill>
              <a:srgbClr val="666666"/>
            </a:solidFill>
            <a:ln w="3175">
              <a:solidFill>
                <a:srgbClr val="333333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1" name="Freeform 9361"/>
            <p:cNvSpPr>
              <a:spLocks/>
            </p:cNvSpPr>
            <p:nvPr/>
          </p:nvSpPr>
          <p:spPr bwMode="auto">
            <a:xfrm>
              <a:off x="1623" y="569"/>
              <a:ext cx="312" cy="466"/>
            </a:xfrm>
            <a:custGeom>
              <a:avLst/>
              <a:gdLst/>
              <a:ahLst/>
              <a:cxnLst>
                <a:cxn ang="0">
                  <a:pos x="2" y="61"/>
                </a:cxn>
                <a:cxn ang="0">
                  <a:pos x="0" y="132"/>
                </a:cxn>
                <a:cxn ang="0">
                  <a:pos x="14" y="289"/>
                </a:cxn>
                <a:cxn ang="0">
                  <a:pos x="14" y="421"/>
                </a:cxn>
                <a:cxn ang="0">
                  <a:pos x="32" y="450"/>
                </a:cxn>
                <a:cxn ang="0">
                  <a:pos x="170" y="465"/>
                </a:cxn>
                <a:cxn ang="0">
                  <a:pos x="276" y="448"/>
                </a:cxn>
                <a:cxn ang="0">
                  <a:pos x="305" y="417"/>
                </a:cxn>
                <a:cxn ang="0">
                  <a:pos x="302" y="279"/>
                </a:cxn>
                <a:cxn ang="0">
                  <a:pos x="312" y="126"/>
                </a:cxn>
                <a:cxn ang="0">
                  <a:pos x="306" y="54"/>
                </a:cxn>
                <a:cxn ang="0">
                  <a:pos x="276" y="25"/>
                </a:cxn>
                <a:cxn ang="0">
                  <a:pos x="221" y="12"/>
                </a:cxn>
                <a:cxn ang="0">
                  <a:pos x="159" y="0"/>
                </a:cxn>
                <a:cxn ang="0">
                  <a:pos x="90" y="12"/>
                </a:cxn>
                <a:cxn ang="0">
                  <a:pos x="23" y="27"/>
                </a:cxn>
                <a:cxn ang="0">
                  <a:pos x="2" y="61"/>
                </a:cxn>
              </a:cxnLst>
              <a:rect l="0" t="0" r="r" b="b"/>
              <a:pathLst>
                <a:path w="312" h="465">
                  <a:moveTo>
                    <a:pt x="2" y="61"/>
                  </a:moveTo>
                  <a:lnTo>
                    <a:pt x="0" y="132"/>
                  </a:lnTo>
                  <a:lnTo>
                    <a:pt x="14" y="289"/>
                  </a:lnTo>
                  <a:lnTo>
                    <a:pt x="14" y="421"/>
                  </a:lnTo>
                  <a:lnTo>
                    <a:pt x="32" y="450"/>
                  </a:lnTo>
                  <a:lnTo>
                    <a:pt x="170" y="465"/>
                  </a:lnTo>
                  <a:lnTo>
                    <a:pt x="276" y="448"/>
                  </a:lnTo>
                  <a:lnTo>
                    <a:pt x="305" y="417"/>
                  </a:lnTo>
                  <a:lnTo>
                    <a:pt x="302" y="279"/>
                  </a:lnTo>
                  <a:lnTo>
                    <a:pt x="312" y="126"/>
                  </a:lnTo>
                  <a:lnTo>
                    <a:pt x="306" y="54"/>
                  </a:lnTo>
                  <a:lnTo>
                    <a:pt x="276" y="25"/>
                  </a:lnTo>
                  <a:lnTo>
                    <a:pt x="221" y="12"/>
                  </a:lnTo>
                  <a:lnTo>
                    <a:pt x="159" y="0"/>
                  </a:lnTo>
                  <a:lnTo>
                    <a:pt x="90" y="12"/>
                  </a:lnTo>
                  <a:lnTo>
                    <a:pt x="23" y="27"/>
                  </a:lnTo>
                  <a:lnTo>
                    <a:pt x="2" y="61"/>
                  </a:lnTo>
                  <a:close/>
                </a:path>
              </a:pathLst>
            </a:custGeom>
            <a:solidFill>
              <a:srgbClr val="CCCCCC"/>
            </a:solidFill>
            <a:ln w="3175">
              <a:solidFill>
                <a:srgbClr val="666666"/>
              </a:solidFill>
              <a:round/>
              <a:headEnd/>
              <a:tailEnd/>
            </a:ln>
            <a:effectLst>
              <a:outerShdw dist="17961" dir="2700000" algn="ctr" rotWithShape="0">
                <a:srgbClr val="B2B2B2">
                  <a:alpha val="50000"/>
                </a:srgbClr>
              </a:outerShdw>
            </a:effectLst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2" name="Freeform 9362"/>
            <p:cNvSpPr>
              <a:spLocks/>
            </p:cNvSpPr>
            <p:nvPr/>
          </p:nvSpPr>
          <p:spPr bwMode="auto">
            <a:xfrm>
              <a:off x="1649" y="618"/>
              <a:ext cx="261" cy="32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6" y="190"/>
                </a:cxn>
                <a:cxn ang="0">
                  <a:pos x="268" y="184"/>
                </a:cxn>
                <a:cxn ang="0">
                  <a:pos x="268" y="0"/>
                </a:cxn>
                <a:cxn ang="0">
                  <a:pos x="0" y="6"/>
                </a:cxn>
              </a:cxnLst>
              <a:rect l="0" t="0" r="r" b="b"/>
              <a:pathLst>
                <a:path w="268" h="190">
                  <a:moveTo>
                    <a:pt x="0" y="6"/>
                  </a:moveTo>
                  <a:lnTo>
                    <a:pt x="6" y="190"/>
                  </a:lnTo>
                  <a:lnTo>
                    <a:pt x="268" y="184"/>
                  </a:lnTo>
                  <a:lnTo>
                    <a:pt x="268" y="0"/>
                  </a:lnTo>
                  <a:lnTo>
                    <a:pt x="0" y="6"/>
                  </a:lnTo>
                  <a:close/>
                </a:path>
              </a:pathLst>
            </a:custGeom>
            <a:gradFill rotWithShape="1">
              <a:gsLst>
                <a:gs pos="0">
                  <a:srgbClr val="99B1FF"/>
                </a:gs>
                <a:gs pos="50000">
                  <a:srgbClr val="000000"/>
                </a:gs>
                <a:gs pos="100000">
                  <a:srgbClr val="99B1FF"/>
                </a:gs>
              </a:gsLst>
              <a:lin ang="2700000" scaled="1"/>
            </a:gradFill>
            <a:ln w="6350">
              <a:solidFill>
                <a:srgbClr val="666666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3" name="Oval 9363"/>
            <p:cNvSpPr>
              <a:spLocks noChangeArrowheads="1"/>
            </p:cNvSpPr>
            <p:nvPr/>
          </p:nvSpPr>
          <p:spPr bwMode="auto">
            <a:xfrm rot="5400000">
              <a:off x="1676" y="962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noFill/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4" name="Oval 9364"/>
            <p:cNvSpPr>
              <a:spLocks noChangeArrowheads="1"/>
            </p:cNvSpPr>
            <p:nvPr/>
          </p:nvSpPr>
          <p:spPr bwMode="auto">
            <a:xfrm rot="5400000">
              <a:off x="1875" y="962"/>
              <a:ext cx="18" cy="44"/>
            </a:xfrm>
            <a:prstGeom prst="ellipse">
              <a:avLst/>
            </a:prstGeom>
            <a:solidFill>
              <a:srgbClr val="999999"/>
            </a:solidFill>
            <a:ln w="3175">
              <a:noFill/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5" name="Oval 9365"/>
            <p:cNvSpPr>
              <a:spLocks noChangeArrowheads="1"/>
            </p:cNvSpPr>
            <p:nvPr/>
          </p:nvSpPr>
          <p:spPr bwMode="auto">
            <a:xfrm rot="5400000">
              <a:off x="1756" y="945"/>
              <a:ext cx="52" cy="84"/>
            </a:xfrm>
            <a:prstGeom prst="ellipse">
              <a:avLst/>
            </a:prstGeom>
            <a:solidFill>
              <a:srgbClr val="B3B3B3"/>
            </a:solidFill>
            <a:ln w="3175">
              <a:solidFill>
                <a:srgbClr val="666666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6" name="Oval 9366"/>
            <p:cNvSpPr>
              <a:spLocks noChangeArrowheads="1"/>
            </p:cNvSpPr>
            <p:nvPr/>
          </p:nvSpPr>
          <p:spPr bwMode="auto">
            <a:xfrm rot="5400000">
              <a:off x="1774" y="970"/>
              <a:ext cx="18" cy="35"/>
            </a:xfrm>
            <a:prstGeom prst="ellipse">
              <a:avLst/>
            </a:prstGeom>
            <a:solidFill>
              <a:srgbClr val="999999"/>
            </a:solidFill>
            <a:ln w="3175">
              <a:solidFill>
                <a:srgbClr val="FFFFFF">
                  <a:alpha val="50195"/>
                </a:srgbClr>
              </a:solidFill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467" name="Group 9369"/>
          <p:cNvGrpSpPr>
            <a:grpSpLocks/>
          </p:cNvGrpSpPr>
          <p:nvPr/>
        </p:nvGrpSpPr>
        <p:grpSpPr bwMode="auto">
          <a:xfrm>
            <a:off x="3858568" y="3147146"/>
            <a:ext cx="703873" cy="617377"/>
            <a:chOff x="848" y="1443"/>
            <a:chExt cx="1365" cy="1413"/>
          </a:xfrm>
        </p:grpSpPr>
        <p:sp>
          <p:nvSpPr>
            <p:cNvPr id="468" name="Rectangle 9370"/>
            <p:cNvSpPr>
              <a:spLocks noChangeArrowheads="1"/>
            </p:cNvSpPr>
            <p:nvPr/>
          </p:nvSpPr>
          <p:spPr bwMode="auto">
            <a:xfrm>
              <a:off x="1160" y="1806"/>
              <a:ext cx="1050" cy="105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69" name="Freeform 9371"/>
            <p:cNvSpPr>
              <a:spLocks/>
            </p:cNvSpPr>
            <p:nvPr/>
          </p:nvSpPr>
          <p:spPr bwMode="auto">
            <a:xfrm>
              <a:off x="848" y="1485"/>
              <a:ext cx="310" cy="1371"/>
            </a:xfrm>
            <a:custGeom>
              <a:avLst/>
              <a:gdLst>
                <a:gd name="T0" fmla="*/ 1 w 310"/>
                <a:gd name="T1" fmla="*/ 0 h 1371"/>
                <a:gd name="T2" fmla="*/ 0 w 310"/>
                <a:gd name="T3" fmla="*/ 1054 h 1371"/>
                <a:gd name="T4" fmla="*/ 310 w 310"/>
                <a:gd name="T5" fmla="*/ 1371 h 1371"/>
                <a:gd name="T6" fmla="*/ 310 w 310"/>
                <a:gd name="T7" fmla="*/ 318 h 1371"/>
                <a:gd name="T8" fmla="*/ 1 w 310"/>
                <a:gd name="T9" fmla="*/ 0 h 13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0"/>
                <a:gd name="T16" fmla="*/ 0 h 1371"/>
                <a:gd name="T17" fmla="*/ 310 w 310"/>
                <a:gd name="T18" fmla="*/ 1371 h 13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0" h="1371">
                  <a:moveTo>
                    <a:pt x="1" y="0"/>
                  </a:moveTo>
                  <a:lnTo>
                    <a:pt x="0" y="1054"/>
                  </a:lnTo>
                  <a:lnTo>
                    <a:pt x="310" y="1371"/>
                  </a:lnTo>
                  <a:lnTo>
                    <a:pt x="310" y="3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0" name="Freeform 9372"/>
            <p:cNvSpPr>
              <a:spLocks/>
            </p:cNvSpPr>
            <p:nvPr/>
          </p:nvSpPr>
          <p:spPr bwMode="auto">
            <a:xfrm>
              <a:off x="848" y="1823"/>
              <a:ext cx="312" cy="373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1" name="Freeform 9373"/>
            <p:cNvSpPr>
              <a:spLocks/>
            </p:cNvSpPr>
            <p:nvPr/>
          </p:nvSpPr>
          <p:spPr bwMode="auto">
            <a:xfrm>
              <a:off x="848" y="2135"/>
              <a:ext cx="312" cy="372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2" name="Rectangle 9374"/>
            <p:cNvSpPr>
              <a:spLocks noChangeArrowheads="1"/>
            </p:cNvSpPr>
            <p:nvPr/>
          </p:nvSpPr>
          <p:spPr bwMode="auto">
            <a:xfrm>
              <a:off x="1168" y="2151"/>
              <a:ext cx="1037" cy="45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3" name="Rectangle 9375"/>
            <p:cNvSpPr>
              <a:spLocks noChangeArrowheads="1"/>
            </p:cNvSpPr>
            <p:nvPr/>
          </p:nvSpPr>
          <p:spPr bwMode="auto">
            <a:xfrm>
              <a:off x="1187" y="2217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4" name="Rectangle 9376"/>
            <p:cNvSpPr>
              <a:spLocks noChangeArrowheads="1"/>
            </p:cNvSpPr>
            <p:nvPr/>
          </p:nvSpPr>
          <p:spPr bwMode="auto">
            <a:xfrm>
              <a:off x="1187" y="236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5" name="Rectangle 9377"/>
            <p:cNvSpPr>
              <a:spLocks noChangeArrowheads="1"/>
            </p:cNvSpPr>
            <p:nvPr/>
          </p:nvSpPr>
          <p:spPr bwMode="auto">
            <a:xfrm>
              <a:off x="2110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6" name="Rectangle 9378"/>
            <p:cNvSpPr>
              <a:spLocks noChangeArrowheads="1"/>
            </p:cNvSpPr>
            <p:nvPr/>
          </p:nvSpPr>
          <p:spPr bwMode="auto">
            <a:xfrm>
              <a:off x="2110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7" name="Rectangle 9379"/>
            <p:cNvSpPr>
              <a:spLocks noChangeArrowheads="1"/>
            </p:cNvSpPr>
            <p:nvPr/>
          </p:nvSpPr>
          <p:spPr bwMode="auto">
            <a:xfrm>
              <a:off x="1993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8" name="Rectangle 9380"/>
            <p:cNvSpPr>
              <a:spLocks noChangeArrowheads="1"/>
            </p:cNvSpPr>
            <p:nvPr/>
          </p:nvSpPr>
          <p:spPr bwMode="auto">
            <a:xfrm>
              <a:off x="1993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79" name="Rectangle 9381"/>
            <p:cNvSpPr>
              <a:spLocks noChangeArrowheads="1"/>
            </p:cNvSpPr>
            <p:nvPr/>
          </p:nvSpPr>
          <p:spPr bwMode="auto">
            <a:xfrm>
              <a:off x="1880" y="2217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0" name="Rectangle 9382"/>
            <p:cNvSpPr>
              <a:spLocks noChangeArrowheads="1"/>
            </p:cNvSpPr>
            <p:nvPr/>
          </p:nvSpPr>
          <p:spPr bwMode="auto">
            <a:xfrm>
              <a:off x="1880" y="236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1" name="Rectangle 9383"/>
            <p:cNvSpPr>
              <a:spLocks noChangeArrowheads="1"/>
            </p:cNvSpPr>
            <p:nvPr/>
          </p:nvSpPr>
          <p:spPr bwMode="auto">
            <a:xfrm>
              <a:off x="1763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2" name="Rectangle 9384"/>
            <p:cNvSpPr>
              <a:spLocks noChangeArrowheads="1"/>
            </p:cNvSpPr>
            <p:nvPr/>
          </p:nvSpPr>
          <p:spPr bwMode="auto">
            <a:xfrm>
              <a:off x="1763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3" name="Rectangle 9385"/>
            <p:cNvSpPr>
              <a:spLocks noChangeArrowheads="1"/>
            </p:cNvSpPr>
            <p:nvPr/>
          </p:nvSpPr>
          <p:spPr bwMode="auto">
            <a:xfrm>
              <a:off x="1650" y="2217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4" name="Rectangle 9386"/>
            <p:cNvSpPr>
              <a:spLocks noChangeArrowheads="1"/>
            </p:cNvSpPr>
            <p:nvPr/>
          </p:nvSpPr>
          <p:spPr bwMode="auto">
            <a:xfrm>
              <a:off x="1650" y="236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5" name="Rectangle 9387"/>
            <p:cNvSpPr>
              <a:spLocks noChangeArrowheads="1"/>
            </p:cNvSpPr>
            <p:nvPr/>
          </p:nvSpPr>
          <p:spPr bwMode="auto">
            <a:xfrm>
              <a:off x="1533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6" name="Rectangle 9388"/>
            <p:cNvSpPr>
              <a:spLocks noChangeArrowheads="1"/>
            </p:cNvSpPr>
            <p:nvPr/>
          </p:nvSpPr>
          <p:spPr bwMode="auto">
            <a:xfrm>
              <a:off x="1533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7" name="Rectangle 9389"/>
            <p:cNvSpPr>
              <a:spLocks noChangeArrowheads="1"/>
            </p:cNvSpPr>
            <p:nvPr/>
          </p:nvSpPr>
          <p:spPr bwMode="auto">
            <a:xfrm>
              <a:off x="1419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8" name="Rectangle 9390"/>
            <p:cNvSpPr>
              <a:spLocks noChangeArrowheads="1"/>
            </p:cNvSpPr>
            <p:nvPr/>
          </p:nvSpPr>
          <p:spPr bwMode="auto">
            <a:xfrm>
              <a:off x="1419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89" name="Rectangle 9391"/>
            <p:cNvSpPr>
              <a:spLocks noChangeArrowheads="1"/>
            </p:cNvSpPr>
            <p:nvPr/>
          </p:nvSpPr>
          <p:spPr bwMode="auto">
            <a:xfrm>
              <a:off x="1303" y="2217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0" name="Rectangle 9392"/>
            <p:cNvSpPr>
              <a:spLocks noChangeArrowheads="1"/>
            </p:cNvSpPr>
            <p:nvPr/>
          </p:nvSpPr>
          <p:spPr bwMode="auto">
            <a:xfrm>
              <a:off x="1303" y="236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1" name="Rectangle 9393"/>
            <p:cNvSpPr>
              <a:spLocks noChangeArrowheads="1"/>
            </p:cNvSpPr>
            <p:nvPr/>
          </p:nvSpPr>
          <p:spPr bwMode="auto">
            <a:xfrm>
              <a:off x="1187" y="190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2" name="Rectangle 9394"/>
            <p:cNvSpPr>
              <a:spLocks noChangeArrowheads="1"/>
            </p:cNvSpPr>
            <p:nvPr/>
          </p:nvSpPr>
          <p:spPr bwMode="auto">
            <a:xfrm>
              <a:off x="1187" y="2048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3" name="Rectangle 9395"/>
            <p:cNvSpPr>
              <a:spLocks noChangeArrowheads="1"/>
            </p:cNvSpPr>
            <p:nvPr/>
          </p:nvSpPr>
          <p:spPr bwMode="auto">
            <a:xfrm>
              <a:off x="2110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4" name="Rectangle 9396"/>
            <p:cNvSpPr>
              <a:spLocks noChangeArrowheads="1"/>
            </p:cNvSpPr>
            <p:nvPr/>
          </p:nvSpPr>
          <p:spPr bwMode="auto">
            <a:xfrm>
              <a:off x="2110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5" name="Rectangle 9397"/>
            <p:cNvSpPr>
              <a:spLocks noChangeArrowheads="1"/>
            </p:cNvSpPr>
            <p:nvPr/>
          </p:nvSpPr>
          <p:spPr bwMode="auto">
            <a:xfrm>
              <a:off x="1993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6" name="Rectangle 9398"/>
            <p:cNvSpPr>
              <a:spLocks noChangeArrowheads="1"/>
            </p:cNvSpPr>
            <p:nvPr/>
          </p:nvSpPr>
          <p:spPr bwMode="auto">
            <a:xfrm>
              <a:off x="1993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7" name="Rectangle 9399"/>
            <p:cNvSpPr>
              <a:spLocks noChangeArrowheads="1"/>
            </p:cNvSpPr>
            <p:nvPr/>
          </p:nvSpPr>
          <p:spPr bwMode="auto">
            <a:xfrm>
              <a:off x="1880" y="190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8" name="Rectangle 9400"/>
            <p:cNvSpPr>
              <a:spLocks noChangeArrowheads="1"/>
            </p:cNvSpPr>
            <p:nvPr/>
          </p:nvSpPr>
          <p:spPr bwMode="auto">
            <a:xfrm>
              <a:off x="1880" y="2048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499" name="Rectangle 9401"/>
            <p:cNvSpPr>
              <a:spLocks noChangeArrowheads="1"/>
            </p:cNvSpPr>
            <p:nvPr/>
          </p:nvSpPr>
          <p:spPr bwMode="auto">
            <a:xfrm>
              <a:off x="1763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0" name="Rectangle 9402"/>
            <p:cNvSpPr>
              <a:spLocks noChangeArrowheads="1"/>
            </p:cNvSpPr>
            <p:nvPr/>
          </p:nvSpPr>
          <p:spPr bwMode="auto">
            <a:xfrm>
              <a:off x="1763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1" name="Rectangle 9403"/>
            <p:cNvSpPr>
              <a:spLocks noChangeArrowheads="1"/>
            </p:cNvSpPr>
            <p:nvPr/>
          </p:nvSpPr>
          <p:spPr bwMode="auto">
            <a:xfrm>
              <a:off x="1650" y="1902"/>
              <a:ext cx="76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2" name="Rectangle 9404"/>
            <p:cNvSpPr>
              <a:spLocks noChangeArrowheads="1"/>
            </p:cNvSpPr>
            <p:nvPr/>
          </p:nvSpPr>
          <p:spPr bwMode="auto">
            <a:xfrm>
              <a:off x="1650" y="2048"/>
              <a:ext cx="76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3" name="Rectangle 9405"/>
            <p:cNvSpPr>
              <a:spLocks noChangeArrowheads="1"/>
            </p:cNvSpPr>
            <p:nvPr/>
          </p:nvSpPr>
          <p:spPr bwMode="auto">
            <a:xfrm>
              <a:off x="1533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4" name="Rectangle 9406"/>
            <p:cNvSpPr>
              <a:spLocks noChangeArrowheads="1"/>
            </p:cNvSpPr>
            <p:nvPr/>
          </p:nvSpPr>
          <p:spPr bwMode="auto">
            <a:xfrm>
              <a:off x="1533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5" name="Rectangle 9407"/>
            <p:cNvSpPr>
              <a:spLocks noChangeArrowheads="1"/>
            </p:cNvSpPr>
            <p:nvPr/>
          </p:nvSpPr>
          <p:spPr bwMode="auto">
            <a:xfrm>
              <a:off x="1419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6" name="Rectangle 9408"/>
            <p:cNvSpPr>
              <a:spLocks noChangeArrowheads="1"/>
            </p:cNvSpPr>
            <p:nvPr/>
          </p:nvSpPr>
          <p:spPr bwMode="auto">
            <a:xfrm>
              <a:off x="1419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7" name="Rectangle 9409"/>
            <p:cNvSpPr>
              <a:spLocks noChangeArrowheads="1"/>
            </p:cNvSpPr>
            <p:nvPr/>
          </p:nvSpPr>
          <p:spPr bwMode="auto">
            <a:xfrm>
              <a:off x="1303" y="1902"/>
              <a:ext cx="77" cy="7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8" name="Rectangle 9410"/>
            <p:cNvSpPr>
              <a:spLocks noChangeArrowheads="1"/>
            </p:cNvSpPr>
            <p:nvPr/>
          </p:nvSpPr>
          <p:spPr bwMode="auto">
            <a:xfrm>
              <a:off x="1303" y="2048"/>
              <a:ext cx="77" cy="7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09" name="Freeform 9411"/>
            <p:cNvSpPr>
              <a:spLocks/>
            </p:cNvSpPr>
            <p:nvPr/>
          </p:nvSpPr>
          <p:spPr bwMode="auto">
            <a:xfrm>
              <a:off x="1102" y="2288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0" name="Freeform 9412"/>
            <p:cNvSpPr>
              <a:spLocks/>
            </p:cNvSpPr>
            <p:nvPr/>
          </p:nvSpPr>
          <p:spPr bwMode="auto">
            <a:xfrm>
              <a:off x="1102" y="2164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1" name="Freeform 9413"/>
            <p:cNvSpPr>
              <a:spLocks/>
            </p:cNvSpPr>
            <p:nvPr/>
          </p:nvSpPr>
          <p:spPr bwMode="auto">
            <a:xfrm>
              <a:off x="1041" y="2222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2" name="Freeform 9414"/>
            <p:cNvSpPr>
              <a:spLocks/>
            </p:cNvSpPr>
            <p:nvPr/>
          </p:nvSpPr>
          <p:spPr bwMode="auto">
            <a:xfrm>
              <a:off x="1041" y="2098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3" name="Freeform 9415"/>
            <p:cNvSpPr>
              <a:spLocks/>
            </p:cNvSpPr>
            <p:nvPr/>
          </p:nvSpPr>
          <p:spPr bwMode="auto">
            <a:xfrm>
              <a:off x="980" y="2161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4" name="Freeform 9416"/>
            <p:cNvSpPr>
              <a:spLocks/>
            </p:cNvSpPr>
            <p:nvPr/>
          </p:nvSpPr>
          <p:spPr bwMode="auto">
            <a:xfrm>
              <a:off x="980" y="2037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5" name="Freeform 9417"/>
            <p:cNvSpPr>
              <a:spLocks/>
            </p:cNvSpPr>
            <p:nvPr/>
          </p:nvSpPr>
          <p:spPr bwMode="auto">
            <a:xfrm>
              <a:off x="861" y="2037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6" name="Freeform 9418"/>
            <p:cNvSpPr>
              <a:spLocks/>
            </p:cNvSpPr>
            <p:nvPr/>
          </p:nvSpPr>
          <p:spPr bwMode="auto">
            <a:xfrm>
              <a:off x="861" y="1913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7" name="Freeform 9419"/>
            <p:cNvSpPr>
              <a:spLocks/>
            </p:cNvSpPr>
            <p:nvPr/>
          </p:nvSpPr>
          <p:spPr bwMode="auto">
            <a:xfrm>
              <a:off x="919" y="2101"/>
              <a:ext cx="43" cy="126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8" name="Freeform 9420"/>
            <p:cNvSpPr>
              <a:spLocks/>
            </p:cNvSpPr>
            <p:nvPr/>
          </p:nvSpPr>
          <p:spPr bwMode="auto">
            <a:xfrm>
              <a:off x="919" y="1976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19" name="Freeform 9421"/>
            <p:cNvSpPr>
              <a:spLocks/>
            </p:cNvSpPr>
            <p:nvPr/>
          </p:nvSpPr>
          <p:spPr bwMode="auto">
            <a:xfrm>
              <a:off x="1102" y="1979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0" name="Freeform 9422"/>
            <p:cNvSpPr>
              <a:spLocks/>
            </p:cNvSpPr>
            <p:nvPr/>
          </p:nvSpPr>
          <p:spPr bwMode="auto">
            <a:xfrm>
              <a:off x="1102" y="1855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1" name="Freeform 9423"/>
            <p:cNvSpPr>
              <a:spLocks/>
            </p:cNvSpPr>
            <p:nvPr/>
          </p:nvSpPr>
          <p:spPr bwMode="auto">
            <a:xfrm>
              <a:off x="1041" y="1913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2" name="Freeform 9424"/>
            <p:cNvSpPr>
              <a:spLocks/>
            </p:cNvSpPr>
            <p:nvPr/>
          </p:nvSpPr>
          <p:spPr bwMode="auto">
            <a:xfrm>
              <a:off x="1041" y="1789"/>
              <a:ext cx="42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3" name="Freeform 9425"/>
            <p:cNvSpPr>
              <a:spLocks/>
            </p:cNvSpPr>
            <p:nvPr/>
          </p:nvSpPr>
          <p:spPr bwMode="auto">
            <a:xfrm>
              <a:off x="980" y="1852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4" name="Freeform 9426"/>
            <p:cNvSpPr>
              <a:spLocks/>
            </p:cNvSpPr>
            <p:nvPr/>
          </p:nvSpPr>
          <p:spPr bwMode="auto">
            <a:xfrm>
              <a:off x="980" y="1728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5" name="Freeform 9427"/>
            <p:cNvSpPr>
              <a:spLocks/>
            </p:cNvSpPr>
            <p:nvPr/>
          </p:nvSpPr>
          <p:spPr bwMode="auto">
            <a:xfrm>
              <a:off x="861" y="1728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6" name="Freeform 9428"/>
            <p:cNvSpPr>
              <a:spLocks/>
            </p:cNvSpPr>
            <p:nvPr/>
          </p:nvSpPr>
          <p:spPr bwMode="auto">
            <a:xfrm>
              <a:off x="861" y="1604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7" name="Freeform 9429"/>
            <p:cNvSpPr>
              <a:spLocks/>
            </p:cNvSpPr>
            <p:nvPr/>
          </p:nvSpPr>
          <p:spPr bwMode="auto">
            <a:xfrm>
              <a:off x="919" y="1791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8" name="Freeform 9430"/>
            <p:cNvSpPr>
              <a:spLocks/>
            </p:cNvSpPr>
            <p:nvPr/>
          </p:nvSpPr>
          <p:spPr bwMode="auto">
            <a:xfrm>
              <a:off x="919" y="1667"/>
              <a:ext cx="43" cy="127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29" name="Rectangle 9431"/>
            <p:cNvSpPr>
              <a:spLocks noChangeArrowheads="1"/>
            </p:cNvSpPr>
            <p:nvPr/>
          </p:nvSpPr>
          <p:spPr bwMode="auto">
            <a:xfrm>
              <a:off x="1179" y="2473"/>
              <a:ext cx="1008" cy="359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0" name="Freeform 9432"/>
            <p:cNvSpPr>
              <a:spLocks/>
            </p:cNvSpPr>
            <p:nvPr/>
          </p:nvSpPr>
          <p:spPr bwMode="auto">
            <a:xfrm>
              <a:off x="867" y="2233"/>
              <a:ext cx="269" cy="581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1" name="Rectangle 9433"/>
            <p:cNvSpPr>
              <a:spLocks noChangeArrowheads="1"/>
            </p:cNvSpPr>
            <p:nvPr/>
          </p:nvSpPr>
          <p:spPr bwMode="auto">
            <a:xfrm>
              <a:off x="1684" y="2650"/>
              <a:ext cx="111" cy="19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2" name="Rectangle 9434"/>
            <p:cNvSpPr>
              <a:spLocks noChangeArrowheads="1"/>
            </p:cNvSpPr>
            <p:nvPr/>
          </p:nvSpPr>
          <p:spPr bwMode="auto">
            <a:xfrm>
              <a:off x="1573" y="2650"/>
              <a:ext cx="111" cy="19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3" name="Freeform 9435"/>
            <p:cNvSpPr>
              <a:spLocks/>
            </p:cNvSpPr>
            <p:nvPr/>
          </p:nvSpPr>
          <p:spPr bwMode="auto">
            <a:xfrm>
              <a:off x="856" y="1487"/>
              <a:ext cx="1357" cy="317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4" name="Rectangle 9436"/>
            <p:cNvSpPr>
              <a:spLocks noChangeArrowheads="1"/>
            </p:cNvSpPr>
            <p:nvPr/>
          </p:nvSpPr>
          <p:spPr bwMode="auto">
            <a:xfrm>
              <a:off x="1173" y="1735"/>
              <a:ext cx="963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5" name="Freeform 9437"/>
            <p:cNvSpPr>
              <a:spLocks/>
            </p:cNvSpPr>
            <p:nvPr/>
          </p:nvSpPr>
          <p:spPr bwMode="auto">
            <a:xfrm>
              <a:off x="894" y="1443"/>
              <a:ext cx="1242" cy="292"/>
            </a:xfrm>
            <a:custGeom>
              <a:avLst/>
              <a:gdLst>
                <a:gd name="T0" fmla="*/ 0 w 1242"/>
                <a:gd name="T1" fmla="*/ 0 h 292"/>
                <a:gd name="T2" fmla="*/ 894 w 1242"/>
                <a:gd name="T3" fmla="*/ 0 h 292"/>
                <a:gd name="T4" fmla="*/ 1242 w 1242"/>
                <a:gd name="T5" fmla="*/ 292 h 292"/>
                <a:gd name="T6" fmla="*/ 280 w 1242"/>
                <a:gd name="T7" fmla="*/ 292 h 292"/>
                <a:gd name="T8" fmla="*/ 0 w 1242"/>
                <a:gd name="T9" fmla="*/ 0 h 2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42"/>
                <a:gd name="T16" fmla="*/ 0 h 292"/>
                <a:gd name="T17" fmla="*/ 1242 w 1242"/>
                <a:gd name="T18" fmla="*/ 292 h 2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42" h="292">
                  <a:moveTo>
                    <a:pt x="0" y="0"/>
                  </a:moveTo>
                  <a:lnTo>
                    <a:pt x="894" y="0"/>
                  </a:lnTo>
                  <a:lnTo>
                    <a:pt x="1242" y="292"/>
                  </a:lnTo>
                  <a:lnTo>
                    <a:pt x="280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6" name="Freeform 9438"/>
            <p:cNvSpPr>
              <a:spLocks/>
            </p:cNvSpPr>
            <p:nvPr/>
          </p:nvSpPr>
          <p:spPr bwMode="auto">
            <a:xfrm>
              <a:off x="896" y="1447"/>
              <a:ext cx="277" cy="333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7" name="Rectangle 9439"/>
            <p:cNvSpPr>
              <a:spLocks noChangeArrowheads="1"/>
            </p:cNvSpPr>
            <p:nvPr/>
          </p:nvSpPr>
          <p:spPr bwMode="auto">
            <a:xfrm>
              <a:off x="1211" y="2656"/>
              <a:ext cx="76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8" name="Rectangle 9440"/>
            <p:cNvSpPr>
              <a:spLocks noChangeArrowheads="1"/>
            </p:cNvSpPr>
            <p:nvPr/>
          </p:nvSpPr>
          <p:spPr bwMode="auto">
            <a:xfrm>
              <a:off x="2086" y="2656"/>
              <a:ext cx="77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39" name="Rectangle 9441"/>
            <p:cNvSpPr>
              <a:spLocks noChangeArrowheads="1"/>
            </p:cNvSpPr>
            <p:nvPr/>
          </p:nvSpPr>
          <p:spPr bwMode="auto">
            <a:xfrm>
              <a:off x="1969" y="2656"/>
              <a:ext cx="77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0" name="Rectangle 9442"/>
            <p:cNvSpPr>
              <a:spLocks noChangeArrowheads="1"/>
            </p:cNvSpPr>
            <p:nvPr/>
          </p:nvSpPr>
          <p:spPr bwMode="auto">
            <a:xfrm>
              <a:off x="1856" y="2656"/>
              <a:ext cx="76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1" name="Rectangle 9443"/>
            <p:cNvSpPr>
              <a:spLocks noChangeArrowheads="1"/>
            </p:cNvSpPr>
            <p:nvPr/>
          </p:nvSpPr>
          <p:spPr bwMode="auto">
            <a:xfrm>
              <a:off x="1443" y="2656"/>
              <a:ext cx="77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2" name="Rectangle 9444"/>
            <p:cNvSpPr>
              <a:spLocks noChangeArrowheads="1"/>
            </p:cNvSpPr>
            <p:nvPr/>
          </p:nvSpPr>
          <p:spPr bwMode="auto">
            <a:xfrm>
              <a:off x="1327" y="2656"/>
              <a:ext cx="77" cy="104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3" name="Rectangle 9445"/>
            <p:cNvSpPr>
              <a:spLocks noChangeArrowheads="1"/>
            </p:cNvSpPr>
            <p:nvPr/>
          </p:nvSpPr>
          <p:spPr bwMode="auto">
            <a:xfrm>
              <a:off x="1205" y="2524"/>
              <a:ext cx="299" cy="8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4" name="Rectangle 9446"/>
            <p:cNvSpPr>
              <a:spLocks noChangeArrowheads="1"/>
            </p:cNvSpPr>
            <p:nvPr/>
          </p:nvSpPr>
          <p:spPr bwMode="auto">
            <a:xfrm>
              <a:off x="1865" y="2524"/>
              <a:ext cx="299" cy="8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5" name="Rectangle 9447"/>
            <p:cNvSpPr>
              <a:spLocks noChangeArrowheads="1"/>
            </p:cNvSpPr>
            <p:nvPr/>
          </p:nvSpPr>
          <p:spPr bwMode="auto">
            <a:xfrm>
              <a:off x="1535" y="2524"/>
              <a:ext cx="299" cy="86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546" name="Group 9448"/>
          <p:cNvGrpSpPr>
            <a:grpSpLocks/>
          </p:cNvGrpSpPr>
          <p:nvPr/>
        </p:nvGrpSpPr>
        <p:grpSpPr bwMode="auto">
          <a:xfrm>
            <a:off x="4209643" y="3507713"/>
            <a:ext cx="144561" cy="163423"/>
            <a:chOff x="1572" y="2018"/>
            <a:chExt cx="81" cy="121"/>
          </a:xfrm>
        </p:grpSpPr>
        <p:sp>
          <p:nvSpPr>
            <p:cNvPr id="547" name="AutoShape 9449"/>
            <p:cNvSpPr>
              <a:spLocks noChangeArrowheads="1"/>
            </p:cNvSpPr>
            <p:nvPr/>
          </p:nvSpPr>
          <p:spPr bwMode="auto">
            <a:xfrm rot="10189029" flipH="1">
              <a:off x="1573" y="2018"/>
              <a:ext cx="79" cy="23"/>
            </a:xfrm>
            <a:prstGeom prst="parallelogram">
              <a:avLst>
                <a:gd name="adj" fmla="val 168797"/>
              </a:avLst>
            </a:prstGeom>
            <a:solidFill>
              <a:srgbClr val="CCCCCC"/>
            </a:solidFill>
            <a:ln w="317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8" name="AutoShape 9450"/>
            <p:cNvSpPr>
              <a:spLocks noChangeArrowheads="1"/>
            </p:cNvSpPr>
            <p:nvPr/>
          </p:nvSpPr>
          <p:spPr bwMode="auto">
            <a:xfrm rot="5400000">
              <a:off x="1537" y="2060"/>
              <a:ext cx="114" cy="43"/>
            </a:xfrm>
            <a:prstGeom prst="parallelogram">
              <a:avLst>
                <a:gd name="adj" fmla="val 35840"/>
              </a:avLst>
            </a:prstGeom>
            <a:solidFill>
              <a:srgbClr val="999999"/>
            </a:solidFill>
            <a:ln w="3175">
              <a:solidFill>
                <a:srgbClr val="BBBBBB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49" name="AutoShape 9451"/>
            <p:cNvSpPr>
              <a:spLocks noChangeArrowheads="1"/>
            </p:cNvSpPr>
            <p:nvPr/>
          </p:nvSpPr>
          <p:spPr bwMode="auto">
            <a:xfrm rot="16200000" flipH="1">
              <a:off x="1582" y="2068"/>
              <a:ext cx="105" cy="37"/>
            </a:xfrm>
            <a:prstGeom prst="parallelogram">
              <a:avLst>
                <a:gd name="adj" fmla="val 20088"/>
              </a:avLst>
            </a:prstGeom>
            <a:solidFill>
              <a:srgbClr val="BBBBBB"/>
            </a:solidFill>
            <a:ln w="317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0" name="AutoShape 9452"/>
            <p:cNvSpPr>
              <a:spLocks noChangeArrowheads="1"/>
            </p:cNvSpPr>
            <p:nvPr/>
          </p:nvSpPr>
          <p:spPr bwMode="auto">
            <a:xfrm rot="16200000" flipH="1">
              <a:off x="1585" y="2074"/>
              <a:ext cx="99" cy="29"/>
            </a:xfrm>
            <a:prstGeom prst="parallelogram">
              <a:avLst>
                <a:gd name="adj" fmla="val 19519"/>
              </a:avLst>
            </a:prstGeom>
            <a:solidFill>
              <a:srgbClr val="CCCCCC"/>
            </a:solidFill>
            <a:ln w="3175">
              <a:solidFill>
                <a:srgbClr val="BBBBBB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1" name="AutoShape 9453"/>
            <p:cNvSpPr>
              <a:spLocks noChangeArrowheads="1"/>
            </p:cNvSpPr>
            <p:nvPr/>
          </p:nvSpPr>
          <p:spPr bwMode="auto">
            <a:xfrm rot="16200000" flipH="1">
              <a:off x="1630" y="2033"/>
              <a:ext cx="10" cy="29"/>
            </a:xfrm>
            <a:prstGeom prst="parallelogram">
              <a:avLst>
                <a:gd name="adj" fmla="val 60463"/>
              </a:avLst>
            </a:prstGeom>
            <a:solidFill>
              <a:srgbClr val="999999"/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2" name="AutoShape 9454"/>
            <p:cNvSpPr>
              <a:spLocks noChangeArrowheads="1"/>
            </p:cNvSpPr>
            <p:nvPr/>
          </p:nvSpPr>
          <p:spPr bwMode="auto">
            <a:xfrm rot="16200000" flipH="1">
              <a:off x="1630" y="2036"/>
              <a:ext cx="10" cy="29"/>
            </a:xfrm>
            <a:prstGeom prst="parallelogram">
              <a:avLst>
                <a:gd name="adj" fmla="val 60463"/>
              </a:avLst>
            </a:prstGeom>
            <a:solidFill>
              <a:srgbClr val="999999"/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3" name="AutoShape 9455"/>
            <p:cNvSpPr>
              <a:spLocks noChangeArrowheads="1"/>
            </p:cNvSpPr>
            <p:nvPr/>
          </p:nvSpPr>
          <p:spPr bwMode="auto">
            <a:xfrm rot="16200000" flipH="1">
              <a:off x="1630" y="2047"/>
              <a:ext cx="10" cy="29"/>
            </a:xfrm>
            <a:prstGeom prst="parallelogram">
              <a:avLst>
                <a:gd name="adj" fmla="val 60463"/>
              </a:avLst>
            </a:prstGeom>
            <a:solidFill>
              <a:srgbClr val="999999"/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554" name="AutoShape 9456"/>
            <p:cNvSpPr>
              <a:spLocks noChangeArrowheads="1"/>
            </p:cNvSpPr>
            <p:nvPr/>
          </p:nvSpPr>
          <p:spPr bwMode="auto">
            <a:xfrm rot="16200000" flipH="1">
              <a:off x="1630" y="2043"/>
              <a:ext cx="10" cy="29"/>
            </a:xfrm>
            <a:prstGeom prst="parallelogram">
              <a:avLst>
                <a:gd name="adj" fmla="val 60463"/>
              </a:avLst>
            </a:prstGeom>
            <a:solidFill>
              <a:srgbClr val="999999"/>
            </a:solidFill>
            <a:ln w="3175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555" name="Oval 9457"/>
          <p:cNvSpPr>
            <a:spLocks noChangeArrowheads="1"/>
          </p:cNvSpPr>
          <p:nvPr/>
        </p:nvSpPr>
        <p:spPr bwMode="auto">
          <a:xfrm>
            <a:off x="3645173" y="3128985"/>
            <a:ext cx="1161647" cy="705573"/>
          </a:xfrm>
          <a:prstGeom prst="ellipse">
            <a:avLst/>
          </a:prstGeom>
          <a:gradFill rotWithShape="1">
            <a:gsLst>
              <a:gs pos="0">
                <a:srgbClr val="000000"/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grpSp>
        <p:nvGrpSpPr>
          <p:cNvPr id="556" name="Group 9459"/>
          <p:cNvGrpSpPr>
            <a:grpSpLocks/>
          </p:cNvGrpSpPr>
          <p:nvPr/>
        </p:nvGrpSpPr>
        <p:grpSpPr bwMode="auto">
          <a:xfrm>
            <a:off x="4061643" y="3318352"/>
            <a:ext cx="507683" cy="386508"/>
            <a:chOff x="1676" y="2156"/>
            <a:chExt cx="295" cy="298"/>
          </a:xfrm>
        </p:grpSpPr>
        <p:grpSp>
          <p:nvGrpSpPr>
            <p:cNvPr id="557" name="Group 9460"/>
            <p:cNvGrpSpPr>
              <a:grpSpLocks/>
            </p:cNvGrpSpPr>
            <p:nvPr/>
          </p:nvGrpSpPr>
          <p:grpSpPr bwMode="auto">
            <a:xfrm>
              <a:off x="1828" y="2156"/>
              <a:ext cx="143" cy="132"/>
              <a:chOff x="0" y="888"/>
              <a:chExt cx="588" cy="514"/>
            </a:xfrm>
          </p:grpSpPr>
          <p:sp>
            <p:nvSpPr>
              <p:cNvPr id="668" name="Freeform 9461"/>
              <p:cNvSpPr>
                <a:spLocks/>
              </p:cNvSpPr>
              <p:nvPr/>
            </p:nvSpPr>
            <p:spPr bwMode="auto">
              <a:xfrm>
                <a:off x="0" y="888"/>
                <a:ext cx="588" cy="513"/>
              </a:xfrm>
              <a:custGeom>
                <a:avLst/>
                <a:gdLst>
                  <a:gd name="T0" fmla="*/ 6 w 588"/>
                  <a:gd name="T1" fmla="*/ 513 h 513"/>
                  <a:gd name="T2" fmla="*/ 0 w 588"/>
                  <a:gd name="T3" fmla="*/ 489 h 513"/>
                  <a:gd name="T4" fmla="*/ 72 w 588"/>
                  <a:gd name="T5" fmla="*/ 351 h 513"/>
                  <a:gd name="T6" fmla="*/ 74 w 588"/>
                  <a:gd name="T7" fmla="*/ 0 h 513"/>
                  <a:gd name="T8" fmla="*/ 515 w 588"/>
                  <a:gd name="T9" fmla="*/ 0 h 513"/>
                  <a:gd name="T10" fmla="*/ 516 w 588"/>
                  <a:gd name="T11" fmla="*/ 351 h 513"/>
                  <a:gd name="T12" fmla="*/ 588 w 588"/>
                  <a:gd name="T13" fmla="*/ 489 h 513"/>
                  <a:gd name="T14" fmla="*/ 579 w 588"/>
                  <a:gd name="T15" fmla="*/ 511 h 513"/>
                  <a:gd name="T16" fmla="*/ 6 w 588"/>
                  <a:gd name="T17" fmla="*/ 513 h 5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8"/>
                  <a:gd name="T28" fmla="*/ 0 h 513"/>
                  <a:gd name="T29" fmla="*/ 588 w 588"/>
                  <a:gd name="T30" fmla="*/ 513 h 5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8" h="513">
                    <a:moveTo>
                      <a:pt x="6" y="513"/>
                    </a:moveTo>
                    <a:lnTo>
                      <a:pt x="0" y="489"/>
                    </a:lnTo>
                    <a:lnTo>
                      <a:pt x="72" y="351"/>
                    </a:lnTo>
                    <a:lnTo>
                      <a:pt x="74" y="0"/>
                    </a:lnTo>
                    <a:lnTo>
                      <a:pt x="515" y="0"/>
                    </a:lnTo>
                    <a:lnTo>
                      <a:pt x="516" y="351"/>
                    </a:lnTo>
                    <a:lnTo>
                      <a:pt x="588" y="489"/>
                    </a:lnTo>
                    <a:lnTo>
                      <a:pt x="579" y="511"/>
                    </a:lnTo>
                    <a:lnTo>
                      <a:pt x="6" y="513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9" name="Freeform 9462"/>
              <p:cNvSpPr>
                <a:spLocks/>
              </p:cNvSpPr>
              <p:nvPr/>
            </p:nvSpPr>
            <p:spPr bwMode="auto">
              <a:xfrm>
                <a:off x="0" y="1378"/>
                <a:ext cx="588" cy="24"/>
              </a:xfrm>
              <a:custGeom>
                <a:avLst/>
                <a:gdLst>
                  <a:gd name="T0" fmla="*/ 6 w 588"/>
                  <a:gd name="T1" fmla="*/ 24 h 24"/>
                  <a:gd name="T2" fmla="*/ 0 w 588"/>
                  <a:gd name="T3" fmla="*/ 0 h 24"/>
                  <a:gd name="T4" fmla="*/ 588 w 588"/>
                  <a:gd name="T5" fmla="*/ 0 h 24"/>
                  <a:gd name="T6" fmla="*/ 579 w 588"/>
                  <a:gd name="T7" fmla="*/ 22 h 24"/>
                  <a:gd name="T8" fmla="*/ 6 w 588"/>
                  <a:gd name="T9" fmla="*/ 24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8"/>
                  <a:gd name="T16" fmla="*/ 0 h 24"/>
                  <a:gd name="T17" fmla="*/ 588 w 58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8" h="24">
                    <a:moveTo>
                      <a:pt x="6" y="24"/>
                    </a:moveTo>
                    <a:lnTo>
                      <a:pt x="0" y="0"/>
                    </a:lnTo>
                    <a:lnTo>
                      <a:pt x="588" y="0"/>
                    </a:lnTo>
                    <a:lnTo>
                      <a:pt x="579" y="22"/>
                    </a:ln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70" name="Freeform 9463"/>
              <p:cNvSpPr>
                <a:spLocks/>
              </p:cNvSpPr>
              <p:nvPr/>
            </p:nvSpPr>
            <p:spPr bwMode="auto">
              <a:xfrm>
                <a:off x="85" y="902"/>
                <a:ext cx="417" cy="308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6350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71" name="Freeform 9464"/>
              <p:cNvSpPr>
                <a:spLocks/>
              </p:cNvSpPr>
              <p:nvPr/>
            </p:nvSpPr>
            <p:spPr bwMode="auto">
              <a:xfrm>
                <a:off x="70" y="1236"/>
                <a:ext cx="448" cy="7"/>
              </a:xfrm>
              <a:custGeom>
                <a:avLst/>
                <a:gdLst>
                  <a:gd name="T0" fmla="*/ 0 w 448"/>
                  <a:gd name="T1" fmla="*/ 6 h 7"/>
                  <a:gd name="T2" fmla="*/ 3 w 448"/>
                  <a:gd name="T3" fmla="*/ 0 h 7"/>
                  <a:gd name="T4" fmla="*/ 445 w 448"/>
                  <a:gd name="T5" fmla="*/ 0 h 7"/>
                  <a:gd name="T6" fmla="*/ 448 w 448"/>
                  <a:gd name="T7" fmla="*/ 7 h 7"/>
                  <a:gd name="T8" fmla="*/ 0 w 448"/>
                  <a:gd name="T9" fmla="*/ 6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8"/>
                  <a:gd name="T16" fmla="*/ 0 h 7"/>
                  <a:gd name="T17" fmla="*/ 448 w 44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8" h="7">
                    <a:moveTo>
                      <a:pt x="0" y="6"/>
                    </a:moveTo>
                    <a:lnTo>
                      <a:pt x="3" y="0"/>
                    </a:lnTo>
                    <a:lnTo>
                      <a:pt x="445" y="0"/>
                    </a:lnTo>
                    <a:lnTo>
                      <a:pt x="448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672" name="Group 9465"/>
              <p:cNvGrpSpPr>
                <a:grpSpLocks/>
              </p:cNvGrpSpPr>
              <p:nvPr/>
            </p:nvGrpSpPr>
            <p:grpSpPr bwMode="auto">
              <a:xfrm>
                <a:off x="55" y="1252"/>
                <a:ext cx="485" cy="84"/>
                <a:chOff x="55" y="1252"/>
                <a:chExt cx="485" cy="84"/>
              </a:xfrm>
            </p:grpSpPr>
            <p:sp>
              <p:nvSpPr>
                <p:cNvPr id="674" name="Rectangle 9466"/>
                <p:cNvSpPr>
                  <a:spLocks noChangeArrowheads="1"/>
                </p:cNvSpPr>
                <p:nvPr/>
              </p:nvSpPr>
              <p:spPr bwMode="auto">
                <a:xfrm>
                  <a:off x="80" y="1252"/>
                  <a:ext cx="17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75" name="Rectangle 9467"/>
                <p:cNvSpPr>
                  <a:spLocks noChangeArrowheads="1"/>
                </p:cNvSpPr>
                <p:nvPr/>
              </p:nvSpPr>
              <p:spPr bwMode="auto">
                <a:xfrm>
                  <a:off x="10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76" name="Rectangle 9468"/>
                <p:cNvSpPr>
                  <a:spLocks noChangeArrowheads="1"/>
                </p:cNvSpPr>
                <p:nvPr/>
              </p:nvSpPr>
              <p:spPr bwMode="auto">
                <a:xfrm>
                  <a:off x="12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77" name="Rectangle 9469"/>
                <p:cNvSpPr>
                  <a:spLocks noChangeArrowheads="1"/>
                </p:cNvSpPr>
                <p:nvPr/>
              </p:nvSpPr>
              <p:spPr bwMode="auto">
                <a:xfrm>
                  <a:off x="154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78" name="Rectangle 9470"/>
                <p:cNvSpPr>
                  <a:spLocks noChangeArrowheads="1"/>
                </p:cNvSpPr>
                <p:nvPr/>
              </p:nvSpPr>
              <p:spPr bwMode="auto">
                <a:xfrm>
                  <a:off x="181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79" name="Rectangle 9471"/>
                <p:cNvSpPr>
                  <a:spLocks noChangeArrowheads="1"/>
                </p:cNvSpPr>
                <p:nvPr/>
              </p:nvSpPr>
              <p:spPr bwMode="auto">
                <a:xfrm>
                  <a:off x="208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0" name="Rectangle 9472"/>
                <p:cNvSpPr>
                  <a:spLocks noChangeArrowheads="1"/>
                </p:cNvSpPr>
                <p:nvPr/>
              </p:nvSpPr>
              <p:spPr bwMode="auto">
                <a:xfrm>
                  <a:off x="23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1" name="Rectangle 9473"/>
                <p:cNvSpPr>
                  <a:spLocks noChangeArrowheads="1"/>
                </p:cNvSpPr>
                <p:nvPr/>
              </p:nvSpPr>
              <p:spPr bwMode="auto">
                <a:xfrm>
                  <a:off x="26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2" name="Rectangle 9474"/>
                <p:cNvSpPr>
                  <a:spLocks noChangeArrowheads="1"/>
                </p:cNvSpPr>
                <p:nvPr/>
              </p:nvSpPr>
              <p:spPr bwMode="auto">
                <a:xfrm>
                  <a:off x="292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3" name="Rectangle 9475"/>
                <p:cNvSpPr>
                  <a:spLocks noChangeArrowheads="1"/>
                </p:cNvSpPr>
                <p:nvPr/>
              </p:nvSpPr>
              <p:spPr bwMode="auto">
                <a:xfrm>
                  <a:off x="319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4" name="Rectangle 9476"/>
                <p:cNvSpPr>
                  <a:spLocks noChangeArrowheads="1"/>
                </p:cNvSpPr>
                <p:nvPr/>
              </p:nvSpPr>
              <p:spPr bwMode="auto">
                <a:xfrm>
                  <a:off x="346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5" name="Rectangle 9477"/>
                <p:cNvSpPr>
                  <a:spLocks noChangeArrowheads="1"/>
                </p:cNvSpPr>
                <p:nvPr/>
              </p:nvSpPr>
              <p:spPr bwMode="auto">
                <a:xfrm>
                  <a:off x="37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6" name="Rectangle 9478"/>
                <p:cNvSpPr>
                  <a:spLocks noChangeArrowheads="1"/>
                </p:cNvSpPr>
                <p:nvPr/>
              </p:nvSpPr>
              <p:spPr bwMode="auto">
                <a:xfrm>
                  <a:off x="403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7" name="Rectangle 9479"/>
                <p:cNvSpPr>
                  <a:spLocks noChangeArrowheads="1"/>
                </p:cNvSpPr>
                <p:nvPr/>
              </p:nvSpPr>
              <p:spPr bwMode="auto">
                <a:xfrm>
                  <a:off x="43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8" name="Rectangle 9480"/>
                <p:cNvSpPr>
                  <a:spLocks noChangeArrowheads="1"/>
                </p:cNvSpPr>
                <p:nvPr/>
              </p:nvSpPr>
              <p:spPr bwMode="auto">
                <a:xfrm>
                  <a:off x="483" y="1252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89" name="Rectangle 9481"/>
                <p:cNvSpPr>
                  <a:spLocks noChangeArrowheads="1"/>
                </p:cNvSpPr>
                <p:nvPr/>
              </p:nvSpPr>
              <p:spPr bwMode="auto">
                <a:xfrm>
                  <a:off x="45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0" name="Rectangle 9482"/>
                <p:cNvSpPr>
                  <a:spLocks noChangeArrowheads="1"/>
                </p:cNvSpPr>
                <p:nvPr/>
              </p:nvSpPr>
              <p:spPr bwMode="auto">
                <a:xfrm>
                  <a:off x="75" y="1266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1" name="Rectangle 9483"/>
                <p:cNvSpPr>
                  <a:spLocks noChangeArrowheads="1"/>
                </p:cNvSpPr>
                <p:nvPr/>
              </p:nvSpPr>
              <p:spPr bwMode="auto">
                <a:xfrm>
                  <a:off x="11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2" name="Rectangle 9484"/>
                <p:cNvSpPr>
                  <a:spLocks noChangeArrowheads="1"/>
                </p:cNvSpPr>
                <p:nvPr/>
              </p:nvSpPr>
              <p:spPr bwMode="auto">
                <a:xfrm>
                  <a:off x="141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3" name="Rectangle 9485"/>
                <p:cNvSpPr>
                  <a:spLocks noChangeArrowheads="1"/>
                </p:cNvSpPr>
                <p:nvPr/>
              </p:nvSpPr>
              <p:spPr bwMode="auto">
                <a:xfrm>
                  <a:off x="1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4" name="Rectangle 9486"/>
                <p:cNvSpPr>
                  <a:spLocks noChangeArrowheads="1"/>
                </p:cNvSpPr>
                <p:nvPr/>
              </p:nvSpPr>
              <p:spPr bwMode="auto">
                <a:xfrm>
                  <a:off x="19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5" name="Rectangle 9487"/>
                <p:cNvSpPr>
                  <a:spLocks noChangeArrowheads="1"/>
                </p:cNvSpPr>
                <p:nvPr/>
              </p:nvSpPr>
              <p:spPr bwMode="auto">
                <a:xfrm>
                  <a:off x="22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6" name="Rectangle 9488"/>
                <p:cNvSpPr>
                  <a:spLocks noChangeArrowheads="1"/>
                </p:cNvSpPr>
                <p:nvPr/>
              </p:nvSpPr>
              <p:spPr bwMode="auto">
                <a:xfrm>
                  <a:off x="24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7" name="Rectangle 9489"/>
                <p:cNvSpPr>
                  <a:spLocks noChangeArrowheads="1"/>
                </p:cNvSpPr>
                <p:nvPr/>
              </p:nvSpPr>
              <p:spPr bwMode="auto">
                <a:xfrm>
                  <a:off x="276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8" name="Rectangle 9490"/>
                <p:cNvSpPr>
                  <a:spLocks noChangeArrowheads="1"/>
                </p:cNvSpPr>
                <p:nvPr/>
              </p:nvSpPr>
              <p:spPr bwMode="auto">
                <a:xfrm>
                  <a:off x="30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99" name="Rectangle 9491"/>
                <p:cNvSpPr>
                  <a:spLocks noChangeArrowheads="1"/>
                </p:cNvSpPr>
                <p:nvPr/>
              </p:nvSpPr>
              <p:spPr bwMode="auto">
                <a:xfrm>
                  <a:off x="33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0" name="Rectangle 9492"/>
                <p:cNvSpPr>
                  <a:spLocks noChangeArrowheads="1"/>
                </p:cNvSpPr>
                <p:nvPr/>
              </p:nvSpPr>
              <p:spPr bwMode="auto">
                <a:xfrm>
                  <a:off x="357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1" name="Rectangle 9493"/>
                <p:cNvSpPr>
                  <a:spLocks noChangeArrowheads="1"/>
                </p:cNvSpPr>
                <p:nvPr/>
              </p:nvSpPr>
              <p:spPr bwMode="auto">
                <a:xfrm>
                  <a:off x="38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2" name="Rectangle 9494"/>
                <p:cNvSpPr>
                  <a:spLocks noChangeArrowheads="1"/>
                </p:cNvSpPr>
                <p:nvPr/>
              </p:nvSpPr>
              <p:spPr bwMode="auto">
                <a:xfrm>
                  <a:off x="412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3" name="Rectangle 9495"/>
                <p:cNvSpPr>
                  <a:spLocks noChangeArrowheads="1"/>
                </p:cNvSpPr>
                <p:nvPr/>
              </p:nvSpPr>
              <p:spPr bwMode="auto">
                <a:xfrm>
                  <a:off x="43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4" name="Rectangle 9496"/>
                <p:cNvSpPr>
                  <a:spLocks noChangeArrowheads="1"/>
                </p:cNvSpPr>
                <p:nvPr/>
              </p:nvSpPr>
              <p:spPr bwMode="auto">
                <a:xfrm>
                  <a:off x="49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5" name="Rectangle 9497"/>
                <p:cNvSpPr>
                  <a:spLocks noChangeArrowheads="1"/>
                </p:cNvSpPr>
                <p:nvPr/>
              </p:nvSpPr>
              <p:spPr bwMode="auto">
                <a:xfrm>
                  <a:off x="4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6" name="Rectangle 9498"/>
                <p:cNvSpPr>
                  <a:spLocks noChangeArrowheads="1"/>
                </p:cNvSpPr>
                <p:nvPr/>
              </p:nvSpPr>
              <p:spPr bwMode="auto">
                <a:xfrm>
                  <a:off x="70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7" name="Rectangle 9499"/>
                <p:cNvSpPr>
                  <a:spLocks noChangeArrowheads="1"/>
                </p:cNvSpPr>
                <p:nvPr/>
              </p:nvSpPr>
              <p:spPr bwMode="auto">
                <a:xfrm>
                  <a:off x="103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8" name="Rectangle 9500"/>
                <p:cNvSpPr>
                  <a:spLocks noChangeArrowheads="1"/>
                </p:cNvSpPr>
                <p:nvPr/>
              </p:nvSpPr>
              <p:spPr bwMode="auto">
                <a:xfrm>
                  <a:off x="130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09" name="Rectangle 9501"/>
                <p:cNvSpPr>
                  <a:spLocks noChangeArrowheads="1"/>
                </p:cNvSpPr>
                <p:nvPr/>
              </p:nvSpPr>
              <p:spPr bwMode="auto">
                <a:xfrm>
                  <a:off x="15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0" name="Rectangle 9502"/>
                <p:cNvSpPr>
                  <a:spLocks noChangeArrowheads="1"/>
                </p:cNvSpPr>
                <p:nvPr/>
              </p:nvSpPr>
              <p:spPr bwMode="auto">
                <a:xfrm>
                  <a:off x="18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1" name="Rectangle 9503"/>
                <p:cNvSpPr>
                  <a:spLocks noChangeArrowheads="1"/>
                </p:cNvSpPr>
                <p:nvPr/>
              </p:nvSpPr>
              <p:spPr bwMode="auto">
                <a:xfrm>
                  <a:off x="21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2" name="Rectangle 9504"/>
                <p:cNvSpPr>
                  <a:spLocks noChangeArrowheads="1"/>
                </p:cNvSpPr>
                <p:nvPr/>
              </p:nvSpPr>
              <p:spPr bwMode="auto">
                <a:xfrm>
                  <a:off x="23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3" name="Rectangle 9505"/>
                <p:cNvSpPr>
                  <a:spLocks noChangeArrowheads="1"/>
                </p:cNvSpPr>
                <p:nvPr/>
              </p:nvSpPr>
              <p:spPr bwMode="auto">
                <a:xfrm>
                  <a:off x="26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4" name="Rectangle 9506"/>
                <p:cNvSpPr>
                  <a:spLocks noChangeArrowheads="1"/>
                </p:cNvSpPr>
                <p:nvPr/>
              </p:nvSpPr>
              <p:spPr bwMode="auto">
                <a:xfrm>
                  <a:off x="29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5" name="Rectangle 9507"/>
                <p:cNvSpPr>
                  <a:spLocks noChangeArrowheads="1"/>
                </p:cNvSpPr>
                <p:nvPr/>
              </p:nvSpPr>
              <p:spPr bwMode="auto">
                <a:xfrm>
                  <a:off x="31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6" name="Rectangle 9508"/>
                <p:cNvSpPr>
                  <a:spLocks noChangeArrowheads="1"/>
                </p:cNvSpPr>
                <p:nvPr/>
              </p:nvSpPr>
              <p:spPr bwMode="auto">
                <a:xfrm>
                  <a:off x="34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7" name="Rectangle 9509"/>
                <p:cNvSpPr>
                  <a:spLocks noChangeArrowheads="1"/>
                </p:cNvSpPr>
                <p:nvPr/>
              </p:nvSpPr>
              <p:spPr bwMode="auto">
                <a:xfrm>
                  <a:off x="37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8" name="Rectangle 9510"/>
                <p:cNvSpPr>
                  <a:spLocks noChangeArrowheads="1"/>
                </p:cNvSpPr>
                <p:nvPr/>
              </p:nvSpPr>
              <p:spPr bwMode="auto">
                <a:xfrm>
                  <a:off x="39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19" name="Rectangle 9511"/>
                <p:cNvSpPr>
                  <a:spLocks noChangeArrowheads="1"/>
                </p:cNvSpPr>
                <p:nvPr/>
              </p:nvSpPr>
              <p:spPr bwMode="auto">
                <a:xfrm>
                  <a:off x="424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0" name="Rectangle 9512"/>
                <p:cNvSpPr>
                  <a:spLocks noChangeArrowheads="1"/>
                </p:cNvSpPr>
                <p:nvPr/>
              </p:nvSpPr>
              <p:spPr bwMode="auto">
                <a:xfrm>
                  <a:off x="485" y="128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1" name="Rectangle 9513"/>
                <p:cNvSpPr>
                  <a:spLocks noChangeArrowheads="1"/>
                </p:cNvSpPr>
                <p:nvPr/>
              </p:nvSpPr>
              <p:spPr bwMode="auto">
                <a:xfrm>
                  <a:off x="451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2" name="Rectangle 9514"/>
                <p:cNvSpPr>
                  <a:spLocks noChangeArrowheads="1"/>
                </p:cNvSpPr>
                <p:nvPr/>
              </p:nvSpPr>
              <p:spPr bwMode="auto">
                <a:xfrm>
                  <a:off x="119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3" name="Rectangle 9515"/>
                <p:cNvSpPr>
                  <a:spLocks noChangeArrowheads="1"/>
                </p:cNvSpPr>
                <p:nvPr/>
              </p:nvSpPr>
              <p:spPr bwMode="auto">
                <a:xfrm>
                  <a:off x="146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4" name="Rectangle 9516"/>
                <p:cNvSpPr>
                  <a:spLocks noChangeArrowheads="1"/>
                </p:cNvSpPr>
                <p:nvPr/>
              </p:nvSpPr>
              <p:spPr bwMode="auto">
                <a:xfrm>
                  <a:off x="173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5" name="Rectangle 9517"/>
                <p:cNvSpPr>
                  <a:spLocks noChangeArrowheads="1"/>
                </p:cNvSpPr>
                <p:nvPr/>
              </p:nvSpPr>
              <p:spPr bwMode="auto">
                <a:xfrm>
                  <a:off x="20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6" name="Rectangle 9518"/>
                <p:cNvSpPr>
                  <a:spLocks noChangeArrowheads="1"/>
                </p:cNvSpPr>
                <p:nvPr/>
              </p:nvSpPr>
              <p:spPr bwMode="auto">
                <a:xfrm>
                  <a:off x="22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7" name="Rectangle 9519"/>
                <p:cNvSpPr>
                  <a:spLocks noChangeArrowheads="1"/>
                </p:cNvSpPr>
                <p:nvPr/>
              </p:nvSpPr>
              <p:spPr bwMode="auto">
                <a:xfrm>
                  <a:off x="25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8" name="Rectangle 9520"/>
                <p:cNvSpPr>
                  <a:spLocks noChangeArrowheads="1"/>
                </p:cNvSpPr>
                <p:nvPr/>
              </p:nvSpPr>
              <p:spPr bwMode="auto">
                <a:xfrm>
                  <a:off x="28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29" name="Rectangle 9521"/>
                <p:cNvSpPr>
                  <a:spLocks noChangeArrowheads="1"/>
                </p:cNvSpPr>
                <p:nvPr/>
              </p:nvSpPr>
              <p:spPr bwMode="auto">
                <a:xfrm>
                  <a:off x="30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0" name="Rectangle 9522"/>
                <p:cNvSpPr>
                  <a:spLocks noChangeArrowheads="1"/>
                </p:cNvSpPr>
                <p:nvPr/>
              </p:nvSpPr>
              <p:spPr bwMode="auto">
                <a:xfrm>
                  <a:off x="33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1" name="Rectangle 9523"/>
                <p:cNvSpPr>
                  <a:spLocks noChangeArrowheads="1"/>
                </p:cNvSpPr>
                <p:nvPr/>
              </p:nvSpPr>
              <p:spPr bwMode="auto">
                <a:xfrm>
                  <a:off x="36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2" name="Rectangle 9524"/>
                <p:cNvSpPr>
                  <a:spLocks noChangeArrowheads="1"/>
                </p:cNvSpPr>
                <p:nvPr/>
              </p:nvSpPr>
              <p:spPr bwMode="auto">
                <a:xfrm>
                  <a:off x="388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3" name="Rectangle 9525"/>
                <p:cNvSpPr>
                  <a:spLocks noChangeArrowheads="1"/>
                </p:cNvSpPr>
                <p:nvPr/>
              </p:nvSpPr>
              <p:spPr bwMode="auto">
                <a:xfrm>
                  <a:off x="41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4" name="Rectangle 9526"/>
                <p:cNvSpPr>
                  <a:spLocks noChangeArrowheads="1"/>
                </p:cNvSpPr>
                <p:nvPr/>
              </p:nvSpPr>
              <p:spPr bwMode="auto">
                <a:xfrm>
                  <a:off x="44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5" name="Rectangle 9527"/>
                <p:cNvSpPr>
                  <a:spLocks noChangeArrowheads="1"/>
                </p:cNvSpPr>
                <p:nvPr/>
              </p:nvSpPr>
              <p:spPr bwMode="auto">
                <a:xfrm>
                  <a:off x="498" y="129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6" name="Rectangle 9528"/>
                <p:cNvSpPr>
                  <a:spLocks noChangeArrowheads="1"/>
                </p:cNvSpPr>
                <p:nvPr/>
              </p:nvSpPr>
              <p:spPr bwMode="auto">
                <a:xfrm>
                  <a:off x="47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7" name="Rectangle 9529"/>
                <p:cNvSpPr>
                  <a:spLocks noChangeArrowheads="1"/>
                </p:cNvSpPr>
                <p:nvPr/>
              </p:nvSpPr>
              <p:spPr bwMode="auto">
                <a:xfrm>
                  <a:off x="65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8" name="Rectangle 9530"/>
                <p:cNvSpPr>
                  <a:spLocks noChangeArrowheads="1"/>
                </p:cNvSpPr>
                <p:nvPr/>
              </p:nvSpPr>
              <p:spPr bwMode="auto">
                <a:xfrm>
                  <a:off x="92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39" name="Rectangle 9531"/>
                <p:cNvSpPr>
                  <a:spLocks noChangeArrowheads="1"/>
                </p:cNvSpPr>
                <p:nvPr/>
              </p:nvSpPr>
              <p:spPr bwMode="auto">
                <a:xfrm>
                  <a:off x="60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0" name="Rectangle 9532"/>
                <p:cNvSpPr>
                  <a:spLocks noChangeArrowheads="1"/>
                </p:cNvSpPr>
                <p:nvPr/>
              </p:nvSpPr>
              <p:spPr bwMode="auto">
                <a:xfrm>
                  <a:off x="9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1" name="Rectangle 9533"/>
                <p:cNvSpPr>
                  <a:spLocks noChangeArrowheads="1"/>
                </p:cNvSpPr>
                <p:nvPr/>
              </p:nvSpPr>
              <p:spPr bwMode="auto">
                <a:xfrm>
                  <a:off x="12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2" name="Rectangle 9534"/>
                <p:cNvSpPr>
                  <a:spLocks noChangeArrowheads="1"/>
                </p:cNvSpPr>
                <p:nvPr/>
              </p:nvSpPr>
              <p:spPr bwMode="auto">
                <a:xfrm>
                  <a:off x="15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3" name="Rectangle 9535"/>
                <p:cNvSpPr>
                  <a:spLocks noChangeArrowheads="1"/>
                </p:cNvSpPr>
                <p:nvPr/>
              </p:nvSpPr>
              <p:spPr bwMode="auto">
                <a:xfrm>
                  <a:off x="176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4" name="Rectangle 9536"/>
                <p:cNvSpPr>
                  <a:spLocks noChangeArrowheads="1"/>
                </p:cNvSpPr>
                <p:nvPr/>
              </p:nvSpPr>
              <p:spPr bwMode="auto">
                <a:xfrm>
                  <a:off x="20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5" name="Rectangle 9537"/>
                <p:cNvSpPr>
                  <a:spLocks noChangeArrowheads="1"/>
                </p:cNvSpPr>
                <p:nvPr/>
              </p:nvSpPr>
              <p:spPr bwMode="auto">
                <a:xfrm>
                  <a:off x="23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6" name="Rectangle 9538"/>
                <p:cNvSpPr>
                  <a:spLocks noChangeArrowheads="1"/>
                </p:cNvSpPr>
                <p:nvPr/>
              </p:nvSpPr>
              <p:spPr bwMode="auto">
                <a:xfrm>
                  <a:off x="25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7" name="Rectangle 9539"/>
                <p:cNvSpPr>
                  <a:spLocks noChangeArrowheads="1"/>
                </p:cNvSpPr>
                <p:nvPr/>
              </p:nvSpPr>
              <p:spPr bwMode="auto">
                <a:xfrm>
                  <a:off x="28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8" name="Rectangle 9540"/>
                <p:cNvSpPr>
                  <a:spLocks noChangeArrowheads="1"/>
                </p:cNvSpPr>
                <p:nvPr/>
              </p:nvSpPr>
              <p:spPr bwMode="auto">
                <a:xfrm>
                  <a:off x="31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49" name="Rectangle 9541"/>
                <p:cNvSpPr>
                  <a:spLocks noChangeArrowheads="1"/>
                </p:cNvSpPr>
                <p:nvPr/>
              </p:nvSpPr>
              <p:spPr bwMode="auto">
                <a:xfrm>
                  <a:off x="33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0" name="Rectangle 9542"/>
                <p:cNvSpPr>
                  <a:spLocks noChangeArrowheads="1"/>
                </p:cNvSpPr>
                <p:nvPr/>
              </p:nvSpPr>
              <p:spPr bwMode="auto">
                <a:xfrm>
                  <a:off x="36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1" name="Rectangle 9543"/>
                <p:cNvSpPr>
                  <a:spLocks noChangeArrowheads="1"/>
                </p:cNvSpPr>
                <p:nvPr/>
              </p:nvSpPr>
              <p:spPr bwMode="auto">
                <a:xfrm>
                  <a:off x="39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2" name="Rectangle 9544"/>
                <p:cNvSpPr>
                  <a:spLocks noChangeArrowheads="1"/>
                </p:cNvSpPr>
                <p:nvPr/>
              </p:nvSpPr>
              <p:spPr bwMode="auto">
                <a:xfrm>
                  <a:off x="41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3" name="Rectangle 9545"/>
                <p:cNvSpPr>
                  <a:spLocks noChangeArrowheads="1"/>
                </p:cNvSpPr>
                <p:nvPr/>
              </p:nvSpPr>
              <p:spPr bwMode="auto">
                <a:xfrm>
                  <a:off x="499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4" name="Rectangle 9546"/>
                <p:cNvSpPr>
                  <a:spLocks noChangeArrowheads="1"/>
                </p:cNvSpPr>
                <p:nvPr/>
              </p:nvSpPr>
              <p:spPr bwMode="auto">
                <a:xfrm>
                  <a:off x="445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5" name="Rectangle 9547"/>
                <p:cNvSpPr>
                  <a:spLocks noChangeArrowheads="1"/>
                </p:cNvSpPr>
                <p:nvPr/>
              </p:nvSpPr>
              <p:spPr bwMode="auto">
                <a:xfrm>
                  <a:off x="11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6" name="Rectangle 9548"/>
                <p:cNvSpPr>
                  <a:spLocks noChangeArrowheads="1"/>
                </p:cNvSpPr>
                <p:nvPr/>
              </p:nvSpPr>
              <p:spPr bwMode="auto">
                <a:xfrm>
                  <a:off x="14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7" name="Rectangle 9549"/>
                <p:cNvSpPr>
                  <a:spLocks noChangeArrowheads="1"/>
                </p:cNvSpPr>
                <p:nvPr/>
              </p:nvSpPr>
              <p:spPr bwMode="auto">
                <a:xfrm>
                  <a:off x="171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8" name="Rectangle 9550"/>
                <p:cNvSpPr>
                  <a:spLocks noChangeArrowheads="1"/>
                </p:cNvSpPr>
                <p:nvPr/>
              </p:nvSpPr>
              <p:spPr bwMode="auto">
                <a:xfrm>
                  <a:off x="198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59" name="Rectangle 9551"/>
                <p:cNvSpPr>
                  <a:spLocks noChangeArrowheads="1"/>
                </p:cNvSpPr>
                <p:nvPr/>
              </p:nvSpPr>
              <p:spPr bwMode="auto">
                <a:xfrm>
                  <a:off x="227" y="1324"/>
                  <a:ext cx="11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0" name="Rectangle 9552"/>
                <p:cNvSpPr>
                  <a:spLocks noChangeArrowheads="1"/>
                </p:cNvSpPr>
                <p:nvPr/>
              </p:nvSpPr>
              <p:spPr bwMode="auto">
                <a:xfrm>
                  <a:off x="34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1" name="Rectangle 9553"/>
                <p:cNvSpPr>
                  <a:spLocks noChangeArrowheads="1"/>
                </p:cNvSpPr>
                <p:nvPr/>
              </p:nvSpPr>
              <p:spPr bwMode="auto">
                <a:xfrm>
                  <a:off x="37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2" name="Rectangle 9554"/>
                <p:cNvSpPr>
                  <a:spLocks noChangeArrowheads="1"/>
                </p:cNvSpPr>
                <p:nvPr/>
              </p:nvSpPr>
              <p:spPr bwMode="auto">
                <a:xfrm>
                  <a:off x="402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3" name="Rectangle 9555"/>
                <p:cNvSpPr>
                  <a:spLocks noChangeArrowheads="1"/>
                </p:cNvSpPr>
                <p:nvPr/>
              </p:nvSpPr>
              <p:spPr bwMode="auto">
                <a:xfrm>
                  <a:off x="429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4" name="Rectangle 9556"/>
                <p:cNvSpPr>
                  <a:spLocks noChangeArrowheads="1"/>
                </p:cNvSpPr>
                <p:nvPr/>
              </p:nvSpPr>
              <p:spPr bwMode="auto">
                <a:xfrm>
                  <a:off x="48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5" name="Rectangle 9557"/>
                <p:cNvSpPr>
                  <a:spLocks noChangeArrowheads="1"/>
                </p:cNvSpPr>
                <p:nvPr/>
              </p:nvSpPr>
              <p:spPr bwMode="auto">
                <a:xfrm>
                  <a:off x="456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6" name="Rectangle 9558"/>
                <p:cNvSpPr>
                  <a:spLocks noChangeArrowheads="1"/>
                </p:cNvSpPr>
                <p:nvPr/>
              </p:nvSpPr>
              <p:spPr bwMode="auto">
                <a:xfrm>
                  <a:off x="5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7" name="Rectangle 9559"/>
                <p:cNvSpPr>
                  <a:spLocks noChangeArrowheads="1"/>
                </p:cNvSpPr>
                <p:nvPr/>
              </p:nvSpPr>
              <p:spPr bwMode="auto">
                <a:xfrm>
                  <a:off x="8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8" name="Rectangle 9560"/>
                <p:cNvSpPr>
                  <a:spLocks noChangeArrowheads="1"/>
                </p:cNvSpPr>
                <p:nvPr/>
              </p:nvSpPr>
              <p:spPr bwMode="auto">
                <a:xfrm>
                  <a:off x="511" y="132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769" name="Rectangle 9561"/>
                <p:cNvSpPr>
                  <a:spLocks noChangeArrowheads="1"/>
                </p:cNvSpPr>
                <p:nvPr/>
              </p:nvSpPr>
              <p:spPr bwMode="auto">
                <a:xfrm>
                  <a:off x="472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  <p:sp>
            <p:nvSpPr>
              <p:cNvPr id="673" name="Rectangle 9562"/>
              <p:cNvSpPr>
                <a:spLocks noChangeArrowheads="1"/>
              </p:cNvSpPr>
              <p:nvPr/>
            </p:nvSpPr>
            <p:spPr bwMode="auto">
              <a:xfrm>
                <a:off x="262" y="1342"/>
                <a:ext cx="58" cy="23"/>
              </a:xfrm>
              <a:prstGeom prst="rect">
                <a:avLst/>
              </a:prstGeom>
              <a:solidFill>
                <a:srgbClr val="B3B3B3"/>
              </a:solidFill>
              <a:ln w="317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558" name="Group 9563"/>
            <p:cNvGrpSpPr>
              <a:grpSpLocks/>
            </p:cNvGrpSpPr>
            <p:nvPr/>
          </p:nvGrpSpPr>
          <p:grpSpPr bwMode="auto">
            <a:xfrm>
              <a:off x="1845" y="2244"/>
              <a:ext cx="97" cy="210"/>
              <a:chOff x="103" y="714"/>
              <a:chExt cx="530" cy="1173"/>
            </a:xfrm>
          </p:grpSpPr>
          <p:sp>
            <p:nvSpPr>
              <p:cNvPr id="666" name="Oval 9564"/>
              <p:cNvSpPr>
                <a:spLocks noChangeArrowheads="1"/>
              </p:cNvSpPr>
              <p:nvPr/>
            </p:nvSpPr>
            <p:spPr bwMode="auto">
              <a:xfrm>
                <a:off x="249" y="714"/>
                <a:ext cx="246" cy="246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7" name="Freeform 9565"/>
              <p:cNvSpPr>
                <a:spLocks/>
              </p:cNvSpPr>
              <p:nvPr/>
            </p:nvSpPr>
            <p:spPr bwMode="auto">
              <a:xfrm>
                <a:off x="103" y="986"/>
                <a:ext cx="530" cy="901"/>
              </a:xfrm>
              <a:custGeom>
                <a:avLst/>
                <a:gdLst>
                  <a:gd name="T0" fmla="*/ 0 w 530"/>
                  <a:gd name="T1" fmla="*/ 435 h 901"/>
                  <a:gd name="T2" fmla="*/ 0 w 530"/>
                  <a:gd name="T3" fmla="*/ 86 h 901"/>
                  <a:gd name="T4" fmla="*/ 266 w 530"/>
                  <a:gd name="T5" fmla="*/ 2 h 901"/>
                  <a:gd name="T6" fmla="*/ 530 w 530"/>
                  <a:gd name="T7" fmla="*/ 86 h 901"/>
                  <a:gd name="T8" fmla="*/ 530 w 530"/>
                  <a:gd name="T9" fmla="*/ 441 h 901"/>
                  <a:gd name="T10" fmla="*/ 420 w 530"/>
                  <a:gd name="T11" fmla="*/ 441 h 901"/>
                  <a:gd name="T12" fmla="*/ 420 w 530"/>
                  <a:gd name="T13" fmla="*/ 180 h 901"/>
                  <a:gd name="T14" fmla="*/ 421 w 530"/>
                  <a:gd name="T15" fmla="*/ 484 h 901"/>
                  <a:gd name="T16" fmla="*/ 469 w 530"/>
                  <a:gd name="T17" fmla="*/ 901 h 901"/>
                  <a:gd name="T18" fmla="*/ 358 w 530"/>
                  <a:gd name="T19" fmla="*/ 901 h 901"/>
                  <a:gd name="T20" fmla="*/ 269 w 530"/>
                  <a:gd name="T21" fmla="*/ 547 h 901"/>
                  <a:gd name="T22" fmla="*/ 256 w 530"/>
                  <a:gd name="T23" fmla="*/ 547 h 901"/>
                  <a:gd name="T24" fmla="*/ 158 w 530"/>
                  <a:gd name="T25" fmla="*/ 901 h 901"/>
                  <a:gd name="T26" fmla="*/ 62 w 530"/>
                  <a:gd name="T27" fmla="*/ 901 h 901"/>
                  <a:gd name="T28" fmla="*/ 109 w 530"/>
                  <a:gd name="T29" fmla="*/ 478 h 901"/>
                  <a:gd name="T30" fmla="*/ 108 w 530"/>
                  <a:gd name="T31" fmla="*/ 176 h 901"/>
                  <a:gd name="T32" fmla="*/ 110 w 530"/>
                  <a:gd name="T33" fmla="*/ 439 h 901"/>
                  <a:gd name="T34" fmla="*/ 0 w 530"/>
                  <a:gd name="T35" fmla="*/ 435 h 90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0"/>
                  <a:gd name="T55" fmla="*/ 0 h 901"/>
                  <a:gd name="T56" fmla="*/ 530 w 530"/>
                  <a:gd name="T57" fmla="*/ 901 h 90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0" h="901">
                    <a:moveTo>
                      <a:pt x="0" y="435"/>
                    </a:moveTo>
                    <a:cubicBezTo>
                      <a:pt x="0" y="260"/>
                      <a:pt x="0" y="86"/>
                      <a:pt x="0" y="86"/>
                    </a:cubicBezTo>
                    <a:cubicBezTo>
                      <a:pt x="80" y="14"/>
                      <a:pt x="178" y="2"/>
                      <a:pt x="266" y="2"/>
                    </a:cubicBezTo>
                    <a:cubicBezTo>
                      <a:pt x="266" y="2"/>
                      <a:pt x="452" y="0"/>
                      <a:pt x="530" y="86"/>
                    </a:cubicBezTo>
                    <a:cubicBezTo>
                      <a:pt x="530" y="86"/>
                      <a:pt x="530" y="263"/>
                      <a:pt x="530" y="441"/>
                    </a:cubicBezTo>
                    <a:cubicBezTo>
                      <a:pt x="516" y="475"/>
                      <a:pt x="458" y="513"/>
                      <a:pt x="420" y="441"/>
                    </a:cubicBezTo>
                    <a:cubicBezTo>
                      <a:pt x="420" y="331"/>
                      <a:pt x="420" y="166"/>
                      <a:pt x="420" y="180"/>
                    </a:cubicBezTo>
                    <a:lnTo>
                      <a:pt x="421" y="484"/>
                    </a:lnTo>
                    <a:lnTo>
                      <a:pt x="469" y="901"/>
                    </a:lnTo>
                    <a:lnTo>
                      <a:pt x="358" y="901"/>
                    </a:lnTo>
                    <a:lnTo>
                      <a:pt x="269" y="547"/>
                    </a:lnTo>
                    <a:lnTo>
                      <a:pt x="256" y="547"/>
                    </a:lnTo>
                    <a:lnTo>
                      <a:pt x="158" y="901"/>
                    </a:lnTo>
                    <a:lnTo>
                      <a:pt x="62" y="901"/>
                    </a:lnTo>
                    <a:lnTo>
                      <a:pt x="109" y="478"/>
                    </a:lnTo>
                    <a:lnTo>
                      <a:pt x="108" y="176"/>
                    </a:lnTo>
                    <a:cubicBezTo>
                      <a:pt x="108" y="170"/>
                      <a:pt x="108" y="399"/>
                      <a:pt x="110" y="439"/>
                    </a:cubicBezTo>
                    <a:cubicBezTo>
                      <a:pt x="74" y="499"/>
                      <a:pt x="8" y="477"/>
                      <a:pt x="0" y="4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559" name="Group 9566"/>
            <p:cNvGrpSpPr>
              <a:grpSpLocks/>
            </p:cNvGrpSpPr>
            <p:nvPr/>
          </p:nvGrpSpPr>
          <p:grpSpPr bwMode="auto">
            <a:xfrm>
              <a:off x="1676" y="2252"/>
              <a:ext cx="126" cy="126"/>
              <a:chOff x="1105" y="1007"/>
              <a:chExt cx="188" cy="189"/>
            </a:xfrm>
          </p:grpSpPr>
          <p:sp>
            <p:nvSpPr>
              <p:cNvPr id="661" name="Freeform 9567"/>
              <p:cNvSpPr>
                <a:spLocks/>
              </p:cNvSpPr>
              <p:nvPr/>
            </p:nvSpPr>
            <p:spPr bwMode="auto">
              <a:xfrm>
                <a:off x="1105" y="1007"/>
                <a:ext cx="188" cy="189"/>
              </a:xfrm>
              <a:custGeom>
                <a:avLst/>
                <a:gdLst>
                  <a:gd name="T0" fmla="*/ 52 w 188"/>
                  <a:gd name="T1" fmla="*/ 189 h 189"/>
                  <a:gd name="T2" fmla="*/ 83 w 188"/>
                  <a:gd name="T3" fmla="*/ 180 h 189"/>
                  <a:gd name="T4" fmla="*/ 85 w 188"/>
                  <a:gd name="T5" fmla="*/ 150 h 189"/>
                  <a:gd name="T6" fmla="*/ 0 w 188"/>
                  <a:gd name="T7" fmla="*/ 150 h 189"/>
                  <a:gd name="T8" fmla="*/ 1 w 188"/>
                  <a:gd name="T9" fmla="*/ 0 h 189"/>
                  <a:gd name="T10" fmla="*/ 187 w 188"/>
                  <a:gd name="T11" fmla="*/ 0 h 189"/>
                  <a:gd name="T12" fmla="*/ 188 w 188"/>
                  <a:gd name="T13" fmla="*/ 150 h 189"/>
                  <a:gd name="T14" fmla="*/ 103 w 188"/>
                  <a:gd name="T15" fmla="*/ 150 h 189"/>
                  <a:gd name="T16" fmla="*/ 104 w 188"/>
                  <a:gd name="T17" fmla="*/ 181 h 189"/>
                  <a:gd name="T18" fmla="*/ 137 w 188"/>
                  <a:gd name="T19" fmla="*/ 189 h 189"/>
                  <a:gd name="T20" fmla="*/ 52 w 188"/>
                  <a:gd name="T21" fmla="*/ 189 h 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8"/>
                  <a:gd name="T34" fmla="*/ 0 h 189"/>
                  <a:gd name="T35" fmla="*/ 188 w 188"/>
                  <a:gd name="T36" fmla="*/ 189 h 18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8" h="189">
                    <a:moveTo>
                      <a:pt x="52" y="189"/>
                    </a:moveTo>
                    <a:lnTo>
                      <a:pt x="83" y="180"/>
                    </a:lnTo>
                    <a:lnTo>
                      <a:pt x="85" y="150"/>
                    </a:lnTo>
                    <a:lnTo>
                      <a:pt x="0" y="150"/>
                    </a:lnTo>
                    <a:lnTo>
                      <a:pt x="1" y="0"/>
                    </a:lnTo>
                    <a:lnTo>
                      <a:pt x="187" y="0"/>
                    </a:lnTo>
                    <a:lnTo>
                      <a:pt x="188" y="150"/>
                    </a:lnTo>
                    <a:lnTo>
                      <a:pt x="103" y="150"/>
                    </a:lnTo>
                    <a:lnTo>
                      <a:pt x="104" y="181"/>
                    </a:lnTo>
                    <a:lnTo>
                      <a:pt x="137" y="189"/>
                    </a:lnTo>
                    <a:lnTo>
                      <a:pt x="52" y="189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999999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2" name="Freeform 9568"/>
              <p:cNvSpPr>
                <a:spLocks/>
              </p:cNvSpPr>
              <p:nvPr/>
            </p:nvSpPr>
            <p:spPr bwMode="auto">
              <a:xfrm>
                <a:off x="1111" y="1013"/>
                <a:ext cx="176" cy="131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3175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3" name="Oval 9569"/>
              <p:cNvSpPr>
                <a:spLocks noChangeArrowheads="1"/>
              </p:cNvSpPr>
              <p:nvPr/>
            </p:nvSpPr>
            <p:spPr bwMode="auto">
              <a:xfrm>
                <a:off x="1271" y="1149"/>
                <a:ext cx="12" cy="6"/>
              </a:xfrm>
              <a:prstGeom prst="ellipse">
                <a:avLst/>
              </a:prstGeom>
              <a:solidFill>
                <a:srgbClr val="666666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4" name="Oval 9570"/>
              <p:cNvSpPr>
                <a:spLocks noChangeArrowheads="1"/>
              </p:cNvSpPr>
              <p:nvPr/>
            </p:nvSpPr>
            <p:spPr bwMode="auto">
              <a:xfrm>
                <a:off x="1253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665" name="Oval 9571"/>
              <p:cNvSpPr>
                <a:spLocks noChangeArrowheads="1"/>
              </p:cNvSpPr>
              <p:nvPr/>
            </p:nvSpPr>
            <p:spPr bwMode="auto">
              <a:xfrm>
                <a:off x="1234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560" name="Group 9572"/>
            <p:cNvGrpSpPr>
              <a:grpSpLocks/>
            </p:cNvGrpSpPr>
            <p:nvPr/>
          </p:nvGrpSpPr>
          <p:grpSpPr bwMode="auto">
            <a:xfrm>
              <a:off x="1706" y="2389"/>
              <a:ext cx="173" cy="49"/>
              <a:chOff x="956" y="1228"/>
              <a:chExt cx="248" cy="74"/>
            </a:xfrm>
          </p:grpSpPr>
          <p:sp>
            <p:nvSpPr>
              <p:cNvPr id="561" name="Freeform 9573"/>
              <p:cNvSpPr>
                <a:spLocks/>
              </p:cNvSpPr>
              <p:nvPr/>
            </p:nvSpPr>
            <p:spPr bwMode="auto">
              <a:xfrm>
                <a:off x="956" y="1230"/>
                <a:ext cx="248" cy="69"/>
              </a:xfrm>
              <a:custGeom>
                <a:avLst/>
                <a:gdLst>
                  <a:gd name="T0" fmla="*/ 3 w 248"/>
                  <a:gd name="T1" fmla="*/ 69 h 69"/>
                  <a:gd name="T2" fmla="*/ 0 w 248"/>
                  <a:gd name="T3" fmla="*/ 59 h 69"/>
                  <a:gd name="T4" fmla="*/ 30 w 248"/>
                  <a:gd name="T5" fmla="*/ 0 h 69"/>
                  <a:gd name="T6" fmla="*/ 218 w 248"/>
                  <a:gd name="T7" fmla="*/ 0 h 69"/>
                  <a:gd name="T8" fmla="*/ 248 w 248"/>
                  <a:gd name="T9" fmla="*/ 59 h 69"/>
                  <a:gd name="T10" fmla="*/ 244 w 248"/>
                  <a:gd name="T11" fmla="*/ 68 h 69"/>
                  <a:gd name="T12" fmla="*/ 3 w 248"/>
                  <a:gd name="T13" fmla="*/ 69 h 6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8"/>
                  <a:gd name="T22" fmla="*/ 0 h 69"/>
                  <a:gd name="T23" fmla="*/ 248 w 248"/>
                  <a:gd name="T24" fmla="*/ 69 h 6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8" h="69">
                    <a:moveTo>
                      <a:pt x="3" y="69"/>
                    </a:moveTo>
                    <a:lnTo>
                      <a:pt x="0" y="59"/>
                    </a:lnTo>
                    <a:lnTo>
                      <a:pt x="30" y="0"/>
                    </a:lnTo>
                    <a:lnTo>
                      <a:pt x="218" y="0"/>
                    </a:lnTo>
                    <a:lnTo>
                      <a:pt x="248" y="59"/>
                    </a:lnTo>
                    <a:lnTo>
                      <a:pt x="244" y="68"/>
                    </a:lnTo>
                    <a:lnTo>
                      <a:pt x="3" y="69"/>
                    </a:lnTo>
                    <a:close/>
                  </a:path>
                </a:pathLst>
              </a:custGeom>
              <a:solidFill>
                <a:srgbClr val="AAAAAA"/>
              </a:solidFill>
              <a:ln w="31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562" name="Freeform 9574"/>
              <p:cNvSpPr>
                <a:spLocks/>
              </p:cNvSpPr>
              <p:nvPr/>
            </p:nvSpPr>
            <p:spPr bwMode="auto">
              <a:xfrm>
                <a:off x="956" y="1289"/>
                <a:ext cx="248" cy="10"/>
              </a:xfrm>
              <a:custGeom>
                <a:avLst/>
                <a:gdLst>
                  <a:gd name="T0" fmla="*/ 6 w 588"/>
                  <a:gd name="T1" fmla="*/ 24 h 24"/>
                  <a:gd name="T2" fmla="*/ 0 w 588"/>
                  <a:gd name="T3" fmla="*/ 0 h 24"/>
                  <a:gd name="T4" fmla="*/ 588 w 588"/>
                  <a:gd name="T5" fmla="*/ 0 h 24"/>
                  <a:gd name="T6" fmla="*/ 579 w 588"/>
                  <a:gd name="T7" fmla="*/ 22 h 24"/>
                  <a:gd name="T8" fmla="*/ 6 w 588"/>
                  <a:gd name="T9" fmla="*/ 24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8"/>
                  <a:gd name="T16" fmla="*/ 0 h 24"/>
                  <a:gd name="T17" fmla="*/ 588 w 58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8" h="24">
                    <a:moveTo>
                      <a:pt x="6" y="24"/>
                    </a:moveTo>
                    <a:lnTo>
                      <a:pt x="0" y="0"/>
                    </a:lnTo>
                    <a:lnTo>
                      <a:pt x="588" y="0"/>
                    </a:lnTo>
                    <a:lnTo>
                      <a:pt x="579" y="22"/>
                    </a:ln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563" name="Freeform 9575"/>
              <p:cNvSpPr>
                <a:spLocks/>
              </p:cNvSpPr>
              <p:nvPr/>
            </p:nvSpPr>
            <p:spPr bwMode="auto">
              <a:xfrm>
                <a:off x="986" y="1228"/>
                <a:ext cx="188" cy="3"/>
              </a:xfrm>
              <a:custGeom>
                <a:avLst/>
                <a:gdLst>
                  <a:gd name="T0" fmla="*/ 0 w 448"/>
                  <a:gd name="T1" fmla="*/ 6 h 7"/>
                  <a:gd name="T2" fmla="*/ 3 w 448"/>
                  <a:gd name="T3" fmla="*/ 0 h 7"/>
                  <a:gd name="T4" fmla="*/ 445 w 448"/>
                  <a:gd name="T5" fmla="*/ 0 h 7"/>
                  <a:gd name="T6" fmla="*/ 448 w 448"/>
                  <a:gd name="T7" fmla="*/ 7 h 7"/>
                  <a:gd name="T8" fmla="*/ 0 w 448"/>
                  <a:gd name="T9" fmla="*/ 6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8"/>
                  <a:gd name="T16" fmla="*/ 0 h 7"/>
                  <a:gd name="T17" fmla="*/ 448 w 44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8" h="7">
                    <a:moveTo>
                      <a:pt x="0" y="6"/>
                    </a:moveTo>
                    <a:lnTo>
                      <a:pt x="3" y="0"/>
                    </a:lnTo>
                    <a:lnTo>
                      <a:pt x="445" y="0"/>
                    </a:lnTo>
                    <a:lnTo>
                      <a:pt x="448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564" name="Group 9576"/>
              <p:cNvGrpSpPr>
                <a:grpSpLocks/>
              </p:cNvGrpSpPr>
              <p:nvPr/>
            </p:nvGrpSpPr>
            <p:grpSpPr bwMode="auto">
              <a:xfrm>
                <a:off x="986" y="1254"/>
                <a:ext cx="197" cy="48"/>
                <a:chOff x="55" y="1252"/>
                <a:chExt cx="485" cy="84"/>
              </a:xfrm>
            </p:grpSpPr>
            <p:sp>
              <p:nvSpPr>
                <p:cNvPr id="565" name="Rectangle 9577"/>
                <p:cNvSpPr>
                  <a:spLocks noChangeArrowheads="1"/>
                </p:cNvSpPr>
                <p:nvPr/>
              </p:nvSpPr>
              <p:spPr bwMode="auto">
                <a:xfrm>
                  <a:off x="80" y="1252"/>
                  <a:ext cx="17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66" name="Rectangle 9578"/>
                <p:cNvSpPr>
                  <a:spLocks noChangeArrowheads="1"/>
                </p:cNvSpPr>
                <p:nvPr/>
              </p:nvSpPr>
              <p:spPr bwMode="auto">
                <a:xfrm>
                  <a:off x="10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67" name="Rectangle 9579"/>
                <p:cNvSpPr>
                  <a:spLocks noChangeArrowheads="1"/>
                </p:cNvSpPr>
                <p:nvPr/>
              </p:nvSpPr>
              <p:spPr bwMode="auto">
                <a:xfrm>
                  <a:off x="12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68" name="Rectangle 9580"/>
                <p:cNvSpPr>
                  <a:spLocks noChangeArrowheads="1"/>
                </p:cNvSpPr>
                <p:nvPr/>
              </p:nvSpPr>
              <p:spPr bwMode="auto">
                <a:xfrm>
                  <a:off x="154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69" name="Rectangle 9581"/>
                <p:cNvSpPr>
                  <a:spLocks noChangeArrowheads="1"/>
                </p:cNvSpPr>
                <p:nvPr/>
              </p:nvSpPr>
              <p:spPr bwMode="auto">
                <a:xfrm>
                  <a:off x="181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0" name="Rectangle 9582"/>
                <p:cNvSpPr>
                  <a:spLocks noChangeArrowheads="1"/>
                </p:cNvSpPr>
                <p:nvPr/>
              </p:nvSpPr>
              <p:spPr bwMode="auto">
                <a:xfrm>
                  <a:off x="208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1" name="Rectangle 9583"/>
                <p:cNvSpPr>
                  <a:spLocks noChangeArrowheads="1"/>
                </p:cNvSpPr>
                <p:nvPr/>
              </p:nvSpPr>
              <p:spPr bwMode="auto">
                <a:xfrm>
                  <a:off x="23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2" name="Rectangle 9584"/>
                <p:cNvSpPr>
                  <a:spLocks noChangeArrowheads="1"/>
                </p:cNvSpPr>
                <p:nvPr/>
              </p:nvSpPr>
              <p:spPr bwMode="auto">
                <a:xfrm>
                  <a:off x="26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3" name="Rectangle 9585"/>
                <p:cNvSpPr>
                  <a:spLocks noChangeArrowheads="1"/>
                </p:cNvSpPr>
                <p:nvPr/>
              </p:nvSpPr>
              <p:spPr bwMode="auto">
                <a:xfrm>
                  <a:off x="292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4" name="Rectangle 9586"/>
                <p:cNvSpPr>
                  <a:spLocks noChangeArrowheads="1"/>
                </p:cNvSpPr>
                <p:nvPr/>
              </p:nvSpPr>
              <p:spPr bwMode="auto">
                <a:xfrm>
                  <a:off x="319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5" name="Rectangle 9587"/>
                <p:cNvSpPr>
                  <a:spLocks noChangeArrowheads="1"/>
                </p:cNvSpPr>
                <p:nvPr/>
              </p:nvSpPr>
              <p:spPr bwMode="auto">
                <a:xfrm>
                  <a:off x="346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6" name="Rectangle 9588"/>
                <p:cNvSpPr>
                  <a:spLocks noChangeArrowheads="1"/>
                </p:cNvSpPr>
                <p:nvPr/>
              </p:nvSpPr>
              <p:spPr bwMode="auto">
                <a:xfrm>
                  <a:off x="37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7" name="Rectangle 9589"/>
                <p:cNvSpPr>
                  <a:spLocks noChangeArrowheads="1"/>
                </p:cNvSpPr>
                <p:nvPr/>
              </p:nvSpPr>
              <p:spPr bwMode="auto">
                <a:xfrm>
                  <a:off x="403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8" name="Rectangle 9590"/>
                <p:cNvSpPr>
                  <a:spLocks noChangeArrowheads="1"/>
                </p:cNvSpPr>
                <p:nvPr/>
              </p:nvSpPr>
              <p:spPr bwMode="auto">
                <a:xfrm>
                  <a:off x="43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79" name="Rectangle 9591"/>
                <p:cNvSpPr>
                  <a:spLocks noChangeArrowheads="1"/>
                </p:cNvSpPr>
                <p:nvPr/>
              </p:nvSpPr>
              <p:spPr bwMode="auto">
                <a:xfrm>
                  <a:off x="483" y="1252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0" name="Rectangle 9592"/>
                <p:cNvSpPr>
                  <a:spLocks noChangeArrowheads="1"/>
                </p:cNvSpPr>
                <p:nvPr/>
              </p:nvSpPr>
              <p:spPr bwMode="auto">
                <a:xfrm>
                  <a:off x="45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1" name="Rectangle 9593"/>
                <p:cNvSpPr>
                  <a:spLocks noChangeArrowheads="1"/>
                </p:cNvSpPr>
                <p:nvPr/>
              </p:nvSpPr>
              <p:spPr bwMode="auto">
                <a:xfrm>
                  <a:off x="75" y="1266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2" name="Rectangle 9594"/>
                <p:cNvSpPr>
                  <a:spLocks noChangeArrowheads="1"/>
                </p:cNvSpPr>
                <p:nvPr/>
              </p:nvSpPr>
              <p:spPr bwMode="auto">
                <a:xfrm>
                  <a:off x="11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3" name="Rectangle 9595"/>
                <p:cNvSpPr>
                  <a:spLocks noChangeArrowheads="1"/>
                </p:cNvSpPr>
                <p:nvPr/>
              </p:nvSpPr>
              <p:spPr bwMode="auto">
                <a:xfrm>
                  <a:off x="141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4" name="Rectangle 9596"/>
                <p:cNvSpPr>
                  <a:spLocks noChangeArrowheads="1"/>
                </p:cNvSpPr>
                <p:nvPr/>
              </p:nvSpPr>
              <p:spPr bwMode="auto">
                <a:xfrm>
                  <a:off x="1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5" name="Rectangle 9597"/>
                <p:cNvSpPr>
                  <a:spLocks noChangeArrowheads="1"/>
                </p:cNvSpPr>
                <p:nvPr/>
              </p:nvSpPr>
              <p:spPr bwMode="auto">
                <a:xfrm>
                  <a:off x="19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6" name="Rectangle 9598"/>
                <p:cNvSpPr>
                  <a:spLocks noChangeArrowheads="1"/>
                </p:cNvSpPr>
                <p:nvPr/>
              </p:nvSpPr>
              <p:spPr bwMode="auto">
                <a:xfrm>
                  <a:off x="22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7" name="Rectangle 9599"/>
                <p:cNvSpPr>
                  <a:spLocks noChangeArrowheads="1"/>
                </p:cNvSpPr>
                <p:nvPr/>
              </p:nvSpPr>
              <p:spPr bwMode="auto">
                <a:xfrm>
                  <a:off x="24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8" name="Rectangle 9600"/>
                <p:cNvSpPr>
                  <a:spLocks noChangeArrowheads="1"/>
                </p:cNvSpPr>
                <p:nvPr/>
              </p:nvSpPr>
              <p:spPr bwMode="auto">
                <a:xfrm>
                  <a:off x="276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89" name="Rectangle 9601"/>
                <p:cNvSpPr>
                  <a:spLocks noChangeArrowheads="1"/>
                </p:cNvSpPr>
                <p:nvPr/>
              </p:nvSpPr>
              <p:spPr bwMode="auto">
                <a:xfrm>
                  <a:off x="30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0" name="Rectangle 9602"/>
                <p:cNvSpPr>
                  <a:spLocks noChangeArrowheads="1"/>
                </p:cNvSpPr>
                <p:nvPr/>
              </p:nvSpPr>
              <p:spPr bwMode="auto">
                <a:xfrm>
                  <a:off x="33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1" name="Rectangle 9603"/>
                <p:cNvSpPr>
                  <a:spLocks noChangeArrowheads="1"/>
                </p:cNvSpPr>
                <p:nvPr/>
              </p:nvSpPr>
              <p:spPr bwMode="auto">
                <a:xfrm>
                  <a:off x="357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2" name="Rectangle 9604"/>
                <p:cNvSpPr>
                  <a:spLocks noChangeArrowheads="1"/>
                </p:cNvSpPr>
                <p:nvPr/>
              </p:nvSpPr>
              <p:spPr bwMode="auto">
                <a:xfrm>
                  <a:off x="38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3" name="Rectangle 9605"/>
                <p:cNvSpPr>
                  <a:spLocks noChangeArrowheads="1"/>
                </p:cNvSpPr>
                <p:nvPr/>
              </p:nvSpPr>
              <p:spPr bwMode="auto">
                <a:xfrm>
                  <a:off x="412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4" name="Rectangle 9606"/>
                <p:cNvSpPr>
                  <a:spLocks noChangeArrowheads="1"/>
                </p:cNvSpPr>
                <p:nvPr/>
              </p:nvSpPr>
              <p:spPr bwMode="auto">
                <a:xfrm>
                  <a:off x="43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5" name="Rectangle 9607"/>
                <p:cNvSpPr>
                  <a:spLocks noChangeArrowheads="1"/>
                </p:cNvSpPr>
                <p:nvPr/>
              </p:nvSpPr>
              <p:spPr bwMode="auto">
                <a:xfrm>
                  <a:off x="49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6" name="Rectangle 9608"/>
                <p:cNvSpPr>
                  <a:spLocks noChangeArrowheads="1"/>
                </p:cNvSpPr>
                <p:nvPr/>
              </p:nvSpPr>
              <p:spPr bwMode="auto">
                <a:xfrm>
                  <a:off x="4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7" name="Rectangle 9609"/>
                <p:cNvSpPr>
                  <a:spLocks noChangeArrowheads="1"/>
                </p:cNvSpPr>
                <p:nvPr/>
              </p:nvSpPr>
              <p:spPr bwMode="auto">
                <a:xfrm>
                  <a:off x="70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8" name="Rectangle 9610"/>
                <p:cNvSpPr>
                  <a:spLocks noChangeArrowheads="1"/>
                </p:cNvSpPr>
                <p:nvPr/>
              </p:nvSpPr>
              <p:spPr bwMode="auto">
                <a:xfrm>
                  <a:off x="103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599" name="Rectangle 9611"/>
                <p:cNvSpPr>
                  <a:spLocks noChangeArrowheads="1"/>
                </p:cNvSpPr>
                <p:nvPr/>
              </p:nvSpPr>
              <p:spPr bwMode="auto">
                <a:xfrm>
                  <a:off x="130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0" name="Rectangle 9612"/>
                <p:cNvSpPr>
                  <a:spLocks noChangeArrowheads="1"/>
                </p:cNvSpPr>
                <p:nvPr/>
              </p:nvSpPr>
              <p:spPr bwMode="auto">
                <a:xfrm>
                  <a:off x="15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1" name="Rectangle 9613"/>
                <p:cNvSpPr>
                  <a:spLocks noChangeArrowheads="1"/>
                </p:cNvSpPr>
                <p:nvPr/>
              </p:nvSpPr>
              <p:spPr bwMode="auto">
                <a:xfrm>
                  <a:off x="18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2" name="Rectangle 9614"/>
                <p:cNvSpPr>
                  <a:spLocks noChangeArrowheads="1"/>
                </p:cNvSpPr>
                <p:nvPr/>
              </p:nvSpPr>
              <p:spPr bwMode="auto">
                <a:xfrm>
                  <a:off x="21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3" name="Rectangle 9615"/>
                <p:cNvSpPr>
                  <a:spLocks noChangeArrowheads="1"/>
                </p:cNvSpPr>
                <p:nvPr/>
              </p:nvSpPr>
              <p:spPr bwMode="auto">
                <a:xfrm>
                  <a:off x="23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4" name="Rectangle 9616"/>
                <p:cNvSpPr>
                  <a:spLocks noChangeArrowheads="1"/>
                </p:cNvSpPr>
                <p:nvPr/>
              </p:nvSpPr>
              <p:spPr bwMode="auto">
                <a:xfrm>
                  <a:off x="26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5" name="Rectangle 9617"/>
                <p:cNvSpPr>
                  <a:spLocks noChangeArrowheads="1"/>
                </p:cNvSpPr>
                <p:nvPr/>
              </p:nvSpPr>
              <p:spPr bwMode="auto">
                <a:xfrm>
                  <a:off x="29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6" name="Rectangle 9618"/>
                <p:cNvSpPr>
                  <a:spLocks noChangeArrowheads="1"/>
                </p:cNvSpPr>
                <p:nvPr/>
              </p:nvSpPr>
              <p:spPr bwMode="auto">
                <a:xfrm>
                  <a:off x="31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7" name="Rectangle 9619"/>
                <p:cNvSpPr>
                  <a:spLocks noChangeArrowheads="1"/>
                </p:cNvSpPr>
                <p:nvPr/>
              </p:nvSpPr>
              <p:spPr bwMode="auto">
                <a:xfrm>
                  <a:off x="34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8" name="Rectangle 9620"/>
                <p:cNvSpPr>
                  <a:spLocks noChangeArrowheads="1"/>
                </p:cNvSpPr>
                <p:nvPr/>
              </p:nvSpPr>
              <p:spPr bwMode="auto">
                <a:xfrm>
                  <a:off x="37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09" name="Rectangle 9621"/>
                <p:cNvSpPr>
                  <a:spLocks noChangeArrowheads="1"/>
                </p:cNvSpPr>
                <p:nvPr/>
              </p:nvSpPr>
              <p:spPr bwMode="auto">
                <a:xfrm>
                  <a:off x="39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0" name="Rectangle 9622"/>
                <p:cNvSpPr>
                  <a:spLocks noChangeArrowheads="1"/>
                </p:cNvSpPr>
                <p:nvPr/>
              </p:nvSpPr>
              <p:spPr bwMode="auto">
                <a:xfrm>
                  <a:off x="424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1" name="Rectangle 9623"/>
                <p:cNvSpPr>
                  <a:spLocks noChangeArrowheads="1"/>
                </p:cNvSpPr>
                <p:nvPr/>
              </p:nvSpPr>
              <p:spPr bwMode="auto">
                <a:xfrm>
                  <a:off x="485" y="128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2" name="Rectangle 9624"/>
                <p:cNvSpPr>
                  <a:spLocks noChangeArrowheads="1"/>
                </p:cNvSpPr>
                <p:nvPr/>
              </p:nvSpPr>
              <p:spPr bwMode="auto">
                <a:xfrm>
                  <a:off x="451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3" name="Rectangle 9625"/>
                <p:cNvSpPr>
                  <a:spLocks noChangeArrowheads="1"/>
                </p:cNvSpPr>
                <p:nvPr/>
              </p:nvSpPr>
              <p:spPr bwMode="auto">
                <a:xfrm>
                  <a:off x="119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4" name="Rectangle 9626"/>
                <p:cNvSpPr>
                  <a:spLocks noChangeArrowheads="1"/>
                </p:cNvSpPr>
                <p:nvPr/>
              </p:nvSpPr>
              <p:spPr bwMode="auto">
                <a:xfrm>
                  <a:off x="146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5" name="Rectangle 9627"/>
                <p:cNvSpPr>
                  <a:spLocks noChangeArrowheads="1"/>
                </p:cNvSpPr>
                <p:nvPr/>
              </p:nvSpPr>
              <p:spPr bwMode="auto">
                <a:xfrm>
                  <a:off x="173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6" name="Rectangle 9628"/>
                <p:cNvSpPr>
                  <a:spLocks noChangeArrowheads="1"/>
                </p:cNvSpPr>
                <p:nvPr/>
              </p:nvSpPr>
              <p:spPr bwMode="auto">
                <a:xfrm>
                  <a:off x="20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7" name="Rectangle 9629"/>
                <p:cNvSpPr>
                  <a:spLocks noChangeArrowheads="1"/>
                </p:cNvSpPr>
                <p:nvPr/>
              </p:nvSpPr>
              <p:spPr bwMode="auto">
                <a:xfrm>
                  <a:off x="22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8" name="Rectangle 9630"/>
                <p:cNvSpPr>
                  <a:spLocks noChangeArrowheads="1"/>
                </p:cNvSpPr>
                <p:nvPr/>
              </p:nvSpPr>
              <p:spPr bwMode="auto">
                <a:xfrm>
                  <a:off x="25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19" name="Rectangle 9631"/>
                <p:cNvSpPr>
                  <a:spLocks noChangeArrowheads="1"/>
                </p:cNvSpPr>
                <p:nvPr/>
              </p:nvSpPr>
              <p:spPr bwMode="auto">
                <a:xfrm>
                  <a:off x="28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0" name="Rectangle 9632"/>
                <p:cNvSpPr>
                  <a:spLocks noChangeArrowheads="1"/>
                </p:cNvSpPr>
                <p:nvPr/>
              </p:nvSpPr>
              <p:spPr bwMode="auto">
                <a:xfrm>
                  <a:off x="30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1" name="Rectangle 9633"/>
                <p:cNvSpPr>
                  <a:spLocks noChangeArrowheads="1"/>
                </p:cNvSpPr>
                <p:nvPr/>
              </p:nvSpPr>
              <p:spPr bwMode="auto">
                <a:xfrm>
                  <a:off x="33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2" name="Rectangle 9634"/>
                <p:cNvSpPr>
                  <a:spLocks noChangeArrowheads="1"/>
                </p:cNvSpPr>
                <p:nvPr/>
              </p:nvSpPr>
              <p:spPr bwMode="auto">
                <a:xfrm>
                  <a:off x="36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3" name="Rectangle 9635"/>
                <p:cNvSpPr>
                  <a:spLocks noChangeArrowheads="1"/>
                </p:cNvSpPr>
                <p:nvPr/>
              </p:nvSpPr>
              <p:spPr bwMode="auto">
                <a:xfrm>
                  <a:off x="388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4" name="Rectangle 9636"/>
                <p:cNvSpPr>
                  <a:spLocks noChangeArrowheads="1"/>
                </p:cNvSpPr>
                <p:nvPr/>
              </p:nvSpPr>
              <p:spPr bwMode="auto">
                <a:xfrm>
                  <a:off x="41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5" name="Rectangle 9637"/>
                <p:cNvSpPr>
                  <a:spLocks noChangeArrowheads="1"/>
                </p:cNvSpPr>
                <p:nvPr/>
              </p:nvSpPr>
              <p:spPr bwMode="auto">
                <a:xfrm>
                  <a:off x="44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6" name="Rectangle 9638"/>
                <p:cNvSpPr>
                  <a:spLocks noChangeArrowheads="1"/>
                </p:cNvSpPr>
                <p:nvPr/>
              </p:nvSpPr>
              <p:spPr bwMode="auto">
                <a:xfrm>
                  <a:off x="498" y="129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7" name="Rectangle 9639"/>
                <p:cNvSpPr>
                  <a:spLocks noChangeArrowheads="1"/>
                </p:cNvSpPr>
                <p:nvPr/>
              </p:nvSpPr>
              <p:spPr bwMode="auto">
                <a:xfrm>
                  <a:off x="47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8" name="Rectangle 9640"/>
                <p:cNvSpPr>
                  <a:spLocks noChangeArrowheads="1"/>
                </p:cNvSpPr>
                <p:nvPr/>
              </p:nvSpPr>
              <p:spPr bwMode="auto">
                <a:xfrm>
                  <a:off x="65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29" name="Rectangle 9641"/>
                <p:cNvSpPr>
                  <a:spLocks noChangeArrowheads="1"/>
                </p:cNvSpPr>
                <p:nvPr/>
              </p:nvSpPr>
              <p:spPr bwMode="auto">
                <a:xfrm>
                  <a:off x="92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0" name="Rectangle 9642"/>
                <p:cNvSpPr>
                  <a:spLocks noChangeArrowheads="1"/>
                </p:cNvSpPr>
                <p:nvPr/>
              </p:nvSpPr>
              <p:spPr bwMode="auto">
                <a:xfrm>
                  <a:off x="60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1" name="Rectangle 9643"/>
                <p:cNvSpPr>
                  <a:spLocks noChangeArrowheads="1"/>
                </p:cNvSpPr>
                <p:nvPr/>
              </p:nvSpPr>
              <p:spPr bwMode="auto">
                <a:xfrm>
                  <a:off x="9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2" name="Rectangle 9644"/>
                <p:cNvSpPr>
                  <a:spLocks noChangeArrowheads="1"/>
                </p:cNvSpPr>
                <p:nvPr/>
              </p:nvSpPr>
              <p:spPr bwMode="auto">
                <a:xfrm>
                  <a:off x="12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3" name="Rectangle 9645"/>
                <p:cNvSpPr>
                  <a:spLocks noChangeArrowheads="1"/>
                </p:cNvSpPr>
                <p:nvPr/>
              </p:nvSpPr>
              <p:spPr bwMode="auto">
                <a:xfrm>
                  <a:off x="15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4" name="Rectangle 9646"/>
                <p:cNvSpPr>
                  <a:spLocks noChangeArrowheads="1"/>
                </p:cNvSpPr>
                <p:nvPr/>
              </p:nvSpPr>
              <p:spPr bwMode="auto">
                <a:xfrm>
                  <a:off x="176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5" name="Rectangle 9647"/>
                <p:cNvSpPr>
                  <a:spLocks noChangeArrowheads="1"/>
                </p:cNvSpPr>
                <p:nvPr/>
              </p:nvSpPr>
              <p:spPr bwMode="auto">
                <a:xfrm>
                  <a:off x="20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6" name="Rectangle 9648"/>
                <p:cNvSpPr>
                  <a:spLocks noChangeArrowheads="1"/>
                </p:cNvSpPr>
                <p:nvPr/>
              </p:nvSpPr>
              <p:spPr bwMode="auto">
                <a:xfrm>
                  <a:off x="23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7" name="Rectangle 9649"/>
                <p:cNvSpPr>
                  <a:spLocks noChangeArrowheads="1"/>
                </p:cNvSpPr>
                <p:nvPr/>
              </p:nvSpPr>
              <p:spPr bwMode="auto">
                <a:xfrm>
                  <a:off x="25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8" name="Rectangle 9650"/>
                <p:cNvSpPr>
                  <a:spLocks noChangeArrowheads="1"/>
                </p:cNvSpPr>
                <p:nvPr/>
              </p:nvSpPr>
              <p:spPr bwMode="auto">
                <a:xfrm>
                  <a:off x="28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39" name="Rectangle 9651"/>
                <p:cNvSpPr>
                  <a:spLocks noChangeArrowheads="1"/>
                </p:cNvSpPr>
                <p:nvPr/>
              </p:nvSpPr>
              <p:spPr bwMode="auto">
                <a:xfrm>
                  <a:off x="31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0" name="Rectangle 9652"/>
                <p:cNvSpPr>
                  <a:spLocks noChangeArrowheads="1"/>
                </p:cNvSpPr>
                <p:nvPr/>
              </p:nvSpPr>
              <p:spPr bwMode="auto">
                <a:xfrm>
                  <a:off x="33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1" name="Rectangle 9653"/>
                <p:cNvSpPr>
                  <a:spLocks noChangeArrowheads="1"/>
                </p:cNvSpPr>
                <p:nvPr/>
              </p:nvSpPr>
              <p:spPr bwMode="auto">
                <a:xfrm>
                  <a:off x="36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2" name="Rectangle 9654"/>
                <p:cNvSpPr>
                  <a:spLocks noChangeArrowheads="1"/>
                </p:cNvSpPr>
                <p:nvPr/>
              </p:nvSpPr>
              <p:spPr bwMode="auto">
                <a:xfrm>
                  <a:off x="39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3" name="Rectangle 9655"/>
                <p:cNvSpPr>
                  <a:spLocks noChangeArrowheads="1"/>
                </p:cNvSpPr>
                <p:nvPr/>
              </p:nvSpPr>
              <p:spPr bwMode="auto">
                <a:xfrm>
                  <a:off x="41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4" name="Rectangle 9656"/>
                <p:cNvSpPr>
                  <a:spLocks noChangeArrowheads="1"/>
                </p:cNvSpPr>
                <p:nvPr/>
              </p:nvSpPr>
              <p:spPr bwMode="auto">
                <a:xfrm>
                  <a:off x="499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5" name="Rectangle 9657"/>
                <p:cNvSpPr>
                  <a:spLocks noChangeArrowheads="1"/>
                </p:cNvSpPr>
                <p:nvPr/>
              </p:nvSpPr>
              <p:spPr bwMode="auto">
                <a:xfrm>
                  <a:off x="445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6" name="Rectangle 9658"/>
                <p:cNvSpPr>
                  <a:spLocks noChangeArrowheads="1"/>
                </p:cNvSpPr>
                <p:nvPr/>
              </p:nvSpPr>
              <p:spPr bwMode="auto">
                <a:xfrm>
                  <a:off x="11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7" name="Rectangle 9659"/>
                <p:cNvSpPr>
                  <a:spLocks noChangeArrowheads="1"/>
                </p:cNvSpPr>
                <p:nvPr/>
              </p:nvSpPr>
              <p:spPr bwMode="auto">
                <a:xfrm>
                  <a:off x="14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8" name="Rectangle 9660"/>
                <p:cNvSpPr>
                  <a:spLocks noChangeArrowheads="1"/>
                </p:cNvSpPr>
                <p:nvPr/>
              </p:nvSpPr>
              <p:spPr bwMode="auto">
                <a:xfrm>
                  <a:off x="171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49" name="Rectangle 9661"/>
                <p:cNvSpPr>
                  <a:spLocks noChangeArrowheads="1"/>
                </p:cNvSpPr>
                <p:nvPr/>
              </p:nvSpPr>
              <p:spPr bwMode="auto">
                <a:xfrm>
                  <a:off x="198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0" name="Rectangle 9662"/>
                <p:cNvSpPr>
                  <a:spLocks noChangeArrowheads="1"/>
                </p:cNvSpPr>
                <p:nvPr/>
              </p:nvSpPr>
              <p:spPr bwMode="auto">
                <a:xfrm>
                  <a:off x="227" y="1324"/>
                  <a:ext cx="11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1" name="Rectangle 9663"/>
                <p:cNvSpPr>
                  <a:spLocks noChangeArrowheads="1"/>
                </p:cNvSpPr>
                <p:nvPr/>
              </p:nvSpPr>
              <p:spPr bwMode="auto">
                <a:xfrm>
                  <a:off x="34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2" name="Rectangle 9664"/>
                <p:cNvSpPr>
                  <a:spLocks noChangeArrowheads="1"/>
                </p:cNvSpPr>
                <p:nvPr/>
              </p:nvSpPr>
              <p:spPr bwMode="auto">
                <a:xfrm>
                  <a:off x="37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3" name="Rectangle 9665"/>
                <p:cNvSpPr>
                  <a:spLocks noChangeArrowheads="1"/>
                </p:cNvSpPr>
                <p:nvPr/>
              </p:nvSpPr>
              <p:spPr bwMode="auto">
                <a:xfrm>
                  <a:off x="402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4" name="Rectangle 9666"/>
                <p:cNvSpPr>
                  <a:spLocks noChangeArrowheads="1"/>
                </p:cNvSpPr>
                <p:nvPr/>
              </p:nvSpPr>
              <p:spPr bwMode="auto">
                <a:xfrm>
                  <a:off x="429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5" name="Rectangle 9667"/>
                <p:cNvSpPr>
                  <a:spLocks noChangeArrowheads="1"/>
                </p:cNvSpPr>
                <p:nvPr/>
              </p:nvSpPr>
              <p:spPr bwMode="auto">
                <a:xfrm>
                  <a:off x="48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6" name="Rectangle 9668"/>
                <p:cNvSpPr>
                  <a:spLocks noChangeArrowheads="1"/>
                </p:cNvSpPr>
                <p:nvPr/>
              </p:nvSpPr>
              <p:spPr bwMode="auto">
                <a:xfrm>
                  <a:off x="456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7" name="Rectangle 9669"/>
                <p:cNvSpPr>
                  <a:spLocks noChangeArrowheads="1"/>
                </p:cNvSpPr>
                <p:nvPr/>
              </p:nvSpPr>
              <p:spPr bwMode="auto">
                <a:xfrm>
                  <a:off x="5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8" name="Rectangle 9670"/>
                <p:cNvSpPr>
                  <a:spLocks noChangeArrowheads="1"/>
                </p:cNvSpPr>
                <p:nvPr/>
              </p:nvSpPr>
              <p:spPr bwMode="auto">
                <a:xfrm>
                  <a:off x="8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59" name="Rectangle 9671"/>
                <p:cNvSpPr>
                  <a:spLocks noChangeArrowheads="1"/>
                </p:cNvSpPr>
                <p:nvPr/>
              </p:nvSpPr>
              <p:spPr bwMode="auto">
                <a:xfrm>
                  <a:off x="511" y="132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660" name="Rectangle 9672"/>
                <p:cNvSpPr>
                  <a:spLocks noChangeArrowheads="1"/>
                </p:cNvSpPr>
                <p:nvPr/>
              </p:nvSpPr>
              <p:spPr bwMode="auto">
                <a:xfrm>
                  <a:off x="472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</p:grpSp>
      </p:grpSp>
      <p:grpSp>
        <p:nvGrpSpPr>
          <p:cNvPr id="770" name="Group 9673"/>
          <p:cNvGrpSpPr>
            <a:grpSpLocks/>
          </p:cNvGrpSpPr>
          <p:nvPr/>
        </p:nvGrpSpPr>
        <p:grpSpPr bwMode="auto">
          <a:xfrm>
            <a:off x="1922486" y="1977241"/>
            <a:ext cx="834666" cy="1045390"/>
            <a:chOff x="433" y="1122"/>
            <a:chExt cx="485" cy="806"/>
          </a:xfrm>
        </p:grpSpPr>
        <p:sp>
          <p:nvSpPr>
            <p:cNvPr id="771" name="Freeform 9674"/>
            <p:cNvSpPr>
              <a:spLocks/>
            </p:cNvSpPr>
            <p:nvPr/>
          </p:nvSpPr>
          <p:spPr bwMode="auto">
            <a:xfrm>
              <a:off x="436" y="1139"/>
              <a:ext cx="482" cy="112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2" name="Rectangle 9675"/>
            <p:cNvSpPr>
              <a:spLocks noChangeArrowheads="1"/>
            </p:cNvSpPr>
            <p:nvPr/>
          </p:nvSpPr>
          <p:spPr bwMode="auto">
            <a:xfrm>
              <a:off x="544" y="1252"/>
              <a:ext cx="373" cy="676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3" name="Freeform 9676"/>
            <p:cNvSpPr>
              <a:spLocks/>
            </p:cNvSpPr>
            <p:nvPr/>
          </p:nvSpPr>
          <p:spPr bwMode="auto">
            <a:xfrm>
              <a:off x="433" y="1138"/>
              <a:ext cx="110" cy="790"/>
            </a:xfrm>
            <a:custGeom>
              <a:avLst/>
              <a:gdLst>
                <a:gd name="T0" fmla="*/ 0 w 114"/>
                <a:gd name="T1" fmla="*/ 0 h 842"/>
                <a:gd name="T2" fmla="*/ 0 w 114"/>
                <a:gd name="T3" fmla="*/ 722 h 842"/>
                <a:gd name="T4" fmla="*/ 114 w 114"/>
                <a:gd name="T5" fmla="*/ 842 h 842"/>
                <a:gd name="T6" fmla="*/ 114 w 114"/>
                <a:gd name="T7" fmla="*/ 120 h 842"/>
                <a:gd name="T8" fmla="*/ 0 w 114"/>
                <a:gd name="T9" fmla="*/ 0 h 8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842"/>
                <a:gd name="T17" fmla="*/ 114 w 114"/>
                <a:gd name="T18" fmla="*/ 842 h 8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842">
                  <a:moveTo>
                    <a:pt x="0" y="0"/>
                  </a:moveTo>
                  <a:lnTo>
                    <a:pt x="0" y="722"/>
                  </a:lnTo>
                  <a:lnTo>
                    <a:pt x="114" y="842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4" name="Rectangle 9677"/>
            <p:cNvSpPr>
              <a:spLocks noChangeArrowheads="1"/>
            </p:cNvSpPr>
            <p:nvPr/>
          </p:nvSpPr>
          <p:spPr bwMode="auto">
            <a:xfrm>
              <a:off x="549" y="1227"/>
              <a:ext cx="342" cy="16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5" name="Freeform 9678"/>
            <p:cNvSpPr>
              <a:spLocks/>
            </p:cNvSpPr>
            <p:nvPr/>
          </p:nvSpPr>
          <p:spPr bwMode="auto">
            <a:xfrm>
              <a:off x="433" y="1228"/>
              <a:ext cx="111" cy="132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6" name="Freeform 9679"/>
            <p:cNvSpPr>
              <a:spLocks/>
            </p:cNvSpPr>
            <p:nvPr/>
          </p:nvSpPr>
          <p:spPr bwMode="auto">
            <a:xfrm>
              <a:off x="433" y="1561"/>
              <a:ext cx="111" cy="132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7" name="Freeform 9680"/>
            <p:cNvSpPr>
              <a:spLocks/>
            </p:cNvSpPr>
            <p:nvPr/>
          </p:nvSpPr>
          <p:spPr bwMode="auto">
            <a:xfrm>
              <a:off x="433" y="1672"/>
              <a:ext cx="111" cy="132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8" name="Freeform 9681"/>
            <p:cNvSpPr>
              <a:spLocks/>
            </p:cNvSpPr>
            <p:nvPr/>
          </p:nvSpPr>
          <p:spPr bwMode="auto">
            <a:xfrm>
              <a:off x="433" y="1449"/>
              <a:ext cx="111" cy="133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79" name="Freeform 9682"/>
            <p:cNvSpPr>
              <a:spLocks/>
            </p:cNvSpPr>
            <p:nvPr/>
          </p:nvSpPr>
          <p:spPr bwMode="auto">
            <a:xfrm>
              <a:off x="433" y="1338"/>
              <a:ext cx="111" cy="132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0" name="Rectangle 9683"/>
            <p:cNvSpPr>
              <a:spLocks noChangeArrowheads="1"/>
            </p:cNvSpPr>
            <p:nvPr/>
          </p:nvSpPr>
          <p:spPr bwMode="auto">
            <a:xfrm>
              <a:off x="547" y="1343"/>
              <a:ext cx="368" cy="15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1" name="Rectangle 9684"/>
            <p:cNvSpPr>
              <a:spLocks noChangeArrowheads="1"/>
            </p:cNvSpPr>
            <p:nvPr/>
          </p:nvSpPr>
          <p:spPr bwMode="auto">
            <a:xfrm>
              <a:off x="547" y="1453"/>
              <a:ext cx="368" cy="16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2" name="Rectangle 9685"/>
            <p:cNvSpPr>
              <a:spLocks noChangeArrowheads="1"/>
            </p:cNvSpPr>
            <p:nvPr/>
          </p:nvSpPr>
          <p:spPr bwMode="auto">
            <a:xfrm>
              <a:off x="547" y="1566"/>
              <a:ext cx="368" cy="16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3" name="Rectangle 9686"/>
            <p:cNvSpPr>
              <a:spLocks noChangeArrowheads="1"/>
            </p:cNvSpPr>
            <p:nvPr/>
          </p:nvSpPr>
          <p:spPr bwMode="auto">
            <a:xfrm>
              <a:off x="547" y="1677"/>
              <a:ext cx="368" cy="16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4" name="Rectangle 9687"/>
            <p:cNvSpPr>
              <a:spLocks noChangeArrowheads="1"/>
            </p:cNvSpPr>
            <p:nvPr/>
          </p:nvSpPr>
          <p:spPr bwMode="auto">
            <a:xfrm>
              <a:off x="547" y="1788"/>
              <a:ext cx="368" cy="16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5" name="Rectangle 9688"/>
            <p:cNvSpPr>
              <a:spLocks noChangeArrowheads="1"/>
            </p:cNvSpPr>
            <p:nvPr/>
          </p:nvSpPr>
          <p:spPr bwMode="auto">
            <a:xfrm>
              <a:off x="553" y="170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6" name="Rectangle 9689"/>
            <p:cNvSpPr>
              <a:spLocks noChangeArrowheads="1"/>
            </p:cNvSpPr>
            <p:nvPr/>
          </p:nvSpPr>
          <p:spPr bwMode="auto">
            <a:xfrm>
              <a:off x="553" y="1753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7" name="Rectangle 9690"/>
            <p:cNvSpPr>
              <a:spLocks noChangeArrowheads="1"/>
            </p:cNvSpPr>
            <p:nvPr/>
          </p:nvSpPr>
          <p:spPr bwMode="auto">
            <a:xfrm>
              <a:off x="881" y="170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8" name="Rectangle 9691"/>
            <p:cNvSpPr>
              <a:spLocks noChangeArrowheads="1"/>
            </p:cNvSpPr>
            <p:nvPr/>
          </p:nvSpPr>
          <p:spPr bwMode="auto">
            <a:xfrm>
              <a:off x="881" y="1753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89" name="Rectangle 9692"/>
            <p:cNvSpPr>
              <a:spLocks noChangeArrowheads="1"/>
            </p:cNvSpPr>
            <p:nvPr/>
          </p:nvSpPr>
          <p:spPr bwMode="auto">
            <a:xfrm>
              <a:off x="840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0" name="Rectangle 9693"/>
            <p:cNvSpPr>
              <a:spLocks noChangeArrowheads="1"/>
            </p:cNvSpPr>
            <p:nvPr/>
          </p:nvSpPr>
          <p:spPr bwMode="auto">
            <a:xfrm>
              <a:off x="840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1" name="Rectangle 9694"/>
            <p:cNvSpPr>
              <a:spLocks noChangeArrowheads="1"/>
            </p:cNvSpPr>
            <p:nvPr/>
          </p:nvSpPr>
          <p:spPr bwMode="auto">
            <a:xfrm>
              <a:off x="800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2" name="Rectangle 9695"/>
            <p:cNvSpPr>
              <a:spLocks noChangeArrowheads="1"/>
            </p:cNvSpPr>
            <p:nvPr/>
          </p:nvSpPr>
          <p:spPr bwMode="auto">
            <a:xfrm>
              <a:off x="800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3" name="Rectangle 9696"/>
            <p:cNvSpPr>
              <a:spLocks noChangeArrowheads="1"/>
            </p:cNvSpPr>
            <p:nvPr/>
          </p:nvSpPr>
          <p:spPr bwMode="auto">
            <a:xfrm>
              <a:off x="758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4" name="Rectangle 9697"/>
            <p:cNvSpPr>
              <a:spLocks noChangeArrowheads="1"/>
            </p:cNvSpPr>
            <p:nvPr/>
          </p:nvSpPr>
          <p:spPr bwMode="auto">
            <a:xfrm>
              <a:off x="758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5" name="Rectangle 9698"/>
            <p:cNvSpPr>
              <a:spLocks noChangeArrowheads="1"/>
            </p:cNvSpPr>
            <p:nvPr/>
          </p:nvSpPr>
          <p:spPr bwMode="auto">
            <a:xfrm>
              <a:off x="718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6" name="Rectangle 9699"/>
            <p:cNvSpPr>
              <a:spLocks noChangeArrowheads="1"/>
            </p:cNvSpPr>
            <p:nvPr/>
          </p:nvSpPr>
          <p:spPr bwMode="auto">
            <a:xfrm>
              <a:off x="718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7" name="Rectangle 9700"/>
            <p:cNvSpPr>
              <a:spLocks noChangeArrowheads="1"/>
            </p:cNvSpPr>
            <p:nvPr/>
          </p:nvSpPr>
          <p:spPr bwMode="auto">
            <a:xfrm>
              <a:off x="676" y="170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8" name="Rectangle 9701"/>
            <p:cNvSpPr>
              <a:spLocks noChangeArrowheads="1"/>
            </p:cNvSpPr>
            <p:nvPr/>
          </p:nvSpPr>
          <p:spPr bwMode="auto">
            <a:xfrm>
              <a:off x="676" y="1753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799" name="Rectangle 9702"/>
            <p:cNvSpPr>
              <a:spLocks noChangeArrowheads="1"/>
            </p:cNvSpPr>
            <p:nvPr/>
          </p:nvSpPr>
          <p:spPr bwMode="auto">
            <a:xfrm>
              <a:off x="636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0" name="Rectangle 9703"/>
            <p:cNvSpPr>
              <a:spLocks noChangeArrowheads="1"/>
            </p:cNvSpPr>
            <p:nvPr/>
          </p:nvSpPr>
          <p:spPr bwMode="auto">
            <a:xfrm>
              <a:off x="636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1" name="Rectangle 9704"/>
            <p:cNvSpPr>
              <a:spLocks noChangeArrowheads="1"/>
            </p:cNvSpPr>
            <p:nvPr/>
          </p:nvSpPr>
          <p:spPr bwMode="auto">
            <a:xfrm>
              <a:off x="595" y="170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2" name="Rectangle 9705"/>
            <p:cNvSpPr>
              <a:spLocks noChangeArrowheads="1"/>
            </p:cNvSpPr>
            <p:nvPr/>
          </p:nvSpPr>
          <p:spPr bwMode="auto">
            <a:xfrm>
              <a:off x="595" y="1753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3" name="Rectangle 9706"/>
            <p:cNvSpPr>
              <a:spLocks noChangeArrowheads="1"/>
            </p:cNvSpPr>
            <p:nvPr/>
          </p:nvSpPr>
          <p:spPr bwMode="auto">
            <a:xfrm>
              <a:off x="553" y="158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4" name="Rectangle 9707"/>
            <p:cNvSpPr>
              <a:spLocks noChangeArrowheads="1"/>
            </p:cNvSpPr>
            <p:nvPr/>
          </p:nvSpPr>
          <p:spPr bwMode="auto">
            <a:xfrm>
              <a:off x="553" y="164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5" name="Rectangle 9708"/>
            <p:cNvSpPr>
              <a:spLocks noChangeArrowheads="1"/>
            </p:cNvSpPr>
            <p:nvPr/>
          </p:nvSpPr>
          <p:spPr bwMode="auto">
            <a:xfrm>
              <a:off x="881" y="158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6" name="Rectangle 9709"/>
            <p:cNvSpPr>
              <a:spLocks noChangeArrowheads="1"/>
            </p:cNvSpPr>
            <p:nvPr/>
          </p:nvSpPr>
          <p:spPr bwMode="auto">
            <a:xfrm>
              <a:off x="881" y="164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7" name="Rectangle 9710"/>
            <p:cNvSpPr>
              <a:spLocks noChangeArrowheads="1"/>
            </p:cNvSpPr>
            <p:nvPr/>
          </p:nvSpPr>
          <p:spPr bwMode="auto">
            <a:xfrm>
              <a:off x="840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8" name="Rectangle 9711"/>
            <p:cNvSpPr>
              <a:spLocks noChangeArrowheads="1"/>
            </p:cNvSpPr>
            <p:nvPr/>
          </p:nvSpPr>
          <p:spPr bwMode="auto">
            <a:xfrm>
              <a:off x="840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09" name="Rectangle 9712"/>
            <p:cNvSpPr>
              <a:spLocks noChangeArrowheads="1"/>
            </p:cNvSpPr>
            <p:nvPr/>
          </p:nvSpPr>
          <p:spPr bwMode="auto">
            <a:xfrm>
              <a:off x="800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0" name="Rectangle 9713"/>
            <p:cNvSpPr>
              <a:spLocks noChangeArrowheads="1"/>
            </p:cNvSpPr>
            <p:nvPr/>
          </p:nvSpPr>
          <p:spPr bwMode="auto">
            <a:xfrm>
              <a:off x="800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1" name="Rectangle 9714"/>
            <p:cNvSpPr>
              <a:spLocks noChangeArrowheads="1"/>
            </p:cNvSpPr>
            <p:nvPr/>
          </p:nvSpPr>
          <p:spPr bwMode="auto">
            <a:xfrm>
              <a:off x="758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2" name="Rectangle 9715"/>
            <p:cNvSpPr>
              <a:spLocks noChangeArrowheads="1"/>
            </p:cNvSpPr>
            <p:nvPr/>
          </p:nvSpPr>
          <p:spPr bwMode="auto">
            <a:xfrm>
              <a:off x="758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3" name="Rectangle 9716"/>
            <p:cNvSpPr>
              <a:spLocks noChangeArrowheads="1"/>
            </p:cNvSpPr>
            <p:nvPr/>
          </p:nvSpPr>
          <p:spPr bwMode="auto">
            <a:xfrm>
              <a:off x="718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4" name="Rectangle 9717"/>
            <p:cNvSpPr>
              <a:spLocks noChangeArrowheads="1"/>
            </p:cNvSpPr>
            <p:nvPr/>
          </p:nvSpPr>
          <p:spPr bwMode="auto">
            <a:xfrm>
              <a:off x="718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5" name="Rectangle 9718"/>
            <p:cNvSpPr>
              <a:spLocks noChangeArrowheads="1"/>
            </p:cNvSpPr>
            <p:nvPr/>
          </p:nvSpPr>
          <p:spPr bwMode="auto">
            <a:xfrm>
              <a:off x="676" y="158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6" name="Rectangle 9719"/>
            <p:cNvSpPr>
              <a:spLocks noChangeArrowheads="1"/>
            </p:cNvSpPr>
            <p:nvPr/>
          </p:nvSpPr>
          <p:spPr bwMode="auto">
            <a:xfrm>
              <a:off x="676" y="1641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7" name="Rectangle 9720"/>
            <p:cNvSpPr>
              <a:spLocks noChangeArrowheads="1"/>
            </p:cNvSpPr>
            <p:nvPr/>
          </p:nvSpPr>
          <p:spPr bwMode="auto">
            <a:xfrm>
              <a:off x="636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8" name="Rectangle 9721"/>
            <p:cNvSpPr>
              <a:spLocks noChangeArrowheads="1"/>
            </p:cNvSpPr>
            <p:nvPr/>
          </p:nvSpPr>
          <p:spPr bwMode="auto">
            <a:xfrm>
              <a:off x="636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19" name="Rectangle 9722"/>
            <p:cNvSpPr>
              <a:spLocks noChangeArrowheads="1"/>
            </p:cNvSpPr>
            <p:nvPr/>
          </p:nvSpPr>
          <p:spPr bwMode="auto">
            <a:xfrm>
              <a:off x="595" y="158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0" name="Rectangle 9723"/>
            <p:cNvSpPr>
              <a:spLocks noChangeArrowheads="1"/>
            </p:cNvSpPr>
            <p:nvPr/>
          </p:nvSpPr>
          <p:spPr bwMode="auto">
            <a:xfrm>
              <a:off x="595" y="1641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1" name="Rectangle 9724"/>
            <p:cNvSpPr>
              <a:spLocks noChangeArrowheads="1"/>
            </p:cNvSpPr>
            <p:nvPr/>
          </p:nvSpPr>
          <p:spPr bwMode="auto">
            <a:xfrm>
              <a:off x="553" y="147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2" name="Rectangle 9725"/>
            <p:cNvSpPr>
              <a:spLocks noChangeArrowheads="1"/>
            </p:cNvSpPr>
            <p:nvPr/>
          </p:nvSpPr>
          <p:spPr bwMode="auto">
            <a:xfrm>
              <a:off x="553" y="152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3" name="Rectangle 9726"/>
            <p:cNvSpPr>
              <a:spLocks noChangeArrowheads="1"/>
            </p:cNvSpPr>
            <p:nvPr/>
          </p:nvSpPr>
          <p:spPr bwMode="auto">
            <a:xfrm>
              <a:off x="881" y="147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4" name="Rectangle 9727"/>
            <p:cNvSpPr>
              <a:spLocks noChangeArrowheads="1"/>
            </p:cNvSpPr>
            <p:nvPr/>
          </p:nvSpPr>
          <p:spPr bwMode="auto">
            <a:xfrm>
              <a:off x="881" y="152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5" name="Rectangle 9728"/>
            <p:cNvSpPr>
              <a:spLocks noChangeArrowheads="1"/>
            </p:cNvSpPr>
            <p:nvPr/>
          </p:nvSpPr>
          <p:spPr bwMode="auto">
            <a:xfrm>
              <a:off x="840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6" name="Rectangle 9729"/>
            <p:cNvSpPr>
              <a:spLocks noChangeArrowheads="1"/>
            </p:cNvSpPr>
            <p:nvPr/>
          </p:nvSpPr>
          <p:spPr bwMode="auto">
            <a:xfrm>
              <a:off x="840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7" name="Rectangle 9730"/>
            <p:cNvSpPr>
              <a:spLocks noChangeArrowheads="1"/>
            </p:cNvSpPr>
            <p:nvPr/>
          </p:nvSpPr>
          <p:spPr bwMode="auto">
            <a:xfrm>
              <a:off x="800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8" name="Rectangle 9731"/>
            <p:cNvSpPr>
              <a:spLocks noChangeArrowheads="1"/>
            </p:cNvSpPr>
            <p:nvPr/>
          </p:nvSpPr>
          <p:spPr bwMode="auto">
            <a:xfrm>
              <a:off x="800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29" name="Rectangle 9732"/>
            <p:cNvSpPr>
              <a:spLocks noChangeArrowheads="1"/>
            </p:cNvSpPr>
            <p:nvPr/>
          </p:nvSpPr>
          <p:spPr bwMode="auto">
            <a:xfrm>
              <a:off x="758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0" name="Rectangle 9733"/>
            <p:cNvSpPr>
              <a:spLocks noChangeArrowheads="1"/>
            </p:cNvSpPr>
            <p:nvPr/>
          </p:nvSpPr>
          <p:spPr bwMode="auto">
            <a:xfrm>
              <a:off x="758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1" name="Rectangle 9734"/>
            <p:cNvSpPr>
              <a:spLocks noChangeArrowheads="1"/>
            </p:cNvSpPr>
            <p:nvPr/>
          </p:nvSpPr>
          <p:spPr bwMode="auto">
            <a:xfrm>
              <a:off x="718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2" name="Rectangle 9735"/>
            <p:cNvSpPr>
              <a:spLocks noChangeArrowheads="1"/>
            </p:cNvSpPr>
            <p:nvPr/>
          </p:nvSpPr>
          <p:spPr bwMode="auto">
            <a:xfrm>
              <a:off x="718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3" name="Rectangle 9736"/>
            <p:cNvSpPr>
              <a:spLocks noChangeArrowheads="1"/>
            </p:cNvSpPr>
            <p:nvPr/>
          </p:nvSpPr>
          <p:spPr bwMode="auto">
            <a:xfrm>
              <a:off x="676" y="147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4" name="Rectangle 9737"/>
            <p:cNvSpPr>
              <a:spLocks noChangeArrowheads="1"/>
            </p:cNvSpPr>
            <p:nvPr/>
          </p:nvSpPr>
          <p:spPr bwMode="auto">
            <a:xfrm>
              <a:off x="676" y="1529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5" name="Rectangle 9738"/>
            <p:cNvSpPr>
              <a:spLocks noChangeArrowheads="1"/>
            </p:cNvSpPr>
            <p:nvPr/>
          </p:nvSpPr>
          <p:spPr bwMode="auto">
            <a:xfrm>
              <a:off x="636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6" name="Rectangle 9739"/>
            <p:cNvSpPr>
              <a:spLocks noChangeArrowheads="1"/>
            </p:cNvSpPr>
            <p:nvPr/>
          </p:nvSpPr>
          <p:spPr bwMode="auto">
            <a:xfrm>
              <a:off x="636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7" name="Rectangle 9740"/>
            <p:cNvSpPr>
              <a:spLocks noChangeArrowheads="1"/>
            </p:cNvSpPr>
            <p:nvPr/>
          </p:nvSpPr>
          <p:spPr bwMode="auto">
            <a:xfrm>
              <a:off x="595" y="147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8" name="Rectangle 9741"/>
            <p:cNvSpPr>
              <a:spLocks noChangeArrowheads="1"/>
            </p:cNvSpPr>
            <p:nvPr/>
          </p:nvSpPr>
          <p:spPr bwMode="auto">
            <a:xfrm>
              <a:off x="595" y="1529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39" name="Rectangle 9742"/>
            <p:cNvSpPr>
              <a:spLocks noChangeArrowheads="1"/>
            </p:cNvSpPr>
            <p:nvPr/>
          </p:nvSpPr>
          <p:spPr bwMode="auto">
            <a:xfrm>
              <a:off x="553" y="136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0" name="Rectangle 9743"/>
            <p:cNvSpPr>
              <a:spLocks noChangeArrowheads="1"/>
            </p:cNvSpPr>
            <p:nvPr/>
          </p:nvSpPr>
          <p:spPr bwMode="auto">
            <a:xfrm>
              <a:off x="553" y="141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1" name="Rectangle 9744"/>
            <p:cNvSpPr>
              <a:spLocks noChangeArrowheads="1"/>
            </p:cNvSpPr>
            <p:nvPr/>
          </p:nvSpPr>
          <p:spPr bwMode="auto">
            <a:xfrm>
              <a:off x="881" y="136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2" name="Rectangle 9745"/>
            <p:cNvSpPr>
              <a:spLocks noChangeArrowheads="1"/>
            </p:cNvSpPr>
            <p:nvPr/>
          </p:nvSpPr>
          <p:spPr bwMode="auto">
            <a:xfrm>
              <a:off x="881" y="141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3" name="Rectangle 9746"/>
            <p:cNvSpPr>
              <a:spLocks noChangeArrowheads="1"/>
            </p:cNvSpPr>
            <p:nvPr/>
          </p:nvSpPr>
          <p:spPr bwMode="auto">
            <a:xfrm>
              <a:off x="840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4" name="Rectangle 9747"/>
            <p:cNvSpPr>
              <a:spLocks noChangeArrowheads="1"/>
            </p:cNvSpPr>
            <p:nvPr/>
          </p:nvSpPr>
          <p:spPr bwMode="auto">
            <a:xfrm>
              <a:off x="840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5" name="Rectangle 9748"/>
            <p:cNvSpPr>
              <a:spLocks noChangeArrowheads="1"/>
            </p:cNvSpPr>
            <p:nvPr/>
          </p:nvSpPr>
          <p:spPr bwMode="auto">
            <a:xfrm>
              <a:off x="800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6" name="Rectangle 9749"/>
            <p:cNvSpPr>
              <a:spLocks noChangeArrowheads="1"/>
            </p:cNvSpPr>
            <p:nvPr/>
          </p:nvSpPr>
          <p:spPr bwMode="auto">
            <a:xfrm>
              <a:off x="800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7" name="Rectangle 9750"/>
            <p:cNvSpPr>
              <a:spLocks noChangeArrowheads="1"/>
            </p:cNvSpPr>
            <p:nvPr/>
          </p:nvSpPr>
          <p:spPr bwMode="auto">
            <a:xfrm>
              <a:off x="758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8" name="Rectangle 9751"/>
            <p:cNvSpPr>
              <a:spLocks noChangeArrowheads="1"/>
            </p:cNvSpPr>
            <p:nvPr/>
          </p:nvSpPr>
          <p:spPr bwMode="auto">
            <a:xfrm>
              <a:off x="758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49" name="Rectangle 9752"/>
            <p:cNvSpPr>
              <a:spLocks noChangeArrowheads="1"/>
            </p:cNvSpPr>
            <p:nvPr/>
          </p:nvSpPr>
          <p:spPr bwMode="auto">
            <a:xfrm>
              <a:off x="718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0" name="Rectangle 9753"/>
            <p:cNvSpPr>
              <a:spLocks noChangeArrowheads="1"/>
            </p:cNvSpPr>
            <p:nvPr/>
          </p:nvSpPr>
          <p:spPr bwMode="auto">
            <a:xfrm>
              <a:off x="718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1" name="Rectangle 9754"/>
            <p:cNvSpPr>
              <a:spLocks noChangeArrowheads="1"/>
            </p:cNvSpPr>
            <p:nvPr/>
          </p:nvSpPr>
          <p:spPr bwMode="auto">
            <a:xfrm>
              <a:off x="676" y="136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2" name="Rectangle 9755"/>
            <p:cNvSpPr>
              <a:spLocks noChangeArrowheads="1"/>
            </p:cNvSpPr>
            <p:nvPr/>
          </p:nvSpPr>
          <p:spPr bwMode="auto">
            <a:xfrm>
              <a:off x="676" y="1418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3" name="Rectangle 9756"/>
            <p:cNvSpPr>
              <a:spLocks noChangeArrowheads="1"/>
            </p:cNvSpPr>
            <p:nvPr/>
          </p:nvSpPr>
          <p:spPr bwMode="auto">
            <a:xfrm>
              <a:off x="636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4" name="Rectangle 9757"/>
            <p:cNvSpPr>
              <a:spLocks noChangeArrowheads="1"/>
            </p:cNvSpPr>
            <p:nvPr/>
          </p:nvSpPr>
          <p:spPr bwMode="auto">
            <a:xfrm>
              <a:off x="636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5" name="Rectangle 9758"/>
            <p:cNvSpPr>
              <a:spLocks noChangeArrowheads="1"/>
            </p:cNvSpPr>
            <p:nvPr/>
          </p:nvSpPr>
          <p:spPr bwMode="auto">
            <a:xfrm>
              <a:off x="595" y="136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6" name="Rectangle 9759"/>
            <p:cNvSpPr>
              <a:spLocks noChangeArrowheads="1"/>
            </p:cNvSpPr>
            <p:nvPr/>
          </p:nvSpPr>
          <p:spPr bwMode="auto">
            <a:xfrm>
              <a:off x="595" y="1418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7" name="Rectangle 9760"/>
            <p:cNvSpPr>
              <a:spLocks noChangeArrowheads="1"/>
            </p:cNvSpPr>
            <p:nvPr/>
          </p:nvSpPr>
          <p:spPr bwMode="auto">
            <a:xfrm>
              <a:off x="553" y="130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8" name="Rectangle 9761"/>
            <p:cNvSpPr>
              <a:spLocks noChangeArrowheads="1"/>
            </p:cNvSpPr>
            <p:nvPr/>
          </p:nvSpPr>
          <p:spPr bwMode="auto">
            <a:xfrm>
              <a:off x="881" y="130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59" name="Rectangle 9762"/>
            <p:cNvSpPr>
              <a:spLocks noChangeArrowheads="1"/>
            </p:cNvSpPr>
            <p:nvPr/>
          </p:nvSpPr>
          <p:spPr bwMode="auto">
            <a:xfrm>
              <a:off x="840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0" name="Rectangle 9763"/>
            <p:cNvSpPr>
              <a:spLocks noChangeArrowheads="1"/>
            </p:cNvSpPr>
            <p:nvPr/>
          </p:nvSpPr>
          <p:spPr bwMode="auto">
            <a:xfrm>
              <a:off x="800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1" name="Rectangle 9764"/>
            <p:cNvSpPr>
              <a:spLocks noChangeArrowheads="1"/>
            </p:cNvSpPr>
            <p:nvPr/>
          </p:nvSpPr>
          <p:spPr bwMode="auto">
            <a:xfrm>
              <a:off x="758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2" name="Rectangle 9765"/>
            <p:cNvSpPr>
              <a:spLocks noChangeArrowheads="1"/>
            </p:cNvSpPr>
            <p:nvPr/>
          </p:nvSpPr>
          <p:spPr bwMode="auto">
            <a:xfrm>
              <a:off x="718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3" name="Rectangle 9766"/>
            <p:cNvSpPr>
              <a:spLocks noChangeArrowheads="1"/>
            </p:cNvSpPr>
            <p:nvPr/>
          </p:nvSpPr>
          <p:spPr bwMode="auto">
            <a:xfrm>
              <a:off x="676" y="1306"/>
              <a:ext cx="28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4" name="Rectangle 9767"/>
            <p:cNvSpPr>
              <a:spLocks noChangeArrowheads="1"/>
            </p:cNvSpPr>
            <p:nvPr/>
          </p:nvSpPr>
          <p:spPr bwMode="auto">
            <a:xfrm>
              <a:off x="636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5" name="Rectangle 9768"/>
            <p:cNvSpPr>
              <a:spLocks noChangeArrowheads="1"/>
            </p:cNvSpPr>
            <p:nvPr/>
          </p:nvSpPr>
          <p:spPr bwMode="auto">
            <a:xfrm>
              <a:off x="595" y="1306"/>
              <a:ext cx="27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6" name="Freeform 9769"/>
            <p:cNvSpPr>
              <a:spLocks/>
            </p:cNvSpPr>
            <p:nvPr/>
          </p:nvSpPr>
          <p:spPr bwMode="auto">
            <a:xfrm>
              <a:off x="523" y="172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7" name="Freeform 9770"/>
            <p:cNvSpPr>
              <a:spLocks/>
            </p:cNvSpPr>
            <p:nvPr/>
          </p:nvSpPr>
          <p:spPr bwMode="auto">
            <a:xfrm>
              <a:off x="523" y="1682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8" name="Freeform 9771"/>
            <p:cNvSpPr>
              <a:spLocks/>
            </p:cNvSpPr>
            <p:nvPr/>
          </p:nvSpPr>
          <p:spPr bwMode="auto">
            <a:xfrm>
              <a:off x="502" y="170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69" name="Freeform 9772"/>
            <p:cNvSpPr>
              <a:spLocks/>
            </p:cNvSpPr>
            <p:nvPr/>
          </p:nvSpPr>
          <p:spPr bwMode="auto">
            <a:xfrm>
              <a:off x="502" y="1659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0" name="Freeform 9773"/>
            <p:cNvSpPr>
              <a:spLocks/>
            </p:cNvSpPr>
            <p:nvPr/>
          </p:nvSpPr>
          <p:spPr bwMode="auto">
            <a:xfrm>
              <a:off x="480" y="1681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1" name="Freeform 9774"/>
            <p:cNvSpPr>
              <a:spLocks/>
            </p:cNvSpPr>
            <p:nvPr/>
          </p:nvSpPr>
          <p:spPr bwMode="auto">
            <a:xfrm>
              <a:off x="480" y="163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2" name="Freeform 9775"/>
            <p:cNvSpPr>
              <a:spLocks/>
            </p:cNvSpPr>
            <p:nvPr/>
          </p:nvSpPr>
          <p:spPr bwMode="auto">
            <a:xfrm>
              <a:off x="438" y="163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3" name="Freeform 9776"/>
            <p:cNvSpPr>
              <a:spLocks/>
            </p:cNvSpPr>
            <p:nvPr/>
          </p:nvSpPr>
          <p:spPr bwMode="auto">
            <a:xfrm>
              <a:off x="438" y="159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4" name="Freeform 9777"/>
            <p:cNvSpPr>
              <a:spLocks/>
            </p:cNvSpPr>
            <p:nvPr/>
          </p:nvSpPr>
          <p:spPr bwMode="auto">
            <a:xfrm>
              <a:off x="458" y="166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5" name="Freeform 9778"/>
            <p:cNvSpPr>
              <a:spLocks/>
            </p:cNvSpPr>
            <p:nvPr/>
          </p:nvSpPr>
          <p:spPr bwMode="auto">
            <a:xfrm>
              <a:off x="458" y="161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6" name="Freeform 9779"/>
            <p:cNvSpPr>
              <a:spLocks/>
            </p:cNvSpPr>
            <p:nvPr/>
          </p:nvSpPr>
          <p:spPr bwMode="auto">
            <a:xfrm>
              <a:off x="523" y="1616"/>
              <a:ext cx="15" cy="46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7" name="Freeform 9780"/>
            <p:cNvSpPr>
              <a:spLocks/>
            </p:cNvSpPr>
            <p:nvPr/>
          </p:nvSpPr>
          <p:spPr bwMode="auto">
            <a:xfrm>
              <a:off x="523" y="1572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8" name="Freeform 9781"/>
            <p:cNvSpPr>
              <a:spLocks/>
            </p:cNvSpPr>
            <p:nvPr/>
          </p:nvSpPr>
          <p:spPr bwMode="auto">
            <a:xfrm>
              <a:off x="502" y="159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79" name="Freeform 9782"/>
            <p:cNvSpPr>
              <a:spLocks/>
            </p:cNvSpPr>
            <p:nvPr/>
          </p:nvSpPr>
          <p:spPr bwMode="auto">
            <a:xfrm>
              <a:off x="502" y="1549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0" name="Freeform 9783"/>
            <p:cNvSpPr>
              <a:spLocks/>
            </p:cNvSpPr>
            <p:nvPr/>
          </p:nvSpPr>
          <p:spPr bwMode="auto">
            <a:xfrm>
              <a:off x="480" y="1571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1" name="Freeform 9784"/>
            <p:cNvSpPr>
              <a:spLocks/>
            </p:cNvSpPr>
            <p:nvPr/>
          </p:nvSpPr>
          <p:spPr bwMode="auto">
            <a:xfrm>
              <a:off x="480" y="152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2" name="Freeform 9785"/>
            <p:cNvSpPr>
              <a:spLocks/>
            </p:cNvSpPr>
            <p:nvPr/>
          </p:nvSpPr>
          <p:spPr bwMode="auto">
            <a:xfrm>
              <a:off x="438" y="152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3" name="Freeform 9786"/>
            <p:cNvSpPr>
              <a:spLocks/>
            </p:cNvSpPr>
            <p:nvPr/>
          </p:nvSpPr>
          <p:spPr bwMode="auto">
            <a:xfrm>
              <a:off x="438" y="148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4" name="Freeform 9787"/>
            <p:cNvSpPr>
              <a:spLocks/>
            </p:cNvSpPr>
            <p:nvPr/>
          </p:nvSpPr>
          <p:spPr bwMode="auto">
            <a:xfrm>
              <a:off x="458" y="155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5" name="Freeform 9788"/>
            <p:cNvSpPr>
              <a:spLocks/>
            </p:cNvSpPr>
            <p:nvPr/>
          </p:nvSpPr>
          <p:spPr bwMode="auto">
            <a:xfrm>
              <a:off x="458" y="150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6" name="Freeform 9789"/>
            <p:cNvSpPr>
              <a:spLocks/>
            </p:cNvSpPr>
            <p:nvPr/>
          </p:nvSpPr>
          <p:spPr bwMode="auto">
            <a:xfrm>
              <a:off x="523" y="1504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7" name="Freeform 9790"/>
            <p:cNvSpPr>
              <a:spLocks/>
            </p:cNvSpPr>
            <p:nvPr/>
          </p:nvSpPr>
          <p:spPr bwMode="auto">
            <a:xfrm>
              <a:off x="523" y="146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8" name="Freeform 9791"/>
            <p:cNvSpPr>
              <a:spLocks/>
            </p:cNvSpPr>
            <p:nvPr/>
          </p:nvSpPr>
          <p:spPr bwMode="auto">
            <a:xfrm>
              <a:off x="502" y="148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89" name="Freeform 9792"/>
            <p:cNvSpPr>
              <a:spLocks/>
            </p:cNvSpPr>
            <p:nvPr/>
          </p:nvSpPr>
          <p:spPr bwMode="auto">
            <a:xfrm>
              <a:off x="502" y="143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0" name="Freeform 9793"/>
            <p:cNvSpPr>
              <a:spLocks/>
            </p:cNvSpPr>
            <p:nvPr/>
          </p:nvSpPr>
          <p:spPr bwMode="auto">
            <a:xfrm>
              <a:off x="480" y="1459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1" name="Freeform 9794"/>
            <p:cNvSpPr>
              <a:spLocks/>
            </p:cNvSpPr>
            <p:nvPr/>
          </p:nvSpPr>
          <p:spPr bwMode="auto">
            <a:xfrm>
              <a:off x="480" y="1415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2" name="Freeform 9795"/>
            <p:cNvSpPr>
              <a:spLocks/>
            </p:cNvSpPr>
            <p:nvPr/>
          </p:nvSpPr>
          <p:spPr bwMode="auto">
            <a:xfrm>
              <a:off x="438" y="1415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3" name="Freeform 9796"/>
            <p:cNvSpPr>
              <a:spLocks/>
            </p:cNvSpPr>
            <p:nvPr/>
          </p:nvSpPr>
          <p:spPr bwMode="auto">
            <a:xfrm>
              <a:off x="438" y="1371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4" name="Freeform 9797"/>
            <p:cNvSpPr>
              <a:spLocks/>
            </p:cNvSpPr>
            <p:nvPr/>
          </p:nvSpPr>
          <p:spPr bwMode="auto">
            <a:xfrm>
              <a:off x="458" y="143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5" name="Freeform 9798"/>
            <p:cNvSpPr>
              <a:spLocks/>
            </p:cNvSpPr>
            <p:nvPr/>
          </p:nvSpPr>
          <p:spPr bwMode="auto">
            <a:xfrm>
              <a:off x="458" y="139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6" name="Freeform 9799"/>
            <p:cNvSpPr>
              <a:spLocks/>
            </p:cNvSpPr>
            <p:nvPr/>
          </p:nvSpPr>
          <p:spPr bwMode="auto">
            <a:xfrm>
              <a:off x="523" y="139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7" name="Freeform 9800"/>
            <p:cNvSpPr>
              <a:spLocks/>
            </p:cNvSpPr>
            <p:nvPr/>
          </p:nvSpPr>
          <p:spPr bwMode="auto">
            <a:xfrm>
              <a:off x="523" y="1349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8" name="Freeform 9801"/>
            <p:cNvSpPr>
              <a:spLocks/>
            </p:cNvSpPr>
            <p:nvPr/>
          </p:nvSpPr>
          <p:spPr bwMode="auto">
            <a:xfrm>
              <a:off x="502" y="137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899" name="Freeform 9802"/>
            <p:cNvSpPr>
              <a:spLocks/>
            </p:cNvSpPr>
            <p:nvPr/>
          </p:nvSpPr>
          <p:spPr bwMode="auto">
            <a:xfrm>
              <a:off x="502" y="132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0" name="Freeform 9803"/>
            <p:cNvSpPr>
              <a:spLocks/>
            </p:cNvSpPr>
            <p:nvPr/>
          </p:nvSpPr>
          <p:spPr bwMode="auto">
            <a:xfrm>
              <a:off x="480" y="1348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1" name="Freeform 9804"/>
            <p:cNvSpPr>
              <a:spLocks/>
            </p:cNvSpPr>
            <p:nvPr/>
          </p:nvSpPr>
          <p:spPr bwMode="auto">
            <a:xfrm>
              <a:off x="480" y="1304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2" name="Freeform 9805"/>
            <p:cNvSpPr>
              <a:spLocks/>
            </p:cNvSpPr>
            <p:nvPr/>
          </p:nvSpPr>
          <p:spPr bwMode="auto">
            <a:xfrm>
              <a:off x="438" y="1304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3" name="Freeform 9806"/>
            <p:cNvSpPr>
              <a:spLocks/>
            </p:cNvSpPr>
            <p:nvPr/>
          </p:nvSpPr>
          <p:spPr bwMode="auto">
            <a:xfrm>
              <a:off x="438" y="1260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4" name="Freeform 9807"/>
            <p:cNvSpPr>
              <a:spLocks/>
            </p:cNvSpPr>
            <p:nvPr/>
          </p:nvSpPr>
          <p:spPr bwMode="auto">
            <a:xfrm>
              <a:off x="458" y="132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5" name="Freeform 9808"/>
            <p:cNvSpPr>
              <a:spLocks/>
            </p:cNvSpPr>
            <p:nvPr/>
          </p:nvSpPr>
          <p:spPr bwMode="auto">
            <a:xfrm>
              <a:off x="458" y="1282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6" name="Freeform 9809"/>
            <p:cNvSpPr>
              <a:spLocks/>
            </p:cNvSpPr>
            <p:nvPr/>
          </p:nvSpPr>
          <p:spPr bwMode="auto">
            <a:xfrm>
              <a:off x="523" y="1282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7" name="Freeform 9810"/>
            <p:cNvSpPr>
              <a:spLocks/>
            </p:cNvSpPr>
            <p:nvPr/>
          </p:nvSpPr>
          <p:spPr bwMode="auto">
            <a:xfrm>
              <a:off x="502" y="1259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8" name="Freeform 9811"/>
            <p:cNvSpPr>
              <a:spLocks/>
            </p:cNvSpPr>
            <p:nvPr/>
          </p:nvSpPr>
          <p:spPr bwMode="auto">
            <a:xfrm>
              <a:off x="480" y="1237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09" name="Freeform 9812"/>
            <p:cNvSpPr>
              <a:spLocks/>
            </p:cNvSpPr>
            <p:nvPr/>
          </p:nvSpPr>
          <p:spPr bwMode="auto">
            <a:xfrm>
              <a:off x="438" y="1193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0" name="Freeform 9813"/>
            <p:cNvSpPr>
              <a:spLocks/>
            </p:cNvSpPr>
            <p:nvPr/>
          </p:nvSpPr>
          <p:spPr bwMode="auto">
            <a:xfrm>
              <a:off x="458" y="1216"/>
              <a:ext cx="15" cy="45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1" name="Rectangle 9814"/>
            <p:cNvSpPr>
              <a:spLocks noChangeArrowheads="1"/>
            </p:cNvSpPr>
            <p:nvPr/>
          </p:nvSpPr>
          <p:spPr bwMode="auto">
            <a:xfrm>
              <a:off x="550" y="1809"/>
              <a:ext cx="359" cy="11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2" name="Freeform 9815"/>
            <p:cNvSpPr>
              <a:spLocks/>
            </p:cNvSpPr>
            <p:nvPr/>
          </p:nvSpPr>
          <p:spPr bwMode="auto">
            <a:xfrm>
              <a:off x="440" y="1707"/>
              <a:ext cx="95" cy="206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3" name="Rectangle 9816"/>
            <p:cNvSpPr>
              <a:spLocks noChangeArrowheads="1"/>
            </p:cNvSpPr>
            <p:nvPr/>
          </p:nvSpPr>
          <p:spPr bwMode="auto">
            <a:xfrm>
              <a:off x="730" y="1855"/>
              <a:ext cx="39" cy="69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4" name="Rectangle 9817"/>
            <p:cNvSpPr>
              <a:spLocks noChangeArrowheads="1"/>
            </p:cNvSpPr>
            <p:nvPr/>
          </p:nvSpPr>
          <p:spPr bwMode="auto">
            <a:xfrm>
              <a:off x="691" y="1855"/>
              <a:ext cx="39" cy="69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5" name="Rectangle 9818"/>
            <p:cNvSpPr>
              <a:spLocks noChangeArrowheads="1"/>
            </p:cNvSpPr>
            <p:nvPr/>
          </p:nvSpPr>
          <p:spPr bwMode="auto">
            <a:xfrm>
              <a:off x="560" y="1855"/>
              <a:ext cx="54" cy="5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6" name="Rectangle 9819"/>
            <p:cNvSpPr>
              <a:spLocks noChangeArrowheads="1"/>
            </p:cNvSpPr>
            <p:nvPr/>
          </p:nvSpPr>
          <p:spPr bwMode="auto">
            <a:xfrm>
              <a:off x="624" y="1855"/>
              <a:ext cx="54" cy="5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7" name="Rectangle 9820"/>
            <p:cNvSpPr>
              <a:spLocks noChangeArrowheads="1"/>
            </p:cNvSpPr>
            <p:nvPr/>
          </p:nvSpPr>
          <p:spPr bwMode="auto">
            <a:xfrm>
              <a:off x="782" y="1855"/>
              <a:ext cx="54" cy="5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8" name="Rectangle 9821"/>
            <p:cNvSpPr>
              <a:spLocks noChangeArrowheads="1"/>
            </p:cNvSpPr>
            <p:nvPr/>
          </p:nvSpPr>
          <p:spPr bwMode="auto">
            <a:xfrm>
              <a:off x="846" y="1855"/>
              <a:ext cx="54" cy="5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19" name="Freeform 9822"/>
            <p:cNvSpPr>
              <a:spLocks/>
            </p:cNvSpPr>
            <p:nvPr/>
          </p:nvSpPr>
          <p:spPr bwMode="auto">
            <a:xfrm>
              <a:off x="449" y="1122"/>
              <a:ext cx="442" cy="105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0" name="Freeform 9823"/>
            <p:cNvSpPr>
              <a:spLocks/>
            </p:cNvSpPr>
            <p:nvPr/>
          </p:nvSpPr>
          <p:spPr bwMode="auto">
            <a:xfrm>
              <a:off x="450" y="1125"/>
              <a:ext cx="99" cy="118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921" name="Text Box 9824"/>
          <p:cNvSpPr txBox="1">
            <a:spLocks noChangeArrowheads="1"/>
          </p:cNvSpPr>
          <p:nvPr/>
        </p:nvSpPr>
        <p:spPr bwMode="auto">
          <a:xfrm>
            <a:off x="6024630" y="2803738"/>
            <a:ext cx="124898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研发中心</a:t>
            </a:r>
          </a:p>
        </p:txBody>
      </p:sp>
      <p:grpSp>
        <p:nvGrpSpPr>
          <p:cNvPr id="922" name="Group 7507"/>
          <p:cNvGrpSpPr>
            <a:grpSpLocks/>
          </p:cNvGrpSpPr>
          <p:nvPr/>
        </p:nvGrpSpPr>
        <p:grpSpPr bwMode="auto">
          <a:xfrm>
            <a:off x="5703787" y="2028795"/>
            <a:ext cx="762386" cy="950708"/>
            <a:chOff x="98" y="949"/>
            <a:chExt cx="516" cy="859"/>
          </a:xfrm>
        </p:grpSpPr>
        <p:sp>
          <p:nvSpPr>
            <p:cNvPr id="923" name="Freeform 7508"/>
            <p:cNvSpPr>
              <a:spLocks/>
            </p:cNvSpPr>
            <p:nvPr/>
          </p:nvSpPr>
          <p:spPr bwMode="auto">
            <a:xfrm>
              <a:off x="101" y="967"/>
              <a:ext cx="513" cy="120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4" name="Rectangle 7509"/>
            <p:cNvSpPr>
              <a:spLocks noChangeArrowheads="1"/>
            </p:cNvSpPr>
            <p:nvPr/>
          </p:nvSpPr>
          <p:spPr bwMode="auto">
            <a:xfrm>
              <a:off x="216" y="1088"/>
              <a:ext cx="397" cy="72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5" name="Freeform 7510"/>
            <p:cNvSpPr>
              <a:spLocks/>
            </p:cNvSpPr>
            <p:nvPr/>
          </p:nvSpPr>
          <p:spPr bwMode="auto">
            <a:xfrm>
              <a:off x="98" y="966"/>
              <a:ext cx="117" cy="842"/>
            </a:xfrm>
            <a:custGeom>
              <a:avLst/>
              <a:gdLst>
                <a:gd name="T0" fmla="*/ 0 w 114"/>
                <a:gd name="T1" fmla="*/ 0 h 842"/>
                <a:gd name="T2" fmla="*/ 0 w 114"/>
                <a:gd name="T3" fmla="*/ 722 h 842"/>
                <a:gd name="T4" fmla="*/ 114 w 114"/>
                <a:gd name="T5" fmla="*/ 842 h 842"/>
                <a:gd name="T6" fmla="*/ 114 w 114"/>
                <a:gd name="T7" fmla="*/ 120 h 842"/>
                <a:gd name="T8" fmla="*/ 0 w 114"/>
                <a:gd name="T9" fmla="*/ 0 h 8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842"/>
                <a:gd name="T17" fmla="*/ 114 w 114"/>
                <a:gd name="T18" fmla="*/ 842 h 8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842">
                  <a:moveTo>
                    <a:pt x="0" y="0"/>
                  </a:moveTo>
                  <a:lnTo>
                    <a:pt x="0" y="722"/>
                  </a:lnTo>
                  <a:lnTo>
                    <a:pt x="114" y="842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6" name="Rectangle 7511"/>
            <p:cNvSpPr>
              <a:spLocks noChangeArrowheads="1"/>
            </p:cNvSpPr>
            <p:nvPr/>
          </p:nvSpPr>
          <p:spPr bwMode="auto">
            <a:xfrm>
              <a:off x="221" y="1061"/>
              <a:ext cx="364" cy="17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7" name="Freeform 7512"/>
            <p:cNvSpPr>
              <a:spLocks/>
            </p:cNvSpPr>
            <p:nvPr/>
          </p:nvSpPr>
          <p:spPr bwMode="auto">
            <a:xfrm>
              <a:off x="98" y="1062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8" name="Freeform 7513"/>
            <p:cNvSpPr>
              <a:spLocks/>
            </p:cNvSpPr>
            <p:nvPr/>
          </p:nvSpPr>
          <p:spPr bwMode="auto">
            <a:xfrm>
              <a:off x="98" y="1417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29" name="Freeform 7514"/>
            <p:cNvSpPr>
              <a:spLocks/>
            </p:cNvSpPr>
            <p:nvPr/>
          </p:nvSpPr>
          <p:spPr bwMode="auto">
            <a:xfrm>
              <a:off x="98" y="1535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0" name="Freeform 7515"/>
            <p:cNvSpPr>
              <a:spLocks/>
            </p:cNvSpPr>
            <p:nvPr/>
          </p:nvSpPr>
          <p:spPr bwMode="auto">
            <a:xfrm>
              <a:off x="98" y="1298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1" name="Freeform 7516"/>
            <p:cNvSpPr>
              <a:spLocks/>
            </p:cNvSpPr>
            <p:nvPr/>
          </p:nvSpPr>
          <p:spPr bwMode="auto">
            <a:xfrm>
              <a:off x="98" y="1179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2" name="Rectangle 7517"/>
            <p:cNvSpPr>
              <a:spLocks noChangeArrowheads="1"/>
            </p:cNvSpPr>
            <p:nvPr/>
          </p:nvSpPr>
          <p:spPr bwMode="auto">
            <a:xfrm>
              <a:off x="219" y="1184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3" name="Rectangle 7518"/>
            <p:cNvSpPr>
              <a:spLocks noChangeArrowheads="1"/>
            </p:cNvSpPr>
            <p:nvPr/>
          </p:nvSpPr>
          <p:spPr bwMode="auto">
            <a:xfrm>
              <a:off x="219" y="130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4" name="Rectangle 7519"/>
            <p:cNvSpPr>
              <a:spLocks noChangeArrowheads="1"/>
            </p:cNvSpPr>
            <p:nvPr/>
          </p:nvSpPr>
          <p:spPr bwMode="auto">
            <a:xfrm>
              <a:off x="219" y="142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5" name="Rectangle 7520"/>
            <p:cNvSpPr>
              <a:spLocks noChangeArrowheads="1"/>
            </p:cNvSpPr>
            <p:nvPr/>
          </p:nvSpPr>
          <p:spPr bwMode="auto">
            <a:xfrm>
              <a:off x="219" y="1541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6" name="Rectangle 7521"/>
            <p:cNvSpPr>
              <a:spLocks noChangeArrowheads="1"/>
            </p:cNvSpPr>
            <p:nvPr/>
          </p:nvSpPr>
          <p:spPr bwMode="auto">
            <a:xfrm>
              <a:off x="219" y="1659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7" name="Rectangle 7522"/>
            <p:cNvSpPr>
              <a:spLocks noChangeArrowheads="1"/>
            </p:cNvSpPr>
            <p:nvPr/>
          </p:nvSpPr>
          <p:spPr bwMode="auto">
            <a:xfrm>
              <a:off x="226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8" name="Rectangle 7523"/>
            <p:cNvSpPr>
              <a:spLocks noChangeArrowheads="1"/>
            </p:cNvSpPr>
            <p:nvPr/>
          </p:nvSpPr>
          <p:spPr bwMode="auto">
            <a:xfrm>
              <a:off x="226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39" name="Rectangle 7524"/>
            <p:cNvSpPr>
              <a:spLocks noChangeArrowheads="1"/>
            </p:cNvSpPr>
            <p:nvPr/>
          </p:nvSpPr>
          <p:spPr bwMode="auto">
            <a:xfrm>
              <a:off x="575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0" name="Rectangle 7525"/>
            <p:cNvSpPr>
              <a:spLocks noChangeArrowheads="1"/>
            </p:cNvSpPr>
            <p:nvPr/>
          </p:nvSpPr>
          <p:spPr bwMode="auto">
            <a:xfrm>
              <a:off x="575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1" name="Rectangle 7526"/>
            <p:cNvSpPr>
              <a:spLocks noChangeArrowheads="1"/>
            </p:cNvSpPr>
            <p:nvPr/>
          </p:nvSpPr>
          <p:spPr bwMode="auto">
            <a:xfrm>
              <a:off x="53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2" name="Rectangle 7527"/>
            <p:cNvSpPr>
              <a:spLocks noChangeArrowheads="1"/>
            </p:cNvSpPr>
            <p:nvPr/>
          </p:nvSpPr>
          <p:spPr bwMode="auto">
            <a:xfrm>
              <a:off x="53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3" name="Rectangle 7528"/>
            <p:cNvSpPr>
              <a:spLocks noChangeArrowheads="1"/>
            </p:cNvSpPr>
            <p:nvPr/>
          </p:nvSpPr>
          <p:spPr bwMode="auto">
            <a:xfrm>
              <a:off x="488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4" name="Rectangle 7529"/>
            <p:cNvSpPr>
              <a:spLocks noChangeArrowheads="1"/>
            </p:cNvSpPr>
            <p:nvPr/>
          </p:nvSpPr>
          <p:spPr bwMode="auto">
            <a:xfrm>
              <a:off x="488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5" name="Rectangle 7530"/>
            <p:cNvSpPr>
              <a:spLocks noChangeArrowheads="1"/>
            </p:cNvSpPr>
            <p:nvPr/>
          </p:nvSpPr>
          <p:spPr bwMode="auto">
            <a:xfrm>
              <a:off x="44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6" name="Rectangle 7531"/>
            <p:cNvSpPr>
              <a:spLocks noChangeArrowheads="1"/>
            </p:cNvSpPr>
            <p:nvPr/>
          </p:nvSpPr>
          <p:spPr bwMode="auto">
            <a:xfrm>
              <a:off x="44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7" name="Rectangle 7532"/>
            <p:cNvSpPr>
              <a:spLocks noChangeArrowheads="1"/>
            </p:cNvSpPr>
            <p:nvPr/>
          </p:nvSpPr>
          <p:spPr bwMode="auto">
            <a:xfrm>
              <a:off x="40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8" name="Rectangle 7533"/>
            <p:cNvSpPr>
              <a:spLocks noChangeArrowheads="1"/>
            </p:cNvSpPr>
            <p:nvPr/>
          </p:nvSpPr>
          <p:spPr bwMode="auto">
            <a:xfrm>
              <a:off x="40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49" name="Rectangle 7534"/>
            <p:cNvSpPr>
              <a:spLocks noChangeArrowheads="1"/>
            </p:cNvSpPr>
            <p:nvPr/>
          </p:nvSpPr>
          <p:spPr bwMode="auto">
            <a:xfrm>
              <a:off x="357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0" name="Rectangle 7535"/>
            <p:cNvSpPr>
              <a:spLocks noChangeArrowheads="1"/>
            </p:cNvSpPr>
            <p:nvPr/>
          </p:nvSpPr>
          <p:spPr bwMode="auto">
            <a:xfrm>
              <a:off x="357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1" name="Rectangle 7536"/>
            <p:cNvSpPr>
              <a:spLocks noChangeArrowheads="1"/>
            </p:cNvSpPr>
            <p:nvPr/>
          </p:nvSpPr>
          <p:spPr bwMode="auto">
            <a:xfrm>
              <a:off x="31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2" name="Rectangle 7537"/>
            <p:cNvSpPr>
              <a:spLocks noChangeArrowheads="1"/>
            </p:cNvSpPr>
            <p:nvPr/>
          </p:nvSpPr>
          <p:spPr bwMode="auto">
            <a:xfrm>
              <a:off x="31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3" name="Rectangle 7538"/>
            <p:cNvSpPr>
              <a:spLocks noChangeArrowheads="1"/>
            </p:cNvSpPr>
            <p:nvPr/>
          </p:nvSpPr>
          <p:spPr bwMode="auto">
            <a:xfrm>
              <a:off x="270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4" name="Rectangle 7539"/>
            <p:cNvSpPr>
              <a:spLocks noChangeArrowheads="1"/>
            </p:cNvSpPr>
            <p:nvPr/>
          </p:nvSpPr>
          <p:spPr bwMode="auto">
            <a:xfrm>
              <a:off x="270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5" name="Rectangle 7540"/>
            <p:cNvSpPr>
              <a:spLocks noChangeArrowheads="1"/>
            </p:cNvSpPr>
            <p:nvPr/>
          </p:nvSpPr>
          <p:spPr bwMode="auto">
            <a:xfrm>
              <a:off x="226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6" name="Rectangle 7541"/>
            <p:cNvSpPr>
              <a:spLocks noChangeArrowheads="1"/>
            </p:cNvSpPr>
            <p:nvPr/>
          </p:nvSpPr>
          <p:spPr bwMode="auto">
            <a:xfrm>
              <a:off x="226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7" name="Rectangle 7542"/>
            <p:cNvSpPr>
              <a:spLocks noChangeArrowheads="1"/>
            </p:cNvSpPr>
            <p:nvPr/>
          </p:nvSpPr>
          <p:spPr bwMode="auto">
            <a:xfrm>
              <a:off x="575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8" name="Rectangle 7543"/>
            <p:cNvSpPr>
              <a:spLocks noChangeArrowheads="1"/>
            </p:cNvSpPr>
            <p:nvPr/>
          </p:nvSpPr>
          <p:spPr bwMode="auto">
            <a:xfrm>
              <a:off x="575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59" name="Rectangle 7544"/>
            <p:cNvSpPr>
              <a:spLocks noChangeArrowheads="1"/>
            </p:cNvSpPr>
            <p:nvPr/>
          </p:nvSpPr>
          <p:spPr bwMode="auto">
            <a:xfrm>
              <a:off x="53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0" name="Rectangle 7545"/>
            <p:cNvSpPr>
              <a:spLocks noChangeArrowheads="1"/>
            </p:cNvSpPr>
            <p:nvPr/>
          </p:nvSpPr>
          <p:spPr bwMode="auto">
            <a:xfrm>
              <a:off x="53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1" name="Rectangle 7546"/>
            <p:cNvSpPr>
              <a:spLocks noChangeArrowheads="1"/>
            </p:cNvSpPr>
            <p:nvPr/>
          </p:nvSpPr>
          <p:spPr bwMode="auto">
            <a:xfrm>
              <a:off x="488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2" name="Rectangle 7547"/>
            <p:cNvSpPr>
              <a:spLocks noChangeArrowheads="1"/>
            </p:cNvSpPr>
            <p:nvPr/>
          </p:nvSpPr>
          <p:spPr bwMode="auto">
            <a:xfrm>
              <a:off x="488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3" name="Rectangle 7548"/>
            <p:cNvSpPr>
              <a:spLocks noChangeArrowheads="1"/>
            </p:cNvSpPr>
            <p:nvPr/>
          </p:nvSpPr>
          <p:spPr bwMode="auto">
            <a:xfrm>
              <a:off x="44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4" name="Rectangle 7549"/>
            <p:cNvSpPr>
              <a:spLocks noChangeArrowheads="1"/>
            </p:cNvSpPr>
            <p:nvPr/>
          </p:nvSpPr>
          <p:spPr bwMode="auto">
            <a:xfrm>
              <a:off x="44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5" name="Rectangle 7550"/>
            <p:cNvSpPr>
              <a:spLocks noChangeArrowheads="1"/>
            </p:cNvSpPr>
            <p:nvPr/>
          </p:nvSpPr>
          <p:spPr bwMode="auto">
            <a:xfrm>
              <a:off x="40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6" name="Rectangle 7551"/>
            <p:cNvSpPr>
              <a:spLocks noChangeArrowheads="1"/>
            </p:cNvSpPr>
            <p:nvPr/>
          </p:nvSpPr>
          <p:spPr bwMode="auto">
            <a:xfrm>
              <a:off x="40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7" name="Rectangle 7552"/>
            <p:cNvSpPr>
              <a:spLocks noChangeArrowheads="1"/>
            </p:cNvSpPr>
            <p:nvPr/>
          </p:nvSpPr>
          <p:spPr bwMode="auto">
            <a:xfrm>
              <a:off x="357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8" name="Rectangle 7553"/>
            <p:cNvSpPr>
              <a:spLocks noChangeArrowheads="1"/>
            </p:cNvSpPr>
            <p:nvPr/>
          </p:nvSpPr>
          <p:spPr bwMode="auto">
            <a:xfrm>
              <a:off x="357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69" name="Rectangle 7554"/>
            <p:cNvSpPr>
              <a:spLocks noChangeArrowheads="1"/>
            </p:cNvSpPr>
            <p:nvPr/>
          </p:nvSpPr>
          <p:spPr bwMode="auto">
            <a:xfrm>
              <a:off x="31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0" name="Rectangle 7555"/>
            <p:cNvSpPr>
              <a:spLocks noChangeArrowheads="1"/>
            </p:cNvSpPr>
            <p:nvPr/>
          </p:nvSpPr>
          <p:spPr bwMode="auto">
            <a:xfrm>
              <a:off x="31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1" name="Rectangle 7556"/>
            <p:cNvSpPr>
              <a:spLocks noChangeArrowheads="1"/>
            </p:cNvSpPr>
            <p:nvPr/>
          </p:nvSpPr>
          <p:spPr bwMode="auto">
            <a:xfrm>
              <a:off x="270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2" name="Rectangle 7557"/>
            <p:cNvSpPr>
              <a:spLocks noChangeArrowheads="1"/>
            </p:cNvSpPr>
            <p:nvPr/>
          </p:nvSpPr>
          <p:spPr bwMode="auto">
            <a:xfrm>
              <a:off x="270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3" name="Rectangle 7558"/>
            <p:cNvSpPr>
              <a:spLocks noChangeArrowheads="1"/>
            </p:cNvSpPr>
            <p:nvPr/>
          </p:nvSpPr>
          <p:spPr bwMode="auto">
            <a:xfrm>
              <a:off x="226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4" name="Rectangle 7559"/>
            <p:cNvSpPr>
              <a:spLocks noChangeArrowheads="1"/>
            </p:cNvSpPr>
            <p:nvPr/>
          </p:nvSpPr>
          <p:spPr bwMode="auto">
            <a:xfrm>
              <a:off x="226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5" name="Rectangle 7560"/>
            <p:cNvSpPr>
              <a:spLocks noChangeArrowheads="1"/>
            </p:cNvSpPr>
            <p:nvPr/>
          </p:nvSpPr>
          <p:spPr bwMode="auto">
            <a:xfrm>
              <a:off x="575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6" name="Rectangle 7561"/>
            <p:cNvSpPr>
              <a:spLocks noChangeArrowheads="1"/>
            </p:cNvSpPr>
            <p:nvPr/>
          </p:nvSpPr>
          <p:spPr bwMode="auto">
            <a:xfrm>
              <a:off x="575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7" name="Rectangle 7562"/>
            <p:cNvSpPr>
              <a:spLocks noChangeArrowheads="1"/>
            </p:cNvSpPr>
            <p:nvPr/>
          </p:nvSpPr>
          <p:spPr bwMode="auto">
            <a:xfrm>
              <a:off x="53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8" name="Rectangle 7563"/>
            <p:cNvSpPr>
              <a:spLocks noChangeArrowheads="1"/>
            </p:cNvSpPr>
            <p:nvPr/>
          </p:nvSpPr>
          <p:spPr bwMode="auto">
            <a:xfrm>
              <a:off x="53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79" name="Rectangle 7564"/>
            <p:cNvSpPr>
              <a:spLocks noChangeArrowheads="1"/>
            </p:cNvSpPr>
            <p:nvPr/>
          </p:nvSpPr>
          <p:spPr bwMode="auto">
            <a:xfrm>
              <a:off x="488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0" name="Rectangle 7565"/>
            <p:cNvSpPr>
              <a:spLocks noChangeArrowheads="1"/>
            </p:cNvSpPr>
            <p:nvPr/>
          </p:nvSpPr>
          <p:spPr bwMode="auto">
            <a:xfrm>
              <a:off x="488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1" name="Rectangle 7566"/>
            <p:cNvSpPr>
              <a:spLocks noChangeArrowheads="1"/>
            </p:cNvSpPr>
            <p:nvPr/>
          </p:nvSpPr>
          <p:spPr bwMode="auto">
            <a:xfrm>
              <a:off x="44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2" name="Rectangle 7567"/>
            <p:cNvSpPr>
              <a:spLocks noChangeArrowheads="1"/>
            </p:cNvSpPr>
            <p:nvPr/>
          </p:nvSpPr>
          <p:spPr bwMode="auto">
            <a:xfrm>
              <a:off x="44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3" name="Rectangle 7568"/>
            <p:cNvSpPr>
              <a:spLocks noChangeArrowheads="1"/>
            </p:cNvSpPr>
            <p:nvPr/>
          </p:nvSpPr>
          <p:spPr bwMode="auto">
            <a:xfrm>
              <a:off x="40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4" name="Rectangle 7569"/>
            <p:cNvSpPr>
              <a:spLocks noChangeArrowheads="1"/>
            </p:cNvSpPr>
            <p:nvPr/>
          </p:nvSpPr>
          <p:spPr bwMode="auto">
            <a:xfrm>
              <a:off x="40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5" name="Rectangle 7570"/>
            <p:cNvSpPr>
              <a:spLocks noChangeArrowheads="1"/>
            </p:cNvSpPr>
            <p:nvPr/>
          </p:nvSpPr>
          <p:spPr bwMode="auto">
            <a:xfrm>
              <a:off x="357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6" name="Rectangle 7571"/>
            <p:cNvSpPr>
              <a:spLocks noChangeArrowheads="1"/>
            </p:cNvSpPr>
            <p:nvPr/>
          </p:nvSpPr>
          <p:spPr bwMode="auto">
            <a:xfrm>
              <a:off x="357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7" name="Rectangle 7572"/>
            <p:cNvSpPr>
              <a:spLocks noChangeArrowheads="1"/>
            </p:cNvSpPr>
            <p:nvPr/>
          </p:nvSpPr>
          <p:spPr bwMode="auto">
            <a:xfrm>
              <a:off x="31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8" name="Rectangle 7573"/>
            <p:cNvSpPr>
              <a:spLocks noChangeArrowheads="1"/>
            </p:cNvSpPr>
            <p:nvPr/>
          </p:nvSpPr>
          <p:spPr bwMode="auto">
            <a:xfrm>
              <a:off x="31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89" name="Rectangle 7574"/>
            <p:cNvSpPr>
              <a:spLocks noChangeArrowheads="1"/>
            </p:cNvSpPr>
            <p:nvPr/>
          </p:nvSpPr>
          <p:spPr bwMode="auto">
            <a:xfrm>
              <a:off x="270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0" name="Rectangle 7575"/>
            <p:cNvSpPr>
              <a:spLocks noChangeArrowheads="1"/>
            </p:cNvSpPr>
            <p:nvPr/>
          </p:nvSpPr>
          <p:spPr bwMode="auto">
            <a:xfrm>
              <a:off x="270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1" name="Rectangle 7576"/>
            <p:cNvSpPr>
              <a:spLocks noChangeArrowheads="1"/>
            </p:cNvSpPr>
            <p:nvPr/>
          </p:nvSpPr>
          <p:spPr bwMode="auto">
            <a:xfrm>
              <a:off x="226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2" name="Rectangle 7577"/>
            <p:cNvSpPr>
              <a:spLocks noChangeArrowheads="1"/>
            </p:cNvSpPr>
            <p:nvPr/>
          </p:nvSpPr>
          <p:spPr bwMode="auto">
            <a:xfrm>
              <a:off x="226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3" name="Rectangle 7578"/>
            <p:cNvSpPr>
              <a:spLocks noChangeArrowheads="1"/>
            </p:cNvSpPr>
            <p:nvPr/>
          </p:nvSpPr>
          <p:spPr bwMode="auto">
            <a:xfrm>
              <a:off x="575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4" name="Rectangle 7579"/>
            <p:cNvSpPr>
              <a:spLocks noChangeArrowheads="1"/>
            </p:cNvSpPr>
            <p:nvPr/>
          </p:nvSpPr>
          <p:spPr bwMode="auto">
            <a:xfrm>
              <a:off x="575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5" name="Rectangle 7580"/>
            <p:cNvSpPr>
              <a:spLocks noChangeArrowheads="1"/>
            </p:cNvSpPr>
            <p:nvPr/>
          </p:nvSpPr>
          <p:spPr bwMode="auto">
            <a:xfrm>
              <a:off x="53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6" name="Rectangle 7581"/>
            <p:cNvSpPr>
              <a:spLocks noChangeArrowheads="1"/>
            </p:cNvSpPr>
            <p:nvPr/>
          </p:nvSpPr>
          <p:spPr bwMode="auto">
            <a:xfrm>
              <a:off x="53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7" name="Rectangle 7582"/>
            <p:cNvSpPr>
              <a:spLocks noChangeArrowheads="1"/>
            </p:cNvSpPr>
            <p:nvPr/>
          </p:nvSpPr>
          <p:spPr bwMode="auto">
            <a:xfrm>
              <a:off x="488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8" name="Rectangle 7583"/>
            <p:cNvSpPr>
              <a:spLocks noChangeArrowheads="1"/>
            </p:cNvSpPr>
            <p:nvPr/>
          </p:nvSpPr>
          <p:spPr bwMode="auto">
            <a:xfrm>
              <a:off x="488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999" name="Rectangle 7584"/>
            <p:cNvSpPr>
              <a:spLocks noChangeArrowheads="1"/>
            </p:cNvSpPr>
            <p:nvPr/>
          </p:nvSpPr>
          <p:spPr bwMode="auto">
            <a:xfrm>
              <a:off x="44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0" name="Rectangle 7585"/>
            <p:cNvSpPr>
              <a:spLocks noChangeArrowheads="1"/>
            </p:cNvSpPr>
            <p:nvPr/>
          </p:nvSpPr>
          <p:spPr bwMode="auto">
            <a:xfrm>
              <a:off x="44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1" name="Rectangle 7586"/>
            <p:cNvSpPr>
              <a:spLocks noChangeArrowheads="1"/>
            </p:cNvSpPr>
            <p:nvPr/>
          </p:nvSpPr>
          <p:spPr bwMode="auto">
            <a:xfrm>
              <a:off x="40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2" name="Rectangle 7587"/>
            <p:cNvSpPr>
              <a:spLocks noChangeArrowheads="1"/>
            </p:cNvSpPr>
            <p:nvPr/>
          </p:nvSpPr>
          <p:spPr bwMode="auto">
            <a:xfrm>
              <a:off x="40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3" name="Rectangle 7588"/>
            <p:cNvSpPr>
              <a:spLocks noChangeArrowheads="1"/>
            </p:cNvSpPr>
            <p:nvPr/>
          </p:nvSpPr>
          <p:spPr bwMode="auto">
            <a:xfrm>
              <a:off x="357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4" name="Rectangle 7589"/>
            <p:cNvSpPr>
              <a:spLocks noChangeArrowheads="1"/>
            </p:cNvSpPr>
            <p:nvPr/>
          </p:nvSpPr>
          <p:spPr bwMode="auto">
            <a:xfrm>
              <a:off x="357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5" name="Rectangle 7590"/>
            <p:cNvSpPr>
              <a:spLocks noChangeArrowheads="1"/>
            </p:cNvSpPr>
            <p:nvPr/>
          </p:nvSpPr>
          <p:spPr bwMode="auto">
            <a:xfrm>
              <a:off x="31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6" name="Rectangle 7591"/>
            <p:cNvSpPr>
              <a:spLocks noChangeArrowheads="1"/>
            </p:cNvSpPr>
            <p:nvPr/>
          </p:nvSpPr>
          <p:spPr bwMode="auto">
            <a:xfrm>
              <a:off x="31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7" name="Rectangle 7592"/>
            <p:cNvSpPr>
              <a:spLocks noChangeArrowheads="1"/>
            </p:cNvSpPr>
            <p:nvPr/>
          </p:nvSpPr>
          <p:spPr bwMode="auto">
            <a:xfrm>
              <a:off x="270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8" name="Rectangle 7593"/>
            <p:cNvSpPr>
              <a:spLocks noChangeArrowheads="1"/>
            </p:cNvSpPr>
            <p:nvPr/>
          </p:nvSpPr>
          <p:spPr bwMode="auto">
            <a:xfrm>
              <a:off x="270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09" name="Rectangle 7594"/>
            <p:cNvSpPr>
              <a:spLocks noChangeArrowheads="1"/>
            </p:cNvSpPr>
            <p:nvPr/>
          </p:nvSpPr>
          <p:spPr bwMode="auto">
            <a:xfrm>
              <a:off x="226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0" name="Rectangle 7595"/>
            <p:cNvSpPr>
              <a:spLocks noChangeArrowheads="1"/>
            </p:cNvSpPr>
            <p:nvPr/>
          </p:nvSpPr>
          <p:spPr bwMode="auto">
            <a:xfrm>
              <a:off x="575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1" name="Rectangle 7596"/>
            <p:cNvSpPr>
              <a:spLocks noChangeArrowheads="1"/>
            </p:cNvSpPr>
            <p:nvPr/>
          </p:nvSpPr>
          <p:spPr bwMode="auto">
            <a:xfrm>
              <a:off x="53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2" name="Rectangle 7597"/>
            <p:cNvSpPr>
              <a:spLocks noChangeArrowheads="1"/>
            </p:cNvSpPr>
            <p:nvPr/>
          </p:nvSpPr>
          <p:spPr bwMode="auto">
            <a:xfrm>
              <a:off x="488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3" name="Rectangle 7598"/>
            <p:cNvSpPr>
              <a:spLocks noChangeArrowheads="1"/>
            </p:cNvSpPr>
            <p:nvPr/>
          </p:nvSpPr>
          <p:spPr bwMode="auto">
            <a:xfrm>
              <a:off x="44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4" name="Rectangle 7599"/>
            <p:cNvSpPr>
              <a:spLocks noChangeArrowheads="1"/>
            </p:cNvSpPr>
            <p:nvPr/>
          </p:nvSpPr>
          <p:spPr bwMode="auto">
            <a:xfrm>
              <a:off x="40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5" name="Rectangle 7600"/>
            <p:cNvSpPr>
              <a:spLocks noChangeArrowheads="1"/>
            </p:cNvSpPr>
            <p:nvPr/>
          </p:nvSpPr>
          <p:spPr bwMode="auto">
            <a:xfrm>
              <a:off x="357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6" name="Rectangle 7601"/>
            <p:cNvSpPr>
              <a:spLocks noChangeArrowheads="1"/>
            </p:cNvSpPr>
            <p:nvPr/>
          </p:nvSpPr>
          <p:spPr bwMode="auto">
            <a:xfrm>
              <a:off x="31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7" name="Rectangle 7602"/>
            <p:cNvSpPr>
              <a:spLocks noChangeArrowheads="1"/>
            </p:cNvSpPr>
            <p:nvPr/>
          </p:nvSpPr>
          <p:spPr bwMode="auto">
            <a:xfrm>
              <a:off x="270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8" name="Freeform 7603"/>
            <p:cNvSpPr>
              <a:spLocks/>
            </p:cNvSpPr>
            <p:nvPr/>
          </p:nvSpPr>
          <p:spPr bwMode="auto">
            <a:xfrm>
              <a:off x="194" y="159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19" name="Freeform 7604"/>
            <p:cNvSpPr>
              <a:spLocks/>
            </p:cNvSpPr>
            <p:nvPr/>
          </p:nvSpPr>
          <p:spPr bwMode="auto">
            <a:xfrm>
              <a:off x="194" y="154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0" name="Freeform 7605"/>
            <p:cNvSpPr>
              <a:spLocks/>
            </p:cNvSpPr>
            <p:nvPr/>
          </p:nvSpPr>
          <p:spPr bwMode="auto">
            <a:xfrm>
              <a:off x="171" y="156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1" name="Freeform 7606"/>
            <p:cNvSpPr>
              <a:spLocks/>
            </p:cNvSpPr>
            <p:nvPr/>
          </p:nvSpPr>
          <p:spPr bwMode="auto">
            <a:xfrm>
              <a:off x="171" y="152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2" name="Freeform 7607"/>
            <p:cNvSpPr>
              <a:spLocks/>
            </p:cNvSpPr>
            <p:nvPr/>
          </p:nvSpPr>
          <p:spPr bwMode="auto">
            <a:xfrm>
              <a:off x="148" y="154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3" name="Freeform 7608"/>
            <p:cNvSpPr>
              <a:spLocks/>
            </p:cNvSpPr>
            <p:nvPr/>
          </p:nvSpPr>
          <p:spPr bwMode="auto">
            <a:xfrm>
              <a:off x="148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4" name="Freeform 7609"/>
            <p:cNvSpPr>
              <a:spLocks/>
            </p:cNvSpPr>
            <p:nvPr/>
          </p:nvSpPr>
          <p:spPr bwMode="auto">
            <a:xfrm>
              <a:off x="103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5" name="Freeform 7610"/>
            <p:cNvSpPr>
              <a:spLocks/>
            </p:cNvSpPr>
            <p:nvPr/>
          </p:nvSpPr>
          <p:spPr bwMode="auto">
            <a:xfrm>
              <a:off x="103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6" name="Freeform 7611"/>
            <p:cNvSpPr>
              <a:spLocks/>
            </p:cNvSpPr>
            <p:nvPr/>
          </p:nvSpPr>
          <p:spPr bwMode="auto">
            <a:xfrm>
              <a:off x="125" y="152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7" name="Freeform 7612"/>
            <p:cNvSpPr>
              <a:spLocks/>
            </p:cNvSpPr>
            <p:nvPr/>
          </p:nvSpPr>
          <p:spPr bwMode="auto">
            <a:xfrm>
              <a:off x="125" y="147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8" name="Freeform 7613"/>
            <p:cNvSpPr>
              <a:spLocks/>
            </p:cNvSpPr>
            <p:nvPr/>
          </p:nvSpPr>
          <p:spPr bwMode="auto">
            <a:xfrm>
              <a:off x="194" y="147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29" name="Freeform 7614"/>
            <p:cNvSpPr>
              <a:spLocks/>
            </p:cNvSpPr>
            <p:nvPr/>
          </p:nvSpPr>
          <p:spPr bwMode="auto">
            <a:xfrm>
              <a:off x="194" y="142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0" name="Freeform 7615"/>
            <p:cNvSpPr>
              <a:spLocks/>
            </p:cNvSpPr>
            <p:nvPr/>
          </p:nvSpPr>
          <p:spPr bwMode="auto">
            <a:xfrm>
              <a:off x="171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1" name="Freeform 7616"/>
            <p:cNvSpPr>
              <a:spLocks/>
            </p:cNvSpPr>
            <p:nvPr/>
          </p:nvSpPr>
          <p:spPr bwMode="auto">
            <a:xfrm>
              <a:off x="171" y="140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2" name="Freeform 7617"/>
            <p:cNvSpPr>
              <a:spLocks/>
            </p:cNvSpPr>
            <p:nvPr/>
          </p:nvSpPr>
          <p:spPr bwMode="auto">
            <a:xfrm>
              <a:off x="148" y="142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3" name="Freeform 7618"/>
            <p:cNvSpPr>
              <a:spLocks/>
            </p:cNvSpPr>
            <p:nvPr/>
          </p:nvSpPr>
          <p:spPr bwMode="auto">
            <a:xfrm>
              <a:off x="148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4" name="Freeform 7619"/>
            <p:cNvSpPr>
              <a:spLocks/>
            </p:cNvSpPr>
            <p:nvPr/>
          </p:nvSpPr>
          <p:spPr bwMode="auto">
            <a:xfrm>
              <a:off x="103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5" name="Freeform 7620"/>
            <p:cNvSpPr>
              <a:spLocks/>
            </p:cNvSpPr>
            <p:nvPr/>
          </p:nvSpPr>
          <p:spPr bwMode="auto">
            <a:xfrm>
              <a:off x="103" y="133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6" name="Freeform 7621"/>
            <p:cNvSpPr>
              <a:spLocks/>
            </p:cNvSpPr>
            <p:nvPr/>
          </p:nvSpPr>
          <p:spPr bwMode="auto">
            <a:xfrm>
              <a:off x="125" y="140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7" name="Freeform 7622"/>
            <p:cNvSpPr>
              <a:spLocks/>
            </p:cNvSpPr>
            <p:nvPr/>
          </p:nvSpPr>
          <p:spPr bwMode="auto">
            <a:xfrm>
              <a:off x="125" y="135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8" name="Freeform 7623"/>
            <p:cNvSpPr>
              <a:spLocks/>
            </p:cNvSpPr>
            <p:nvPr/>
          </p:nvSpPr>
          <p:spPr bwMode="auto">
            <a:xfrm>
              <a:off x="194" y="135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39" name="Freeform 7624"/>
            <p:cNvSpPr>
              <a:spLocks/>
            </p:cNvSpPr>
            <p:nvPr/>
          </p:nvSpPr>
          <p:spPr bwMode="auto">
            <a:xfrm>
              <a:off x="194" y="130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0" name="Freeform 7625"/>
            <p:cNvSpPr>
              <a:spLocks/>
            </p:cNvSpPr>
            <p:nvPr/>
          </p:nvSpPr>
          <p:spPr bwMode="auto">
            <a:xfrm>
              <a:off x="171" y="133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1" name="Freeform 7626"/>
            <p:cNvSpPr>
              <a:spLocks/>
            </p:cNvSpPr>
            <p:nvPr/>
          </p:nvSpPr>
          <p:spPr bwMode="auto">
            <a:xfrm>
              <a:off x="171" y="128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2" name="Freeform 7627"/>
            <p:cNvSpPr>
              <a:spLocks/>
            </p:cNvSpPr>
            <p:nvPr/>
          </p:nvSpPr>
          <p:spPr bwMode="auto">
            <a:xfrm>
              <a:off x="148" y="130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3" name="Freeform 7628"/>
            <p:cNvSpPr>
              <a:spLocks/>
            </p:cNvSpPr>
            <p:nvPr/>
          </p:nvSpPr>
          <p:spPr bwMode="auto">
            <a:xfrm>
              <a:off x="148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4" name="Freeform 7629"/>
            <p:cNvSpPr>
              <a:spLocks/>
            </p:cNvSpPr>
            <p:nvPr/>
          </p:nvSpPr>
          <p:spPr bwMode="auto">
            <a:xfrm>
              <a:off x="103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5" name="Freeform 7630"/>
            <p:cNvSpPr>
              <a:spLocks/>
            </p:cNvSpPr>
            <p:nvPr/>
          </p:nvSpPr>
          <p:spPr bwMode="auto">
            <a:xfrm>
              <a:off x="103" y="121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6" name="Freeform 7631"/>
            <p:cNvSpPr>
              <a:spLocks/>
            </p:cNvSpPr>
            <p:nvPr/>
          </p:nvSpPr>
          <p:spPr bwMode="auto">
            <a:xfrm>
              <a:off x="125" y="128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7" name="Freeform 7632"/>
            <p:cNvSpPr>
              <a:spLocks/>
            </p:cNvSpPr>
            <p:nvPr/>
          </p:nvSpPr>
          <p:spPr bwMode="auto">
            <a:xfrm>
              <a:off x="125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8" name="Freeform 7633"/>
            <p:cNvSpPr>
              <a:spLocks/>
            </p:cNvSpPr>
            <p:nvPr/>
          </p:nvSpPr>
          <p:spPr bwMode="auto">
            <a:xfrm>
              <a:off x="194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49" name="Freeform 7634"/>
            <p:cNvSpPr>
              <a:spLocks/>
            </p:cNvSpPr>
            <p:nvPr/>
          </p:nvSpPr>
          <p:spPr bwMode="auto">
            <a:xfrm>
              <a:off x="194" y="119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0" name="Freeform 7635"/>
            <p:cNvSpPr>
              <a:spLocks/>
            </p:cNvSpPr>
            <p:nvPr/>
          </p:nvSpPr>
          <p:spPr bwMode="auto">
            <a:xfrm>
              <a:off x="171" y="121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1" name="Freeform 7636"/>
            <p:cNvSpPr>
              <a:spLocks/>
            </p:cNvSpPr>
            <p:nvPr/>
          </p:nvSpPr>
          <p:spPr bwMode="auto">
            <a:xfrm>
              <a:off x="171" y="116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2" name="Freeform 7637"/>
            <p:cNvSpPr>
              <a:spLocks/>
            </p:cNvSpPr>
            <p:nvPr/>
          </p:nvSpPr>
          <p:spPr bwMode="auto">
            <a:xfrm>
              <a:off x="148" y="119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3" name="Freeform 7638"/>
            <p:cNvSpPr>
              <a:spLocks/>
            </p:cNvSpPr>
            <p:nvPr/>
          </p:nvSpPr>
          <p:spPr bwMode="auto">
            <a:xfrm>
              <a:off x="148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4" name="Freeform 7639"/>
            <p:cNvSpPr>
              <a:spLocks/>
            </p:cNvSpPr>
            <p:nvPr/>
          </p:nvSpPr>
          <p:spPr bwMode="auto">
            <a:xfrm>
              <a:off x="103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5" name="Freeform 7640"/>
            <p:cNvSpPr>
              <a:spLocks/>
            </p:cNvSpPr>
            <p:nvPr/>
          </p:nvSpPr>
          <p:spPr bwMode="auto">
            <a:xfrm>
              <a:off x="103" y="109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6" name="Freeform 7641"/>
            <p:cNvSpPr>
              <a:spLocks/>
            </p:cNvSpPr>
            <p:nvPr/>
          </p:nvSpPr>
          <p:spPr bwMode="auto">
            <a:xfrm>
              <a:off x="125" y="1167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7" name="Freeform 7642"/>
            <p:cNvSpPr>
              <a:spLocks/>
            </p:cNvSpPr>
            <p:nvPr/>
          </p:nvSpPr>
          <p:spPr bwMode="auto">
            <a:xfrm>
              <a:off x="125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8" name="Freeform 7643"/>
            <p:cNvSpPr>
              <a:spLocks/>
            </p:cNvSpPr>
            <p:nvPr/>
          </p:nvSpPr>
          <p:spPr bwMode="auto">
            <a:xfrm>
              <a:off x="194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59" name="Freeform 7644"/>
            <p:cNvSpPr>
              <a:spLocks/>
            </p:cNvSpPr>
            <p:nvPr/>
          </p:nvSpPr>
          <p:spPr bwMode="auto">
            <a:xfrm>
              <a:off x="171" y="109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0" name="Freeform 7645"/>
            <p:cNvSpPr>
              <a:spLocks/>
            </p:cNvSpPr>
            <p:nvPr/>
          </p:nvSpPr>
          <p:spPr bwMode="auto">
            <a:xfrm>
              <a:off x="148" y="107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1" name="Freeform 7646"/>
            <p:cNvSpPr>
              <a:spLocks/>
            </p:cNvSpPr>
            <p:nvPr/>
          </p:nvSpPr>
          <p:spPr bwMode="auto">
            <a:xfrm>
              <a:off x="103" y="102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2" name="Freeform 7647"/>
            <p:cNvSpPr>
              <a:spLocks/>
            </p:cNvSpPr>
            <p:nvPr/>
          </p:nvSpPr>
          <p:spPr bwMode="auto">
            <a:xfrm>
              <a:off x="125" y="104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3" name="Rectangle 7648"/>
            <p:cNvSpPr>
              <a:spLocks noChangeArrowheads="1"/>
            </p:cNvSpPr>
            <p:nvPr/>
          </p:nvSpPr>
          <p:spPr bwMode="auto">
            <a:xfrm>
              <a:off x="223" y="1681"/>
              <a:ext cx="381" cy="118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4" name="Freeform 7649"/>
            <p:cNvSpPr>
              <a:spLocks/>
            </p:cNvSpPr>
            <p:nvPr/>
          </p:nvSpPr>
          <p:spPr bwMode="auto">
            <a:xfrm>
              <a:off x="105" y="1572"/>
              <a:ext cx="102" cy="220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5" name="Rectangle 7650"/>
            <p:cNvSpPr>
              <a:spLocks noChangeArrowheads="1"/>
            </p:cNvSpPr>
            <p:nvPr/>
          </p:nvSpPr>
          <p:spPr bwMode="auto">
            <a:xfrm>
              <a:off x="414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6" name="Rectangle 7651"/>
            <p:cNvSpPr>
              <a:spLocks noChangeArrowheads="1"/>
            </p:cNvSpPr>
            <p:nvPr/>
          </p:nvSpPr>
          <p:spPr bwMode="auto">
            <a:xfrm>
              <a:off x="372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7" name="Rectangle 7652"/>
            <p:cNvSpPr>
              <a:spLocks noChangeArrowheads="1"/>
            </p:cNvSpPr>
            <p:nvPr/>
          </p:nvSpPr>
          <p:spPr bwMode="auto">
            <a:xfrm>
              <a:off x="233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8" name="Rectangle 7653"/>
            <p:cNvSpPr>
              <a:spLocks noChangeArrowheads="1"/>
            </p:cNvSpPr>
            <p:nvPr/>
          </p:nvSpPr>
          <p:spPr bwMode="auto">
            <a:xfrm>
              <a:off x="301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69" name="Rectangle 7654"/>
            <p:cNvSpPr>
              <a:spLocks noChangeArrowheads="1"/>
            </p:cNvSpPr>
            <p:nvPr/>
          </p:nvSpPr>
          <p:spPr bwMode="auto">
            <a:xfrm>
              <a:off x="469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0" name="Rectangle 7655"/>
            <p:cNvSpPr>
              <a:spLocks noChangeArrowheads="1"/>
            </p:cNvSpPr>
            <p:nvPr/>
          </p:nvSpPr>
          <p:spPr bwMode="auto">
            <a:xfrm>
              <a:off x="537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1" name="Freeform 7656"/>
            <p:cNvSpPr>
              <a:spLocks/>
            </p:cNvSpPr>
            <p:nvPr/>
          </p:nvSpPr>
          <p:spPr bwMode="auto">
            <a:xfrm>
              <a:off x="115" y="949"/>
              <a:ext cx="470" cy="112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2" name="Freeform 7657"/>
            <p:cNvSpPr>
              <a:spLocks/>
            </p:cNvSpPr>
            <p:nvPr/>
          </p:nvSpPr>
          <p:spPr bwMode="auto">
            <a:xfrm>
              <a:off x="116" y="952"/>
              <a:ext cx="105" cy="126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1073" name="Group 8071"/>
          <p:cNvGrpSpPr>
            <a:grpSpLocks/>
          </p:cNvGrpSpPr>
          <p:nvPr/>
        </p:nvGrpSpPr>
        <p:grpSpPr bwMode="auto">
          <a:xfrm>
            <a:off x="5060148" y="2860778"/>
            <a:ext cx="643638" cy="396884"/>
            <a:chOff x="2946" y="2176"/>
            <a:chExt cx="438" cy="357"/>
          </a:xfrm>
        </p:grpSpPr>
        <p:sp>
          <p:nvSpPr>
            <p:cNvPr id="1074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5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6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7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8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79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0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1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2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3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4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5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6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7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8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89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0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1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2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3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4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5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6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7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8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099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0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1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2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3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4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5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6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7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8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09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0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1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2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3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4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5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6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7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8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19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0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1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2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3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4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5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6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7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8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29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0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1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2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3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4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5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6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7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8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39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0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1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1142" name="Group 8071"/>
          <p:cNvGrpSpPr>
            <a:grpSpLocks/>
          </p:cNvGrpSpPr>
          <p:nvPr/>
        </p:nvGrpSpPr>
        <p:grpSpPr bwMode="auto">
          <a:xfrm>
            <a:off x="5372396" y="3167879"/>
            <a:ext cx="643638" cy="396884"/>
            <a:chOff x="2946" y="2176"/>
            <a:chExt cx="438" cy="357"/>
          </a:xfrm>
        </p:grpSpPr>
        <p:sp>
          <p:nvSpPr>
            <p:cNvPr id="1143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4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5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6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7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8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49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0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1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2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3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4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5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6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7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8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59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0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1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2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3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4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5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6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7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8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69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0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1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2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3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4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5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6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7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8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79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0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1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2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3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4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5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6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7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8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89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0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1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2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3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4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5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6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7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8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199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0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1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2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3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4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5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6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7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8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09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0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1211" name="Freeform 9932"/>
          <p:cNvSpPr>
            <a:spLocks/>
          </p:cNvSpPr>
          <p:nvPr/>
        </p:nvSpPr>
        <p:spPr bwMode="auto">
          <a:xfrm>
            <a:off x="3911919" y="2104348"/>
            <a:ext cx="1332022" cy="1732805"/>
          </a:xfrm>
          <a:custGeom>
            <a:avLst/>
            <a:gdLst>
              <a:gd name="T0" fmla="*/ 0 w 725"/>
              <a:gd name="T1" fmla="*/ 0 h 1251"/>
              <a:gd name="T2" fmla="*/ 725 w 725"/>
              <a:gd name="T3" fmla="*/ 839 h 1251"/>
              <a:gd name="T4" fmla="*/ 725 w 725"/>
              <a:gd name="T5" fmla="*/ 1251 h 1251"/>
              <a:gd name="T6" fmla="*/ 0 w 725"/>
              <a:gd name="T7" fmla="*/ 387 h 1251"/>
              <a:gd name="T8" fmla="*/ 0 w 725"/>
              <a:gd name="T9" fmla="*/ 0 h 12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5"/>
              <a:gd name="T16" fmla="*/ 0 h 1251"/>
              <a:gd name="T17" fmla="*/ 725 w 725"/>
              <a:gd name="T18" fmla="*/ 1251 h 12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5" h="1251">
                <a:moveTo>
                  <a:pt x="0" y="0"/>
                </a:moveTo>
                <a:lnTo>
                  <a:pt x="725" y="839"/>
                </a:lnTo>
                <a:lnTo>
                  <a:pt x="725" y="1251"/>
                </a:lnTo>
                <a:lnTo>
                  <a:pt x="0" y="387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5500">
                  <a:alpha val="10001"/>
                </a:srgbClr>
              </a:gs>
              <a:gs pos="100000">
                <a:srgbClr val="CC3300">
                  <a:alpha val="79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grpSp>
        <p:nvGrpSpPr>
          <p:cNvPr id="1212" name="Group 7507"/>
          <p:cNvGrpSpPr>
            <a:grpSpLocks/>
          </p:cNvGrpSpPr>
          <p:nvPr/>
        </p:nvGrpSpPr>
        <p:grpSpPr bwMode="auto">
          <a:xfrm>
            <a:off x="6094095" y="2358061"/>
            <a:ext cx="762386" cy="950708"/>
            <a:chOff x="98" y="949"/>
            <a:chExt cx="516" cy="859"/>
          </a:xfrm>
        </p:grpSpPr>
        <p:sp>
          <p:nvSpPr>
            <p:cNvPr id="1213" name="Freeform 7508"/>
            <p:cNvSpPr>
              <a:spLocks/>
            </p:cNvSpPr>
            <p:nvPr/>
          </p:nvSpPr>
          <p:spPr bwMode="auto">
            <a:xfrm>
              <a:off x="101" y="967"/>
              <a:ext cx="513" cy="120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4" name="Rectangle 7509"/>
            <p:cNvSpPr>
              <a:spLocks noChangeArrowheads="1"/>
            </p:cNvSpPr>
            <p:nvPr/>
          </p:nvSpPr>
          <p:spPr bwMode="auto">
            <a:xfrm>
              <a:off x="216" y="1088"/>
              <a:ext cx="397" cy="72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5" name="Freeform 7510"/>
            <p:cNvSpPr>
              <a:spLocks/>
            </p:cNvSpPr>
            <p:nvPr/>
          </p:nvSpPr>
          <p:spPr bwMode="auto">
            <a:xfrm>
              <a:off x="98" y="966"/>
              <a:ext cx="117" cy="842"/>
            </a:xfrm>
            <a:custGeom>
              <a:avLst/>
              <a:gdLst>
                <a:gd name="T0" fmla="*/ 0 w 114"/>
                <a:gd name="T1" fmla="*/ 0 h 842"/>
                <a:gd name="T2" fmla="*/ 0 w 114"/>
                <a:gd name="T3" fmla="*/ 722 h 842"/>
                <a:gd name="T4" fmla="*/ 114 w 114"/>
                <a:gd name="T5" fmla="*/ 842 h 842"/>
                <a:gd name="T6" fmla="*/ 114 w 114"/>
                <a:gd name="T7" fmla="*/ 120 h 842"/>
                <a:gd name="T8" fmla="*/ 0 w 114"/>
                <a:gd name="T9" fmla="*/ 0 h 8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842"/>
                <a:gd name="T17" fmla="*/ 114 w 114"/>
                <a:gd name="T18" fmla="*/ 842 h 8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842">
                  <a:moveTo>
                    <a:pt x="0" y="0"/>
                  </a:moveTo>
                  <a:lnTo>
                    <a:pt x="0" y="722"/>
                  </a:lnTo>
                  <a:lnTo>
                    <a:pt x="114" y="842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6" name="Rectangle 7511"/>
            <p:cNvSpPr>
              <a:spLocks noChangeArrowheads="1"/>
            </p:cNvSpPr>
            <p:nvPr/>
          </p:nvSpPr>
          <p:spPr bwMode="auto">
            <a:xfrm>
              <a:off x="221" y="1061"/>
              <a:ext cx="364" cy="17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7" name="Freeform 7512"/>
            <p:cNvSpPr>
              <a:spLocks/>
            </p:cNvSpPr>
            <p:nvPr/>
          </p:nvSpPr>
          <p:spPr bwMode="auto">
            <a:xfrm>
              <a:off x="98" y="1062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8" name="Freeform 7513"/>
            <p:cNvSpPr>
              <a:spLocks/>
            </p:cNvSpPr>
            <p:nvPr/>
          </p:nvSpPr>
          <p:spPr bwMode="auto">
            <a:xfrm>
              <a:off x="98" y="1417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19" name="Freeform 7514"/>
            <p:cNvSpPr>
              <a:spLocks/>
            </p:cNvSpPr>
            <p:nvPr/>
          </p:nvSpPr>
          <p:spPr bwMode="auto">
            <a:xfrm>
              <a:off x="98" y="1535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0" name="Freeform 7515"/>
            <p:cNvSpPr>
              <a:spLocks/>
            </p:cNvSpPr>
            <p:nvPr/>
          </p:nvSpPr>
          <p:spPr bwMode="auto">
            <a:xfrm>
              <a:off x="98" y="1298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1" name="Freeform 7516"/>
            <p:cNvSpPr>
              <a:spLocks/>
            </p:cNvSpPr>
            <p:nvPr/>
          </p:nvSpPr>
          <p:spPr bwMode="auto">
            <a:xfrm>
              <a:off x="98" y="1179"/>
              <a:ext cx="118" cy="1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2" name="Rectangle 7517"/>
            <p:cNvSpPr>
              <a:spLocks noChangeArrowheads="1"/>
            </p:cNvSpPr>
            <p:nvPr/>
          </p:nvSpPr>
          <p:spPr bwMode="auto">
            <a:xfrm>
              <a:off x="219" y="1184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3" name="Rectangle 7518"/>
            <p:cNvSpPr>
              <a:spLocks noChangeArrowheads="1"/>
            </p:cNvSpPr>
            <p:nvPr/>
          </p:nvSpPr>
          <p:spPr bwMode="auto">
            <a:xfrm>
              <a:off x="219" y="130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4" name="Rectangle 7519"/>
            <p:cNvSpPr>
              <a:spLocks noChangeArrowheads="1"/>
            </p:cNvSpPr>
            <p:nvPr/>
          </p:nvSpPr>
          <p:spPr bwMode="auto">
            <a:xfrm>
              <a:off x="219" y="1422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5" name="Rectangle 7520"/>
            <p:cNvSpPr>
              <a:spLocks noChangeArrowheads="1"/>
            </p:cNvSpPr>
            <p:nvPr/>
          </p:nvSpPr>
          <p:spPr bwMode="auto">
            <a:xfrm>
              <a:off x="219" y="1541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6" name="Rectangle 7521"/>
            <p:cNvSpPr>
              <a:spLocks noChangeArrowheads="1"/>
            </p:cNvSpPr>
            <p:nvPr/>
          </p:nvSpPr>
          <p:spPr bwMode="auto">
            <a:xfrm>
              <a:off x="219" y="1659"/>
              <a:ext cx="392" cy="17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7" name="Rectangle 7522"/>
            <p:cNvSpPr>
              <a:spLocks noChangeArrowheads="1"/>
            </p:cNvSpPr>
            <p:nvPr/>
          </p:nvSpPr>
          <p:spPr bwMode="auto">
            <a:xfrm>
              <a:off x="226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8" name="Rectangle 7523"/>
            <p:cNvSpPr>
              <a:spLocks noChangeArrowheads="1"/>
            </p:cNvSpPr>
            <p:nvPr/>
          </p:nvSpPr>
          <p:spPr bwMode="auto">
            <a:xfrm>
              <a:off x="226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29" name="Rectangle 7524"/>
            <p:cNvSpPr>
              <a:spLocks noChangeArrowheads="1"/>
            </p:cNvSpPr>
            <p:nvPr/>
          </p:nvSpPr>
          <p:spPr bwMode="auto">
            <a:xfrm>
              <a:off x="575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0" name="Rectangle 7525"/>
            <p:cNvSpPr>
              <a:spLocks noChangeArrowheads="1"/>
            </p:cNvSpPr>
            <p:nvPr/>
          </p:nvSpPr>
          <p:spPr bwMode="auto">
            <a:xfrm>
              <a:off x="575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1" name="Rectangle 7526"/>
            <p:cNvSpPr>
              <a:spLocks noChangeArrowheads="1"/>
            </p:cNvSpPr>
            <p:nvPr/>
          </p:nvSpPr>
          <p:spPr bwMode="auto">
            <a:xfrm>
              <a:off x="53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2" name="Rectangle 7527"/>
            <p:cNvSpPr>
              <a:spLocks noChangeArrowheads="1"/>
            </p:cNvSpPr>
            <p:nvPr/>
          </p:nvSpPr>
          <p:spPr bwMode="auto">
            <a:xfrm>
              <a:off x="53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3" name="Rectangle 7528"/>
            <p:cNvSpPr>
              <a:spLocks noChangeArrowheads="1"/>
            </p:cNvSpPr>
            <p:nvPr/>
          </p:nvSpPr>
          <p:spPr bwMode="auto">
            <a:xfrm>
              <a:off x="488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4" name="Rectangle 7529"/>
            <p:cNvSpPr>
              <a:spLocks noChangeArrowheads="1"/>
            </p:cNvSpPr>
            <p:nvPr/>
          </p:nvSpPr>
          <p:spPr bwMode="auto">
            <a:xfrm>
              <a:off x="488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5" name="Rectangle 7530"/>
            <p:cNvSpPr>
              <a:spLocks noChangeArrowheads="1"/>
            </p:cNvSpPr>
            <p:nvPr/>
          </p:nvSpPr>
          <p:spPr bwMode="auto">
            <a:xfrm>
              <a:off x="44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6" name="Rectangle 7531"/>
            <p:cNvSpPr>
              <a:spLocks noChangeArrowheads="1"/>
            </p:cNvSpPr>
            <p:nvPr/>
          </p:nvSpPr>
          <p:spPr bwMode="auto">
            <a:xfrm>
              <a:off x="44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7" name="Rectangle 7532"/>
            <p:cNvSpPr>
              <a:spLocks noChangeArrowheads="1"/>
            </p:cNvSpPr>
            <p:nvPr/>
          </p:nvSpPr>
          <p:spPr bwMode="auto">
            <a:xfrm>
              <a:off x="401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8" name="Rectangle 7533"/>
            <p:cNvSpPr>
              <a:spLocks noChangeArrowheads="1"/>
            </p:cNvSpPr>
            <p:nvPr/>
          </p:nvSpPr>
          <p:spPr bwMode="auto">
            <a:xfrm>
              <a:off x="401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39" name="Rectangle 7534"/>
            <p:cNvSpPr>
              <a:spLocks noChangeArrowheads="1"/>
            </p:cNvSpPr>
            <p:nvPr/>
          </p:nvSpPr>
          <p:spPr bwMode="auto">
            <a:xfrm>
              <a:off x="357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0" name="Rectangle 7535"/>
            <p:cNvSpPr>
              <a:spLocks noChangeArrowheads="1"/>
            </p:cNvSpPr>
            <p:nvPr/>
          </p:nvSpPr>
          <p:spPr bwMode="auto">
            <a:xfrm>
              <a:off x="357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1" name="Rectangle 7536"/>
            <p:cNvSpPr>
              <a:spLocks noChangeArrowheads="1"/>
            </p:cNvSpPr>
            <p:nvPr/>
          </p:nvSpPr>
          <p:spPr bwMode="auto">
            <a:xfrm>
              <a:off x="314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2" name="Rectangle 7537"/>
            <p:cNvSpPr>
              <a:spLocks noChangeArrowheads="1"/>
            </p:cNvSpPr>
            <p:nvPr/>
          </p:nvSpPr>
          <p:spPr bwMode="auto">
            <a:xfrm>
              <a:off x="314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3" name="Rectangle 7538"/>
            <p:cNvSpPr>
              <a:spLocks noChangeArrowheads="1"/>
            </p:cNvSpPr>
            <p:nvPr/>
          </p:nvSpPr>
          <p:spPr bwMode="auto">
            <a:xfrm>
              <a:off x="270" y="1566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4" name="Rectangle 7539"/>
            <p:cNvSpPr>
              <a:spLocks noChangeArrowheads="1"/>
            </p:cNvSpPr>
            <p:nvPr/>
          </p:nvSpPr>
          <p:spPr bwMode="auto">
            <a:xfrm>
              <a:off x="270" y="1621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5" name="Rectangle 7540"/>
            <p:cNvSpPr>
              <a:spLocks noChangeArrowheads="1"/>
            </p:cNvSpPr>
            <p:nvPr/>
          </p:nvSpPr>
          <p:spPr bwMode="auto">
            <a:xfrm>
              <a:off x="226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6" name="Rectangle 7541"/>
            <p:cNvSpPr>
              <a:spLocks noChangeArrowheads="1"/>
            </p:cNvSpPr>
            <p:nvPr/>
          </p:nvSpPr>
          <p:spPr bwMode="auto">
            <a:xfrm>
              <a:off x="226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7" name="Rectangle 7542"/>
            <p:cNvSpPr>
              <a:spLocks noChangeArrowheads="1"/>
            </p:cNvSpPr>
            <p:nvPr/>
          </p:nvSpPr>
          <p:spPr bwMode="auto">
            <a:xfrm>
              <a:off x="575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8" name="Rectangle 7543"/>
            <p:cNvSpPr>
              <a:spLocks noChangeArrowheads="1"/>
            </p:cNvSpPr>
            <p:nvPr/>
          </p:nvSpPr>
          <p:spPr bwMode="auto">
            <a:xfrm>
              <a:off x="575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49" name="Rectangle 7544"/>
            <p:cNvSpPr>
              <a:spLocks noChangeArrowheads="1"/>
            </p:cNvSpPr>
            <p:nvPr/>
          </p:nvSpPr>
          <p:spPr bwMode="auto">
            <a:xfrm>
              <a:off x="53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0" name="Rectangle 7545"/>
            <p:cNvSpPr>
              <a:spLocks noChangeArrowheads="1"/>
            </p:cNvSpPr>
            <p:nvPr/>
          </p:nvSpPr>
          <p:spPr bwMode="auto">
            <a:xfrm>
              <a:off x="53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1" name="Rectangle 7546"/>
            <p:cNvSpPr>
              <a:spLocks noChangeArrowheads="1"/>
            </p:cNvSpPr>
            <p:nvPr/>
          </p:nvSpPr>
          <p:spPr bwMode="auto">
            <a:xfrm>
              <a:off x="488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2" name="Rectangle 7547"/>
            <p:cNvSpPr>
              <a:spLocks noChangeArrowheads="1"/>
            </p:cNvSpPr>
            <p:nvPr/>
          </p:nvSpPr>
          <p:spPr bwMode="auto">
            <a:xfrm>
              <a:off x="488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3" name="Rectangle 7548"/>
            <p:cNvSpPr>
              <a:spLocks noChangeArrowheads="1"/>
            </p:cNvSpPr>
            <p:nvPr/>
          </p:nvSpPr>
          <p:spPr bwMode="auto">
            <a:xfrm>
              <a:off x="44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4" name="Rectangle 7549"/>
            <p:cNvSpPr>
              <a:spLocks noChangeArrowheads="1"/>
            </p:cNvSpPr>
            <p:nvPr/>
          </p:nvSpPr>
          <p:spPr bwMode="auto">
            <a:xfrm>
              <a:off x="44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5" name="Rectangle 7550"/>
            <p:cNvSpPr>
              <a:spLocks noChangeArrowheads="1"/>
            </p:cNvSpPr>
            <p:nvPr/>
          </p:nvSpPr>
          <p:spPr bwMode="auto">
            <a:xfrm>
              <a:off x="401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6" name="Rectangle 7551"/>
            <p:cNvSpPr>
              <a:spLocks noChangeArrowheads="1"/>
            </p:cNvSpPr>
            <p:nvPr/>
          </p:nvSpPr>
          <p:spPr bwMode="auto">
            <a:xfrm>
              <a:off x="401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7" name="Rectangle 7552"/>
            <p:cNvSpPr>
              <a:spLocks noChangeArrowheads="1"/>
            </p:cNvSpPr>
            <p:nvPr/>
          </p:nvSpPr>
          <p:spPr bwMode="auto">
            <a:xfrm>
              <a:off x="357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8" name="Rectangle 7553"/>
            <p:cNvSpPr>
              <a:spLocks noChangeArrowheads="1"/>
            </p:cNvSpPr>
            <p:nvPr/>
          </p:nvSpPr>
          <p:spPr bwMode="auto">
            <a:xfrm>
              <a:off x="357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59" name="Rectangle 7554"/>
            <p:cNvSpPr>
              <a:spLocks noChangeArrowheads="1"/>
            </p:cNvSpPr>
            <p:nvPr/>
          </p:nvSpPr>
          <p:spPr bwMode="auto">
            <a:xfrm>
              <a:off x="314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0" name="Rectangle 7555"/>
            <p:cNvSpPr>
              <a:spLocks noChangeArrowheads="1"/>
            </p:cNvSpPr>
            <p:nvPr/>
          </p:nvSpPr>
          <p:spPr bwMode="auto">
            <a:xfrm>
              <a:off x="314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1" name="Rectangle 7556"/>
            <p:cNvSpPr>
              <a:spLocks noChangeArrowheads="1"/>
            </p:cNvSpPr>
            <p:nvPr/>
          </p:nvSpPr>
          <p:spPr bwMode="auto">
            <a:xfrm>
              <a:off x="270" y="1447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2" name="Rectangle 7557"/>
            <p:cNvSpPr>
              <a:spLocks noChangeArrowheads="1"/>
            </p:cNvSpPr>
            <p:nvPr/>
          </p:nvSpPr>
          <p:spPr bwMode="auto">
            <a:xfrm>
              <a:off x="270" y="1502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3" name="Rectangle 7558"/>
            <p:cNvSpPr>
              <a:spLocks noChangeArrowheads="1"/>
            </p:cNvSpPr>
            <p:nvPr/>
          </p:nvSpPr>
          <p:spPr bwMode="auto">
            <a:xfrm>
              <a:off x="226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4" name="Rectangle 7559"/>
            <p:cNvSpPr>
              <a:spLocks noChangeArrowheads="1"/>
            </p:cNvSpPr>
            <p:nvPr/>
          </p:nvSpPr>
          <p:spPr bwMode="auto">
            <a:xfrm>
              <a:off x="226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5" name="Rectangle 7560"/>
            <p:cNvSpPr>
              <a:spLocks noChangeArrowheads="1"/>
            </p:cNvSpPr>
            <p:nvPr/>
          </p:nvSpPr>
          <p:spPr bwMode="auto">
            <a:xfrm>
              <a:off x="575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6" name="Rectangle 7561"/>
            <p:cNvSpPr>
              <a:spLocks noChangeArrowheads="1"/>
            </p:cNvSpPr>
            <p:nvPr/>
          </p:nvSpPr>
          <p:spPr bwMode="auto">
            <a:xfrm>
              <a:off x="575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7" name="Rectangle 7562"/>
            <p:cNvSpPr>
              <a:spLocks noChangeArrowheads="1"/>
            </p:cNvSpPr>
            <p:nvPr/>
          </p:nvSpPr>
          <p:spPr bwMode="auto">
            <a:xfrm>
              <a:off x="53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8" name="Rectangle 7563"/>
            <p:cNvSpPr>
              <a:spLocks noChangeArrowheads="1"/>
            </p:cNvSpPr>
            <p:nvPr/>
          </p:nvSpPr>
          <p:spPr bwMode="auto">
            <a:xfrm>
              <a:off x="53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69" name="Rectangle 7564"/>
            <p:cNvSpPr>
              <a:spLocks noChangeArrowheads="1"/>
            </p:cNvSpPr>
            <p:nvPr/>
          </p:nvSpPr>
          <p:spPr bwMode="auto">
            <a:xfrm>
              <a:off x="488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0" name="Rectangle 7565"/>
            <p:cNvSpPr>
              <a:spLocks noChangeArrowheads="1"/>
            </p:cNvSpPr>
            <p:nvPr/>
          </p:nvSpPr>
          <p:spPr bwMode="auto">
            <a:xfrm>
              <a:off x="488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1" name="Rectangle 7566"/>
            <p:cNvSpPr>
              <a:spLocks noChangeArrowheads="1"/>
            </p:cNvSpPr>
            <p:nvPr/>
          </p:nvSpPr>
          <p:spPr bwMode="auto">
            <a:xfrm>
              <a:off x="44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2" name="Rectangle 7567"/>
            <p:cNvSpPr>
              <a:spLocks noChangeArrowheads="1"/>
            </p:cNvSpPr>
            <p:nvPr/>
          </p:nvSpPr>
          <p:spPr bwMode="auto">
            <a:xfrm>
              <a:off x="44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3" name="Rectangle 7568"/>
            <p:cNvSpPr>
              <a:spLocks noChangeArrowheads="1"/>
            </p:cNvSpPr>
            <p:nvPr/>
          </p:nvSpPr>
          <p:spPr bwMode="auto">
            <a:xfrm>
              <a:off x="401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4" name="Rectangle 7569"/>
            <p:cNvSpPr>
              <a:spLocks noChangeArrowheads="1"/>
            </p:cNvSpPr>
            <p:nvPr/>
          </p:nvSpPr>
          <p:spPr bwMode="auto">
            <a:xfrm>
              <a:off x="401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5" name="Rectangle 7570"/>
            <p:cNvSpPr>
              <a:spLocks noChangeArrowheads="1"/>
            </p:cNvSpPr>
            <p:nvPr/>
          </p:nvSpPr>
          <p:spPr bwMode="auto">
            <a:xfrm>
              <a:off x="357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6" name="Rectangle 7571"/>
            <p:cNvSpPr>
              <a:spLocks noChangeArrowheads="1"/>
            </p:cNvSpPr>
            <p:nvPr/>
          </p:nvSpPr>
          <p:spPr bwMode="auto">
            <a:xfrm>
              <a:off x="357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7" name="Rectangle 7572"/>
            <p:cNvSpPr>
              <a:spLocks noChangeArrowheads="1"/>
            </p:cNvSpPr>
            <p:nvPr/>
          </p:nvSpPr>
          <p:spPr bwMode="auto">
            <a:xfrm>
              <a:off x="314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8" name="Rectangle 7573"/>
            <p:cNvSpPr>
              <a:spLocks noChangeArrowheads="1"/>
            </p:cNvSpPr>
            <p:nvPr/>
          </p:nvSpPr>
          <p:spPr bwMode="auto">
            <a:xfrm>
              <a:off x="314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79" name="Rectangle 7574"/>
            <p:cNvSpPr>
              <a:spLocks noChangeArrowheads="1"/>
            </p:cNvSpPr>
            <p:nvPr/>
          </p:nvSpPr>
          <p:spPr bwMode="auto">
            <a:xfrm>
              <a:off x="270" y="1328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0" name="Rectangle 7575"/>
            <p:cNvSpPr>
              <a:spLocks noChangeArrowheads="1"/>
            </p:cNvSpPr>
            <p:nvPr/>
          </p:nvSpPr>
          <p:spPr bwMode="auto">
            <a:xfrm>
              <a:off x="270" y="1383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1" name="Rectangle 7576"/>
            <p:cNvSpPr>
              <a:spLocks noChangeArrowheads="1"/>
            </p:cNvSpPr>
            <p:nvPr/>
          </p:nvSpPr>
          <p:spPr bwMode="auto">
            <a:xfrm>
              <a:off x="226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2" name="Rectangle 7577"/>
            <p:cNvSpPr>
              <a:spLocks noChangeArrowheads="1"/>
            </p:cNvSpPr>
            <p:nvPr/>
          </p:nvSpPr>
          <p:spPr bwMode="auto">
            <a:xfrm>
              <a:off x="226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3" name="Rectangle 7578"/>
            <p:cNvSpPr>
              <a:spLocks noChangeArrowheads="1"/>
            </p:cNvSpPr>
            <p:nvPr/>
          </p:nvSpPr>
          <p:spPr bwMode="auto">
            <a:xfrm>
              <a:off x="575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4" name="Rectangle 7579"/>
            <p:cNvSpPr>
              <a:spLocks noChangeArrowheads="1"/>
            </p:cNvSpPr>
            <p:nvPr/>
          </p:nvSpPr>
          <p:spPr bwMode="auto">
            <a:xfrm>
              <a:off x="575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5" name="Rectangle 7580"/>
            <p:cNvSpPr>
              <a:spLocks noChangeArrowheads="1"/>
            </p:cNvSpPr>
            <p:nvPr/>
          </p:nvSpPr>
          <p:spPr bwMode="auto">
            <a:xfrm>
              <a:off x="53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6" name="Rectangle 7581"/>
            <p:cNvSpPr>
              <a:spLocks noChangeArrowheads="1"/>
            </p:cNvSpPr>
            <p:nvPr/>
          </p:nvSpPr>
          <p:spPr bwMode="auto">
            <a:xfrm>
              <a:off x="53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7" name="Rectangle 7582"/>
            <p:cNvSpPr>
              <a:spLocks noChangeArrowheads="1"/>
            </p:cNvSpPr>
            <p:nvPr/>
          </p:nvSpPr>
          <p:spPr bwMode="auto">
            <a:xfrm>
              <a:off x="488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8" name="Rectangle 7583"/>
            <p:cNvSpPr>
              <a:spLocks noChangeArrowheads="1"/>
            </p:cNvSpPr>
            <p:nvPr/>
          </p:nvSpPr>
          <p:spPr bwMode="auto">
            <a:xfrm>
              <a:off x="488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89" name="Rectangle 7584"/>
            <p:cNvSpPr>
              <a:spLocks noChangeArrowheads="1"/>
            </p:cNvSpPr>
            <p:nvPr/>
          </p:nvSpPr>
          <p:spPr bwMode="auto">
            <a:xfrm>
              <a:off x="44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0" name="Rectangle 7585"/>
            <p:cNvSpPr>
              <a:spLocks noChangeArrowheads="1"/>
            </p:cNvSpPr>
            <p:nvPr/>
          </p:nvSpPr>
          <p:spPr bwMode="auto">
            <a:xfrm>
              <a:off x="44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1" name="Rectangle 7586"/>
            <p:cNvSpPr>
              <a:spLocks noChangeArrowheads="1"/>
            </p:cNvSpPr>
            <p:nvPr/>
          </p:nvSpPr>
          <p:spPr bwMode="auto">
            <a:xfrm>
              <a:off x="401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2" name="Rectangle 7587"/>
            <p:cNvSpPr>
              <a:spLocks noChangeArrowheads="1"/>
            </p:cNvSpPr>
            <p:nvPr/>
          </p:nvSpPr>
          <p:spPr bwMode="auto">
            <a:xfrm>
              <a:off x="401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3" name="Rectangle 7588"/>
            <p:cNvSpPr>
              <a:spLocks noChangeArrowheads="1"/>
            </p:cNvSpPr>
            <p:nvPr/>
          </p:nvSpPr>
          <p:spPr bwMode="auto">
            <a:xfrm>
              <a:off x="357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4" name="Rectangle 7589"/>
            <p:cNvSpPr>
              <a:spLocks noChangeArrowheads="1"/>
            </p:cNvSpPr>
            <p:nvPr/>
          </p:nvSpPr>
          <p:spPr bwMode="auto">
            <a:xfrm>
              <a:off x="357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5" name="Rectangle 7590"/>
            <p:cNvSpPr>
              <a:spLocks noChangeArrowheads="1"/>
            </p:cNvSpPr>
            <p:nvPr/>
          </p:nvSpPr>
          <p:spPr bwMode="auto">
            <a:xfrm>
              <a:off x="314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6" name="Rectangle 7591"/>
            <p:cNvSpPr>
              <a:spLocks noChangeArrowheads="1"/>
            </p:cNvSpPr>
            <p:nvPr/>
          </p:nvSpPr>
          <p:spPr bwMode="auto">
            <a:xfrm>
              <a:off x="314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7" name="Rectangle 7592"/>
            <p:cNvSpPr>
              <a:spLocks noChangeArrowheads="1"/>
            </p:cNvSpPr>
            <p:nvPr/>
          </p:nvSpPr>
          <p:spPr bwMode="auto">
            <a:xfrm>
              <a:off x="270" y="1209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8" name="Rectangle 7593"/>
            <p:cNvSpPr>
              <a:spLocks noChangeArrowheads="1"/>
            </p:cNvSpPr>
            <p:nvPr/>
          </p:nvSpPr>
          <p:spPr bwMode="auto">
            <a:xfrm>
              <a:off x="270" y="1264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299" name="Rectangle 7594"/>
            <p:cNvSpPr>
              <a:spLocks noChangeArrowheads="1"/>
            </p:cNvSpPr>
            <p:nvPr/>
          </p:nvSpPr>
          <p:spPr bwMode="auto">
            <a:xfrm>
              <a:off x="226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0" name="Rectangle 7595"/>
            <p:cNvSpPr>
              <a:spLocks noChangeArrowheads="1"/>
            </p:cNvSpPr>
            <p:nvPr/>
          </p:nvSpPr>
          <p:spPr bwMode="auto">
            <a:xfrm>
              <a:off x="575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1" name="Rectangle 7596"/>
            <p:cNvSpPr>
              <a:spLocks noChangeArrowheads="1"/>
            </p:cNvSpPr>
            <p:nvPr/>
          </p:nvSpPr>
          <p:spPr bwMode="auto">
            <a:xfrm>
              <a:off x="53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2" name="Rectangle 7597"/>
            <p:cNvSpPr>
              <a:spLocks noChangeArrowheads="1"/>
            </p:cNvSpPr>
            <p:nvPr/>
          </p:nvSpPr>
          <p:spPr bwMode="auto">
            <a:xfrm>
              <a:off x="488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3" name="Rectangle 7598"/>
            <p:cNvSpPr>
              <a:spLocks noChangeArrowheads="1"/>
            </p:cNvSpPr>
            <p:nvPr/>
          </p:nvSpPr>
          <p:spPr bwMode="auto">
            <a:xfrm>
              <a:off x="44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4" name="Rectangle 7599"/>
            <p:cNvSpPr>
              <a:spLocks noChangeArrowheads="1"/>
            </p:cNvSpPr>
            <p:nvPr/>
          </p:nvSpPr>
          <p:spPr bwMode="auto">
            <a:xfrm>
              <a:off x="401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5" name="Rectangle 7600"/>
            <p:cNvSpPr>
              <a:spLocks noChangeArrowheads="1"/>
            </p:cNvSpPr>
            <p:nvPr/>
          </p:nvSpPr>
          <p:spPr bwMode="auto">
            <a:xfrm>
              <a:off x="357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6" name="Rectangle 7601"/>
            <p:cNvSpPr>
              <a:spLocks noChangeArrowheads="1"/>
            </p:cNvSpPr>
            <p:nvPr/>
          </p:nvSpPr>
          <p:spPr bwMode="auto">
            <a:xfrm>
              <a:off x="314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7" name="Rectangle 7602"/>
            <p:cNvSpPr>
              <a:spLocks noChangeArrowheads="1"/>
            </p:cNvSpPr>
            <p:nvPr/>
          </p:nvSpPr>
          <p:spPr bwMode="auto">
            <a:xfrm>
              <a:off x="270" y="1145"/>
              <a:ext cx="29" cy="29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8" name="Freeform 7603"/>
            <p:cNvSpPr>
              <a:spLocks/>
            </p:cNvSpPr>
            <p:nvPr/>
          </p:nvSpPr>
          <p:spPr bwMode="auto">
            <a:xfrm>
              <a:off x="194" y="159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09" name="Freeform 7604"/>
            <p:cNvSpPr>
              <a:spLocks/>
            </p:cNvSpPr>
            <p:nvPr/>
          </p:nvSpPr>
          <p:spPr bwMode="auto">
            <a:xfrm>
              <a:off x="194" y="154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0" name="Freeform 7605"/>
            <p:cNvSpPr>
              <a:spLocks/>
            </p:cNvSpPr>
            <p:nvPr/>
          </p:nvSpPr>
          <p:spPr bwMode="auto">
            <a:xfrm>
              <a:off x="171" y="156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1" name="Freeform 7606"/>
            <p:cNvSpPr>
              <a:spLocks/>
            </p:cNvSpPr>
            <p:nvPr/>
          </p:nvSpPr>
          <p:spPr bwMode="auto">
            <a:xfrm>
              <a:off x="171" y="152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2" name="Freeform 7607"/>
            <p:cNvSpPr>
              <a:spLocks/>
            </p:cNvSpPr>
            <p:nvPr/>
          </p:nvSpPr>
          <p:spPr bwMode="auto">
            <a:xfrm>
              <a:off x="148" y="154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3" name="Freeform 7608"/>
            <p:cNvSpPr>
              <a:spLocks/>
            </p:cNvSpPr>
            <p:nvPr/>
          </p:nvSpPr>
          <p:spPr bwMode="auto">
            <a:xfrm>
              <a:off x="148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4" name="Freeform 7609"/>
            <p:cNvSpPr>
              <a:spLocks/>
            </p:cNvSpPr>
            <p:nvPr/>
          </p:nvSpPr>
          <p:spPr bwMode="auto">
            <a:xfrm>
              <a:off x="103" y="149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5" name="Freeform 7610"/>
            <p:cNvSpPr>
              <a:spLocks/>
            </p:cNvSpPr>
            <p:nvPr/>
          </p:nvSpPr>
          <p:spPr bwMode="auto">
            <a:xfrm>
              <a:off x="103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6" name="Freeform 7611"/>
            <p:cNvSpPr>
              <a:spLocks/>
            </p:cNvSpPr>
            <p:nvPr/>
          </p:nvSpPr>
          <p:spPr bwMode="auto">
            <a:xfrm>
              <a:off x="125" y="152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7" name="Freeform 7612"/>
            <p:cNvSpPr>
              <a:spLocks/>
            </p:cNvSpPr>
            <p:nvPr/>
          </p:nvSpPr>
          <p:spPr bwMode="auto">
            <a:xfrm>
              <a:off x="125" y="147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8" name="Freeform 7613"/>
            <p:cNvSpPr>
              <a:spLocks/>
            </p:cNvSpPr>
            <p:nvPr/>
          </p:nvSpPr>
          <p:spPr bwMode="auto">
            <a:xfrm>
              <a:off x="194" y="147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19" name="Freeform 7614"/>
            <p:cNvSpPr>
              <a:spLocks/>
            </p:cNvSpPr>
            <p:nvPr/>
          </p:nvSpPr>
          <p:spPr bwMode="auto">
            <a:xfrm>
              <a:off x="194" y="142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0" name="Freeform 7615"/>
            <p:cNvSpPr>
              <a:spLocks/>
            </p:cNvSpPr>
            <p:nvPr/>
          </p:nvSpPr>
          <p:spPr bwMode="auto">
            <a:xfrm>
              <a:off x="171" y="145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1" name="Freeform 7616"/>
            <p:cNvSpPr>
              <a:spLocks/>
            </p:cNvSpPr>
            <p:nvPr/>
          </p:nvSpPr>
          <p:spPr bwMode="auto">
            <a:xfrm>
              <a:off x="171" y="140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2" name="Freeform 7617"/>
            <p:cNvSpPr>
              <a:spLocks/>
            </p:cNvSpPr>
            <p:nvPr/>
          </p:nvSpPr>
          <p:spPr bwMode="auto">
            <a:xfrm>
              <a:off x="148" y="142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3" name="Freeform 7618"/>
            <p:cNvSpPr>
              <a:spLocks/>
            </p:cNvSpPr>
            <p:nvPr/>
          </p:nvSpPr>
          <p:spPr bwMode="auto">
            <a:xfrm>
              <a:off x="148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4" name="Freeform 7619"/>
            <p:cNvSpPr>
              <a:spLocks/>
            </p:cNvSpPr>
            <p:nvPr/>
          </p:nvSpPr>
          <p:spPr bwMode="auto">
            <a:xfrm>
              <a:off x="103" y="138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5" name="Freeform 7620"/>
            <p:cNvSpPr>
              <a:spLocks/>
            </p:cNvSpPr>
            <p:nvPr/>
          </p:nvSpPr>
          <p:spPr bwMode="auto">
            <a:xfrm>
              <a:off x="103" y="133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6" name="Freeform 7621"/>
            <p:cNvSpPr>
              <a:spLocks/>
            </p:cNvSpPr>
            <p:nvPr/>
          </p:nvSpPr>
          <p:spPr bwMode="auto">
            <a:xfrm>
              <a:off x="125" y="140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7" name="Freeform 7622"/>
            <p:cNvSpPr>
              <a:spLocks/>
            </p:cNvSpPr>
            <p:nvPr/>
          </p:nvSpPr>
          <p:spPr bwMode="auto">
            <a:xfrm>
              <a:off x="125" y="135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8" name="Freeform 7623"/>
            <p:cNvSpPr>
              <a:spLocks/>
            </p:cNvSpPr>
            <p:nvPr/>
          </p:nvSpPr>
          <p:spPr bwMode="auto">
            <a:xfrm>
              <a:off x="194" y="135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29" name="Freeform 7624"/>
            <p:cNvSpPr>
              <a:spLocks/>
            </p:cNvSpPr>
            <p:nvPr/>
          </p:nvSpPr>
          <p:spPr bwMode="auto">
            <a:xfrm>
              <a:off x="194" y="130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0" name="Freeform 7625"/>
            <p:cNvSpPr>
              <a:spLocks/>
            </p:cNvSpPr>
            <p:nvPr/>
          </p:nvSpPr>
          <p:spPr bwMode="auto">
            <a:xfrm>
              <a:off x="171" y="133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1" name="Freeform 7626"/>
            <p:cNvSpPr>
              <a:spLocks/>
            </p:cNvSpPr>
            <p:nvPr/>
          </p:nvSpPr>
          <p:spPr bwMode="auto">
            <a:xfrm>
              <a:off x="171" y="128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2" name="Freeform 7627"/>
            <p:cNvSpPr>
              <a:spLocks/>
            </p:cNvSpPr>
            <p:nvPr/>
          </p:nvSpPr>
          <p:spPr bwMode="auto">
            <a:xfrm>
              <a:off x="148" y="130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3" name="Freeform 7628"/>
            <p:cNvSpPr>
              <a:spLocks/>
            </p:cNvSpPr>
            <p:nvPr/>
          </p:nvSpPr>
          <p:spPr bwMode="auto">
            <a:xfrm>
              <a:off x="148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4" name="Freeform 7629"/>
            <p:cNvSpPr>
              <a:spLocks/>
            </p:cNvSpPr>
            <p:nvPr/>
          </p:nvSpPr>
          <p:spPr bwMode="auto">
            <a:xfrm>
              <a:off x="103" y="126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5" name="Freeform 7630"/>
            <p:cNvSpPr>
              <a:spLocks/>
            </p:cNvSpPr>
            <p:nvPr/>
          </p:nvSpPr>
          <p:spPr bwMode="auto">
            <a:xfrm>
              <a:off x="103" y="1214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6" name="Freeform 7631"/>
            <p:cNvSpPr>
              <a:spLocks/>
            </p:cNvSpPr>
            <p:nvPr/>
          </p:nvSpPr>
          <p:spPr bwMode="auto">
            <a:xfrm>
              <a:off x="125" y="128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7" name="Freeform 7632"/>
            <p:cNvSpPr>
              <a:spLocks/>
            </p:cNvSpPr>
            <p:nvPr/>
          </p:nvSpPr>
          <p:spPr bwMode="auto">
            <a:xfrm>
              <a:off x="125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8" name="Freeform 7633"/>
            <p:cNvSpPr>
              <a:spLocks/>
            </p:cNvSpPr>
            <p:nvPr/>
          </p:nvSpPr>
          <p:spPr bwMode="auto">
            <a:xfrm>
              <a:off x="194" y="1238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39" name="Freeform 7634"/>
            <p:cNvSpPr>
              <a:spLocks/>
            </p:cNvSpPr>
            <p:nvPr/>
          </p:nvSpPr>
          <p:spPr bwMode="auto">
            <a:xfrm>
              <a:off x="194" y="1191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0" name="Freeform 7635"/>
            <p:cNvSpPr>
              <a:spLocks/>
            </p:cNvSpPr>
            <p:nvPr/>
          </p:nvSpPr>
          <p:spPr bwMode="auto">
            <a:xfrm>
              <a:off x="171" y="121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1" name="Freeform 7636"/>
            <p:cNvSpPr>
              <a:spLocks/>
            </p:cNvSpPr>
            <p:nvPr/>
          </p:nvSpPr>
          <p:spPr bwMode="auto">
            <a:xfrm>
              <a:off x="171" y="116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2" name="Freeform 7637"/>
            <p:cNvSpPr>
              <a:spLocks/>
            </p:cNvSpPr>
            <p:nvPr/>
          </p:nvSpPr>
          <p:spPr bwMode="auto">
            <a:xfrm>
              <a:off x="148" y="119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3" name="Freeform 7638"/>
            <p:cNvSpPr>
              <a:spLocks/>
            </p:cNvSpPr>
            <p:nvPr/>
          </p:nvSpPr>
          <p:spPr bwMode="auto">
            <a:xfrm>
              <a:off x="148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4" name="Freeform 7639"/>
            <p:cNvSpPr>
              <a:spLocks/>
            </p:cNvSpPr>
            <p:nvPr/>
          </p:nvSpPr>
          <p:spPr bwMode="auto">
            <a:xfrm>
              <a:off x="103" y="1143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5" name="Freeform 7640"/>
            <p:cNvSpPr>
              <a:spLocks/>
            </p:cNvSpPr>
            <p:nvPr/>
          </p:nvSpPr>
          <p:spPr bwMode="auto">
            <a:xfrm>
              <a:off x="103" y="1096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6" name="Freeform 7641"/>
            <p:cNvSpPr>
              <a:spLocks/>
            </p:cNvSpPr>
            <p:nvPr/>
          </p:nvSpPr>
          <p:spPr bwMode="auto">
            <a:xfrm>
              <a:off x="125" y="1167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7" name="Freeform 7642"/>
            <p:cNvSpPr>
              <a:spLocks/>
            </p:cNvSpPr>
            <p:nvPr/>
          </p:nvSpPr>
          <p:spPr bwMode="auto">
            <a:xfrm>
              <a:off x="125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8" name="Freeform 7643"/>
            <p:cNvSpPr>
              <a:spLocks/>
            </p:cNvSpPr>
            <p:nvPr/>
          </p:nvSpPr>
          <p:spPr bwMode="auto">
            <a:xfrm>
              <a:off x="194" y="1120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49" name="Freeform 7644"/>
            <p:cNvSpPr>
              <a:spLocks/>
            </p:cNvSpPr>
            <p:nvPr/>
          </p:nvSpPr>
          <p:spPr bwMode="auto">
            <a:xfrm>
              <a:off x="171" y="109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0" name="Freeform 7645"/>
            <p:cNvSpPr>
              <a:spLocks/>
            </p:cNvSpPr>
            <p:nvPr/>
          </p:nvSpPr>
          <p:spPr bwMode="auto">
            <a:xfrm>
              <a:off x="148" y="1072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1" name="Freeform 7646"/>
            <p:cNvSpPr>
              <a:spLocks/>
            </p:cNvSpPr>
            <p:nvPr/>
          </p:nvSpPr>
          <p:spPr bwMode="auto">
            <a:xfrm>
              <a:off x="103" y="1025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2" name="Freeform 7647"/>
            <p:cNvSpPr>
              <a:spLocks/>
            </p:cNvSpPr>
            <p:nvPr/>
          </p:nvSpPr>
          <p:spPr bwMode="auto">
            <a:xfrm>
              <a:off x="125" y="1049"/>
              <a:ext cx="16" cy="4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3" name="Rectangle 7648"/>
            <p:cNvSpPr>
              <a:spLocks noChangeArrowheads="1"/>
            </p:cNvSpPr>
            <p:nvPr/>
          </p:nvSpPr>
          <p:spPr bwMode="auto">
            <a:xfrm>
              <a:off x="223" y="1681"/>
              <a:ext cx="381" cy="118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4" name="Freeform 7649"/>
            <p:cNvSpPr>
              <a:spLocks/>
            </p:cNvSpPr>
            <p:nvPr/>
          </p:nvSpPr>
          <p:spPr bwMode="auto">
            <a:xfrm>
              <a:off x="105" y="1572"/>
              <a:ext cx="102" cy="220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5" name="Rectangle 7650"/>
            <p:cNvSpPr>
              <a:spLocks noChangeArrowheads="1"/>
            </p:cNvSpPr>
            <p:nvPr/>
          </p:nvSpPr>
          <p:spPr bwMode="auto">
            <a:xfrm>
              <a:off x="414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6" name="Rectangle 7651"/>
            <p:cNvSpPr>
              <a:spLocks noChangeArrowheads="1"/>
            </p:cNvSpPr>
            <p:nvPr/>
          </p:nvSpPr>
          <p:spPr bwMode="auto">
            <a:xfrm>
              <a:off x="372" y="1730"/>
              <a:ext cx="42" cy="74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7" name="Rectangle 7652"/>
            <p:cNvSpPr>
              <a:spLocks noChangeArrowheads="1"/>
            </p:cNvSpPr>
            <p:nvPr/>
          </p:nvSpPr>
          <p:spPr bwMode="auto">
            <a:xfrm>
              <a:off x="233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8" name="Rectangle 7653"/>
            <p:cNvSpPr>
              <a:spLocks noChangeArrowheads="1"/>
            </p:cNvSpPr>
            <p:nvPr/>
          </p:nvSpPr>
          <p:spPr bwMode="auto">
            <a:xfrm>
              <a:off x="301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59" name="Rectangle 7654"/>
            <p:cNvSpPr>
              <a:spLocks noChangeArrowheads="1"/>
            </p:cNvSpPr>
            <p:nvPr/>
          </p:nvSpPr>
          <p:spPr bwMode="auto">
            <a:xfrm>
              <a:off x="469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60" name="Rectangle 7655"/>
            <p:cNvSpPr>
              <a:spLocks noChangeArrowheads="1"/>
            </p:cNvSpPr>
            <p:nvPr/>
          </p:nvSpPr>
          <p:spPr bwMode="auto">
            <a:xfrm>
              <a:off x="537" y="1730"/>
              <a:ext cx="58" cy="55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61" name="Freeform 7656"/>
            <p:cNvSpPr>
              <a:spLocks/>
            </p:cNvSpPr>
            <p:nvPr/>
          </p:nvSpPr>
          <p:spPr bwMode="auto">
            <a:xfrm>
              <a:off x="115" y="949"/>
              <a:ext cx="470" cy="112"/>
            </a:xfrm>
            <a:custGeom>
              <a:avLst/>
              <a:gdLst>
                <a:gd name="T0" fmla="*/ 0 w 504"/>
                <a:gd name="T1" fmla="*/ 0 h 120"/>
                <a:gd name="T2" fmla="*/ 362 w 504"/>
                <a:gd name="T3" fmla="*/ 0 h 120"/>
                <a:gd name="T4" fmla="*/ 504 w 504"/>
                <a:gd name="T5" fmla="*/ 120 h 120"/>
                <a:gd name="T6" fmla="*/ 114 w 504"/>
                <a:gd name="T7" fmla="*/ 120 h 120"/>
                <a:gd name="T8" fmla="*/ 0 w 504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4"/>
                <a:gd name="T16" fmla="*/ 0 h 120"/>
                <a:gd name="T17" fmla="*/ 504 w 504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4" h="120">
                  <a:moveTo>
                    <a:pt x="0" y="0"/>
                  </a:moveTo>
                  <a:lnTo>
                    <a:pt x="362" y="0"/>
                  </a:lnTo>
                  <a:lnTo>
                    <a:pt x="504" y="120"/>
                  </a:lnTo>
                  <a:lnTo>
                    <a:pt x="114" y="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362" name="Freeform 7657"/>
            <p:cNvSpPr>
              <a:spLocks/>
            </p:cNvSpPr>
            <p:nvPr/>
          </p:nvSpPr>
          <p:spPr bwMode="auto">
            <a:xfrm>
              <a:off x="116" y="952"/>
              <a:ext cx="105" cy="126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1363" name="Oval 8615"/>
          <p:cNvSpPr>
            <a:spLocks noChangeArrowheads="1"/>
          </p:cNvSpPr>
          <p:nvPr/>
        </p:nvSpPr>
        <p:spPr bwMode="auto">
          <a:xfrm>
            <a:off x="8123695" y="2656662"/>
            <a:ext cx="987831" cy="599218"/>
          </a:xfrm>
          <a:prstGeom prst="ellipse">
            <a:avLst/>
          </a:prstGeom>
          <a:gradFill rotWithShape="1">
            <a:gsLst>
              <a:gs pos="0">
                <a:srgbClr val="000000">
                  <a:alpha val="79999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sp>
        <p:nvSpPr>
          <p:cNvPr id="1364" name="Oval 8616"/>
          <p:cNvSpPr>
            <a:spLocks noChangeArrowheads="1"/>
          </p:cNvSpPr>
          <p:nvPr/>
        </p:nvSpPr>
        <p:spPr bwMode="auto">
          <a:xfrm>
            <a:off x="8194254" y="2620345"/>
            <a:ext cx="1161649" cy="705573"/>
          </a:xfrm>
          <a:prstGeom prst="ellipse">
            <a:avLst/>
          </a:prstGeom>
          <a:gradFill rotWithShape="1">
            <a:gsLst>
              <a:gs pos="0">
                <a:srgbClr val="000000"/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grpSp>
        <p:nvGrpSpPr>
          <p:cNvPr id="1365" name="组合 3004"/>
          <p:cNvGrpSpPr/>
          <p:nvPr/>
        </p:nvGrpSpPr>
        <p:grpSpPr>
          <a:xfrm>
            <a:off x="8499223" y="2604781"/>
            <a:ext cx="739891" cy="617377"/>
            <a:chOff x="9775264" y="2994915"/>
            <a:chExt cx="967586" cy="823169"/>
          </a:xfrm>
        </p:grpSpPr>
        <p:grpSp>
          <p:nvGrpSpPr>
            <p:cNvPr id="1366" name="Group 8617"/>
            <p:cNvGrpSpPr>
              <a:grpSpLocks/>
            </p:cNvGrpSpPr>
            <p:nvPr/>
          </p:nvGrpSpPr>
          <p:grpSpPr bwMode="auto">
            <a:xfrm>
              <a:off x="9775264" y="2994915"/>
              <a:ext cx="920484" cy="823169"/>
              <a:chOff x="848" y="1443"/>
              <a:chExt cx="1365" cy="1413"/>
            </a:xfrm>
          </p:grpSpPr>
          <p:sp>
            <p:nvSpPr>
              <p:cNvPr id="1488" name="Rectangle 8618"/>
              <p:cNvSpPr>
                <a:spLocks noChangeArrowheads="1"/>
              </p:cNvSpPr>
              <p:nvPr/>
            </p:nvSpPr>
            <p:spPr bwMode="auto">
              <a:xfrm>
                <a:off x="1160" y="1806"/>
                <a:ext cx="1050" cy="1050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89" name="Freeform 8619"/>
              <p:cNvSpPr>
                <a:spLocks/>
              </p:cNvSpPr>
              <p:nvPr/>
            </p:nvSpPr>
            <p:spPr bwMode="auto">
              <a:xfrm>
                <a:off x="848" y="1485"/>
                <a:ext cx="310" cy="1371"/>
              </a:xfrm>
              <a:custGeom>
                <a:avLst/>
                <a:gdLst>
                  <a:gd name="T0" fmla="*/ 1 w 310"/>
                  <a:gd name="T1" fmla="*/ 0 h 1371"/>
                  <a:gd name="T2" fmla="*/ 0 w 310"/>
                  <a:gd name="T3" fmla="*/ 1054 h 1371"/>
                  <a:gd name="T4" fmla="*/ 310 w 310"/>
                  <a:gd name="T5" fmla="*/ 1371 h 1371"/>
                  <a:gd name="T6" fmla="*/ 310 w 310"/>
                  <a:gd name="T7" fmla="*/ 318 h 1371"/>
                  <a:gd name="T8" fmla="*/ 1 w 310"/>
                  <a:gd name="T9" fmla="*/ 0 h 13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0"/>
                  <a:gd name="T16" fmla="*/ 0 h 1371"/>
                  <a:gd name="T17" fmla="*/ 310 w 310"/>
                  <a:gd name="T18" fmla="*/ 1371 h 13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0" h="1371">
                    <a:moveTo>
                      <a:pt x="1" y="0"/>
                    </a:moveTo>
                    <a:lnTo>
                      <a:pt x="0" y="1054"/>
                    </a:lnTo>
                    <a:lnTo>
                      <a:pt x="310" y="1371"/>
                    </a:lnTo>
                    <a:lnTo>
                      <a:pt x="310" y="31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78BFF"/>
              </a:solidFill>
              <a:ln w="6350">
                <a:solidFill>
                  <a:srgbClr val="678B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0" name="Freeform 8620"/>
              <p:cNvSpPr>
                <a:spLocks/>
              </p:cNvSpPr>
              <p:nvPr/>
            </p:nvSpPr>
            <p:spPr bwMode="auto">
              <a:xfrm>
                <a:off x="848" y="1823"/>
                <a:ext cx="312" cy="373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1" name="Freeform 8621"/>
              <p:cNvSpPr>
                <a:spLocks/>
              </p:cNvSpPr>
              <p:nvPr/>
            </p:nvSpPr>
            <p:spPr bwMode="auto">
              <a:xfrm>
                <a:off x="848" y="2135"/>
                <a:ext cx="312" cy="372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2" name="Rectangle 8622"/>
              <p:cNvSpPr>
                <a:spLocks noChangeArrowheads="1"/>
              </p:cNvSpPr>
              <p:nvPr/>
            </p:nvSpPr>
            <p:spPr bwMode="auto">
              <a:xfrm>
                <a:off x="1168" y="2151"/>
                <a:ext cx="1037" cy="45"/>
              </a:xfrm>
              <a:prstGeom prst="rect">
                <a:avLst/>
              </a:prstGeom>
              <a:solidFill>
                <a:srgbClr val="7797FF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3" name="Rectangle 8623"/>
              <p:cNvSpPr>
                <a:spLocks noChangeArrowheads="1"/>
              </p:cNvSpPr>
              <p:nvPr/>
            </p:nvSpPr>
            <p:spPr bwMode="auto">
              <a:xfrm>
                <a:off x="1187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4" name="Rectangle 8624"/>
              <p:cNvSpPr>
                <a:spLocks noChangeArrowheads="1"/>
              </p:cNvSpPr>
              <p:nvPr/>
            </p:nvSpPr>
            <p:spPr bwMode="auto">
              <a:xfrm>
                <a:off x="1187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5" name="Rectangle 8625"/>
              <p:cNvSpPr>
                <a:spLocks noChangeArrowheads="1"/>
              </p:cNvSpPr>
              <p:nvPr/>
            </p:nvSpPr>
            <p:spPr bwMode="auto">
              <a:xfrm>
                <a:off x="2110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6" name="Rectangle 8626"/>
              <p:cNvSpPr>
                <a:spLocks noChangeArrowheads="1"/>
              </p:cNvSpPr>
              <p:nvPr/>
            </p:nvSpPr>
            <p:spPr bwMode="auto">
              <a:xfrm>
                <a:off x="2110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7" name="Rectangle 8627"/>
              <p:cNvSpPr>
                <a:spLocks noChangeArrowheads="1"/>
              </p:cNvSpPr>
              <p:nvPr/>
            </p:nvSpPr>
            <p:spPr bwMode="auto">
              <a:xfrm>
                <a:off x="199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8" name="Rectangle 8628"/>
              <p:cNvSpPr>
                <a:spLocks noChangeArrowheads="1"/>
              </p:cNvSpPr>
              <p:nvPr/>
            </p:nvSpPr>
            <p:spPr bwMode="auto">
              <a:xfrm>
                <a:off x="199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499" name="Rectangle 8629"/>
              <p:cNvSpPr>
                <a:spLocks noChangeArrowheads="1"/>
              </p:cNvSpPr>
              <p:nvPr/>
            </p:nvSpPr>
            <p:spPr bwMode="auto">
              <a:xfrm>
                <a:off x="1880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0" name="Rectangle 8630"/>
              <p:cNvSpPr>
                <a:spLocks noChangeArrowheads="1"/>
              </p:cNvSpPr>
              <p:nvPr/>
            </p:nvSpPr>
            <p:spPr bwMode="auto">
              <a:xfrm>
                <a:off x="1880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1" name="Rectangle 8631"/>
              <p:cNvSpPr>
                <a:spLocks noChangeArrowheads="1"/>
              </p:cNvSpPr>
              <p:nvPr/>
            </p:nvSpPr>
            <p:spPr bwMode="auto">
              <a:xfrm>
                <a:off x="176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2" name="Rectangle 8632"/>
              <p:cNvSpPr>
                <a:spLocks noChangeArrowheads="1"/>
              </p:cNvSpPr>
              <p:nvPr/>
            </p:nvSpPr>
            <p:spPr bwMode="auto">
              <a:xfrm>
                <a:off x="176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3" name="Rectangle 8633"/>
              <p:cNvSpPr>
                <a:spLocks noChangeArrowheads="1"/>
              </p:cNvSpPr>
              <p:nvPr/>
            </p:nvSpPr>
            <p:spPr bwMode="auto">
              <a:xfrm>
                <a:off x="1650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4" name="Rectangle 8634"/>
              <p:cNvSpPr>
                <a:spLocks noChangeArrowheads="1"/>
              </p:cNvSpPr>
              <p:nvPr/>
            </p:nvSpPr>
            <p:spPr bwMode="auto">
              <a:xfrm>
                <a:off x="1650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5" name="Rectangle 8635"/>
              <p:cNvSpPr>
                <a:spLocks noChangeArrowheads="1"/>
              </p:cNvSpPr>
              <p:nvPr/>
            </p:nvSpPr>
            <p:spPr bwMode="auto">
              <a:xfrm>
                <a:off x="153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6" name="Rectangle 8636"/>
              <p:cNvSpPr>
                <a:spLocks noChangeArrowheads="1"/>
              </p:cNvSpPr>
              <p:nvPr/>
            </p:nvSpPr>
            <p:spPr bwMode="auto">
              <a:xfrm>
                <a:off x="153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7" name="Rectangle 8637"/>
              <p:cNvSpPr>
                <a:spLocks noChangeArrowheads="1"/>
              </p:cNvSpPr>
              <p:nvPr/>
            </p:nvSpPr>
            <p:spPr bwMode="auto">
              <a:xfrm>
                <a:off x="1419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8" name="Rectangle 8638"/>
              <p:cNvSpPr>
                <a:spLocks noChangeArrowheads="1"/>
              </p:cNvSpPr>
              <p:nvPr/>
            </p:nvSpPr>
            <p:spPr bwMode="auto">
              <a:xfrm>
                <a:off x="1419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09" name="Rectangle 8639"/>
              <p:cNvSpPr>
                <a:spLocks noChangeArrowheads="1"/>
              </p:cNvSpPr>
              <p:nvPr/>
            </p:nvSpPr>
            <p:spPr bwMode="auto">
              <a:xfrm>
                <a:off x="130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0" name="Rectangle 8640"/>
              <p:cNvSpPr>
                <a:spLocks noChangeArrowheads="1"/>
              </p:cNvSpPr>
              <p:nvPr/>
            </p:nvSpPr>
            <p:spPr bwMode="auto">
              <a:xfrm>
                <a:off x="130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1" name="Rectangle 8641"/>
              <p:cNvSpPr>
                <a:spLocks noChangeArrowheads="1"/>
              </p:cNvSpPr>
              <p:nvPr/>
            </p:nvSpPr>
            <p:spPr bwMode="auto">
              <a:xfrm>
                <a:off x="1187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2" name="Rectangle 8642"/>
              <p:cNvSpPr>
                <a:spLocks noChangeArrowheads="1"/>
              </p:cNvSpPr>
              <p:nvPr/>
            </p:nvSpPr>
            <p:spPr bwMode="auto">
              <a:xfrm>
                <a:off x="1187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3" name="Rectangle 8643"/>
              <p:cNvSpPr>
                <a:spLocks noChangeArrowheads="1"/>
              </p:cNvSpPr>
              <p:nvPr/>
            </p:nvSpPr>
            <p:spPr bwMode="auto">
              <a:xfrm>
                <a:off x="2110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4" name="Rectangle 8644"/>
              <p:cNvSpPr>
                <a:spLocks noChangeArrowheads="1"/>
              </p:cNvSpPr>
              <p:nvPr/>
            </p:nvSpPr>
            <p:spPr bwMode="auto">
              <a:xfrm>
                <a:off x="2110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5" name="Rectangle 8645"/>
              <p:cNvSpPr>
                <a:spLocks noChangeArrowheads="1"/>
              </p:cNvSpPr>
              <p:nvPr/>
            </p:nvSpPr>
            <p:spPr bwMode="auto">
              <a:xfrm>
                <a:off x="199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6" name="Rectangle 8646"/>
              <p:cNvSpPr>
                <a:spLocks noChangeArrowheads="1"/>
              </p:cNvSpPr>
              <p:nvPr/>
            </p:nvSpPr>
            <p:spPr bwMode="auto">
              <a:xfrm>
                <a:off x="199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7" name="Rectangle 8647"/>
              <p:cNvSpPr>
                <a:spLocks noChangeArrowheads="1"/>
              </p:cNvSpPr>
              <p:nvPr/>
            </p:nvSpPr>
            <p:spPr bwMode="auto">
              <a:xfrm>
                <a:off x="1880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8" name="Rectangle 8648"/>
              <p:cNvSpPr>
                <a:spLocks noChangeArrowheads="1"/>
              </p:cNvSpPr>
              <p:nvPr/>
            </p:nvSpPr>
            <p:spPr bwMode="auto">
              <a:xfrm>
                <a:off x="1880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19" name="Rectangle 8649"/>
              <p:cNvSpPr>
                <a:spLocks noChangeArrowheads="1"/>
              </p:cNvSpPr>
              <p:nvPr/>
            </p:nvSpPr>
            <p:spPr bwMode="auto">
              <a:xfrm>
                <a:off x="176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0" name="Rectangle 8650"/>
              <p:cNvSpPr>
                <a:spLocks noChangeArrowheads="1"/>
              </p:cNvSpPr>
              <p:nvPr/>
            </p:nvSpPr>
            <p:spPr bwMode="auto">
              <a:xfrm>
                <a:off x="176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1" name="Rectangle 8651"/>
              <p:cNvSpPr>
                <a:spLocks noChangeArrowheads="1"/>
              </p:cNvSpPr>
              <p:nvPr/>
            </p:nvSpPr>
            <p:spPr bwMode="auto">
              <a:xfrm>
                <a:off x="1650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2" name="Rectangle 8652"/>
              <p:cNvSpPr>
                <a:spLocks noChangeArrowheads="1"/>
              </p:cNvSpPr>
              <p:nvPr/>
            </p:nvSpPr>
            <p:spPr bwMode="auto">
              <a:xfrm>
                <a:off x="1650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3" name="Rectangle 8653"/>
              <p:cNvSpPr>
                <a:spLocks noChangeArrowheads="1"/>
              </p:cNvSpPr>
              <p:nvPr/>
            </p:nvSpPr>
            <p:spPr bwMode="auto">
              <a:xfrm>
                <a:off x="153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4" name="Rectangle 8654"/>
              <p:cNvSpPr>
                <a:spLocks noChangeArrowheads="1"/>
              </p:cNvSpPr>
              <p:nvPr/>
            </p:nvSpPr>
            <p:spPr bwMode="auto">
              <a:xfrm>
                <a:off x="153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5" name="Rectangle 8655"/>
              <p:cNvSpPr>
                <a:spLocks noChangeArrowheads="1"/>
              </p:cNvSpPr>
              <p:nvPr/>
            </p:nvSpPr>
            <p:spPr bwMode="auto">
              <a:xfrm>
                <a:off x="1419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6" name="Rectangle 8656"/>
              <p:cNvSpPr>
                <a:spLocks noChangeArrowheads="1"/>
              </p:cNvSpPr>
              <p:nvPr/>
            </p:nvSpPr>
            <p:spPr bwMode="auto">
              <a:xfrm>
                <a:off x="1419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7" name="Rectangle 8657"/>
              <p:cNvSpPr>
                <a:spLocks noChangeArrowheads="1"/>
              </p:cNvSpPr>
              <p:nvPr/>
            </p:nvSpPr>
            <p:spPr bwMode="auto">
              <a:xfrm>
                <a:off x="130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8" name="Rectangle 8658"/>
              <p:cNvSpPr>
                <a:spLocks noChangeArrowheads="1"/>
              </p:cNvSpPr>
              <p:nvPr/>
            </p:nvSpPr>
            <p:spPr bwMode="auto">
              <a:xfrm>
                <a:off x="130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29" name="Freeform 8659"/>
              <p:cNvSpPr>
                <a:spLocks/>
              </p:cNvSpPr>
              <p:nvPr/>
            </p:nvSpPr>
            <p:spPr bwMode="auto">
              <a:xfrm>
                <a:off x="1102" y="2288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0" name="Freeform 8660"/>
              <p:cNvSpPr>
                <a:spLocks/>
              </p:cNvSpPr>
              <p:nvPr/>
            </p:nvSpPr>
            <p:spPr bwMode="auto">
              <a:xfrm>
                <a:off x="1102" y="2164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1" name="Freeform 8661"/>
              <p:cNvSpPr>
                <a:spLocks/>
              </p:cNvSpPr>
              <p:nvPr/>
            </p:nvSpPr>
            <p:spPr bwMode="auto">
              <a:xfrm>
                <a:off x="1041" y="2222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2" name="Freeform 8662"/>
              <p:cNvSpPr>
                <a:spLocks/>
              </p:cNvSpPr>
              <p:nvPr/>
            </p:nvSpPr>
            <p:spPr bwMode="auto">
              <a:xfrm>
                <a:off x="1041" y="2098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3" name="Freeform 8663"/>
              <p:cNvSpPr>
                <a:spLocks/>
              </p:cNvSpPr>
              <p:nvPr/>
            </p:nvSpPr>
            <p:spPr bwMode="auto">
              <a:xfrm>
                <a:off x="980" y="2161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4" name="Freeform 8664"/>
              <p:cNvSpPr>
                <a:spLocks/>
              </p:cNvSpPr>
              <p:nvPr/>
            </p:nvSpPr>
            <p:spPr bwMode="auto">
              <a:xfrm>
                <a:off x="980" y="203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5" name="Freeform 8665"/>
              <p:cNvSpPr>
                <a:spLocks/>
              </p:cNvSpPr>
              <p:nvPr/>
            </p:nvSpPr>
            <p:spPr bwMode="auto">
              <a:xfrm>
                <a:off x="861" y="203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6" name="Freeform 8666"/>
              <p:cNvSpPr>
                <a:spLocks/>
              </p:cNvSpPr>
              <p:nvPr/>
            </p:nvSpPr>
            <p:spPr bwMode="auto">
              <a:xfrm>
                <a:off x="861" y="1913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7" name="Freeform 8667"/>
              <p:cNvSpPr>
                <a:spLocks/>
              </p:cNvSpPr>
              <p:nvPr/>
            </p:nvSpPr>
            <p:spPr bwMode="auto">
              <a:xfrm>
                <a:off x="919" y="2101"/>
                <a:ext cx="43" cy="126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8" name="Freeform 8668"/>
              <p:cNvSpPr>
                <a:spLocks/>
              </p:cNvSpPr>
              <p:nvPr/>
            </p:nvSpPr>
            <p:spPr bwMode="auto">
              <a:xfrm>
                <a:off x="919" y="1976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39" name="Freeform 8669"/>
              <p:cNvSpPr>
                <a:spLocks/>
              </p:cNvSpPr>
              <p:nvPr/>
            </p:nvSpPr>
            <p:spPr bwMode="auto">
              <a:xfrm>
                <a:off x="1102" y="1979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0" name="Freeform 8670"/>
              <p:cNvSpPr>
                <a:spLocks/>
              </p:cNvSpPr>
              <p:nvPr/>
            </p:nvSpPr>
            <p:spPr bwMode="auto">
              <a:xfrm>
                <a:off x="1102" y="1855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1" name="Freeform 8671"/>
              <p:cNvSpPr>
                <a:spLocks/>
              </p:cNvSpPr>
              <p:nvPr/>
            </p:nvSpPr>
            <p:spPr bwMode="auto">
              <a:xfrm>
                <a:off x="1041" y="1913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2" name="Freeform 8672"/>
              <p:cNvSpPr>
                <a:spLocks/>
              </p:cNvSpPr>
              <p:nvPr/>
            </p:nvSpPr>
            <p:spPr bwMode="auto">
              <a:xfrm>
                <a:off x="1041" y="1789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3" name="Freeform 8673"/>
              <p:cNvSpPr>
                <a:spLocks/>
              </p:cNvSpPr>
              <p:nvPr/>
            </p:nvSpPr>
            <p:spPr bwMode="auto">
              <a:xfrm>
                <a:off x="980" y="1852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4" name="Freeform 8674"/>
              <p:cNvSpPr>
                <a:spLocks/>
              </p:cNvSpPr>
              <p:nvPr/>
            </p:nvSpPr>
            <p:spPr bwMode="auto">
              <a:xfrm>
                <a:off x="980" y="1728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5" name="Freeform 8675"/>
              <p:cNvSpPr>
                <a:spLocks/>
              </p:cNvSpPr>
              <p:nvPr/>
            </p:nvSpPr>
            <p:spPr bwMode="auto">
              <a:xfrm>
                <a:off x="861" y="1728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6" name="Freeform 8676"/>
              <p:cNvSpPr>
                <a:spLocks/>
              </p:cNvSpPr>
              <p:nvPr/>
            </p:nvSpPr>
            <p:spPr bwMode="auto">
              <a:xfrm>
                <a:off x="861" y="1604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7" name="Freeform 8677"/>
              <p:cNvSpPr>
                <a:spLocks/>
              </p:cNvSpPr>
              <p:nvPr/>
            </p:nvSpPr>
            <p:spPr bwMode="auto">
              <a:xfrm>
                <a:off x="919" y="1791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8" name="Freeform 8678"/>
              <p:cNvSpPr>
                <a:spLocks/>
              </p:cNvSpPr>
              <p:nvPr/>
            </p:nvSpPr>
            <p:spPr bwMode="auto">
              <a:xfrm>
                <a:off x="919" y="166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49" name="Rectangle 8679"/>
              <p:cNvSpPr>
                <a:spLocks noChangeArrowheads="1"/>
              </p:cNvSpPr>
              <p:nvPr/>
            </p:nvSpPr>
            <p:spPr bwMode="auto">
              <a:xfrm>
                <a:off x="1179" y="2473"/>
                <a:ext cx="1008" cy="359"/>
              </a:xfrm>
              <a:prstGeom prst="rect">
                <a:avLst/>
              </a:prstGeom>
              <a:solidFill>
                <a:srgbClr val="678B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0" name="Freeform 8680"/>
              <p:cNvSpPr>
                <a:spLocks/>
              </p:cNvSpPr>
              <p:nvPr/>
            </p:nvSpPr>
            <p:spPr bwMode="auto">
              <a:xfrm>
                <a:off x="867" y="2233"/>
                <a:ext cx="269" cy="581"/>
              </a:xfrm>
              <a:custGeom>
                <a:avLst/>
                <a:gdLst>
                  <a:gd name="T0" fmla="*/ 0 w 102"/>
                  <a:gd name="T1" fmla="*/ 0 h 220"/>
                  <a:gd name="T2" fmla="*/ 0 w 102"/>
                  <a:gd name="T3" fmla="*/ 112 h 220"/>
                  <a:gd name="T4" fmla="*/ 102 w 102"/>
                  <a:gd name="T5" fmla="*/ 220 h 220"/>
                  <a:gd name="T6" fmla="*/ 102 w 102"/>
                  <a:gd name="T7" fmla="*/ 108 h 220"/>
                  <a:gd name="T8" fmla="*/ 0 w 102"/>
                  <a:gd name="T9" fmla="*/ 0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2"/>
                  <a:gd name="T16" fmla="*/ 0 h 220"/>
                  <a:gd name="T17" fmla="*/ 102 w 102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2" h="220">
                    <a:moveTo>
                      <a:pt x="0" y="0"/>
                    </a:moveTo>
                    <a:lnTo>
                      <a:pt x="0" y="112"/>
                    </a:lnTo>
                    <a:lnTo>
                      <a:pt x="102" y="220"/>
                    </a:lnTo>
                    <a:lnTo>
                      <a:pt x="102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solidFill>
                  <a:srgbClr val="7797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1" name="Rectangle 8681"/>
              <p:cNvSpPr>
                <a:spLocks noChangeArrowheads="1"/>
              </p:cNvSpPr>
              <p:nvPr/>
            </p:nvSpPr>
            <p:spPr bwMode="auto">
              <a:xfrm>
                <a:off x="1684" y="2650"/>
                <a:ext cx="111" cy="19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557DFF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2" name="Rectangle 8682"/>
              <p:cNvSpPr>
                <a:spLocks noChangeArrowheads="1"/>
              </p:cNvSpPr>
              <p:nvPr/>
            </p:nvSpPr>
            <p:spPr bwMode="auto">
              <a:xfrm>
                <a:off x="1573" y="2650"/>
                <a:ext cx="111" cy="19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557DFF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3" name="Freeform 8683"/>
              <p:cNvSpPr>
                <a:spLocks/>
              </p:cNvSpPr>
              <p:nvPr/>
            </p:nvSpPr>
            <p:spPr bwMode="auto">
              <a:xfrm>
                <a:off x="856" y="1487"/>
                <a:ext cx="1357" cy="317"/>
              </a:xfrm>
              <a:custGeom>
                <a:avLst/>
                <a:gdLst>
                  <a:gd name="T0" fmla="*/ 0 w 504"/>
                  <a:gd name="T1" fmla="*/ 0 h 120"/>
                  <a:gd name="T2" fmla="*/ 362 w 504"/>
                  <a:gd name="T3" fmla="*/ 0 h 120"/>
                  <a:gd name="T4" fmla="*/ 504 w 504"/>
                  <a:gd name="T5" fmla="*/ 120 h 120"/>
                  <a:gd name="T6" fmla="*/ 114 w 504"/>
                  <a:gd name="T7" fmla="*/ 120 h 120"/>
                  <a:gd name="T8" fmla="*/ 0 w 504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4"/>
                  <a:gd name="T16" fmla="*/ 0 h 120"/>
                  <a:gd name="T17" fmla="*/ 504 w 504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4" h="120">
                    <a:moveTo>
                      <a:pt x="0" y="0"/>
                    </a:moveTo>
                    <a:lnTo>
                      <a:pt x="362" y="0"/>
                    </a:lnTo>
                    <a:lnTo>
                      <a:pt x="504" y="120"/>
                    </a:lnTo>
                    <a:lnTo>
                      <a:pt x="114" y="1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E8FF"/>
              </a:solidFill>
              <a:ln w="6350">
                <a:solidFill>
                  <a:srgbClr val="99B1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4" name="Rectangle 8684"/>
              <p:cNvSpPr>
                <a:spLocks noChangeArrowheads="1"/>
              </p:cNvSpPr>
              <p:nvPr/>
            </p:nvSpPr>
            <p:spPr bwMode="auto">
              <a:xfrm>
                <a:off x="1173" y="1735"/>
                <a:ext cx="963" cy="4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5" name="Freeform 8685"/>
              <p:cNvSpPr>
                <a:spLocks/>
              </p:cNvSpPr>
              <p:nvPr/>
            </p:nvSpPr>
            <p:spPr bwMode="auto">
              <a:xfrm>
                <a:off x="894" y="1443"/>
                <a:ext cx="1242" cy="292"/>
              </a:xfrm>
              <a:custGeom>
                <a:avLst/>
                <a:gdLst>
                  <a:gd name="T0" fmla="*/ 0 w 1242"/>
                  <a:gd name="T1" fmla="*/ 0 h 292"/>
                  <a:gd name="T2" fmla="*/ 894 w 1242"/>
                  <a:gd name="T3" fmla="*/ 0 h 292"/>
                  <a:gd name="T4" fmla="*/ 1242 w 1242"/>
                  <a:gd name="T5" fmla="*/ 292 h 292"/>
                  <a:gd name="T6" fmla="*/ 280 w 1242"/>
                  <a:gd name="T7" fmla="*/ 292 h 292"/>
                  <a:gd name="T8" fmla="*/ 0 w 1242"/>
                  <a:gd name="T9" fmla="*/ 0 h 2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2"/>
                  <a:gd name="T16" fmla="*/ 0 h 292"/>
                  <a:gd name="T17" fmla="*/ 1242 w 1242"/>
                  <a:gd name="T18" fmla="*/ 292 h 2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2" h="292">
                    <a:moveTo>
                      <a:pt x="0" y="0"/>
                    </a:moveTo>
                    <a:lnTo>
                      <a:pt x="894" y="0"/>
                    </a:lnTo>
                    <a:lnTo>
                      <a:pt x="1242" y="292"/>
                    </a:lnTo>
                    <a:lnTo>
                      <a:pt x="280" y="2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E8FF"/>
              </a:solidFill>
              <a:ln w="6350">
                <a:solidFill>
                  <a:srgbClr val="99B1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6" name="Freeform 8686"/>
              <p:cNvSpPr>
                <a:spLocks/>
              </p:cNvSpPr>
              <p:nvPr/>
            </p:nvSpPr>
            <p:spPr bwMode="auto">
              <a:xfrm>
                <a:off x="896" y="1447"/>
                <a:ext cx="277" cy="333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78BFF"/>
              </a:solidFill>
              <a:ln w="6350">
                <a:solidFill>
                  <a:srgbClr val="678B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7" name="Rectangle 8687"/>
              <p:cNvSpPr>
                <a:spLocks noChangeArrowheads="1"/>
              </p:cNvSpPr>
              <p:nvPr/>
            </p:nvSpPr>
            <p:spPr bwMode="auto">
              <a:xfrm>
                <a:off x="1211" y="2656"/>
                <a:ext cx="76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8" name="Rectangle 8688"/>
              <p:cNvSpPr>
                <a:spLocks noChangeArrowheads="1"/>
              </p:cNvSpPr>
              <p:nvPr/>
            </p:nvSpPr>
            <p:spPr bwMode="auto">
              <a:xfrm>
                <a:off x="2086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59" name="Rectangle 8689"/>
              <p:cNvSpPr>
                <a:spLocks noChangeArrowheads="1"/>
              </p:cNvSpPr>
              <p:nvPr/>
            </p:nvSpPr>
            <p:spPr bwMode="auto">
              <a:xfrm>
                <a:off x="1969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0" name="Rectangle 8690"/>
              <p:cNvSpPr>
                <a:spLocks noChangeArrowheads="1"/>
              </p:cNvSpPr>
              <p:nvPr/>
            </p:nvSpPr>
            <p:spPr bwMode="auto">
              <a:xfrm>
                <a:off x="1856" y="2656"/>
                <a:ext cx="76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1" name="Rectangle 8691"/>
              <p:cNvSpPr>
                <a:spLocks noChangeArrowheads="1"/>
              </p:cNvSpPr>
              <p:nvPr/>
            </p:nvSpPr>
            <p:spPr bwMode="auto">
              <a:xfrm>
                <a:off x="1443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2" name="Rectangle 8692"/>
              <p:cNvSpPr>
                <a:spLocks noChangeArrowheads="1"/>
              </p:cNvSpPr>
              <p:nvPr/>
            </p:nvSpPr>
            <p:spPr bwMode="auto">
              <a:xfrm>
                <a:off x="1327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3" name="Rectangle 8693"/>
              <p:cNvSpPr>
                <a:spLocks noChangeArrowheads="1"/>
              </p:cNvSpPr>
              <p:nvPr/>
            </p:nvSpPr>
            <p:spPr bwMode="auto">
              <a:xfrm>
                <a:off x="120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4" name="Rectangle 8694"/>
              <p:cNvSpPr>
                <a:spLocks noChangeArrowheads="1"/>
              </p:cNvSpPr>
              <p:nvPr/>
            </p:nvSpPr>
            <p:spPr bwMode="auto">
              <a:xfrm>
                <a:off x="186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65" name="Rectangle 8695"/>
              <p:cNvSpPr>
                <a:spLocks noChangeArrowheads="1"/>
              </p:cNvSpPr>
              <p:nvPr/>
            </p:nvSpPr>
            <p:spPr bwMode="auto">
              <a:xfrm>
                <a:off x="153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367" name="Group 8696"/>
            <p:cNvGrpSpPr>
              <a:grpSpLocks/>
            </p:cNvGrpSpPr>
            <p:nvPr/>
          </p:nvGrpSpPr>
          <p:grpSpPr bwMode="auto">
            <a:xfrm>
              <a:off x="10421018" y="3223188"/>
              <a:ext cx="321832" cy="228273"/>
              <a:chOff x="0" y="888"/>
              <a:chExt cx="588" cy="514"/>
            </a:xfrm>
          </p:grpSpPr>
          <p:sp>
            <p:nvSpPr>
              <p:cNvPr id="1386" name="Freeform 8697"/>
              <p:cNvSpPr>
                <a:spLocks/>
              </p:cNvSpPr>
              <p:nvPr/>
            </p:nvSpPr>
            <p:spPr bwMode="auto">
              <a:xfrm>
                <a:off x="0" y="888"/>
                <a:ext cx="588" cy="513"/>
              </a:xfrm>
              <a:custGeom>
                <a:avLst/>
                <a:gdLst>
                  <a:gd name="T0" fmla="*/ 6 w 588"/>
                  <a:gd name="T1" fmla="*/ 513 h 513"/>
                  <a:gd name="T2" fmla="*/ 0 w 588"/>
                  <a:gd name="T3" fmla="*/ 489 h 513"/>
                  <a:gd name="T4" fmla="*/ 72 w 588"/>
                  <a:gd name="T5" fmla="*/ 351 h 513"/>
                  <a:gd name="T6" fmla="*/ 74 w 588"/>
                  <a:gd name="T7" fmla="*/ 0 h 513"/>
                  <a:gd name="T8" fmla="*/ 515 w 588"/>
                  <a:gd name="T9" fmla="*/ 0 h 513"/>
                  <a:gd name="T10" fmla="*/ 516 w 588"/>
                  <a:gd name="T11" fmla="*/ 351 h 513"/>
                  <a:gd name="T12" fmla="*/ 588 w 588"/>
                  <a:gd name="T13" fmla="*/ 489 h 513"/>
                  <a:gd name="T14" fmla="*/ 579 w 588"/>
                  <a:gd name="T15" fmla="*/ 511 h 513"/>
                  <a:gd name="T16" fmla="*/ 6 w 588"/>
                  <a:gd name="T17" fmla="*/ 513 h 5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8"/>
                  <a:gd name="T28" fmla="*/ 0 h 513"/>
                  <a:gd name="T29" fmla="*/ 588 w 588"/>
                  <a:gd name="T30" fmla="*/ 513 h 5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8" h="513">
                    <a:moveTo>
                      <a:pt x="6" y="513"/>
                    </a:moveTo>
                    <a:lnTo>
                      <a:pt x="0" y="489"/>
                    </a:lnTo>
                    <a:lnTo>
                      <a:pt x="72" y="351"/>
                    </a:lnTo>
                    <a:lnTo>
                      <a:pt x="74" y="0"/>
                    </a:lnTo>
                    <a:lnTo>
                      <a:pt x="515" y="0"/>
                    </a:lnTo>
                    <a:lnTo>
                      <a:pt x="516" y="351"/>
                    </a:lnTo>
                    <a:lnTo>
                      <a:pt x="588" y="489"/>
                    </a:lnTo>
                    <a:lnTo>
                      <a:pt x="579" y="511"/>
                    </a:lnTo>
                    <a:lnTo>
                      <a:pt x="6" y="513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7" name="Freeform 8698"/>
              <p:cNvSpPr>
                <a:spLocks/>
              </p:cNvSpPr>
              <p:nvPr/>
            </p:nvSpPr>
            <p:spPr bwMode="auto">
              <a:xfrm>
                <a:off x="0" y="1378"/>
                <a:ext cx="588" cy="24"/>
              </a:xfrm>
              <a:custGeom>
                <a:avLst/>
                <a:gdLst>
                  <a:gd name="T0" fmla="*/ 6 w 588"/>
                  <a:gd name="T1" fmla="*/ 24 h 24"/>
                  <a:gd name="T2" fmla="*/ 0 w 588"/>
                  <a:gd name="T3" fmla="*/ 0 h 24"/>
                  <a:gd name="T4" fmla="*/ 588 w 588"/>
                  <a:gd name="T5" fmla="*/ 0 h 24"/>
                  <a:gd name="T6" fmla="*/ 579 w 588"/>
                  <a:gd name="T7" fmla="*/ 22 h 24"/>
                  <a:gd name="T8" fmla="*/ 6 w 588"/>
                  <a:gd name="T9" fmla="*/ 24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8"/>
                  <a:gd name="T16" fmla="*/ 0 h 24"/>
                  <a:gd name="T17" fmla="*/ 588 w 58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8" h="24">
                    <a:moveTo>
                      <a:pt x="6" y="24"/>
                    </a:moveTo>
                    <a:lnTo>
                      <a:pt x="0" y="0"/>
                    </a:lnTo>
                    <a:lnTo>
                      <a:pt x="588" y="0"/>
                    </a:lnTo>
                    <a:lnTo>
                      <a:pt x="579" y="22"/>
                    </a:ln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8" name="Freeform 8699"/>
              <p:cNvSpPr>
                <a:spLocks/>
              </p:cNvSpPr>
              <p:nvPr/>
            </p:nvSpPr>
            <p:spPr bwMode="auto">
              <a:xfrm>
                <a:off x="85" y="902"/>
                <a:ext cx="417" cy="308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6350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9" name="Freeform 8700"/>
              <p:cNvSpPr>
                <a:spLocks/>
              </p:cNvSpPr>
              <p:nvPr/>
            </p:nvSpPr>
            <p:spPr bwMode="auto">
              <a:xfrm>
                <a:off x="70" y="1236"/>
                <a:ext cx="448" cy="7"/>
              </a:xfrm>
              <a:custGeom>
                <a:avLst/>
                <a:gdLst>
                  <a:gd name="T0" fmla="*/ 0 w 448"/>
                  <a:gd name="T1" fmla="*/ 6 h 7"/>
                  <a:gd name="T2" fmla="*/ 3 w 448"/>
                  <a:gd name="T3" fmla="*/ 0 h 7"/>
                  <a:gd name="T4" fmla="*/ 445 w 448"/>
                  <a:gd name="T5" fmla="*/ 0 h 7"/>
                  <a:gd name="T6" fmla="*/ 448 w 448"/>
                  <a:gd name="T7" fmla="*/ 7 h 7"/>
                  <a:gd name="T8" fmla="*/ 0 w 448"/>
                  <a:gd name="T9" fmla="*/ 6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8"/>
                  <a:gd name="T16" fmla="*/ 0 h 7"/>
                  <a:gd name="T17" fmla="*/ 448 w 44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8" h="7">
                    <a:moveTo>
                      <a:pt x="0" y="6"/>
                    </a:moveTo>
                    <a:lnTo>
                      <a:pt x="3" y="0"/>
                    </a:lnTo>
                    <a:lnTo>
                      <a:pt x="445" y="0"/>
                    </a:lnTo>
                    <a:lnTo>
                      <a:pt x="448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1390" name="Group 8701"/>
              <p:cNvGrpSpPr>
                <a:grpSpLocks/>
              </p:cNvGrpSpPr>
              <p:nvPr/>
            </p:nvGrpSpPr>
            <p:grpSpPr bwMode="auto">
              <a:xfrm>
                <a:off x="55" y="1252"/>
                <a:ext cx="485" cy="84"/>
                <a:chOff x="55" y="1252"/>
                <a:chExt cx="485" cy="84"/>
              </a:xfrm>
            </p:grpSpPr>
            <p:sp>
              <p:nvSpPr>
                <p:cNvPr id="1392" name="Rectangle 8702"/>
                <p:cNvSpPr>
                  <a:spLocks noChangeArrowheads="1"/>
                </p:cNvSpPr>
                <p:nvPr/>
              </p:nvSpPr>
              <p:spPr bwMode="auto">
                <a:xfrm>
                  <a:off x="80" y="1252"/>
                  <a:ext cx="17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3" name="Rectangle 8703"/>
                <p:cNvSpPr>
                  <a:spLocks noChangeArrowheads="1"/>
                </p:cNvSpPr>
                <p:nvPr/>
              </p:nvSpPr>
              <p:spPr bwMode="auto">
                <a:xfrm>
                  <a:off x="10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4" name="Rectangle 8704"/>
                <p:cNvSpPr>
                  <a:spLocks noChangeArrowheads="1"/>
                </p:cNvSpPr>
                <p:nvPr/>
              </p:nvSpPr>
              <p:spPr bwMode="auto">
                <a:xfrm>
                  <a:off x="12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5" name="Rectangle 8705"/>
                <p:cNvSpPr>
                  <a:spLocks noChangeArrowheads="1"/>
                </p:cNvSpPr>
                <p:nvPr/>
              </p:nvSpPr>
              <p:spPr bwMode="auto">
                <a:xfrm>
                  <a:off x="154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6" name="Rectangle 8706"/>
                <p:cNvSpPr>
                  <a:spLocks noChangeArrowheads="1"/>
                </p:cNvSpPr>
                <p:nvPr/>
              </p:nvSpPr>
              <p:spPr bwMode="auto">
                <a:xfrm>
                  <a:off x="181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7" name="Rectangle 8707"/>
                <p:cNvSpPr>
                  <a:spLocks noChangeArrowheads="1"/>
                </p:cNvSpPr>
                <p:nvPr/>
              </p:nvSpPr>
              <p:spPr bwMode="auto">
                <a:xfrm>
                  <a:off x="208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8" name="Rectangle 8708"/>
                <p:cNvSpPr>
                  <a:spLocks noChangeArrowheads="1"/>
                </p:cNvSpPr>
                <p:nvPr/>
              </p:nvSpPr>
              <p:spPr bwMode="auto">
                <a:xfrm>
                  <a:off x="23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399" name="Rectangle 8709"/>
                <p:cNvSpPr>
                  <a:spLocks noChangeArrowheads="1"/>
                </p:cNvSpPr>
                <p:nvPr/>
              </p:nvSpPr>
              <p:spPr bwMode="auto">
                <a:xfrm>
                  <a:off x="26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0" name="Rectangle 8710"/>
                <p:cNvSpPr>
                  <a:spLocks noChangeArrowheads="1"/>
                </p:cNvSpPr>
                <p:nvPr/>
              </p:nvSpPr>
              <p:spPr bwMode="auto">
                <a:xfrm>
                  <a:off x="292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1" name="Rectangle 8711"/>
                <p:cNvSpPr>
                  <a:spLocks noChangeArrowheads="1"/>
                </p:cNvSpPr>
                <p:nvPr/>
              </p:nvSpPr>
              <p:spPr bwMode="auto">
                <a:xfrm>
                  <a:off x="319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2" name="Rectangle 8712"/>
                <p:cNvSpPr>
                  <a:spLocks noChangeArrowheads="1"/>
                </p:cNvSpPr>
                <p:nvPr/>
              </p:nvSpPr>
              <p:spPr bwMode="auto">
                <a:xfrm>
                  <a:off x="346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3" name="Rectangle 8713"/>
                <p:cNvSpPr>
                  <a:spLocks noChangeArrowheads="1"/>
                </p:cNvSpPr>
                <p:nvPr/>
              </p:nvSpPr>
              <p:spPr bwMode="auto">
                <a:xfrm>
                  <a:off x="37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4" name="Rectangle 8714"/>
                <p:cNvSpPr>
                  <a:spLocks noChangeArrowheads="1"/>
                </p:cNvSpPr>
                <p:nvPr/>
              </p:nvSpPr>
              <p:spPr bwMode="auto">
                <a:xfrm>
                  <a:off x="403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5" name="Rectangle 8715"/>
                <p:cNvSpPr>
                  <a:spLocks noChangeArrowheads="1"/>
                </p:cNvSpPr>
                <p:nvPr/>
              </p:nvSpPr>
              <p:spPr bwMode="auto">
                <a:xfrm>
                  <a:off x="43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6" name="Rectangle 8716"/>
                <p:cNvSpPr>
                  <a:spLocks noChangeArrowheads="1"/>
                </p:cNvSpPr>
                <p:nvPr/>
              </p:nvSpPr>
              <p:spPr bwMode="auto">
                <a:xfrm>
                  <a:off x="483" y="1252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7" name="Rectangle 8717"/>
                <p:cNvSpPr>
                  <a:spLocks noChangeArrowheads="1"/>
                </p:cNvSpPr>
                <p:nvPr/>
              </p:nvSpPr>
              <p:spPr bwMode="auto">
                <a:xfrm>
                  <a:off x="45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8" name="Rectangle 8718"/>
                <p:cNvSpPr>
                  <a:spLocks noChangeArrowheads="1"/>
                </p:cNvSpPr>
                <p:nvPr/>
              </p:nvSpPr>
              <p:spPr bwMode="auto">
                <a:xfrm>
                  <a:off x="75" y="1266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09" name="Rectangle 8719"/>
                <p:cNvSpPr>
                  <a:spLocks noChangeArrowheads="1"/>
                </p:cNvSpPr>
                <p:nvPr/>
              </p:nvSpPr>
              <p:spPr bwMode="auto">
                <a:xfrm>
                  <a:off x="11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0" name="Rectangle 8720"/>
                <p:cNvSpPr>
                  <a:spLocks noChangeArrowheads="1"/>
                </p:cNvSpPr>
                <p:nvPr/>
              </p:nvSpPr>
              <p:spPr bwMode="auto">
                <a:xfrm>
                  <a:off x="141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1" name="Rectangle 8721"/>
                <p:cNvSpPr>
                  <a:spLocks noChangeArrowheads="1"/>
                </p:cNvSpPr>
                <p:nvPr/>
              </p:nvSpPr>
              <p:spPr bwMode="auto">
                <a:xfrm>
                  <a:off x="1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2" name="Rectangle 8722"/>
                <p:cNvSpPr>
                  <a:spLocks noChangeArrowheads="1"/>
                </p:cNvSpPr>
                <p:nvPr/>
              </p:nvSpPr>
              <p:spPr bwMode="auto">
                <a:xfrm>
                  <a:off x="19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3" name="Rectangle 8723"/>
                <p:cNvSpPr>
                  <a:spLocks noChangeArrowheads="1"/>
                </p:cNvSpPr>
                <p:nvPr/>
              </p:nvSpPr>
              <p:spPr bwMode="auto">
                <a:xfrm>
                  <a:off x="22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4" name="Rectangle 8724"/>
                <p:cNvSpPr>
                  <a:spLocks noChangeArrowheads="1"/>
                </p:cNvSpPr>
                <p:nvPr/>
              </p:nvSpPr>
              <p:spPr bwMode="auto">
                <a:xfrm>
                  <a:off x="24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5" name="Rectangle 8725"/>
                <p:cNvSpPr>
                  <a:spLocks noChangeArrowheads="1"/>
                </p:cNvSpPr>
                <p:nvPr/>
              </p:nvSpPr>
              <p:spPr bwMode="auto">
                <a:xfrm>
                  <a:off x="276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6" name="Rectangle 8726"/>
                <p:cNvSpPr>
                  <a:spLocks noChangeArrowheads="1"/>
                </p:cNvSpPr>
                <p:nvPr/>
              </p:nvSpPr>
              <p:spPr bwMode="auto">
                <a:xfrm>
                  <a:off x="30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7" name="Rectangle 8727"/>
                <p:cNvSpPr>
                  <a:spLocks noChangeArrowheads="1"/>
                </p:cNvSpPr>
                <p:nvPr/>
              </p:nvSpPr>
              <p:spPr bwMode="auto">
                <a:xfrm>
                  <a:off x="33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8" name="Rectangle 8728"/>
                <p:cNvSpPr>
                  <a:spLocks noChangeArrowheads="1"/>
                </p:cNvSpPr>
                <p:nvPr/>
              </p:nvSpPr>
              <p:spPr bwMode="auto">
                <a:xfrm>
                  <a:off x="357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19" name="Rectangle 8729"/>
                <p:cNvSpPr>
                  <a:spLocks noChangeArrowheads="1"/>
                </p:cNvSpPr>
                <p:nvPr/>
              </p:nvSpPr>
              <p:spPr bwMode="auto">
                <a:xfrm>
                  <a:off x="38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0" name="Rectangle 8730"/>
                <p:cNvSpPr>
                  <a:spLocks noChangeArrowheads="1"/>
                </p:cNvSpPr>
                <p:nvPr/>
              </p:nvSpPr>
              <p:spPr bwMode="auto">
                <a:xfrm>
                  <a:off x="412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1" name="Rectangle 8731"/>
                <p:cNvSpPr>
                  <a:spLocks noChangeArrowheads="1"/>
                </p:cNvSpPr>
                <p:nvPr/>
              </p:nvSpPr>
              <p:spPr bwMode="auto">
                <a:xfrm>
                  <a:off x="43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2" name="Rectangle 8732"/>
                <p:cNvSpPr>
                  <a:spLocks noChangeArrowheads="1"/>
                </p:cNvSpPr>
                <p:nvPr/>
              </p:nvSpPr>
              <p:spPr bwMode="auto">
                <a:xfrm>
                  <a:off x="49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3" name="Rectangle 8733"/>
                <p:cNvSpPr>
                  <a:spLocks noChangeArrowheads="1"/>
                </p:cNvSpPr>
                <p:nvPr/>
              </p:nvSpPr>
              <p:spPr bwMode="auto">
                <a:xfrm>
                  <a:off x="4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4" name="Rectangle 8734"/>
                <p:cNvSpPr>
                  <a:spLocks noChangeArrowheads="1"/>
                </p:cNvSpPr>
                <p:nvPr/>
              </p:nvSpPr>
              <p:spPr bwMode="auto">
                <a:xfrm>
                  <a:off x="70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5" name="Rectangle 8735"/>
                <p:cNvSpPr>
                  <a:spLocks noChangeArrowheads="1"/>
                </p:cNvSpPr>
                <p:nvPr/>
              </p:nvSpPr>
              <p:spPr bwMode="auto">
                <a:xfrm>
                  <a:off x="103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6" name="Rectangle 8736"/>
                <p:cNvSpPr>
                  <a:spLocks noChangeArrowheads="1"/>
                </p:cNvSpPr>
                <p:nvPr/>
              </p:nvSpPr>
              <p:spPr bwMode="auto">
                <a:xfrm>
                  <a:off x="130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7" name="Rectangle 8737"/>
                <p:cNvSpPr>
                  <a:spLocks noChangeArrowheads="1"/>
                </p:cNvSpPr>
                <p:nvPr/>
              </p:nvSpPr>
              <p:spPr bwMode="auto">
                <a:xfrm>
                  <a:off x="15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8" name="Rectangle 8738"/>
                <p:cNvSpPr>
                  <a:spLocks noChangeArrowheads="1"/>
                </p:cNvSpPr>
                <p:nvPr/>
              </p:nvSpPr>
              <p:spPr bwMode="auto">
                <a:xfrm>
                  <a:off x="18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29" name="Rectangle 8739"/>
                <p:cNvSpPr>
                  <a:spLocks noChangeArrowheads="1"/>
                </p:cNvSpPr>
                <p:nvPr/>
              </p:nvSpPr>
              <p:spPr bwMode="auto">
                <a:xfrm>
                  <a:off x="21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0" name="Rectangle 8740"/>
                <p:cNvSpPr>
                  <a:spLocks noChangeArrowheads="1"/>
                </p:cNvSpPr>
                <p:nvPr/>
              </p:nvSpPr>
              <p:spPr bwMode="auto">
                <a:xfrm>
                  <a:off x="23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1" name="Rectangle 8741"/>
                <p:cNvSpPr>
                  <a:spLocks noChangeArrowheads="1"/>
                </p:cNvSpPr>
                <p:nvPr/>
              </p:nvSpPr>
              <p:spPr bwMode="auto">
                <a:xfrm>
                  <a:off x="26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2" name="Rectangle 8742"/>
                <p:cNvSpPr>
                  <a:spLocks noChangeArrowheads="1"/>
                </p:cNvSpPr>
                <p:nvPr/>
              </p:nvSpPr>
              <p:spPr bwMode="auto">
                <a:xfrm>
                  <a:off x="29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3" name="Rectangle 8743"/>
                <p:cNvSpPr>
                  <a:spLocks noChangeArrowheads="1"/>
                </p:cNvSpPr>
                <p:nvPr/>
              </p:nvSpPr>
              <p:spPr bwMode="auto">
                <a:xfrm>
                  <a:off x="31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4" name="Rectangle 8744"/>
                <p:cNvSpPr>
                  <a:spLocks noChangeArrowheads="1"/>
                </p:cNvSpPr>
                <p:nvPr/>
              </p:nvSpPr>
              <p:spPr bwMode="auto">
                <a:xfrm>
                  <a:off x="34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5" name="Rectangle 8745"/>
                <p:cNvSpPr>
                  <a:spLocks noChangeArrowheads="1"/>
                </p:cNvSpPr>
                <p:nvPr/>
              </p:nvSpPr>
              <p:spPr bwMode="auto">
                <a:xfrm>
                  <a:off x="37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6" name="Rectangle 8746"/>
                <p:cNvSpPr>
                  <a:spLocks noChangeArrowheads="1"/>
                </p:cNvSpPr>
                <p:nvPr/>
              </p:nvSpPr>
              <p:spPr bwMode="auto">
                <a:xfrm>
                  <a:off x="39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7" name="Rectangle 8747"/>
                <p:cNvSpPr>
                  <a:spLocks noChangeArrowheads="1"/>
                </p:cNvSpPr>
                <p:nvPr/>
              </p:nvSpPr>
              <p:spPr bwMode="auto">
                <a:xfrm>
                  <a:off x="424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8" name="Rectangle 8748"/>
                <p:cNvSpPr>
                  <a:spLocks noChangeArrowheads="1"/>
                </p:cNvSpPr>
                <p:nvPr/>
              </p:nvSpPr>
              <p:spPr bwMode="auto">
                <a:xfrm>
                  <a:off x="485" y="128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39" name="Rectangle 8749"/>
                <p:cNvSpPr>
                  <a:spLocks noChangeArrowheads="1"/>
                </p:cNvSpPr>
                <p:nvPr/>
              </p:nvSpPr>
              <p:spPr bwMode="auto">
                <a:xfrm>
                  <a:off x="451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0" name="Rectangle 8750"/>
                <p:cNvSpPr>
                  <a:spLocks noChangeArrowheads="1"/>
                </p:cNvSpPr>
                <p:nvPr/>
              </p:nvSpPr>
              <p:spPr bwMode="auto">
                <a:xfrm>
                  <a:off x="119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1" name="Rectangle 8751"/>
                <p:cNvSpPr>
                  <a:spLocks noChangeArrowheads="1"/>
                </p:cNvSpPr>
                <p:nvPr/>
              </p:nvSpPr>
              <p:spPr bwMode="auto">
                <a:xfrm>
                  <a:off x="146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2" name="Rectangle 8752"/>
                <p:cNvSpPr>
                  <a:spLocks noChangeArrowheads="1"/>
                </p:cNvSpPr>
                <p:nvPr/>
              </p:nvSpPr>
              <p:spPr bwMode="auto">
                <a:xfrm>
                  <a:off x="173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3" name="Rectangle 8753"/>
                <p:cNvSpPr>
                  <a:spLocks noChangeArrowheads="1"/>
                </p:cNvSpPr>
                <p:nvPr/>
              </p:nvSpPr>
              <p:spPr bwMode="auto">
                <a:xfrm>
                  <a:off x="20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4" name="Rectangle 8754"/>
                <p:cNvSpPr>
                  <a:spLocks noChangeArrowheads="1"/>
                </p:cNvSpPr>
                <p:nvPr/>
              </p:nvSpPr>
              <p:spPr bwMode="auto">
                <a:xfrm>
                  <a:off x="22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5" name="Rectangle 8755"/>
                <p:cNvSpPr>
                  <a:spLocks noChangeArrowheads="1"/>
                </p:cNvSpPr>
                <p:nvPr/>
              </p:nvSpPr>
              <p:spPr bwMode="auto">
                <a:xfrm>
                  <a:off x="25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6" name="Rectangle 8756"/>
                <p:cNvSpPr>
                  <a:spLocks noChangeArrowheads="1"/>
                </p:cNvSpPr>
                <p:nvPr/>
              </p:nvSpPr>
              <p:spPr bwMode="auto">
                <a:xfrm>
                  <a:off x="28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7" name="Rectangle 8757"/>
                <p:cNvSpPr>
                  <a:spLocks noChangeArrowheads="1"/>
                </p:cNvSpPr>
                <p:nvPr/>
              </p:nvSpPr>
              <p:spPr bwMode="auto">
                <a:xfrm>
                  <a:off x="30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8" name="Rectangle 8758"/>
                <p:cNvSpPr>
                  <a:spLocks noChangeArrowheads="1"/>
                </p:cNvSpPr>
                <p:nvPr/>
              </p:nvSpPr>
              <p:spPr bwMode="auto">
                <a:xfrm>
                  <a:off x="33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49" name="Rectangle 8759"/>
                <p:cNvSpPr>
                  <a:spLocks noChangeArrowheads="1"/>
                </p:cNvSpPr>
                <p:nvPr/>
              </p:nvSpPr>
              <p:spPr bwMode="auto">
                <a:xfrm>
                  <a:off x="36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0" name="Rectangle 8760"/>
                <p:cNvSpPr>
                  <a:spLocks noChangeArrowheads="1"/>
                </p:cNvSpPr>
                <p:nvPr/>
              </p:nvSpPr>
              <p:spPr bwMode="auto">
                <a:xfrm>
                  <a:off x="388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1" name="Rectangle 8761"/>
                <p:cNvSpPr>
                  <a:spLocks noChangeArrowheads="1"/>
                </p:cNvSpPr>
                <p:nvPr/>
              </p:nvSpPr>
              <p:spPr bwMode="auto">
                <a:xfrm>
                  <a:off x="41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2" name="Rectangle 8762"/>
                <p:cNvSpPr>
                  <a:spLocks noChangeArrowheads="1"/>
                </p:cNvSpPr>
                <p:nvPr/>
              </p:nvSpPr>
              <p:spPr bwMode="auto">
                <a:xfrm>
                  <a:off x="44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3" name="Rectangle 8763"/>
                <p:cNvSpPr>
                  <a:spLocks noChangeArrowheads="1"/>
                </p:cNvSpPr>
                <p:nvPr/>
              </p:nvSpPr>
              <p:spPr bwMode="auto">
                <a:xfrm>
                  <a:off x="498" y="129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4" name="Rectangle 8764"/>
                <p:cNvSpPr>
                  <a:spLocks noChangeArrowheads="1"/>
                </p:cNvSpPr>
                <p:nvPr/>
              </p:nvSpPr>
              <p:spPr bwMode="auto">
                <a:xfrm>
                  <a:off x="47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5" name="Rectangle 8765"/>
                <p:cNvSpPr>
                  <a:spLocks noChangeArrowheads="1"/>
                </p:cNvSpPr>
                <p:nvPr/>
              </p:nvSpPr>
              <p:spPr bwMode="auto">
                <a:xfrm>
                  <a:off x="65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6" name="Rectangle 8766"/>
                <p:cNvSpPr>
                  <a:spLocks noChangeArrowheads="1"/>
                </p:cNvSpPr>
                <p:nvPr/>
              </p:nvSpPr>
              <p:spPr bwMode="auto">
                <a:xfrm>
                  <a:off x="92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7" name="Rectangle 8767"/>
                <p:cNvSpPr>
                  <a:spLocks noChangeArrowheads="1"/>
                </p:cNvSpPr>
                <p:nvPr/>
              </p:nvSpPr>
              <p:spPr bwMode="auto">
                <a:xfrm>
                  <a:off x="60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8" name="Rectangle 8768"/>
                <p:cNvSpPr>
                  <a:spLocks noChangeArrowheads="1"/>
                </p:cNvSpPr>
                <p:nvPr/>
              </p:nvSpPr>
              <p:spPr bwMode="auto">
                <a:xfrm>
                  <a:off x="9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59" name="Rectangle 8769"/>
                <p:cNvSpPr>
                  <a:spLocks noChangeArrowheads="1"/>
                </p:cNvSpPr>
                <p:nvPr/>
              </p:nvSpPr>
              <p:spPr bwMode="auto">
                <a:xfrm>
                  <a:off x="12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0" name="Rectangle 8770"/>
                <p:cNvSpPr>
                  <a:spLocks noChangeArrowheads="1"/>
                </p:cNvSpPr>
                <p:nvPr/>
              </p:nvSpPr>
              <p:spPr bwMode="auto">
                <a:xfrm>
                  <a:off x="15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1" name="Rectangle 8771"/>
                <p:cNvSpPr>
                  <a:spLocks noChangeArrowheads="1"/>
                </p:cNvSpPr>
                <p:nvPr/>
              </p:nvSpPr>
              <p:spPr bwMode="auto">
                <a:xfrm>
                  <a:off x="176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2" name="Rectangle 8772"/>
                <p:cNvSpPr>
                  <a:spLocks noChangeArrowheads="1"/>
                </p:cNvSpPr>
                <p:nvPr/>
              </p:nvSpPr>
              <p:spPr bwMode="auto">
                <a:xfrm>
                  <a:off x="20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3" name="Rectangle 8773"/>
                <p:cNvSpPr>
                  <a:spLocks noChangeArrowheads="1"/>
                </p:cNvSpPr>
                <p:nvPr/>
              </p:nvSpPr>
              <p:spPr bwMode="auto">
                <a:xfrm>
                  <a:off x="23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4" name="Rectangle 8774"/>
                <p:cNvSpPr>
                  <a:spLocks noChangeArrowheads="1"/>
                </p:cNvSpPr>
                <p:nvPr/>
              </p:nvSpPr>
              <p:spPr bwMode="auto">
                <a:xfrm>
                  <a:off x="25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5" name="Rectangle 8775"/>
                <p:cNvSpPr>
                  <a:spLocks noChangeArrowheads="1"/>
                </p:cNvSpPr>
                <p:nvPr/>
              </p:nvSpPr>
              <p:spPr bwMode="auto">
                <a:xfrm>
                  <a:off x="28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6" name="Rectangle 8776"/>
                <p:cNvSpPr>
                  <a:spLocks noChangeArrowheads="1"/>
                </p:cNvSpPr>
                <p:nvPr/>
              </p:nvSpPr>
              <p:spPr bwMode="auto">
                <a:xfrm>
                  <a:off x="31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7" name="Rectangle 8777"/>
                <p:cNvSpPr>
                  <a:spLocks noChangeArrowheads="1"/>
                </p:cNvSpPr>
                <p:nvPr/>
              </p:nvSpPr>
              <p:spPr bwMode="auto">
                <a:xfrm>
                  <a:off x="33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8" name="Rectangle 8778"/>
                <p:cNvSpPr>
                  <a:spLocks noChangeArrowheads="1"/>
                </p:cNvSpPr>
                <p:nvPr/>
              </p:nvSpPr>
              <p:spPr bwMode="auto">
                <a:xfrm>
                  <a:off x="36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69" name="Rectangle 8779"/>
                <p:cNvSpPr>
                  <a:spLocks noChangeArrowheads="1"/>
                </p:cNvSpPr>
                <p:nvPr/>
              </p:nvSpPr>
              <p:spPr bwMode="auto">
                <a:xfrm>
                  <a:off x="39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0" name="Rectangle 8780"/>
                <p:cNvSpPr>
                  <a:spLocks noChangeArrowheads="1"/>
                </p:cNvSpPr>
                <p:nvPr/>
              </p:nvSpPr>
              <p:spPr bwMode="auto">
                <a:xfrm>
                  <a:off x="41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1" name="Rectangle 8781"/>
                <p:cNvSpPr>
                  <a:spLocks noChangeArrowheads="1"/>
                </p:cNvSpPr>
                <p:nvPr/>
              </p:nvSpPr>
              <p:spPr bwMode="auto">
                <a:xfrm>
                  <a:off x="499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2" name="Rectangle 8782"/>
                <p:cNvSpPr>
                  <a:spLocks noChangeArrowheads="1"/>
                </p:cNvSpPr>
                <p:nvPr/>
              </p:nvSpPr>
              <p:spPr bwMode="auto">
                <a:xfrm>
                  <a:off x="445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3" name="Rectangle 8783"/>
                <p:cNvSpPr>
                  <a:spLocks noChangeArrowheads="1"/>
                </p:cNvSpPr>
                <p:nvPr/>
              </p:nvSpPr>
              <p:spPr bwMode="auto">
                <a:xfrm>
                  <a:off x="11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4" name="Rectangle 8784"/>
                <p:cNvSpPr>
                  <a:spLocks noChangeArrowheads="1"/>
                </p:cNvSpPr>
                <p:nvPr/>
              </p:nvSpPr>
              <p:spPr bwMode="auto">
                <a:xfrm>
                  <a:off x="14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5" name="Rectangle 8785"/>
                <p:cNvSpPr>
                  <a:spLocks noChangeArrowheads="1"/>
                </p:cNvSpPr>
                <p:nvPr/>
              </p:nvSpPr>
              <p:spPr bwMode="auto">
                <a:xfrm>
                  <a:off x="171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6" name="Rectangle 8786"/>
                <p:cNvSpPr>
                  <a:spLocks noChangeArrowheads="1"/>
                </p:cNvSpPr>
                <p:nvPr/>
              </p:nvSpPr>
              <p:spPr bwMode="auto">
                <a:xfrm>
                  <a:off x="198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7" name="Rectangle 8787"/>
                <p:cNvSpPr>
                  <a:spLocks noChangeArrowheads="1"/>
                </p:cNvSpPr>
                <p:nvPr/>
              </p:nvSpPr>
              <p:spPr bwMode="auto">
                <a:xfrm>
                  <a:off x="227" y="1324"/>
                  <a:ext cx="11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8" name="Rectangle 8788"/>
                <p:cNvSpPr>
                  <a:spLocks noChangeArrowheads="1"/>
                </p:cNvSpPr>
                <p:nvPr/>
              </p:nvSpPr>
              <p:spPr bwMode="auto">
                <a:xfrm>
                  <a:off x="34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79" name="Rectangle 8789"/>
                <p:cNvSpPr>
                  <a:spLocks noChangeArrowheads="1"/>
                </p:cNvSpPr>
                <p:nvPr/>
              </p:nvSpPr>
              <p:spPr bwMode="auto">
                <a:xfrm>
                  <a:off x="37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0" name="Rectangle 8790"/>
                <p:cNvSpPr>
                  <a:spLocks noChangeArrowheads="1"/>
                </p:cNvSpPr>
                <p:nvPr/>
              </p:nvSpPr>
              <p:spPr bwMode="auto">
                <a:xfrm>
                  <a:off x="402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1" name="Rectangle 8791"/>
                <p:cNvSpPr>
                  <a:spLocks noChangeArrowheads="1"/>
                </p:cNvSpPr>
                <p:nvPr/>
              </p:nvSpPr>
              <p:spPr bwMode="auto">
                <a:xfrm>
                  <a:off x="429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2" name="Rectangle 8792"/>
                <p:cNvSpPr>
                  <a:spLocks noChangeArrowheads="1"/>
                </p:cNvSpPr>
                <p:nvPr/>
              </p:nvSpPr>
              <p:spPr bwMode="auto">
                <a:xfrm>
                  <a:off x="48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3" name="Rectangle 8793"/>
                <p:cNvSpPr>
                  <a:spLocks noChangeArrowheads="1"/>
                </p:cNvSpPr>
                <p:nvPr/>
              </p:nvSpPr>
              <p:spPr bwMode="auto">
                <a:xfrm>
                  <a:off x="456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4" name="Rectangle 8794"/>
                <p:cNvSpPr>
                  <a:spLocks noChangeArrowheads="1"/>
                </p:cNvSpPr>
                <p:nvPr/>
              </p:nvSpPr>
              <p:spPr bwMode="auto">
                <a:xfrm>
                  <a:off x="5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5" name="Rectangle 8795"/>
                <p:cNvSpPr>
                  <a:spLocks noChangeArrowheads="1"/>
                </p:cNvSpPr>
                <p:nvPr/>
              </p:nvSpPr>
              <p:spPr bwMode="auto">
                <a:xfrm>
                  <a:off x="8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6" name="Rectangle 8796"/>
                <p:cNvSpPr>
                  <a:spLocks noChangeArrowheads="1"/>
                </p:cNvSpPr>
                <p:nvPr/>
              </p:nvSpPr>
              <p:spPr bwMode="auto">
                <a:xfrm>
                  <a:off x="511" y="132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487" name="Rectangle 8797"/>
                <p:cNvSpPr>
                  <a:spLocks noChangeArrowheads="1"/>
                </p:cNvSpPr>
                <p:nvPr/>
              </p:nvSpPr>
              <p:spPr bwMode="auto">
                <a:xfrm>
                  <a:off x="472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  <p:sp>
            <p:nvSpPr>
              <p:cNvPr id="1391" name="Rectangle 8798"/>
              <p:cNvSpPr>
                <a:spLocks noChangeArrowheads="1"/>
              </p:cNvSpPr>
              <p:nvPr/>
            </p:nvSpPr>
            <p:spPr bwMode="auto">
              <a:xfrm>
                <a:off x="262" y="1342"/>
                <a:ext cx="58" cy="23"/>
              </a:xfrm>
              <a:prstGeom prst="rect">
                <a:avLst/>
              </a:prstGeom>
              <a:solidFill>
                <a:srgbClr val="B3B3B3"/>
              </a:solidFill>
              <a:ln w="317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368" name="Group 8799"/>
            <p:cNvGrpSpPr>
              <a:grpSpLocks/>
            </p:cNvGrpSpPr>
            <p:nvPr/>
          </p:nvGrpSpPr>
          <p:grpSpPr bwMode="auto">
            <a:xfrm>
              <a:off x="10459278" y="3375370"/>
              <a:ext cx="216056" cy="363162"/>
              <a:chOff x="103" y="714"/>
              <a:chExt cx="530" cy="1173"/>
            </a:xfrm>
          </p:grpSpPr>
          <p:sp>
            <p:nvSpPr>
              <p:cNvPr id="1384" name="Oval 8800"/>
              <p:cNvSpPr>
                <a:spLocks noChangeArrowheads="1"/>
              </p:cNvSpPr>
              <p:nvPr/>
            </p:nvSpPr>
            <p:spPr bwMode="auto">
              <a:xfrm>
                <a:off x="249" y="714"/>
                <a:ext cx="246" cy="246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5" name="Freeform 8801"/>
              <p:cNvSpPr>
                <a:spLocks/>
              </p:cNvSpPr>
              <p:nvPr/>
            </p:nvSpPr>
            <p:spPr bwMode="auto">
              <a:xfrm>
                <a:off x="103" y="986"/>
                <a:ext cx="530" cy="901"/>
              </a:xfrm>
              <a:custGeom>
                <a:avLst/>
                <a:gdLst>
                  <a:gd name="T0" fmla="*/ 0 w 530"/>
                  <a:gd name="T1" fmla="*/ 435 h 901"/>
                  <a:gd name="T2" fmla="*/ 0 w 530"/>
                  <a:gd name="T3" fmla="*/ 86 h 901"/>
                  <a:gd name="T4" fmla="*/ 266 w 530"/>
                  <a:gd name="T5" fmla="*/ 2 h 901"/>
                  <a:gd name="T6" fmla="*/ 530 w 530"/>
                  <a:gd name="T7" fmla="*/ 86 h 901"/>
                  <a:gd name="T8" fmla="*/ 530 w 530"/>
                  <a:gd name="T9" fmla="*/ 441 h 901"/>
                  <a:gd name="T10" fmla="*/ 420 w 530"/>
                  <a:gd name="T11" fmla="*/ 441 h 901"/>
                  <a:gd name="T12" fmla="*/ 420 w 530"/>
                  <a:gd name="T13" fmla="*/ 180 h 901"/>
                  <a:gd name="T14" fmla="*/ 421 w 530"/>
                  <a:gd name="T15" fmla="*/ 484 h 901"/>
                  <a:gd name="T16" fmla="*/ 469 w 530"/>
                  <a:gd name="T17" fmla="*/ 901 h 901"/>
                  <a:gd name="T18" fmla="*/ 358 w 530"/>
                  <a:gd name="T19" fmla="*/ 901 h 901"/>
                  <a:gd name="T20" fmla="*/ 269 w 530"/>
                  <a:gd name="T21" fmla="*/ 547 h 901"/>
                  <a:gd name="T22" fmla="*/ 256 w 530"/>
                  <a:gd name="T23" fmla="*/ 547 h 901"/>
                  <a:gd name="T24" fmla="*/ 158 w 530"/>
                  <a:gd name="T25" fmla="*/ 901 h 901"/>
                  <a:gd name="T26" fmla="*/ 62 w 530"/>
                  <a:gd name="T27" fmla="*/ 901 h 901"/>
                  <a:gd name="T28" fmla="*/ 109 w 530"/>
                  <a:gd name="T29" fmla="*/ 478 h 901"/>
                  <a:gd name="T30" fmla="*/ 108 w 530"/>
                  <a:gd name="T31" fmla="*/ 176 h 901"/>
                  <a:gd name="T32" fmla="*/ 110 w 530"/>
                  <a:gd name="T33" fmla="*/ 439 h 901"/>
                  <a:gd name="T34" fmla="*/ 0 w 530"/>
                  <a:gd name="T35" fmla="*/ 435 h 90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0"/>
                  <a:gd name="T55" fmla="*/ 0 h 901"/>
                  <a:gd name="T56" fmla="*/ 530 w 530"/>
                  <a:gd name="T57" fmla="*/ 901 h 90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0" h="901">
                    <a:moveTo>
                      <a:pt x="0" y="435"/>
                    </a:moveTo>
                    <a:cubicBezTo>
                      <a:pt x="0" y="260"/>
                      <a:pt x="0" y="86"/>
                      <a:pt x="0" y="86"/>
                    </a:cubicBezTo>
                    <a:cubicBezTo>
                      <a:pt x="80" y="14"/>
                      <a:pt x="178" y="2"/>
                      <a:pt x="266" y="2"/>
                    </a:cubicBezTo>
                    <a:cubicBezTo>
                      <a:pt x="266" y="2"/>
                      <a:pt x="452" y="0"/>
                      <a:pt x="530" y="86"/>
                    </a:cubicBezTo>
                    <a:cubicBezTo>
                      <a:pt x="530" y="86"/>
                      <a:pt x="530" y="263"/>
                      <a:pt x="530" y="441"/>
                    </a:cubicBezTo>
                    <a:cubicBezTo>
                      <a:pt x="516" y="475"/>
                      <a:pt x="458" y="513"/>
                      <a:pt x="420" y="441"/>
                    </a:cubicBezTo>
                    <a:cubicBezTo>
                      <a:pt x="420" y="331"/>
                      <a:pt x="420" y="166"/>
                      <a:pt x="420" y="180"/>
                    </a:cubicBezTo>
                    <a:lnTo>
                      <a:pt x="421" y="484"/>
                    </a:lnTo>
                    <a:lnTo>
                      <a:pt x="469" y="901"/>
                    </a:lnTo>
                    <a:lnTo>
                      <a:pt x="358" y="901"/>
                    </a:lnTo>
                    <a:lnTo>
                      <a:pt x="269" y="547"/>
                    </a:lnTo>
                    <a:lnTo>
                      <a:pt x="256" y="547"/>
                    </a:lnTo>
                    <a:lnTo>
                      <a:pt x="158" y="901"/>
                    </a:lnTo>
                    <a:lnTo>
                      <a:pt x="62" y="901"/>
                    </a:lnTo>
                    <a:lnTo>
                      <a:pt x="109" y="478"/>
                    </a:lnTo>
                    <a:lnTo>
                      <a:pt x="108" y="176"/>
                    </a:lnTo>
                    <a:cubicBezTo>
                      <a:pt x="108" y="170"/>
                      <a:pt x="108" y="399"/>
                      <a:pt x="110" y="439"/>
                    </a:cubicBezTo>
                    <a:cubicBezTo>
                      <a:pt x="74" y="499"/>
                      <a:pt x="8" y="477"/>
                      <a:pt x="0" y="4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369" name="Group 8802"/>
            <p:cNvGrpSpPr>
              <a:grpSpLocks/>
            </p:cNvGrpSpPr>
            <p:nvPr/>
          </p:nvGrpSpPr>
          <p:grpSpPr bwMode="auto">
            <a:xfrm>
              <a:off x="10078931" y="3389206"/>
              <a:ext cx="283572" cy="217897"/>
              <a:chOff x="1105" y="1007"/>
              <a:chExt cx="188" cy="189"/>
            </a:xfrm>
          </p:grpSpPr>
          <p:sp>
            <p:nvSpPr>
              <p:cNvPr id="1379" name="Freeform 8803"/>
              <p:cNvSpPr>
                <a:spLocks/>
              </p:cNvSpPr>
              <p:nvPr/>
            </p:nvSpPr>
            <p:spPr bwMode="auto">
              <a:xfrm>
                <a:off x="1105" y="1007"/>
                <a:ext cx="188" cy="189"/>
              </a:xfrm>
              <a:custGeom>
                <a:avLst/>
                <a:gdLst>
                  <a:gd name="T0" fmla="*/ 52 w 188"/>
                  <a:gd name="T1" fmla="*/ 189 h 189"/>
                  <a:gd name="T2" fmla="*/ 83 w 188"/>
                  <a:gd name="T3" fmla="*/ 180 h 189"/>
                  <a:gd name="T4" fmla="*/ 85 w 188"/>
                  <a:gd name="T5" fmla="*/ 150 h 189"/>
                  <a:gd name="T6" fmla="*/ 0 w 188"/>
                  <a:gd name="T7" fmla="*/ 150 h 189"/>
                  <a:gd name="T8" fmla="*/ 1 w 188"/>
                  <a:gd name="T9" fmla="*/ 0 h 189"/>
                  <a:gd name="T10" fmla="*/ 187 w 188"/>
                  <a:gd name="T11" fmla="*/ 0 h 189"/>
                  <a:gd name="T12" fmla="*/ 188 w 188"/>
                  <a:gd name="T13" fmla="*/ 150 h 189"/>
                  <a:gd name="T14" fmla="*/ 103 w 188"/>
                  <a:gd name="T15" fmla="*/ 150 h 189"/>
                  <a:gd name="T16" fmla="*/ 104 w 188"/>
                  <a:gd name="T17" fmla="*/ 181 h 189"/>
                  <a:gd name="T18" fmla="*/ 137 w 188"/>
                  <a:gd name="T19" fmla="*/ 189 h 189"/>
                  <a:gd name="T20" fmla="*/ 52 w 188"/>
                  <a:gd name="T21" fmla="*/ 189 h 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8"/>
                  <a:gd name="T34" fmla="*/ 0 h 189"/>
                  <a:gd name="T35" fmla="*/ 188 w 188"/>
                  <a:gd name="T36" fmla="*/ 189 h 18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8" h="189">
                    <a:moveTo>
                      <a:pt x="52" y="189"/>
                    </a:moveTo>
                    <a:lnTo>
                      <a:pt x="83" y="180"/>
                    </a:lnTo>
                    <a:lnTo>
                      <a:pt x="85" y="150"/>
                    </a:lnTo>
                    <a:lnTo>
                      <a:pt x="0" y="150"/>
                    </a:lnTo>
                    <a:lnTo>
                      <a:pt x="1" y="0"/>
                    </a:lnTo>
                    <a:lnTo>
                      <a:pt x="187" y="0"/>
                    </a:lnTo>
                    <a:lnTo>
                      <a:pt x="188" y="150"/>
                    </a:lnTo>
                    <a:lnTo>
                      <a:pt x="103" y="150"/>
                    </a:lnTo>
                    <a:lnTo>
                      <a:pt x="104" y="181"/>
                    </a:lnTo>
                    <a:lnTo>
                      <a:pt x="137" y="189"/>
                    </a:lnTo>
                    <a:lnTo>
                      <a:pt x="52" y="189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999999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0" name="Freeform 8804"/>
              <p:cNvSpPr>
                <a:spLocks/>
              </p:cNvSpPr>
              <p:nvPr/>
            </p:nvSpPr>
            <p:spPr bwMode="auto">
              <a:xfrm>
                <a:off x="1111" y="1013"/>
                <a:ext cx="176" cy="131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3175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1" name="Oval 8805"/>
              <p:cNvSpPr>
                <a:spLocks noChangeArrowheads="1"/>
              </p:cNvSpPr>
              <p:nvPr/>
            </p:nvSpPr>
            <p:spPr bwMode="auto">
              <a:xfrm>
                <a:off x="1271" y="1149"/>
                <a:ext cx="12" cy="6"/>
              </a:xfrm>
              <a:prstGeom prst="ellipse">
                <a:avLst/>
              </a:prstGeom>
              <a:solidFill>
                <a:srgbClr val="666666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2" name="Oval 8806"/>
              <p:cNvSpPr>
                <a:spLocks noChangeArrowheads="1"/>
              </p:cNvSpPr>
              <p:nvPr/>
            </p:nvSpPr>
            <p:spPr bwMode="auto">
              <a:xfrm>
                <a:off x="1253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83" name="Oval 8807"/>
              <p:cNvSpPr>
                <a:spLocks noChangeArrowheads="1"/>
              </p:cNvSpPr>
              <p:nvPr/>
            </p:nvSpPr>
            <p:spPr bwMode="auto">
              <a:xfrm>
                <a:off x="1234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370" name="Group 8808"/>
            <p:cNvGrpSpPr>
              <a:grpSpLocks/>
            </p:cNvGrpSpPr>
            <p:nvPr/>
          </p:nvGrpSpPr>
          <p:grpSpPr bwMode="auto">
            <a:xfrm>
              <a:off x="10272371" y="3475634"/>
              <a:ext cx="189042" cy="217895"/>
              <a:chOff x="1572" y="2018"/>
              <a:chExt cx="81" cy="121"/>
            </a:xfrm>
          </p:grpSpPr>
          <p:sp>
            <p:nvSpPr>
              <p:cNvPr id="1371" name="AutoShape 8809"/>
              <p:cNvSpPr>
                <a:spLocks noChangeArrowheads="1"/>
              </p:cNvSpPr>
              <p:nvPr/>
            </p:nvSpPr>
            <p:spPr bwMode="auto">
              <a:xfrm rot="10189029" flipH="1">
                <a:off x="1573" y="2018"/>
                <a:ext cx="79" cy="23"/>
              </a:xfrm>
              <a:prstGeom prst="parallelogram">
                <a:avLst>
                  <a:gd name="adj" fmla="val 168797"/>
                </a:avLst>
              </a:prstGeom>
              <a:solidFill>
                <a:srgbClr val="CCCCCC"/>
              </a:solidFill>
              <a:ln w="3175">
                <a:solidFill>
                  <a:srgbClr val="DDDDDD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2" name="AutoShape 8810"/>
              <p:cNvSpPr>
                <a:spLocks noChangeArrowheads="1"/>
              </p:cNvSpPr>
              <p:nvPr/>
            </p:nvSpPr>
            <p:spPr bwMode="auto">
              <a:xfrm rot="5400000">
                <a:off x="1537" y="2060"/>
                <a:ext cx="114" cy="43"/>
              </a:xfrm>
              <a:prstGeom prst="parallelogram">
                <a:avLst>
                  <a:gd name="adj" fmla="val 35840"/>
                </a:avLst>
              </a:prstGeom>
              <a:solidFill>
                <a:srgbClr val="999999"/>
              </a:solidFill>
              <a:ln w="3175">
                <a:solidFill>
                  <a:srgbClr val="BBBBBB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3" name="AutoShape 8811"/>
              <p:cNvSpPr>
                <a:spLocks noChangeArrowheads="1"/>
              </p:cNvSpPr>
              <p:nvPr/>
            </p:nvSpPr>
            <p:spPr bwMode="auto">
              <a:xfrm rot="16200000" flipH="1">
                <a:off x="1582" y="2068"/>
                <a:ext cx="105" cy="37"/>
              </a:xfrm>
              <a:prstGeom prst="parallelogram">
                <a:avLst>
                  <a:gd name="adj" fmla="val 20088"/>
                </a:avLst>
              </a:prstGeom>
              <a:solidFill>
                <a:srgbClr val="BBBBBB"/>
              </a:solidFill>
              <a:ln w="3175">
                <a:solidFill>
                  <a:srgbClr val="DDDDDD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4" name="AutoShape 8812"/>
              <p:cNvSpPr>
                <a:spLocks noChangeArrowheads="1"/>
              </p:cNvSpPr>
              <p:nvPr/>
            </p:nvSpPr>
            <p:spPr bwMode="auto">
              <a:xfrm rot="16200000" flipH="1">
                <a:off x="1585" y="2074"/>
                <a:ext cx="99" cy="29"/>
              </a:xfrm>
              <a:prstGeom prst="parallelogram">
                <a:avLst>
                  <a:gd name="adj" fmla="val 19519"/>
                </a:avLst>
              </a:prstGeom>
              <a:solidFill>
                <a:srgbClr val="CCCCCC"/>
              </a:solidFill>
              <a:ln w="3175">
                <a:solidFill>
                  <a:srgbClr val="BBBBBB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5" name="AutoShape 8813"/>
              <p:cNvSpPr>
                <a:spLocks noChangeArrowheads="1"/>
              </p:cNvSpPr>
              <p:nvPr/>
            </p:nvSpPr>
            <p:spPr bwMode="auto">
              <a:xfrm rot="16200000" flipH="1">
                <a:off x="1630" y="2033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6" name="AutoShape 8814"/>
              <p:cNvSpPr>
                <a:spLocks noChangeArrowheads="1"/>
              </p:cNvSpPr>
              <p:nvPr/>
            </p:nvSpPr>
            <p:spPr bwMode="auto">
              <a:xfrm rot="16200000" flipH="1">
                <a:off x="1630" y="2036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7" name="AutoShape 8815"/>
              <p:cNvSpPr>
                <a:spLocks noChangeArrowheads="1"/>
              </p:cNvSpPr>
              <p:nvPr/>
            </p:nvSpPr>
            <p:spPr bwMode="auto">
              <a:xfrm rot="16200000" flipH="1">
                <a:off x="1630" y="2047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378" name="AutoShape 8816"/>
              <p:cNvSpPr>
                <a:spLocks noChangeArrowheads="1"/>
              </p:cNvSpPr>
              <p:nvPr/>
            </p:nvSpPr>
            <p:spPr bwMode="auto">
              <a:xfrm rot="16200000" flipH="1">
                <a:off x="1630" y="2043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</p:grpSp>
      <p:grpSp>
        <p:nvGrpSpPr>
          <p:cNvPr id="1566" name="Group 9118"/>
          <p:cNvGrpSpPr>
            <a:grpSpLocks/>
          </p:cNvGrpSpPr>
          <p:nvPr/>
        </p:nvGrpSpPr>
        <p:grpSpPr bwMode="auto">
          <a:xfrm>
            <a:off x="8445513" y="3105423"/>
            <a:ext cx="297726" cy="65764"/>
            <a:chOff x="956" y="1228"/>
            <a:chExt cx="248" cy="75"/>
          </a:xfrm>
        </p:grpSpPr>
        <p:sp>
          <p:nvSpPr>
            <p:cNvPr id="1567" name="Freeform 9119"/>
            <p:cNvSpPr>
              <a:spLocks/>
            </p:cNvSpPr>
            <p:nvPr/>
          </p:nvSpPr>
          <p:spPr bwMode="auto">
            <a:xfrm>
              <a:off x="956" y="1230"/>
              <a:ext cx="248" cy="69"/>
            </a:xfrm>
            <a:custGeom>
              <a:avLst/>
              <a:gdLst>
                <a:gd name="T0" fmla="*/ 3 w 248"/>
                <a:gd name="T1" fmla="*/ 69 h 69"/>
                <a:gd name="T2" fmla="*/ 0 w 248"/>
                <a:gd name="T3" fmla="*/ 59 h 69"/>
                <a:gd name="T4" fmla="*/ 30 w 248"/>
                <a:gd name="T5" fmla="*/ 0 h 69"/>
                <a:gd name="T6" fmla="*/ 218 w 248"/>
                <a:gd name="T7" fmla="*/ 0 h 69"/>
                <a:gd name="T8" fmla="*/ 248 w 248"/>
                <a:gd name="T9" fmla="*/ 59 h 69"/>
                <a:gd name="T10" fmla="*/ 244 w 248"/>
                <a:gd name="T11" fmla="*/ 68 h 69"/>
                <a:gd name="T12" fmla="*/ 3 w 248"/>
                <a:gd name="T13" fmla="*/ 69 h 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8"/>
                <a:gd name="T22" fmla="*/ 0 h 69"/>
                <a:gd name="T23" fmla="*/ 248 w 248"/>
                <a:gd name="T24" fmla="*/ 69 h 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8" h="69">
                  <a:moveTo>
                    <a:pt x="3" y="69"/>
                  </a:moveTo>
                  <a:lnTo>
                    <a:pt x="0" y="59"/>
                  </a:lnTo>
                  <a:lnTo>
                    <a:pt x="30" y="0"/>
                  </a:lnTo>
                  <a:lnTo>
                    <a:pt x="218" y="0"/>
                  </a:lnTo>
                  <a:lnTo>
                    <a:pt x="248" y="59"/>
                  </a:lnTo>
                  <a:lnTo>
                    <a:pt x="244" y="68"/>
                  </a:lnTo>
                  <a:lnTo>
                    <a:pt x="3" y="69"/>
                  </a:lnTo>
                  <a:close/>
                </a:path>
              </a:pathLst>
            </a:custGeom>
            <a:solidFill>
              <a:srgbClr val="AAAAAA"/>
            </a:solidFill>
            <a:ln w="3175">
              <a:solidFill>
                <a:srgbClr val="808080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68" name="Freeform 9120"/>
            <p:cNvSpPr>
              <a:spLocks/>
            </p:cNvSpPr>
            <p:nvPr/>
          </p:nvSpPr>
          <p:spPr bwMode="auto">
            <a:xfrm>
              <a:off x="956" y="1289"/>
              <a:ext cx="248" cy="10"/>
            </a:xfrm>
            <a:custGeom>
              <a:avLst/>
              <a:gdLst>
                <a:gd name="T0" fmla="*/ 6 w 588"/>
                <a:gd name="T1" fmla="*/ 24 h 24"/>
                <a:gd name="T2" fmla="*/ 0 w 588"/>
                <a:gd name="T3" fmla="*/ 0 h 24"/>
                <a:gd name="T4" fmla="*/ 588 w 588"/>
                <a:gd name="T5" fmla="*/ 0 h 24"/>
                <a:gd name="T6" fmla="*/ 579 w 588"/>
                <a:gd name="T7" fmla="*/ 22 h 24"/>
                <a:gd name="T8" fmla="*/ 6 w 588"/>
                <a:gd name="T9" fmla="*/ 24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8"/>
                <a:gd name="T16" fmla="*/ 0 h 24"/>
                <a:gd name="T17" fmla="*/ 588 w 58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8" h="24">
                  <a:moveTo>
                    <a:pt x="6" y="24"/>
                  </a:moveTo>
                  <a:lnTo>
                    <a:pt x="0" y="0"/>
                  </a:lnTo>
                  <a:lnTo>
                    <a:pt x="588" y="0"/>
                  </a:lnTo>
                  <a:lnTo>
                    <a:pt x="579" y="22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569" name="Freeform 9121"/>
            <p:cNvSpPr>
              <a:spLocks/>
            </p:cNvSpPr>
            <p:nvPr/>
          </p:nvSpPr>
          <p:spPr bwMode="auto">
            <a:xfrm>
              <a:off x="986" y="1228"/>
              <a:ext cx="188" cy="3"/>
            </a:xfrm>
            <a:custGeom>
              <a:avLst/>
              <a:gdLst>
                <a:gd name="T0" fmla="*/ 0 w 448"/>
                <a:gd name="T1" fmla="*/ 6 h 7"/>
                <a:gd name="T2" fmla="*/ 3 w 448"/>
                <a:gd name="T3" fmla="*/ 0 h 7"/>
                <a:gd name="T4" fmla="*/ 445 w 448"/>
                <a:gd name="T5" fmla="*/ 0 h 7"/>
                <a:gd name="T6" fmla="*/ 448 w 448"/>
                <a:gd name="T7" fmla="*/ 7 h 7"/>
                <a:gd name="T8" fmla="*/ 0 w 448"/>
                <a:gd name="T9" fmla="*/ 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8"/>
                <a:gd name="T16" fmla="*/ 0 h 7"/>
                <a:gd name="T17" fmla="*/ 448 w 448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8" h="7">
                  <a:moveTo>
                    <a:pt x="0" y="6"/>
                  </a:moveTo>
                  <a:lnTo>
                    <a:pt x="3" y="0"/>
                  </a:lnTo>
                  <a:lnTo>
                    <a:pt x="445" y="0"/>
                  </a:lnTo>
                  <a:lnTo>
                    <a:pt x="448" y="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grpSp>
          <p:nvGrpSpPr>
            <p:cNvPr id="1570" name="Group 9122"/>
            <p:cNvGrpSpPr>
              <a:grpSpLocks/>
            </p:cNvGrpSpPr>
            <p:nvPr/>
          </p:nvGrpSpPr>
          <p:grpSpPr bwMode="auto">
            <a:xfrm>
              <a:off x="988" y="1255"/>
              <a:ext cx="197" cy="48"/>
              <a:chOff x="55" y="1252"/>
              <a:chExt cx="485" cy="84"/>
            </a:xfrm>
          </p:grpSpPr>
          <p:sp>
            <p:nvSpPr>
              <p:cNvPr id="1571" name="Rectangle 9123"/>
              <p:cNvSpPr>
                <a:spLocks noChangeArrowheads="1"/>
              </p:cNvSpPr>
              <p:nvPr/>
            </p:nvSpPr>
            <p:spPr bwMode="auto">
              <a:xfrm>
                <a:off x="80" y="1252"/>
                <a:ext cx="17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2" name="Rectangle 9124"/>
              <p:cNvSpPr>
                <a:spLocks noChangeArrowheads="1"/>
              </p:cNvSpPr>
              <p:nvPr/>
            </p:nvSpPr>
            <p:spPr bwMode="auto">
              <a:xfrm>
                <a:off x="100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3" name="Rectangle 9125"/>
              <p:cNvSpPr>
                <a:spLocks noChangeArrowheads="1"/>
              </p:cNvSpPr>
              <p:nvPr/>
            </p:nvSpPr>
            <p:spPr bwMode="auto">
              <a:xfrm>
                <a:off x="127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4" name="Rectangle 9126"/>
              <p:cNvSpPr>
                <a:spLocks noChangeArrowheads="1"/>
              </p:cNvSpPr>
              <p:nvPr/>
            </p:nvSpPr>
            <p:spPr bwMode="auto">
              <a:xfrm>
                <a:off x="154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5" name="Rectangle 9127"/>
              <p:cNvSpPr>
                <a:spLocks noChangeArrowheads="1"/>
              </p:cNvSpPr>
              <p:nvPr/>
            </p:nvSpPr>
            <p:spPr bwMode="auto">
              <a:xfrm>
                <a:off x="181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6" name="Rectangle 9128"/>
              <p:cNvSpPr>
                <a:spLocks noChangeArrowheads="1"/>
              </p:cNvSpPr>
              <p:nvPr/>
            </p:nvSpPr>
            <p:spPr bwMode="auto">
              <a:xfrm>
                <a:off x="208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7" name="Rectangle 9129"/>
              <p:cNvSpPr>
                <a:spLocks noChangeArrowheads="1"/>
              </p:cNvSpPr>
              <p:nvPr/>
            </p:nvSpPr>
            <p:spPr bwMode="auto">
              <a:xfrm>
                <a:off x="23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8" name="Rectangle 9130"/>
              <p:cNvSpPr>
                <a:spLocks noChangeArrowheads="1"/>
              </p:cNvSpPr>
              <p:nvPr/>
            </p:nvSpPr>
            <p:spPr bwMode="auto">
              <a:xfrm>
                <a:off x="26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79" name="Rectangle 9131"/>
              <p:cNvSpPr>
                <a:spLocks noChangeArrowheads="1"/>
              </p:cNvSpPr>
              <p:nvPr/>
            </p:nvSpPr>
            <p:spPr bwMode="auto">
              <a:xfrm>
                <a:off x="292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0" name="Rectangle 9132"/>
              <p:cNvSpPr>
                <a:spLocks noChangeArrowheads="1"/>
              </p:cNvSpPr>
              <p:nvPr/>
            </p:nvSpPr>
            <p:spPr bwMode="auto">
              <a:xfrm>
                <a:off x="319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1" name="Rectangle 9133"/>
              <p:cNvSpPr>
                <a:spLocks noChangeArrowheads="1"/>
              </p:cNvSpPr>
              <p:nvPr/>
            </p:nvSpPr>
            <p:spPr bwMode="auto">
              <a:xfrm>
                <a:off x="346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2" name="Rectangle 9134"/>
              <p:cNvSpPr>
                <a:spLocks noChangeArrowheads="1"/>
              </p:cNvSpPr>
              <p:nvPr/>
            </p:nvSpPr>
            <p:spPr bwMode="auto">
              <a:xfrm>
                <a:off x="375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3" name="Rectangle 9135"/>
              <p:cNvSpPr>
                <a:spLocks noChangeArrowheads="1"/>
              </p:cNvSpPr>
              <p:nvPr/>
            </p:nvSpPr>
            <p:spPr bwMode="auto">
              <a:xfrm>
                <a:off x="403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4" name="Rectangle 9136"/>
              <p:cNvSpPr>
                <a:spLocks noChangeArrowheads="1"/>
              </p:cNvSpPr>
              <p:nvPr/>
            </p:nvSpPr>
            <p:spPr bwMode="auto">
              <a:xfrm>
                <a:off x="430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5" name="Rectangle 9137"/>
              <p:cNvSpPr>
                <a:spLocks noChangeArrowheads="1"/>
              </p:cNvSpPr>
              <p:nvPr/>
            </p:nvSpPr>
            <p:spPr bwMode="auto">
              <a:xfrm>
                <a:off x="483" y="1252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6" name="Rectangle 9138"/>
              <p:cNvSpPr>
                <a:spLocks noChangeArrowheads="1"/>
              </p:cNvSpPr>
              <p:nvPr/>
            </p:nvSpPr>
            <p:spPr bwMode="auto">
              <a:xfrm>
                <a:off x="457" y="1252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7" name="Rectangle 9139"/>
              <p:cNvSpPr>
                <a:spLocks noChangeArrowheads="1"/>
              </p:cNvSpPr>
              <p:nvPr/>
            </p:nvSpPr>
            <p:spPr bwMode="auto">
              <a:xfrm>
                <a:off x="75" y="1266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8" name="Rectangle 9140"/>
              <p:cNvSpPr>
                <a:spLocks noChangeArrowheads="1"/>
              </p:cNvSpPr>
              <p:nvPr/>
            </p:nvSpPr>
            <p:spPr bwMode="auto">
              <a:xfrm>
                <a:off x="11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89" name="Rectangle 9141"/>
              <p:cNvSpPr>
                <a:spLocks noChangeArrowheads="1"/>
              </p:cNvSpPr>
              <p:nvPr/>
            </p:nvSpPr>
            <p:spPr bwMode="auto">
              <a:xfrm>
                <a:off x="141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0" name="Rectangle 9142"/>
              <p:cNvSpPr>
                <a:spLocks noChangeArrowheads="1"/>
              </p:cNvSpPr>
              <p:nvPr/>
            </p:nvSpPr>
            <p:spPr bwMode="auto">
              <a:xfrm>
                <a:off x="168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1" name="Rectangle 9143"/>
              <p:cNvSpPr>
                <a:spLocks noChangeArrowheads="1"/>
              </p:cNvSpPr>
              <p:nvPr/>
            </p:nvSpPr>
            <p:spPr bwMode="auto">
              <a:xfrm>
                <a:off x="193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2" name="Rectangle 9144"/>
              <p:cNvSpPr>
                <a:spLocks noChangeArrowheads="1"/>
              </p:cNvSpPr>
              <p:nvPr/>
            </p:nvSpPr>
            <p:spPr bwMode="auto">
              <a:xfrm>
                <a:off x="220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3" name="Rectangle 9145"/>
              <p:cNvSpPr>
                <a:spLocks noChangeArrowheads="1"/>
              </p:cNvSpPr>
              <p:nvPr/>
            </p:nvSpPr>
            <p:spPr bwMode="auto">
              <a:xfrm>
                <a:off x="249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4" name="Rectangle 9146"/>
              <p:cNvSpPr>
                <a:spLocks noChangeArrowheads="1"/>
              </p:cNvSpPr>
              <p:nvPr/>
            </p:nvSpPr>
            <p:spPr bwMode="auto">
              <a:xfrm>
                <a:off x="276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5" name="Rectangle 9147"/>
              <p:cNvSpPr>
                <a:spLocks noChangeArrowheads="1"/>
              </p:cNvSpPr>
              <p:nvPr/>
            </p:nvSpPr>
            <p:spPr bwMode="auto">
              <a:xfrm>
                <a:off x="303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6" name="Rectangle 9148"/>
              <p:cNvSpPr>
                <a:spLocks noChangeArrowheads="1"/>
              </p:cNvSpPr>
              <p:nvPr/>
            </p:nvSpPr>
            <p:spPr bwMode="auto">
              <a:xfrm>
                <a:off x="330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7" name="Rectangle 9149"/>
              <p:cNvSpPr>
                <a:spLocks noChangeArrowheads="1"/>
              </p:cNvSpPr>
              <p:nvPr/>
            </p:nvSpPr>
            <p:spPr bwMode="auto">
              <a:xfrm>
                <a:off x="357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8" name="Rectangle 9150"/>
              <p:cNvSpPr>
                <a:spLocks noChangeArrowheads="1"/>
              </p:cNvSpPr>
              <p:nvPr/>
            </p:nvSpPr>
            <p:spPr bwMode="auto">
              <a:xfrm>
                <a:off x="38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599" name="Rectangle 9151"/>
              <p:cNvSpPr>
                <a:spLocks noChangeArrowheads="1"/>
              </p:cNvSpPr>
              <p:nvPr/>
            </p:nvSpPr>
            <p:spPr bwMode="auto">
              <a:xfrm>
                <a:off x="412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0" name="Rectangle 9152"/>
              <p:cNvSpPr>
                <a:spLocks noChangeArrowheads="1"/>
              </p:cNvSpPr>
              <p:nvPr/>
            </p:nvSpPr>
            <p:spPr bwMode="auto">
              <a:xfrm>
                <a:off x="439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1" name="Rectangle 9153"/>
              <p:cNvSpPr>
                <a:spLocks noChangeArrowheads="1"/>
              </p:cNvSpPr>
              <p:nvPr/>
            </p:nvSpPr>
            <p:spPr bwMode="auto">
              <a:xfrm>
                <a:off x="494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2" name="Rectangle 9154"/>
              <p:cNvSpPr>
                <a:spLocks noChangeArrowheads="1"/>
              </p:cNvSpPr>
              <p:nvPr/>
            </p:nvSpPr>
            <p:spPr bwMode="auto">
              <a:xfrm>
                <a:off x="468" y="1266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3" name="Rectangle 9155"/>
              <p:cNvSpPr>
                <a:spLocks noChangeArrowheads="1"/>
              </p:cNvSpPr>
              <p:nvPr/>
            </p:nvSpPr>
            <p:spPr bwMode="auto">
              <a:xfrm>
                <a:off x="70" y="1280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4" name="Rectangle 9156"/>
              <p:cNvSpPr>
                <a:spLocks noChangeArrowheads="1"/>
              </p:cNvSpPr>
              <p:nvPr/>
            </p:nvSpPr>
            <p:spPr bwMode="auto">
              <a:xfrm>
                <a:off x="103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5" name="Rectangle 9157"/>
              <p:cNvSpPr>
                <a:spLocks noChangeArrowheads="1"/>
              </p:cNvSpPr>
              <p:nvPr/>
            </p:nvSpPr>
            <p:spPr bwMode="auto">
              <a:xfrm>
                <a:off x="130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6" name="Rectangle 9158"/>
              <p:cNvSpPr>
                <a:spLocks noChangeArrowheads="1"/>
              </p:cNvSpPr>
              <p:nvPr/>
            </p:nvSpPr>
            <p:spPr bwMode="auto">
              <a:xfrm>
                <a:off x="15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7" name="Rectangle 9159"/>
              <p:cNvSpPr>
                <a:spLocks noChangeArrowheads="1"/>
              </p:cNvSpPr>
              <p:nvPr/>
            </p:nvSpPr>
            <p:spPr bwMode="auto">
              <a:xfrm>
                <a:off x="185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8" name="Rectangle 9160"/>
              <p:cNvSpPr>
                <a:spLocks noChangeArrowheads="1"/>
              </p:cNvSpPr>
              <p:nvPr/>
            </p:nvSpPr>
            <p:spPr bwMode="auto">
              <a:xfrm>
                <a:off x="21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09" name="Rectangle 9161"/>
              <p:cNvSpPr>
                <a:spLocks noChangeArrowheads="1"/>
              </p:cNvSpPr>
              <p:nvPr/>
            </p:nvSpPr>
            <p:spPr bwMode="auto">
              <a:xfrm>
                <a:off x="239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0" name="Rectangle 9162"/>
              <p:cNvSpPr>
                <a:spLocks noChangeArrowheads="1"/>
              </p:cNvSpPr>
              <p:nvPr/>
            </p:nvSpPr>
            <p:spPr bwMode="auto">
              <a:xfrm>
                <a:off x="26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1" name="Rectangle 9163"/>
              <p:cNvSpPr>
                <a:spLocks noChangeArrowheads="1"/>
              </p:cNvSpPr>
              <p:nvPr/>
            </p:nvSpPr>
            <p:spPr bwMode="auto">
              <a:xfrm>
                <a:off x="29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2" name="Rectangle 9164"/>
              <p:cNvSpPr>
                <a:spLocks noChangeArrowheads="1"/>
              </p:cNvSpPr>
              <p:nvPr/>
            </p:nvSpPr>
            <p:spPr bwMode="auto">
              <a:xfrm>
                <a:off x="319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3" name="Rectangle 9165"/>
              <p:cNvSpPr>
                <a:spLocks noChangeArrowheads="1"/>
              </p:cNvSpPr>
              <p:nvPr/>
            </p:nvSpPr>
            <p:spPr bwMode="auto">
              <a:xfrm>
                <a:off x="345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4" name="Rectangle 9166"/>
              <p:cNvSpPr>
                <a:spLocks noChangeArrowheads="1"/>
              </p:cNvSpPr>
              <p:nvPr/>
            </p:nvSpPr>
            <p:spPr bwMode="auto">
              <a:xfrm>
                <a:off x="372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5" name="Rectangle 9167"/>
              <p:cNvSpPr>
                <a:spLocks noChangeArrowheads="1"/>
              </p:cNvSpPr>
              <p:nvPr/>
            </p:nvSpPr>
            <p:spPr bwMode="auto">
              <a:xfrm>
                <a:off x="397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6" name="Rectangle 9168"/>
              <p:cNvSpPr>
                <a:spLocks noChangeArrowheads="1"/>
              </p:cNvSpPr>
              <p:nvPr/>
            </p:nvSpPr>
            <p:spPr bwMode="auto">
              <a:xfrm>
                <a:off x="424" y="128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7" name="Rectangle 9169"/>
              <p:cNvSpPr>
                <a:spLocks noChangeArrowheads="1"/>
              </p:cNvSpPr>
              <p:nvPr/>
            </p:nvSpPr>
            <p:spPr bwMode="auto">
              <a:xfrm>
                <a:off x="485" y="128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8" name="Rectangle 9170"/>
              <p:cNvSpPr>
                <a:spLocks noChangeArrowheads="1"/>
              </p:cNvSpPr>
              <p:nvPr/>
            </p:nvSpPr>
            <p:spPr bwMode="auto">
              <a:xfrm>
                <a:off x="451" y="1280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19" name="Rectangle 9171"/>
              <p:cNvSpPr>
                <a:spLocks noChangeArrowheads="1"/>
              </p:cNvSpPr>
              <p:nvPr/>
            </p:nvSpPr>
            <p:spPr bwMode="auto">
              <a:xfrm>
                <a:off x="119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0" name="Rectangle 9172"/>
              <p:cNvSpPr>
                <a:spLocks noChangeArrowheads="1"/>
              </p:cNvSpPr>
              <p:nvPr/>
            </p:nvSpPr>
            <p:spPr bwMode="auto">
              <a:xfrm>
                <a:off x="146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1" name="Rectangle 9173"/>
              <p:cNvSpPr>
                <a:spLocks noChangeArrowheads="1"/>
              </p:cNvSpPr>
              <p:nvPr/>
            </p:nvSpPr>
            <p:spPr bwMode="auto">
              <a:xfrm>
                <a:off x="173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2" name="Rectangle 9174"/>
              <p:cNvSpPr>
                <a:spLocks noChangeArrowheads="1"/>
              </p:cNvSpPr>
              <p:nvPr/>
            </p:nvSpPr>
            <p:spPr bwMode="auto">
              <a:xfrm>
                <a:off x="20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3" name="Rectangle 9175"/>
              <p:cNvSpPr>
                <a:spLocks noChangeArrowheads="1"/>
              </p:cNvSpPr>
              <p:nvPr/>
            </p:nvSpPr>
            <p:spPr bwMode="auto">
              <a:xfrm>
                <a:off x="227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4" name="Rectangle 9176"/>
              <p:cNvSpPr>
                <a:spLocks noChangeArrowheads="1"/>
              </p:cNvSpPr>
              <p:nvPr/>
            </p:nvSpPr>
            <p:spPr bwMode="auto">
              <a:xfrm>
                <a:off x="25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5" name="Rectangle 9177"/>
              <p:cNvSpPr>
                <a:spLocks noChangeArrowheads="1"/>
              </p:cNvSpPr>
              <p:nvPr/>
            </p:nvSpPr>
            <p:spPr bwMode="auto">
              <a:xfrm>
                <a:off x="28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6" name="Rectangle 9178"/>
              <p:cNvSpPr>
                <a:spLocks noChangeArrowheads="1"/>
              </p:cNvSpPr>
              <p:nvPr/>
            </p:nvSpPr>
            <p:spPr bwMode="auto">
              <a:xfrm>
                <a:off x="307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7" name="Rectangle 9179"/>
              <p:cNvSpPr>
                <a:spLocks noChangeArrowheads="1"/>
              </p:cNvSpPr>
              <p:nvPr/>
            </p:nvSpPr>
            <p:spPr bwMode="auto">
              <a:xfrm>
                <a:off x="33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8" name="Rectangle 9180"/>
              <p:cNvSpPr>
                <a:spLocks noChangeArrowheads="1"/>
              </p:cNvSpPr>
              <p:nvPr/>
            </p:nvSpPr>
            <p:spPr bwMode="auto">
              <a:xfrm>
                <a:off x="361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29" name="Rectangle 9181"/>
              <p:cNvSpPr>
                <a:spLocks noChangeArrowheads="1"/>
              </p:cNvSpPr>
              <p:nvPr/>
            </p:nvSpPr>
            <p:spPr bwMode="auto">
              <a:xfrm>
                <a:off x="388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0" name="Rectangle 9182"/>
              <p:cNvSpPr>
                <a:spLocks noChangeArrowheads="1"/>
              </p:cNvSpPr>
              <p:nvPr/>
            </p:nvSpPr>
            <p:spPr bwMode="auto">
              <a:xfrm>
                <a:off x="414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1" name="Rectangle 9183"/>
              <p:cNvSpPr>
                <a:spLocks noChangeArrowheads="1"/>
              </p:cNvSpPr>
              <p:nvPr/>
            </p:nvSpPr>
            <p:spPr bwMode="auto">
              <a:xfrm>
                <a:off x="441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2" name="Rectangle 9184"/>
              <p:cNvSpPr>
                <a:spLocks noChangeArrowheads="1"/>
              </p:cNvSpPr>
              <p:nvPr/>
            </p:nvSpPr>
            <p:spPr bwMode="auto">
              <a:xfrm>
                <a:off x="498" y="1294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3" name="Rectangle 9185"/>
              <p:cNvSpPr>
                <a:spLocks noChangeArrowheads="1"/>
              </p:cNvSpPr>
              <p:nvPr/>
            </p:nvSpPr>
            <p:spPr bwMode="auto">
              <a:xfrm>
                <a:off x="470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4" name="Rectangle 9186"/>
              <p:cNvSpPr>
                <a:spLocks noChangeArrowheads="1"/>
              </p:cNvSpPr>
              <p:nvPr/>
            </p:nvSpPr>
            <p:spPr bwMode="auto">
              <a:xfrm>
                <a:off x="65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5" name="Rectangle 9187"/>
              <p:cNvSpPr>
                <a:spLocks noChangeArrowheads="1"/>
              </p:cNvSpPr>
              <p:nvPr/>
            </p:nvSpPr>
            <p:spPr bwMode="auto">
              <a:xfrm>
                <a:off x="92" y="129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6" name="Rectangle 9188"/>
              <p:cNvSpPr>
                <a:spLocks noChangeArrowheads="1"/>
              </p:cNvSpPr>
              <p:nvPr/>
            </p:nvSpPr>
            <p:spPr bwMode="auto">
              <a:xfrm>
                <a:off x="60" y="131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7" name="Rectangle 9189"/>
              <p:cNvSpPr>
                <a:spLocks noChangeArrowheads="1"/>
              </p:cNvSpPr>
              <p:nvPr/>
            </p:nvSpPr>
            <p:spPr bwMode="auto">
              <a:xfrm>
                <a:off x="97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8" name="Rectangle 9190"/>
              <p:cNvSpPr>
                <a:spLocks noChangeArrowheads="1"/>
              </p:cNvSpPr>
              <p:nvPr/>
            </p:nvSpPr>
            <p:spPr bwMode="auto">
              <a:xfrm>
                <a:off x="12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39" name="Rectangle 9191"/>
              <p:cNvSpPr>
                <a:spLocks noChangeArrowheads="1"/>
              </p:cNvSpPr>
              <p:nvPr/>
            </p:nvSpPr>
            <p:spPr bwMode="auto">
              <a:xfrm>
                <a:off x="15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0" name="Rectangle 9192"/>
              <p:cNvSpPr>
                <a:spLocks noChangeArrowheads="1"/>
              </p:cNvSpPr>
              <p:nvPr/>
            </p:nvSpPr>
            <p:spPr bwMode="auto">
              <a:xfrm>
                <a:off x="176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1" name="Rectangle 9193"/>
              <p:cNvSpPr>
                <a:spLocks noChangeArrowheads="1"/>
              </p:cNvSpPr>
              <p:nvPr/>
            </p:nvSpPr>
            <p:spPr bwMode="auto">
              <a:xfrm>
                <a:off x="20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2" name="Rectangle 9194"/>
              <p:cNvSpPr>
                <a:spLocks noChangeArrowheads="1"/>
              </p:cNvSpPr>
              <p:nvPr/>
            </p:nvSpPr>
            <p:spPr bwMode="auto">
              <a:xfrm>
                <a:off x="23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3" name="Rectangle 9195"/>
              <p:cNvSpPr>
                <a:spLocks noChangeArrowheads="1"/>
              </p:cNvSpPr>
              <p:nvPr/>
            </p:nvSpPr>
            <p:spPr bwMode="auto">
              <a:xfrm>
                <a:off x="257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4" name="Rectangle 9196"/>
              <p:cNvSpPr>
                <a:spLocks noChangeArrowheads="1"/>
              </p:cNvSpPr>
              <p:nvPr/>
            </p:nvSpPr>
            <p:spPr bwMode="auto">
              <a:xfrm>
                <a:off x="28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5" name="Rectangle 9197"/>
              <p:cNvSpPr>
                <a:spLocks noChangeArrowheads="1"/>
              </p:cNvSpPr>
              <p:nvPr/>
            </p:nvSpPr>
            <p:spPr bwMode="auto">
              <a:xfrm>
                <a:off x="31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6" name="Rectangle 9198"/>
              <p:cNvSpPr>
                <a:spLocks noChangeArrowheads="1"/>
              </p:cNvSpPr>
              <p:nvPr/>
            </p:nvSpPr>
            <p:spPr bwMode="auto">
              <a:xfrm>
                <a:off x="338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7" name="Rectangle 9199"/>
              <p:cNvSpPr>
                <a:spLocks noChangeArrowheads="1"/>
              </p:cNvSpPr>
              <p:nvPr/>
            </p:nvSpPr>
            <p:spPr bwMode="auto">
              <a:xfrm>
                <a:off x="364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8" name="Rectangle 9200"/>
              <p:cNvSpPr>
                <a:spLocks noChangeArrowheads="1"/>
              </p:cNvSpPr>
              <p:nvPr/>
            </p:nvSpPr>
            <p:spPr bwMode="auto">
              <a:xfrm>
                <a:off x="391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49" name="Rectangle 9201"/>
              <p:cNvSpPr>
                <a:spLocks noChangeArrowheads="1"/>
              </p:cNvSpPr>
              <p:nvPr/>
            </p:nvSpPr>
            <p:spPr bwMode="auto">
              <a:xfrm>
                <a:off x="418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0" name="Rectangle 9202"/>
              <p:cNvSpPr>
                <a:spLocks noChangeArrowheads="1"/>
              </p:cNvSpPr>
              <p:nvPr/>
            </p:nvSpPr>
            <p:spPr bwMode="auto">
              <a:xfrm>
                <a:off x="499" y="1310"/>
                <a:ext cx="3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1" name="Rectangle 9203"/>
              <p:cNvSpPr>
                <a:spLocks noChangeArrowheads="1"/>
              </p:cNvSpPr>
              <p:nvPr/>
            </p:nvSpPr>
            <p:spPr bwMode="auto">
              <a:xfrm>
                <a:off x="445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2" name="Rectangle 9204"/>
              <p:cNvSpPr>
                <a:spLocks noChangeArrowheads="1"/>
              </p:cNvSpPr>
              <p:nvPr/>
            </p:nvSpPr>
            <p:spPr bwMode="auto">
              <a:xfrm>
                <a:off x="11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3" name="Rectangle 9205"/>
              <p:cNvSpPr>
                <a:spLocks noChangeArrowheads="1"/>
              </p:cNvSpPr>
              <p:nvPr/>
            </p:nvSpPr>
            <p:spPr bwMode="auto">
              <a:xfrm>
                <a:off x="144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4" name="Rectangle 9206"/>
              <p:cNvSpPr>
                <a:spLocks noChangeArrowheads="1"/>
              </p:cNvSpPr>
              <p:nvPr/>
            </p:nvSpPr>
            <p:spPr bwMode="auto">
              <a:xfrm>
                <a:off x="171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5" name="Rectangle 9207"/>
              <p:cNvSpPr>
                <a:spLocks noChangeArrowheads="1"/>
              </p:cNvSpPr>
              <p:nvPr/>
            </p:nvSpPr>
            <p:spPr bwMode="auto">
              <a:xfrm>
                <a:off x="198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6" name="Rectangle 9208"/>
              <p:cNvSpPr>
                <a:spLocks noChangeArrowheads="1"/>
              </p:cNvSpPr>
              <p:nvPr/>
            </p:nvSpPr>
            <p:spPr bwMode="auto">
              <a:xfrm>
                <a:off x="227" y="1324"/>
                <a:ext cx="115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7" name="Rectangle 9209"/>
              <p:cNvSpPr>
                <a:spLocks noChangeArrowheads="1"/>
              </p:cNvSpPr>
              <p:nvPr/>
            </p:nvSpPr>
            <p:spPr bwMode="auto">
              <a:xfrm>
                <a:off x="347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8" name="Rectangle 9210"/>
              <p:cNvSpPr>
                <a:spLocks noChangeArrowheads="1"/>
              </p:cNvSpPr>
              <p:nvPr/>
            </p:nvSpPr>
            <p:spPr bwMode="auto">
              <a:xfrm>
                <a:off x="37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59" name="Rectangle 9211"/>
              <p:cNvSpPr>
                <a:spLocks noChangeArrowheads="1"/>
              </p:cNvSpPr>
              <p:nvPr/>
            </p:nvSpPr>
            <p:spPr bwMode="auto">
              <a:xfrm>
                <a:off x="402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0" name="Rectangle 9212"/>
              <p:cNvSpPr>
                <a:spLocks noChangeArrowheads="1"/>
              </p:cNvSpPr>
              <p:nvPr/>
            </p:nvSpPr>
            <p:spPr bwMode="auto">
              <a:xfrm>
                <a:off x="429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1" name="Rectangle 9213"/>
              <p:cNvSpPr>
                <a:spLocks noChangeArrowheads="1"/>
              </p:cNvSpPr>
              <p:nvPr/>
            </p:nvSpPr>
            <p:spPr bwMode="auto">
              <a:xfrm>
                <a:off x="484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2" name="Rectangle 9214"/>
              <p:cNvSpPr>
                <a:spLocks noChangeArrowheads="1"/>
              </p:cNvSpPr>
              <p:nvPr/>
            </p:nvSpPr>
            <p:spPr bwMode="auto">
              <a:xfrm>
                <a:off x="456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3" name="Rectangle 9215"/>
              <p:cNvSpPr>
                <a:spLocks noChangeArrowheads="1"/>
              </p:cNvSpPr>
              <p:nvPr/>
            </p:nvSpPr>
            <p:spPr bwMode="auto">
              <a:xfrm>
                <a:off x="55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4" name="Rectangle 9216"/>
              <p:cNvSpPr>
                <a:spLocks noChangeArrowheads="1"/>
              </p:cNvSpPr>
              <p:nvPr/>
            </p:nvSpPr>
            <p:spPr bwMode="auto">
              <a:xfrm>
                <a:off x="87" y="1324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5" name="Rectangle 9217"/>
              <p:cNvSpPr>
                <a:spLocks noChangeArrowheads="1"/>
              </p:cNvSpPr>
              <p:nvPr/>
            </p:nvSpPr>
            <p:spPr bwMode="auto">
              <a:xfrm>
                <a:off x="511" y="1324"/>
                <a:ext cx="29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66" name="Rectangle 9218"/>
              <p:cNvSpPr>
                <a:spLocks noChangeArrowheads="1"/>
              </p:cNvSpPr>
              <p:nvPr/>
            </p:nvSpPr>
            <p:spPr bwMode="auto">
              <a:xfrm>
                <a:off x="472" y="1310"/>
                <a:ext cx="23" cy="12"/>
              </a:xfrm>
              <a:prstGeom prst="rect">
                <a:avLst/>
              </a:prstGeom>
              <a:solidFill>
                <a:srgbClr val="666666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</p:grpSp>
      <p:grpSp>
        <p:nvGrpSpPr>
          <p:cNvPr id="1667" name="组合 3006"/>
          <p:cNvGrpSpPr/>
          <p:nvPr/>
        </p:nvGrpSpPr>
        <p:grpSpPr>
          <a:xfrm>
            <a:off x="8745936" y="3039580"/>
            <a:ext cx="1189193" cy="715949"/>
            <a:chOff x="9666101" y="3574647"/>
            <a:chExt cx="1555157" cy="954598"/>
          </a:xfrm>
        </p:grpSpPr>
        <p:sp>
          <p:nvSpPr>
            <p:cNvPr id="1668" name="Oval 8615"/>
            <p:cNvSpPr>
              <a:spLocks noChangeArrowheads="1"/>
            </p:cNvSpPr>
            <p:nvPr/>
          </p:nvSpPr>
          <p:spPr bwMode="auto">
            <a:xfrm>
              <a:off x="9929431" y="3650235"/>
              <a:ext cx="1291827" cy="798957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79999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669" name="Oval 8616"/>
            <p:cNvSpPr>
              <a:spLocks noChangeArrowheads="1"/>
            </p:cNvSpPr>
            <p:nvPr/>
          </p:nvSpPr>
          <p:spPr bwMode="auto">
            <a:xfrm>
              <a:off x="9666101" y="3588481"/>
              <a:ext cx="1519136" cy="9407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grpSp>
          <p:nvGrpSpPr>
            <p:cNvPr id="1670" name="Group 8918"/>
            <p:cNvGrpSpPr>
              <a:grpSpLocks/>
            </p:cNvGrpSpPr>
            <p:nvPr/>
          </p:nvGrpSpPr>
          <p:grpSpPr bwMode="auto">
            <a:xfrm>
              <a:off x="10156900" y="3574647"/>
              <a:ext cx="920484" cy="823169"/>
              <a:chOff x="848" y="1443"/>
              <a:chExt cx="1365" cy="1413"/>
            </a:xfrm>
          </p:grpSpPr>
          <p:sp>
            <p:nvSpPr>
              <p:cNvPr id="1893" name="Rectangle 8919"/>
              <p:cNvSpPr>
                <a:spLocks noChangeArrowheads="1"/>
              </p:cNvSpPr>
              <p:nvPr/>
            </p:nvSpPr>
            <p:spPr bwMode="auto">
              <a:xfrm>
                <a:off x="1160" y="1806"/>
                <a:ext cx="1050" cy="1050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4" name="Freeform 8920"/>
              <p:cNvSpPr>
                <a:spLocks/>
              </p:cNvSpPr>
              <p:nvPr/>
            </p:nvSpPr>
            <p:spPr bwMode="auto">
              <a:xfrm>
                <a:off x="848" y="1485"/>
                <a:ext cx="310" cy="1371"/>
              </a:xfrm>
              <a:custGeom>
                <a:avLst/>
                <a:gdLst>
                  <a:gd name="T0" fmla="*/ 1 w 310"/>
                  <a:gd name="T1" fmla="*/ 0 h 1371"/>
                  <a:gd name="T2" fmla="*/ 0 w 310"/>
                  <a:gd name="T3" fmla="*/ 1054 h 1371"/>
                  <a:gd name="T4" fmla="*/ 310 w 310"/>
                  <a:gd name="T5" fmla="*/ 1371 h 1371"/>
                  <a:gd name="T6" fmla="*/ 310 w 310"/>
                  <a:gd name="T7" fmla="*/ 318 h 1371"/>
                  <a:gd name="T8" fmla="*/ 1 w 310"/>
                  <a:gd name="T9" fmla="*/ 0 h 13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0"/>
                  <a:gd name="T16" fmla="*/ 0 h 1371"/>
                  <a:gd name="T17" fmla="*/ 310 w 310"/>
                  <a:gd name="T18" fmla="*/ 1371 h 13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0" h="1371">
                    <a:moveTo>
                      <a:pt x="1" y="0"/>
                    </a:moveTo>
                    <a:lnTo>
                      <a:pt x="0" y="1054"/>
                    </a:lnTo>
                    <a:lnTo>
                      <a:pt x="310" y="1371"/>
                    </a:lnTo>
                    <a:lnTo>
                      <a:pt x="310" y="31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678BFF"/>
              </a:solidFill>
              <a:ln w="6350">
                <a:solidFill>
                  <a:srgbClr val="678B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5" name="Freeform 8921"/>
              <p:cNvSpPr>
                <a:spLocks/>
              </p:cNvSpPr>
              <p:nvPr/>
            </p:nvSpPr>
            <p:spPr bwMode="auto">
              <a:xfrm>
                <a:off x="848" y="1823"/>
                <a:ext cx="312" cy="373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6" name="Freeform 8922"/>
              <p:cNvSpPr>
                <a:spLocks/>
              </p:cNvSpPr>
              <p:nvPr/>
            </p:nvSpPr>
            <p:spPr bwMode="auto">
              <a:xfrm>
                <a:off x="848" y="2135"/>
                <a:ext cx="312" cy="372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7" name="Rectangle 8923"/>
              <p:cNvSpPr>
                <a:spLocks noChangeArrowheads="1"/>
              </p:cNvSpPr>
              <p:nvPr/>
            </p:nvSpPr>
            <p:spPr bwMode="auto">
              <a:xfrm>
                <a:off x="1168" y="2151"/>
                <a:ext cx="1037" cy="45"/>
              </a:xfrm>
              <a:prstGeom prst="rect">
                <a:avLst/>
              </a:prstGeom>
              <a:solidFill>
                <a:srgbClr val="7797FF"/>
              </a:solidFill>
              <a:ln w="6350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8" name="Rectangle 8924"/>
              <p:cNvSpPr>
                <a:spLocks noChangeArrowheads="1"/>
              </p:cNvSpPr>
              <p:nvPr/>
            </p:nvSpPr>
            <p:spPr bwMode="auto">
              <a:xfrm>
                <a:off x="1187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899" name="Rectangle 8925"/>
              <p:cNvSpPr>
                <a:spLocks noChangeArrowheads="1"/>
              </p:cNvSpPr>
              <p:nvPr/>
            </p:nvSpPr>
            <p:spPr bwMode="auto">
              <a:xfrm>
                <a:off x="1187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0" name="Rectangle 8926"/>
              <p:cNvSpPr>
                <a:spLocks noChangeArrowheads="1"/>
              </p:cNvSpPr>
              <p:nvPr/>
            </p:nvSpPr>
            <p:spPr bwMode="auto">
              <a:xfrm>
                <a:off x="2110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1" name="Rectangle 8927"/>
              <p:cNvSpPr>
                <a:spLocks noChangeArrowheads="1"/>
              </p:cNvSpPr>
              <p:nvPr/>
            </p:nvSpPr>
            <p:spPr bwMode="auto">
              <a:xfrm>
                <a:off x="2110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2" name="Rectangle 8928"/>
              <p:cNvSpPr>
                <a:spLocks noChangeArrowheads="1"/>
              </p:cNvSpPr>
              <p:nvPr/>
            </p:nvSpPr>
            <p:spPr bwMode="auto">
              <a:xfrm>
                <a:off x="199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3" name="Rectangle 8929"/>
              <p:cNvSpPr>
                <a:spLocks noChangeArrowheads="1"/>
              </p:cNvSpPr>
              <p:nvPr/>
            </p:nvSpPr>
            <p:spPr bwMode="auto">
              <a:xfrm>
                <a:off x="199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4" name="Rectangle 8930"/>
              <p:cNvSpPr>
                <a:spLocks noChangeArrowheads="1"/>
              </p:cNvSpPr>
              <p:nvPr/>
            </p:nvSpPr>
            <p:spPr bwMode="auto">
              <a:xfrm>
                <a:off x="1880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5" name="Rectangle 8931"/>
              <p:cNvSpPr>
                <a:spLocks noChangeArrowheads="1"/>
              </p:cNvSpPr>
              <p:nvPr/>
            </p:nvSpPr>
            <p:spPr bwMode="auto">
              <a:xfrm>
                <a:off x="1880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6" name="Rectangle 8932"/>
              <p:cNvSpPr>
                <a:spLocks noChangeArrowheads="1"/>
              </p:cNvSpPr>
              <p:nvPr/>
            </p:nvSpPr>
            <p:spPr bwMode="auto">
              <a:xfrm>
                <a:off x="176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7" name="Rectangle 8933"/>
              <p:cNvSpPr>
                <a:spLocks noChangeArrowheads="1"/>
              </p:cNvSpPr>
              <p:nvPr/>
            </p:nvSpPr>
            <p:spPr bwMode="auto">
              <a:xfrm>
                <a:off x="176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8" name="Rectangle 8934"/>
              <p:cNvSpPr>
                <a:spLocks noChangeArrowheads="1"/>
              </p:cNvSpPr>
              <p:nvPr/>
            </p:nvSpPr>
            <p:spPr bwMode="auto">
              <a:xfrm>
                <a:off x="1650" y="2217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09" name="Rectangle 8935"/>
              <p:cNvSpPr>
                <a:spLocks noChangeArrowheads="1"/>
              </p:cNvSpPr>
              <p:nvPr/>
            </p:nvSpPr>
            <p:spPr bwMode="auto">
              <a:xfrm>
                <a:off x="1650" y="236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0" name="Rectangle 8936"/>
              <p:cNvSpPr>
                <a:spLocks noChangeArrowheads="1"/>
              </p:cNvSpPr>
              <p:nvPr/>
            </p:nvSpPr>
            <p:spPr bwMode="auto">
              <a:xfrm>
                <a:off x="153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1" name="Rectangle 8937"/>
              <p:cNvSpPr>
                <a:spLocks noChangeArrowheads="1"/>
              </p:cNvSpPr>
              <p:nvPr/>
            </p:nvSpPr>
            <p:spPr bwMode="auto">
              <a:xfrm>
                <a:off x="153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2" name="Rectangle 8938"/>
              <p:cNvSpPr>
                <a:spLocks noChangeArrowheads="1"/>
              </p:cNvSpPr>
              <p:nvPr/>
            </p:nvSpPr>
            <p:spPr bwMode="auto">
              <a:xfrm>
                <a:off x="1419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3" name="Rectangle 8939"/>
              <p:cNvSpPr>
                <a:spLocks noChangeArrowheads="1"/>
              </p:cNvSpPr>
              <p:nvPr/>
            </p:nvSpPr>
            <p:spPr bwMode="auto">
              <a:xfrm>
                <a:off x="1419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4" name="Rectangle 8940"/>
              <p:cNvSpPr>
                <a:spLocks noChangeArrowheads="1"/>
              </p:cNvSpPr>
              <p:nvPr/>
            </p:nvSpPr>
            <p:spPr bwMode="auto">
              <a:xfrm>
                <a:off x="1303" y="2217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5" name="Rectangle 8941"/>
              <p:cNvSpPr>
                <a:spLocks noChangeArrowheads="1"/>
              </p:cNvSpPr>
              <p:nvPr/>
            </p:nvSpPr>
            <p:spPr bwMode="auto">
              <a:xfrm>
                <a:off x="1303" y="236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6" name="Rectangle 8942"/>
              <p:cNvSpPr>
                <a:spLocks noChangeArrowheads="1"/>
              </p:cNvSpPr>
              <p:nvPr/>
            </p:nvSpPr>
            <p:spPr bwMode="auto">
              <a:xfrm>
                <a:off x="1187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7" name="Rectangle 8943"/>
              <p:cNvSpPr>
                <a:spLocks noChangeArrowheads="1"/>
              </p:cNvSpPr>
              <p:nvPr/>
            </p:nvSpPr>
            <p:spPr bwMode="auto">
              <a:xfrm>
                <a:off x="1187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8" name="Rectangle 8944"/>
              <p:cNvSpPr>
                <a:spLocks noChangeArrowheads="1"/>
              </p:cNvSpPr>
              <p:nvPr/>
            </p:nvSpPr>
            <p:spPr bwMode="auto">
              <a:xfrm>
                <a:off x="2110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19" name="Rectangle 8945"/>
              <p:cNvSpPr>
                <a:spLocks noChangeArrowheads="1"/>
              </p:cNvSpPr>
              <p:nvPr/>
            </p:nvSpPr>
            <p:spPr bwMode="auto">
              <a:xfrm>
                <a:off x="2110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0" name="Rectangle 8946"/>
              <p:cNvSpPr>
                <a:spLocks noChangeArrowheads="1"/>
              </p:cNvSpPr>
              <p:nvPr/>
            </p:nvSpPr>
            <p:spPr bwMode="auto">
              <a:xfrm>
                <a:off x="199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1" name="Rectangle 8947"/>
              <p:cNvSpPr>
                <a:spLocks noChangeArrowheads="1"/>
              </p:cNvSpPr>
              <p:nvPr/>
            </p:nvSpPr>
            <p:spPr bwMode="auto">
              <a:xfrm>
                <a:off x="199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2" name="Rectangle 8948"/>
              <p:cNvSpPr>
                <a:spLocks noChangeArrowheads="1"/>
              </p:cNvSpPr>
              <p:nvPr/>
            </p:nvSpPr>
            <p:spPr bwMode="auto">
              <a:xfrm>
                <a:off x="1880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3" name="Rectangle 8949"/>
              <p:cNvSpPr>
                <a:spLocks noChangeArrowheads="1"/>
              </p:cNvSpPr>
              <p:nvPr/>
            </p:nvSpPr>
            <p:spPr bwMode="auto">
              <a:xfrm>
                <a:off x="1880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4" name="Rectangle 8950"/>
              <p:cNvSpPr>
                <a:spLocks noChangeArrowheads="1"/>
              </p:cNvSpPr>
              <p:nvPr/>
            </p:nvSpPr>
            <p:spPr bwMode="auto">
              <a:xfrm>
                <a:off x="176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5" name="Rectangle 8951"/>
              <p:cNvSpPr>
                <a:spLocks noChangeArrowheads="1"/>
              </p:cNvSpPr>
              <p:nvPr/>
            </p:nvSpPr>
            <p:spPr bwMode="auto">
              <a:xfrm>
                <a:off x="176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6" name="Rectangle 8952"/>
              <p:cNvSpPr>
                <a:spLocks noChangeArrowheads="1"/>
              </p:cNvSpPr>
              <p:nvPr/>
            </p:nvSpPr>
            <p:spPr bwMode="auto">
              <a:xfrm>
                <a:off x="1650" y="1902"/>
                <a:ext cx="76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7" name="Rectangle 8953"/>
              <p:cNvSpPr>
                <a:spLocks noChangeArrowheads="1"/>
              </p:cNvSpPr>
              <p:nvPr/>
            </p:nvSpPr>
            <p:spPr bwMode="auto">
              <a:xfrm>
                <a:off x="1650" y="2048"/>
                <a:ext cx="76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8" name="Rectangle 8954"/>
              <p:cNvSpPr>
                <a:spLocks noChangeArrowheads="1"/>
              </p:cNvSpPr>
              <p:nvPr/>
            </p:nvSpPr>
            <p:spPr bwMode="auto">
              <a:xfrm>
                <a:off x="153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29" name="Rectangle 8955"/>
              <p:cNvSpPr>
                <a:spLocks noChangeArrowheads="1"/>
              </p:cNvSpPr>
              <p:nvPr/>
            </p:nvSpPr>
            <p:spPr bwMode="auto">
              <a:xfrm>
                <a:off x="153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0" name="Rectangle 8956"/>
              <p:cNvSpPr>
                <a:spLocks noChangeArrowheads="1"/>
              </p:cNvSpPr>
              <p:nvPr/>
            </p:nvSpPr>
            <p:spPr bwMode="auto">
              <a:xfrm>
                <a:off x="1419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1" name="Rectangle 8957"/>
              <p:cNvSpPr>
                <a:spLocks noChangeArrowheads="1"/>
              </p:cNvSpPr>
              <p:nvPr/>
            </p:nvSpPr>
            <p:spPr bwMode="auto">
              <a:xfrm>
                <a:off x="1419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2" name="Rectangle 8958"/>
              <p:cNvSpPr>
                <a:spLocks noChangeArrowheads="1"/>
              </p:cNvSpPr>
              <p:nvPr/>
            </p:nvSpPr>
            <p:spPr bwMode="auto">
              <a:xfrm>
                <a:off x="1303" y="1902"/>
                <a:ext cx="77" cy="77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3" name="Rectangle 8959"/>
              <p:cNvSpPr>
                <a:spLocks noChangeArrowheads="1"/>
              </p:cNvSpPr>
              <p:nvPr/>
            </p:nvSpPr>
            <p:spPr bwMode="auto">
              <a:xfrm>
                <a:off x="1303" y="2048"/>
                <a:ext cx="77" cy="7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4" name="Freeform 8960"/>
              <p:cNvSpPr>
                <a:spLocks/>
              </p:cNvSpPr>
              <p:nvPr/>
            </p:nvSpPr>
            <p:spPr bwMode="auto">
              <a:xfrm>
                <a:off x="1102" y="2288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5" name="Freeform 8961"/>
              <p:cNvSpPr>
                <a:spLocks/>
              </p:cNvSpPr>
              <p:nvPr/>
            </p:nvSpPr>
            <p:spPr bwMode="auto">
              <a:xfrm>
                <a:off x="1102" y="2164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6" name="Freeform 8962"/>
              <p:cNvSpPr>
                <a:spLocks/>
              </p:cNvSpPr>
              <p:nvPr/>
            </p:nvSpPr>
            <p:spPr bwMode="auto">
              <a:xfrm>
                <a:off x="1041" y="2222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7" name="Freeform 8963"/>
              <p:cNvSpPr>
                <a:spLocks/>
              </p:cNvSpPr>
              <p:nvPr/>
            </p:nvSpPr>
            <p:spPr bwMode="auto">
              <a:xfrm>
                <a:off x="1041" y="2098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8" name="Freeform 8964"/>
              <p:cNvSpPr>
                <a:spLocks/>
              </p:cNvSpPr>
              <p:nvPr/>
            </p:nvSpPr>
            <p:spPr bwMode="auto">
              <a:xfrm>
                <a:off x="980" y="2161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39" name="Freeform 8965"/>
              <p:cNvSpPr>
                <a:spLocks/>
              </p:cNvSpPr>
              <p:nvPr/>
            </p:nvSpPr>
            <p:spPr bwMode="auto">
              <a:xfrm>
                <a:off x="980" y="203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0" name="Freeform 8966"/>
              <p:cNvSpPr>
                <a:spLocks/>
              </p:cNvSpPr>
              <p:nvPr/>
            </p:nvSpPr>
            <p:spPr bwMode="auto">
              <a:xfrm>
                <a:off x="861" y="203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1" name="Freeform 8967"/>
              <p:cNvSpPr>
                <a:spLocks/>
              </p:cNvSpPr>
              <p:nvPr/>
            </p:nvSpPr>
            <p:spPr bwMode="auto">
              <a:xfrm>
                <a:off x="861" y="1913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2" name="Freeform 8968"/>
              <p:cNvSpPr>
                <a:spLocks/>
              </p:cNvSpPr>
              <p:nvPr/>
            </p:nvSpPr>
            <p:spPr bwMode="auto">
              <a:xfrm>
                <a:off x="919" y="2101"/>
                <a:ext cx="43" cy="126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3" name="Freeform 8969"/>
              <p:cNvSpPr>
                <a:spLocks/>
              </p:cNvSpPr>
              <p:nvPr/>
            </p:nvSpPr>
            <p:spPr bwMode="auto">
              <a:xfrm>
                <a:off x="919" y="1976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4" name="Freeform 8970"/>
              <p:cNvSpPr>
                <a:spLocks/>
              </p:cNvSpPr>
              <p:nvPr/>
            </p:nvSpPr>
            <p:spPr bwMode="auto">
              <a:xfrm>
                <a:off x="1102" y="1979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5" name="Freeform 8971"/>
              <p:cNvSpPr>
                <a:spLocks/>
              </p:cNvSpPr>
              <p:nvPr/>
            </p:nvSpPr>
            <p:spPr bwMode="auto">
              <a:xfrm>
                <a:off x="1102" y="1855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6" name="Freeform 8972"/>
              <p:cNvSpPr>
                <a:spLocks/>
              </p:cNvSpPr>
              <p:nvPr/>
            </p:nvSpPr>
            <p:spPr bwMode="auto">
              <a:xfrm>
                <a:off x="1041" y="1913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7" name="Freeform 8973"/>
              <p:cNvSpPr>
                <a:spLocks/>
              </p:cNvSpPr>
              <p:nvPr/>
            </p:nvSpPr>
            <p:spPr bwMode="auto">
              <a:xfrm>
                <a:off x="1041" y="1789"/>
                <a:ext cx="42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8" name="Freeform 8974"/>
              <p:cNvSpPr>
                <a:spLocks/>
              </p:cNvSpPr>
              <p:nvPr/>
            </p:nvSpPr>
            <p:spPr bwMode="auto">
              <a:xfrm>
                <a:off x="980" y="1852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49" name="Freeform 8975"/>
              <p:cNvSpPr>
                <a:spLocks/>
              </p:cNvSpPr>
              <p:nvPr/>
            </p:nvSpPr>
            <p:spPr bwMode="auto">
              <a:xfrm>
                <a:off x="980" y="1728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0" name="Freeform 8976"/>
              <p:cNvSpPr>
                <a:spLocks/>
              </p:cNvSpPr>
              <p:nvPr/>
            </p:nvSpPr>
            <p:spPr bwMode="auto">
              <a:xfrm>
                <a:off x="861" y="1728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1" name="Freeform 8977"/>
              <p:cNvSpPr>
                <a:spLocks/>
              </p:cNvSpPr>
              <p:nvPr/>
            </p:nvSpPr>
            <p:spPr bwMode="auto">
              <a:xfrm>
                <a:off x="861" y="1604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2" name="Freeform 8978"/>
              <p:cNvSpPr>
                <a:spLocks/>
              </p:cNvSpPr>
              <p:nvPr/>
            </p:nvSpPr>
            <p:spPr bwMode="auto">
              <a:xfrm>
                <a:off x="919" y="1791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3" name="Freeform 8979"/>
              <p:cNvSpPr>
                <a:spLocks/>
              </p:cNvSpPr>
              <p:nvPr/>
            </p:nvSpPr>
            <p:spPr bwMode="auto">
              <a:xfrm>
                <a:off x="919" y="1667"/>
                <a:ext cx="43" cy="127"/>
              </a:xfrm>
              <a:custGeom>
                <a:avLst/>
                <a:gdLst>
                  <a:gd name="T0" fmla="*/ 0 w 16"/>
                  <a:gd name="T1" fmla="*/ 0 h 48"/>
                  <a:gd name="T2" fmla="*/ 1 w 16"/>
                  <a:gd name="T3" fmla="*/ 30 h 48"/>
                  <a:gd name="T4" fmla="*/ 16 w 16"/>
                  <a:gd name="T5" fmla="*/ 48 h 48"/>
                  <a:gd name="T6" fmla="*/ 16 w 16"/>
                  <a:gd name="T7" fmla="*/ 18 h 48"/>
                  <a:gd name="T8" fmla="*/ 0 w 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48"/>
                  <a:gd name="T17" fmla="*/ 16 w 16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48">
                    <a:moveTo>
                      <a:pt x="0" y="0"/>
                    </a:moveTo>
                    <a:lnTo>
                      <a:pt x="1" y="30"/>
                    </a:lnTo>
                    <a:lnTo>
                      <a:pt x="16" y="48"/>
                    </a:lnTo>
                    <a:lnTo>
                      <a:pt x="16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4" name="Rectangle 8980"/>
              <p:cNvSpPr>
                <a:spLocks noChangeArrowheads="1"/>
              </p:cNvSpPr>
              <p:nvPr/>
            </p:nvSpPr>
            <p:spPr bwMode="auto">
              <a:xfrm>
                <a:off x="1179" y="2473"/>
                <a:ext cx="1008" cy="359"/>
              </a:xfrm>
              <a:prstGeom prst="rect">
                <a:avLst/>
              </a:prstGeom>
              <a:solidFill>
                <a:srgbClr val="678B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5" name="Freeform 8981"/>
              <p:cNvSpPr>
                <a:spLocks/>
              </p:cNvSpPr>
              <p:nvPr/>
            </p:nvSpPr>
            <p:spPr bwMode="auto">
              <a:xfrm>
                <a:off x="867" y="2233"/>
                <a:ext cx="269" cy="581"/>
              </a:xfrm>
              <a:custGeom>
                <a:avLst/>
                <a:gdLst>
                  <a:gd name="T0" fmla="*/ 0 w 102"/>
                  <a:gd name="T1" fmla="*/ 0 h 220"/>
                  <a:gd name="T2" fmla="*/ 0 w 102"/>
                  <a:gd name="T3" fmla="*/ 112 h 220"/>
                  <a:gd name="T4" fmla="*/ 102 w 102"/>
                  <a:gd name="T5" fmla="*/ 220 h 220"/>
                  <a:gd name="T6" fmla="*/ 102 w 102"/>
                  <a:gd name="T7" fmla="*/ 108 h 220"/>
                  <a:gd name="T8" fmla="*/ 0 w 102"/>
                  <a:gd name="T9" fmla="*/ 0 h 2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2"/>
                  <a:gd name="T16" fmla="*/ 0 h 220"/>
                  <a:gd name="T17" fmla="*/ 102 w 102"/>
                  <a:gd name="T18" fmla="*/ 220 h 2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2" h="220">
                    <a:moveTo>
                      <a:pt x="0" y="0"/>
                    </a:moveTo>
                    <a:lnTo>
                      <a:pt x="0" y="112"/>
                    </a:lnTo>
                    <a:lnTo>
                      <a:pt x="102" y="220"/>
                    </a:lnTo>
                    <a:lnTo>
                      <a:pt x="102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6350">
                <a:solidFill>
                  <a:srgbClr val="7797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6" name="Rectangle 8982"/>
              <p:cNvSpPr>
                <a:spLocks noChangeArrowheads="1"/>
              </p:cNvSpPr>
              <p:nvPr/>
            </p:nvSpPr>
            <p:spPr bwMode="auto">
              <a:xfrm>
                <a:off x="1684" y="2650"/>
                <a:ext cx="111" cy="19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557DFF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7" name="Rectangle 8983"/>
              <p:cNvSpPr>
                <a:spLocks noChangeArrowheads="1"/>
              </p:cNvSpPr>
              <p:nvPr/>
            </p:nvSpPr>
            <p:spPr bwMode="auto">
              <a:xfrm>
                <a:off x="1573" y="2650"/>
                <a:ext cx="111" cy="19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557DFF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8" name="Freeform 8984"/>
              <p:cNvSpPr>
                <a:spLocks/>
              </p:cNvSpPr>
              <p:nvPr/>
            </p:nvSpPr>
            <p:spPr bwMode="auto">
              <a:xfrm>
                <a:off x="856" y="1487"/>
                <a:ext cx="1357" cy="317"/>
              </a:xfrm>
              <a:custGeom>
                <a:avLst/>
                <a:gdLst>
                  <a:gd name="T0" fmla="*/ 0 w 504"/>
                  <a:gd name="T1" fmla="*/ 0 h 120"/>
                  <a:gd name="T2" fmla="*/ 362 w 504"/>
                  <a:gd name="T3" fmla="*/ 0 h 120"/>
                  <a:gd name="T4" fmla="*/ 504 w 504"/>
                  <a:gd name="T5" fmla="*/ 120 h 120"/>
                  <a:gd name="T6" fmla="*/ 114 w 504"/>
                  <a:gd name="T7" fmla="*/ 120 h 120"/>
                  <a:gd name="T8" fmla="*/ 0 w 504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4"/>
                  <a:gd name="T16" fmla="*/ 0 h 120"/>
                  <a:gd name="T17" fmla="*/ 504 w 504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4" h="120">
                    <a:moveTo>
                      <a:pt x="0" y="0"/>
                    </a:moveTo>
                    <a:lnTo>
                      <a:pt x="362" y="0"/>
                    </a:lnTo>
                    <a:lnTo>
                      <a:pt x="504" y="120"/>
                    </a:lnTo>
                    <a:lnTo>
                      <a:pt x="114" y="1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E8FF"/>
              </a:solidFill>
              <a:ln w="6350">
                <a:solidFill>
                  <a:srgbClr val="99B1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59" name="Rectangle 8985"/>
              <p:cNvSpPr>
                <a:spLocks noChangeArrowheads="1"/>
              </p:cNvSpPr>
              <p:nvPr/>
            </p:nvSpPr>
            <p:spPr bwMode="auto">
              <a:xfrm>
                <a:off x="1173" y="1735"/>
                <a:ext cx="963" cy="45"/>
              </a:xfrm>
              <a:prstGeom prst="rect">
                <a:avLst/>
              </a:prstGeom>
              <a:solidFill>
                <a:srgbClr val="99B1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0" name="Freeform 8986"/>
              <p:cNvSpPr>
                <a:spLocks/>
              </p:cNvSpPr>
              <p:nvPr/>
            </p:nvSpPr>
            <p:spPr bwMode="auto">
              <a:xfrm>
                <a:off x="894" y="1443"/>
                <a:ext cx="1242" cy="292"/>
              </a:xfrm>
              <a:custGeom>
                <a:avLst/>
                <a:gdLst>
                  <a:gd name="T0" fmla="*/ 0 w 1242"/>
                  <a:gd name="T1" fmla="*/ 0 h 292"/>
                  <a:gd name="T2" fmla="*/ 894 w 1242"/>
                  <a:gd name="T3" fmla="*/ 0 h 292"/>
                  <a:gd name="T4" fmla="*/ 1242 w 1242"/>
                  <a:gd name="T5" fmla="*/ 292 h 292"/>
                  <a:gd name="T6" fmla="*/ 280 w 1242"/>
                  <a:gd name="T7" fmla="*/ 292 h 292"/>
                  <a:gd name="T8" fmla="*/ 0 w 1242"/>
                  <a:gd name="T9" fmla="*/ 0 h 2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42"/>
                  <a:gd name="T16" fmla="*/ 0 h 292"/>
                  <a:gd name="T17" fmla="*/ 1242 w 1242"/>
                  <a:gd name="T18" fmla="*/ 292 h 2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42" h="292">
                    <a:moveTo>
                      <a:pt x="0" y="0"/>
                    </a:moveTo>
                    <a:lnTo>
                      <a:pt x="894" y="0"/>
                    </a:lnTo>
                    <a:lnTo>
                      <a:pt x="1242" y="292"/>
                    </a:lnTo>
                    <a:lnTo>
                      <a:pt x="280" y="2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E8FF"/>
              </a:solidFill>
              <a:ln w="6350">
                <a:solidFill>
                  <a:srgbClr val="99B1FF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1" name="Freeform 8987"/>
              <p:cNvSpPr>
                <a:spLocks/>
              </p:cNvSpPr>
              <p:nvPr/>
            </p:nvSpPr>
            <p:spPr bwMode="auto">
              <a:xfrm>
                <a:off x="896" y="1447"/>
                <a:ext cx="277" cy="333"/>
              </a:xfrm>
              <a:custGeom>
                <a:avLst/>
                <a:gdLst>
                  <a:gd name="T0" fmla="*/ 0 w 105"/>
                  <a:gd name="T1" fmla="*/ 0 h 126"/>
                  <a:gd name="T2" fmla="*/ 0 w 105"/>
                  <a:gd name="T3" fmla="*/ 19 h 126"/>
                  <a:gd name="T4" fmla="*/ 105 w 105"/>
                  <a:gd name="T5" fmla="*/ 126 h 126"/>
                  <a:gd name="T6" fmla="*/ 105 w 105"/>
                  <a:gd name="T7" fmla="*/ 109 h 126"/>
                  <a:gd name="T8" fmla="*/ 0 w 105"/>
                  <a:gd name="T9" fmla="*/ 0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5"/>
                  <a:gd name="T16" fmla="*/ 0 h 126"/>
                  <a:gd name="T17" fmla="*/ 105 w 10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5" h="126">
                    <a:moveTo>
                      <a:pt x="0" y="0"/>
                    </a:moveTo>
                    <a:lnTo>
                      <a:pt x="0" y="19"/>
                    </a:lnTo>
                    <a:lnTo>
                      <a:pt x="105" y="126"/>
                    </a:lnTo>
                    <a:lnTo>
                      <a:pt x="105" y="1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78BFF"/>
              </a:solidFill>
              <a:ln w="6350">
                <a:solidFill>
                  <a:srgbClr val="678B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2" name="Rectangle 8988"/>
              <p:cNvSpPr>
                <a:spLocks noChangeArrowheads="1"/>
              </p:cNvSpPr>
              <p:nvPr/>
            </p:nvSpPr>
            <p:spPr bwMode="auto">
              <a:xfrm>
                <a:off x="1211" y="2656"/>
                <a:ext cx="76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3" name="Rectangle 8989"/>
              <p:cNvSpPr>
                <a:spLocks noChangeArrowheads="1"/>
              </p:cNvSpPr>
              <p:nvPr/>
            </p:nvSpPr>
            <p:spPr bwMode="auto">
              <a:xfrm>
                <a:off x="2086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4" name="Rectangle 8990"/>
              <p:cNvSpPr>
                <a:spLocks noChangeArrowheads="1"/>
              </p:cNvSpPr>
              <p:nvPr/>
            </p:nvSpPr>
            <p:spPr bwMode="auto">
              <a:xfrm>
                <a:off x="1969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5" name="Rectangle 8991"/>
              <p:cNvSpPr>
                <a:spLocks noChangeArrowheads="1"/>
              </p:cNvSpPr>
              <p:nvPr/>
            </p:nvSpPr>
            <p:spPr bwMode="auto">
              <a:xfrm>
                <a:off x="1856" y="2656"/>
                <a:ext cx="76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6" name="Rectangle 8992"/>
              <p:cNvSpPr>
                <a:spLocks noChangeArrowheads="1"/>
              </p:cNvSpPr>
              <p:nvPr/>
            </p:nvSpPr>
            <p:spPr bwMode="auto">
              <a:xfrm>
                <a:off x="1443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7" name="Rectangle 8993"/>
              <p:cNvSpPr>
                <a:spLocks noChangeArrowheads="1"/>
              </p:cNvSpPr>
              <p:nvPr/>
            </p:nvSpPr>
            <p:spPr bwMode="auto">
              <a:xfrm>
                <a:off x="1327" y="2656"/>
                <a:ext cx="77" cy="104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8" name="Rectangle 8994"/>
              <p:cNvSpPr>
                <a:spLocks noChangeArrowheads="1"/>
              </p:cNvSpPr>
              <p:nvPr/>
            </p:nvSpPr>
            <p:spPr bwMode="auto">
              <a:xfrm>
                <a:off x="120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69" name="Rectangle 8995"/>
              <p:cNvSpPr>
                <a:spLocks noChangeArrowheads="1"/>
              </p:cNvSpPr>
              <p:nvPr/>
            </p:nvSpPr>
            <p:spPr bwMode="auto">
              <a:xfrm>
                <a:off x="186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970" name="Rectangle 8996"/>
              <p:cNvSpPr>
                <a:spLocks noChangeArrowheads="1"/>
              </p:cNvSpPr>
              <p:nvPr/>
            </p:nvSpPr>
            <p:spPr bwMode="auto">
              <a:xfrm>
                <a:off x="1535" y="2524"/>
                <a:ext cx="299" cy="86"/>
              </a:xfrm>
              <a:prstGeom prst="rect">
                <a:avLst/>
              </a:prstGeom>
              <a:solidFill>
                <a:srgbClr val="E1E8FF"/>
              </a:solidFill>
              <a:ln w="6350">
                <a:solidFill>
                  <a:srgbClr val="678BFF">
                    <a:alpha val="50195"/>
                  </a:srgbClr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671" name="Group 8997"/>
            <p:cNvGrpSpPr>
              <a:grpSpLocks/>
            </p:cNvGrpSpPr>
            <p:nvPr/>
          </p:nvGrpSpPr>
          <p:grpSpPr bwMode="auto">
            <a:xfrm>
              <a:off x="10764553" y="3802921"/>
              <a:ext cx="321832" cy="228273"/>
              <a:chOff x="0" y="888"/>
              <a:chExt cx="588" cy="514"/>
            </a:xfrm>
          </p:grpSpPr>
          <p:sp>
            <p:nvSpPr>
              <p:cNvPr id="1791" name="Freeform 8998"/>
              <p:cNvSpPr>
                <a:spLocks/>
              </p:cNvSpPr>
              <p:nvPr/>
            </p:nvSpPr>
            <p:spPr bwMode="auto">
              <a:xfrm>
                <a:off x="0" y="888"/>
                <a:ext cx="588" cy="513"/>
              </a:xfrm>
              <a:custGeom>
                <a:avLst/>
                <a:gdLst>
                  <a:gd name="T0" fmla="*/ 6 w 588"/>
                  <a:gd name="T1" fmla="*/ 513 h 513"/>
                  <a:gd name="T2" fmla="*/ 0 w 588"/>
                  <a:gd name="T3" fmla="*/ 489 h 513"/>
                  <a:gd name="T4" fmla="*/ 72 w 588"/>
                  <a:gd name="T5" fmla="*/ 351 h 513"/>
                  <a:gd name="T6" fmla="*/ 74 w 588"/>
                  <a:gd name="T7" fmla="*/ 0 h 513"/>
                  <a:gd name="T8" fmla="*/ 515 w 588"/>
                  <a:gd name="T9" fmla="*/ 0 h 513"/>
                  <a:gd name="T10" fmla="*/ 516 w 588"/>
                  <a:gd name="T11" fmla="*/ 351 h 513"/>
                  <a:gd name="T12" fmla="*/ 588 w 588"/>
                  <a:gd name="T13" fmla="*/ 489 h 513"/>
                  <a:gd name="T14" fmla="*/ 579 w 588"/>
                  <a:gd name="T15" fmla="*/ 511 h 513"/>
                  <a:gd name="T16" fmla="*/ 6 w 588"/>
                  <a:gd name="T17" fmla="*/ 513 h 5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8"/>
                  <a:gd name="T28" fmla="*/ 0 h 513"/>
                  <a:gd name="T29" fmla="*/ 588 w 588"/>
                  <a:gd name="T30" fmla="*/ 513 h 5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8" h="513">
                    <a:moveTo>
                      <a:pt x="6" y="513"/>
                    </a:moveTo>
                    <a:lnTo>
                      <a:pt x="0" y="489"/>
                    </a:lnTo>
                    <a:lnTo>
                      <a:pt x="72" y="351"/>
                    </a:lnTo>
                    <a:lnTo>
                      <a:pt x="74" y="0"/>
                    </a:lnTo>
                    <a:lnTo>
                      <a:pt x="515" y="0"/>
                    </a:lnTo>
                    <a:lnTo>
                      <a:pt x="516" y="351"/>
                    </a:lnTo>
                    <a:lnTo>
                      <a:pt x="588" y="489"/>
                    </a:lnTo>
                    <a:lnTo>
                      <a:pt x="579" y="511"/>
                    </a:lnTo>
                    <a:lnTo>
                      <a:pt x="6" y="513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92" name="Freeform 8999"/>
              <p:cNvSpPr>
                <a:spLocks/>
              </p:cNvSpPr>
              <p:nvPr/>
            </p:nvSpPr>
            <p:spPr bwMode="auto">
              <a:xfrm>
                <a:off x="0" y="1378"/>
                <a:ext cx="588" cy="24"/>
              </a:xfrm>
              <a:custGeom>
                <a:avLst/>
                <a:gdLst>
                  <a:gd name="T0" fmla="*/ 6 w 588"/>
                  <a:gd name="T1" fmla="*/ 24 h 24"/>
                  <a:gd name="T2" fmla="*/ 0 w 588"/>
                  <a:gd name="T3" fmla="*/ 0 h 24"/>
                  <a:gd name="T4" fmla="*/ 588 w 588"/>
                  <a:gd name="T5" fmla="*/ 0 h 24"/>
                  <a:gd name="T6" fmla="*/ 579 w 588"/>
                  <a:gd name="T7" fmla="*/ 22 h 24"/>
                  <a:gd name="T8" fmla="*/ 6 w 588"/>
                  <a:gd name="T9" fmla="*/ 24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8"/>
                  <a:gd name="T16" fmla="*/ 0 h 24"/>
                  <a:gd name="T17" fmla="*/ 588 w 58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8" h="24">
                    <a:moveTo>
                      <a:pt x="6" y="24"/>
                    </a:moveTo>
                    <a:lnTo>
                      <a:pt x="0" y="0"/>
                    </a:lnTo>
                    <a:lnTo>
                      <a:pt x="588" y="0"/>
                    </a:lnTo>
                    <a:lnTo>
                      <a:pt x="579" y="22"/>
                    </a:ln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93" name="Freeform 9000"/>
              <p:cNvSpPr>
                <a:spLocks/>
              </p:cNvSpPr>
              <p:nvPr/>
            </p:nvSpPr>
            <p:spPr bwMode="auto">
              <a:xfrm>
                <a:off x="85" y="902"/>
                <a:ext cx="417" cy="308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6350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94" name="Freeform 9001"/>
              <p:cNvSpPr>
                <a:spLocks/>
              </p:cNvSpPr>
              <p:nvPr/>
            </p:nvSpPr>
            <p:spPr bwMode="auto">
              <a:xfrm>
                <a:off x="70" y="1236"/>
                <a:ext cx="448" cy="7"/>
              </a:xfrm>
              <a:custGeom>
                <a:avLst/>
                <a:gdLst>
                  <a:gd name="T0" fmla="*/ 0 w 448"/>
                  <a:gd name="T1" fmla="*/ 6 h 7"/>
                  <a:gd name="T2" fmla="*/ 3 w 448"/>
                  <a:gd name="T3" fmla="*/ 0 h 7"/>
                  <a:gd name="T4" fmla="*/ 445 w 448"/>
                  <a:gd name="T5" fmla="*/ 0 h 7"/>
                  <a:gd name="T6" fmla="*/ 448 w 448"/>
                  <a:gd name="T7" fmla="*/ 7 h 7"/>
                  <a:gd name="T8" fmla="*/ 0 w 448"/>
                  <a:gd name="T9" fmla="*/ 6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8"/>
                  <a:gd name="T16" fmla="*/ 0 h 7"/>
                  <a:gd name="T17" fmla="*/ 448 w 44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8" h="7">
                    <a:moveTo>
                      <a:pt x="0" y="6"/>
                    </a:moveTo>
                    <a:lnTo>
                      <a:pt x="3" y="0"/>
                    </a:lnTo>
                    <a:lnTo>
                      <a:pt x="445" y="0"/>
                    </a:lnTo>
                    <a:lnTo>
                      <a:pt x="448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1795" name="Group 9002"/>
              <p:cNvGrpSpPr>
                <a:grpSpLocks/>
              </p:cNvGrpSpPr>
              <p:nvPr/>
            </p:nvGrpSpPr>
            <p:grpSpPr bwMode="auto">
              <a:xfrm>
                <a:off x="55" y="1252"/>
                <a:ext cx="485" cy="84"/>
                <a:chOff x="55" y="1252"/>
                <a:chExt cx="485" cy="84"/>
              </a:xfrm>
            </p:grpSpPr>
            <p:sp>
              <p:nvSpPr>
                <p:cNvPr id="1797" name="Rectangle 9003"/>
                <p:cNvSpPr>
                  <a:spLocks noChangeArrowheads="1"/>
                </p:cNvSpPr>
                <p:nvPr/>
              </p:nvSpPr>
              <p:spPr bwMode="auto">
                <a:xfrm>
                  <a:off x="80" y="1252"/>
                  <a:ext cx="17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98" name="Rectangle 9004"/>
                <p:cNvSpPr>
                  <a:spLocks noChangeArrowheads="1"/>
                </p:cNvSpPr>
                <p:nvPr/>
              </p:nvSpPr>
              <p:spPr bwMode="auto">
                <a:xfrm>
                  <a:off x="10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99" name="Rectangle 9005"/>
                <p:cNvSpPr>
                  <a:spLocks noChangeArrowheads="1"/>
                </p:cNvSpPr>
                <p:nvPr/>
              </p:nvSpPr>
              <p:spPr bwMode="auto">
                <a:xfrm>
                  <a:off x="12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0" name="Rectangle 9006"/>
                <p:cNvSpPr>
                  <a:spLocks noChangeArrowheads="1"/>
                </p:cNvSpPr>
                <p:nvPr/>
              </p:nvSpPr>
              <p:spPr bwMode="auto">
                <a:xfrm>
                  <a:off x="154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1" name="Rectangle 9007"/>
                <p:cNvSpPr>
                  <a:spLocks noChangeArrowheads="1"/>
                </p:cNvSpPr>
                <p:nvPr/>
              </p:nvSpPr>
              <p:spPr bwMode="auto">
                <a:xfrm>
                  <a:off x="181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2" name="Rectangle 9008"/>
                <p:cNvSpPr>
                  <a:spLocks noChangeArrowheads="1"/>
                </p:cNvSpPr>
                <p:nvPr/>
              </p:nvSpPr>
              <p:spPr bwMode="auto">
                <a:xfrm>
                  <a:off x="208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3" name="Rectangle 9009"/>
                <p:cNvSpPr>
                  <a:spLocks noChangeArrowheads="1"/>
                </p:cNvSpPr>
                <p:nvPr/>
              </p:nvSpPr>
              <p:spPr bwMode="auto">
                <a:xfrm>
                  <a:off x="23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4" name="Rectangle 9010"/>
                <p:cNvSpPr>
                  <a:spLocks noChangeArrowheads="1"/>
                </p:cNvSpPr>
                <p:nvPr/>
              </p:nvSpPr>
              <p:spPr bwMode="auto">
                <a:xfrm>
                  <a:off x="26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5" name="Rectangle 9011"/>
                <p:cNvSpPr>
                  <a:spLocks noChangeArrowheads="1"/>
                </p:cNvSpPr>
                <p:nvPr/>
              </p:nvSpPr>
              <p:spPr bwMode="auto">
                <a:xfrm>
                  <a:off x="292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6" name="Rectangle 9012"/>
                <p:cNvSpPr>
                  <a:spLocks noChangeArrowheads="1"/>
                </p:cNvSpPr>
                <p:nvPr/>
              </p:nvSpPr>
              <p:spPr bwMode="auto">
                <a:xfrm>
                  <a:off x="319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7" name="Rectangle 9013"/>
                <p:cNvSpPr>
                  <a:spLocks noChangeArrowheads="1"/>
                </p:cNvSpPr>
                <p:nvPr/>
              </p:nvSpPr>
              <p:spPr bwMode="auto">
                <a:xfrm>
                  <a:off x="346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8" name="Rectangle 9014"/>
                <p:cNvSpPr>
                  <a:spLocks noChangeArrowheads="1"/>
                </p:cNvSpPr>
                <p:nvPr/>
              </p:nvSpPr>
              <p:spPr bwMode="auto">
                <a:xfrm>
                  <a:off x="37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09" name="Rectangle 9015"/>
                <p:cNvSpPr>
                  <a:spLocks noChangeArrowheads="1"/>
                </p:cNvSpPr>
                <p:nvPr/>
              </p:nvSpPr>
              <p:spPr bwMode="auto">
                <a:xfrm>
                  <a:off x="403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0" name="Rectangle 9016"/>
                <p:cNvSpPr>
                  <a:spLocks noChangeArrowheads="1"/>
                </p:cNvSpPr>
                <p:nvPr/>
              </p:nvSpPr>
              <p:spPr bwMode="auto">
                <a:xfrm>
                  <a:off x="43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1" name="Rectangle 9017"/>
                <p:cNvSpPr>
                  <a:spLocks noChangeArrowheads="1"/>
                </p:cNvSpPr>
                <p:nvPr/>
              </p:nvSpPr>
              <p:spPr bwMode="auto">
                <a:xfrm>
                  <a:off x="483" y="1252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2" name="Rectangle 9018"/>
                <p:cNvSpPr>
                  <a:spLocks noChangeArrowheads="1"/>
                </p:cNvSpPr>
                <p:nvPr/>
              </p:nvSpPr>
              <p:spPr bwMode="auto">
                <a:xfrm>
                  <a:off x="45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3" name="Rectangle 9019"/>
                <p:cNvSpPr>
                  <a:spLocks noChangeArrowheads="1"/>
                </p:cNvSpPr>
                <p:nvPr/>
              </p:nvSpPr>
              <p:spPr bwMode="auto">
                <a:xfrm>
                  <a:off x="75" y="1266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4" name="Rectangle 9020"/>
                <p:cNvSpPr>
                  <a:spLocks noChangeArrowheads="1"/>
                </p:cNvSpPr>
                <p:nvPr/>
              </p:nvSpPr>
              <p:spPr bwMode="auto">
                <a:xfrm>
                  <a:off x="11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5" name="Rectangle 9021"/>
                <p:cNvSpPr>
                  <a:spLocks noChangeArrowheads="1"/>
                </p:cNvSpPr>
                <p:nvPr/>
              </p:nvSpPr>
              <p:spPr bwMode="auto">
                <a:xfrm>
                  <a:off x="141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6" name="Rectangle 9022"/>
                <p:cNvSpPr>
                  <a:spLocks noChangeArrowheads="1"/>
                </p:cNvSpPr>
                <p:nvPr/>
              </p:nvSpPr>
              <p:spPr bwMode="auto">
                <a:xfrm>
                  <a:off x="1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7" name="Rectangle 9023"/>
                <p:cNvSpPr>
                  <a:spLocks noChangeArrowheads="1"/>
                </p:cNvSpPr>
                <p:nvPr/>
              </p:nvSpPr>
              <p:spPr bwMode="auto">
                <a:xfrm>
                  <a:off x="19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8" name="Rectangle 9024"/>
                <p:cNvSpPr>
                  <a:spLocks noChangeArrowheads="1"/>
                </p:cNvSpPr>
                <p:nvPr/>
              </p:nvSpPr>
              <p:spPr bwMode="auto">
                <a:xfrm>
                  <a:off x="22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19" name="Rectangle 9025"/>
                <p:cNvSpPr>
                  <a:spLocks noChangeArrowheads="1"/>
                </p:cNvSpPr>
                <p:nvPr/>
              </p:nvSpPr>
              <p:spPr bwMode="auto">
                <a:xfrm>
                  <a:off x="24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0" name="Rectangle 9026"/>
                <p:cNvSpPr>
                  <a:spLocks noChangeArrowheads="1"/>
                </p:cNvSpPr>
                <p:nvPr/>
              </p:nvSpPr>
              <p:spPr bwMode="auto">
                <a:xfrm>
                  <a:off x="276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1" name="Rectangle 9027"/>
                <p:cNvSpPr>
                  <a:spLocks noChangeArrowheads="1"/>
                </p:cNvSpPr>
                <p:nvPr/>
              </p:nvSpPr>
              <p:spPr bwMode="auto">
                <a:xfrm>
                  <a:off x="30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2" name="Rectangle 9028"/>
                <p:cNvSpPr>
                  <a:spLocks noChangeArrowheads="1"/>
                </p:cNvSpPr>
                <p:nvPr/>
              </p:nvSpPr>
              <p:spPr bwMode="auto">
                <a:xfrm>
                  <a:off x="33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3" name="Rectangle 9029"/>
                <p:cNvSpPr>
                  <a:spLocks noChangeArrowheads="1"/>
                </p:cNvSpPr>
                <p:nvPr/>
              </p:nvSpPr>
              <p:spPr bwMode="auto">
                <a:xfrm>
                  <a:off x="357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4" name="Rectangle 9030"/>
                <p:cNvSpPr>
                  <a:spLocks noChangeArrowheads="1"/>
                </p:cNvSpPr>
                <p:nvPr/>
              </p:nvSpPr>
              <p:spPr bwMode="auto">
                <a:xfrm>
                  <a:off x="38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5" name="Rectangle 9031"/>
                <p:cNvSpPr>
                  <a:spLocks noChangeArrowheads="1"/>
                </p:cNvSpPr>
                <p:nvPr/>
              </p:nvSpPr>
              <p:spPr bwMode="auto">
                <a:xfrm>
                  <a:off x="412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6" name="Rectangle 9032"/>
                <p:cNvSpPr>
                  <a:spLocks noChangeArrowheads="1"/>
                </p:cNvSpPr>
                <p:nvPr/>
              </p:nvSpPr>
              <p:spPr bwMode="auto">
                <a:xfrm>
                  <a:off x="43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7" name="Rectangle 9033"/>
                <p:cNvSpPr>
                  <a:spLocks noChangeArrowheads="1"/>
                </p:cNvSpPr>
                <p:nvPr/>
              </p:nvSpPr>
              <p:spPr bwMode="auto">
                <a:xfrm>
                  <a:off x="49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8" name="Rectangle 9034"/>
                <p:cNvSpPr>
                  <a:spLocks noChangeArrowheads="1"/>
                </p:cNvSpPr>
                <p:nvPr/>
              </p:nvSpPr>
              <p:spPr bwMode="auto">
                <a:xfrm>
                  <a:off x="4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29" name="Rectangle 9035"/>
                <p:cNvSpPr>
                  <a:spLocks noChangeArrowheads="1"/>
                </p:cNvSpPr>
                <p:nvPr/>
              </p:nvSpPr>
              <p:spPr bwMode="auto">
                <a:xfrm>
                  <a:off x="70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0" name="Rectangle 9036"/>
                <p:cNvSpPr>
                  <a:spLocks noChangeArrowheads="1"/>
                </p:cNvSpPr>
                <p:nvPr/>
              </p:nvSpPr>
              <p:spPr bwMode="auto">
                <a:xfrm>
                  <a:off x="103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1" name="Rectangle 9037"/>
                <p:cNvSpPr>
                  <a:spLocks noChangeArrowheads="1"/>
                </p:cNvSpPr>
                <p:nvPr/>
              </p:nvSpPr>
              <p:spPr bwMode="auto">
                <a:xfrm>
                  <a:off x="130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2" name="Rectangle 9038"/>
                <p:cNvSpPr>
                  <a:spLocks noChangeArrowheads="1"/>
                </p:cNvSpPr>
                <p:nvPr/>
              </p:nvSpPr>
              <p:spPr bwMode="auto">
                <a:xfrm>
                  <a:off x="15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3" name="Rectangle 9039"/>
                <p:cNvSpPr>
                  <a:spLocks noChangeArrowheads="1"/>
                </p:cNvSpPr>
                <p:nvPr/>
              </p:nvSpPr>
              <p:spPr bwMode="auto">
                <a:xfrm>
                  <a:off x="18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4" name="Rectangle 9040"/>
                <p:cNvSpPr>
                  <a:spLocks noChangeArrowheads="1"/>
                </p:cNvSpPr>
                <p:nvPr/>
              </p:nvSpPr>
              <p:spPr bwMode="auto">
                <a:xfrm>
                  <a:off x="21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5" name="Rectangle 9041"/>
                <p:cNvSpPr>
                  <a:spLocks noChangeArrowheads="1"/>
                </p:cNvSpPr>
                <p:nvPr/>
              </p:nvSpPr>
              <p:spPr bwMode="auto">
                <a:xfrm>
                  <a:off x="23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6" name="Rectangle 9042"/>
                <p:cNvSpPr>
                  <a:spLocks noChangeArrowheads="1"/>
                </p:cNvSpPr>
                <p:nvPr/>
              </p:nvSpPr>
              <p:spPr bwMode="auto">
                <a:xfrm>
                  <a:off x="26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7" name="Rectangle 9043"/>
                <p:cNvSpPr>
                  <a:spLocks noChangeArrowheads="1"/>
                </p:cNvSpPr>
                <p:nvPr/>
              </p:nvSpPr>
              <p:spPr bwMode="auto">
                <a:xfrm>
                  <a:off x="29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8" name="Rectangle 9044"/>
                <p:cNvSpPr>
                  <a:spLocks noChangeArrowheads="1"/>
                </p:cNvSpPr>
                <p:nvPr/>
              </p:nvSpPr>
              <p:spPr bwMode="auto">
                <a:xfrm>
                  <a:off x="31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39" name="Rectangle 9045"/>
                <p:cNvSpPr>
                  <a:spLocks noChangeArrowheads="1"/>
                </p:cNvSpPr>
                <p:nvPr/>
              </p:nvSpPr>
              <p:spPr bwMode="auto">
                <a:xfrm>
                  <a:off x="34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0" name="Rectangle 9046"/>
                <p:cNvSpPr>
                  <a:spLocks noChangeArrowheads="1"/>
                </p:cNvSpPr>
                <p:nvPr/>
              </p:nvSpPr>
              <p:spPr bwMode="auto">
                <a:xfrm>
                  <a:off x="37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1" name="Rectangle 9047"/>
                <p:cNvSpPr>
                  <a:spLocks noChangeArrowheads="1"/>
                </p:cNvSpPr>
                <p:nvPr/>
              </p:nvSpPr>
              <p:spPr bwMode="auto">
                <a:xfrm>
                  <a:off x="39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2" name="Rectangle 9048"/>
                <p:cNvSpPr>
                  <a:spLocks noChangeArrowheads="1"/>
                </p:cNvSpPr>
                <p:nvPr/>
              </p:nvSpPr>
              <p:spPr bwMode="auto">
                <a:xfrm>
                  <a:off x="424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3" name="Rectangle 9049"/>
                <p:cNvSpPr>
                  <a:spLocks noChangeArrowheads="1"/>
                </p:cNvSpPr>
                <p:nvPr/>
              </p:nvSpPr>
              <p:spPr bwMode="auto">
                <a:xfrm>
                  <a:off x="485" y="128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4" name="Rectangle 9050"/>
                <p:cNvSpPr>
                  <a:spLocks noChangeArrowheads="1"/>
                </p:cNvSpPr>
                <p:nvPr/>
              </p:nvSpPr>
              <p:spPr bwMode="auto">
                <a:xfrm>
                  <a:off x="451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5" name="Rectangle 9051"/>
                <p:cNvSpPr>
                  <a:spLocks noChangeArrowheads="1"/>
                </p:cNvSpPr>
                <p:nvPr/>
              </p:nvSpPr>
              <p:spPr bwMode="auto">
                <a:xfrm>
                  <a:off x="119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6" name="Rectangle 9052"/>
                <p:cNvSpPr>
                  <a:spLocks noChangeArrowheads="1"/>
                </p:cNvSpPr>
                <p:nvPr/>
              </p:nvSpPr>
              <p:spPr bwMode="auto">
                <a:xfrm>
                  <a:off x="146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7" name="Rectangle 9053"/>
                <p:cNvSpPr>
                  <a:spLocks noChangeArrowheads="1"/>
                </p:cNvSpPr>
                <p:nvPr/>
              </p:nvSpPr>
              <p:spPr bwMode="auto">
                <a:xfrm>
                  <a:off x="173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8" name="Rectangle 9054"/>
                <p:cNvSpPr>
                  <a:spLocks noChangeArrowheads="1"/>
                </p:cNvSpPr>
                <p:nvPr/>
              </p:nvSpPr>
              <p:spPr bwMode="auto">
                <a:xfrm>
                  <a:off x="20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49" name="Rectangle 9055"/>
                <p:cNvSpPr>
                  <a:spLocks noChangeArrowheads="1"/>
                </p:cNvSpPr>
                <p:nvPr/>
              </p:nvSpPr>
              <p:spPr bwMode="auto">
                <a:xfrm>
                  <a:off x="22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0" name="Rectangle 9056"/>
                <p:cNvSpPr>
                  <a:spLocks noChangeArrowheads="1"/>
                </p:cNvSpPr>
                <p:nvPr/>
              </p:nvSpPr>
              <p:spPr bwMode="auto">
                <a:xfrm>
                  <a:off x="25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1" name="Rectangle 9057"/>
                <p:cNvSpPr>
                  <a:spLocks noChangeArrowheads="1"/>
                </p:cNvSpPr>
                <p:nvPr/>
              </p:nvSpPr>
              <p:spPr bwMode="auto">
                <a:xfrm>
                  <a:off x="28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2" name="Rectangle 9058"/>
                <p:cNvSpPr>
                  <a:spLocks noChangeArrowheads="1"/>
                </p:cNvSpPr>
                <p:nvPr/>
              </p:nvSpPr>
              <p:spPr bwMode="auto">
                <a:xfrm>
                  <a:off x="30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3" name="Rectangle 9059"/>
                <p:cNvSpPr>
                  <a:spLocks noChangeArrowheads="1"/>
                </p:cNvSpPr>
                <p:nvPr/>
              </p:nvSpPr>
              <p:spPr bwMode="auto">
                <a:xfrm>
                  <a:off x="33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4" name="Rectangle 9060"/>
                <p:cNvSpPr>
                  <a:spLocks noChangeArrowheads="1"/>
                </p:cNvSpPr>
                <p:nvPr/>
              </p:nvSpPr>
              <p:spPr bwMode="auto">
                <a:xfrm>
                  <a:off x="36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5" name="Rectangle 9061"/>
                <p:cNvSpPr>
                  <a:spLocks noChangeArrowheads="1"/>
                </p:cNvSpPr>
                <p:nvPr/>
              </p:nvSpPr>
              <p:spPr bwMode="auto">
                <a:xfrm>
                  <a:off x="388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6" name="Rectangle 9062"/>
                <p:cNvSpPr>
                  <a:spLocks noChangeArrowheads="1"/>
                </p:cNvSpPr>
                <p:nvPr/>
              </p:nvSpPr>
              <p:spPr bwMode="auto">
                <a:xfrm>
                  <a:off x="41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7" name="Rectangle 9063"/>
                <p:cNvSpPr>
                  <a:spLocks noChangeArrowheads="1"/>
                </p:cNvSpPr>
                <p:nvPr/>
              </p:nvSpPr>
              <p:spPr bwMode="auto">
                <a:xfrm>
                  <a:off x="44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8" name="Rectangle 9064"/>
                <p:cNvSpPr>
                  <a:spLocks noChangeArrowheads="1"/>
                </p:cNvSpPr>
                <p:nvPr/>
              </p:nvSpPr>
              <p:spPr bwMode="auto">
                <a:xfrm>
                  <a:off x="498" y="129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59" name="Rectangle 9065"/>
                <p:cNvSpPr>
                  <a:spLocks noChangeArrowheads="1"/>
                </p:cNvSpPr>
                <p:nvPr/>
              </p:nvSpPr>
              <p:spPr bwMode="auto">
                <a:xfrm>
                  <a:off x="47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0" name="Rectangle 9066"/>
                <p:cNvSpPr>
                  <a:spLocks noChangeArrowheads="1"/>
                </p:cNvSpPr>
                <p:nvPr/>
              </p:nvSpPr>
              <p:spPr bwMode="auto">
                <a:xfrm>
                  <a:off x="65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1" name="Rectangle 9067"/>
                <p:cNvSpPr>
                  <a:spLocks noChangeArrowheads="1"/>
                </p:cNvSpPr>
                <p:nvPr/>
              </p:nvSpPr>
              <p:spPr bwMode="auto">
                <a:xfrm>
                  <a:off x="92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2" name="Rectangle 9068"/>
                <p:cNvSpPr>
                  <a:spLocks noChangeArrowheads="1"/>
                </p:cNvSpPr>
                <p:nvPr/>
              </p:nvSpPr>
              <p:spPr bwMode="auto">
                <a:xfrm>
                  <a:off x="60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3" name="Rectangle 9069"/>
                <p:cNvSpPr>
                  <a:spLocks noChangeArrowheads="1"/>
                </p:cNvSpPr>
                <p:nvPr/>
              </p:nvSpPr>
              <p:spPr bwMode="auto">
                <a:xfrm>
                  <a:off x="9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4" name="Rectangle 9070"/>
                <p:cNvSpPr>
                  <a:spLocks noChangeArrowheads="1"/>
                </p:cNvSpPr>
                <p:nvPr/>
              </p:nvSpPr>
              <p:spPr bwMode="auto">
                <a:xfrm>
                  <a:off x="12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5" name="Rectangle 9071"/>
                <p:cNvSpPr>
                  <a:spLocks noChangeArrowheads="1"/>
                </p:cNvSpPr>
                <p:nvPr/>
              </p:nvSpPr>
              <p:spPr bwMode="auto">
                <a:xfrm>
                  <a:off x="15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6" name="Rectangle 9072"/>
                <p:cNvSpPr>
                  <a:spLocks noChangeArrowheads="1"/>
                </p:cNvSpPr>
                <p:nvPr/>
              </p:nvSpPr>
              <p:spPr bwMode="auto">
                <a:xfrm>
                  <a:off x="176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7" name="Rectangle 9073"/>
                <p:cNvSpPr>
                  <a:spLocks noChangeArrowheads="1"/>
                </p:cNvSpPr>
                <p:nvPr/>
              </p:nvSpPr>
              <p:spPr bwMode="auto">
                <a:xfrm>
                  <a:off x="20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8" name="Rectangle 9074"/>
                <p:cNvSpPr>
                  <a:spLocks noChangeArrowheads="1"/>
                </p:cNvSpPr>
                <p:nvPr/>
              </p:nvSpPr>
              <p:spPr bwMode="auto">
                <a:xfrm>
                  <a:off x="23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69" name="Rectangle 9075"/>
                <p:cNvSpPr>
                  <a:spLocks noChangeArrowheads="1"/>
                </p:cNvSpPr>
                <p:nvPr/>
              </p:nvSpPr>
              <p:spPr bwMode="auto">
                <a:xfrm>
                  <a:off x="25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0" name="Rectangle 9076"/>
                <p:cNvSpPr>
                  <a:spLocks noChangeArrowheads="1"/>
                </p:cNvSpPr>
                <p:nvPr/>
              </p:nvSpPr>
              <p:spPr bwMode="auto">
                <a:xfrm>
                  <a:off x="28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1" name="Rectangle 9077"/>
                <p:cNvSpPr>
                  <a:spLocks noChangeArrowheads="1"/>
                </p:cNvSpPr>
                <p:nvPr/>
              </p:nvSpPr>
              <p:spPr bwMode="auto">
                <a:xfrm>
                  <a:off x="31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2" name="Rectangle 9078"/>
                <p:cNvSpPr>
                  <a:spLocks noChangeArrowheads="1"/>
                </p:cNvSpPr>
                <p:nvPr/>
              </p:nvSpPr>
              <p:spPr bwMode="auto">
                <a:xfrm>
                  <a:off x="33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3" name="Rectangle 9079"/>
                <p:cNvSpPr>
                  <a:spLocks noChangeArrowheads="1"/>
                </p:cNvSpPr>
                <p:nvPr/>
              </p:nvSpPr>
              <p:spPr bwMode="auto">
                <a:xfrm>
                  <a:off x="36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4" name="Rectangle 9080"/>
                <p:cNvSpPr>
                  <a:spLocks noChangeArrowheads="1"/>
                </p:cNvSpPr>
                <p:nvPr/>
              </p:nvSpPr>
              <p:spPr bwMode="auto">
                <a:xfrm>
                  <a:off x="39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5" name="Rectangle 9081"/>
                <p:cNvSpPr>
                  <a:spLocks noChangeArrowheads="1"/>
                </p:cNvSpPr>
                <p:nvPr/>
              </p:nvSpPr>
              <p:spPr bwMode="auto">
                <a:xfrm>
                  <a:off x="41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6" name="Rectangle 9082"/>
                <p:cNvSpPr>
                  <a:spLocks noChangeArrowheads="1"/>
                </p:cNvSpPr>
                <p:nvPr/>
              </p:nvSpPr>
              <p:spPr bwMode="auto">
                <a:xfrm>
                  <a:off x="499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7" name="Rectangle 9083"/>
                <p:cNvSpPr>
                  <a:spLocks noChangeArrowheads="1"/>
                </p:cNvSpPr>
                <p:nvPr/>
              </p:nvSpPr>
              <p:spPr bwMode="auto">
                <a:xfrm>
                  <a:off x="445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8" name="Rectangle 9084"/>
                <p:cNvSpPr>
                  <a:spLocks noChangeArrowheads="1"/>
                </p:cNvSpPr>
                <p:nvPr/>
              </p:nvSpPr>
              <p:spPr bwMode="auto">
                <a:xfrm>
                  <a:off x="11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79" name="Rectangle 9085"/>
                <p:cNvSpPr>
                  <a:spLocks noChangeArrowheads="1"/>
                </p:cNvSpPr>
                <p:nvPr/>
              </p:nvSpPr>
              <p:spPr bwMode="auto">
                <a:xfrm>
                  <a:off x="14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0" name="Rectangle 9086"/>
                <p:cNvSpPr>
                  <a:spLocks noChangeArrowheads="1"/>
                </p:cNvSpPr>
                <p:nvPr/>
              </p:nvSpPr>
              <p:spPr bwMode="auto">
                <a:xfrm>
                  <a:off x="171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1" name="Rectangle 9087"/>
                <p:cNvSpPr>
                  <a:spLocks noChangeArrowheads="1"/>
                </p:cNvSpPr>
                <p:nvPr/>
              </p:nvSpPr>
              <p:spPr bwMode="auto">
                <a:xfrm>
                  <a:off x="198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2" name="Rectangle 9088"/>
                <p:cNvSpPr>
                  <a:spLocks noChangeArrowheads="1"/>
                </p:cNvSpPr>
                <p:nvPr/>
              </p:nvSpPr>
              <p:spPr bwMode="auto">
                <a:xfrm>
                  <a:off x="227" y="1324"/>
                  <a:ext cx="11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3" name="Rectangle 9089"/>
                <p:cNvSpPr>
                  <a:spLocks noChangeArrowheads="1"/>
                </p:cNvSpPr>
                <p:nvPr/>
              </p:nvSpPr>
              <p:spPr bwMode="auto">
                <a:xfrm>
                  <a:off x="34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4" name="Rectangle 9090"/>
                <p:cNvSpPr>
                  <a:spLocks noChangeArrowheads="1"/>
                </p:cNvSpPr>
                <p:nvPr/>
              </p:nvSpPr>
              <p:spPr bwMode="auto">
                <a:xfrm>
                  <a:off x="37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5" name="Rectangle 9091"/>
                <p:cNvSpPr>
                  <a:spLocks noChangeArrowheads="1"/>
                </p:cNvSpPr>
                <p:nvPr/>
              </p:nvSpPr>
              <p:spPr bwMode="auto">
                <a:xfrm>
                  <a:off x="402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6" name="Rectangle 9092"/>
                <p:cNvSpPr>
                  <a:spLocks noChangeArrowheads="1"/>
                </p:cNvSpPr>
                <p:nvPr/>
              </p:nvSpPr>
              <p:spPr bwMode="auto">
                <a:xfrm>
                  <a:off x="429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7" name="Rectangle 9093"/>
                <p:cNvSpPr>
                  <a:spLocks noChangeArrowheads="1"/>
                </p:cNvSpPr>
                <p:nvPr/>
              </p:nvSpPr>
              <p:spPr bwMode="auto">
                <a:xfrm>
                  <a:off x="48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8" name="Rectangle 9094"/>
                <p:cNvSpPr>
                  <a:spLocks noChangeArrowheads="1"/>
                </p:cNvSpPr>
                <p:nvPr/>
              </p:nvSpPr>
              <p:spPr bwMode="auto">
                <a:xfrm>
                  <a:off x="456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89" name="Rectangle 9095"/>
                <p:cNvSpPr>
                  <a:spLocks noChangeArrowheads="1"/>
                </p:cNvSpPr>
                <p:nvPr/>
              </p:nvSpPr>
              <p:spPr bwMode="auto">
                <a:xfrm>
                  <a:off x="5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90" name="Rectangle 9096"/>
                <p:cNvSpPr>
                  <a:spLocks noChangeArrowheads="1"/>
                </p:cNvSpPr>
                <p:nvPr/>
              </p:nvSpPr>
              <p:spPr bwMode="auto">
                <a:xfrm>
                  <a:off x="8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91" name="Rectangle 9097"/>
                <p:cNvSpPr>
                  <a:spLocks noChangeArrowheads="1"/>
                </p:cNvSpPr>
                <p:nvPr/>
              </p:nvSpPr>
              <p:spPr bwMode="auto">
                <a:xfrm>
                  <a:off x="511" y="132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892" name="Rectangle 9098"/>
                <p:cNvSpPr>
                  <a:spLocks noChangeArrowheads="1"/>
                </p:cNvSpPr>
                <p:nvPr/>
              </p:nvSpPr>
              <p:spPr bwMode="auto">
                <a:xfrm>
                  <a:off x="472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  <p:sp>
            <p:nvSpPr>
              <p:cNvPr id="1796" name="Rectangle 9099"/>
              <p:cNvSpPr>
                <a:spLocks noChangeArrowheads="1"/>
              </p:cNvSpPr>
              <p:nvPr/>
            </p:nvSpPr>
            <p:spPr bwMode="auto">
              <a:xfrm>
                <a:off x="262" y="1342"/>
                <a:ext cx="58" cy="23"/>
              </a:xfrm>
              <a:prstGeom prst="rect">
                <a:avLst/>
              </a:prstGeom>
              <a:solidFill>
                <a:srgbClr val="B3B3B3"/>
              </a:solidFill>
              <a:ln w="317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672" name="Group 9100"/>
            <p:cNvGrpSpPr>
              <a:grpSpLocks/>
            </p:cNvGrpSpPr>
            <p:nvPr/>
          </p:nvGrpSpPr>
          <p:grpSpPr bwMode="auto">
            <a:xfrm>
              <a:off x="10802814" y="3955101"/>
              <a:ext cx="216056" cy="363162"/>
              <a:chOff x="103" y="714"/>
              <a:chExt cx="530" cy="1173"/>
            </a:xfrm>
          </p:grpSpPr>
          <p:sp>
            <p:nvSpPr>
              <p:cNvPr id="1789" name="Oval 9101"/>
              <p:cNvSpPr>
                <a:spLocks noChangeArrowheads="1"/>
              </p:cNvSpPr>
              <p:nvPr/>
            </p:nvSpPr>
            <p:spPr bwMode="auto">
              <a:xfrm>
                <a:off x="249" y="714"/>
                <a:ext cx="246" cy="246"/>
              </a:xfrm>
              <a:prstGeom prst="ellipse">
                <a:avLst/>
              </a:pr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90" name="Freeform 9102"/>
              <p:cNvSpPr>
                <a:spLocks/>
              </p:cNvSpPr>
              <p:nvPr/>
            </p:nvSpPr>
            <p:spPr bwMode="auto">
              <a:xfrm>
                <a:off x="103" y="986"/>
                <a:ext cx="530" cy="901"/>
              </a:xfrm>
              <a:custGeom>
                <a:avLst/>
                <a:gdLst>
                  <a:gd name="T0" fmla="*/ 0 w 530"/>
                  <a:gd name="T1" fmla="*/ 435 h 901"/>
                  <a:gd name="T2" fmla="*/ 0 w 530"/>
                  <a:gd name="T3" fmla="*/ 86 h 901"/>
                  <a:gd name="T4" fmla="*/ 266 w 530"/>
                  <a:gd name="T5" fmla="*/ 2 h 901"/>
                  <a:gd name="T6" fmla="*/ 530 w 530"/>
                  <a:gd name="T7" fmla="*/ 86 h 901"/>
                  <a:gd name="T8" fmla="*/ 530 w 530"/>
                  <a:gd name="T9" fmla="*/ 441 h 901"/>
                  <a:gd name="T10" fmla="*/ 420 w 530"/>
                  <a:gd name="T11" fmla="*/ 441 h 901"/>
                  <a:gd name="T12" fmla="*/ 420 w 530"/>
                  <a:gd name="T13" fmla="*/ 180 h 901"/>
                  <a:gd name="T14" fmla="*/ 421 w 530"/>
                  <a:gd name="T15" fmla="*/ 484 h 901"/>
                  <a:gd name="T16" fmla="*/ 469 w 530"/>
                  <a:gd name="T17" fmla="*/ 901 h 901"/>
                  <a:gd name="T18" fmla="*/ 358 w 530"/>
                  <a:gd name="T19" fmla="*/ 901 h 901"/>
                  <a:gd name="T20" fmla="*/ 269 w 530"/>
                  <a:gd name="T21" fmla="*/ 547 h 901"/>
                  <a:gd name="T22" fmla="*/ 256 w 530"/>
                  <a:gd name="T23" fmla="*/ 547 h 901"/>
                  <a:gd name="T24" fmla="*/ 158 w 530"/>
                  <a:gd name="T25" fmla="*/ 901 h 901"/>
                  <a:gd name="T26" fmla="*/ 62 w 530"/>
                  <a:gd name="T27" fmla="*/ 901 h 901"/>
                  <a:gd name="T28" fmla="*/ 109 w 530"/>
                  <a:gd name="T29" fmla="*/ 478 h 901"/>
                  <a:gd name="T30" fmla="*/ 108 w 530"/>
                  <a:gd name="T31" fmla="*/ 176 h 901"/>
                  <a:gd name="T32" fmla="*/ 110 w 530"/>
                  <a:gd name="T33" fmla="*/ 439 h 901"/>
                  <a:gd name="T34" fmla="*/ 0 w 530"/>
                  <a:gd name="T35" fmla="*/ 435 h 90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30"/>
                  <a:gd name="T55" fmla="*/ 0 h 901"/>
                  <a:gd name="T56" fmla="*/ 530 w 530"/>
                  <a:gd name="T57" fmla="*/ 901 h 90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30" h="901">
                    <a:moveTo>
                      <a:pt x="0" y="435"/>
                    </a:moveTo>
                    <a:cubicBezTo>
                      <a:pt x="0" y="260"/>
                      <a:pt x="0" y="86"/>
                      <a:pt x="0" y="86"/>
                    </a:cubicBezTo>
                    <a:cubicBezTo>
                      <a:pt x="80" y="14"/>
                      <a:pt x="178" y="2"/>
                      <a:pt x="266" y="2"/>
                    </a:cubicBezTo>
                    <a:cubicBezTo>
                      <a:pt x="266" y="2"/>
                      <a:pt x="452" y="0"/>
                      <a:pt x="530" y="86"/>
                    </a:cubicBezTo>
                    <a:cubicBezTo>
                      <a:pt x="530" y="86"/>
                      <a:pt x="530" y="263"/>
                      <a:pt x="530" y="441"/>
                    </a:cubicBezTo>
                    <a:cubicBezTo>
                      <a:pt x="516" y="475"/>
                      <a:pt x="458" y="513"/>
                      <a:pt x="420" y="441"/>
                    </a:cubicBezTo>
                    <a:cubicBezTo>
                      <a:pt x="420" y="331"/>
                      <a:pt x="420" y="166"/>
                      <a:pt x="420" y="180"/>
                    </a:cubicBezTo>
                    <a:lnTo>
                      <a:pt x="421" y="484"/>
                    </a:lnTo>
                    <a:lnTo>
                      <a:pt x="469" y="901"/>
                    </a:lnTo>
                    <a:lnTo>
                      <a:pt x="358" y="901"/>
                    </a:lnTo>
                    <a:lnTo>
                      <a:pt x="269" y="547"/>
                    </a:lnTo>
                    <a:lnTo>
                      <a:pt x="256" y="547"/>
                    </a:lnTo>
                    <a:lnTo>
                      <a:pt x="158" y="901"/>
                    </a:lnTo>
                    <a:lnTo>
                      <a:pt x="62" y="901"/>
                    </a:lnTo>
                    <a:lnTo>
                      <a:pt x="109" y="478"/>
                    </a:lnTo>
                    <a:lnTo>
                      <a:pt x="108" y="176"/>
                    </a:lnTo>
                    <a:cubicBezTo>
                      <a:pt x="108" y="170"/>
                      <a:pt x="108" y="399"/>
                      <a:pt x="110" y="439"/>
                    </a:cubicBezTo>
                    <a:cubicBezTo>
                      <a:pt x="74" y="499"/>
                      <a:pt x="8" y="477"/>
                      <a:pt x="0" y="4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99B1F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673" name="Group 9103"/>
            <p:cNvGrpSpPr>
              <a:grpSpLocks/>
            </p:cNvGrpSpPr>
            <p:nvPr/>
          </p:nvGrpSpPr>
          <p:grpSpPr bwMode="auto">
            <a:xfrm>
              <a:off x="10422467" y="3968937"/>
              <a:ext cx="283572" cy="217897"/>
              <a:chOff x="1105" y="1007"/>
              <a:chExt cx="188" cy="189"/>
            </a:xfrm>
          </p:grpSpPr>
          <p:sp>
            <p:nvSpPr>
              <p:cNvPr id="1784" name="Freeform 9104"/>
              <p:cNvSpPr>
                <a:spLocks/>
              </p:cNvSpPr>
              <p:nvPr/>
            </p:nvSpPr>
            <p:spPr bwMode="auto">
              <a:xfrm>
                <a:off x="1105" y="1007"/>
                <a:ext cx="188" cy="189"/>
              </a:xfrm>
              <a:custGeom>
                <a:avLst/>
                <a:gdLst>
                  <a:gd name="T0" fmla="*/ 52 w 188"/>
                  <a:gd name="T1" fmla="*/ 189 h 189"/>
                  <a:gd name="T2" fmla="*/ 83 w 188"/>
                  <a:gd name="T3" fmla="*/ 180 h 189"/>
                  <a:gd name="T4" fmla="*/ 85 w 188"/>
                  <a:gd name="T5" fmla="*/ 150 h 189"/>
                  <a:gd name="T6" fmla="*/ 0 w 188"/>
                  <a:gd name="T7" fmla="*/ 150 h 189"/>
                  <a:gd name="T8" fmla="*/ 1 w 188"/>
                  <a:gd name="T9" fmla="*/ 0 h 189"/>
                  <a:gd name="T10" fmla="*/ 187 w 188"/>
                  <a:gd name="T11" fmla="*/ 0 h 189"/>
                  <a:gd name="T12" fmla="*/ 188 w 188"/>
                  <a:gd name="T13" fmla="*/ 150 h 189"/>
                  <a:gd name="T14" fmla="*/ 103 w 188"/>
                  <a:gd name="T15" fmla="*/ 150 h 189"/>
                  <a:gd name="T16" fmla="*/ 104 w 188"/>
                  <a:gd name="T17" fmla="*/ 181 h 189"/>
                  <a:gd name="T18" fmla="*/ 137 w 188"/>
                  <a:gd name="T19" fmla="*/ 189 h 189"/>
                  <a:gd name="T20" fmla="*/ 52 w 188"/>
                  <a:gd name="T21" fmla="*/ 189 h 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8"/>
                  <a:gd name="T34" fmla="*/ 0 h 189"/>
                  <a:gd name="T35" fmla="*/ 188 w 188"/>
                  <a:gd name="T36" fmla="*/ 189 h 18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8" h="189">
                    <a:moveTo>
                      <a:pt x="52" y="189"/>
                    </a:moveTo>
                    <a:lnTo>
                      <a:pt x="83" y="180"/>
                    </a:lnTo>
                    <a:lnTo>
                      <a:pt x="85" y="150"/>
                    </a:lnTo>
                    <a:lnTo>
                      <a:pt x="0" y="150"/>
                    </a:lnTo>
                    <a:lnTo>
                      <a:pt x="1" y="0"/>
                    </a:lnTo>
                    <a:lnTo>
                      <a:pt x="187" y="0"/>
                    </a:lnTo>
                    <a:lnTo>
                      <a:pt x="188" y="150"/>
                    </a:lnTo>
                    <a:lnTo>
                      <a:pt x="103" y="150"/>
                    </a:lnTo>
                    <a:lnTo>
                      <a:pt x="104" y="181"/>
                    </a:lnTo>
                    <a:lnTo>
                      <a:pt x="137" y="189"/>
                    </a:lnTo>
                    <a:lnTo>
                      <a:pt x="52" y="189"/>
                    </a:lnTo>
                    <a:close/>
                  </a:path>
                </a:pathLst>
              </a:custGeom>
              <a:solidFill>
                <a:srgbClr val="CCCCCC"/>
              </a:solidFill>
              <a:ln w="3175">
                <a:solidFill>
                  <a:srgbClr val="999999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5" name="Freeform 9105"/>
              <p:cNvSpPr>
                <a:spLocks/>
              </p:cNvSpPr>
              <p:nvPr/>
            </p:nvSpPr>
            <p:spPr bwMode="auto">
              <a:xfrm>
                <a:off x="1111" y="1013"/>
                <a:ext cx="176" cy="131"/>
              </a:xfrm>
              <a:custGeom>
                <a:avLst/>
                <a:gdLst>
                  <a:gd name="T0" fmla="*/ 420 w 420"/>
                  <a:gd name="T1" fmla="*/ 0 h 308"/>
                  <a:gd name="T2" fmla="*/ 0 w 420"/>
                  <a:gd name="T3" fmla="*/ 0 h 308"/>
                  <a:gd name="T4" fmla="*/ 1 w 420"/>
                  <a:gd name="T5" fmla="*/ 308 h 308"/>
                  <a:gd name="T6" fmla="*/ 420 w 420"/>
                  <a:gd name="T7" fmla="*/ 308 h 308"/>
                  <a:gd name="T8" fmla="*/ 420 w 420"/>
                  <a:gd name="T9" fmla="*/ 0 h 3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0"/>
                  <a:gd name="T16" fmla="*/ 0 h 308"/>
                  <a:gd name="T17" fmla="*/ 420 w 420"/>
                  <a:gd name="T18" fmla="*/ 308 h 30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0" h="308">
                    <a:moveTo>
                      <a:pt x="420" y="0"/>
                    </a:moveTo>
                    <a:lnTo>
                      <a:pt x="0" y="0"/>
                    </a:lnTo>
                    <a:lnTo>
                      <a:pt x="1" y="308"/>
                    </a:lnTo>
                    <a:lnTo>
                      <a:pt x="420" y="308"/>
                    </a:lnTo>
                    <a:lnTo>
                      <a:pt x="42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00"/>
                  </a:gs>
                  <a:gs pos="100000">
                    <a:srgbClr val="333333"/>
                  </a:gs>
                </a:gsLst>
                <a:lin ang="2700000" scaled="1"/>
              </a:gradFill>
              <a:ln w="3175">
                <a:solidFill>
                  <a:srgbClr val="666666">
                    <a:alpha val="50195"/>
                  </a:srgbClr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6" name="Oval 9106"/>
              <p:cNvSpPr>
                <a:spLocks noChangeArrowheads="1"/>
              </p:cNvSpPr>
              <p:nvPr/>
            </p:nvSpPr>
            <p:spPr bwMode="auto">
              <a:xfrm>
                <a:off x="1271" y="1149"/>
                <a:ext cx="12" cy="6"/>
              </a:xfrm>
              <a:prstGeom prst="ellipse">
                <a:avLst/>
              </a:prstGeom>
              <a:solidFill>
                <a:srgbClr val="666666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7" name="Oval 9107"/>
              <p:cNvSpPr>
                <a:spLocks noChangeArrowheads="1"/>
              </p:cNvSpPr>
              <p:nvPr/>
            </p:nvSpPr>
            <p:spPr bwMode="auto">
              <a:xfrm>
                <a:off x="1253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8" name="Oval 9108"/>
              <p:cNvSpPr>
                <a:spLocks noChangeArrowheads="1"/>
              </p:cNvSpPr>
              <p:nvPr/>
            </p:nvSpPr>
            <p:spPr bwMode="auto">
              <a:xfrm>
                <a:off x="1234" y="1149"/>
                <a:ext cx="12" cy="6"/>
              </a:xfrm>
              <a:prstGeom prst="ellipse">
                <a:avLst/>
              </a:prstGeom>
              <a:solidFill>
                <a:srgbClr val="999999"/>
              </a:solidFill>
              <a:ln w="317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674" name="Group 9109"/>
            <p:cNvGrpSpPr>
              <a:grpSpLocks/>
            </p:cNvGrpSpPr>
            <p:nvPr/>
          </p:nvGrpSpPr>
          <p:grpSpPr bwMode="auto">
            <a:xfrm>
              <a:off x="10615907" y="4055365"/>
              <a:ext cx="189042" cy="217895"/>
              <a:chOff x="1572" y="2018"/>
              <a:chExt cx="81" cy="121"/>
            </a:xfrm>
          </p:grpSpPr>
          <p:sp>
            <p:nvSpPr>
              <p:cNvPr id="1776" name="AutoShape 9110"/>
              <p:cNvSpPr>
                <a:spLocks noChangeArrowheads="1"/>
              </p:cNvSpPr>
              <p:nvPr/>
            </p:nvSpPr>
            <p:spPr bwMode="auto">
              <a:xfrm rot="10189029" flipH="1">
                <a:off x="1573" y="2018"/>
                <a:ext cx="79" cy="23"/>
              </a:xfrm>
              <a:prstGeom prst="parallelogram">
                <a:avLst>
                  <a:gd name="adj" fmla="val 168797"/>
                </a:avLst>
              </a:prstGeom>
              <a:solidFill>
                <a:srgbClr val="CCCCCC"/>
              </a:solidFill>
              <a:ln w="3175">
                <a:solidFill>
                  <a:srgbClr val="DDDDDD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77" name="AutoShape 9111"/>
              <p:cNvSpPr>
                <a:spLocks noChangeArrowheads="1"/>
              </p:cNvSpPr>
              <p:nvPr/>
            </p:nvSpPr>
            <p:spPr bwMode="auto">
              <a:xfrm rot="5400000">
                <a:off x="1537" y="2060"/>
                <a:ext cx="114" cy="43"/>
              </a:xfrm>
              <a:prstGeom prst="parallelogram">
                <a:avLst>
                  <a:gd name="adj" fmla="val 35840"/>
                </a:avLst>
              </a:prstGeom>
              <a:solidFill>
                <a:srgbClr val="999999"/>
              </a:solidFill>
              <a:ln w="3175">
                <a:solidFill>
                  <a:srgbClr val="BBBBBB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78" name="AutoShape 9112"/>
              <p:cNvSpPr>
                <a:spLocks noChangeArrowheads="1"/>
              </p:cNvSpPr>
              <p:nvPr/>
            </p:nvSpPr>
            <p:spPr bwMode="auto">
              <a:xfrm rot="16200000" flipH="1">
                <a:off x="1582" y="2068"/>
                <a:ext cx="105" cy="37"/>
              </a:xfrm>
              <a:prstGeom prst="parallelogram">
                <a:avLst>
                  <a:gd name="adj" fmla="val 20088"/>
                </a:avLst>
              </a:prstGeom>
              <a:solidFill>
                <a:srgbClr val="BBBBBB"/>
              </a:solidFill>
              <a:ln w="3175">
                <a:solidFill>
                  <a:srgbClr val="DDDDDD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79" name="AutoShape 9113"/>
              <p:cNvSpPr>
                <a:spLocks noChangeArrowheads="1"/>
              </p:cNvSpPr>
              <p:nvPr/>
            </p:nvSpPr>
            <p:spPr bwMode="auto">
              <a:xfrm rot="16200000" flipH="1">
                <a:off x="1585" y="2074"/>
                <a:ext cx="99" cy="29"/>
              </a:xfrm>
              <a:prstGeom prst="parallelogram">
                <a:avLst>
                  <a:gd name="adj" fmla="val 19519"/>
                </a:avLst>
              </a:prstGeom>
              <a:solidFill>
                <a:srgbClr val="CCCCCC"/>
              </a:solidFill>
              <a:ln w="3175">
                <a:solidFill>
                  <a:srgbClr val="BBBBBB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0" name="AutoShape 9114"/>
              <p:cNvSpPr>
                <a:spLocks noChangeArrowheads="1"/>
              </p:cNvSpPr>
              <p:nvPr/>
            </p:nvSpPr>
            <p:spPr bwMode="auto">
              <a:xfrm rot="16200000" flipH="1">
                <a:off x="1630" y="2033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1" name="AutoShape 9115"/>
              <p:cNvSpPr>
                <a:spLocks noChangeArrowheads="1"/>
              </p:cNvSpPr>
              <p:nvPr/>
            </p:nvSpPr>
            <p:spPr bwMode="auto">
              <a:xfrm rot="16200000" flipH="1">
                <a:off x="1630" y="2036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2" name="AutoShape 9116"/>
              <p:cNvSpPr>
                <a:spLocks noChangeArrowheads="1"/>
              </p:cNvSpPr>
              <p:nvPr/>
            </p:nvSpPr>
            <p:spPr bwMode="auto">
              <a:xfrm rot="16200000" flipH="1">
                <a:off x="1630" y="2047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783" name="AutoShape 9117"/>
              <p:cNvSpPr>
                <a:spLocks noChangeArrowheads="1"/>
              </p:cNvSpPr>
              <p:nvPr/>
            </p:nvSpPr>
            <p:spPr bwMode="auto">
              <a:xfrm rot="16200000" flipH="1">
                <a:off x="1630" y="2043"/>
                <a:ext cx="10" cy="29"/>
              </a:xfrm>
              <a:prstGeom prst="parallelogram">
                <a:avLst>
                  <a:gd name="adj" fmla="val 60463"/>
                </a:avLst>
              </a:prstGeom>
              <a:solidFill>
                <a:srgbClr val="999999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</p:grpSp>
        <p:grpSp>
          <p:nvGrpSpPr>
            <p:cNvPr id="1675" name="Group 9118"/>
            <p:cNvGrpSpPr>
              <a:grpSpLocks/>
            </p:cNvGrpSpPr>
            <p:nvPr/>
          </p:nvGrpSpPr>
          <p:grpSpPr bwMode="auto">
            <a:xfrm>
              <a:off x="10489984" y="4235262"/>
              <a:ext cx="389349" cy="86517"/>
              <a:chOff x="956" y="1228"/>
              <a:chExt cx="248" cy="74"/>
            </a:xfrm>
          </p:grpSpPr>
          <p:sp>
            <p:nvSpPr>
              <p:cNvPr id="1676" name="Freeform 9119"/>
              <p:cNvSpPr>
                <a:spLocks/>
              </p:cNvSpPr>
              <p:nvPr/>
            </p:nvSpPr>
            <p:spPr bwMode="auto">
              <a:xfrm>
                <a:off x="956" y="1230"/>
                <a:ext cx="248" cy="69"/>
              </a:xfrm>
              <a:custGeom>
                <a:avLst/>
                <a:gdLst>
                  <a:gd name="T0" fmla="*/ 3 w 248"/>
                  <a:gd name="T1" fmla="*/ 69 h 69"/>
                  <a:gd name="T2" fmla="*/ 0 w 248"/>
                  <a:gd name="T3" fmla="*/ 59 h 69"/>
                  <a:gd name="T4" fmla="*/ 30 w 248"/>
                  <a:gd name="T5" fmla="*/ 0 h 69"/>
                  <a:gd name="T6" fmla="*/ 218 w 248"/>
                  <a:gd name="T7" fmla="*/ 0 h 69"/>
                  <a:gd name="T8" fmla="*/ 248 w 248"/>
                  <a:gd name="T9" fmla="*/ 59 h 69"/>
                  <a:gd name="T10" fmla="*/ 244 w 248"/>
                  <a:gd name="T11" fmla="*/ 68 h 69"/>
                  <a:gd name="T12" fmla="*/ 3 w 248"/>
                  <a:gd name="T13" fmla="*/ 69 h 6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8"/>
                  <a:gd name="T22" fmla="*/ 0 h 69"/>
                  <a:gd name="T23" fmla="*/ 248 w 248"/>
                  <a:gd name="T24" fmla="*/ 69 h 6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8" h="69">
                    <a:moveTo>
                      <a:pt x="3" y="69"/>
                    </a:moveTo>
                    <a:lnTo>
                      <a:pt x="0" y="59"/>
                    </a:lnTo>
                    <a:lnTo>
                      <a:pt x="30" y="0"/>
                    </a:lnTo>
                    <a:lnTo>
                      <a:pt x="218" y="0"/>
                    </a:lnTo>
                    <a:lnTo>
                      <a:pt x="248" y="59"/>
                    </a:lnTo>
                    <a:lnTo>
                      <a:pt x="244" y="68"/>
                    </a:lnTo>
                    <a:lnTo>
                      <a:pt x="3" y="69"/>
                    </a:lnTo>
                    <a:close/>
                  </a:path>
                </a:pathLst>
              </a:custGeom>
              <a:solidFill>
                <a:srgbClr val="AAAAAA"/>
              </a:solidFill>
              <a:ln w="317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77" name="Freeform 9120"/>
              <p:cNvSpPr>
                <a:spLocks/>
              </p:cNvSpPr>
              <p:nvPr/>
            </p:nvSpPr>
            <p:spPr bwMode="auto">
              <a:xfrm>
                <a:off x="956" y="1289"/>
                <a:ext cx="248" cy="10"/>
              </a:xfrm>
              <a:custGeom>
                <a:avLst/>
                <a:gdLst>
                  <a:gd name="T0" fmla="*/ 6 w 588"/>
                  <a:gd name="T1" fmla="*/ 24 h 24"/>
                  <a:gd name="T2" fmla="*/ 0 w 588"/>
                  <a:gd name="T3" fmla="*/ 0 h 24"/>
                  <a:gd name="T4" fmla="*/ 588 w 588"/>
                  <a:gd name="T5" fmla="*/ 0 h 24"/>
                  <a:gd name="T6" fmla="*/ 579 w 588"/>
                  <a:gd name="T7" fmla="*/ 22 h 24"/>
                  <a:gd name="T8" fmla="*/ 6 w 588"/>
                  <a:gd name="T9" fmla="*/ 24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8"/>
                  <a:gd name="T16" fmla="*/ 0 h 24"/>
                  <a:gd name="T17" fmla="*/ 588 w 58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8" h="24">
                    <a:moveTo>
                      <a:pt x="6" y="24"/>
                    </a:moveTo>
                    <a:lnTo>
                      <a:pt x="0" y="0"/>
                    </a:lnTo>
                    <a:lnTo>
                      <a:pt x="588" y="0"/>
                    </a:lnTo>
                    <a:lnTo>
                      <a:pt x="579" y="22"/>
                    </a:lnTo>
                    <a:lnTo>
                      <a:pt x="6" y="24"/>
                    </a:lnTo>
                    <a:close/>
                  </a:path>
                </a:pathLst>
              </a:custGeom>
              <a:solidFill>
                <a:srgbClr val="666666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sp>
            <p:nvSpPr>
              <p:cNvPr id="1678" name="Freeform 9121"/>
              <p:cNvSpPr>
                <a:spLocks/>
              </p:cNvSpPr>
              <p:nvPr/>
            </p:nvSpPr>
            <p:spPr bwMode="auto">
              <a:xfrm>
                <a:off x="986" y="1228"/>
                <a:ext cx="188" cy="3"/>
              </a:xfrm>
              <a:custGeom>
                <a:avLst/>
                <a:gdLst>
                  <a:gd name="T0" fmla="*/ 0 w 448"/>
                  <a:gd name="T1" fmla="*/ 6 h 7"/>
                  <a:gd name="T2" fmla="*/ 3 w 448"/>
                  <a:gd name="T3" fmla="*/ 0 h 7"/>
                  <a:gd name="T4" fmla="*/ 445 w 448"/>
                  <a:gd name="T5" fmla="*/ 0 h 7"/>
                  <a:gd name="T6" fmla="*/ 448 w 448"/>
                  <a:gd name="T7" fmla="*/ 7 h 7"/>
                  <a:gd name="T8" fmla="*/ 0 w 448"/>
                  <a:gd name="T9" fmla="*/ 6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8"/>
                  <a:gd name="T16" fmla="*/ 0 h 7"/>
                  <a:gd name="T17" fmla="*/ 448 w 44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8" h="7">
                    <a:moveTo>
                      <a:pt x="0" y="6"/>
                    </a:moveTo>
                    <a:lnTo>
                      <a:pt x="3" y="0"/>
                    </a:lnTo>
                    <a:lnTo>
                      <a:pt x="445" y="0"/>
                    </a:lnTo>
                    <a:lnTo>
                      <a:pt x="448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1679" name="Group 9122"/>
              <p:cNvGrpSpPr>
                <a:grpSpLocks/>
              </p:cNvGrpSpPr>
              <p:nvPr/>
            </p:nvGrpSpPr>
            <p:grpSpPr bwMode="auto">
              <a:xfrm>
                <a:off x="986" y="1254"/>
                <a:ext cx="197" cy="48"/>
                <a:chOff x="55" y="1252"/>
                <a:chExt cx="485" cy="84"/>
              </a:xfrm>
            </p:grpSpPr>
            <p:sp>
              <p:nvSpPr>
                <p:cNvPr id="1680" name="Rectangle 9123"/>
                <p:cNvSpPr>
                  <a:spLocks noChangeArrowheads="1"/>
                </p:cNvSpPr>
                <p:nvPr/>
              </p:nvSpPr>
              <p:spPr bwMode="auto">
                <a:xfrm>
                  <a:off x="80" y="1252"/>
                  <a:ext cx="17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1" name="Rectangle 9124"/>
                <p:cNvSpPr>
                  <a:spLocks noChangeArrowheads="1"/>
                </p:cNvSpPr>
                <p:nvPr/>
              </p:nvSpPr>
              <p:spPr bwMode="auto">
                <a:xfrm>
                  <a:off x="10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2" name="Rectangle 9125"/>
                <p:cNvSpPr>
                  <a:spLocks noChangeArrowheads="1"/>
                </p:cNvSpPr>
                <p:nvPr/>
              </p:nvSpPr>
              <p:spPr bwMode="auto">
                <a:xfrm>
                  <a:off x="12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3" name="Rectangle 9126"/>
                <p:cNvSpPr>
                  <a:spLocks noChangeArrowheads="1"/>
                </p:cNvSpPr>
                <p:nvPr/>
              </p:nvSpPr>
              <p:spPr bwMode="auto">
                <a:xfrm>
                  <a:off x="154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4" name="Rectangle 9127"/>
                <p:cNvSpPr>
                  <a:spLocks noChangeArrowheads="1"/>
                </p:cNvSpPr>
                <p:nvPr/>
              </p:nvSpPr>
              <p:spPr bwMode="auto">
                <a:xfrm>
                  <a:off x="181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5" name="Rectangle 9128"/>
                <p:cNvSpPr>
                  <a:spLocks noChangeArrowheads="1"/>
                </p:cNvSpPr>
                <p:nvPr/>
              </p:nvSpPr>
              <p:spPr bwMode="auto">
                <a:xfrm>
                  <a:off x="208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6" name="Rectangle 9129"/>
                <p:cNvSpPr>
                  <a:spLocks noChangeArrowheads="1"/>
                </p:cNvSpPr>
                <p:nvPr/>
              </p:nvSpPr>
              <p:spPr bwMode="auto">
                <a:xfrm>
                  <a:off x="23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7" name="Rectangle 9130"/>
                <p:cNvSpPr>
                  <a:spLocks noChangeArrowheads="1"/>
                </p:cNvSpPr>
                <p:nvPr/>
              </p:nvSpPr>
              <p:spPr bwMode="auto">
                <a:xfrm>
                  <a:off x="26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8" name="Rectangle 9131"/>
                <p:cNvSpPr>
                  <a:spLocks noChangeArrowheads="1"/>
                </p:cNvSpPr>
                <p:nvPr/>
              </p:nvSpPr>
              <p:spPr bwMode="auto">
                <a:xfrm>
                  <a:off x="292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89" name="Rectangle 9132"/>
                <p:cNvSpPr>
                  <a:spLocks noChangeArrowheads="1"/>
                </p:cNvSpPr>
                <p:nvPr/>
              </p:nvSpPr>
              <p:spPr bwMode="auto">
                <a:xfrm>
                  <a:off x="319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0" name="Rectangle 9133"/>
                <p:cNvSpPr>
                  <a:spLocks noChangeArrowheads="1"/>
                </p:cNvSpPr>
                <p:nvPr/>
              </p:nvSpPr>
              <p:spPr bwMode="auto">
                <a:xfrm>
                  <a:off x="346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1" name="Rectangle 9134"/>
                <p:cNvSpPr>
                  <a:spLocks noChangeArrowheads="1"/>
                </p:cNvSpPr>
                <p:nvPr/>
              </p:nvSpPr>
              <p:spPr bwMode="auto">
                <a:xfrm>
                  <a:off x="375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2" name="Rectangle 9135"/>
                <p:cNvSpPr>
                  <a:spLocks noChangeArrowheads="1"/>
                </p:cNvSpPr>
                <p:nvPr/>
              </p:nvSpPr>
              <p:spPr bwMode="auto">
                <a:xfrm>
                  <a:off x="403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3" name="Rectangle 9136"/>
                <p:cNvSpPr>
                  <a:spLocks noChangeArrowheads="1"/>
                </p:cNvSpPr>
                <p:nvPr/>
              </p:nvSpPr>
              <p:spPr bwMode="auto">
                <a:xfrm>
                  <a:off x="430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4" name="Rectangle 9137"/>
                <p:cNvSpPr>
                  <a:spLocks noChangeArrowheads="1"/>
                </p:cNvSpPr>
                <p:nvPr/>
              </p:nvSpPr>
              <p:spPr bwMode="auto">
                <a:xfrm>
                  <a:off x="483" y="1252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5" name="Rectangle 9138"/>
                <p:cNvSpPr>
                  <a:spLocks noChangeArrowheads="1"/>
                </p:cNvSpPr>
                <p:nvPr/>
              </p:nvSpPr>
              <p:spPr bwMode="auto">
                <a:xfrm>
                  <a:off x="457" y="1252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6" name="Rectangle 9139"/>
                <p:cNvSpPr>
                  <a:spLocks noChangeArrowheads="1"/>
                </p:cNvSpPr>
                <p:nvPr/>
              </p:nvSpPr>
              <p:spPr bwMode="auto">
                <a:xfrm>
                  <a:off x="75" y="1266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7" name="Rectangle 9140"/>
                <p:cNvSpPr>
                  <a:spLocks noChangeArrowheads="1"/>
                </p:cNvSpPr>
                <p:nvPr/>
              </p:nvSpPr>
              <p:spPr bwMode="auto">
                <a:xfrm>
                  <a:off x="11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8" name="Rectangle 9141"/>
                <p:cNvSpPr>
                  <a:spLocks noChangeArrowheads="1"/>
                </p:cNvSpPr>
                <p:nvPr/>
              </p:nvSpPr>
              <p:spPr bwMode="auto">
                <a:xfrm>
                  <a:off x="141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699" name="Rectangle 9142"/>
                <p:cNvSpPr>
                  <a:spLocks noChangeArrowheads="1"/>
                </p:cNvSpPr>
                <p:nvPr/>
              </p:nvSpPr>
              <p:spPr bwMode="auto">
                <a:xfrm>
                  <a:off x="1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0" name="Rectangle 9143"/>
                <p:cNvSpPr>
                  <a:spLocks noChangeArrowheads="1"/>
                </p:cNvSpPr>
                <p:nvPr/>
              </p:nvSpPr>
              <p:spPr bwMode="auto">
                <a:xfrm>
                  <a:off x="19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1" name="Rectangle 9144"/>
                <p:cNvSpPr>
                  <a:spLocks noChangeArrowheads="1"/>
                </p:cNvSpPr>
                <p:nvPr/>
              </p:nvSpPr>
              <p:spPr bwMode="auto">
                <a:xfrm>
                  <a:off x="22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2" name="Rectangle 9145"/>
                <p:cNvSpPr>
                  <a:spLocks noChangeArrowheads="1"/>
                </p:cNvSpPr>
                <p:nvPr/>
              </p:nvSpPr>
              <p:spPr bwMode="auto">
                <a:xfrm>
                  <a:off x="24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3" name="Rectangle 9146"/>
                <p:cNvSpPr>
                  <a:spLocks noChangeArrowheads="1"/>
                </p:cNvSpPr>
                <p:nvPr/>
              </p:nvSpPr>
              <p:spPr bwMode="auto">
                <a:xfrm>
                  <a:off x="276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4" name="Rectangle 9147"/>
                <p:cNvSpPr>
                  <a:spLocks noChangeArrowheads="1"/>
                </p:cNvSpPr>
                <p:nvPr/>
              </p:nvSpPr>
              <p:spPr bwMode="auto">
                <a:xfrm>
                  <a:off x="303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5" name="Rectangle 9148"/>
                <p:cNvSpPr>
                  <a:spLocks noChangeArrowheads="1"/>
                </p:cNvSpPr>
                <p:nvPr/>
              </p:nvSpPr>
              <p:spPr bwMode="auto">
                <a:xfrm>
                  <a:off x="330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6" name="Rectangle 9149"/>
                <p:cNvSpPr>
                  <a:spLocks noChangeArrowheads="1"/>
                </p:cNvSpPr>
                <p:nvPr/>
              </p:nvSpPr>
              <p:spPr bwMode="auto">
                <a:xfrm>
                  <a:off x="357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7" name="Rectangle 9150"/>
                <p:cNvSpPr>
                  <a:spLocks noChangeArrowheads="1"/>
                </p:cNvSpPr>
                <p:nvPr/>
              </p:nvSpPr>
              <p:spPr bwMode="auto">
                <a:xfrm>
                  <a:off x="38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8" name="Rectangle 9151"/>
                <p:cNvSpPr>
                  <a:spLocks noChangeArrowheads="1"/>
                </p:cNvSpPr>
                <p:nvPr/>
              </p:nvSpPr>
              <p:spPr bwMode="auto">
                <a:xfrm>
                  <a:off x="412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09" name="Rectangle 9152"/>
                <p:cNvSpPr>
                  <a:spLocks noChangeArrowheads="1"/>
                </p:cNvSpPr>
                <p:nvPr/>
              </p:nvSpPr>
              <p:spPr bwMode="auto">
                <a:xfrm>
                  <a:off x="439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0" name="Rectangle 9153"/>
                <p:cNvSpPr>
                  <a:spLocks noChangeArrowheads="1"/>
                </p:cNvSpPr>
                <p:nvPr/>
              </p:nvSpPr>
              <p:spPr bwMode="auto">
                <a:xfrm>
                  <a:off x="494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1" name="Rectangle 9154"/>
                <p:cNvSpPr>
                  <a:spLocks noChangeArrowheads="1"/>
                </p:cNvSpPr>
                <p:nvPr/>
              </p:nvSpPr>
              <p:spPr bwMode="auto">
                <a:xfrm>
                  <a:off x="468" y="1266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2" name="Rectangle 9155"/>
                <p:cNvSpPr>
                  <a:spLocks noChangeArrowheads="1"/>
                </p:cNvSpPr>
                <p:nvPr/>
              </p:nvSpPr>
              <p:spPr bwMode="auto">
                <a:xfrm>
                  <a:off x="70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3" name="Rectangle 9156"/>
                <p:cNvSpPr>
                  <a:spLocks noChangeArrowheads="1"/>
                </p:cNvSpPr>
                <p:nvPr/>
              </p:nvSpPr>
              <p:spPr bwMode="auto">
                <a:xfrm>
                  <a:off x="103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4" name="Rectangle 9157"/>
                <p:cNvSpPr>
                  <a:spLocks noChangeArrowheads="1"/>
                </p:cNvSpPr>
                <p:nvPr/>
              </p:nvSpPr>
              <p:spPr bwMode="auto">
                <a:xfrm>
                  <a:off x="130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5" name="Rectangle 9158"/>
                <p:cNvSpPr>
                  <a:spLocks noChangeArrowheads="1"/>
                </p:cNvSpPr>
                <p:nvPr/>
              </p:nvSpPr>
              <p:spPr bwMode="auto">
                <a:xfrm>
                  <a:off x="15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6" name="Rectangle 9159"/>
                <p:cNvSpPr>
                  <a:spLocks noChangeArrowheads="1"/>
                </p:cNvSpPr>
                <p:nvPr/>
              </p:nvSpPr>
              <p:spPr bwMode="auto">
                <a:xfrm>
                  <a:off x="18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7" name="Rectangle 9160"/>
                <p:cNvSpPr>
                  <a:spLocks noChangeArrowheads="1"/>
                </p:cNvSpPr>
                <p:nvPr/>
              </p:nvSpPr>
              <p:spPr bwMode="auto">
                <a:xfrm>
                  <a:off x="21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8" name="Rectangle 9161"/>
                <p:cNvSpPr>
                  <a:spLocks noChangeArrowheads="1"/>
                </p:cNvSpPr>
                <p:nvPr/>
              </p:nvSpPr>
              <p:spPr bwMode="auto">
                <a:xfrm>
                  <a:off x="23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19" name="Rectangle 9162"/>
                <p:cNvSpPr>
                  <a:spLocks noChangeArrowheads="1"/>
                </p:cNvSpPr>
                <p:nvPr/>
              </p:nvSpPr>
              <p:spPr bwMode="auto">
                <a:xfrm>
                  <a:off x="26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0" name="Rectangle 9163"/>
                <p:cNvSpPr>
                  <a:spLocks noChangeArrowheads="1"/>
                </p:cNvSpPr>
                <p:nvPr/>
              </p:nvSpPr>
              <p:spPr bwMode="auto">
                <a:xfrm>
                  <a:off x="29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1" name="Rectangle 9164"/>
                <p:cNvSpPr>
                  <a:spLocks noChangeArrowheads="1"/>
                </p:cNvSpPr>
                <p:nvPr/>
              </p:nvSpPr>
              <p:spPr bwMode="auto">
                <a:xfrm>
                  <a:off x="319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2" name="Rectangle 9165"/>
                <p:cNvSpPr>
                  <a:spLocks noChangeArrowheads="1"/>
                </p:cNvSpPr>
                <p:nvPr/>
              </p:nvSpPr>
              <p:spPr bwMode="auto">
                <a:xfrm>
                  <a:off x="345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3" name="Rectangle 9166"/>
                <p:cNvSpPr>
                  <a:spLocks noChangeArrowheads="1"/>
                </p:cNvSpPr>
                <p:nvPr/>
              </p:nvSpPr>
              <p:spPr bwMode="auto">
                <a:xfrm>
                  <a:off x="372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4" name="Rectangle 9167"/>
                <p:cNvSpPr>
                  <a:spLocks noChangeArrowheads="1"/>
                </p:cNvSpPr>
                <p:nvPr/>
              </p:nvSpPr>
              <p:spPr bwMode="auto">
                <a:xfrm>
                  <a:off x="397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5" name="Rectangle 9168"/>
                <p:cNvSpPr>
                  <a:spLocks noChangeArrowheads="1"/>
                </p:cNvSpPr>
                <p:nvPr/>
              </p:nvSpPr>
              <p:spPr bwMode="auto">
                <a:xfrm>
                  <a:off x="424" y="128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6" name="Rectangle 9169"/>
                <p:cNvSpPr>
                  <a:spLocks noChangeArrowheads="1"/>
                </p:cNvSpPr>
                <p:nvPr/>
              </p:nvSpPr>
              <p:spPr bwMode="auto">
                <a:xfrm>
                  <a:off x="485" y="128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7" name="Rectangle 9170"/>
                <p:cNvSpPr>
                  <a:spLocks noChangeArrowheads="1"/>
                </p:cNvSpPr>
                <p:nvPr/>
              </p:nvSpPr>
              <p:spPr bwMode="auto">
                <a:xfrm>
                  <a:off x="451" y="1280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8" name="Rectangle 9171"/>
                <p:cNvSpPr>
                  <a:spLocks noChangeArrowheads="1"/>
                </p:cNvSpPr>
                <p:nvPr/>
              </p:nvSpPr>
              <p:spPr bwMode="auto">
                <a:xfrm>
                  <a:off x="119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29" name="Rectangle 9172"/>
                <p:cNvSpPr>
                  <a:spLocks noChangeArrowheads="1"/>
                </p:cNvSpPr>
                <p:nvPr/>
              </p:nvSpPr>
              <p:spPr bwMode="auto">
                <a:xfrm>
                  <a:off x="146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0" name="Rectangle 9173"/>
                <p:cNvSpPr>
                  <a:spLocks noChangeArrowheads="1"/>
                </p:cNvSpPr>
                <p:nvPr/>
              </p:nvSpPr>
              <p:spPr bwMode="auto">
                <a:xfrm>
                  <a:off x="173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1" name="Rectangle 9174"/>
                <p:cNvSpPr>
                  <a:spLocks noChangeArrowheads="1"/>
                </p:cNvSpPr>
                <p:nvPr/>
              </p:nvSpPr>
              <p:spPr bwMode="auto">
                <a:xfrm>
                  <a:off x="20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2" name="Rectangle 9175"/>
                <p:cNvSpPr>
                  <a:spLocks noChangeArrowheads="1"/>
                </p:cNvSpPr>
                <p:nvPr/>
              </p:nvSpPr>
              <p:spPr bwMode="auto">
                <a:xfrm>
                  <a:off x="22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3" name="Rectangle 9176"/>
                <p:cNvSpPr>
                  <a:spLocks noChangeArrowheads="1"/>
                </p:cNvSpPr>
                <p:nvPr/>
              </p:nvSpPr>
              <p:spPr bwMode="auto">
                <a:xfrm>
                  <a:off x="25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4" name="Rectangle 9177"/>
                <p:cNvSpPr>
                  <a:spLocks noChangeArrowheads="1"/>
                </p:cNvSpPr>
                <p:nvPr/>
              </p:nvSpPr>
              <p:spPr bwMode="auto">
                <a:xfrm>
                  <a:off x="28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5" name="Rectangle 9178"/>
                <p:cNvSpPr>
                  <a:spLocks noChangeArrowheads="1"/>
                </p:cNvSpPr>
                <p:nvPr/>
              </p:nvSpPr>
              <p:spPr bwMode="auto">
                <a:xfrm>
                  <a:off x="307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6" name="Rectangle 9179"/>
                <p:cNvSpPr>
                  <a:spLocks noChangeArrowheads="1"/>
                </p:cNvSpPr>
                <p:nvPr/>
              </p:nvSpPr>
              <p:spPr bwMode="auto">
                <a:xfrm>
                  <a:off x="33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7" name="Rectangle 9180"/>
                <p:cNvSpPr>
                  <a:spLocks noChangeArrowheads="1"/>
                </p:cNvSpPr>
                <p:nvPr/>
              </p:nvSpPr>
              <p:spPr bwMode="auto">
                <a:xfrm>
                  <a:off x="36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8" name="Rectangle 9181"/>
                <p:cNvSpPr>
                  <a:spLocks noChangeArrowheads="1"/>
                </p:cNvSpPr>
                <p:nvPr/>
              </p:nvSpPr>
              <p:spPr bwMode="auto">
                <a:xfrm>
                  <a:off x="388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39" name="Rectangle 9182"/>
                <p:cNvSpPr>
                  <a:spLocks noChangeArrowheads="1"/>
                </p:cNvSpPr>
                <p:nvPr/>
              </p:nvSpPr>
              <p:spPr bwMode="auto">
                <a:xfrm>
                  <a:off x="414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0" name="Rectangle 9183"/>
                <p:cNvSpPr>
                  <a:spLocks noChangeArrowheads="1"/>
                </p:cNvSpPr>
                <p:nvPr/>
              </p:nvSpPr>
              <p:spPr bwMode="auto">
                <a:xfrm>
                  <a:off x="441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1" name="Rectangle 9184"/>
                <p:cNvSpPr>
                  <a:spLocks noChangeArrowheads="1"/>
                </p:cNvSpPr>
                <p:nvPr/>
              </p:nvSpPr>
              <p:spPr bwMode="auto">
                <a:xfrm>
                  <a:off x="498" y="129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2" name="Rectangle 9185"/>
                <p:cNvSpPr>
                  <a:spLocks noChangeArrowheads="1"/>
                </p:cNvSpPr>
                <p:nvPr/>
              </p:nvSpPr>
              <p:spPr bwMode="auto">
                <a:xfrm>
                  <a:off x="470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3" name="Rectangle 9186"/>
                <p:cNvSpPr>
                  <a:spLocks noChangeArrowheads="1"/>
                </p:cNvSpPr>
                <p:nvPr/>
              </p:nvSpPr>
              <p:spPr bwMode="auto">
                <a:xfrm>
                  <a:off x="65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4" name="Rectangle 9187"/>
                <p:cNvSpPr>
                  <a:spLocks noChangeArrowheads="1"/>
                </p:cNvSpPr>
                <p:nvPr/>
              </p:nvSpPr>
              <p:spPr bwMode="auto">
                <a:xfrm>
                  <a:off x="92" y="129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5" name="Rectangle 9188"/>
                <p:cNvSpPr>
                  <a:spLocks noChangeArrowheads="1"/>
                </p:cNvSpPr>
                <p:nvPr/>
              </p:nvSpPr>
              <p:spPr bwMode="auto">
                <a:xfrm>
                  <a:off x="60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6" name="Rectangle 9189"/>
                <p:cNvSpPr>
                  <a:spLocks noChangeArrowheads="1"/>
                </p:cNvSpPr>
                <p:nvPr/>
              </p:nvSpPr>
              <p:spPr bwMode="auto">
                <a:xfrm>
                  <a:off x="9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7" name="Rectangle 9190"/>
                <p:cNvSpPr>
                  <a:spLocks noChangeArrowheads="1"/>
                </p:cNvSpPr>
                <p:nvPr/>
              </p:nvSpPr>
              <p:spPr bwMode="auto">
                <a:xfrm>
                  <a:off x="12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8" name="Rectangle 9191"/>
                <p:cNvSpPr>
                  <a:spLocks noChangeArrowheads="1"/>
                </p:cNvSpPr>
                <p:nvPr/>
              </p:nvSpPr>
              <p:spPr bwMode="auto">
                <a:xfrm>
                  <a:off x="15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49" name="Rectangle 9192"/>
                <p:cNvSpPr>
                  <a:spLocks noChangeArrowheads="1"/>
                </p:cNvSpPr>
                <p:nvPr/>
              </p:nvSpPr>
              <p:spPr bwMode="auto">
                <a:xfrm>
                  <a:off x="176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0" name="Rectangle 9193"/>
                <p:cNvSpPr>
                  <a:spLocks noChangeArrowheads="1"/>
                </p:cNvSpPr>
                <p:nvPr/>
              </p:nvSpPr>
              <p:spPr bwMode="auto">
                <a:xfrm>
                  <a:off x="20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1" name="Rectangle 9194"/>
                <p:cNvSpPr>
                  <a:spLocks noChangeArrowheads="1"/>
                </p:cNvSpPr>
                <p:nvPr/>
              </p:nvSpPr>
              <p:spPr bwMode="auto">
                <a:xfrm>
                  <a:off x="23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2" name="Rectangle 9195"/>
                <p:cNvSpPr>
                  <a:spLocks noChangeArrowheads="1"/>
                </p:cNvSpPr>
                <p:nvPr/>
              </p:nvSpPr>
              <p:spPr bwMode="auto">
                <a:xfrm>
                  <a:off x="257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3" name="Rectangle 9196"/>
                <p:cNvSpPr>
                  <a:spLocks noChangeArrowheads="1"/>
                </p:cNvSpPr>
                <p:nvPr/>
              </p:nvSpPr>
              <p:spPr bwMode="auto">
                <a:xfrm>
                  <a:off x="28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4" name="Rectangle 9197"/>
                <p:cNvSpPr>
                  <a:spLocks noChangeArrowheads="1"/>
                </p:cNvSpPr>
                <p:nvPr/>
              </p:nvSpPr>
              <p:spPr bwMode="auto">
                <a:xfrm>
                  <a:off x="31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5" name="Rectangle 9198"/>
                <p:cNvSpPr>
                  <a:spLocks noChangeArrowheads="1"/>
                </p:cNvSpPr>
                <p:nvPr/>
              </p:nvSpPr>
              <p:spPr bwMode="auto">
                <a:xfrm>
                  <a:off x="33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6" name="Rectangle 9199"/>
                <p:cNvSpPr>
                  <a:spLocks noChangeArrowheads="1"/>
                </p:cNvSpPr>
                <p:nvPr/>
              </p:nvSpPr>
              <p:spPr bwMode="auto">
                <a:xfrm>
                  <a:off x="364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7" name="Rectangle 9200"/>
                <p:cNvSpPr>
                  <a:spLocks noChangeArrowheads="1"/>
                </p:cNvSpPr>
                <p:nvPr/>
              </p:nvSpPr>
              <p:spPr bwMode="auto">
                <a:xfrm>
                  <a:off x="391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8" name="Rectangle 9201"/>
                <p:cNvSpPr>
                  <a:spLocks noChangeArrowheads="1"/>
                </p:cNvSpPr>
                <p:nvPr/>
              </p:nvSpPr>
              <p:spPr bwMode="auto">
                <a:xfrm>
                  <a:off x="418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59" name="Rectangle 9202"/>
                <p:cNvSpPr>
                  <a:spLocks noChangeArrowheads="1"/>
                </p:cNvSpPr>
                <p:nvPr/>
              </p:nvSpPr>
              <p:spPr bwMode="auto">
                <a:xfrm>
                  <a:off x="499" y="1310"/>
                  <a:ext cx="3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0" name="Rectangle 9203"/>
                <p:cNvSpPr>
                  <a:spLocks noChangeArrowheads="1"/>
                </p:cNvSpPr>
                <p:nvPr/>
              </p:nvSpPr>
              <p:spPr bwMode="auto">
                <a:xfrm>
                  <a:off x="445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1" name="Rectangle 9204"/>
                <p:cNvSpPr>
                  <a:spLocks noChangeArrowheads="1"/>
                </p:cNvSpPr>
                <p:nvPr/>
              </p:nvSpPr>
              <p:spPr bwMode="auto">
                <a:xfrm>
                  <a:off x="11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2" name="Rectangle 9205"/>
                <p:cNvSpPr>
                  <a:spLocks noChangeArrowheads="1"/>
                </p:cNvSpPr>
                <p:nvPr/>
              </p:nvSpPr>
              <p:spPr bwMode="auto">
                <a:xfrm>
                  <a:off x="14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3" name="Rectangle 9206"/>
                <p:cNvSpPr>
                  <a:spLocks noChangeArrowheads="1"/>
                </p:cNvSpPr>
                <p:nvPr/>
              </p:nvSpPr>
              <p:spPr bwMode="auto">
                <a:xfrm>
                  <a:off x="171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4" name="Rectangle 9207"/>
                <p:cNvSpPr>
                  <a:spLocks noChangeArrowheads="1"/>
                </p:cNvSpPr>
                <p:nvPr/>
              </p:nvSpPr>
              <p:spPr bwMode="auto">
                <a:xfrm>
                  <a:off x="198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5" name="Rectangle 9208"/>
                <p:cNvSpPr>
                  <a:spLocks noChangeArrowheads="1"/>
                </p:cNvSpPr>
                <p:nvPr/>
              </p:nvSpPr>
              <p:spPr bwMode="auto">
                <a:xfrm>
                  <a:off x="227" y="1324"/>
                  <a:ext cx="115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6" name="Rectangle 9209"/>
                <p:cNvSpPr>
                  <a:spLocks noChangeArrowheads="1"/>
                </p:cNvSpPr>
                <p:nvPr/>
              </p:nvSpPr>
              <p:spPr bwMode="auto">
                <a:xfrm>
                  <a:off x="34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7" name="Rectangle 9210"/>
                <p:cNvSpPr>
                  <a:spLocks noChangeArrowheads="1"/>
                </p:cNvSpPr>
                <p:nvPr/>
              </p:nvSpPr>
              <p:spPr bwMode="auto">
                <a:xfrm>
                  <a:off x="37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8" name="Rectangle 9211"/>
                <p:cNvSpPr>
                  <a:spLocks noChangeArrowheads="1"/>
                </p:cNvSpPr>
                <p:nvPr/>
              </p:nvSpPr>
              <p:spPr bwMode="auto">
                <a:xfrm>
                  <a:off x="402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69" name="Rectangle 9212"/>
                <p:cNvSpPr>
                  <a:spLocks noChangeArrowheads="1"/>
                </p:cNvSpPr>
                <p:nvPr/>
              </p:nvSpPr>
              <p:spPr bwMode="auto">
                <a:xfrm>
                  <a:off x="429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0" name="Rectangle 9213"/>
                <p:cNvSpPr>
                  <a:spLocks noChangeArrowheads="1"/>
                </p:cNvSpPr>
                <p:nvPr/>
              </p:nvSpPr>
              <p:spPr bwMode="auto">
                <a:xfrm>
                  <a:off x="484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1" name="Rectangle 9214"/>
                <p:cNvSpPr>
                  <a:spLocks noChangeArrowheads="1"/>
                </p:cNvSpPr>
                <p:nvPr/>
              </p:nvSpPr>
              <p:spPr bwMode="auto">
                <a:xfrm>
                  <a:off x="456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2" name="Rectangle 9215"/>
                <p:cNvSpPr>
                  <a:spLocks noChangeArrowheads="1"/>
                </p:cNvSpPr>
                <p:nvPr/>
              </p:nvSpPr>
              <p:spPr bwMode="auto">
                <a:xfrm>
                  <a:off x="55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3" name="Rectangle 9216"/>
                <p:cNvSpPr>
                  <a:spLocks noChangeArrowheads="1"/>
                </p:cNvSpPr>
                <p:nvPr/>
              </p:nvSpPr>
              <p:spPr bwMode="auto">
                <a:xfrm>
                  <a:off x="87" y="1324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4" name="Rectangle 9217"/>
                <p:cNvSpPr>
                  <a:spLocks noChangeArrowheads="1"/>
                </p:cNvSpPr>
                <p:nvPr/>
              </p:nvSpPr>
              <p:spPr bwMode="auto">
                <a:xfrm>
                  <a:off x="511" y="1324"/>
                  <a:ext cx="29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1775" name="Rectangle 9218"/>
                <p:cNvSpPr>
                  <a:spLocks noChangeArrowheads="1"/>
                </p:cNvSpPr>
                <p:nvPr/>
              </p:nvSpPr>
              <p:spPr bwMode="auto">
                <a:xfrm>
                  <a:off x="472" y="1310"/>
                  <a:ext cx="23" cy="12"/>
                </a:xfrm>
                <a:prstGeom prst="rect">
                  <a:avLst/>
                </a:prstGeom>
                <a:solidFill>
                  <a:srgbClr val="666666"/>
                </a:solidFill>
                <a:ln w="317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</p:grpSp>
      </p:grpSp>
      <p:sp>
        <p:nvSpPr>
          <p:cNvPr id="1971" name="Freeform 7962"/>
          <p:cNvSpPr>
            <a:spLocks/>
          </p:cNvSpPr>
          <p:nvPr/>
        </p:nvSpPr>
        <p:spPr bwMode="auto">
          <a:xfrm>
            <a:off x="7221321" y="2103053"/>
            <a:ext cx="1894776" cy="1734102"/>
          </a:xfrm>
          <a:custGeom>
            <a:avLst/>
            <a:gdLst>
              <a:gd name="T0" fmla="*/ 1 w 1031"/>
              <a:gd name="T1" fmla="*/ 0 h 1252"/>
              <a:gd name="T2" fmla="*/ 1031 w 1031"/>
              <a:gd name="T3" fmla="*/ 842 h 1252"/>
              <a:gd name="T4" fmla="*/ 1031 w 1031"/>
              <a:gd name="T5" fmla="*/ 1252 h 1252"/>
              <a:gd name="T6" fmla="*/ 0 w 1031"/>
              <a:gd name="T7" fmla="*/ 388 h 1252"/>
              <a:gd name="T8" fmla="*/ 1 w 1031"/>
              <a:gd name="T9" fmla="*/ 0 h 12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31"/>
              <a:gd name="T16" fmla="*/ 0 h 1252"/>
              <a:gd name="T17" fmla="*/ 1031 w 1031"/>
              <a:gd name="T18" fmla="*/ 1252 h 12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31" h="1252">
                <a:moveTo>
                  <a:pt x="1" y="0"/>
                </a:moveTo>
                <a:lnTo>
                  <a:pt x="1031" y="842"/>
                </a:lnTo>
                <a:lnTo>
                  <a:pt x="1031" y="1252"/>
                </a:lnTo>
                <a:lnTo>
                  <a:pt x="0" y="388"/>
                </a:lnTo>
                <a:lnTo>
                  <a:pt x="1" y="0"/>
                </a:lnTo>
                <a:close/>
              </a:path>
            </a:pathLst>
          </a:custGeom>
          <a:gradFill rotWithShape="1">
            <a:gsLst>
              <a:gs pos="0">
                <a:srgbClr val="FF5500">
                  <a:alpha val="10001"/>
                </a:srgbClr>
              </a:gs>
              <a:gs pos="100000">
                <a:srgbClr val="CC3300">
                  <a:alpha val="79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grpSp>
        <p:nvGrpSpPr>
          <p:cNvPr id="1972" name="Group 8071"/>
          <p:cNvGrpSpPr>
            <a:grpSpLocks/>
          </p:cNvGrpSpPr>
          <p:nvPr/>
        </p:nvGrpSpPr>
        <p:grpSpPr bwMode="auto">
          <a:xfrm>
            <a:off x="6874712" y="2668780"/>
            <a:ext cx="643638" cy="396884"/>
            <a:chOff x="2946" y="2176"/>
            <a:chExt cx="438" cy="357"/>
          </a:xfrm>
        </p:grpSpPr>
        <p:sp>
          <p:nvSpPr>
            <p:cNvPr id="1973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4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5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6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7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8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79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0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1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2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3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4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5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6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7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8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89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0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1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2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3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4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5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6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7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8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1999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0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1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2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3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4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5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6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7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8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09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0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1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2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3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4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5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6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7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8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19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0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1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2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3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4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5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6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7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8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29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0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1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2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3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4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5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6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7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8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39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0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2041" name="Group 8071"/>
          <p:cNvGrpSpPr>
            <a:grpSpLocks/>
          </p:cNvGrpSpPr>
          <p:nvPr/>
        </p:nvGrpSpPr>
        <p:grpSpPr bwMode="auto">
          <a:xfrm>
            <a:off x="7167812" y="2911884"/>
            <a:ext cx="643638" cy="396884"/>
            <a:chOff x="2946" y="2176"/>
            <a:chExt cx="438" cy="357"/>
          </a:xfrm>
        </p:grpSpPr>
        <p:sp>
          <p:nvSpPr>
            <p:cNvPr id="2042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3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4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5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6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7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8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49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0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1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2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3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4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5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6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7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8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59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0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1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2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3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4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5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6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7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8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69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0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1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2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3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4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5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6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7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8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79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0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1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2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3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4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5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6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7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8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89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0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1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2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3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4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5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6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7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8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099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0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1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2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3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4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5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6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7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8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09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grpSp>
        <p:nvGrpSpPr>
          <p:cNvPr id="2110" name="Group 8071"/>
          <p:cNvGrpSpPr>
            <a:grpSpLocks/>
          </p:cNvGrpSpPr>
          <p:nvPr/>
        </p:nvGrpSpPr>
        <p:grpSpPr bwMode="auto">
          <a:xfrm>
            <a:off x="7480060" y="3180769"/>
            <a:ext cx="643638" cy="396884"/>
            <a:chOff x="2946" y="2176"/>
            <a:chExt cx="438" cy="357"/>
          </a:xfrm>
        </p:grpSpPr>
        <p:sp>
          <p:nvSpPr>
            <p:cNvPr id="2111" name="Rectangle 8072"/>
            <p:cNvSpPr>
              <a:spLocks noChangeArrowheads="1"/>
            </p:cNvSpPr>
            <p:nvPr/>
          </p:nvSpPr>
          <p:spPr bwMode="auto">
            <a:xfrm>
              <a:off x="3015" y="2258"/>
              <a:ext cx="369" cy="27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2" name="Freeform 8073"/>
            <p:cNvSpPr>
              <a:spLocks/>
            </p:cNvSpPr>
            <p:nvPr/>
          </p:nvSpPr>
          <p:spPr bwMode="auto">
            <a:xfrm>
              <a:off x="2946" y="2186"/>
              <a:ext cx="70" cy="347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3" name="Freeform 8074"/>
            <p:cNvSpPr>
              <a:spLocks/>
            </p:cNvSpPr>
            <p:nvPr/>
          </p:nvSpPr>
          <p:spPr bwMode="auto">
            <a:xfrm>
              <a:off x="2946" y="2186"/>
              <a:ext cx="437" cy="72"/>
            </a:xfrm>
            <a:custGeom>
              <a:avLst/>
              <a:gdLst>
                <a:gd name="T0" fmla="*/ 0 w 1763"/>
                <a:gd name="T1" fmla="*/ 0 h 288"/>
                <a:gd name="T2" fmla="*/ 1415 w 1763"/>
                <a:gd name="T3" fmla="*/ 0 h 288"/>
                <a:gd name="T4" fmla="*/ 1763 w 1763"/>
                <a:gd name="T5" fmla="*/ 288 h 288"/>
                <a:gd name="T6" fmla="*/ 280 w 1763"/>
                <a:gd name="T7" fmla="*/ 288 h 288"/>
                <a:gd name="T8" fmla="*/ 0 w 1763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3"/>
                <a:gd name="T16" fmla="*/ 0 h 288"/>
                <a:gd name="T17" fmla="*/ 1763 w 1763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3" h="288">
                  <a:moveTo>
                    <a:pt x="0" y="0"/>
                  </a:moveTo>
                  <a:lnTo>
                    <a:pt x="1415" y="0"/>
                  </a:lnTo>
                  <a:lnTo>
                    <a:pt x="1763" y="288"/>
                  </a:lnTo>
                  <a:lnTo>
                    <a:pt x="280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4" name="Rectangle 8075"/>
            <p:cNvSpPr>
              <a:spLocks noChangeArrowheads="1"/>
            </p:cNvSpPr>
            <p:nvPr/>
          </p:nvSpPr>
          <p:spPr bwMode="auto">
            <a:xfrm>
              <a:off x="3018" y="2243"/>
              <a:ext cx="358" cy="10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5" name="Freeform 8076"/>
            <p:cNvSpPr>
              <a:spLocks/>
            </p:cNvSpPr>
            <p:nvPr/>
          </p:nvSpPr>
          <p:spPr bwMode="auto">
            <a:xfrm>
              <a:off x="2946" y="2301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6" name="Freeform 8077"/>
            <p:cNvSpPr>
              <a:spLocks/>
            </p:cNvSpPr>
            <p:nvPr/>
          </p:nvSpPr>
          <p:spPr bwMode="auto">
            <a:xfrm>
              <a:off x="2946" y="2371"/>
              <a:ext cx="71" cy="8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7" name="Freeform 8078"/>
            <p:cNvSpPr>
              <a:spLocks/>
            </p:cNvSpPr>
            <p:nvPr/>
          </p:nvSpPr>
          <p:spPr bwMode="auto">
            <a:xfrm>
              <a:off x="2946" y="2230"/>
              <a:ext cx="71" cy="84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8" name="Rectangle 8079"/>
            <p:cNvSpPr>
              <a:spLocks noChangeArrowheads="1"/>
            </p:cNvSpPr>
            <p:nvPr/>
          </p:nvSpPr>
          <p:spPr bwMode="auto">
            <a:xfrm>
              <a:off x="3017" y="2302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19" name="Rectangle 8080"/>
            <p:cNvSpPr>
              <a:spLocks noChangeArrowheads="1"/>
            </p:cNvSpPr>
            <p:nvPr/>
          </p:nvSpPr>
          <p:spPr bwMode="auto">
            <a:xfrm>
              <a:off x="3017" y="2373"/>
              <a:ext cx="366" cy="11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0" name="Rectangle 8081"/>
            <p:cNvSpPr>
              <a:spLocks noChangeArrowheads="1"/>
            </p:cNvSpPr>
            <p:nvPr/>
          </p:nvSpPr>
          <p:spPr bwMode="auto">
            <a:xfrm>
              <a:off x="3017" y="2444"/>
              <a:ext cx="366" cy="10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1" name="Rectangle 8082"/>
            <p:cNvSpPr>
              <a:spLocks noChangeArrowheads="1"/>
            </p:cNvSpPr>
            <p:nvPr/>
          </p:nvSpPr>
          <p:spPr bwMode="auto">
            <a:xfrm>
              <a:off x="302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2" name="Rectangle 8083"/>
            <p:cNvSpPr>
              <a:spLocks noChangeArrowheads="1"/>
            </p:cNvSpPr>
            <p:nvPr/>
          </p:nvSpPr>
          <p:spPr bwMode="auto">
            <a:xfrm>
              <a:off x="3233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3" name="Rectangle 8084"/>
            <p:cNvSpPr>
              <a:spLocks noChangeArrowheads="1"/>
            </p:cNvSpPr>
            <p:nvPr/>
          </p:nvSpPr>
          <p:spPr bwMode="auto">
            <a:xfrm>
              <a:off x="3181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4" name="Rectangle 8085"/>
            <p:cNvSpPr>
              <a:spLocks noChangeArrowheads="1"/>
            </p:cNvSpPr>
            <p:nvPr/>
          </p:nvSpPr>
          <p:spPr bwMode="auto">
            <a:xfrm>
              <a:off x="3129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5" name="Rectangle 8086"/>
            <p:cNvSpPr>
              <a:spLocks noChangeArrowheads="1"/>
            </p:cNvSpPr>
            <p:nvPr/>
          </p:nvSpPr>
          <p:spPr bwMode="auto">
            <a:xfrm>
              <a:off x="3077" y="2321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6" name="Freeform 8087"/>
            <p:cNvSpPr>
              <a:spLocks/>
            </p:cNvSpPr>
            <p:nvPr/>
          </p:nvSpPr>
          <p:spPr bwMode="auto">
            <a:xfrm>
              <a:off x="3002" y="240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7" name="Freeform 8088"/>
            <p:cNvSpPr>
              <a:spLocks/>
            </p:cNvSpPr>
            <p:nvPr/>
          </p:nvSpPr>
          <p:spPr bwMode="auto">
            <a:xfrm>
              <a:off x="3002" y="237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8" name="Freeform 8089"/>
            <p:cNvSpPr>
              <a:spLocks/>
            </p:cNvSpPr>
            <p:nvPr/>
          </p:nvSpPr>
          <p:spPr bwMode="auto">
            <a:xfrm>
              <a:off x="2988" y="239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29" name="Freeform 8090"/>
            <p:cNvSpPr>
              <a:spLocks/>
            </p:cNvSpPr>
            <p:nvPr/>
          </p:nvSpPr>
          <p:spPr bwMode="auto">
            <a:xfrm>
              <a:off x="2988" y="2361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0" name="Freeform 8091"/>
            <p:cNvSpPr>
              <a:spLocks/>
            </p:cNvSpPr>
            <p:nvPr/>
          </p:nvSpPr>
          <p:spPr bwMode="auto">
            <a:xfrm>
              <a:off x="2975" y="237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1" name="Freeform 8092"/>
            <p:cNvSpPr>
              <a:spLocks/>
            </p:cNvSpPr>
            <p:nvPr/>
          </p:nvSpPr>
          <p:spPr bwMode="auto">
            <a:xfrm>
              <a:off x="2975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2" name="Freeform 8093"/>
            <p:cNvSpPr>
              <a:spLocks/>
            </p:cNvSpPr>
            <p:nvPr/>
          </p:nvSpPr>
          <p:spPr bwMode="auto">
            <a:xfrm>
              <a:off x="2948" y="234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3" name="Freeform 8094"/>
            <p:cNvSpPr>
              <a:spLocks/>
            </p:cNvSpPr>
            <p:nvPr/>
          </p:nvSpPr>
          <p:spPr bwMode="auto">
            <a:xfrm>
              <a:off x="2948" y="2320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4" name="Freeform 8095"/>
            <p:cNvSpPr>
              <a:spLocks/>
            </p:cNvSpPr>
            <p:nvPr/>
          </p:nvSpPr>
          <p:spPr bwMode="auto">
            <a:xfrm>
              <a:off x="2961" y="236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5" name="Freeform 8096"/>
            <p:cNvSpPr>
              <a:spLocks/>
            </p:cNvSpPr>
            <p:nvPr/>
          </p:nvSpPr>
          <p:spPr bwMode="auto">
            <a:xfrm>
              <a:off x="2961" y="2334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6" name="Freeform 8097"/>
            <p:cNvSpPr>
              <a:spLocks/>
            </p:cNvSpPr>
            <p:nvPr/>
          </p:nvSpPr>
          <p:spPr bwMode="auto">
            <a:xfrm>
              <a:off x="3002" y="2335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7" name="Freeform 8098"/>
            <p:cNvSpPr>
              <a:spLocks/>
            </p:cNvSpPr>
            <p:nvPr/>
          </p:nvSpPr>
          <p:spPr bwMode="auto">
            <a:xfrm>
              <a:off x="3002" y="2306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8" name="Freeform 8099"/>
            <p:cNvSpPr>
              <a:spLocks/>
            </p:cNvSpPr>
            <p:nvPr/>
          </p:nvSpPr>
          <p:spPr bwMode="auto">
            <a:xfrm>
              <a:off x="2988" y="2320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39" name="Freeform 8100"/>
            <p:cNvSpPr>
              <a:spLocks/>
            </p:cNvSpPr>
            <p:nvPr/>
          </p:nvSpPr>
          <p:spPr bwMode="auto">
            <a:xfrm>
              <a:off x="2988" y="2292"/>
              <a:ext cx="10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0" name="Freeform 8101"/>
            <p:cNvSpPr>
              <a:spLocks/>
            </p:cNvSpPr>
            <p:nvPr/>
          </p:nvSpPr>
          <p:spPr bwMode="auto">
            <a:xfrm>
              <a:off x="2975" y="23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1" name="Freeform 8102"/>
            <p:cNvSpPr>
              <a:spLocks/>
            </p:cNvSpPr>
            <p:nvPr/>
          </p:nvSpPr>
          <p:spPr bwMode="auto">
            <a:xfrm>
              <a:off x="2975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2" name="Freeform 8103"/>
            <p:cNvSpPr>
              <a:spLocks/>
            </p:cNvSpPr>
            <p:nvPr/>
          </p:nvSpPr>
          <p:spPr bwMode="auto">
            <a:xfrm>
              <a:off x="2948" y="2278"/>
              <a:ext cx="9" cy="28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3" name="Freeform 8104"/>
            <p:cNvSpPr>
              <a:spLocks/>
            </p:cNvSpPr>
            <p:nvPr/>
          </p:nvSpPr>
          <p:spPr bwMode="auto">
            <a:xfrm>
              <a:off x="2948" y="2249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4" name="Freeform 8105"/>
            <p:cNvSpPr>
              <a:spLocks/>
            </p:cNvSpPr>
            <p:nvPr/>
          </p:nvSpPr>
          <p:spPr bwMode="auto">
            <a:xfrm>
              <a:off x="2961" y="2292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5" name="Freeform 8106"/>
            <p:cNvSpPr>
              <a:spLocks/>
            </p:cNvSpPr>
            <p:nvPr/>
          </p:nvSpPr>
          <p:spPr bwMode="auto">
            <a:xfrm>
              <a:off x="2961" y="2264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6" name="Freeform 8107"/>
            <p:cNvSpPr>
              <a:spLocks/>
            </p:cNvSpPr>
            <p:nvPr/>
          </p:nvSpPr>
          <p:spPr bwMode="auto">
            <a:xfrm>
              <a:off x="3002" y="2263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7" name="Freeform 8108"/>
            <p:cNvSpPr>
              <a:spLocks/>
            </p:cNvSpPr>
            <p:nvPr/>
          </p:nvSpPr>
          <p:spPr bwMode="auto">
            <a:xfrm>
              <a:off x="2988" y="2248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8" name="Freeform 8109"/>
            <p:cNvSpPr>
              <a:spLocks/>
            </p:cNvSpPr>
            <p:nvPr/>
          </p:nvSpPr>
          <p:spPr bwMode="auto">
            <a:xfrm>
              <a:off x="2975" y="2234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49" name="Freeform 8110"/>
            <p:cNvSpPr>
              <a:spLocks/>
            </p:cNvSpPr>
            <p:nvPr/>
          </p:nvSpPr>
          <p:spPr bwMode="auto">
            <a:xfrm>
              <a:off x="2948" y="2206"/>
              <a:ext cx="9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0" name="Freeform 8111"/>
            <p:cNvSpPr>
              <a:spLocks/>
            </p:cNvSpPr>
            <p:nvPr/>
          </p:nvSpPr>
          <p:spPr bwMode="auto">
            <a:xfrm>
              <a:off x="2961" y="2220"/>
              <a:ext cx="10" cy="29"/>
            </a:xfrm>
            <a:custGeom>
              <a:avLst/>
              <a:gdLst>
                <a:gd name="T0" fmla="*/ 0 w 16"/>
                <a:gd name="T1" fmla="*/ 0 h 48"/>
                <a:gd name="T2" fmla="*/ 1 w 16"/>
                <a:gd name="T3" fmla="*/ 30 h 48"/>
                <a:gd name="T4" fmla="*/ 16 w 16"/>
                <a:gd name="T5" fmla="*/ 48 h 48"/>
                <a:gd name="T6" fmla="*/ 16 w 16"/>
                <a:gd name="T7" fmla="*/ 18 h 48"/>
                <a:gd name="T8" fmla="*/ 0 w 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8"/>
                <a:gd name="T17" fmla="*/ 16 w 16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8">
                  <a:moveTo>
                    <a:pt x="0" y="0"/>
                  </a:moveTo>
                  <a:lnTo>
                    <a:pt x="1" y="30"/>
                  </a:lnTo>
                  <a:lnTo>
                    <a:pt x="16" y="48"/>
                  </a:lnTo>
                  <a:lnTo>
                    <a:pt x="16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1" name="Rectangle 8112"/>
            <p:cNvSpPr>
              <a:spLocks noChangeArrowheads="1"/>
            </p:cNvSpPr>
            <p:nvPr/>
          </p:nvSpPr>
          <p:spPr bwMode="auto">
            <a:xfrm>
              <a:off x="3019" y="2457"/>
              <a:ext cx="362" cy="71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2" name="Freeform 8113"/>
            <p:cNvSpPr>
              <a:spLocks/>
            </p:cNvSpPr>
            <p:nvPr/>
          </p:nvSpPr>
          <p:spPr bwMode="auto">
            <a:xfrm>
              <a:off x="2949" y="2392"/>
              <a:ext cx="61" cy="132"/>
            </a:xfrm>
            <a:custGeom>
              <a:avLst/>
              <a:gdLst>
                <a:gd name="T0" fmla="*/ 0 w 102"/>
                <a:gd name="T1" fmla="*/ 0 h 220"/>
                <a:gd name="T2" fmla="*/ 0 w 102"/>
                <a:gd name="T3" fmla="*/ 112 h 220"/>
                <a:gd name="T4" fmla="*/ 102 w 102"/>
                <a:gd name="T5" fmla="*/ 220 h 220"/>
                <a:gd name="T6" fmla="*/ 102 w 102"/>
                <a:gd name="T7" fmla="*/ 108 h 220"/>
                <a:gd name="T8" fmla="*/ 0 w 102"/>
                <a:gd name="T9" fmla="*/ 0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20"/>
                <a:gd name="T17" fmla="*/ 102 w 102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20">
                  <a:moveTo>
                    <a:pt x="0" y="0"/>
                  </a:moveTo>
                  <a:lnTo>
                    <a:pt x="0" y="112"/>
                  </a:lnTo>
                  <a:lnTo>
                    <a:pt x="102" y="220"/>
                  </a:lnTo>
                  <a:lnTo>
                    <a:pt x="102" y="1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solidFill>
                <a:srgbClr val="7797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3" name="Rectangle 8114"/>
            <p:cNvSpPr>
              <a:spLocks noChangeArrowheads="1"/>
            </p:cNvSpPr>
            <p:nvPr/>
          </p:nvSpPr>
          <p:spPr bwMode="auto">
            <a:xfrm>
              <a:off x="3200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4" name="Rectangle 8115"/>
            <p:cNvSpPr>
              <a:spLocks noChangeArrowheads="1"/>
            </p:cNvSpPr>
            <p:nvPr/>
          </p:nvSpPr>
          <p:spPr bwMode="auto">
            <a:xfrm>
              <a:off x="3175" y="2486"/>
              <a:ext cx="25" cy="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5" name="Rectangle 8116"/>
            <p:cNvSpPr>
              <a:spLocks noChangeArrowheads="1"/>
            </p:cNvSpPr>
            <p:nvPr/>
          </p:nvSpPr>
          <p:spPr bwMode="auto">
            <a:xfrm>
              <a:off x="3337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6" name="Rectangle 8117"/>
            <p:cNvSpPr>
              <a:spLocks noChangeArrowheads="1"/>
            </p:cNvSpPr>
            <p:nvPr/>
          </p:nvSpPr>
          <p:spPr bwMode="auto">
            <a:xfrm>
              <a:off x="3285" y="2321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7" name="Freeform 8118"/>
            <p:cNvSpPr>
              <a:spLocks/>
            </p:cNvSpPr>
            <p:nvPr/>
          </p:nvSpPr>
          <p:spPr bwMode="auto">
            <a:xfrm>
              <a:off x="2955" y="2176"/>
              <a:ext cx="421" cy="67"/>
            </a:xfrm>
            <a:custGeom>
              <a:avLst/>
              <a:gdLst>
                <a:gd name="T0" fmla="*/ 0 w 1699"/>
                <a:gd name="T1" fmla="*/ 0 h 269"/>
                <a:gd name="T2" fmla="*/ 1381 w 1699"/>
                <a:gd name="T3" fmla="*/ 1 h 269"/>
                <a:gd name="T4" fmla="*/ 1699 w 1699"/>
                <a:gd name="T5" fmla="*/ 268 h 269"/>
                <a:gd name="T6" fmla="*/ 256 w 1699"/>
                <a:gd name="T7" fmla="*/ 269 h 269"/>
                <a:gd name="T8" fmla="*/ 0 w 1699"/>
                <a:gd name="T9" fmla="*/ 0 h 2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9"/>
                <a:gd name="T16" fmla="*/ 0 h 269"/>
                <a:gd name="T17" fmla="*/ 1699 w 1699"/>
                <a:gd name="T18" fmla="*/ 269 h 2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9" h="269">
                  <a:moveTo>
                    <a:pt x="0" y="0"/>
                  </a:moveTo>
                  <a:lnTo>
                    <a:pt x="1381" y="1"/>
                  </a:lnTo>
                  <a:lnTo>
                    <a:pt x="1699" y="268"/>
                  </a:lnTo>
                  <a:lnTo>
                    <a:pt x="256" y="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8" name="Freeform 8119"/>
            <p:cNvSpPr>
              <a:spLocks/>
            </p:cNvSpPr>
            <p:nvPr/>
          </p:nvSpPr>
          <p:spPr bwMode="auto">
            <a:xfrm>
              <a:off x="2955" y="2177"/>
              <a:ext cx="63" cy="75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59" name="Rectangle 8120"/>
            <p:cNvSpPr>
              <a:spLocks noChangeArrowheads="1"/>
            </p:cNvSpPr>
            <p:nvPr/>
          </p:nvSpPr>
          <p:spPr bwMode="auto">
            <a:xfrm>
              <a:off x="302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0" name="Rectangle 8121"/>
            <p:cNvSpPr>
              <a:spLocks noChangeArrowheads="1"/>
            </p:cNvSpPr>
            <p:nvPr/>
          </p:nvSpPr>
          <p:spPr bwMode="auto">
            <a:xfrm>
              <a:off x="3233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1" name="Rectangle 8122"/>
            <p:cNvSpPr>
              <a:spLocks noChangeArrowheads="1"/>
            </p:cNvSpPr>
            <p:nvPr/>
          </p:nvSpPr>
          <p:spPr bwMode="auto">
            <a:xfrm>
              <a:off x="3181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2" name="Rectangle 8123"/>
            <p:cNvSpPr>
              <a:spLocks noChangeArrowheads="1"/>
            </p:cNvSpPr>
            <p:nvPr/>
          </p:nvSpPr>
          <p:spPr bwMode="auto">
            <a:xfrm>
              <a:off x="3129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3" name="Rectangle 8124"/>
            <p:cNvSpPr>
              <a:spLocks noChangeArrowheads="1"/>
            </p:cNvSpPr>
            <p:nvPr/>
          </p:nvSpPr>
          <p:spPr bwMode="auto">
            <a:xfrm>
              <a:off x="3077" y="2392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4" name="Rectangle 8125"/>
            <p:cNvSpPr>
              <a:spLocks noChangeArrowheads="1"/>
            </p:cNvSpPr>
            <p:nvPr/>
          </p:nvSpPr>
          <p:spPr bwMode="auto">
            <a:xfrm>
              <a:off x="3337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5" name="Rectangle 8126"/>
            <p:cNvSpPr>
              <a:spLocks noChangeArrowheads="1"/>
            </p:cNvSpPr>
            <p:nvPr/>
          </p:nvSpPr>
          <p:spPr bwMode="auto">
            <a:xfrm>
              <a:off x="3285" y="2392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6" name="Rectangle 8127"/>
            <p:cNvSpPr>
              <a:spLocks noChangeArrowheads="1"/>
            </p:cNvSpPr>
            <p:nvPr/>
          </p:nvSpPr>
          <p:spPr bwMode="auto">
            <a:xfrm>
              <a:off x="30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7" name="Rectangle 8128"/>
            <p:cNvSpPr>
              <a:spLocks noChangeArrowheads="1"/>
            </p:cNvSpPr>
            <p:nvPr/>
          </p:nvSpPr>
          <p:spPr bwMode="auto">
            <a:xfrm>
              <a:off x="32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8" name="Rectangle 8129"/>
            <p:cNvSpPr>
              <a:spLocks noChangeArrowheads="1"/>
            </p:cNvSpPr>
            <p:nvPr/>
          </p:nvSpPr>
          <p:spPr bwMode="auto">
            <a:xfrm>
              <a:off x="3125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69" name="Rectangle 8130"/>
            <p:cNvSpPr>
              <a:spLocks noChangeArrowheads="1"/>
            </p:cNvSpPr>
            <p:nvPr/>
          </p:nvSpPr>
          <p:spPr bwMode="auto">
            <a:xfrm>
              <a:off x="3075" y="2477"/>
              <a:ext cx="41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0" name="Rectangle 8131"/>
            <p:cNvSpPr>
              <a:spLocks noChangeArrowheads="1"/>
            </p:cNvSpPr>
            <p:nvPr/>
          </p:nvSpPr>
          <p:spPr bwMode="auto">
            <a:xfrm>
              <a:off x="333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1" name="Rectangle 8132"/>
            <p:cNvSpPr>
              <a:spLocks noChangeArrowheads="1"/>
            </p:cNvSpPr>
            <p:nvPr/>
          </p:nvSpPr>
          <p:spPr bwMode="auto">
            <a:xfrm>
              <a:off x="3287" y="2477"/>
              <a:ext cx="39" cy="41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2" name="Rectangle 8133"/>
            <p:cNvSpPr>
              <a:spLocks noChangeArrowheads="1"/>
            </p:cNvSpPr>
            <p:nvPr/>
          </p:nvSpPr>
          <p:spPr bwMode="auto">
            <a:xfrm>
              <a:off x="302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3" name="Rectangle 8134"/>
            <p:cNvSpPr>
              <a:spLocks noChangeArrowheads="1"/>
            </p:cNvSpPr>
            <p:nvPr/>
          </p:nvSpPr>
          <p:spPr bwMode="auto">
            <a:xfrm>
              <a:off x="3233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4" name="Rectangle 8135"/>
            <p:cNvSpPr>
              <a:spLocks noChangeArrowheads="1"/>
            </p:cNvSpPr>
            <p:nvPr/>
          </p:nvSpPr>
          <p:spPr bwMode="auto">
            <a:xfrm>
              <a:off x="3181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5" name="Rectangle 8136"/>
            <p:cNvSpPr>
              <a:spLocks noChangeArrowheads="1"/>
            </p:cNvSpPr>
            <p:nvPr/>
          </p:nvSpPr>
          <p:spPr bwMode="auto">
            <a:xfrm>
              <a:off x="3129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6" name="Rectangle 8137"/>
            <p:cNvSpPr>
              <a:spLocks noChangeArrowheads="1"/>
            </p:cNvSpPr>
            <p:nvPr/>
          </p:nvSpPr>
          <p:spPr bwMode="auto">
            <a:xfrm>
              <a:off x="3077" y="2268"/>
              <a:ext cx="41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7" name="Rectangle 8138"/>
            <p:cNvSpPr>
              <a:spLocks noChangeArrowheads="1"/>
            </p:cNvSpPr>
            <p:nvPr/>
          </p:nvSpPr>
          <p:spPr bwMode="auto">
            <a:xfrm>
              <a:off x="3337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78" name="Rectangle 8139"/>
            <p:cNvSpPr>
              <a:spLocks noChangeArrowheads="1"/>
            </p:cNvSpPr>
            <p:nvPr/>
          </p:nvSpPr>
          <p:spPr bwMode="auto">
            <a:xfrm>
              <a:off x="3285" y="2268"/>
              <a:ext cx="39" cy="27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2179" name="Text Box 7970"/>
          <p:cNvSpPr txBox="1">
            <a:spLocks noChangeArrowheads="1"/>
          </p:cNvSpPr>
          <p:nvPr/>
        </p:nvSpPr>
        <p:spPr bwMode="auto">
          <a:xfrm>
            <a:off x="4066780" y="1947434"/>
            <a:ext cx="103690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园区安防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华文细黑"/>
              <a:cs typeface="Arial" pitchFamily="34" charset="0"/>
            </a:endParaRPr>
          </a:p>
        </p:txBody>
      </p:sp>
      <p:pic>
        <p:nvPicPr>
          <p:cNvPr id="2180" name="Picture 3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298675" y="2245312"/>
            <a:ext cx="400317" cy="255995"/>
          </a:xfrm>
          <a:prstGeom prst="rect">
            <a:avLst/>
          </a:prstGeom>
          <a:noFill/>
          <a:ln>
            <a:noFill/>
          </a:ln>
        </p:spPr>
      </p:pic>
      <p:sp>
        <p:nvSpPr>
          <p:cNvPr id="2181" name="Text Box 7970"/>
          <p:cNvSpPr txBox="1">
            <a:spLocks noChangeArrowheads="1"/>
          </p:cNvSpPr>
          <p:nvPr/>
        </p:nvSpPr>
        <p:spPr bwMode="auto">
          <a:xfrm>
            <a:off x="2065193" y="1893413"/>
            <a:ext cx="7806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基础通信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华文细黑"/>
              <a:cs typeface="Arial" pitchFamily="34" charset="0"/>
            </a:endParaRPr>
          </a:p>
        </p:txBody>
      </p:sp>
      <p:grpSp>
        <p:nvGrpSpPr>
          <p:cNvPr id="2182" name="Group 9850"/>
          <p:cNvGrpSpPr>
            <a:grpSpLocks/>
          </p:cNvGrpSpPr>
          <p:nvPr/>
        </p:nvGrpSpPr>
        <p:grpSpPr bwMode="auto">
          <a:xfrm>
            <a:off x="2503260" y="2796778"/>
            <a:ext cx="1326860" cy="404667"/>
            <a:chOff x="942" y="570"/>
            <a:chExt cx="1997" cy="1146"/>
          </a:xfrm>
        </p:grpSpPr>
        <p:sp>
          <p:nvSpPr>
            <p:cNvPr id="2183" name="Rectangle 9851"/>
            <p:cNvSpPr>
              <a:spLocks noChangeArrowheads="1"/>
            </p:cNvSpPr>
            <p:nvPr/>
          </p:nvSpPr>
          <p:spPr bwMode="auto">
            <a:xfrm>
              <a:off x="1163" y="833"/>
              <a:ext cx="1776" cy="883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4" name="Freeform 9852"/>
            <p:cNvSpPr>
              <a:spLocks/>
            </p:cNvSpPr>
            <p:nvPr/>
          </p:nvSpPr>
          <p:spPr bwMode="auto">
            <a:xfrm>
              <a:off x="942" y="602"/>
              <a:ext cx="225" cy="1114"/>
            </a:xfrm>
            <a:custGeom>
              <a:avLst/>
              <a:gdLst>
                <a:gd name="T0" fmla="*/ 1 w 283"/>
                <a:gd name="T1" fmla="*/ 0 h 1392"/>
                <a:gd name="T2" fmla="*/ 0 w 283"/>
                <a:gd name="T3" fmla="*/ 1104 h 1392"/>
                <a:gd name="T4" fmla="*/ 282 w 283"/>
                <a:gd name="T5" fmla="*/ 1392 h 1392"/>
                <a:gd name="T6" fmla="*/ 283 w 283"/>
                <a:gd name="T7" fmla="*/ 286 h 1392"/>
                <a:gd name="T8" fmla="*/ 1 w 283"/>
                <a:gd name="T9" fmla="*/ 0 h 13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3"/>
                <a:gd name="T16" fmla="*/ 0 h 1392"/>
                <a:gd name="T17" fmla="*/ 283 w 283"/>
                <a:gd name="T18" fmla="*/ 1392 h 13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3" h="1392">
                  <a:moveTo>
                    <a:pt x="1" y="0"/>
                  </a:moveTo>
                  <a:lnTo>
                    <a:pt x="0" y="1104"/>
                  </a:lnTo>
                  <a:lnTo>
                    <a:pt x="282" y="1392"/>
                  </a:lnTo>
                  <a:lnTo>
                    <a:pt x="283" y="2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5" name="Freeform 9853"/>
            <p:cNvSpPr>
              <a:spLocks/>
            </p:cNvSpPr>
            <p:nvPr/>
          </p:nvSpPr>
          <p:spPr bwMode="auto">
            <a:xfrm>
              <a:off x="942" y="602"/>
              <a:ext cx="1996" cy="232"/>
            </a:xfrm>
            <a:custGeom>
              <a:avLst/>
              <a:gdLst>
                <a:gd name="T0" fmla="*/ 0 w 1996"/>
                <a:gd name="T1" fmla="*/ 0 h 232"/>
                <a:gd name="T2" fmla="*/ 1698 w 1996"/>
                <a:gd name="T3" fmla="*/ 0 h 232"/>
                <a:gd name="T4" fmla="*/ 1996 w 1996"/>
                <a:gd name="T5" fmla="*/ 232 h 232"/>
                <a:gd name="T6" fmla="*/ 223 w 1996"/>
                <a:gd name="T7" fmla="*/ 231 h 232"/>
                <a:gd name="T8" fmla="*/ 0 w 1996"/>
                <a:gd name="T9" fmla="*/ 0 h 2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96"/>
                <a:gd name="T16" fmla="*/ 0 h 232"/>
                <a:gd name="T17" fmla="*/ 1996 w 1996"/>
                <a:gd name="T18" fmla="*/ 232 h 2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96" h="232">
                  <a:moveTo>
                    <a:pt x="0" y="0"/>
                  </a:moveTo>
                  <a:lnTo>
                    <a:pt x="1698" y="0"/>
                  </a:lnTo>
                  <a:lnTo>
                    <a:pt x="1996" y="232"/>
                  </a:lnTo>
                  <a:lnTo>
                    <a:pt x="223" y="2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6" name="Rectangle 9854"/>
            <p:cNvSpPr>
              <a:spLocks noChangeArrowheads="1"/>
            </p:cNvSpPr>
            <p:nvPr/>
          </p:nvSpPr>
          <p:spPr bwMode="auto">
            <a:xfrm>
              <a:off x="1173" y="785"/>
              <a:ext cx="1148" cy="32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7" name="Freeform 9855"/>
            <p:cNvSpPr>
              <a:spLocks/>
            </p:cNvSpPr>
            <p:nvPr/>
          </p:nvSpPr>
          <p:spPr bwMode="auto">
            <a:xfrm>
              <a:off x="942" y="971"/>
              <a:ext cx="228" cy="270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8" name="Freeform 9856"/>
            <p:cNvSpPr>
              <a:spLocks/>
            </p:cNvSpPr>
            <p:nvPr/>
          </p:nvSpPr>
          <p:spPr bwMode="auto">
            <a:xfrm>
              <a:off x="942" y="1196"/>
              <a:ext cx="228" cy="273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7DFF"/>
            </a:solidFill>
            <a:ln w="6350">
              <a:noFill/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89" name="Rectangle 9857"/>
            <p:cNvSpPr>
              <a:spLocks noChangeArrowheads="1"/>
            </p:cNvSpPr>
            <p:nvPr/>
          </p:nvSpPr>
          <p:spPr bwMode="auto">
            <a:xfrm>
              <a:off x="1170" y="1202"/>
              <a:ext cx="1761" cy="36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0" name="Rectangle 9858"/>
            <p:cNvSpPr>
              <a:spLocks noChangeArrowheads="1"/>
            </p:cNvSpPr>
            <p:nvPr/>
          </p:nvSpPr>
          <p:spPr bwMode="auto">
            <a:xfrm>
              <a:off x="1170" y="1430"/>
              <a:ext cx="1761" cy="32"/>
            </a:xfrm>
            <a:prstGeom prst="rect">
              <a:avLst/>
            </a:prstGeom>
            <a:solidFill>
              <a:srgbClr val="7797FF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1" name="Rectangle 9859"/>
            <p:cNvSpPr>
              <a:spLocks noChangeArrowheads="1"/>
            </p:cNvSpPr>
            <p:nvPr/>
          </p:nvSpPr>
          <p:spPr bwMode="auto">
            <a:xfrm>
              <a:off x="1225" y="1035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2" name="Rectangle 9860"/>
            <p:cNvSpPr>
              <a:spLocks noChangeArrowheads="1"/>
            </p:cNvSpPr>
            <p:nvPr/>
          </p:nvSpPr>
          <p:spPr bwMode="auto">
            <a:xfrm>
              <a:off x="1893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3" name="Rectangle 9861"/>
            <p:cNvSpPr>
              <a:spLocks noChangeArrowheads="1"/>
            </p:cNvSpPr>
            <p:nvPr/>
          </p:nvSpPr>
          <p:spPr bwMode="auto">
            <a:xfrm>
              <a:off x="1726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4" name="Rectangle 9862"/>
            <p:cNvSpPr>
              <a:spLocks noChangeArrowheads="1"/>
            </p:cNvSpPr>
            <p:nvPr/>
          </p:nvSpPr>
          <p:spPr bwMode="auto">
            <a:xfrm>
              <a:off x="1559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5" name="Rectangle 9863"/>
            <p:cNvSpPr>
              <a:spLocks noChangeArrowheads="1"/>
            </p:cNvSpPr>
            <p:nvPr/>
          </p:nvSpPr>
          <p:spPr bwMode="auto">
            <a:xfrm>
              <a:off x="1392" y="1035"/>
              <a:ext cx="132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6" name="Freeform 9864"/>
            <p:cNvSpPr>
              <a:spLocks/>
            </p:cNvSpPr>
            <p:nvPr/>
          </p:nvSpPr>
          <p:spPr bwMode="auto">
            <a:xfrm>
              <a:off x="1022" y="885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7" name="Rectangle 9865"/>
            <p:cNvSpPr>
              <a:spLocks noChangeArrowheads="1"/>
            </p:cNvSpPr>
            <p:nvPr/>
          </p:nvSpPr>
          <p:spPr bwMode="auto">
            <a:xfrm>
              <a:off x="1176" y="1472"/>
              <a:ext cx="1742" cy="228"/>
            </a:xfrm>
            <a:prstGeom prst="rect">
              <a:avLst/>
            </a:prstGeom>
            <a:solidFill>
              <a:srgbClr val="678B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8" name="Rectangle 9866"/>
            <p:cNvSpPr>
              <a:spLocks noChangeArrowheads="1"/>
            </p:cNvSpPr>
            <p:nvPr/>
          </p:nvSpPr>
          <p:spPr bwMode="auto">
            <a:xfrm>
              <a:off x="2693" y="1565"/>
              <a:ext cx="119" cy="1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199" name="Rectangle 9867"/>
            <p:cNvSpPr>
              <a:spLocks noChangeArrowheads="1"/>
            </p:cNvSpPr>
            <p:nvPr/>
          </p:nvSpPr>
          <p:spPr bwMode="auto">
            <a:xfrm>
              <a:off x="1215" y="1565"/>
              <a:ext cx="80" cy="1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0" name="Rectangle 9868"/>
            <p:cNvSpPr>
              <a:spLocks noChangeArrowheads="1"/>
            </p:cNvSpPr>
            <p:nvPr/>
          </p:nvSpPr>
          <p:spPr bwMode="auto">
            <a:xfrm>
              <a:off x="2226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1" name="Rectangle 9869"/>
            <p:cNvSpPr>
              <a:spLocks noChangeArrowheads="1"/>
            </p:cNvSpPr>
            <p:nvPr/>
          </p:nvSpPr>
          <p:spPr bwMode="auto">
            <a:xfrm>
              <a:off x="2059" y="1035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2" name="Freeform 9870"/>
            <p:cNvSpPr>
              <a:spLocks/>
            </p:cNvSpPr>
            <p:nvPr/>
          </p:nvSpPr>
          <p:spPr bwMode="auto">
            <a:xfrm>
              <a:off x="971" y="570"/>
              <a:ext cx="1933" cy="215"/>
            </a:xfrm>
            <a:custGeom>
              <a:avLst/>
              <a:gdLst>
                <a:gd name="T0" fmla="*/ 0 w 1933"/>
                <a:gd name="T1" fmla="*/ 0 h 215"/>
                <a:gd name="T2" fmla="*/ 1645 w 1933"/>
                <a:gd name="T3" fmla="*/ 0 h 215"/>
                <a:gd name="T4" fmla="*/ 1933 w 1933"/>
                <a:gd name="T5" fmla="*/ 214 h 215"/>
                <a:gd name="T6" fmla="*/ 203 w 1933"/>
                <a:gd name="T7" fmla="*/ 215 h 215"/>
                <a:gd name="T8" fmla="*/ 0 w 1933"/>
                <a:gd name="T9" fmla="*/ 0 h 2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3"/>
                <a:gd name="T16" fmla="*/ 0 h 215"/>
                <a:gd name="T17" fmla="*/ 1933 w 1933"/>
                <a:gd name="T18" fmla="*/ 215 h 2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3" h="215">
                  <a:moveTo>
                    <a:pt x="0" y="0"/>
                  </a:moveTo>
                  <a:lnTo>
                    <a:pt x="1645" y="0"/>
                  </a:lnTo>
                  <a:lnTo>
                    <a:pt x="1933" y="214"/>
                  </a:lnTo>
                  <a:lnTo>
                    <a:pt x="203" y="2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E8FF"/>
            </a:solidFill>
            <a:ln w="6350">
              <a:solidFill>
                <a:srgbClr val="99B1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3" name="Freeform 9871"/>
            <p:cNvSpPr>
              <a:spLocks/>
            </p:cNvSpPr>
            <p:nvPr/>
          </p:nvSpPr>
          <p:spPr bwMode="auto">
            <a:xfrm>
              <a:off x="971" y="573"/>
              <a:ext cx="202" cy="241"/>
            </a:xfrm>
            <a:custGeom>
              <a:avLst/>
              <a:gdLst>
                <a:gd name="T0" fmla="*/ 0 w 105"/>
                <a:gd name="T1" fmla="*/ 0 h 126"/>
                <a:gd name="T2" fmla="*/ 0 w 105"/>
                <a:gd name="T3" fmla="*/ 19 h 126"/>
                <a:gd name="T4" fmla="*/ 105 w 105"/>
                <a:gd name="T5" fmla="*/ 126 h 126"/>
                <a:gd name="T6" fmla="*/ 105 w 105"/>
                <a:gd name="T7" fmla="*/ 109 h 126"/>
                <a:gd name="T8" fmla="*/ 0 w 105"/>
                <a:gd name="T9" fmla="*/ 0 h 1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"/>
                <a:gd name="T16" fmla="*/ 0 h 126"/>
                <a:gd name="T17" fmla="*/ 105 w 105"/>
                <a:gd name="T18" fmla="*/ 126 h 1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" h="126">
                  <a:moveTo>
                    <a:pt x="0" y="0"/>
                  </a:moveTo>
                  <a:lnTo>
                    <a:pt x="0" y="19"/>
                  </a:lnTo>
                  <a:lnTo>
                    <a:pt x="105" y="126"/>
                  </a:lnTo>
                  <a:lnTo>
                    <a:pt x="105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FF"/>
            </a:solidFill>
            <a:ln w="6350">
              <a:solidFill>
                <a:srgbClr val="678BFF"/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4" name="Rectangle 9872"/>
            <p:cNvSpPr>
              <a:spLocks noChangeArrowheads="1"/>
            </p:cNvSpPr>
            <p:nvPr/>
          </p:nvSpPr>
          <p:spPr bwMode="auto">
            <a:xfrm>
              <a:off x="1225" y="1263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5" name="Rectangle 9873"/>
            <p:cNvSpPr>
              <a:spLocks noChangeArrowheads="1"/>
            </p:cNvSpPr>
            <p:nvPr/>
          </p:nvSpPr>
          <p:spPr bwMode="auto">
            <a:xfrm>
              <a:off x="1893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6" name="Rectangle 9874"/>
            <p:cNvSpPr>
              <a:spLocks noChangeArrowheads="1"/>
            </p:cNvSpPr>
            <p:nvPr/>
          </p:nvSpPr>
          <p:spPr bwMode="auto">
            <a:xfrm>
              <a:off x="1726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7" name="Rectangle 9875"/>
            <p:cNvSpPr>
              <a:spLocks noChangeArrowheads="1"/>
            </p:cNvSpPr>
            <p:nvPr/>
          </p:nvSpPr>
          <p:spPr bwMode="auto">
            <a:xfrm>
              <a:off x="1559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8" name="Rectangle 9876"/>
            <p:cNvSpPr>
              <a:spLocks noChangeArrowheads="1"/>
            </p:cNvSpPr>
            <p:nvPr/>
          </p:nvSpPr>
          <p:spPr bwMode="auto">
            <a:xfrm>
              <a:off x="1392" y="1263"/>
              <a:ext cx="132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09" name="Rectangle 9877"/>
            <p:cNvSpPr>
              <a:spLocks noChangeArrowheads="1"/>
            </p:cNvSpPr>
            <p:nvPr/>
          </p:nvSpPr>
          <p:spPr bwMode="auto">
            <a:xfrm>
              <a:off x="2226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0" name="Rectangle 9878"/>
            <p:cNvSpPr>
              <a:spLocks noChangeArrowheads="1"/>
            </p:cNvSpPr>
            <p:nvPr/>
          </p:nvSpPr>
          <p:spPr bwMode="auto">
            <a:xfrm>
              <a:off x="2059" y="1263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1" name="Freeform 9879"/>
            <p:cNvSpPr>
              <a:spLocks/>
            </p:cNvSpPr>
            <p:nvPr/>
          </p:nvSpPr>
          <p:spPr bwMode="auto">
            <a:xfrm>
              <a:off x="1092" y="962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2" name="Freeform 9880"/>
            <p:cNvSpPr>
              <a:spLocks/>
            </p:cNvSpPr>
            <p:nvPr/>
          </p:nvSpPr>
          <p:spPr bwMode="auto">
            <a:xfrm>
              <a:off x="952" y="811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3" name="Freeform 9881"/>
            <p:cNvSpPr>
              <a:spLocks/>
            </p:cNvSpPr>
            <p:nvPr/>
          </p:nvSpPr>
          <p:spPr bwMode="auto">
            <a:xfrm>
              <a:off x="1022" y="1114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4" name="Freeform 9882"/>
            <p:cNvSpPr>
              <a:spLocks/>
            </p:cNvSpPr>
            <p:nvPr/>
          </p:nvSpPr>
          <p:spPr bwMode="auto">
            <a:xfrm>
              <a:off x="1092" y="1191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5" name="Freeform 9883"/>
            <p:cNvSpPr>
              <a:spLocks/>
            </p:cNvSpPr>
            <p:nvPr/>
          </p:nvSpPr>
          <p:spPr bwMode="auto">
            <a:xfrm>
              <a:off x="952" y="1040"/>
              <a:ext cx="62" cy="199"/>
            </a:xfrm>
            <a:custGeom>
              <a:avLst/>
              <a:gdLst>
                <a:gd name="T0" fmla="*/ 0 w 71"/>
                <a:gd name="T1" fmla="*/ 0 h 228"/>
                <a:gd name="T2" fmla="*/ 0 w 71"/>
                <a:gd name="T3" fmla="*/ 153 h 228"/>
                <a:gd name="T4" fmla="*/ 71 w 71"/>
                <a:gd name="T5" fmla="*/ 228 h 228"/>
                <a:gd name="T6" fmla="*/ 71 w 71"/>
                <a:gd name="T7" fmla="*/ 76 h 228"/>
                <a:gd name="T8" fmla="*/ 0 w 71"/>
                <a:gd name="T9" fmla="*/ 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"/>
                <a:gd name="T16" fmla="*/ 0 h 228"/>
                <a:gd name="T17" fmla="*/ 71 w 71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" h="228">
                  <a:moveTo>
                    <a:pt x="0" y="0"/>
                  </a:moveTo>
                  <a:lnTo>
                    <a:pt x="0" y="153"/>
                  </a:lnTo>
                  <a:lnTo>
                    <a:pt x="71" y="228"/>
                  </a:lnTo>
                  <a:lnTo>
                    <a:pt x="71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round/>
              <a:headEnd/>
              <a:tailEnd/>
            </a:ln>
          </p:spPr>
          <p:txBody>
            <a:bodyPr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grpSp>
          <p:nvGrpSpPr>
            <p:cNvPr id="2216" name="Group 9884"/>
            <p:cNvGrpSpPr>
              <a:grpSpLocks/>
            </p:cNvGrpSpPr>
            <p:nvPr/>
          </p:nvGrpSpPr>
          <p:grpSpPr bwMode="auto">
            <a:xfrm>
              <a:off x="952" y="1261"/>
              <a:ext cx="196" cy="432"/>
              <a:chOff x="952" y="1261"/>
              <a:chExt cx="196" cy="432"/>
            </a:xfrm>
          </p:grpSpPr>
          <p:sp>
            <p:nvSpPr>
              <p:cNvPr id="2225" name="Freeform 9885"/>
              <p:cNvSpPr>
                <a:spLocks/>
              </p:cNvSpPr>
              <p:nvPr/>
            </p:nvSpPr>
            <p:spPr bwMode="auto">
              <a:xfrm>
                <a:off x="952" y="1261"/>
                <a:ext cx="196" cy="432"/>
              </a:xfrm>
              <a:custGeom>
                <a:avLst/>
                <a:gdLst>
                  <a:gd name="T0" fmla="*/ 0 w 196"/>
                  <a:gd name="T1" fmla="*/ 0 h 432"/>
                  <a:gd name="T2" fmla="*/ 1 w 196"/>
                  <a:gd name="T3" fmla="*/ 234 h 432"/>
                  <a:gd name="T4" fmla="*/ 196 w 196"/>
                  <a:gd name="T5" fmla="*/ 432 h 432"/>
                  <a:gd name="T6" fmla="*/ 195 w 196"/>
                  <a:gd name="T7" fmla="*/ 208 h 432"/>
                  <a:gd name="T8" fmla="*/ 0 w 196"/>
                  <a:gd name="T9" fmla="*/ 0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6"/>
                  <a:gd name="T16" fmla="*/ 0 h 432"/>
                  <a:gd name="T17" fmla="*/ 196 w 196"/>
                  <a:gd name="T18" fmla="*/ 432 h 4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6" h="432">
                    <a:moveTo>
                      <a:pt x="0" y="0"/>
                    </a:moveTo>
                    <a:lnTo>
                      <a:pt x="1" y="234"/>
                    </a:lnTo>
                    <a:lnTo>
                      <a:pt x="196" y="432"/>
                    </a:lnTo>
                    <a:lnTo>
                      <a:pt x="195" y="2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57DFF"/>
              </a:solidFill>
              <a:ln w="3175">
                <a:solidFill>
                  <a:srgbClr val="4163CF"/>
                </a:solidFill>
                <a:round/>
                <a:headEnd/>
                <a:tailEnd/>
              </a:ln>
            </p:spPr>
            <p:txBody>
              <a:bodyPr lIns="0" tIns="0" rIns="0" bIns="0" anchor="t" anchorCtr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华文细黑"/>
                  <a:ea typeface="华文细黑"/>
                </a:endParaRPr>
              </a:p>
            </p:txBody>
          </p:sp>
          <p:grpSp>
            <p:nvGrpSpPr>
              <p:cNvPr id="2226" name="Group 9886"/>
              <p:cNvGrpSpPr>
                <a:grpSpLocks/>
              </p:cNvGrpSpPr>
              <p:nvPr/>
            </p:nvGrpSpPr>
            <p:grpSpPr bwMode="auto">
              <a:xfrm>
                <a:off x="955" y="1293"/>
                <a:ext cx="190" cy="366"/>
                <a:chOff x="952" y="1294"/>
                <a:chExt cx="194" cy="376"/>
              </a:xfrm>
            </p:grpSpPr>
            <p:sp>
              <p:nvSpPr>
                <p:cNvPr id="2227" name="Line 9887"/>
                <p:cNvSpPr>
                  <a:spLocks noChangeShapeType="1"/>
                </p:cNvSpPr>
                <p:nvPr/>
              </p:nvSpPr>
              <p:spPr bwMode="auto">
                <a:xfrm>
                  <a:off x="952" y="1294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2228" name="Line 9888"/>
                <p:cNvSpPr>
                  <a:spLocks noChangeShapeType="1"/>
                </p:cNvSpPr>
                <p:nvPr/>
              </p:nvSpPr>
              <p:spPr bwMode="auto">
                <a:xfrm>
                  <a:off x="952" y="1328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2229" name="Line 9889"/>
                <p:cNvSpPr>
                  <a:spLocks noChangeShapeType="1"/>
                </p:cNvSpPr>
                <p:nvPr/>
              </p:nvSpPr>
              <p:spPr bwMode="auto">
                <a:xfrm>
                  <a:off x="952" y="1364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2230" name="Line 9890"/>
                <p:cNvSpPr>
                  <a:spLocks noChangeShapeType="1"/>
                </p:cNvSpPr>
                <p:nvPr/>
              </p:nvSpPr>
              <p:spPr bwMode="auto">
                <a:xfrm>
                  <a:off x="952" y="1398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2231" name="Line 9891"/>
                <p:cNvSpPr>
                  <a:spLocks noChangeShapeType="1"/>
                </p:cNvSpPr>
                <p:nvPr/>
              </p:nvSpPr>
              <p:spPr bwMode="auto">
                <a:xfrm>
                  <a:off x="952" y="1430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  <p:sp>
              <p:nvSpPr>
                <p:cNvPr id="2232" name="Line 9892"/>
                <p:cNvSpPr>
                  <a:spLocks noChangeShapeType="1"/>
                </p:cNvSpPr>
                <p:nvPr/>
              </p:nvSpPr>
              <p:spPr bwMode="auto">
                <a:xfrm>
                  <a:off x="952" y="1464"/>
                  <a:ext cx="194" cy="206"/>
                </a:xfrm>
                <a:prstGeom prst="line">
                  <a:avLst/>
                </a:prstGeom>
                <a:noFill/>
                <a:ln w="3175">
                  <a:solidFill>
                    <a:srgbClr val="4163CF"/>
                  </a:solidFill>
                  <a:round/>
                  <a:headEnd/>
                  <a:tailEnd/>
                </a:ln>
              </p:spPr>
              <p:txBody>
                <a:bodyPr lIns="0" tIns="0" rIns="0" bIns="0" anchor="t" anchorCtr="1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accent3">
                        <a:lumMod val="75000"/>
                      </a:schemeClr>
                    </a:solidFill>
                    <a:effectLst/>
                    <a:uLnTx/>
                    <a:uFillTx/>
                    <a:latin typeface="华文细黑"/>
                    <a:ea typeface="华文细黑"/>
                  </a:endParaRPr>
                </a:p>
              </p:txBody>
            </p:sp>
          </p:grpSp>
        </p:grpSp>
        <p:sp>
          <p:nvSpPr>
            <p:cNvPr id="2217" name="Rectangle 9893"/>
            <p:cNvSpPr>
              <a:spLocks noChangeArrowheads="1"/>
            </p:cNvSpPr>
            <p:nvPr/>
          </p:nvSpPr>
          <p:spPr bwMode="auto">
            <a:xfrm>
              <a:off x="2391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8" name="Rectangle 9894"/>
            <p:cNvSpPr>
              <a:spLocks noChangeArrowheads="1"/>
            </p:cNvSpPr>
            <p:nvPr/>
          </p:nvSpPr>
          <p:spPr bwMode="auto">
            <a:xfrm>
              <a:off x="2724" y="1035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19" name="Rectangle 9895"/>
            <p:cNvSpPr>
              <a:spLocks noChangeArrowheads="1"/>
            </p:cNvSpPr>
            <p:nvPr/>
          </p:nvSpPr>
          <p:spPr bwMode="auto">
            <a:xfrm>
              <a:off x="2557" y="1035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0" name="Rectangle 9896"/>
            <p:cNvSpPr>
              <a:spLocks noChangeArrowheads="1"/>
            </p:cNvSpPr>
            <p:nvPr/>
          </p:nvSpPr>
          <p:spPr bwMode="auto">
            <a:xfrm>
              <a:off x="2391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1" name="Rectangle 9897"/>
            <p:cNvSpPr>
              <a:spLocks noChangeArrowheads="1"/>
            </p:cNvSpPr>
            <p:nvPr/>
          </p:nvSpPr>
          <p:spPr bwMode="auto">
            <a:xfrm>
              <a:off x="2724" y="1263"/>
              <a:ext cx="125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2" name="Rectangle 9898"/>
            <p:cNvSpPr>
              <a:spLocks noChangeArrowheads="1"/>
            </p:cNvSpPr>
            <p:nvPr/>
          </p:nvSpPr>
          <p:spPr bwMode="auto">
            <a:xfrm>
              <a:off x="2557" y="1263"/>
              <a:ext cx="126" cy="132"/>
            </a:xfrm>
            <a:prstGeom prst="rect">
              <a:avLst/>
            </a:prstGeom>
            <a:solidFill>
              <a:srgbClr val="E1E8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3" name="Rectangle 9899"/>
            <p:cNvSpPr>
              <a:spLocks noChangeArrowheads="1"/>
            </p:cNvSpPr>
            <p:nvPr/>
          </p:nvSpPr>
          <p:spPr bwMode="auto">
            <a:xfrm>
              <a:off x="2573" y="1565"/>
              <a:ext cx="119" cy="145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557DFF"/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  <p:sp>
          <p:nvSpPr>
            <p:cNvPr id="2224" name="Rectangle 9900"/>
            <p:cNvSpPr>
              <a:spLocks noChangeArrowheads="1"/>
            </p:cNvSpPr>
            <p:nvPr/>
          </p:nvSpPr>
          <p:spPr bwMode="auto">
            <a:xfrm>
              <a:off x="1173" y="785"/>
              <a:ext cx="1732" cy="32"/>
            </a:xfrm>
            <a:prstGeom prst="rect">
              <a:avLst/>
            </a:prstGeom>
            <a:solidFill>
              <a:srgbClr val="99B1FF"/>
            </a:solidFill>
            <a:ln w="6350">
              <a:solidFill>
                <a:srgbClr val="678BFF">
                  <a:alpha val="50195"/>
                </a:srgbClr>
              </a:solidFill>
              <a:miter lim="800000"/>
              <a:headEnd/>
              <a:tailEnd/>
            </a:ln>
          </p:spPr>
          <p:txBody>
            <a:bodyPr wrap="none" lIns="0" tIns="0" rIns="0" bIns="0" anchor="t" anchorCtr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</a:endParaRPr>
            </a:p>
          </p:txBody>
        </p:sp>
      </p:grpSp>
      <p:sp>
        <p:nvSpPr>
          <p:cNvPr id="2233" name="Text Box 9929"/>
          <p:cNvSpPr txBox="1">
            <a:spLocks noChangeArrowheads="1"/>
          </p:cNvSpPr>
          <p:nvPr/>
        </p:nvSpPr>
        <p:spPr bwMode="auto">
          <a:xfrm>
            <a:off x="2503257" y="2732778"/>
            <a:ext cx="119090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物流中心</a:t>
            </a:r>
          </a:p>
        </p:txBody>
      </p:sp>
      <p:sp>
        <p:nvSpPr>
          <p:cNvPr id="2234" name="Text Box 7970"/>
          <p:cNvSpPr txBox="1">
            <a:spLocks noChangeArrowheads="1"/>
          </p:cNvSpPr>
          <p:nvPr/>
        </p:nvSpPr>
        <p:spPr bwMode="auto">
          <a:xfrm>
            <a:off x="4574254" y="2454169"/>
            <a:ext cx="112318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生产中心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华文细黑"/>
              <a:cs typeface="Arial" pitchFamily="34" charset="0"/>
            </a:endParaRPr>
          </a:p>
        </p:txBody>
      </p:sp>
      <p:sp>
        <p:nvSpPr>
          <p:cNvPr id="2235" name="Text Box 9824"/>
          <p:cNvSpPr txBox="1">
            <a:spLocks noChangeArrowheads="1"/>
          </p:cNvSpPr>
          <p:nvPr/>
        </p:nvSpPr>
        <p:spPr bwMode="auto">
          <a:xfrm>
            <a:off x="6841706" y="2720983"/>
            <a:ext cx="124898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华文细黑"/>
                <a:cs typeface="Arial" pitchFamily="34" charset="0"/>
              </a:rPr>
              <a:t>培训中心</a:t>
            </a:r>
          </a:p>
        </p:txBody>
      </p:sp>
      <p:sp>
        <p:nvSpPr>
          <p:cNvPr id="2236" name="Text Box 7970"/>
          <p:cNvSpPr txBox="1">
            <a:spLocks noChangeArrowheads="1"/>
          </p:cNvSpPr>
          <p:nvPr/>
        </p:nvSpPr>
        <p:spPr bwMode="auto">
          <a:xfrm>
            <a:off x="7739187" y="1981911"/>
            <a:ext cx="87890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  <a:cs typeface="Arial" pitchFamily="34" charset="0"/>
              </a:rPr>
              <a:t>园区物管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  <a:cs typeface="Arial" pitchFamily="34" charset="0"/>
            </a:endParaRPr>
          </a:p>
        </p:txBody>
      </p:sp>
      <p:sp>
        <p:nvSpPr>
          <p:cNvPr id="2237" name="Text Box 7970"/>
          <p:cNvSpPr txBox="1">
            <a:spLocks noChangeArrowheads="1"/>
          </p:cNvSpPr>
          <p:nvPr/>
        </p:nvSpPr>
        <p:spPr bwMode="auto">
          <a:xfrm>
            <a:off x="5722964" y="1981911"/>
            <a:ext cx="73423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  <a:cs typeface="Arial" pitchFamily="34" charset="0"/>
              </a:rPr>
              <a:t>办公协同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  <a:cs typeface="Arial" pitchFamily="34" charset="0"/>
            </a:endParaRPr>
          </a:p>
        </p:txBody>
      </p:sp>
      <p:sp>
        <p:nvSpPr>
          <p:cNvPr id="2238" name="Text Box 7970"/>
          <p:cNvSpPr txBox="1">
            <a:spLocks noChangeArrowheads="1"/>
          </p:cNvSpPr>
          <p:nvPr/>
        </p:nvSpPr>
        <p:spPr bwMode="auto">
          <a:xfrm>
            <a:off x="6089789" y="2329268"/>
            <a:ext cx="80765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  <a:cs typeface="Arial" pitchFamily="34" charset="0"/>
              </a:rPr>
              <a:t>销售中心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  <a:cs typeface="Arial" pitchFamily="34" charset="0"/>
            </a:endParaRPr>
          </a:p>
        </p:txBody>
      </p:sp>
      <p:pic>
        <p:nvPicPr>
          <p:cNvPr id="2239" name="Picture 3" descr="TP300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82741" y="2199606"/>
            <a:ext cx="625509" cy="48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0" name="Picture 60" descr="多方群组聊天或讨论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3A6EA5"/>
              </a:clrFrom>
              <a:clrTo>
                <a:srgbClr val="3A6EA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54916" y="2895068"/>
            <a:ext cx="319827" cy="2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1" name="Rectangle 7473"/>
          <p:cNvSpPr>
            <a:spLocks noChangeArrowheads="1"/>
          </p:cNvSpPr>
          <p:nvPr/>
        </p:nvSpPr>
        <p:spPr bwMode="auto">
          <a:xfrm>
            <a:off x="3024171" y="4386046"/>
            <a:ext cx="7466774" cy="546391"/>
          </a:xfrm>
          <a:prstGeom prst="rect">
            <a:avLst/>
          </a:prstGeom>
          <a:solidFill>
            <a:srgbClr val="FFFF66">
              <a:alpha val="23137"/>
            </a:srgbClr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 altLang="zh-CN" sz="2000" kern="0" dirty="0" smtClean="0">
              <a:solidFill>
                <a:schemeClr val="accent3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42" name="AutoShape 7459"/>
          <p:cNvSpPr>
            <a:spLocks noChangeArrowheads="1"/>
          </p:cNvSpPr>
          <p:nvPr/>
        </p:nvSpPr>
        <p:spPr bwMode="auto">
          <a:xfrm rot="16200000">
            <a:off x="1526433" y="3422334"/>
            <a:ext cx="1660538" cy="1332372"/>
          </a:xfrm>
          <a:prstGeom prst="parallelogram">
            <a:avLst>
              <a:gd name="adj" fmla="val 119718"/>
            </a:avLst>
          </a:prstGeom>
          <a:solidFill>
            <a:srgbClr val="FFFF66">
              <a:alpha val="23137"/>
            </a:srgbClr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800" kern="0" dirty="0" smtClean="0">
              <a:solidFill>
                <a:schemeClr val="accent3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43" name="AutoShape 7459"/>
          <p:cNvSpPr>
            <a:spLocks noChangeArrowheads="1"/>
          </p:cNvSpPr>
          <p:nvPr/>
        </p:nvSpPr>
        <p:spPr bwMode="auto">
          <a:xfrm rot="16200000">
            <a:off x="1499318" y="3031048"/>
            <a:ext cx="1606534" cy="1224137"/>
          </a:xfrm>
          <a:prstGeom prst="parallelogram">
            <a:avLst>
              <a:gd name="adj" fmla="val 119718"/>
            </a:avLst>
          </a:prstGeom>
          <a:solidFill>
            <a:srgbClr val="9900FF">
              <a:alpha val="16863"/>
            </a:srgbClr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2000" kern="0" dirty="0" smtClean="0">
              <a:solidFill>
                <a:schemeClr val="accent3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244" name="Freeform 9932"/>
          <p:cNvSpPr>
            <a:spLocks/>
          </p:cNvSpPr>
          <p:nvPr/>
        </p:nvSpPr>
        <p:spPr bwMode="auto">
          <a:xfrm>
            <a:off x="5399053" y="2070119"/>
            <a:ext cx="1332022" cy="1732805"/>
          </a:xfrm>
          <a:custGeom>
            <a:avLst/>
            <a:gdLst>
              <a:gd name="T0" fmla="*/ 0 w 725"/>
              <a:gd name="T1" fmla="*/ 0 h 1251"/>
              <a:gd name="T2" fmla="*/ 725 w 725"/>
              <a:gd name="T3" fmla="*/ 839 h 1251"/>
              <a:gd name="T4" fmla="*/ 725 w 725"/>
              <a:gd name="T5" fmla="*/ 1251 h 1251"/>
              <a:gd name="T6" fmla="*/ 0 w 725"/>
              <a:gd name="T7" fmla="*/ 387 h 1251"/>
              <a:gd name="T8" fmla="*/ 0 w 725"/>
              <a:gd name="T9" fmla="*/ 0 h 12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5"/>
              <a:gd name="T16" fmla="*/ 0 h 1251"/>
              <a:gd name="T17" fmla="*/ 725 w 725"/>
              <a:gd name="T18" fmla="*/ 1251 h 12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5" h="1251">
                <a:moveTo>
                  <a:pt x="0" y="0"/>
                </a:moveTo>
                <a:lnTo>
                  <a:pt x="725" y="839"/>
                </a:lnTo>
                <a:lnTo>
                  <a:pt x="725" y="1251"/>
                </a:lnTo>
                <a:lnTo>
                  <a:pt x="0" y="387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5500">
                  <a:alpha val="10001"/>
                </a:srgbClr>
              </a:gs>
              <a:gs pos="100000">
                <a:srgbClr val="CC3300">
                  <a:alpha val="79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0" tIns="0" rIns="0" bIns="0" anchor="t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</a:endParaRPr>
          </a:p>
        </p:txBody>
      </p:sp>
      <p:sp>
        <p:nvSpPr>
          <p:cNvPr id="2245" name="Text Box 7970"/>
          <p:cNvSpPr txBox="1">
            <a:spLocks noChangeArrowheads="1"/>
          </p:cNvSpPr>
          <p:nvPr/>
        </p:nvSpPr>
        <p:spPr bwMode="auto">
          <a:xfrm>
            <a:off x="7163124" y="2988220"/>
            <a:ext cx="80765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t" anchorCtr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华文细黑"/>
                <a:ea typeface="华文细黑"/>
                <a:cs typeface="Arial" pitchFamily="34" charset="0"/>
              </a:rPr>
              <a:t>研发中心</a:t>
            </a:r>
            <a:endParaRPr kumimoji="0" lang="zh-CN" altLang="en-US" sz="13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华文细黑"/>
              <a:ea typeface="华文细黑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7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4536430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礼让行人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肘形连接符 2"/>
          <p:cNvCxnSpPr/>
          <p:nvPr/>
        </p:nvCxnSpPr>
        <p:spPr bwMode="auto">
          <a:xfrm>
            <a:off x="1620615" y="1161887"/>
            <a:ext cx="5724128" cy="5408513"/>
          </a:xfrm>
          <a:prstGeom prst="bentConnector3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1944465" y="11764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机动车人行横道不避让行人</a:t>
            </a:r>
            <a:endParaRPr lang="zh-CN" altLang="en-US" sz="20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2088159" y="4906303"/>
            <a:ext cx="806489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取证条件：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当车辆行驶轨迹与行人运行轨迹存在交叉点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行人所在区域与车辆所在车道相邻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细化的灵活配置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低速车辆过滤，避免处罚争议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跟</a:t>
            </a: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车过滤，处罚首辆违法车辆</a:t>
            </a:r>
            <a:endParaRPr lang="en-US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991089"/>
              </p:ext>
            </p:extLst>
          </p:nvPr>
        </p:nvGraphicFramePr>
        <p:xfrm>
          <a:off x="2232175" y="1089879"/>
          <a:ext cx="7886962" cy="4131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9" name="Visio" r:id="rId3" imgW="4628406" imgH="2790573" progId="Visio.Drawing.11">
                  <p:embed/>
                </p:oleObj>
              </mc:Choice>
              <mc:Fallback>
                <p:oleObj name="Visio" r:id="rId3" imgW="4628406" imgH="279057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175" y="1089879"/>
                        <a:ext cx="7886962" cy="41312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7319" y="4906303"/>
            <a:ext cx="3249751" cy="1668321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496" y="1953975"/>
            <a:ext cx="5286375" cy="283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2160166" y="192981"/>
            <a:ext cx="7952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系统二：道路车辆抓拍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094193"/>
              </p:ext>
            </p:extLst>
          </p:nvPr>
        </p:nvGraphicFramePr>
        <p:xfrm>
          <a:off x="720006" y="1692077"/>
          <a:ext cx="3536715" cy="2790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2" name="Visio" r:id="rId4" imgW="9046896" imgH="7138751" progId="Visio.Drawing.11">
                  <p:embed/>
                </p:oleObj>
              </mc:Choice>
              <mc:Fallback>
                <p:oleObj name="Visio" r:id="rId4" imgW="9046896" imgH="7138751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06" y="1692077"/>
                        <a:ext cx="3536715" cy="2790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346015" y="272072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219285"/>
              </p:ext>
            </p:extLst>
          </p:nvPr>
        </p:nvGraphicFramePr>
        <p:xfrm>
          <a:off x="1008038" y="4644405"/>
          <a:ext cx="6030860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3" name="Visio" r:id="rId6" imgW="6338222" imgH="2849123" progId="Visio.Drawing.11">
                  <p:embed/>
                </p:oleObj>
              </mc:Choice>
              <mc:Fallback>
                <p:oleObj name="Visio" r:id="rId6" imgW="6338222" imgH="284912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38" y="4644405"/>
                        <a:ext cx="6030860" cy="20162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955" y="1737455"/>
            <a:ext cx="3124795" cy="26189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575990" y="1188021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对过往的目标进行图像</a:t>
            </a:r>
            <a:r>
              <a:rPr lang="zh-CN" altLang="en-US" b="1" dirty="0">
                <a:solidFill>
                  <a:srgbClr val="FF0000"/>
                </a:solidFill>
              </a:rPr>
              <a:t>抓拍</a:t>
            </a:r>
            <a:r>
              <a:rPr lang="zh-CN" altLang="en-US" b="1" dirty="0">
                <a:solidFill>
                  <a:schemeClr val="bg1"/>
                </a:solidFill>
              </a:rPr>
              <a:t>，并对记录的内容进行</a:t>
            </a:r>
            <a:r>
              <a:rPr lang="zh-CN" altLang="en-US" b="1" dirty="0">
                <a:solidFill>
                  <a:srgbClr val="FF0000"/>
                </a:solidFill>
              </a:rPr>
              <a:t>描述</a:t>
            </a:r>
            <a:r>
              <a:rPr lang="zh-CN" altLang="en-US" b="1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13" name="矩形 12"/>
          <p:cNvSpPr/>
          <p:nvPr/>
        </p:nvSpPr>
        <p:spPr>
          <a:xfrm>
            <a:off x="7992814" y="1405676"/>
            <a:ext cx="3861100" cy="518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文本框 11"/>
          <p:cNvSpPr txBox="1"/>
          <p:nvPr/>
        </p:nvSpPr>
        <p:spPr>
          <a:xfrm>
            <a:off x="8099454" y="3371776"/>
            <a:ext cx="335978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经市场实践</a:t>
            </a: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，系统成熟，功能可靠</a:t>
            </a:r>
            <a:endParaRPr lang="en-US" altLang="zh-CN" sz="1400" spc="3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车辆定位准确、可靠</a:t>
            </a:r>
            <a:endParaRPr lang="en-US" altLang="zh-CN" sz="1400" spc="3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同时识别车牌等信息，抓拍图片，执法有据</a:t>
            </a:r>
            <a:endParaRPr lang="en-US" altLang="zh-CN" sz="1400" spc="3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一步到位，不需要另外发放设备</a:t>
            </a:r>
            <a:endParaRPr lang="en-US" altLang="zh-CN" sz="1400" spc="3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增加</a:t>
            </a:r>
            <a:r>
              <a:rPr lang="zh-CN" altLang="en-US" b="1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车辆测试</a:t>
            </a:r>
            <a:r>
              <a:rPr lang="zh-CN" altLang="en-US" sz="1400" spc="3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、智能研判等功能，协助园区布控</a:t>
            </a:r>
            <a:endParaRPr lang="en-US" altLang="zh-CN" sz="1400" spc="3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7"/>
          <p:cNvSpPr txBox="1"/>
          <p:nvPr/>
        </p:nvSpPr>
        <p:spPr>
          <a:xfrm>
            <a:off x="9216950" y="1764085"/>
            <a:ext cx="738664" cy="11395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 descr="目标10.jpg"/>
          <p:cNvPicPr>
            <a:picLocks noGrp="1" noChangeAspect="1"/>
          </p:cNvPicPr>
          <p:nvPr isPhoto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263" y="1737455"/>
            <a:ext cx="1504651" cy="177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94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4660" y="1196752"/>
            <a:ext cx="3060000" cy="540000"/>
          </a:xfrm>
          <a:prstGeom prst="rect">
            <a:avLst/>
          </a:prstGeom>
          <a:solidFill>
            <a:srgbClr val="C00000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000" b="0" dirty="0" smtClean="0"/>
              <a:t>车型识别</a:t>
            </a:r>
            <a:endParaRPr lang="zh-CN" altLang="en-US" sz="2000" b="0" dirty="0"/>
          </a:p>
        </p:txBody>
      </p:sp>
      <p:pic>
        <p:nvPicPr>
          <p:cNvPr id="5" name="Picture 8" descr="E:\公安大学\车型合成 - 副本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42" y="1857364"/>
            <a:ext cx="38576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4115012" y="1247629"/>
            <a:ext cx="3060000" cy="540000"/>
          </a:xfrm>
          <a:prstGeom prst="rect">
            <a:avLst/>
          </a:prstGeom>
          <a:solidFill>
            <a:srgbClr val="C00000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000" b="0" dirty="0" smtClean="0"/>
              <a:t>车身颜色识别</a:t>
            </a:r>
            <a:endParaRPr lang="zh-CN" altLang="en-US" sz="2000" b="0" dirty="0"/>
          </a:p>
        </p:txBody>
      </p:sp>
      <p:pic>
        <p:nvPicPr>
          <p:cNvPr id="7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732" y="1908241"/>
            <a:ext cx="3929090" cy="302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8141348" y="1271450"/>
            <a:ext cx="3060000" cy="540000"/>
          </a:xfrm>
          <a:prstGeom prst="rect">
            <a:avLst/>
          </a:prstGeom>
          <a:solidFill>
            <a:srgbClr val="C00000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000" b="0" dirty="0" smtClean="0"/>
              <a:t>车标识别</a:t>
            </a:r>
            <a:endParaRPr lang="zh-CN" altLang="en-US" sz="2000" b="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2068" y="1932062"/>
            <a:ext cx="385765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文本框 14"/>
          <p:cNvSpPr txBox="1"/>
          <p:nvPr/>
        </p:nvSpPr>
        <p:spPr>
          <a:xfrm>
            <a:off x="4572345" y="251917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系统特点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30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3910442" y="251917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系统三：车辆出入口管理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27"/>
          <p:cNvSpPr/>
          <p:nvPr/>
        </p:nvSpPr>
        <p:spPr bwMode="auto">
          <a:xfrm>
            <a:off x="6802218" y="1809555"/>
            <a:ext cx="4389718" cy="4148184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20" tIns="46611" rIns="93220" bIns="46611" numCol="1" rtlCol="0" anchor="ctr" anchorCtr="0" compatLnSpc="1">
            <a:prstTxWarp prst="textNoShape">
              <a:avLst/>
            </a:prstTxWarp>
          </a:bodyPr>
          <a:lstStyle/>
          <a:p>
            <a:pPr algn="ctr" defTabSz="931939"/>
            <a:endParaRPr lang="en-US" sz="2200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26"/>
          <p:cNvSpPr/>
          <p:nvPr/>
        </p:nvSpPr>
        <p:spPr bwMode="auto">
          <a:xfrm>
            <a:off x="1440219" y="1809555"/>
            <a:ext cx="4240319" cy="4148184"/>
          </a:xfrm>
          <a:prstGeom prst="rect">
            <a:avLst/>
          </a:prstGeom>
          <a:solidFill>
            <a:schemeClr val="accent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20" tIns="46611" rIns="93220" bIns="46611" numCol="1" rtlCol="0" anchor="ctr" anchorCtr="0" compatLnSpc="1">
            <a:prstTxWarp prst="textNoShape">
              <a:avLst/>
            </a:prstTxWarp>
          </a:bodyPr>
          <a:lstStyle/>
          <a:p>
            <a:pPr algn="ctr" defTabSz="931939"/>
            <a:endParaRPr lang="en-US" sz="2200" dirty="0"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Rectangle 115"/>
          <p:cNvSpPr/>
          <p:nvPr/>
        </p:nvSpPr>
        <p:spPr>
          <a:xfrm>
            <a:off x="3701623" y="2308184"/>
            <a:ext cx="1429874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车辆通行效率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10" name="Rectangle 133"/>
          <p:cNvSpPr/>
          <p:nvPr/>
        </p:nvSpPr>
        <p:spPr>
          <a:xfrm>
            <a:off x="2248708" y="5950914"/>
            <a:ext cx="2500700" cy="373271"/>
          </a:xfrm>
          <a:prstGeom prst="rect">
            <a:avLst/>
          </a:prstGeom>
          <a:grp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406" tIns="45702" rIns="91406" bIns="45702">
            <a:spAutoFit/>
          </a:bodyPr>
          <a:lstStyle/>
          <a:p>
            <a:pPr algn="ctr" fontAlgn="base">
              <a:lnSpc>
                <a:spcPts val="2448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b="1" dirty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牌</a:t>
            </a:r>
            <a:r>
              <a:rPr lang="zh-CN" altLang="en-US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识收费方案（模式</a:t>
            </a:r>
            <a:r>
              <a:rPr lang="en-US" altLang="zh-CN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1</a:t>
            </a:r>
            <a:r>
              <a:rPr lang="zh-CN" altLang="en-US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）</a:t>
            </a:r>
            <a:endParaRPr lang="en-US" altLang="zh-CN" sz="1600" b="1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11" name="Rectangle 137"/>
          <p:cNvSpPr/>
          <p:nvPr/>
        </p:nvSpPr>
        <p:spPr>
          <a:xfrm>
            <a:off x="7931799" y="5946610"/>
            <a:ext cx="2168116" cy="373271"/>
          </a:xfrm>
          <a:prstGeom prst="rect">
            <a:avLst/>
          </a:prstGeom>
          <a:grp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406" tIns="45702" rIns="91406" bIns="45702">
            <a:spAutoFit/>
          </a:bodyPr>
          <a:lstStyle/>
          <a:p>
            <a:pPr algn="ctr" fontAlgn="base">
              <a:lnSpc>
                <a:spcPts val="2448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b="1" dirty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卡</a:t>
            </a:r>
            <a:r>
              <a:rPr lang="zh-CN" altLang="en-US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票收费方案（模式</a:t>
            </a:r>
            <a:r>
              <a:rPr lang="en-US" altLang="zh-CN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2</a:t>
            </a:r>
            <a:r>
              <a:rPr lang="zh-CN" altLang="en-US" sz="1600" b="1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）</a:t>
            </a:r>
            <a:endParaRPr lang="en-US" altLang="zh-CN" sz="1600" b="1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12" name="Rectangle 37"/>
          <p:cNvSpPr/>
          <p:nvPr/>
        </p:nvSpPr>
        <p:spPr>
          <a:xfrm>
            <a:off x="1542588" y="6520644"/>
            <a:ext cx="9234269" cy="400073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 algn="ctr">
              <a:lnSpc>
                <a:spcPts val="2448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en-US" altLang="zh-CN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E</a:t>
            </a:r>
            <a:r>
              <a:rPr 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fficiency</a:t>
            </a:r>
            <a:r>
              <a:rPr lang="zh-CN" alt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（效率）</a:t>
            </a:r>
            <a:r>
              <a:rPr 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 </a:t>
            </a:r>
            <a:r>
              <a:rPr lang="en-US" sz="2400" dirty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	 </a:t>
            </a:r>
            <a:r>
              <a:rPr 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         </a:t>
            </a:r>
            <a:r>
              <a:rPr lang="en-US" altLang="zh-CN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Balance</a:t>
            </a:r>
            <a:r>
              <a:rPr lang="zh-CN" alt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（平衡）</a:t>
            </a:r>
            <a:r>
              <a:rPr lang="en-US" sz="2400" dirty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	   </a:t>
            </a:r>
            <a:r>
              <a:rPr 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P</a:t>
            </a:r>
            <a:r>
              <a:rPr 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recision</a:t>
            </a:r>
            <a:r>
              <a:rPr lang="zh-CN" altLang="en-US" sz="24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（精确）</a:t>
            </a:r>
            <a:endParaRPr lang="en-US" sz="24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13" name="Rectangle 42"/>
          <p:cNvSpPr/>
          <p:nvPr/>
        </p:nvSpPr>
        <p:spPr>
          <a:xfrm>
            <a:off x="3701623" y="3059685"/>
            <a:ext cx="1654148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车牌识别准确率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14" name="Rectangle 2"/>
          <p:cNvSpPr/>
          <p:nvPr/>
        </p:nvSpPr>
        <p:spPr>
          <a:xfrm>
            <a:off x="1585214" y="4491133"/>
            <a:ext cx="1952628" cy="369296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 lvl="0"/>
            <a:r>
              <a:rPr lang="zh-CN" altLang="en-US" dirty="0" smtClean="0">
                <a:solidFill>
                  <a:schemeClr val="bg1"/>
                </a:solidFill>
              </a:rPr>
              <a:t>极速体验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45"/>
          <p:cNvSpPr/>
          <p:nvPr/>
        </p:nvSpPr>
        <p:spPr>
          <a:xfrm>
            <a:off x="3701622" y="3811186"/>
            <a:ext cx="1536583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牌识收费效率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cxnSp>
        <p:nvCxnSpPr>
          <p:cNvPr id="16" name="Straight Arrow Connector 28"/>
          <p:cNvCxnSpPr/>
          <p:nvPr/>
        </p:nvCxnSpPr>
        <p:spPr>
          <a:xfrm>
            <a:off x="1166640" y="6295072"/>
            <a:ext cx="10020579" cy="58227"/>
          </a:xfrm>
          <a:prstGeom prst="straightConnector1">
            <a:avLst/>
          </a:prstGeom>
          <a:ln w="762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0"/>
          <p:cNvGrpSpPr/>
          <p:nvPr/>
        </p:nvGrpSpPr>
        <p:grpSpPr>
          <a:xfrm>
            <a:off x="9015857" y="2561613"/>
            <a:ext cx="2050936" cy="1473332"/>
            <a:chOff x="256874" y="1164713"/>
            <a:chExt cx="2681059" cy="1925994"/>
          </a:xfrm>
        </p:grpSpPr>
        <p:pic>
          <p:nvPicPr>
            <p:cNvPr id="18" name="Picture 2" descr="\\eventsql\dvd\Online_ART\DVD_ART36\Artwork_Imagery\Brand Photos\Scenarios\FY08 Brand - Business - No_exp\Man IT Pro smiling IT servers  clean room posed hallways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1428728" y="1164713"/>
              <a:ext cx="1509205" cy="1925994"/>
            </a:xfrm>
            <a:prstGeom prst="rect">
              <a:avLst/>
            </a:prstGeom>
            <a:noFill/>
          </p:spPr>
        </p:pic>
        <p:pic>
          <p:nvPicPr>
            <p:cNvPr id="19" name="Picture 2" descr="\\eventsql\dvd\Online_ART\DVD_ART36\Artwork_Imagery\Brand Photos\Scenarios\FY08 Brand - Mobility - No_exp\man standing working indoors laptop business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6874" y="1330584"/>
              <a:ext cx="1677882" cy="167019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0" name="Picture 6" descr="\\eventsql\dvd\Online_ART\DVD_ART36\Artwork_Imagery\Brand Photos\Scenarios\FY08 Brand - Business\man windows laptop sitting desk casual cop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2588" y="2295748"/>
            <a:ext cx="1849831" cy="2302011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1" name="Rectangle 45"/>
          <p:cNvSpPr/>
          <p:nvPr/>
        </p:nvSpPr>
        <p:spPr>
          <a:xfrm>
            <a:off x="3701623" y="4562688"/>
            <a:ext cx="1429874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后期免维护率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2" name="Rectangle 115"/>
          <p:cNvSpPr/>
          <p:nvPr/>
        </p:nvSpPr>
        <p:spPr>
          <a:xfrm>
            <a:off x="7237310" y="2392630"/>
            <a:ext cx="1528259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车辆通行效率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3" name="Rectangle 42"/>
          <p:cNvSpPr/>
          <p:nvPr/>
        </p:nvSpPr>
        <p:spPr>
          <a:xfrm>
            <a:off x="7237310" y="3144131"/>
            <a:ext cx="1653404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车牌识别准确率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4" name="Rectangle 45"/>
          <p:cNvSpPr/>
          <p:nvPr/>
        </p:nvSpPr>
        <p:spPr>
          <a:xfrm>
            <a:off x="7237310" y="3895632"/>
            <a:ext cx="1489739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卡票</a:t>
            </a: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收费效率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5" name="Rectangle 45"/>
          <p:cNvSpPr/>
          <p:nvPr/>
        </p:nvSpPr>
        <p:spPr>
          <a:xfrm>
            <a:off x="7237311" y="4647134"/>
            <a:ext cx="1489738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后期免维护率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6" name="Rectangle 2"/>
          <p:cNvSpPr/>
          <p:nvPr/>
        </p:nvSpPr>
        <p:spPr>
          <a:xfrm>
            <a:off x="9039772" y="4491133"/>
            <a:ext cx="1952628" cy="369296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 lvl="0" algn="r"/>
            <a:r>
              <a:rPr lang="zh-CN" altLang="en-US" dirty="0" smtClean="0">
                <a:solidFill>
                  <a:schemeClr val="bg1"/>
                </a:solidFill>
              </a:rPr>
              <a:t>稳定可靠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ectangle 45"/>
          <p:cNvSpPr/>
          <p:nvPr/>
        </p:nvSpPr>
        <p:spPr>
          <a:xfrm>
            <a:off x="3701621" y="5335291"/>
            <a:ext cx="1654150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复杂场景适应性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  <p:sp>
        <p:nvSpPr>
          <p:cNvPr id="28" name="Rectangle 45"/>
          <p:cNvSpPr/>
          <p:nvPr/>
        </p:nvSpPr>
        <p:spPr>
          <a:xfrm>
            <a:off x="7236564" y="5335291"/>
            <a:ext cx="1654150" cy="605258"/>
          </a:xfrm>
          <a:prstGeom prst="rect">
            <a:avLst/>
          </a:prstGeom>
        </p:spPr>
        <p:txBody>
          <a:bodyPr wrap="square" lIns="91406" tIns="45702" rIns="91406" bIns="45702">
            <a:spAutoFit/>
          </a:bodyPr>
          <a:lstStyle/>
          <a:p>
            <a:pPr>
              <a:lnSpc>
                <a:spcPts val="2040"/>
              </a:lnSpc>
              <a:spcBef>
                <a:spcPts val="612"/>
              </a:spcBef>
              <a:spcAft>
                <a:spcPts val="816"/>
              </a:spcAft>
              <a:buClr>
                <a:schemeClr val="bg1"/>
              </a:buClr>
              <a:buSzPct val="100000"/>
              <a:defRPr/>
            </a:pPr>
            <a:r>
              <a:rPr lang="zh-CN" altLang="en-US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复杂场景适应性</a:t>
            </a:r>
            <a:r>
              <a:rPr lang="en-US" altLang="zh-CN" sz="1600" dirty="0" smtClean="0">
                <a:solidFill>
                  <a:schemeClr val="bg1"/>
                </a:solidFill>
                <a:ea typeface="Segoe UI" pitchFamily="34" charset="0"/>
                <a:cs typeface="Segoe UI" pitchFamily="34" charset="0"/>
                <a:sym typeface="Wingdings" pitchFamily="2" charset="2"/>
              </a:rPr>
              <a:t>A+++</a:t>
            </a:r>
            <a:endParaRPr lang="en-US" sz="1600" dirty="0">
              <a:solidFill>
                <a:schemeClr val="bg1"/>
              </a:solidFill>
              <a:ea typeface="Segoe UI" pitchFamily="34" charset="0"/>
              <a:cs typeface="Segoe UI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3672334" y="251917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车辆出入口管理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178" y="1476053"/>
            <a:ext cx="2361076" cy="120556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757" y="1538006"/>
            <a:ext cx="5214497" cy="26194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31" y="3261654"/>
            <a:ext cx="1088685" cy="30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9978268" y="2877094"/>
            <a:ext cx="15888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171450" indent="-17145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n"/>
              <a:defRPr sz="1050">
                <a:latin typeface="+mj-ea"/>
                <a:ea typeface="+mj-ea"/>
              </a:defRPr>
            </a:lvl1pPr>
          </a:lstStyle>
          <a:p>
            <a:r>
              <a:rPr lang="zh-CN" altLang="en-US" sz="1600" dirty="0">
                <a:solidFill>
                  <a:schemeClr val="bg1"/>
                </a:solidFill>
              </a:rPr>
              <a:t>白名单比对</a:t>
            </a:r>
          </a:p>
          <a:p>
            <a:r>
              <a:rPr lang="zh-CN" altLang="en-US" sz="1600" dirty="0">
                <a:solidFill>
                  <a:schemeClr val="bg1"/>
                </a:solidFill>
              </a:rPr>
              <a:t>自动放行</a:t>
            </a:r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zh-CN" altLang="en-US" sz="1600" dirty="0">
                <a:solidFill>
                  <a:schemeClr val="bg1"/>
                </a:solidFill>
              </a:rPr>
              <a:t>无需停车取卡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467" y="4303926"/>
            <a:ext cx="3700727" cy="20982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042" y="4375934"/>
            <a:ext cx="3571299" cy="1992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6840686" y="358894"/>
            <a:ext cx="21303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固定</a:t>
            </a:r>
            <a:r>
              <a:rPr lang="zh-CN" altLang="en-US" b="1" dirty="0" smtClean="0">
                <a:solidFill>
                  <a:schemeClr val="bg1"/>
                </a:solidFill>
              </a:rPr>
              <a:t>车辆管理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8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12986E-6 L 0.66788 -0.1922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85" y="-962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1547852" y="216948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车辆出入口管理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7" y="3321002"/>
            <a:ext cx="5664442" cy="3155248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3970927" y="2351575"/>
            <a:ext cx="2247310" cy="1586336"/>
            <a:chOff x="431540" y="1560421"/>
            <a:chExt cx="1836204" cy="1296144"/>
          </a:xfrm>
        </p:grpSpPr>
        <p:cxnSp>
          <p:nvCxnSpPr>
            <p:cNvPr id="31" name="直接连接符 30"/>
            <p:cNvCxnSpPr/>
            <p:nvPr/>
          </p:nvCxnSpPr>
          <p:spPr>
            <a:xfrm flipV="1">
              <a:off x="431540" y="1560421"/>
              <a:ext cx="0" cy="1296144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431540" y="1560421"/>
              <a:ext cx="1836204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7200726" y="5004445"/>
            <a:ext cx="49263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09838" indent="-209838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系统自动识别车辆是否为登记在册车辆。</a:t>
            </a:r>
            <a:endParaRPr lang="en-US" altLang="zh-CN" sz="16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209838" indent="-209838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临时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车辆：</a:t>
            </a:r>
            <a:endParaRPr lang="en-US" altLang="zh-CN" sz="16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、无需停车取卡，识别车牌后自动放行（模式</a:t>
            </a: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）；</a:t>
            </a:r>
            <a:endParaRPr lang="en-US" altLang="zh-CN" sz="16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、可</a:t>
            </a: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发放临时停车卡，登记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进入（模式</a:t>
            </a: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）。</a:t>
            </a:r>
            <a:endParaRPr lang="en-US" altLang="zh-CN" sz="1600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059" y="1169414"/>
            <a:ext cx="5619750" cy="3333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5094582" y="323925"/>
            <a:ext cx="1579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临时</a:t>
            </a:r>
            <a:r>
              <a:rPr lang="zh-CN" altLang="en-US" b="1" dirty="0" smtClean="0">
                <a:solidFill>
                  <a:schemeClr val="bg1"/>
                </a:solidFill>
              </a:rPr>
              <a:t>车辆管理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18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4392414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产品介绍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579" y="1404045"/>
            <a:ext cx="7837997" cy="4865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03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4065121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系统四：停车管理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42"/>
          <p:cNvSpPr/>
          <p:nvPr/>
        </p:nvSpPr>
        <p:spPr bwMode="auto">
          <a:xfrm>
            <a:off x="5515491" y="3760934"/>
            <a:ext cx="2938883" cy="2284878"/>
          </a:xfrm>
          <a:prstGeom prst="rect">
            <a:avLst/>
          </a:prstGeom>
          <a:gradFill>
            <a:gsLst>
              <a:gs pos="10000">
                <a:schemeClr val="accent1">
                  <a:lumMod val="9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16200000" scaled="1"/>
          </a:gra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86492" tIns="139871" rIns="186492" bIns="139871" numCol="1" rtlCol="0" anchor="b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900" kern="0" spc="-4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itchFamily="34" charset="0"/>
              </a:rPr>
              <a:t>反向寻车</a:t>
            </a:r>
            <a:endParaRPr lang="en-US" sz="2900" kern="0" spc="-4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itchFamily="34" charset="0"/>
            </a:endParaRPr>
          </a:p>
        </p:txBody>
      </p:sp>
      <p:sp>
        <p:nvSpPr>
          <p:cNvPr id="7" name="Rectangle 38"/>
          <p:cNvSpPr/>
          <p:nvPr/>
        </p:nvSpPr>
        <p:spPr bwMode="auto">
          <a:xfrm>
            <a:off x="5508552" y="1332039"/>
            <a:ext cx="1119573" cy="1119124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11895" tIns="74596" rIns="111895" bIns="74596" numCol="1" rtlCol="0" anchor="t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10</a:t>
            </a:r>
            <a:r>
              <a:rPr lang="en-US" altLang="zh-CN" sz="29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%</a:t>
            </a:r>
            <a:r>
              <a:rPr 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</a:t>
            </a:r>
            <a:endParaRPr lang="en-US" sz="1500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Up</a:t>
            </a: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车位利用率</a:t>
            </a:r>
            <a:endParaRPr lang="en-US" sz="1500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39"/>
          <p:cNvSpPr/>
          <p:nvPr/>
        </p:nvSpPr>
        <p:spPr bwMode="auto">
          <a:xfrm>
            <a:off x="6673398" y="2497794"/>
            <a:ext cx="1119573" cy="1119124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11895" tIns="74596" rIns="111895" bIns="74596" numCol="1" rtlCol="0" anchor="t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30%</a:t>
            </a:r>
            <a:r>
              <a:rPr lang="en-US" sz="15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</a:t>
            </a: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5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Up</a:t>
            </a: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停车流转率</a:t>
            </a:r>
            <a:endParaRPr lang="en-US" sz="1500" kern="0" spc="-3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Rectangle 44"/>
          <p:cNvSpPr/>
          <p:nvPr/>
        </p:nvSpPr>
        <p:spPr bwMode="auto">
          <a:xfrm>
            <a:off x="7889677" y="1332037"/>
            <a:ext cx="2938883" cy="2284878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86492" tIns="139871" rIns="186492" bIns="139871" numCol="1" rtlCol="0" anchor="b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900" kern="0" spc="-41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Light" pitchFamily="34" charset="0"/>
              </a:rPr>
              <a:t>车位诱导</a:t>
            </a:r>
            <a:endParaRPr lang="en-US" sz="2900" kern="0" spc="-4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 Light" pitchFamily="34" charset="0"/>
            </a:endParaRPr>
          </a:p>
        </p:txBody>
      </p:sp>
      <p:sp>
        <p:nvSpPr>
          <p:cNvPr id="10" name="Rectangle 29"/>
          <p:cNvSpPr/>
          <p:nvPr/>
        </p:nvSpPr>
        <p:spPr bwMode="auto">
          <a:xfrm>
            <a:off x="8551078" y="3760936"/>
            <a:ext cx="1119573" cy="1119124"/>
          </a:xfrm>
          <a:prstGeom prst="rect">
            <a:avLst/>
          </a:prstGeom>
          <a:gradFill>
            <a:gsLst>
              <a:gs pos="10000">
                <a:schemeClr val="accent1">
                  <a:lumMod val="9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16200000" scaled="1"/>
          </a:gra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11895" tIns="74596" rIns="111895" bIns="74596" numCol="1" rtlCol="0" anchor="t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15</a:t>
            </a:r>
            <a:r>
              <a:rPr lang="en-US" sz="20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min</a:t>
            </a:r>
            <a:r>
              <a:rPr lang="en-US" sz="11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 </a:t>
            </a:r>
            <a:endParaRPr lang="en-US" sz="1500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Down</a:t>
            </a: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kern="0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停车时间</a:t>
            </a:r>
            <a:endParaRPr lang="en-US" sz="1500" kern="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Rectangle 30"/>
          <p:cNvSpPr/>
          <p:nvPr/>
        </p:nvSpPr>
        <p:spPr bwMode="auto">
          <a:xfrm>
            <a:off x="9715923" y="4926691"/>
            <a:ext cx="1157211" cy="1119124"/>
          </a:xfrm>
          <a:prstGeom prst="rect">
            <a:avLst/>
          </a:prstGeom>
          <a:gradFill>
            <a:gsLst>
              <a:gs pos="10000">
                <a:schemeClr val="accent1">
                  <a:lumMod val="90000"/>
                </a:schemeClr>
              </a:gs>
              <a:gs pos="100000">
                <a:schemeClr val="accent1">
                  <a:lumMod val="90000"/>
                </a:schemeClr>
              </a:gs>
            </a:gsLst>
            <a:lin ang="16200000" scaled="1"/>
          </a:gradFill>
          <a:ln w="38100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vert="horz" wrap="square" lIns="111895" tIns="74596" rIns="111895" bIns="74596" numCol="1" rtlCol="0" anchor="t" anchorCtr="0" compatLnSpc="1">
            <a:prstTxWarp prst="textNoShape">
              <a:avLst/>
            </a:prstTxWarp>
          </a:bodyPr>
          <a:lstStyle/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9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3lev</a:t>
            </a:r>
            <a:endParaRPr lang="en-US" sz="2900" kern="0" spc="-3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5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Up</a:t>
            </a:r>
          </a:p>
          <a:p>
            <a:pPr defTabSz="932132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500" kern="0" spc="-32" dirty="0" smtClean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rPr>
              <a:t>停车享受</a:t>
            </a:r>
            <a:endParaRPr lang="en-US" sz="1500" kern="0" spc="-32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0" t="21148" r="27080" b="17776"/>
          <a:stretch/>
        </p:blipFill>
        <p:spPr>
          <a:xfrm>
            <a:off x="5508552" y="2474476"/>
            <a:ext cx="1132369" cy="113088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856" y="1332037"/>
            <a:ext cx="1111576" cy="112146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728" y="3789462"/>
            <a:ext cx="1130959" cy="1068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untitle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7" t="6188" r="18098" b="3200"/>
          <a:stretch/>
        </p:blipFill>
        <p:spPr bwMode="auto">
          <a:xfrm>
            <a:off x="8563873" y="4905973"/>
            <a:ext cx="1106777" cy="112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88569" y="1528686"/>
            <a:ext cx="4135894" cy="454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68" indent="-285750" defTabSz="932132" fontAlgn="base">
              <a:lnSpc>
                <a:spcPct val="90000"/>
              </a:lnSpc>
              <a:spcBef>
                <a:spcPts val="1224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itchFamily="34" charset="0"/>
              </a:rPr>
              <a:t>如何为驶入的车辆指引哪个停车区域存在空余的车位（正向诱导）？</a:t>
            </a:r>
            <a:endParaRPr lang="en-US" altLang="zh-CN" sz="2400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Segoe UI" pitchFamily="34" charset="0"/>
            </a:endParaRPr>
          </a:p>
          <a:p>
            <a:pPr marL="287368" indent="-285750" defTabSz="932132" fontAlgn="base">
              <a:lnSpc>
                <a:spcPct val="90000"/>
              </a:lnSpc>
              <a:spcBef>
                <a:spcPts val="1224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itchFamily="34" charset="0"/>
              </a:rPr>
              <a:t>如何为准备离开停车场的车主快速找寻到停车的具体位置（反向寻车）？</a:t>
            </a:r>
            <a:endParaRPr lang="en-US" altLang="zh-CN" sz="2400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Segoe UI" pitchFamily="34" charset="0"/>
            </a:endParaRPr>
          </a:p>
          <a:p>
            <a:pPr marL="287368" indent="-285750" defTabSz="932132" fontAlgn="base">
              <a:lnSpc>
                <a:spcPct val="90000"/>
              </a:lnSpc>
              <a:spcBef>
                <a:spcPts val="1224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itchFamily="34" charset="0"/>
              </a:rPr>
              <a:t>如何当发现刮擦的痕迹时，提供解决纠纷的举证的证据（视频监控）？</a:t>
            </a:r>
            <a:endParaRPr lang="en-US" altLang="zh-CN" sz="2400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Segoe UI" pitchFamily="34" charset="0"/>
            </a:endParaRPr>
          </a:p>
          <a:p>
            <a:pPr marL="287368" indent="-285750" defTabSz="932132" fontAlgn="base">
              <a:lnSpc>
                <a:spcPct val="90000"/>
              </a:lnSpc>
              <a:spcBef>
                <a:spcPts val="1224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Segoe UI" pitchFamily="34" charset="0"/>
              </a:rPr>
              <a:t>如何当车辆到达出口处时，根据需求实现精细化停车收费（计时收费）？</a:t>
            </a:r>
          </a:p>
        </p:txBody>
      </p:sp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 bwMode="auto">
          <a:xfrm>
            <a:off x="-74" y="0"/>
            <a:ext cx="12241287" cy="97074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77662" tIns="38833" rIns="77662" bIns="38833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98936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itchFamily="34" charset="0"/>
              </a:rPr>
              <a:t>人员安全防范</a:t>
            </a:r>
            <a:endParaRPr lang="en-US" altLang="zh-CN" sz="36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itchFamily="34" charset="0"/>
            </a:endParaRPr>
          </a:p>
        </p:txBody>
      </p:sp>
      <p:sp>
        <p:nvSpPr>
          <p:cNvPr id="5" name="文本框 14"/>
          <p:cNvSpPr txBox="1"/>
          <p:nvPr/>
        </p:nvSpPr>
        <p:spPr>
          <a:xfrm>
            <a:off x="688568" y="1036783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出入口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794" name="图片 12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78" y="2226606"/>
            <a:ext cx="4905104" cy="274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3" name="图片 13" descr="无标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02" y="3880830"/>
            <a:ext cx="1020203" cy="109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12241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390775"/>
            <a:ext cx="12241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293967" y="5151744"/>
            <a:ext cx="196720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130w CMOS [1280*720</a:t>
            </a:r>
            <a:r>
              <a:rPr kumimoji="0" lang="zh-CN" altLang="en-US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、</a:t>
            </a:r>
            <a:r>
              <a:rPr kumimoji="0" lang="en-US" altLang="zh-CN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80*80]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80446" y="6125215"/>
            <a:ext cx="320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b="1" dirty="0">
                <a:solidFill>
                  <a:schemeClr val="bg1"/>
                </a:solidFill>
              </a:rPr>
              <a:t>行人人脸</a:t>
            </a:r>
            <a:r>
              <a:rPr lang="zh-CN" altLang="zh-CN" b="1" dirty="0" smtClean="0">
                <a:solidFill>
                  <a:schemeClr val="bg1"/>
                </a:solidFill>
              </a:rPr>
              <a:t>抓拍</a:t>
            </a:r>
            <a:r>
              <a:rPr lang="zh-CN" altLang="en-US" b="1" dirty="0" smtClean="0">
                <a:solidFill>
                  <a:schemeClr val="bg1"/>
                </a:solidFill>
              </a:rPr>
              <a:t>与道闸控制结合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6" descr="http://www.vcn.com.cn/upload/supplys/2013/1118/64fd52f833c4d35768540a768a1d93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3439" y="2226607"/>
            <a:ext cx="5698635" cy="2746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486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ntagon 8"/>
          <p:cNvSpPr>
            <a:spLocks noChangeArrowheads="1"/>
          </p:cNvSpPr>
          <p:nvPr/>
        </p:nvSpPr>
        <p:spPr bwMode="auto">
          <a:xfrm>
            <a:off x="1718034" y="3496590"/>
            <a:ext cx="2580182" cy="461665"/>
          </a:xfrm>
          <a:prstGeom prst="homePlate">
            <a:avLst>
              <a:gd name="adj" fmla="val 49970"/>
            </a:avLst>
          </a:prstGeom>
          <a:solidFill>
            <a:schemeClr val="accent4">
              <a:lumMod val="75000"/>
              <a:alpha val="71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endParaRPr lang="en-US" altLang="zh-CN" sz="1600" b="1" dirty="0">
              <a:solidFill>
                <a:schemeClr val="bg1"/>
              </a:solidFill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Pentagon 8"/>
          <p:cNvSpPr>
            <a:spLocks noChangeArrowheads="1"/>
          </p:cNvSpPr>
          <p:nvPr/>
        </p:nvSpPr>
        <p:spPr bwMode="auto">
          <a:xfrm>
            <a:off x="1690146" y="3499857"/>
            <a:ext cx="5885172" cy="461665"/>
          </a:xfrm>
          <a:prstGeom prst="homePlate">
            <a:avLst>
              <a:gd name="adj" fmla="val 49970"/>
            </a:avLst>
          </a:prstGeom>
          <a:solidFill>
            <a:schemeClr val="accent4">
              <a:lumMod val="75000"/>
              <a:alpha val="71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endParaRPr lang="en-US" altLang="zh-CN" sz="1600" b="1" dirty="0">
              <a:solidFill>
                <a:schemeClr val="bg1"/>
              </a:solidFill>
              <a:latin typeface="Calibri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518587" y="4141940"/>
            <a:ext cx="3375094" cy="2743444"/>
            <a:chOff x="3482426" y="1304877"/>
            <a:chExt cx="3432176" cy="2615016"/>
          </a:xfrm>
        </p:grpSpPr>
        <p:pic>
          <p:nvPicPr>
            <p:cNvPr id="8" name="Picture 13" descr="gray-dis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2426" y="2122843"/>
              <a:ext cx="3432176" cy="179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组合 90"/>
            <p:cNvGrpSpPr/>
            <p:nvPr/>
          </p:nvGrpSpPr>
          <p:grpSpPr bwMode="auto">
            <a:xfrm>
              <a:off x="3917259" y="1358317"/>
              <a:ext cx="2383302" cy="1377040"/>
              <a:chOff x="6633874" y="2192126"/>
              <a:chExt cx="2013464" cy="12402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2" name="图片 11" descr="FaceCrop118.bmp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15140" y="2357430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3" name="图片 12" descr="FaceCrop2.bmp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1553159">
                <a:off x="6859208" y="2215745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4" name="图片 13" descr="FaceCrop4.bmp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20689514">
                <a:off x="7121339" y="2192126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5" name="图片 14" descr="FaceCrop6.bmp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220385">
                <a:off x="6633874" y="2490478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6" name="图片 15" descr="FaceCrop8.bmp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786578" y="2714620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7" name="图片 16" descr="FaceCrop10.bmp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856155">
                <a:off x="7118906" y="2475445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8" name="图片 17" descr="FaceCrop12.bmp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932238">
                <a:off x="7500958" y="2214554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9" name="图片 18" descr="FaceCrop14.bmp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 rot="20835753">
                <a:off x="7400390" y="2471176"/>
                <a:ext cx="432000" cy="432000"/>
              </a:xfrm>
              <a:prstGeom prst="rect">
                <a:avLst/>
              </a:prstGeom>
              <a:effectLst/>
            </p:spPr>
          </p:pic>
          <p:pic>
            <p:nvPicPr>
              <p:cNvPr id="20" name="图片 19" descr="FaceCrop18.bmp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 rot="1212631">
                <a:off x="7776594" y="2204438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1" name="图片 20" descr="FaceCrop20.bmp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21277719">
                <a:off x="7734543" y="2519578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2" name="图片 21" descr="FaceCrop22.bmp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500958" y="2714620"/>
                <a:ext cx="432000" cy="432000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3" name="图片 22" descr="FaceCrop24.bmp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21343251">
                <a:off x="6944969" y="2873010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4" name="图片 23" descr="FaceCrop26.bmp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7215206" y="300037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5" name="图片 24" descr="FaceCrop28.bmp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7358082" y="2786058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6" name="图片 25" descr="FaceCrop32.bmp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7786710" y="2857496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7" name="图片 26" descr="FaceCrop34.bmp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017932">
                <a:off x="8001024" y="264318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8" name="图片 27" descr="FaceCrop36.bmp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21223200">
                <a:off x="8072462" y="228599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29" name="图片 28" descr="FaceCrop38.bmp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21190134">
                <a:off x="8215338" y="2786058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0" name="图片 29" descr="FaceCrop40.bmp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8001024" y="2571744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1" name="图片 30" descr="FaceCrop42.bmp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21209253">
                <a:off x="7858148" y="300037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2" name="图片 31" descr="FaceCrop44.bmp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083382">
                <a:off x="7500958" y="2714620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3" name="图片 32" descr="FaceCrop46.bmp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20940300">
                <a:off x="7715272" y="2500306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4" name="图片 33" descr="FaceCrop48.bmp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2175202">
                <a:off x="7215206" y="264318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5" name="图片 34" descr="FaceCrop50.bmp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1095136">
                <a:off x="7500958" y="2857496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6" name="图片 35" descr="FaceCrop52.bmp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 rot="295783">
                <a:off x="7358082" y="2285992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7" name="图片 36" descr="FaceCrop54.bmp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29454" y="2428868"/>
                <a:ext cx="432000" cy="432000"/>
              </a:xfrm>
              <a:prstGeom prst="rect">
                <a:avLst/>
              </a:prstGeom>
            </p:spPr>
          </p:pic>
          <p:pic>
            <p:nvPicPr>
              <p:cNvPr id="38" name="图片 37" descr="FaceCrop56.bmp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143900" y="2928934"/>
                <a:ext cx="432000" cy="432000"/>
              </a:xfrm>
              <a:prstGeom prst="rect">
                <a:avLst/>
              </a:prstGeom>
            </p:spPr>
          </p:pic>
        </p:grpSp>
        <p:sp>
          <p:nvSpPr>
            <p:cNvPr id="10" name="矩形 73"/>
            <p:cNvSpPr>
              <a:spLocks noChangeArrowheads="1"/>
            </p:cNvSpPr>
            <p:nvPr/>
          </p:nvSpPr>
          <p:spPr bwMode="auto">
            <a:xfrm>
              <a:off x="4340331" y="2728578"/>
              <a:ext cx="1717909" cy="397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黑名单数据库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1" name="Picture 1" descr="D:\Aeshen\TechNet 2006\12-December\Msft-longhorn-papers\TDM Deck\Windows Illustration Icons\Search.png"/>
            <p:cNvPicPr>
              <a:picLocks noChangeAspect="1" noChangeArrowheads="1"/>
            </p:cNvPicPr>
            <p:nvPr/>
          </p:nvPicPr>
          <p:blipFill>
            <a:blip r:embed="rId28"/>
            <a:srcRect/>
            <a:stretch>
              <a:fillRect/>
            </a:stretch>
          </p:blipFill>
          <p:spPr bwMode="auto">
            <a:xfrm>
              <a:off x="4012165" y="1304877"/>
              <a:ext cx="1594468" cy="159188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9" name="Picture 3" descr="C:\Users\maofangdang\Desktop\11.jp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68" y="1178888"/>
            <a:ext cx="1958235" cy="2113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0" name="Pentagon 8"/>
          <p:cNvSpPr>
            <a:spLocks noChangeArrowheads="1"/>
          </p:cNvSpPr>
          <p:nvPr/>
        </p:nvSpPr>
        <p:spPr bwMode="auto">
          <a:xfrm>
            <a:off x="1690146" y="3501008"/>
            <a:ext cx="8894956" cy="461665"/>
          </a:xfrm>
          <a:prstGeom prst="homePlate">
            <a:avLst>
              <a:gd name="adj" fmla="val 49970"/>
            </a:avLst>
          </a:prstGeom>
          <a:solidFill>
            <a:schemeClr val="accent4">
              <a:lumMod val="75000"/>
              <a:alpha val="71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endParaRPr lang="en-US" altLang="zh-CN" sz="1600" b="1" dirty="0">
              <a:solidFill>
                <a:schemeClr val="bg1"/>
              </a:solidFill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Oval 19"/>
          <p:cNvSpPr>
            <a:spLocks noChangeAspect="1"/>
          </p:cNvSpPr>
          <p:nvPr/>
        </p:nvSpPr>
        <p:spPr>
          <a:xfrm>
            <a:off x="4442232" y="3541148"/>
            <a:ext cx="381000" cy="393700"/>
          </a:xfrm>
          <a:prstGeom prst="ellipse">
            <a:avLst/>
          </a:prstGeom>
          <a:solidFill>
            <a:srgbClr val="C00000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2" name="Oval 19"/>
          <p:cNvSpPr>
            <a:spLocks noChangeAspect="1"/>
          </p:cNvSpPr>
          <p:nvPr/>
        </p:nvSpPr>
        <p:spPr>
          <a:xfrm>
            <a:off x="1859668" y="3530784"/>
            <a:ext cx="381000" cy="393700"/>
          </a:xfrm>
          <a:prstGeom prst="ellipse">
            <a:avLst/>
          </a:prstGeom>
          <a:solidFill>
            <a:srgbClr val="C00000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43" name="矩形 42"/>
          <p:cNvSpPr/>
          <p:nvPr/>
        </p:nvSpPr>
        <p:spPr>
          <a:xfrm>
            <a:off x="2240668" y="3545321"/>
            <a:ext cx="1569660" cy="3877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ts val="2500"/>
              </a:lnSpc>
              <a:spcBef>
                <a:spcPct val="100000"/>
              </a:spcBef>
              <a:buClr>
                <a:srgbClr val="C0C0C0"/>
              </a:buClr>
              <a:buSzPct val="100000"/>
            </a:pPr>
            <a:r>
              <a:rPr lang="zh-CN" altLang="en-US" b="1" dirty="0" smtClean="0">
                <a:solidFill>
                  <a:schemeClr val="bg1"/>
                </a:solidFill>
                <a:latin typeface="+mj-ea"/>
                <a:ea typeface="+mj-ea"/>
              </a:rPr>
              <a:t>抓拍人脸照片</a:t>
            </a:r>
            <a:endParaRPr lang="zh-CN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923346" y="3545321"/>
            <a:ext cx="2492990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ts val="2500"/>
              </a:lnSpc>
              <a:spcBef>
                <a:spcPct val="100000"/>
              </a:spcBef>
              <a:buClr>
                <a:srgbClr val="C0C0C0"/>
              </a:buClr>
              <a:buSzPct val="100000"/>
            </a:pPr>
            <a:r>
              <a:rPr lang="zh-CN" altLang="en-US" b="1" dirty="0" smtClean="0">
                <a:solidFill>
                  <a:schemeClr val="bg1"/>
                </a:solidFill>
                <a:latin typeface="+mj-ea"/>
                <a:ea typeface="+mj-ea"/>
              </a:rPr>
              <a:t>和黑名单人员实时比对</a:t>
            </a:r>
            <a:endParaRPr lang="zh-CN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5" name="Oval 19"/>
          <p:cNvSpPr>
            <a:spLocks noChangeAspect="1"/>
          </p:cNvSpPr>
          <p:nvPr/>
        </p:nvSpPr>
        <p:spPr>
          <a:xfrm>
            <a:off x="7754600" y="3547195"/>
            <a:ext cx="381000" cy="393700"/>
          </a:xfrm>
          <a:prstGeom prst="ellipse">
            <a:avLst/>
          </a:prstGeom>
          <a:solidFill>
            <a:srgbClr val="C00000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 smtClean="0">
                <a:solidFill>
                  <a:srgbClr val="FFFFFF"/>
                </a:solidFill>
              </a:rPr>
              <a:t>3</a:t>
            </a:r>
            <a:endParaRPr lang="en-US" altLang="zh-CN" sz="2000" b="1" dirty="0">
              <a:solidFill>
                <a:srgbClr val="FFFFFF"/>
              </a:solidFill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8235714" y="3551368"/>
            <a:ext cx="1107996" cy="3877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ts val="2500"/>
              </a:lnSpc>
              <a:spcBef>
                <a:spcPct val="100000"/>
              </a:spcBef>
              <a:buClr>
                <a:srgbClr val="C0C0C0"/>
              </a:buClr>
              <a:buSzPct val="100000"/>
            </a:pPr>
            <a:r>
              <a:rPr lang="zh-CN" altLang="en-US" b="1" dirty="0" smtClean="0">
                <a:solidFill>
                  <a:schemeClr val="bg1"/>
                </a:solidFill>
                <a:latin typeface="+mj-ea"/>
                <a:ea typeface="+mj-ea"/>
              </a:rPr>
              <a:t>输出结果</a:t>
            </a:r>
            <a:endParaRPr lang="zh-CN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7569742" y="1124744"/>
            <a:ext cx="3014381" cy="2329362"/>
            <a:chOff x="5971318" y="1124744"/>
            <a:chExt cx="3014381" cy="2329362"/>
          </a:xfrm>
        </p:grpSpPr>
        <p:sp>
          <p:nvSpPr>
            <p:cNvPr id="48" name="矩形 47"/>
            <p:cNvSpPr/>
            <p:nvPr/>
          </p:nvSpPr>
          <p:spPr>
            <a:xfrm>
              <a:off x="6184524" y="2780928"/>
              <a:ext cx="914768" cy="29072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altLang="zh-CN" sz="2400" b="1" cap="none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80%</a:t>
              </a:r>
              <a:r>
                <a:rPr lang="zh-CN" altLang="en-US" sz="2400" b="1" cap="none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相似</a:t>
              </a:r>
            </a:p>
          </p:txBody>
        </p:sp>
        <p:pic>
          <p:nvPicPr>
            <p:cNvPr id="49" name="Picture 3" descr="C:\Users\maofangdang\Desktop\11.jpg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1318" y="1124744"/>
              <a:ext cx="1233155" cy="133077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50" name="Picture 6" descr="C:\Users\maofangdang\Desktop\许朝斌.jpg"/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4329" y="1136037"/>
              <a:ext cx="1212225" cy="13081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51" name="矩形 4"/>
            <p:cNvSpPr>
              <a:spLocks noChangeArrowheads="1"/>
            </p:cNvSpPr>
            <p:nvPr/>
          </p:nvSpPr>
          <p:spPr bwMode="auto">
            <a:xfrm>
              <a:off x="7385055" y="2623109"/>
              <a:ext cx="1600644" cy="8309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1200" b="1" dirty="0" smtClean="0">
                  <a:solidFill>
                    <a:schemeClr val="bg1"/>
                  </a:solidFill>
                  <a:latin typeface="+mj-ea"/>
                </a:rPr>
                <a:t>姓名：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+mj-ea"/>
                </a:rPr>
                <a:t>XXX</a:t>
              </a:r>
            </a:p>
            <a:p>
              <a:pPr>
                <a:defRPr/>
              </a:pPr>
              <a:r>
                <a:rPr lang="zh-CN" altLang="en-US" sz="1200" b="1" dirty="0" smtClean="0">
                  <a:solidFill>
                    <a:schemeClr val="bg1"/>
                  </a:solidFill>
                  <a:latin typeface="+mj-ea"/>
                </a:rPr>
                <a:t>性别：男</a:t>
              </a:r>
              <a:endParaRPr lang="en-US" altLang="zh-CN" sz="1200" b="1" dirty="0" smtClean="0">
                <a:solidFill>
                  <a:schemeClr val="bg1"/>
                </a:solidFill>
                <a:latin typeface="+mj-ea"/>
              </a:endParaRPr>
            </a:p>
            <a:p>
              <a:pPr>
                <a:defRPr/>
              </a:pPr>
              <a:r>
                <a:rPr lang="zh-CN" altLang="en-US" sz="1200" b="1" dirty="0" smtClean="0">
                  <a:solidFill>
                    <a:schemeClr val="bg1"/>
                  </a:solidFill>
                  <a:latin typeface="+mj-ea"/>
                </a:rPr>
                <a:t>年龄：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+mj-ea"/>
                </a:rPr>
                <a:t>30</a:t>
              </a:r>
            </a:p>
            <a:p>
              <a:pPr>
                <a:defRPr/>
              </a:pPr>
              <a:r>
                <a:rPr lang="zh-CN" altLang="en-US" sz="1200" b="1" dirty="0" smtClean="0">
                  <a:solidFill>
                    <a:schemeClr val="bg1"/>
                  </a:solidFill>
                  <a:latin typeface="+mj-ea"/>
                </a:rPr>
                <a:t>涉及案件：</a:t>
              </a:r>
              <a:r>
                <a:rPr lang="en-US" altLang="zh-CN" sz="1200" b="1" dirty="0" smtClean="0">
                  <a:solidFill>
                    <a:schemeClr val="bg1"/>
                  </a:solidFill>
                  <a:latin typeface="+mj-ea"/>
                </a:rPr>
                <a:t>XXX</a:t>
              </a:r>
              <a:endParaRPr lang="zh-CN" altLang="en-US" sz="1200" b="1" dirty="0">
                <a:solidFill>
                  <a:schemeClr val="bg1"/>
                </a:solidFill>
                <a:latin typeface="+mj-ea"/>
              </a:endParaRPr>
            </a:p>
          </p:txBody>
        </p:sp>
      </p:grpSp>
      <p:sp>
        <p:nvSpPr>
          <p:cNvPr id="52" name="标题 1"/>
          <p:cNvSpPr>
            <a:spLocks noGrp="1"/>
          </p:cNvSpPr>
          <p:nvPr>
            <p:ph type="title"/>
          </p:nvPr>
        </p:nvSpPr>
        <p:spPr>
          <a:xfrm>
            <a:off x="3430327" y="251917"/>
            <a:ext cx="6840537" cy="584775"/>
          </a:xfr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人脸识别应用</a:t>
            </a:r>
            <a:r>
              <a:rPr lang="en-US" altLang="zh-CN" sz="32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---</a:t>
            </a:r>
            <a:r>
              <a:rPr lang="zh-CN" altLang="en-US" sz="32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黑名单比对</a:t>
            </a:r>
          </a:p>
        </p:txBody>
      </p:sp>
    </p:spTree>
    <p:extLst>
      <p:ext uri="{BB962C8B-B14F-4D97-AF65-F5344CB8AC3E}">
        <p14:creationId xmlns:p14="http://schemas.microsoft.com/office/powerpoint/2010/main" val="111262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0" grpId="0" animBg="1"/>
      <p:bldP spid="43" grpId="0"/>
      <p:bldP spid="44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"/>
          <p:cNvSpPr/>
          <p:nvPr/>
        </p:nvSpPr>
        <p:spPr>
          <a:xfrm>
            <a:off x="-1" y="1916832"/>
            <a:ext cx="12241213" cy="2429455"/>
          </a:xfrm>
          <a:prstGeom prst="rect">
            <a:avLst/>
          </a:prstGeom>
          <a:solidFill>
            <a:srgbClr val="C00000">
              <a:alpha val="70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62"/>
          <p:cNvSpPr/>
          <p:nvPr/>
        </p:nvSpPr>
        <p:spPr>
          <a:xfrm>
            <a:off x="305335" y="2114039"/>
            <a:ext cx="1477325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54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5400" dirty="0" smtClean="0">
                <a:solidFill>
                  <a:schemeClr val="bg1"/>
                </a:solidFill>
              </a:rPr>
              <a:t>目录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6" name="Shape 63"/>
          <p:cNvSpPr/>
          <p:nvPr/>
        </p:nvSpPr>
        <p:spPr>
          <a:xfrm>
            <a:off x="2952254" y="2186047"/>
            <a:ext cx="0" cy="1923235"/>
          </a:xfrm>
          <a:prstGeom prst="line">
            <a:avLst/>
          </a:prstGeom>
          <a:ln w="635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7" name="Shape 64"/>
          <p:cNvSpPr/>
          <p:nvPr/>
        </p:nvSpPr>
        <p:spPr>
          <a:xfrm>
            <a:off x="4297581" y="2134694"/>
            <a:ext cx="152862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2800" dirty="0" smtClean="0">
                <a:solidFill>
                  <a:srgbClr val="FFFFFF"/>
                </a:solidFill>
              </a:rPr>
              <a:t>体系蓝图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8" name="Shape 66"/>
          <p:cNvSpPr/>
          <p:nvPr/>
        </p:nvSpPr>
        <p:spPr>
          <a:xfrm>
            <a:off x="3704882" y="2231195"/>
            <a:ext cx="513762" cy="6252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67"/>
          <p:cNvSpPr/>
          <p:nvPr/>
        </p:nvSpPr>
        <p:spPr>
          <a:xfrm>
            <a:off x="3739778" y="2171931"/>
            <a:ext cx="342464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DA1F2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DA1F28"/>
                </a:solidFill>
              </a:rPr>
              <a:t>1</a:t>
            </a:r>
          </a:p>
        </p:txBody>
      </p:sp>
      <p:sp>
        <p:nvSpPr>
          <p:cNvPr id="10" name="Shape 68"/>
          <p:cNvSpPr/>
          <p:nvPr/>
        </p:nvSpPr>
        <p:spPr>
          <a:xfrm>
            <a:off x="3672334" y="2546405"/>
            <a:ext cx="48309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DA1F28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DA1F28"/>
                </a:solidFill>
              </a:rPr>
              <a:t>Part</a:t>
            </a:r>
          </a:p>
        </p:txBody>
      </p:sp>
      <p:sp>
        <p:nvSpPr>
          <p:cNvPr id="11" name="Shape 69"/>
          <p:cNvSpPr/>
          <p:nvPr/>
        </p:nvSpPr>
        <p:spPr>
          <a:xfrm>
            <a:off x="7152552" y="2122871"/>
            <a:ext cx="152862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2800" dirty="0" smtClean="0">
                <a:solidFill>
                  <a:srgbClr val="FFFFFF"/>
                </a:solidFill>
              </a:rPr>
              <a:t>成功案例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12" name="Shape 71"/>
          <p:cNvSpPr/>
          <p:nvPr/>
        </p:nvSpPr>
        <p:spPr>
          <a:xfrm>
            <a:off x="6559851" y="2219370"/>
            <a:ext cx="513762" cy="6252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 72"/>
          <p:cNvSpPr/>
          <p:nvPr/>
        </p:nvSpPr>
        <p:spPr>
          <a:xfrm>
            <a:off x="6594748" y="2160107"/>
            <a:ext cx="33278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DA1F2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DA1F28"/>
                </a:solidFill>
              </a:rPr>
              <a:t>3</a:t>
            </a:r>
            <a:endParaRPr sz="3200" dirty="0">
              <a:solidFill>
                <a:srgbClr val="DA1F28"/>
              </a:solidFill>
            </a:endParaRPr>
          </a:p>
        </p:txBody>
      </p:sp>
      <p:sp>
        <p:nvSpPr>
          <p:cNvPr id="14" name="Shape 73"/>
          <p:cNvSpPr/>
          <p:nvPr/>
        </p:nvSpPr>
        <p:spPr>
          <a:xfrm>
            <a:off x="6527304" y="2534580"/>
            <a:ext cx="48309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DA1F28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DA1F28"/>
                </a:solidFill>
              </a:rPr>
              <a:t>Part</a:t>
            </a:r>
          </a:p>
        </p:txBody>
      </p:sp>
      <p:sp>
        <p:nvSpPr>
          <p:cNvPr id="15" name="Shape 74"/>
          <p:cNvSpPr/>
          <p:nvPr/>
        </p:nvSpPr>
        <p:spPr>
          <a:xfrm>
            <a:off x="4297581" y="3326730"/>
            <a:ext cx="152862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2800" dirty="0" smtClean="0">
                <a:solidFill>
                  <a:srgbClr val="FFFFFF"/>
                </a:solidFill>
              </a:rPr>
              <a:t>解决方案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16" name="Shape 76"/>
          <p:cNvSpPr/>
          <p:nvPr/>
        </p:nvSpPr>
        <p:spPr>
          <a:xfrm>
            <a:off x="3704882" y="3423230"/>
            <a:ext cx="513762" cy="6252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hape 77"/>
          <p:cNvSpPr/>
          <p:nvPr/>
        </p:nvSpPr>
        <p:spPr>
          <a:xfrm>
            <a:off x="3739778" y="3363968"/>
            <a:ext cx="342464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DA1F2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DA1F28"/>
                </a:solidFill>
              </a:rPr>
              <a:t>2</a:t>
            </a:r>
          </a:p>
        </p:txBody>
      </p:sp>
      <p:sp>
        <p:nvSpPr>
          <p:cNvPr id="18" name="Shape 78"/>
          <p:cNvSpPr/>
          <p:nvPr/>
        </p:nvSpPr>
        <p:spPr>
          <a:xfrm>
            <a:off x="3672334" y="3738441"/>
            <a:ext cx="48309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DA1F28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dirty="0">
                <a:solidFill>
                  <a:srgbClr val="DA1F28"/>
                </a:solidFill>
              </a:rPr>
              <a:t>Part</a:t>
            </a:r>
          </a:p>
        </p:txBody>
      </p:sp>
      <p:sp>
        <p:nvSpPr>
          <p:cNvPr id="19" name="Shape 79"/>
          <p:cNvSpPr/>
          <p:nvPr/>
        </p:nvSpPr>
        <p:spPr>
          <a:xfrm>
            <a:off x="7152552" y="3314907"/>
            <a:ext cx="1528622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2800" dirty="0" smtClean="0">
                <a:solidFill>
                  <a:srgbClr val="FFFFFF"/>
                </a:solidFill>
              </a:rPr>
              <a:t>关于我们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0" name="Shape 81"/>
          <p:cNvSpPr/>
          <p:nvPr/>
        </p:nvSpPr>
        <p:spPr>
          <a:xfrm>
            <a:off x="6559851" y="3411407"/>
            <a:ext cx="513762" cy="6252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Shape 82"/>
          <p:cNvSpPr/>
          <p:nvPr/>
        </p:nvSpPr>
        <p:spPr>
          <a:xfrm>
            <a:off x="6594748" y="3352144"/>
            <a:ext cx="33278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DA1F28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DA1F28"/>
                </a:solidFill>
              </a:rPr>
              <a:t>4</a:t>
            </a:r>
            <a:endParaRPr sz="3200" dirty="0">
              <a:solidFill>
                <a:srgbClr val="DA1F28"/>
              </a:solidFill>
            </a:endParaRPr>
          </a:p>
        </p:txBody>
      </p:sp>
      <p:sp>
        <p:nvSpPr>
          <p:cNvPr id="22" name="Shape 83"/>
          <p:cNvSpPr/>
          <p:nvPr/>
        </p:nvSpPr>
        <p:spPr>
          <a:xfrm>
            <a:off x="6527304" y="3726616"/>
            <a:ext cx="483094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DA1F28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DA1F28"/>
                </a:solidFill>
              </a:rPr>
              <a:t>Part</a:t>
            </a:r>
          </a:p>
        </p:txBody>
      </p:sp>
    </p:spTree>
    <p:extLst>
      <p:ext uri="{BB962C8B-B14F-4D97-AF65-F5344CB8AC3E}">
        <p14:creationId xmlns:p14="http://schemas.microsoft.com/office/powerpoint/2010/main" val="6852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对角圆角矩形 3"/>
          <p:cNvSpPr/>
          <p:nvPr/>
        </p:nvSpPr>
        <p:spPr>
          <a:xfrm>
            <a:off x="2305719" y="899989"/>
            <a:ext cx="8207375" cy="1440383"/>
          </a:xfrm>
          <a:prstGeom prst="round2Diag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/>
            </a:pPr>
            <a:r>
              <a:rPr lang="zh-CN" altLang="zh-CN" sz="2000" dirty="0"/>
              <a:t>客流统计</a:t>
            </a:r>
            <a:r>
              <a:rPr lang="zh-CN" altLang="zh-CN" sz="2000" dirty="0" smtClean="0"/>
              <a:t>系统实现</a:t>
            </a:r>
            <a:r>
              <a:rPr lang="zh-CN" altLang="zh-CN" sz="2000" dirty="0"/>
              <a:t>对画面中特定区域：如大门</a:t>
            </a:r>
            <a:r>
              <a:rPr lang="zh-CN" altLang="zh-CN" sz="2000" dirty="0" smtClean="0"/>
              <a:t>，</a:t>
            </a:r>
            <a:r>
              <a:rPr lang="zh-CN" altLang="en-US" sz="2000" dirty="0"/>
              <a:t>通道</a:t>
            </a:r>
            <a:r>
              <a:rPr lang="zh-CN" altLang="zh-CN" sz="2000" dirty="0" smtClean="0"/>
              <a:t>口等</a:t>
            </a:r>
            <a:r>
              <a:rPr lang="zh-CN" altLang="en-US" sz="2000" dirty="0" smtClean="0"/>
              <a:t>进出人数的统计</a:t>
            </a:r>
            <a:r>
              <a:rPr lang="zh-CN" altLang="zh-CN" sz="2000" dirty="0" smtClean="0"/>
              <a:t>，最后</a:t>
            </a:r>
            <a:r>
              <a:rPr lang="zh-CN" altLang="zh-CN" sz="2000" dirty="0"/>
              <a:t>得出进入人数量、离开人</a:t>
            </a:r>
            <a:r>
              <a:rPr lang="zh-CN" altLang="zh-CN" sz="2000" dirty="0" smtClean="0"/>
              <a:t>数量等</a:t>
            </a:r>
            <a:r>
              <a:rPr lang="zh-CN" altLang="zh-CN" sz="2000" dirty="0"/>
              <a:t>统计数据</a:t>
            </a:r>
            <a:r>
              <a:rPr lang="zh-CN" altLang="zh-CN" sz="2000" dirty="0" smtClean="0"/>
              <a:t>。</a:t>
            </a:r>
            <a:r>
              <a:rPr lang="zh-CN" altLang="en-US" sz="2000" dirty="0" smtClean="0"/>
              <a:t>并根据客流数据进行各类分析。</a:t>
            </a:r>
            <a:endParaRPr lang="zh-CN" altLang="zh-CN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519" y="2556396"/>
            <a:ext cx="717377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 bwMode="auto">
          <a:xfrm>
            <a:off x="-74" y="0"/>
            <a:ext cx="12241287" cy="97074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77662" tIns="38833" rIns="77662" bIns="38833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98936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itchFamily="34" charset="0"/>
              </a:rPr>
              <a:t>中心管理</a:t>
            </a:r>
            <a:endParaRPr lang="en-US" altLang="zh-CN" sz="36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itchFamily="34" charset="0"/>
            </a:endParaRPr>
          </a:p>
        </p:txBody>
      </p:sp>
      <p:grpSp>
        <p:nvGrpSpPr>
          <p:cNvPr id="5" name="组合 2"/>
          <p:cNvGrpSpPr/>
          <p:nvPr/>
        </p:nvGrpSpPr>
        <p:grpSpPr>
          <a:xfrm>
            <a:off x="8188249" y="1407901"/>
            <a:ext cx="1782198" cy="1782198"/>
            <a:chOff x="6300192" y="1419622"/>
            <a:chExt cx="2376264" cy="2376264"/>
          </a:xfrm>
        </p:grpSpPr>
        <p:sp>
          <p:nvSpPr>
            <p:cNvPr id="7" name="椭圆 6"/>
            <p:cNvSpPr/>
            <p:nvPr/>
          </p:nvSpPr>
          <p:spPr>
            <a:xfrm>
              <a:off x="6300192" y="1419622"/>
              <a:ext cx="2376264" cy="2376264"/>
            </a:xfrm>
            <a:prstGeom prst="ellipse">
              <a:avLst/>
            </a:prstGeom>
            <a:solidFill>
              <a:srgbClr val="7BB43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6604841" y="1724271"/>
              <a:ext cx="1766966" cy="17669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88224" y="2293243"/>
              <a:ext cx="187220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控制软件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0" name="组合 6"/>
          <p:cNvGrpSpPr/>
          <p:nvPr/>
        </p:nvGrpSpPr>
        <p:grpSpPr>
          <a:xfrm>
            <a:off x="5299868" y="1407901"/>
            <a:ext cx="1782198" cy="1782198"/>
            <a:chOff x="3491880" y="1419622"/>
            <a:chExt cx="2376264" cy="2376264"/>
          </a:xfrm>
        </p:grpSpPr>
        <p:sp>
          <p:nvSpPr>
            <p:cNvPr id="11" name="椭圆 10"/>
            <p:cNvSpPr/>
            <p:nvPr/>
          </p:nvSpPr>
          <p:spPr>
            <a:xfrm>
              <a:off x="3491880" y="1419622"/>
              <a:ext cx="2376264" cy="2376264"/>
            </a:xfrm>
            <a:prstGeom prst="ellipse">
              <a:avLst/>
            </a:prstGeom>
            <a:solidFill>
              <a:srgbClr val="F5750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3796529" y="1724271"/>
              <a:ext cx="1766966" cy="17669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79912" y="2293243"/>
              <a:ext cx="187220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信号处理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4" name="组合 10"/>
          <p:cNvGrpSpPr/>
          <p:nvPr/>
        </p:nvGrpSpPr>
        <p:grpSpPr>
          <a:xfrm>
            <a:off x="2512055" y="1407901"/>
            <a:ext cx="1782198" cy="1782198"/>
            <a:chOff x="611560" y="1419622"/>
            <a:chExt cx="2376264" cy="2376264"/>
          </a:xfrm>
        </p:grpSpPr>
        <p:sp>
          <p:nvSpPr>
            <p:cNvPr id="15" name="椭圆 14"/>
            <p:cNvSpPr/>
            <p:nvPr/>
          </p:nvSpPr>
          <p:spPr>
            <a:xfrm>
              <a:off x="611560" y="1419622"/>
              <a:ext cx="2376264" cy="2376264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916209" y="1724271"/>
              <a:ext cx="1766966" cy="17669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99592" y="2293243"/>
              <a:ext cx="187220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大屏显示</a:t>
              </a:r>
              <a:endPara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8" name="矩形标注 17"/>
          <p:cNvSpPr/>
          <p:nvPr/>
        </p:nvSpPr>
        <p:spPr>
          <a:xfrm>
            <a:off x="5384948" y="4814153"/>
            <a:ext cx="1937273" cy="550332"/>
          </a:xfrm>
          <a:prstGeom prst="wedgeRectCallout">
            <a:avLst>
              <a:gd name="adj1" fmla="val -9005"/>
              <a:gd name="adj2" fmla="val 28653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</a:rPr>
              <a:t>矩阵、解码器</a:t>
            </a:r>
            <a:endParaRPr lang="en-US" altLang="zh-CN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微软雅黑" pitchFamily="34" charset="-122"/>
              </a:rPr>
              <a:t>拼接控制器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2160166" y="4805252"/>
            <a:ext cx="2539982" cy="550334"/>
          </a:xfrm>
          <a:prstGeom prst="wedgeRectCallout">
            <a:avLst>
              <a:gd name="adj1" fmla="val -17607"/>
              <a:gd name="adj2" fmla="val 5173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</a:rPr>
              <a:t>LCD/DLP/PDP/LED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8398903" y="4805252"/>
            <a:ext cx="1433966" cy="550334"/>
          </a:xfrm>
          <a:prstGeom prst="wedgeRectCallout">
            <a:avLst>
              <a:gd name="adj1" fmla="val -17607"/>
              <a:gd name="adj2" fmla="val 5173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latin typeface="微软雅黑" pitchFamily="34" charset="-122"/>
              </a:rPr>
              <a:t>平台软件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299868" y="3613858"/>
            <a:ext cx="2088750" cy="1078382"/>
            <a:chOff x="3705213" y="3051423"/>
            <a:chExt cx="2088750" cy="1078382"/>
          </a:xfrm>
        </p:grpSpPr>
        <p:pic>
          <p:nvPicPr>
            <p:cNvPr id="22" name="图片 6" descr="12U综合平台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5213" y="3051423"/>
              <a:ext cx="973174" cy="1078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图片 22" descr="未标题-1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387" y="3244317"/>
              <a:ext cx="1115576" cy="885488"/>
            </a:xfrm>
            <a:prstGeom prst="rect">
              <a:avLst/>
            </a:prstGeom>
          </p:spPr>
        </p:pic>
      </p:grp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8797" y="3662082"/>
            <a:ext cx="1482720" cy="98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6372" y="3431275"/>
            <a:ext cx="1412691" cy="121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28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362689" y="1414046"/>
            <a:ext cx="1584176" cy="431988"/>
          </a:xfrm>
          <a:prstGeom prst="roundRect">
            <a:avLst/>
          </a:prstGeom>
          <a:solidFill>
            <a:srgbClr val="C00000">
              <a:alpha val="7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>
                <a:solidFill>
                  <a:schemeClr val="bg1"/>
                </a:solidFill>
              </a:rPr>
              <a:t>LCD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78334" y="3050435"/>
            <a:ext cx="1584176" cy="431988"/>
          </a:xfrm>
          <a:prstGeom prst="roundRect">
            <a:avLst/>
          </a:prstGeom>
          <a:solidFill>
            <a:srgbClr val="C00000">
              <a:alpha val="7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DLP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82"/>
          <p:cNvSpPr txBox="1">
            <a:spLocks noChangeArrowheads="1"/>
          </p:cNvSpPr>
          <p:nvPr/>
        </p:nvSpPr>
        <p:spPr bwMode="auto">
          <a:xfrm>
            <a:off x="7513313" y="1538257"/>
            <a:ext cx="24154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英寸</a:t>
            </a:r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-60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英寸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82"/>
          <p:cNvSpPr txBox="1">
            <a:spLocks noChangeArrowheads="1"/>
          </p:cNvSpPr>
          <p:nvPr/>
        </p:nvSpPr>
        <p:spPr bwMode="auto">
          <a:xfrm>
            <a:off x="7835297" y="3383529"/>
            <a:ext cx="19577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英寸</a:t>
            </a:r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-100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英寸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347269" y="4791445"/>
            <a:ext cx="1584176" cy="431988"/>
          </a:xfrm>
          <a:prstGeom prst="roundRect">
            <a:avLst/>
          </a:prstGeom>
          <a:solidFill>
            <a:srgbClr val="C00000">
              <a:alpha val="76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LED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2"/>
          <p:cNvSpPr txBox="1">
            <a:spLocks noChangeArrowheads="1"/>
          </p:cNvSpPr>
          <p:nvPr/>
        </p:nvSpPr>
        <p:spPr bwMode="auto">
          <a:xfrm>
            <a:off x="7338015" y="4781818"/>
            <a:ext cx="295232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室内全彩、单色及双基色</a:t>
            </a:r>
            <a:r>
              <a:rPr lang="zh-CN" altLang="zh-CN" dirty="0" smtClean="0">
                <a:solidFill>
                  <a:schemeClr val="bg1"/>
                </a:solidFill>
              </a:rPr>
              <a:t>Φ</a:t>
            </a:r>
            <a:r>
              <a:rPr lang="en-US" altLang="zh-CN" dirty="0" smtClean="0">
                <a:solidFill>
                  <a:schemeClr val="bg1"/>
                </a:solidFill>
              </a:rPr>
              <a:t>1.6mm_</a:t>
            </a:r>
            <a:r>
              <a:rPr lang="zh-CN" altLang="zh-CN" dirty="0" smtClean="0">
                <a:solidFill>
                  <a:schemeClr val="bg1"/>
                </a:solidFill>
              </a:rPr>
              <a:t>Φ</a:t>
            </a:r>
            <a:r>
              <a:rPr lang="en-US" altLang="zh-CN" dirty="0">
                <a:solidFill>
                  <a:schemeClr val="bg1"/>
                </a:solidFill>
              </a:rPr>
              <a:t>5mm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 descr="B-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01" t="9486" r="25845" b="11665"/>
          <a:stretch>
            <a:fillRect/>
          </a:stretch>
        </p:blipFill>
        <p:spPr bwMode="auto">
          <a:xfrm>
            <a:off x="4411638" y="4407175"/>
            <a:ext cx="1485123" cy="10538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 descr="截图05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7629" y="4453441"/>
            <a:ext cx="1673057" cy="11245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444" y1="4167" x2="92667" y2="86500"/>
                        <a14:foregroundMark x1="6778" y1="84167" x2="92111" y2="8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389" y="880308"/>
            <a:ext cx="2698199" cy="16236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图片 12" descr="C:\Documents and Settings\lixinyf5\桌面\新建文件夹 (4)\小图\产品图\DLP\4.1.jpg"/>
          <p:cNvPicPr/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3389" y="2696781"/>
            <a:ext cx="2698199" cy="157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362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4"/>
          <p:cNvSpPr txBox="1"/>
          <p:nvPr/>
        </p:nvSpPr>
        <p:spPr>
          <a:xfrm>
            <a:off x="4667006" y="46071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信号处理系统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1950" y="1736350"/>
            <a:ext cx="2743165" cy="1049321"/>
          </a:xfrm>
          <a:prstGeom prst="rect">
            <a:avLst/>
          </a:prstGeom>
          <a:solidFill>
            <a:srgbClr val="4B96E1"/>
          </a:solidFill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集中简洁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1950" y="3118009"/>
            <a:ext cx="2743165" cy="1049321"/>
          </a:xfrm>
          <a:prstGeom prst="rect">
            <a:avLst/>
          </a:prstGeom>
          <a:solidFill>
            <a:srgbClr val="4B96E1"/>
          </a:solidFill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易于管理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61949" y="4569451"/>
            <a:ext cx="2743165" cy="1049321"/>
          </a:xfrm>
          <a:prstGeom prst="rect">
            <a:avLst/>
          </a:prstGeom>
          <a:solidFill>
            <a:srgbClr val="4B96E1"/>
          </a:solidFill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方便扩容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028781" y="1386911"/>
            <a:ext cx="7447894" cy="5166095"/>
            <a:chOff x="3733800" y="306440"/>
            <a:chExt cx="8458200" cy="5811374"/>
          </a:xfrm>
        </p:grpSpPr>
        <p:pic>
          <p:nvPicPr>
            <p:cNvPr id="10" name="Picture 2" descr="79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306440"/>
              <a:ext cx="8458200" cy="5811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图片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100" y="2853330"/>
              <a:ext cx="1858927" cy="2802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圆角矩形 11"/>
          <p:cNvSpPr/>
          <p:nvPr/>
        </p:nvSpPr>
        <p:spPr>
          <a:xfrm>
            <a:off x="7056710" y="3564285"/>
            <a:ext cx="1640598" cy="2680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70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4"/>
          <p:cNvSpPr txBox="1"/>
          <p:nvPr/>
        </p:nvSpPr>
        <p:spPr>
          <a:xfrm>
            <a:off x="4065121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综合管控平台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8" y="915248"/>
            <a:ext cx="11124262" cy="509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93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20006" y="1545655"/>
            <a:ext cx="31330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指挥中心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信息交互管理系统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指挥调度系统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en-US" altLang="zh-CN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GIS</a:t>
            </a: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辅助决策系统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通信系统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en-US" altLang="zh-CN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GPS</a:t>
            </a: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调度系统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勤务管理系统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en-US" altLang="zh-CN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……</a:t>
            </a:r>
          </a:p>
          <a:p>
            <a:pPr marL="285750" indent="-285750">
              <a:buFont typeface="Wingdings" pitchFamily="2" charset="2"/>
              <a:buChar char="n"/>
            </a:pP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marL="285750" indent="-285750">
              <a:buFont typeface="Wingdings" pitchFamily="2" charset="2"/>
              <a:buChar char="n"/>
            </a:pPr>
            <a:endParaRPr lang="zh-CN" altLang="en-US" sz="2400" dirty="0"/>
          </a:p>
        </p:txBody>
      </p:sp>
      <p:pic>
        <p:nvPicPr>
          <p:cNvPr id="32" name="图片 3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8280" y="3276253"/>
            <a:ext cx="4892926" cy="2714358"/>
          </a:xfrm>
          <a:prstGeom prst="rect">
            <a:avLst/>
          </a:prstGeom>
        </p:spPr>
      </p:pic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6319587" y="764605"/>
            <a:ext cx="2211387" cy="787400"/>
            <a:chOff x="407" y="1542"/>
            <a:chExt cx="1710" cy="496"/>
          </a:xfrm>
        </p:grpSpPr>
        <p:sp>
          <p:nvSpPr>
            <p:cNvPr id="34" name="Rectangle 5"/>
            <p:cNvSpPr>
              <a:spLocks noChangeArrowheads="1"/>
            </p:cNvSpPr>
            <p:nvPr/>
          </p:nvSpPr>
          <p:spPr bwMode="ltGray">
            <a:xfrm>
              <a:off x="407" y="1546"/>
              <a:ext cx="1710" cy="492"/>
            </a:xfrm>
            <a:prstGeom prst="rect">
              <a:avLst/>
            </a:prstGeom>
            <a:solidFill>
              <a:srgbClr val="FF8939"/>
            </a:solidFill>
            <a:ln w="762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Rectangle 6"/>
            <p:cNvSpPr>
              <a:spLocks noChangeArrowheads="1"/>
            </p:cNvSpPr>
            <p:nvPr/>
          </p:nvSpPr>
          <p:spPr bwMode="ltGray">
            <a:xfrm>
              <a:off x="407" y="1542"/>
              <a:ext cx="1710" cy="492"/>
            </a:xfrm>
            <a:prstGeom prst="rect">
              <a:avLst/>
            </a:prstGeom>
            <a:solidFill>
              <a:srgbClr val="FE9376"/>
            </a:solidFill>
            <a:ln w="76200">
              <a:solidFill>
                <a:schemeClr val="hlink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000066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6" name="Text Box 10"/>
          <p:cNvSpPr txBox="1">
            <a:spLocks noChangeArrowheads="1"/>
          </p:cNvSpPr>
          <p:nvPr/>
        </p:nvSpPr>
        <p:spPr bwMode="black">
          <a:xfrm>
            <a:off x="6628280" y="891149"/>
            <a:ext cx="162416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91440" bIns="9144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dirty="0" smtClean="0">
                <a:latin typeface="+mn-ea"/>
                <a:ea typeface="+mn-ea"/>
              </a:rPr>
              <a:t>GIS</a:t>
            </a:r>
            <a:r>
              <a:rPr lang="zh-CN" altLang="en-US" sz="2000" dirty="0" smtClean="0">
                <a:latin typeface="+mn-ea"/>
                <a:ea typeface="+mn-ea"/>
              </a:rPr>
              <a:t>地图介绍</a:t>
            </a:r>
            <a:endParaRPr lang="zh-CN" altLang="en-US" sz="2000" dirty="0">
              <a:latin typeface="+mn-ea"/>
              <a:ea typeface="+mn-ea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4555625" y="2052117"/>
            <a:ext cx="51125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支持的地图类型：</a:t>
            </a:r>
            <a:endParaRPr lang="en-US" altLang="zh-CN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n"/>
            </a:pP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采用静态地图方式，加载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.jpg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格式的地图</a:t>
            </a:r>
            <a:r>
              <a:rPr lang="zh-CN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buFont typeface="Wingdings" pitchFamily="2" charset="2"/>
              <a:buChar char="n"/>
            </a:pP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基于山海经纬提供的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GIS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服务接口进行开发；</a:t>
            </a:r>
          </a:p>
          <a:p>
            <a:pPr marL="285750" lvl="0" indent="-285750">
              <a:buFont typeface="Wingdings" pitchFamily="2" charset="2"/>
              <a:buChar char="n"/>
            </a:pP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GeoServer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开发地图服务，由用户自行提供地图资源。</a:t>
            </a:r>
          </a:p>
          <a:p>
            <a:pPr marL="285750" indent="-285750">
              <a:buFont typeface="Wingdings" pitchFamily="2" charset="2"/>
              <a:buChar char="n"/>
            </a:pP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555625" y="3654877"/>
            <a:ext cx="20162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支持管理元素：</a:t>
            </a:r>
            <a:endParaRPr lang="en-US" altLang="zh-CN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buFont typeface="Wingdings" pitchFamily="2" charset="2"/>
              <a:buChar char="n"/>
            </a:pP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交通类元素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（管控区域、管控线路、交通标注等）；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buFont typeface="Wingdings" pitchFamily="2" charset="2"/>
              <a:buChar char="n"/>
            </a:pP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地图类元素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（监控点位、卡口点位等）</a:t>
            </a:r>
            <a:r>
              <a:rPr lang="zh-CN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n"/>
            </a:pP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805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wangqidong3\Desktop\PPT素材\PPT素材(3D小人)超过500张\PPT素材超过500张\3d小人\225J9105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18" y="2715729"/>
            <a:ext cx="28575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wangqidong3\Desktop\工作\以图搜图方案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518" y="2195451"/>
            <a:ext cx="576155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特征检索 - 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70" y="2544489"/>
            <a:ext cx="4824535" cy="295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图示 6"/>
          <p:cNvGraphicFramePr/>
          <p:nvPr>
            <p:extLst>
              <p:ext uri="{D42A27DB-BD31-4B8C-83A1-F6EECF244321}">
                <p14:modId xmlns:p14="http://schemas.microsoft.com/office/powerpoint/2010/main" val="3864742829"/>
              </p:ext>
            </p:extLst>
          </p:nvPr>
        </p:nvGraphicFramePr>
        <p:xfrm>
          <a:off x="1872010" y="971997"/>
          <a:ext cx="8208912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矩形 7"/>
          <p:cNvSpPr/>
          <p:nvPr/>
        </p:nvSpPr>
        <p:spPr>
          <a:xfrm>
            <a:off x="6970639" y="553658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 smtClean="0"/>
              <a:t>系统架构</a:t>
            </a:r>
            <a:endParaRPr lang="zh-CN" altLang="zh-CN" u="sng" dirty="0"/>
          </a:p>
        </p:txBody>
      </p:sp>
      <p:sp>
        <p:nvSpPr>
          <p:cNvPr id="9" name="矩形 8"/>
          <p:cNvSpPr/>
          <p:nvPr/>
        </p:nvSpPr>
        <p:spPr>
          <a:xfrm>
            <a:off x="6970639" y="568315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 smtClean="0"/>
              <a:t>分析效果</a:t>
            </a:r>
            <a:endParaRPr lang="zh-CN" altLang="zh-CN" u="sng" dirty="0"/>
          </a:p>
        </p:txBody>
      </p:sp>
      <p:graphicFrame>
        <p:nvGraphicFramePr>
          <p:cNvPr id="10" name="图示 9"/>
          <p:cNvGraphicFramePr/>
          <p:nvPr>
            <p:extLst>
              <p:ext uri="{D42A27DB-BD31-4B8C-83A1-F6EECF244321}">
                <p14:modId xmlns:p14="http://schemas.microsoft.com/office/powerpoint/2010/main" val="3662180738"/>
              </p:ext>
            </p:extLst>
          </p:nvPr>
        </p:nvGraphicFramePr>
        <p:xfrm>
          <a:off x="2448074" y="6052482"/>
          <a:ext cx="7848996" cy="52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文本框 14"/>
          <p:cNvSpPr txBox="1"/>
          <p:nvPr/>
        </p:nvSpPr>
        <p:spPr>
          <a:xfrm>
            <a:off x="4065121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智能应用</a:t>
            </a:r>
            <a:r>
              <a:rPr lang="en-US" altLang="zh-CN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以图搜图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47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  <p:bldP spid="8" grpId="1"/>
      <p:bldP spid="9" grpId="0"/>
      <p:bldGraphic spid="10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4"/>
          <p:cNvSpPr txBox="1"/>
          <p:nvPr/>
        </p:nvSpPr>
        <p:spPr>
          <a:xfrm>
            <a:off x="4065121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车流统计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02054" y="3497630"/>
            <a:ext cx="133882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u="sng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车流曲线图</a:t>
            </a:r>
            <a:endParaRPr lang="zh-CN" altLang="en-US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2" descr="C:\Users\wangqidong3\Desktop\2014-06-04_1015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69" y="1571776"/>
            <a:ext cx="4090997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wangqidong3\Desktop\2014-06-04_10153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05" y="2147840"/>
            <a:ext cx="4295353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圆角矩形 6"/>
          <p:cNvSpPr/>
          <p:nvPr/>
        </p:nvSpPr>
        <p:spPr bwMode="auto">
          <a:xfrm>
            <a:off x="3534554" y="4932437"/>
            <a:ext cx="1603672" cy="780545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实时车流量分析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69612" y="4086749"/>
            <a:ext cx="133882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u="sng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车辆柱状图</a:t>
            </a:r>
            <a:endParaRPr lang="zh-CN" altLang="en-US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8145776" y="4958314"/>
            <a:ext cx="1603672" cy="780545"/>
          </a:xfrm>
          <a:prstGeom prst="round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卡口车流量对比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 descr="C:\Users\wangqidong3\Desktop\2014-06-04_10164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622" y="1347614"/>
            <a:ext cx="5169161" cy="245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wangqidong3\Desktop\2014-06-04_10180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62" y="2067694"/>
            <a:ext cx="5274398" cy="225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7948955" y="3846355"/>
            <a:ext cx="180049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u="sng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卡口日报表统计</a:t>
            </a:r>
            <a:endParaRPr lang="zh-CN" altLang="en-US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178928" y="4322414"/>
            <a:ext cx="226215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</a:pPr>
            <a:r>
              <a:rPr lang="zh-CN" altLang="en-US" u="sng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卡口全时段流量对比</a:t>
            </a:r>
            <a:endParaRPr lang="zh-CN" altLang="en-US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30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  <p:bldP spid="9" grpId="0" animBg="1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1623324" y="1332037"/>
            <a:ext cx="7647136" cy="9380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6" tIns="45718" rIns="9143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sz="3600" dirty="0"/>
          </a:p>
        </p:txBody>
      </p:sp>
      <p:sp>
        <p:nvSpPr>
          <p:cNvPr id="18" name="矩形 17"/>
          <p:cNvSpPr/>
          <p:nvPr/>
        </p:nvSpPr>
        <p:spPr>
          <a:xfrm>
            <a:off x="1478501" y="1116013"/>
            <a:ext cx="7936788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园区多源、异构数据 </a:t>
            </a:r>
            <a:r>
              <a:rPr lang="zh-CN" altLang="en-US" sz="2400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整合平台</a:t>
            </a:r>
            <a:endParaRPr lang="en-US" altLang="zh-CN" sz="2400" dirty="0" smtClean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----</a:t>
            </a:r>
            <a:r>
              <a:rPr lang="zh-CN" altLang="en-US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大量市场主流产品</a:t>
            </a:r>
            <a:r>
              <a:rPr lang="en-US" altLang="zh-CN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/</a:t>
            </a:r>
            <a:r>
              <a:rPr lang="zh-CN" altLang="en-US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平台接入实例，能够以多种方式接入第三方设备</a:t>
            </a:r>
            <a:r>
              <a:rPr lang="en-US" altLang="zh-CN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/</a:t>
            </a:r>
            <a:r>
              <a:rPr lang="zh-CN" altLang="en-US" dirty="0" smtClean="0">
                <a:solidFill>
                  <a:schemeClr val="bg1">
                    <a:alpha val="99000"/>
                  </a:scheme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平台</a:t>
            </a:r>
            <a:endParaRPr lang="zh-CN" altLang="en-US" dirty="0">
              <a:solidFill>
                <a:schemeClr val="bg1">
                  <a:alpha val="99000"/>
                </a:scheme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7010406" y="2412157"/>
            <a:ext cx="4132262" cy="163121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257175" indent="-257175" algn="l" defTabSz="685772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00000"/>
              <a:buFont typeface="Arial" pitchFamily="34" charset="0"/>
              <a:buChar char="•"/>
              <a:defRPr sz="1800" kern="120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71488" indent="-214313" algn="l" defTabSz="685772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Segoe" pitchFamily="34" charset="0"/>
              <a:buChar char="−"/>
              <a:defRPr sz="1500" kern="120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685800" indent="-214313" algn="l" defTabSz="685772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Segoe" pitchFamily="34" charset="0"/>
              <a:buChar char="−"/>
              <a:defRPr sz="1350" kern="120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900113" indent="-214313" algn="l" defTabSz="685772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Segoe" pitchFamily="34" charset="0"/>
              <a:buChar char="−"/>
              <a:defRPr sz="1350" kern="120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1114425" indent="-214313" algn="l" defTabSz="685772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Segoe" pitchFamily="34" charset="0"/>
              <a:buChar char="−"/>
              <a:defRPr sz="1350" kern="120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  <a:lvl6pPr marL="1885874" indent="-171443" algn="l" defTabSz="6857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61" indent="-171443" algn="l" defTabSz="6857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47" indent="-171443" algn="l" defTabSz="6857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34" indent="-171443" algn="l" defTabSz="6857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 smtClean="0">
                <a:ea typeface="微软雅黑" pitchFamily="34" charset="-122"/>
              </a:rPr>
              <a:t>接入方式</a:t>
            </a:r>
          </a:p>
          <a:p>
            <a:pPr lvl="1"/>
            <a:r>
              <a:rPr lang="en-US" altLang="zh-CN" sz="1600" dirty="0" err="1">
                <a:ea typeface="微软雅黑" pitchFamily="34" charset="-122"/>
              </a:rPr>
              <a:t>Webservice</a:t>
            </a:r>
            <a:endParaRPr lang="en-US" altLang="zh-CN" sz="1600" dirty="0">
              <a:ea typeface="微软雅黑" pitchFamily="34" charset="-122"/>
            </a:endParaRPr>
          </a:p>
          <a:p>
            <a:pPr lvl="1"/>
            <a:r>
              <a:rPr lang="en-US" altLang="zh-CN" sz="1600" dirty="0">
                <a:ea typeface="微软雅黑" pitchFamily="34" charset="-122"/>
              </a:rPr>
              <a:t>FTP</a:t>
            </a:r>
            <a:r>
              <a:rPr lang="zh-CN" altLang="en-US" sz="1600" dirty="0">
                <a:ea typeface="微软雅黑" pitchFamily="34" charset="-122"/>
              </a:rPr>
              <a:t>图片解析</a:t>
            </a:r>
          </a:p>
          <a:p>
            <a:pPr lvl="1"/>
            <a:r>
              <a:rPr lang="zh-CN" altLang="en-US" sz="1600" dirty="0">
                <a:ea typeface="微软雅黑" pitchFamily="34" charset="-122"/>
              </a:rPr>
              <a:t>私有协议</a:t>
            </a:r>
          </a:p>
          <a:p>
            <a:pPr lvl="1"/>
            <a:r>
              <a:rPr lang="zh-CN" altLang="en-US" sz="1600" dirty="0">
                <a:ea typeface="微软雅黑" pitchFamily="34" charset="-122"/>
              </a:rPr>
              <a:t>平台</a:t>
            </a:r>
            <a:r>
              <a:rPr lang="en-US" altLang="zh-CN" sz="1600" dirty="0">
                <a:ea typeface="微软雅黑" pitchFamily="34" charset="-122"/>
              </a:rPr>
              <a:t>SDK</a:t>
            </a:r>
            <a:r>
              <a:rPr lang="zh-CN" altLang="en-US" sz="1600" dirty="0">
                <a:ea typeface="微软雅黑" pitchFamily="34" charset="-122"/>
              </a:rPr>
              <a:t>（包含动态库和控件）</a:t>
            </a:r>
          </a:p>
          <a:p>
            <a:pPr lvl="1"/>
            <a:r>
              <a:rPr lang="zh-CN" altLang="en-US" sz="1600" dirty="0">
                <a:ea typeface="微软雅黑" pitchFamily="34" charset="-122"/>
              </a:rPr>
              <a:t> 数据库（中间表和存储过程）</a:t>
            </a:r>
            <a:endParaRPr lang="zh-CN" altLang="en-US" sz="1600" dirty="0" smtClean="0">
              <a:ea typeface="微软雅黑" pitchFamily="34" charset="-122"/>
            </a:endParaRPr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399516"/>
              </p:ext>
            </p:extLst>
          </p:nvPr>
        </p:nvGraphicFramePr>
        <p:xfrm>
          <a:off x="2547448" y="2445139"/>
          <a:ext cx="4171950" cy="1551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8" name="Visio" r:id="rId3" imgW="2967730" imgH="1414452" progId="Visio.Drawing.11">
                  <p:embed/>
                </p:oleObj>
              </mc:Choice>
              <mc:Fallback>
                <p:oleObj name="Visio" r:id="rId3" imgW="2967730" imgH="141445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448" y="2445139"/>
                        <a:ext cx="4171950" cy="1551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Group 1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972272"/>
              </p:ext>
            </p:extLst>
          </p:nvPr>
        </p:nvGraphicFramePr>
        <p:xfrm>
          <a:off x="3653836" y="4085467"/>
          <a:ext cx="5761453" cy="1426464"/>
        </p:xfrm>
        <a:graphic>
          <a:graphicData uri="http://schemas.openxmlformats.org/drawingml/2006/table">
            <a:tbl>
              <a:tblPr/>
              <a:tblGrid>
                <a:gridCol w="1080120"/>
                <a:gridCol w="936104"/>
                <a:gridCol w="3745229"/>
              </a:tblGrid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接入方式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开发周期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优缺点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Webservice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实时性高、系统兼容性强、开发工作量小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FTP</a:t>
                      </a: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图片解析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一般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实时性差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私有协议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较长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实时性高，调试工作量大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平台</a:t>
                      </a:r>
                      <a:r>
                        <a:rPr kumimoji="0" lang="en-US" altLang="zh-CN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SDK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实时性高、开发周期长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0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数据库</a:t>
                      </a:r>
                      <a:endParaRPr kumimoji="0" lang="en-US" altLang="zh-CN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微软雅黑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微软雅黑" pitchFamily="34" charset="-122"/>
                        </a:rPr>
                        <a:t>实时性一般开发工作量小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4" name="矩形 23"/>
          <p:cNvSpPr/>
          <p:nvPr/>
        </p:nvSpPr>
        <p:spPr bwMode="auto">
          <a:xfrm>
            <a:off x="9486484" y="1332037"/>
            <a:ext cx="1007299" cy="938041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2400" b="1" dirty="0">
                <a:solidFill>
                  <a:srgbClr val="FFC000">
                    <a:alpha val="99000"/>
                  </a:srgb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平台</a:t>
            </a:r>
            <a:r>
              <a:rPr lang="zh-CN" altLang="en-US" sz="2400" b="1" dirty="0" smtClean="0">
                <a:solidFill>
                  <a:srgbClr val="FFC000">
                    <a:alpha val="99000"/>
                  </a:srgbClr>
                </a:solidFill>
                <a:latin typeface="微软雅黑" pitchFamily="34" charset="-122"/>
                <a:ea typeface="微软雅黑" pitchFamily="34" charset="-122"/>
                <a:cs typeface="Segoe UI" pitchFamily="34" charset="0"/>
              </a:rPr>
              <a:t>接入</a:t>
            </a:r>
            <a:endParaRPr lang="zh-CN" altLang="en-US" sz="2400" b="1" dirty="0">
              <a:solidFill>
                <a:srgbClr val="FFC000">
                  <a:alpha val="99000"/>
                </a:srgbClr>
              </a:solidFill>
              <a:latin typeface="微软雅黑" pitchFamily="34" charset="-122"/>
              <a:ea typeface="微软雅黑" pitchFamily="34" charset="-122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6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5"/>
          <p:cNvSpPr>
            <a:spLocks noChangeArrowheads="1"/>
          </p:cNvSpPr>
          <p:nvPr/>
        </p:nvSpPr>
        <p:spPr bwMode="auto">
          <a:xfrm>
            <a:off x="1296392" y="5013325"/>
            <a:ext cx="8856662" cy="1620838"/>
          </a:xfrm>
          <a:prstGeom prst="rect">
            <a:avLst/>
          </a:prstGeom>
          <a:solidFill>
            <a:srgbClr val="C0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组合 7"/>
          <p:cNvGrpSpPr>
            <a:grpSpLocks/>
          </p:cNvGrpSpPr>
          <p:nvPr/>
        </p:nvGrpSpPr>
        <p:grpSpPr bwMode="auto">
          <a:xfrm>
            <a:off x="5473104" y="1152525"/>
            <a:ext cx="4608513" cy="3716338"/>
            <a:chOff x="539552" y="980728"/>
            <a:chExt cx="7541200" cy="5906649"/>
          </a:xfrm>
        </p:grpSpPr>
        <p:pic>
          <p:nvPicPr>
            <p:cNvPr id="6" name="Picture 2" descr="C:\Users\maofangdang\Desktop\图片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980728"/>
              <a:ext cx="7541200" cy="5906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661646" y="1896625"/>
              <a:ext cx="1646958" cy="537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dirty="0">
                  <a:solidFill>
                    <a:srgbClr val="FF0000"/>
                  </a:solidFill>
                  <a:latin typeface="+mn-ea"/>
                  <a:ea typeface="+mn-ea"/>
                </a:rPr>
                <a:t>图像偏色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661646" y="2403774"/>
              <a:ext cx="1646958" cy="5399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dirty="0">
                  <a:solidFill>
                    <a:srgbClr val="FF0000"/>
                  </a:solidFill>
                  <a:latin typeface="+mn-ea"/>
                  <a:ea typeface="+mn-ea"/>
                </a:rPr>
                <a:t>图像条纹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661646" y="2913446"/>
              <a:ext cx="1646958" cy="5374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dirty="0">
                  <a:solidFill>
                    <a:srgbClr val="FF0000"/>
                  </a:solidFill>
                  <a:latin typeface="+mn-ea"/>
                  <a:ea typeface="+mn-ea"/>
                </a:rPr>
                <a:t>图像模糊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661646" y="3423118"/>
              <a:ext cx="1646958" cy="5374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>
                <a:defRPr/>
              </a:pPr>
              <a:r>
                <a:rPr lang="zh-CN" altLang="en-US" sz="1600" b="1" dirty="0">
                  <a:solidFill>
                    <a:srgbClr val="FF0000"/>
                  </a:solidFill>
                  <a:latin typeface="+mn-ea"/>
                  <a:ea typeface="+mn-ea"/>
                </a:rPr>
                <a:t>图像黑屏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661646" y="3930268"/>
              <a:ext cx="1646958" cy="537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1600" b="1" dirty="0">
                  <a:solidFill>
                    <a:srgbClr val="FF0000"/>
                  </a:solidFill>
                  <a:latin typeface="+mn-ea"/>
                  <a:ea typeface="+mn-ea"/>
                </a:rPr>
                <a:t>亮度异常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661646" y="4439941"/>
              <a:ext cx="948169" cy="5374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1600" b="1" dirty="0">
                  <a:solidFill>
                    <a:srgbClr val="FF0000"/>
                  </a:solidFill>
                  <a:latin typeface="+mn-ea"/>
                  <a:ea typeface="+mn-ea"/>
                </a:rPr>
                <a:t>……</a:t>
              </a:r>
              <a:endParaRPr lang="zh-CN" altLang="en-US" sz="1600" b="1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" name="组合 15"/>
          <p:cNvGrpSpPr>
            <a:grpSpLocks/>
          </p:cNvGrpSpPr>
          <p:nvPr/>
        </p:nvGrpSpPr>
        <p:grpSpPr bwMode="auto">
          <a:xfrm>
            <a:off x="1440854" y="1635125"/>
            <a:ext cx="3887788" cy="3233738"/>
            <a:chOff x="539552" y="1881422"/>
            <a:chExt cx="5151099" cy="3372614"/>
          </a:xfrm>
        </p:grpSpPr>
        <p:pic>
          <p:nvPicPr>
            <p:cNvPr id="14" name="Picture 3" descr="信号丢失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1881422"/>
              <a:ext cx="1580410" cy="132480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5" name="Picture 10" descr="图像模糊_对焦不准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38429" y="1881422"/>
              <a:ext cx="1561369" cy="1305759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6" name="Picture 16" descr="亮度异常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9552" y="3565083"/>
              <a:ext cx="1612143" cy="1287848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7" name="Picture 23" descr="D:\Hikvision\产品资料\发布前资料\视频质量诊断\视频质量诊断\图像滚屏1.jpe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28766" y="3565083"/>
              <a:ext cx="1561885" cy="1297195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8" name="Picture 21" descr="D:\Hikvision\产品资料\发布前资料\视频质量诊断\视频质量诊断\视频条纹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57457" y="3565083"/>
              <a:ext cx="1565547" cy="1310215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19" name="Picture 5" descr="视频雪花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18264" y="1881422"/>
              <a:ext cx="1572387" cy="130874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20" name="TextBox 22"/>
            <p:cNvSpPr txBox="1">
              <a:spLocks noChangeArrowheads="1"/>
            </p:cNvSpPr>
            <p:nvPr/>
          </p:nvSpPr>
          <p:spPr bwMode="auto">
            <a:xfrm>
              <a:off x="638531" y="3179514"/>
              <a:ext cx="1331881" cy="35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信号丢失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TextBox 23"/>
            <p:cNvSpPr txBox="1">
              <a:spLocks noChangeArrowheads="1"/>
            </p:cNvSpPr>
            <p:nvPr/>
          </p:nvSpPr>
          <p:spPr bwMode="auto">
            <a:xfrm>
              <a:off x="2333958" y="3179514"/>
              <a:ext cx="1331881" cy="353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图像模糊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2" name="TextBox 24"/>
            <p:cNvSpPr txBox="1">
              <a:spLocks noChangeArrowheads="1"/>
            </p:cNvSpPr>
            <p:nvPr/>
          </p:nvSpPr>
          <p:spPr bwMode="auto">
            <a:xfrm>
              <a:off x="4119302" y="3179514"/>
              <a:ext cx="1331881" cy="353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图像偏色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TextBox 25"/>
            <p:cNvSpPr txBox="1">
              <a:spLocks noChangeArrowheads="1"/>
            </p:cNvSpPr>
            <p:nvPr/>
          </p:nvSpPr>
          <p:spPr bwMode="auto">
            <a:xfrm>
              <a:off x="560468" y="4884649"/>
              <a:ext cx="1331881" cy="353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亮度异常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4" name="TextBox 26"/>
            <p:cNvSpPr txBox="1">
              <a:spLocks noChangeArrowheads="1"/>
            </p:cNvSpPr>
            <p:nvPr/>
          </p:nvSpPr>
          <p:spPr bwMode="auto">
            <a:xfrm>
              <a:off x="2355074" y="4900866"/>
              <a:ext cx="1331881" cy="353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图像乱码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5" name="TextBox 27"/>
            <p:cNvSpPr txBox="1">
              <a:spLocks noChangeArrowheads="1"/>
            </p:cNvSpPr>
            <p:nvPr/>
          </p:nvSpPr>
          <p:spPr bwMode="auto">
            <a:xfrm>
              <a:off x="4124553" y="4900866"/>
              <a:ext cx="1331881" cy="353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1600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图像滚屏</a:t>
              </a:r>
              <a:endParaRPr lang="en-US" altLang="zh-CN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512292" y="5202238"/>
            <a:ext cx="8497887" cy="1431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1" indent="-285750" algn="l" eaLnBrk="0" hangingPunct="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n"/>
              <a:defRPr/>
            </a:pPr>
            <a:r>
              <a:rPr lang="zh-CN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以</a:t>
            </a:r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轮巡的方式快速检测</a:t>
            </a:r>
            <a:r>
              <a:rPr lang="zh-CN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，对</a:t>
            </a:r>
            <a:r>
              <a:rPr lang="en-US" altLang="zh-CN" sz="2000" b="1" dirty="0" smtClean="0">
                <a:solidFill>
                  <a:schemeClr val="bg1"/>
                </a:solidFill>
                <a:latin typeface="+mj-ea"/>
                <a:ea typeface="+mj-ea"/>
              </a:rPr>
              <a:t>17</a:t>
            </a:r>
            <a:r>
              <a:rPr lang="zh-CN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种常见摄像机故障进行检测，利用率</a:t>
            </a:r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高</a:t>
            </a:r>
            <a:endParaRPr lang="en-US" altLang="zh-CN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285750" lvl="1" indent="-285750" algn="l" eaLnBrk="0" hangingPunct="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n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降低人工运维成本，视频监控运维及时高效</a:t>
            </a:r>
            <a:endParaRPr lang="en-US" altLang="zh-CN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285750" lvl="1" indent="-285750" algn="l" eaLnBrk="0" hangingPunct="0">
              <a:spcBef>
                <a:spcPts val="600"/>
              </a:spcBef>
              <a:buClr>
                <a:schemeClr val="bg1"/>
              </a:buClr>
              <a:buFont typeface="Wingdings" pitchFamily="2" charset="2"/>
              <a:buChar char="n"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j-ea"/>
                <a:ea typeface="+mj-ea"/>
              </a:rPr>
              <a:t>支持对第三方码流的检测，系统升级简便</a:t>
            </a:r>
            <a:endParaRPr lang="en-US" altLang="zh-CN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285750" lvl="1" indent="-285750" algn="l" eaLnBrk="0" hangingPunct="0">
              <a:spcBef>
                <a:spcPts val="600"/>
              </a:spcBef>
              <a:buFont typeface="Arial" pitchFamily="34" charset="0"/>
              <a:buChar char="•"/>
              <a:defRPr/>
            </a:pPr>
            <a:endParaRPr lang="en-US" altLang="zh-CN" sz="1200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7" name="Picture 5" descr="视频雪花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9811" y="1628800"/>
            <a:ext cx="1186758" cy="1254849"/>
          </a:xfrm>
          <a:prstGeom prst="rect">
            <a:avLst/>
          </a:prstGeom>
          <a:solidFill>
            <a:srgbClr val="C00000"/>
          </a:solidFill>
          <a:ln>
            <a:solidFill>
              <a:schemeClr val="bg2">
                <a:lumMod val="20000"/>
                <a:lumOff val="80000"/>
              </a:schemeClr>
            </a:solidFill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8" name="文本框 14"/>
          <p:cNvSpPr txBox="1"/>
          <p:nvPr/>
        </p:nvSpPr>
        <p:spPr>
          <a:xfrm>
            <a:off x="4065121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视频质量诊断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11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1" y="1422974"/>
            <a:ext cx="12241213" cy="1320225"/>
          </a:xfrm>
          <a:prstGeom prst="rect">
            <a:avLst/>
          </a:prstGeom>
          <a:solidFill>
            <a:srgbClr val="8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168278" y="1729143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solidFill>
                  <a:srgbClr val="FFC000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体系蓝图</a:t>
            </a:r>
            <a:endParaRPr lang="zh-CN" altLang="en-US" sz="4000" dirty="0">
              <a:solidFill>
                <a:srgbClr val="FFC000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0086" y="3132237"/>
            <a:ext cx="10009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en-US" sz="4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车辆管控和</a:t>
            </a:r>
            <a:r>
              <a:rPr lang="zh-CN" altLang="zh-CN" sz="4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</a:t>
            </a:r>
            <a:r>
              <a:rPr lang="zh-CN" altLang="zh-CN" sz="4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安保</a:t>
            </a:r>
            <a:r>
              <a:rPr lang="zh-CN" altLang="zh-CN" sz="4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防盗</a:t>
            </a:r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为主线，基于视频基础数据联网和智能分析，提供一站式服务体系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341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/>
          <p:nvPr/>
        </p:nvSpPr>
        <p:spPr bwMode="auto">
          <a:xfrm>
            <a:off x="336570" y="1321185"/>
            <a:ext cx="2891070" cy="4885835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56" tIns="46628" rIns="93256" bIns="46628" numCol="1" rtlCol="0" anchor="t" anchorCtr="0" compatLnSpc="1">
            <a:prstTxWarp prst="textNoShape">
              <a:avLst/>
            </a:prstTxWarp>
          </a:bodyPr>
          <a:lstStyle/>
          <a:p>
            <a:pPr algn="ctr" defTabSz="932290"/>
            <a:r>
              <a:rPr lang="zh-CN" altLang="en-US" sz="3264" dirty="0">
                <a:solidFill>
                  <a:srgbClr val="FFFFFF">
                    <a:alpha val="98824"/>
                  </a:srgbClr>
                </a:solidFill>
                <a:latin typeface="Segoe UI Light"/>
                <a:ea typeface="Segoe UI" pitchFamily="34" charset="0"/>
                <a:cs typeface="Segoe UI" pitchFamily="34" charset="0"/>
              </a:rPr>
              <a:t>出入口</a:t>
            </a:r>
            <a:endParaRPr lang="en-US" sz="3264" dirty="0">
              <a:solidFill>
                <a:srgbClr val="FFFFFF">
                  <a:alpha val="98824"/>
                </a:srgbClr>
              </a:solidFill>
              <a:latin typeface="Segoe UI Ligh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Rectangle 24"/>
          <p:cNvSpPr/>
          <p:nvPr/>
        </p:nvSpPr>
        <p:spPr bwMode="auto">
          <a:xfrm>
            <a:off x="6253872" y="1321185"/>
            <a:ext cx="2891070" cy="4885834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56" tIns="46628" rIns="93256" bIns="46628" numCol="1" rtlCol="0" anchor="t" anchorCtr="0" compatLnSpc="1">
            <a:prstTxWarp prst="textNoShape">
              <a:avLst/>
            </a:prstTxWarp>
          </a:bodyPr>
          <a:lstStyle/>
          <a:p>
            <a:pPr algn="ctr" defTabSz="932290"/>
            <a:r>
              <a:rPr lang="zh-CN" altLang="en-US" sz="3264" dirty="0" smtClean="0">
                <a:solidFill>
                  <a:srgbClr val="FFFFFF">
                    <a:alpha val="98824"/>
                  </a:srgbClr>
                </a:solidFill>
                <a:latin typeface="Segoe UI Light"/>
                <a:ea typeface="Segoe UI" pitchFamily="34" charset="0"/>
                <a:cs typeface="Segoe UI" pitchFamily="34" charset="0"/>
              </a:rPr>
              <a:t>人脸识别</a:t>
            </a:r>
            <a:endParaRPr lang="en-US" sz="3264" dirty="0">
              <a:solidFill>
                <a:srgbClr val="FFFFFF">
                  <a:alpha val="98824"/>
                </a:srgbClr>
              </a:solidFill>
              <a:latin typeface="Segoe UI Ligh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Rectangle 25"/>
          <p:cNvSpPr/>
          <p:nvPr/>
        </p:nvSpPr>
        <p:spPr bwMode="auto">
          <a:xfrm>
            <a:off x="3312228" y="1321185"/>
            <a:ext cx="2891070" cy="4885834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56" tIns="46628" rIns="93256" bIns="46628" numCol="1" rtlCol="0" anchor="t" anchorCtr="0" compatLnSpc="1">
            <a:prstTxWarp prst="textNoShape">
              <a:avLst/>
            </a:prstTxWarp>
          </a:bodyPr>
          <a:lstStyle/>
          <a:p>
            <a:pPr algn="ctr" defTabSz="932290"/>
            <a:r>
              <a:rPr lang="zh-CN" altLang="en-US" sz="3264" dirty="0" smtClean="0">
                <a:solidFill>
                  <a:srgbClr val="FFFFFF">
                    <a:alpha val="98824"/>
                  </a:srgbClr>
                </a:solidFill>
                <a:latin typeface="Segoe UI Light"/>
                <a:ea typeface="Segoe UI" pitchFamily="34" charset="0"/>
                <a:cs typeface="Segoe UI" pitchFamily="34" charset="0"/>
              </a:rPr>
              <a:t>反向寻车</a:t>
            </a:r>
            <a:endParaRPr lang="en-US" sz="3264" dirty="0">
              <a:solidFill>
                <a:srgbClr val="FFFFFF">
                  <a:alpha val="98824"/>
                </a:srgbClr>
              </a:solidFill>
              <a:latin typeface="Segoe UI Ligh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19"/>
          <p:cNvSpPr/>
          <p:nvPr/>
        </p:nvSpPr>
        <p:spPr bwMode="auto">
          <a:xfrm>
            <a:off x="478830" y="4885833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北京联合大学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9" name="Rectangle 30"/>
          <p:cNvSpPr/>
          <p:nvPr/>
        </p:nvSpPr>
        <p:spPr bwMode="auto">
          <a:xfrm>
            <a:off x="478830" y="4225238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天津大港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10" name="Rectangle 31"/>
          <p:cNvSpPr/>
          <p:nvPr/>
        </p:nvSpPr>
        <p:spPr bwMode="auto">
          <a:xfrm>
            <a:off x="477210" y="356464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杭电出入口牌识收费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11" name="Rectangle 32"/>
          <p:cNvSpPr/>
          <p:nvPr/>
        </p:nvSpPr>
        <p:spPr bwMode="auto">
          <a:xfrm>
            <a:off x="478830" y="2904050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广东海关码头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12" name="Rectangle 35"/>
          <p:cNvSpPr/>
          <p:nvPr/>
        </p:nvSpPr>
        <p:spPr bwMode="auto">
          <a:xfrm>
            <a:off x="467496" y="2243456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佛山联网小区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18" name="Rectangle 41"/>
          <p:cNvSpPr/>
          <p:nvPr/>
        </p:nvSpPr>
        <p:spPr bwMode="auto">
          <a:xfrm>
            <a:off x="3465822" y="4872751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浙江报业集团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19" name="Rectangle 42"/>
          <p:cNvSpPr/>
          <p:nvPr/>
        </p:nvSpPr>
        <p:spPr bwMode="auto">
          <a:xfrm>
            <a:off x="3465822" y="4212156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深国投广场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0" name="Rectangle 43"/>
          <p:cNvSpPr/>
          <p:nvPr/>
        </p:nvSpPr>
        <p:spPr bwMode="auto">
          <a:xfrm>
            <a:off x="3464202" y="3551562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2000" dirty="0">
                <a:solidFill>
                  <a:schemeClr val="bg1"/>
                </a:solidFill>
              </a:rPr>
              <a:t>临沧市青华医院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1" name="Rectangle 44"/>
          <p:cNvSpPr/>
          <p:nvPr/>
        </p:nvSpPr>
        <p:spPr bwMode="auto">
          <a:xfrm>
            <a:off x="3465822" y="2890968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宁波高铁南站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2" name="Rectangle 45"/>
          <p:cNvSpPr/>
          <p:nvPr/>
        </p:nvSpPr>
        <p:spPr bwMode="auto">
          <a:xfrm>
            <a:off x="3454488" y="223037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珠海十字门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3" name="Rectangle 46"/>
          <p:cNvSpPr/>
          <p:nvPr/>
        </p:nvSpPr>
        <p:spPr bwMode="auto">
          <a:xfrm>
            <a:off x="6407467" y="4872751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塔里木油田人脸识别项目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4" name="Rectangle 47"/>
          <p:cNvSpPr/>
          <p:nvPr/>
        </p:nvSpPr>
        <p:spPr bwMode="auto">
          <a:xfrm>
            <a:off x="6407467" y="4212156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安阳平安城市人员卡口项目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5" name="Rectangle 48"/>
          <p:cNvSpPr/>
          <p:nvPr/>
        </p:nvSpPr>
        <p:spPr bwMode="auto">
          <a:xfrm>
            <a:off x="6405847" y="3551562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濮</a:t>
            </a:r>
            <a:r>
              <a:rPr lang="zh-CN" altLang="en-US" sz="1938" kern="0" dirty="0" smtClean="0">
                <a:solidFill>
                  <a:schemeClr val="bg1"/>
                </a:solidFill>
              </a:rPr>
              <a:t>阳公安局人脸比对项目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6" name="Rectangle 49"/>
          <p:cNvSpPr/>
          <p:nvPr/>
        </p:nvSpPr>
        <p:spPr bwMode="auto">
          <a:xfrm>
            <a:off x="6407467" y="2890968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欧尚超市人脸比对项目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7" name="Rectangle 50"/>
          <p:cNvSpPr/>
          <p:nvPr/>
        </p:nvSpPr>
        <p:spPr bwMode="auto">
          <a:xfrm>
            <a:off x="6396132" y="223037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海南立体防控人员卡口项目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28" name="Rectangle 51"/>
          <p:cNvSpPr/>
          <p:nvPr/>
        </p:nvSpPr>
        <p:spPr bwMode="auto">
          <a:xfrm>
            <a:off x="478830" y="553573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天津大学牌</a:t>
            </a:r>
            <a:r>
              <a:rPr lang="zh-CN" altLang="en-US" sz="1938" kern="0" dirty="0">
                <a:solidFill>
                  <a:schemeClr val="bg1"/>
                </a:solidFill>
              </a:rPr>
              <a:t>识收费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0" name="Rectangle 53"/>
          <p:cNvSpPr/>
          <p:nvPr/>
        </p:nvSpPr>
        <p:spPr bwMode="auto">
          <a:xfrm>
            <a:off x="6407467" y="553573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岳阳市烟草公司人脸比对项目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1" name="Rectangle 54"/>
          <p:cNvSpPr/>
          <p:nvPr/>
        </p:nvSpPr>
        <p:spPr bwMode="auto">
          <a:xfrm>
            <a:off x="3465822" y="553573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 smtClean="0">
                <a:solidFill>
                  <a:schemeClr val="bg1"/>
                </a:solidFill>
              </a:rPr>
              <a:t>丽水万地广场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2" name="Rectangle 24"/>
          <p:cNvSpPr/>
          <p:nvPr/>
        </p:nvSpPr>
        <p:spPr bwMode="auto">
          <a:xfrm>
            <a:off x="9206200" y="1321185"/>
            <a:ext cx="2891070" cy="4885834"/>
          </a:xfrm>
          <a:prstGeom prst="rect">
            <a:avLst/>
          </a:prstGeom>
          <a:solidFill>
            <a:srgbClr val="0072C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3256" tIns="46628" rIns="93256" bIns="46628" numCol="1" rtlCol="0" anchor="t" anchorCtr="0" compatLnSpc="1">
            <a:prstTxWarp prst="textNoShape">
              <a:avLst/>
            </a:prstTxWarp>
          </a:bodyPr>
          <a:lstStyle/>
          <a:p>
            <a:pPr algn="ctr" defTabSz="932290"/>
            <a:r>
              <a:rPr lang="zh-CN" altLang="en-US" sz="3264" dirty="0" smtClean="0">
                <a:solidFill>
                  <a:srgbClr val="FFFFFF">
                    <a:alpha val="98824"/>
                  </a:srgbClr>
                </a:solidFill>
                <a:latin typeface="Segoe UI Light"/>
                <a:ea typeface="Segoe UI" pitchFamily="34" charset="0"/>
                <a:cs typeface="Segoe UI" pitchFamily="34" charset="0"/>
              </a:rPr>
              <a:t>门禁一卡通</a:t>
            </a:r>
            <a:endParaRPr lang="en-US" sz="3264" dirty="0">
              <a:solidFill>
                <a:srgbClr val="FFFFFF">
                  <a:alpha val="98824"/>
                </a:srgbClr>
              </a:solidFill>
              <a:latin typeface="Segoe UI Light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Rectangle 46"/>
          <p:cNvSpPr/>
          <p:nvPr/>
        </p:nvSpPr>
        <p:spPr bwMode="auto">
          <a:xfrm>
            <a:off x="9359795" y="4872751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2000" dirty="0">
                <a:solidFill>
                  <a:schemeClr val="bg1"/>
                </a:solidFill>
              </a:rPr>
              <a:t>青岛空港首创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4" name="Rectangle 47"/>
          <p:cNvSpPr/>
          <p:nvPr/>
        </p:nvSpPr>
        <p:spPr bwMode="auto">
          <a:xfrm>
            <a:off x="9359795" y="4212156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洛阳凯旋广场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5" name="Rectangle 48"/>
          <p:cNvSpPr/>
          <p:nvPr/>
        </p:nvSpPr>
        <p:spPr bwMode="auto">
          <a:xfrm>
            <a:off x="9358175" y="3551562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北京丰台区诺德国际广场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6" name="Rectangle 49"/>
          <p:cNvSpPr/>
          <p:nvPr/>
        </p:nvSpPr>
        <p:spPr bwMode="auto">
          <a:xfrm>
            <a:off x="9359795" y="2890968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郑州建业总部港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7" name="Rectangle 50"/>
          <p:cNvSpPr/>
          <p:nvPr/>
        </p:nvSpPr>
        <p:spPr bwMode="auto">
          <a:xfrm>
            <a:off x="9348460" y="223037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1938" kern="0" dirty="0">
                <a:solidFill>
                  <a:schemeClr val="bg1"/>
                </a:solidFill>
              </a:rPr>
              <a:t>广佛智城项目</a:t>
            </a:r>
            <a:endParaRPr lang="en-US" sz="1938" kern="0" dirty="0">
              <a:solidFill>
                <a:schemeClr val="bg1"/>
              </a:solidFill>
            </a:endParaRPr>
          </a:p>
        </p:txBody>
      </p:sp>
      <p:sp>
        <p:nvSpPr>
          <p:cNvPr id="38" name="Rectangle 53"/>
          <p:cNvSpPr/>
          <p:nvPr/>
        </p:nvSpPr>
        <p:spPr bwMode="auto">
          <a:xfrm>
            <a:off x="9359795" y="5535734"/>
            <a:ext cx="2606552" cy="556714"/>
          </a:xfrm>
          <a:prstGeom prst="rect">
            <a:avLst/>
          </a:prstGeom>
          <a:solidFill>
            <a:srgbClr val="505050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93256" tIns="46628" rIns="93256" bIns="46628" anchor="ctr"/>
          <a:lstStyle/>
          <a:p>
            <a:pPr algn="ctr" defTabSz="932135"/>
            <a:r>
              <a:rPr lang="zh-CN" altLang="en-US" sz="2000" dirty="0">
                <a:solidFill>
                  <a:schemeClr val="bg1"/>
                </a:solidFill>
              </a:rPr>
              <a:t>青岛光谷产业园</a:t>
            </a:r>
            <a:endParaRPr lang="en-US" sz="1938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78360" y="251917"/>
            <a:ext cx="3168352" cy="1080120"/>
          </a:xfrm>
          <a:prstGeom prst="rect">
            <a:avLst/>
          </a:prstGeom>
          <a:solidFill>
            <a:srgbClr val="0070C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车辆管控</a:t>
            </a:r>
            <a:endParaRPr lang="zh-CN" altLang="en-US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84636" y="2468132"/>
            <a:ext cx="1440160" cy="1080120"/>
          </a:xfrm>
          <a:prstGeom prst="rect">
            <a:avLst/>
          </a:prstGeom>
          <a:solidFill>
            <a:srgbClr val="0070C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道路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路口</a:t>
            </a:r>
          </a:p>
        </p:txBody>
      </p:sp>
      <p:sp>
        <p:nvSpPr>
          <p:cNvPr id="13" name="矩形 12"/>
          <p:cNvSpPr/>
          <p:nvPr/>
        </p:nvSpPr>
        <p:spPr>
          <a:xfrm>
            <a:off x="8958000" y="4890622"/>
            <a:ext cx="1440160" cy="1080120"/>
          </a:xfrm>
          <a:prstGeom prst="rect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重要区域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416750" y="3021073"/>
            <a:ext cx="1465536" cy="1080120"/>
          </a:xfrm>
          <a:prstGeom prst="rect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出入口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16350" y="3827218"/>
            <a:ext cx="1440160" cy="1080120"/>
          </a:xfrm>
          <a:prstGeom prst="rect">
            <a:avLst/>
          </a:prstGeom>
          <a:solidFill>
            <a:srgbClr val="0070C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停车场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50703" y="3810546"/>
            <a:ext cx="1440160" cy="1080120"/>
          </a:xfrm>
          <a:prstGeom prst="rect">
            <a:avLst/>
          </a:prstGeom>
          <a:solidFill>
            <a:srgbClr val="0070C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出入口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880246" y="1980109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5400526" y="1653853"/>
            <a:ext cx="0" cy="5006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6156610" y="2773884"/>
            <a:ext cx="43564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7128719" y="1653854"/>
            <a:ext cx="0" cy="47907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7402906" y="1116013"/>
            <a:ext cx="4550348" cy="1080120"/>
          </a:xfrm>
          <a:prstGeom prst="rect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人员安保防范</a:t>
            </a:r>
            <a:endParaRPr lang="zh-CN" altLang="en-US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222376" y="5076453"/>
            <a:ext cx="1440160" cy="1080120"/>
          </a:xfrm>
          <a:prstGeom prst="rect">
            <a:avLst/>
          </a:prstGeom>
          <a:solidFill>
            <a:srgbClr val="0070C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主要道路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410848" y="3027313"/>
            <a:ext cx="1465536" cy="1080120"/>
          </a:xfrm>
          <a:prstGeom prst="rect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道路路口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62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1" y="1422974"/>
            <a:ext cx="12241213" cy="1320225"/>
          </a:xfrm>
          <a:prstGeom prst="rect">
            <a:avLst/>
          </a:prstGeom>
          <a:solidFill>
            <a:srgbClr val="80000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952254" y="1729143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solidFill>
                  <a:srgbClr val="FFC000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解决方案</a:t>
            </a:r>
            <a:endParaRPr lang="zh-CN" altLang="en-US" sz="4000" dirty="0">
              <a:solidFill>
                <a:srgbClr val="FFC000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014" y="3420269"/>
            <a:ext cx="107291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首先解决各场景“看得到”的问题，然后将</a:t>
            </a:r>
            <a:r>
              <a:rPr lang="zh-CN" altLang="en-US" sz="32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道路过车信息、道路</a:t>
            </a:r>
            <a:r>
              <a:rPr lang="zh-CN" altLang="en-US" sz="3200" dirty="0" smtClean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信息、人员信息数字化</a:t>
            </a:r>
            <a:r>
              <a:rPr lang="zh-CN" altLang="en-US" sz="32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，并通过计算机仿真、模式识别等分析处理机制，实现行为判断、状态记录，最终实现</a:t>
            </a:r>
            <a:r>
              <a:rPr lang="zh-CN" altLang="en-US" sz="3200" dirty="0" smtClean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对车</a:t>
            </a:r>
            <a:r>
              <a:rPr lang="zh-CN" altLang="en-US" sz="32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、</a:t>
            </a:r>
            <a:r>
              <a:rPr lang="zh-CN" altLang="en-US" sz="3200" dirty="0" smtClean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路、人的</a:t>
            </a:r>
            <a:r>
              <a:rPr lang="zh-CN" altLang="en-US" sz="32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综合管理与服务</a:t>
            </a:r>
          </a:p>
        </p:txBody>
      </p:sp>
    </p:spTree>
    <p:extLst>
      <p:ext uri="{BB962C8B-B14F-4D97-AF65-F5344CB8AC3E}">
        <p14:creationId xmlns:p14="http://schemas.microsoft.com/office/powerpoint/2010/main" val="33861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8615534" y="1349676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车辆管理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566416" y="1283038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矛盾聚焦点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C:\Documents and Settings\guxiaolu\桌面\QC\149_1600_zscosol.com.cn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500" y="2250105"/>
            <a:ext cx="2088077" cy="345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6908654" y="2209563"/>
            <a:ext cx="3413760" cy="3413760"/>
            <a:chOff x="1400860" y="242823"/>
            <a:chExt cx="3413760" cy="3413760"/>
          </a:xfrm>
        </p:grpSpPr>
        <p:sp>
          <p:nvSpPr>
            <p:cNvPr id="21" name="饼形 20"/>
            <p:cNvSpPr/>
            <p:nvPr/>
          </p:nvSpPr>
          <p:spPr>
            <a:xfrm>
              <a:off x="1400860" y="242823"/>
              <a:ext cx="3413760" cy="3413760"/>
            </a:xfrm>
            <a:prstGeom prst="pie">
              <a:avLst>
                <a:gd name="adj1" fmla="val 16200000"/>
                <a:gd name="adj2" fmla="val 2052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2" name="饼形 4"/>
            <p:cNvSpPr/>
            <p:nvPr/>
          </p:nvSpPr>
          <p:spPr>
            <a:xfrm>
              <a:off x="3150819" y="752856"/>
              <a:ext cx="1158240" cy="7924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车辆抓拍取证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789173" y="2374155"/>
            <a:ext cx="3413760" cy="3413760"/>
            <a:chOff x="1281379" y="407415"/>
            <a:chExt cx="3413760" cy="3413760"/>
          </a:xfrm>
        </p:grpSpPr>
        <p:sp>
          <p:nvSpPr>
            <p:cNvPr id="19" name="饼形 18"/>
            <p:cNvSpPr/>
            <p:nvPr/>
          </p:nvSpPr>
          <p:spPr>
            <a:xfrm>
              <a:off x="1281379" y="407415"/>
              <a:ext cx="3413760" cy="3413760"/>
            </a:xfrm>
            <a:prstGeom prst="pie">
              <a:avLst>
                <a:gd name="adj1" fmla="val 20520000"/>
                <a:gd name="adj2" fmla="val 324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2483469"/>
                <a:satOff val="9953"/>
                <a:lumOff val="2157"/>
                <a:alphaOff val="0"/>
              </a:schemeClr>
            </a:fillRef>
            <a:effectRef idx="3">
              <a:schemeClr val="accent5">
                <a:hueOff val="-2483469"/>
                <a:satOff val="9953"/>
                <a:lumOff val="215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0" name="饼形 6"/>
            <p:cNvSpPr/>
            <p:nvPr/>
          </p:nvSpPr>
          <p:spPr>
            <a:xfrm>
              <a:off x="3512515" y="1951736"/>
              <a:ext cx="1016000" cy="8575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车牌自动识别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789173" y="2374155"/>
            <a:ext cx="3413760" cy="3413760"/>
            <a:chOff x="1281379" y="407415"/>
            <a:chExt cx="3413760" cy="3413760"/>
          </a:xfrm>
        </p:grpSpPr>
        <p:sp>
          <p:nvSpPr>
            <p:cNvPr id="17" name="饼形 16"/>
            <p:cNvSpPr/>
            <p:nvPr/>
          </p:nvSpPr>
          <p:spPr>
            <a:xfrm>
              <a:off x="1281379" y="407415"/>
              <a:ext cx="3413760" cy="3413760"/>
            </a:xfrm>
            <a:prstGeom prst="pie">
              <a:avLst>
                <a:gd name="adj1" fmla="val 3240000"/>
                <a:gd name="adj2" fmla="val 756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3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8" name="饼形 8"/>
            <p:cNvSpPr/>
            <p:nvPr/>
          </p:nvSpPr>
          <p:spPr>
            <a:xfrm>
              <a:off x="2378659" y="2967736"/>
              <a:ext cx="1219200" cy="7315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行车路线有效</a:t>
              </a:r>
              <a:r>
                <a:rPr lang="zh-CN" altLang="en-US" sz="13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分析</a:t>
              </a:r>
              <a:endParaRPr lang="zh-CN" altLang="en-US" sz="13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89173" y="2374155"/>
            <a:ext cx="3413760" cy="3413760"/>
            <a:chOff x="1281379" y="407415"/>
            <a:chExt cx="3413760" cy="3413760"/>
          </a:xfrm>
        </p:grpSpPr>
        <p:sp>
          <p:nvSpPr>
            <p:cNvPr id="15" name="饼形 14"/>
            <p:cNvSpPr/>
            <p:nvPr/>
          </p:nvSpPr>
          <p:spPr>
            <a:xfrm>
              <a:off x="1281379" y="407415"/>
              <a:ext cx="3413760" cy="3413760"/>
            </a:xfrm>
            <a:prstGeom prst="pie">
              <a:avLst>
                <a:gd name="adj1" fmla="val 7560000"/>
                <a:gd name="adj2" fmla="val 1188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7450407"/>
                <a:satOff val="29858"/>
                <a:lumOff val="6471"/>
                <a:alphaOff val="0"/>
              </a:schemeClr>
            </a:fillRef>
            <a:effectRef idx="3">
              <a:schemeClr val="accent5">
                <a:hueOff val="-7450407"/>
                <a:satOff val="29858"/>
                <a:lumOff val="647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6" name="饼形 10"/>
            <p:cNvSpPr/>
            <p:nvPr/>
          </p:nvSpPr>
          <p:spPr>
            <a:xfrm>
              <a:off x="1443939" y="1951736"/>
              <a:ext cx="1016000" cy="8575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重点区域重点管控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789173" y="2374155"/>
            <a:ext cx="3413760" cy="3413760"/>
            <a:chOff x="1281379" y="407415"/>
            <a:chExt cx="3413760" cy="3413760"/>
          </a:xfrm>
        </p:grpSpPr>
        <p:sp>
          <p:nvSpPr>
            <p:cNvPr id="13" name="饼形 12"/>
            <p:cNvSpPr/>
            <p:nvPr/>
          </p:nvSpPr>
          <p:spPr>
            <a:xfrm>
              <a:off x="1281379" y="407415"/>
              <a:ext cx="3413760" cy="3413760"/>
            </a:xfrm>
            <a:prstGeom prst="pie">
              <a:avLst>
                <a:gd name="adj1" fmla="val 11880000"/>
                <a:gd name="adj2" fmla="val 1620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3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4" name="饼形 12"/>
            <p:cNvSpPr/>
            <p:nvPr/>
          </p:nvSpPr>
          <p:spPr>
            <a:xfrm>
              <a:off x="1779219" y="927607"/>
              <a:ext cx="1158240" cy="7924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00" b="1" kern="12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机动车测速系统</a:t>
              </a:r>
              <a:endParaRPr lang="zh-CN" altLang="en-US" sz="1300" b="1" kern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647998" y="2068572"/>
            <a:ext cx="5184576" cy="3816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4" name="文本框 3"/>
          <p:cNvSpPr txBox="1"/>
          <p:nvPr/>
        </p:nvSpPr>
        <p:spPr>
          <a:xfrm>
            <a:off x="884267" y="2412157"/>
            <a:ext cx="47120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 smtClean="0"/>
              <a:t>园区很大、车辆很多，视频监控覆盖不全</a:t>
            </a: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 smtClean="0"/>
              <a:t>外来车辆违规停车，监管难度大</a:t>
            </a: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 smtClean="0"/>
              <a:t>行驶车辆存逆行</a:t>
            </a:r>
            <a:r>
              <a:rPr lang="en-US" altLang="zh-CN" sz="2000" b="1" dirty="0" smtClean="0"/>
              <a:t>/</a:t>
            </a:r>
            <a:r>
              <a:rPr lang="zh-CN" altLang="en-US" sz="2000" b="1" dirty="0" smtClean="0"/>
              <a:t>越线</a:t>
            </a:r>
            <a:r>
              <a:rPr lang="en-US" altLang="zh-CN" sz="2000" b="1" dirty="0" smtClean="0"/>
              <a:t>/</a:t>
            </a:r>
            <a:r>
              <a:rPr lang="zh-CN" altLang="en-US" sz="2000" b="1" dirty="0" smtClean="0"/>
              <a:t>加塞等现象</a:t>
            </a: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/>
              <a:t>园区</a:t>
            </a:r>
            <a:r>
              <a:rPr lang="zh-CN" altLang="en-US" sz="2000" b="1" dirty="0" smtClean="0"/>
              <a:t>路口</a:t>
            </a:r>
            <a:r>
              <a:rPr lang="zh-CN" altLang="en-US" sz="2000" b="1" dirty="0"/>
              <a:t>、岔口较多、路线</a:t>
            </a:r>
            <a:r>
              <a:rPr lang="zh-CN" altLang="en-US" sz="2000" b="1" dirty="0" smtClean="0"/>
              <a:t>复杂</a:t>
            </a: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 smtClean="0"/>
              <a:t>出现紧急情况时难以调度指挥</a:t>
            </a: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/>
          </a:p>
        </p:txBody>
      </p:sp>
      <p:sp>
        <p:nvSpPr>
          <p:cNvPr id="2" name="矩形 1"/>
          <p:cNvSpPr/>
          <p:nvPr/>
        </p:nvSpPr>
        <p:spPr>
          <a:xfrm>
            <a:off x="5596304" y="300704"/>
            <a:ext cx="1826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方案思路</a:t>
            </a:r>
            <a:endParaRPr lang="en-US" altLang="zh-CN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ectangle 10"/>
          <p:cNvSpPr/>
          <p:nvPr/>
        </p:nvSpPr>
        <p:spPr bwMode="auto">
          <a:xfrm>
            <a:off x="-74" y="0"/>
            <a:ext cx="12241287" cy="97074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77662" tIns="38833" rIns="77662" bIns="38833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698936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itchFamily="34" charset="0"/>
              </a:rPr>
              <a:t>车辆管控</a:t>
            </a:r>
            <a:endParaRPr lang="en-US" altLang="zh-CN" sz="36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2552431" y="179909"/>
            <a:ext cx="651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en-US" sz="32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：路口违法抓拍系统（电警）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>
            <a:grpSpLocks/>
          </p:cNvGrpSpPr>
          <p:nvPr/>
        </p:nvGrpSpPr>
        <p:grpSpPr bwMode="auto">
          <a:xfrm>
            <a:off x="2156444" y="1217655"/>
            <a:ext cx="2770188" cy="3474756"/>
            <a:chOff x="5397689" y="2647665"/>
            <a:chExt cx="2770495" cy="4459013"/>
          </a:xfrm>
        </p:grpSpPr>
        <p:sp>
          <p:nvSpPr>
            <p:cNvPr id="8" name="矩形 7"/>
            <p:cNvSpPr/>
            <p:nvPr/>
          </p:nvSpPr>
          <p:spPr>
            <a:xfrm>
              <a:off x="5397689" y="2647665"/>
              <a:ext cx="2770495" cy="4459013"/>
            </a:xfrm>
            <a:prstGeom prst="rect">
              <a:avLst/>
            </a:prstGeom>
            <a:solidFill>
              <a:srgbClr val="4BACC6"/>
            </a:solidFill>
            <a:ln w="762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5480248" y="2757165"/>
              <a:ext cx="2572035" cy="955343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逆行、</a:t>
              </a:r>
              <a:r>
                <a:rPr lang="zh-CN" altLang="en-US" b="1" kern="0" dirty="0">
                  <a:solidFill>
                    <a:srgbClr val="C00000"/>
                  </a:solidFill>
                  <a:latin typeface="+mn-ea"/>
                  <a:ea typeface="+mn-ea"/>
                </a:rPr>
                <a:t>压线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481837" y="3864855"/>
              <a:ext cx="2572035" cy="955344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 smtClean="0">
                  <a:solidFill>
                    <a:srgbClr val="C00000"/>
                  </a:solidFill>
                  <a:latin typeface="+mn-ea"/>
                  <a:ea typeface="+mn-ea"/>
                </a:rPr>
                <a:t>闯禁左、闯禁右</a:t>
              </a:r>
              <a:endParaRPr lang="en-US" altLang="zh-CN" b="1" kern="0" dirty="0">
                <a:solidFill>
                  <a:srgbClr val="C00000"/>
                </a:solidFill>
                <a:latin typeface="+mn-ea"/>
                <a:ea typeface="+mn-ea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508826" y="4956676"/>
              <a:ext cx="2573623" cy="955343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占用专用车道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508826" y="6059422"/>
              <a:ext cx="2573623" cy="955344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b="1" kern="0" dirty="0">
                  <a:solidFill>
                    <a:srgbClr val="C00000"/>
                  </a:solidFill>
                  <a:latin typeface="+mn-ea"/>
                  <a:ea typeface="+mn-ea"/>
                </a:rPr>
                <a:t>占用非机动车道</a:t>
              </a:r>
            </a:p>
          </p:txBody>
        </p:sp>
      </p:grpSp>
      <p:grpSp>
        <p:nvGrpSpPr>
          <p:cNvPr id="13" name="组合 12"/>
          <p:cNvGrpSpPr>
            <a:grpSpLocks/>
          </p:cNvGrpSpPr>
          <p:nvPr/>
        </p:nvGrpSpPr>
        <p:grpSpPr bwMode="auto">
          <a:xfrm>
            <a:off x="6734794" y="1188021"/>
            <a:ext cx="2770188" cy="3504389"/>
            <a:chOff x="8127241" y="2745593"/>
            <a:chExt cx="2770495" cy="4499013"/>
          </a:xfrm>
        </p:grpSpPr>
        <p:sp>
          <p:nvSpPr>
            <p:cNvPr id="14" name="矩形 13"/>
            <p:cNvSpPr/>
            <p:nvPr/>
          </p:nvSpPr>
          <p:spPr>
            <a:xfrm>
              <a:off x="8127241" y="2745593"/>
              <a:ext cx="2770495" cy="4499013"/>
            </a:xfrm>
            <a:prstGeom prst="rect">
              <a:avLst/>
            </a:prstGeom>
            <a:solidFill>
              <a:srgbClr val="8064A2"/>
            </a:solidFill>
            <a:ln w="76200" cap="flat" cmpd="sng" algn="ctr">
              <a:solidFill>
                <a:srgbClr val="8064A2"/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222502" y="2855141"/>
              <a:ext cx="2573623" cy="954175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kern="0" noProof="0" dirty="0" smtClean="0">
                  <a:solidFill>
                    <a:srgbClr val="C00000"/>
                  </a:solidFill>
                  <a:latin typeface="+mn-ea"/>
                  <a:ea typeface="+mn-ea"/>
                </a:rPr>
                <a:t>非法掉头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8211388" y="3961730"/>
              <a:ext cx="2572035" cy="955763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违法停车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8238378" y="5054030"/>
              <a:ext cx="2573623" cy="955763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加塞、变道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8238378" y="6196891"/>
              <a:ext cx="2573623" cy="955763"/>
            </a:xfrm>
            <a:prstGeom prst="rect">
              <a:avLst/>
            </a:prstGeom>
            <a:solidFill>
              <a:sysClr val="window" lastClr="FFFFFF">
                <a:alpha val="85000"/>
              </a:sysClr>
            </a:solidFill>
            <a:ln w="5715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方正瘦金书_GBK" pitchFamily="65" charset="-122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rPr>
                <a:t>左进左出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p:sp>
        <p:nvSpPr>
          <p:cNvPr id="19" name="左右箭头 18"/>
          <p:cNvSpPr/>
          <p:nvPr/>
        </p:nvSpPr>
        <p:spPr>
          <a:xfrm>
            <a:off x="5017142" y="2304675"/>
            <a:ext cx="1582737" cy="1456780"/>
          </a:xfrm>
          <a:prstGeom prst="leftRightArrow">
            <a:avLst>
              <a:gd name="adj1" fmla="val 66058"/>
              <a:gd name="adj2" fmla="val 26642"/>
            </a:avLst>
          </a:prstGeom>
          <a:solidFill>
            <a:srgbClr val="4BACC6"/>
          </a:solidFill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方正瘦金书_GBK" pitchFamily="65" charset="-122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手动抓拍系统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88358" y="5580509"/>
            <a:ext cx="3775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</a:rPr>
              <a:t>路口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是车辆道路管理</a:t>
            </a:r>
            <a:r>
              <a: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的核心节点</a:t>
            </a:r>
          </a:p>
        </p:txBody>
      </p:sp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4633439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手动违停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69028" y="5034873"/>
            <a:ext cx="878201" cy="540000"/>
          </a:xfrm>
          <a:prstGeom prst="rect">
            <a:avLst/>
          </a:prstGeom>
          <a:solidFill>
            <a:srgbClr val="0070C0"/>
          </a:solidFill>
          <a:ln w="381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 smtClean="0"/>
              <a:t>全景</a:t>
            </a:r>
            <a:endParaRPr lang="zh-CN" altLang="en-US" sz="2400" b="1" dirty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2126015" y="3051408"/>
            <a:ext cx="3421314" cy="136815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90945" y="582963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多预置位场景自动切换</a:t>
            </a:r>
            <a:endParaRPr lang="en-US" altLang="zh-CN" sz="24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米有效检测范围</a:t>
            </a:r>
            <a:endParaRPr lang="en-US" altLang="zh-CN" sz="24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437" y="2622373"/>
            <a:ext cx="4137673" cy="234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8377540" y="4998638"/>
            <a:ext cx="878201" cy="540000"/>
          </a:xfrm>
          <a:prstGeom prst="rect">
            <a:avLst/>
          </a:prstGeom>
          <a:solidFill>
            <a:srgbClr val="0070C0"/>
          </a:solidFill>
          <a:ln w="381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 smtClean="0"/>
              <a:t>特写</a:t>
            </a:r>
            <a:endParaRPr lang="zh-CN" altLang="en-US" sz="2400" b="1" dirty="0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7959597" y="3774331"/>
            <a:ext cx="0" cy="187237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71465" y="5829632"/>
            <a:ext cx="3265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倍光学变倍</a:t>
            </a:r>
            <a:endParaRPr lang="en-US" altLang="zh-CN" sz="24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/300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万高清</a:t>
            </a:r>
            <a:endParaRPr lang="en-US" altLang="zh-CN" sz="24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090945" y="2154322"/>
            <a:ext cx="4192201" cy="2340432"/>
            <a:chOff x="323528" y="1988839"/>
            <a:chExt cx="4192201" cy="2340432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988840"/>
              <a:ext cx="4192201" cy="2340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3324819" y="1988839"/>
              <a:ext cx="1175173" cy="540000"/>
            </a:xfrm>
            <a:prstGeom prst="rect">
              <a:avLst/>
            </a:prstGeom>
            <a:solidFill>
              <a:srgbClr val="0070C0"/>
            </a:solidFill>
            <a:ln w="38100"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2400" b="1" dirty="0" smtClean="0"/>
                <a:t>全景</a:t>
              </a:r>
              <a:r>
                <a:rPr lang="en-US" altLang="zh-CN" sz="2400" b="1" dirty="0" smtClean="0"/>
                <a:t>1</a:t>
              </a:r>
              <a:endParaRPr lang="zh-CN" altLang="en-US" sz="2400" b="1" dirty="0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105983" y="2658378"/>
            <a:ext cx="4175011" cy="2340260"/>
            <a:chOff x="351525" y="2420888"/>
            <a:chExt cx="4175011" cy="234026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25" y="2438861"/>
              <a:ext cx="4175011" cy="23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3337778" y="2420888"/>
              <a:ext cx="1175173" cy="540000"/>
            </a:xfrm>
            <a:prstGeom prst="rect">
              <a:avLst/>
            </a:prstGeom>
            <a:solidFill>
              <a:srgbClr val="0070C0"/>
            </a:solidFill>
            <a:ln w="38100"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2400" b="1" dirty="0" smtClean="0"/>
                <a:t>全景</a:t>
              </a:r>
              <a:r>
                <a:rPr lang="en-US" altLang="zh-CN" sz="2400" b="1" dirty="0" smtClean="0"/>
                <a:t>2</a:t>
              </a:r>
              <a:endParaRPr lang="zh-CN" altLang="en-US" sz="2400" b="1" dirty="0"/>
            </a:p>
          </p:txBody>
        </p:sp>
      </p:grpSp>
      <p:cxnSp>
        <p:nvCxnSpPr>
          <p:cNvPr id="19" name="直接箭头连接符 18"/>
          <p:cNvCxnSpPr/>
          <p:nvPr/>
        </p:nvCxnSpPr>
        <p:spPr>
          <a:xfrm>
            <a:off x="3243073" y="3987512"/>
            <a:ext cx="0" cy="1695202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6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8" grpId="1"/>
      <p:bldP spid="10" grpId="0" animBg="1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/>
          <p:cNvSpPr txBox="1"/>
          <p:nvPr/>
        </p:nvSpPr>
        <p:spPr>
          <a:xfrm>
            <a:off x="4861094" y="179909"/>
            <a:ext cx="5126008" cy="58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自动违停抓拍</a:t>
            </a:r>
            <a:endParaRPr lang="zh-CN" altLang="en-US" sz="32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164535" y="1196360"/>
            <a:ext cx="205458" cy="216024"/>
            <a:chOff x="2663788" y="2636912"/>
            <a:chExt cx="277466" cy="288032"/>
          </a:xfrm>
        </p:grpSpPr>
        <p:sp>
          <p:nvSpPr>
            <p:cNvPr id="24" name="椭圆 23"/>
            <p:cNvSpPr/>
            <p:nvPr/>
          </p:nvSpPr>
          <p:spPr>
            <a:xfrm>
              <a:off x="2663788" y="2636912"/>
              <a:ext cx="277466" cy="28803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2735796" y="2708920"/>
              <a:ext cx="138733" cy="14401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056027" y="1078154"/>
            <a:ext cx="2012208" cy="449262"/>
            <a:chOff x="388938" y="1938338"/>
            <a:chExt cx="1681262" cy="449262"/>
          </a:xfrm>
        </p:grpSpPr>
        <p:sp>
          <p:nvSpPr>
            <p:cNvPr id="21" name="Freeform 2"/>
            <p:cNvSpPr>
              <a:spLocks/>
            </p:cNvSpPr>
            <p:nvPr/>
          </p:nvSpPr>
          <p:spPr bwMode="gray">
            <a:xfrm>
              <a:off x="388938" y="1938338"/>
              <a:ext cx="1638300" cy="449262"/>
            </a:xfrm>
            <a:custGeom>
              <a:avLst/>
              <a:gdLst>
                <a:gd name="T0" fmla="*/ 2147483647 w 880"/>
                <a:gd name="T1" fmla="*/ 2147483647 h 283"/>
                <a:gd name="T2" fmla="*/ 2147483647 w 880"/>
                <a:gd name="T3" fmla="*/ 2147483647 h 283"/>
                <a:gd name="T4" fmla="*/ 2147483647 w 880"/>
                <a:gd name="T5" fmla="*/ 2147483647 h 283"/>
                <a:gd name="T6" fmla="*/ 2147483647 w 880"/>
                <a:gd name="T7" fmla="*/ 2147483647 h 283"/>
                <a:gd name="T8" fmla="*/ 2147483647 w 880"/>
                <a:gd name="T9" fmla="*/ 2147483647 h 283"/>
                <a:gd name="T10" fmla="*/ 2147483647 w 880"/>
                <a:gd name="T11" fmla="*/ 2147483647 h 283"/>
                <a:gd name="T12" fmla="*/ 2147483647 w 880"/>
                <a:gd name="T13" fmla="*/ 2147483647 h 2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80" h="283">
                  <a:moveTo>
                    <a:pt x="1" y="113"/>
                  </a:moveTo>
                  <a:cubicBezTo>
                    <a:pt x="1" y="237"/>
                    <a:pt x="1" y="283"/>
                    <a:pt x="1" y="283"/>
                  </a:cubicBezTo>
                  <a:lnTo>
                    <a:pt x="880" y="283"/>
                  </a:lnTo>
                  <a:lnTo>
                    <a:pt x="880" y="106"/>
                  </a:lnTo>
                  <a:cubicBezTo>
                    <a:pt x="878" y="68"/>
                    <a:pt x="862" y="4"/>
                    <a:pt x="742" y="4"/>
                  </a:cubicBezTo>
                  <a:cubicBezTo>
                    <a:pt x="365" y="4"/>
                    <a:pt x="140" y="4"/>
                    <a:pt x="140" y="4"/>
                  </a:cubicBezTo>
                  <a:cubicBezTo>
                    <a:pt x="16" y="0"/>
                    <a:pt x="0" y="91"/>
                    <a:pt x="1" y="113"/>
                  </a:cubicBez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ffectLst>
              <a:outerShdw dist="35921" dir="2700000" algn="ctr" rotWithShape="0">
                <a:sysClr val="windowText" lastClr="000000">
                  <a:alpha val="50000"/>
                </a:sys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</a:endParaRPr>
            </a:p>
          </p:txBody>
        </p:sp>
        <p:sp>
          <p:nvSpPr>
            <p:cNvPr id="22" name="Text Box 52"/>
            <p:cNvSpPr txBox="1">
              <a:spLocks noChangeArrowheads="1"/>
            </p:cNvSpPr>
            <p:nvPr/>
          </p:nvSpPr>
          <p:spPr bwMode="gray">
            <a:xfrm>
              <a:off x="600175" y="1981200"/>
              <a:ext cx="14700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b="1" dirty="0" smtClean="0">
                  <a:solidFill>
                    <a:prstClr val="white"/>
                  </a:solidFill>
                  <a:latin typeface="+mn-ea"/>
                  <a:ea typeface="+mn-ea"/>
                </a:rPr>
                <a:t>抓拍模式革新</a:t>
              </a:r>
              <a:endParaRPr lang="en-US" altLang="zh-CN" b="1" dirty="0" smtClean="0">
                <a:solidFill>
                  <a:prstClr val="white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26" name="图片 25" descr="E:\主要工作\解决方案\交通违法手动抓拍系统\pic\手动抓拍过程图\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993" y="4641205"/>
            <a:ext cx="2348993" cy="16981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图片 26" descr="E:\主要工作\解决方案\交通违法手动抓拍系统\pic\手动抓拍过程图\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253" y="2168476"/>
            <a:ext cx="2350800" cy="169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图片 27" descr="E:\主要工作\解决方案\交通违法手动抓拍系统\pic\手动抓拍过程图\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367" y="2168476"/>
            <a:ext cx="2350800" cy="169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" name="图片 28" descr="E:\主要工作\解决方案\交通违法手动抓拍系统\pic\手动抓拍过程图\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767" y="4589167"/>
            <a:ext cx="2286000" cy="16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线形标注 2 29"/>
          <p:cNvSpPr/>
          <p:nvPr/>
        </p:nvSpPr>
        <p:spPr>
          <a:xfrm>
            <a:off x="1872134" y="4191712"/>
            <a:ext cx="1289114" cy="697510"/>
          </a:xfrm>
          <a:prstGeom prst="borderCallout2">
            <a:avLst>
              <a:gd name="adj1" fmla="val 103990"/>
              <a:gd name="adj2" fmla="val 50634"/>
              <a:gd name="adj3" fmla="val 188922"/>
              <a:gd name="adj4" fmla="val 50619"/>
              <a:gd name="adj5" fmla="val 209047"/>
              <a:gd name="adj6" fmla="val 76813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en-US" altLang="zh-CN" sz="1050" kern="100" dirty="0" smtClean="0">
                <a:solidFill>
                  <a:srgbClr val="FF0000"/>
                </a:solidFill>
                <a:effectLst/>
                <a:latin typeface="+mn-ea"/>
                <a:cs typeface="宋体"/>
              </a:rPr>
              <a:t>1</a:t>
            </a:r>
            <a:r>
              <a:rPr lang="zh-CN" altLang="en-US" sz="1050" kern="100" dirty="0" smtClean="0">
                <a:solidFill>
                  <a:srgbClr val="FF0000"/>
                </a:solidFill>
                <a:effectLst/>
                <a:latin typeface="+mn-ea"/>
                <a:cs typeface="宋体"/>
              </a:rPr>
              <a:t>、发现违法行为，</a:t>
            </a:r>
            <a:r>
              <a:rPr lang="zh-CN" sz="1050" kern="100" dirty="0" smtClean="0">
                <a:solidFill>
                  <a:srgbClr val="FF0000"/>
                </a:solidFill>
                <a:effectLst/>
                <a:latin typeface="+mn-ea"/>
                <a:cs typeface="宋体"/>
              </a:rPr>
              <a:t>手动</a:t>
            </a:r>
            <a:r>
              <a:rPr lang="zh-CN" sz="1050" kern="100" dirty="0">
                <a:solidFill>
                  <a:srgbClr val="FF0000"/>
                </a:solidFill>
                <a:effectLst/>
                <a:latin typeface="+mn-ea"/>
                <a:cs typeface="宋体"/>
              </a:rPr>
              <a:t>框选违法目标车辆</a:t>
            </a:r>
            <a:endParaRPr lang="zh-CN" sz="1200" kern="100" dirty="0">
              <a:effectLst/>
              <a:latin typeface="+mn-ea"/>
              <a:cs typeface="宋体"/>
            </a:endParaRPr>
          </a:p>
        </p:txBody>
      </p:sp>
      <p:sp>
        <p:nvSpPr>
          <p:cNvPr id="31" name="线形标注 2 30"/>
          <p:cNvSpPr/>
          <p:nvPr/>
        </p:nvSpPr>
        <p:spPr>
          <a:xfrm>
            <a:off x="1899426" y="1797682"/>
            <a:ext cx="1289114" cy="741588"/>
          </a:xfrm>
          <a:prstGeom prst="borderCallout2">
            <a:avLst>
              <a:gd name="adj1" fmla="val 32301"/>
              <a:gd name="adj2" fmla="val 101863"/>
              <a:gd name="adj3" fmla="val 34008"/>
              <a:gd name="adj4" fmla="val 127604"/>
              <a:gd name="adj5" fmla="val 106125"/>
              <a:gd name="adj6" fmla="val 161538"/>
            </a:avLst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en-US" altLang="zh-CN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2</a:t>
            </a:r>
            <a:r>
              <a:rPr lang="zh-CN" altLang="en-US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、球机自动跟踪锁定</a:t>
            </a:r>
            <a:r>
              <a:rPr lang="zh-CN" sz="1050" kern="100" dirty="0" smtClean="0">
                <a:solidFill>
                  <a:srgbClr val="FF0000"/>
                </a:solidFill>
                <a:effectLst/>
                <a:latin typeface="+mn-ea"/>
                <a:cs typeface="宋体"/>
              </a:rPr>
              <a:t>违法目标</a:t>
            </a:r>
            <a:endParaRPr lang="zh-CN" sz="1200" kern="100" dirty="0">
              <a:effectLst/>
              <a:latin typeface="+mn-ea"/>
              <a:cs typeface="宋体"/>
            </a:endParaRPr>
          </a:p>
        </p:txBody>
      </p:sp>
      <p:sp>
        <p:nvSpPr>
          <p:cNvPr id="32" name="线形标注 2 31"/>
          <p:cNvSpPr/>
          <p:nvPr/>
        </p:nvSpPr>
        <p:spPr>
          <a:xfrm>
            <a:off x="9533933" y="3651652"/>
            <a:ext cx="1289114" cy="741588"/>
          </a:xfrm>
          <a:prstGeom prst="borderCallout2">
            <a:avLst>
              <a:gd name="adj1" fmla="val 42576"/>
              <a:gd name="adj2" fmla="val -595"/>
              <a:gd name="adj3" fmla="val 42571"/>
              <a:gd name="adj4" fmla="val -18202"/>
              <a:gd name="adj5" fmla="val 180620"/>
              <a:gd name="adj6" fmla="val -42885"/>
            </a:avLst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en-US" altLang="zh-CN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4</a:t>
            </a:r>
            <a:r>
              <a:rPr lang="zh-CN" altLang="en-US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、确认牌识结果，结束取证，回到预置位</a:t>
            </a:r>
            <a:endParaRPr lang="zh-CN" sz="1200" kern="100" dirty="0">
              <a:effectLst/>
              <a:latin typeface="+mn-ea"/>
              <a:cs typeface="宋体"/>
            </a:endParaRPr>
          </a:p>
        </p:txBody>
      </p:sp>
      <p:pic>
        <p:nvPicPr>
          <p:cNvPr id="33" name="图片 32" descr="E:\主要工作\解决方案\交通违法手动抓拍系统\pic\手动抓拍过程图\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842" y="4048121"/>
            <a:ext cx="4234532" cy="231610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线形标注 2 33"/>
          <p:cNvSpPr/>
          <p:nvPr/>
        </p:nvSpPr>
        <p:spPr>
          <a:xfrm>
            <a:off x="5552618" y="3649432"/>
            <a:ext cx="1289114" cy="741588"/>
          </a:xfrm>
          <a:prstGeom prst="borderCallout2">
            <a:avLst>
              <a:gd name="adj1" fmla="val 51873"/>
              <a:gd name="adj2" fmla="val 101863"/>
              <a:gd name="adj3" fmla="val 51623"/>
              <a:gd name="adj4" fmla="val 130982"/>
              <a:gd name="adj5" fmla="val 127654"/>
              <a:gd name="adj6" fmla="val 143523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en-US" altLang="zh-CN" sz="1100" kern="100" dirty="0" smtClean="0">
                <a:solidFill>
                  <a:srgbClr val="FF0000"/>
                </a:solidFill>
                <a:latin typeface="+mn-ea"/>
                <a:cs typeface="宋体"/>
              </a:rPr>
              <a:t>5</a:t>
            </a:r>
            <a:r>
              <a:rPr lang="zh-CN" altLang="en-US" sz="1100" kern="100" dirty="0" smtClean="0">
                <a:solidFill>
                  <a:srgbClr val="FF0000"/>
                </a:solidFill>
                <a:latin typeface="+mn-ea"/>
                <a:cs typeface="宋体"/>
              </a:rPr>
              <a:t>、截图合成，</a:t>
            </a:r>
            <a:endParaRPr lang="en-US" altLang="zh-CN" sz="1100" kern="100" dirty="0" smtClean="0">
              <a:solidFill>
                <a:srgbClr val="FF0000"/>
              </a:solidFill>
              <a:latin typeface="+mn-ea"/>
              <a:cs typeface="宋体"/>
            </a:endParaRPr>
          </a:p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zh-CN" altLang="en-US" sz="1100" kern="100" dirty="0" smtClean="0">
                <a:solidFill>
                  <a:srgbClr val="FF0000"/>
                </a:solidFill>
                <a:latin typeface="+mn-ea"/>
                <a:cs typeface="宋体"/>
              </a:rPr>
              <a:t>信息补充校对</a:t>
            </a:r>
            <a:endParaRPr lang="zh-CN" sz="1400" kern="100" dirty="0">
              <a:effectLst/>
              <a:latin typeface="+mn-ea"/>
              <a:cs typeface="宋体"/>
            </a:endParaRPr>
          </a:p>
        </p:txBody>
      </p:sp>
      <p:sp>
        <p:nvSpPr>
          <p:cNvPr id="35" name="线形标注 2 34"/>
          <p:cNvSpPr/>
          <p:nvPr/>
        </p:nvSpPr>
        <p:spPr>
          <a:xfrm>
            <a:off x="8697988" y="1527416"/>
            <a:ext cx="1289114" cy="741588"/>
          </a:xfrm>
          <a:prstGeom prst="borderCallout2">
            <a:avLst>
              <a:gd name="adj1" fmla="val 42576"/>
              <a:gd name="adj2" fmla="val -595"/>
              <a:gd name="adj3" fmla="val 42571"/>
              <a:gd name="adj4" fmla="val -18202"/>
              <a:gd name="adj5" fmla="val 116400"/>
              <a:gd name="adj6" fmla="val -34511"/>
            </a:avLst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127000" algn="l">
              <a:lnSpc>
                <a:spcPct val="150000"/>
              </a:lnSpc>
              <a:spcAft>
                <a:spcPts val="0"/>
              </a:spcAft>
            </a:pPr>
            <a:r>
              <a:rPr lang="en-US" altLang="zh-CN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3</a:t>
            </a:r>
            <a:r>
              <a:rPr lang="zh-CN" altLang="en-US" sz="1050" kern="100" dirty="0" smtClean="0">
                <a:solidFill>
                  <a:srgbClr val="FF0000"/>
                </a:solidFill>
                <a:latin typeface="+mn-ea"/>
                <a:cs typeface="宋体"/>
              </a:rPr>
              <a:t>、球机自动变倍缩放</a:t>
            </a:r>
            <a:endParaRPr lang="zh-CN" sz="1200" kern="100" dirty="0">
              <a:effectLst/>
              <a:latin typeface="+mn-ea"/>
              <a:cs typeface="宋体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958813" y="749020"/>
            <a:ext cx="8476724" cy="5805264"/>
            <a:chOff x="743161" y="1261140"/>
            <a:chExt cx="7717271" cy="4868160"/>
          </a:xfrm>
        </p:grpSpPr>
        <p:sp>
          <p:nvSpPr>
            <p:cNvPr id="37" name="矩形 36"/>
            <p:cNvSpPr/>
            <p:nvPr/>
          </p:nvSpPr>
          <p:spPr>
            <a:xfrm>
              <a:off x="743161" y="1261140"/>
              <a:ext cx="1615738" cy="540000"/>
            </a:xfrm>
            <a:prstGeom prst="rect">
              <a:avLst/>
            </a:prstGeom>
            <a:solidFill>
              <a:srgbClr val="0070C0"/>
            </a:solidFill>
            <a:ln w="38100"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2400" b="1" dirty="0" smtClean="0"/>
                <a:t>实时抓拍</a:t>
              </a:r>
              <a:endParaRPr lang="zh-CN" altLang="en-US" sz="2400" b="1" dirty="0"/>
            </a:p>
          </p:txBody>
        </p:sp>
        <p:pic>
          <p:nvPicPr>
            <p:cNvPr id="38" name="手动抓拍取证过程.wmv_1420514256.gif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781928" y="1815534"/>
              <a:ext cx="7678504" cy="4313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549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4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  <p:bldLst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BFEC7D06E03534496B56310431092A6" ma:contentTypeVersion="0" ma:contentTypeDescription="建立新的文件。" ma:contentTypeScope="" ma:versionID="27724f612b7f1538bc3991f98b78e32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9ca1165369cbf929f3384faf68dff5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79CAD1-A469-4281-8F83-37526C223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D9450CE-656E-49B6-B144-53A6458879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18B3C5-873C-4735-BBE8-E70BA903E8C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3393</TotalTime>
  <Words>1649</Words>
  <Application>Microsoft Office PowerPoint</Application>
  <PresentationFormat>自定义</PresentationFormat>
  <Paragraphs>312</Paragraphs>
  <Slides>30</Slides>
  <Notes>10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2" baseType="lpstr">
      <vt:lpstr>Office 主题</vt:lpstr>
      <vt:lpstr>Visio</vt:lpstr>
      <vt:lpstr>致力于人人轻松享有安全的品质生活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人脸识别应用---黑名单比对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178</cp:revision>
  <dcterms:modified xsi:type="dcterms:W3CDTF">2015-08-29T03:36:32Z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0x0101001BFEC7D06E03534496B56310431092A6</vt:lpwstr>
  </property>
</Properties>
</file>