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341" r:id="rId2"/>
    <p:sldId id="342" r:id="rId3"/>
    <p:sldId id="343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7/9,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327622"/>
              </p:ext>
            </p:extLst>
          </p:nvPr>
        </p:nvGraphicFramePr>
        <p:xfrm>
          <a:off x="268249" y="714998"/>
          <a:ext cx="8585205" cy="5904652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3070114"/>
                <a:gridCol w="5515091"/>
              </a:tblGrid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__add__(self, other)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定义加法的行为：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+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__sub__(self, other)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定义减法的行为：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__mul__(self,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定义乘法的行为：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__truediv__(self,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定义真除法的行为：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__floordiv__(self,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定义整数除法的行为：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//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__mod__(self,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定义取模算法的行为：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</a:t>
                      </a:r>
                      <a:r>
                        <a:rPr lang="en-US" sz="1400" kern="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divmod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__(self, other)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定义当被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kern="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divmod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() </a:t>
                      </a: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调用时的行为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__pow__(self, other[, modulo])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定义当被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power() </a:t>
                      </a: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调用或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** </a:t>
                      </a: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运算时的行为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</a:t>
                      </a:r>
                      <a:r>
                        <a:rPr lang="en-US" sz="1400" kern="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lshift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__(self, other)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定义按位左移位的行为：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&lt;&lt;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__rshift__(self,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定义按位右移位的行为：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&gt;&gt;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__and__(self,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定义按位与操作的行为：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&amp;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__xor__(self,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定义按位异或操作的行为：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^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  <a:tr h="454204"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__or__(self, other)</a:t>
                      </a:r>
                      <a:endParaRPr lang="zh-CN" sz="14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定义按位或操作的行为：</a:t>
                      </a:r>
                      <a:r>
                        <a:rPr lang="en-US" sz="14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|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53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什么是位操作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1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157299671</TotalTime>
  <Pages>0</Pages>
  <Words>222</Words>
  <Characters>0</Characters>
  <Application>Microsoft Office PowerPoint</Application>
  <DocSecurity>0</DocSecurity>
  <PresentationFormat>全屏显示(4:3)</PresentationFormat>
  <Lines>0</Lines>
  <Paragraphs>32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微软雅黑</vt:lpstr>
      <vt:lpstr>Arial</vt:lpstr>
      <vt:lpstr>Calibri</vt:lpstr>
      <vt:lpstr>Comic Sans MS</vt:lpstr>
      <vt:lpstr>Franklin Gothic Book</vt:lpstr>
      <vt:lpstr>Times New Roman</vt:lpstr>
      <vt:lpstr>1_鱼C视频教程PPT背景模板</vt:lpstr>
      <vt:lpstr>零基础入门学习Python</vt:lpstr>
      <vt:lpstr>PowerPoint 演示文稿</vt:lpstr>
      <vt:lpstr>什么是位操作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2290</cp:revision>
  <cp:lastPrinted>1899-12-30T00:00:00Z</cp:lastPrinted>
  <dcterms:created xsi:type="dcterms:W3CDTF">2011-08-19T21:40:59Z</dcterms:created>
  <dcterms:modified xsi:type="dcterms:W3CDTF">2014-07-09T09:39:32Z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