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5"/>
  </p:notesMasterIdLst>
  <p:sldIdLst>
    <p:sldId id="341" r:id="rId2"/>
    <p:sldId id="343" r:id="rId3"/>
    <p:sldId id="344" r:id="rId4"/>
  </p:sldIdLst>
  <p:sldSz cx="9144000" cy="6858000" type="screen4x3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中度样式 4 - 强调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2838BEF-8BB2-4498-84A7-C5851F593DF1}" styleName="中度样式 4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FABFCF23-3B69-468F-B69F-88F6DE6A72F2}" styleName="中度样式 1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DBED569-4797-4DF1-A0F4-6AAB3CD982D8}" styleName="浅色样式 3 - 强调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C89EF96-8CEA-46FF-86C4-4CE0E7609802}" styleName="浅色样式 3 - 强调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FD4443E-F989-4FC4-A0C8-D5A2AF1F390B}" styleName="深色样式 1 - 强调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4C1A8A3-306A-4EB7-A6B1-4F7E0EB9C5D6}" styleName="中度样式 3 - 强调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46F890A9-2807-4EBB-B81D-B2AA78EC7F39}" styleName="深色样式 2 - 强调 5/强调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6D9F66E-5EB9-4882-86FB-DCBF35E3C3E4}" styleName="中度样式 4 - 强调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5FD0F851-EC5A-4D38-B0AD-8093EC10F338}" styleName="浅色样式 1 - 强调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A111915-BE36-4E01-A7E5-04B1672EAD32}" styleName="浅色样式 2 - 强调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912C8C85-51F0-491E-9774-3900AFEF0FD7}" styleName="浅色样式 2 - 强调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DA37D80-6434-44D0-A028-1B22A696006F}" styleName="浅色样式 3 - 强调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D083AE6-46FA-4A59-8FB0-9F97EB10719F}" styleName="浅色样式 3 - 强调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113A9D2-9D6B-4929-AA2D-F23B5EE8CBE7}" styleName="主题样式 2 - 强调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456" autoAdjust="0"/>
    <p:restoredTop sz="94659" autoAdjust="0"/>
  </p:normalViewPr>
  <p:slideViewPr>
    <p:cSldViewPr>
      <p:cViewPr varScale="1">
        <p:scale>
          <a:sx n="86" d="100"/>
          <a:sy n="86" d="100"/>
        </p:scale>
        <p:origin x="816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fld id="{1CEE1BE0-D429-487F-8F82-2AAAB9ACAB58}" type="datetimeFigureOut">
              <a:rPr lang="zh-CN" altLang="en-US"/>
              <a:pPr>
                <a:defRPr/>
              </a:pPr>
              <a:t>9/4, Thursday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fld id="{23D4F0E9-25B0-4EBC-9A87-0B4330F6B45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29343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8163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804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7338" y="692150"/>
            <a:ext cx="2058987" cy="54991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692150"/>
            <a:ext cx="6027738" cy="54991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169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1237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633940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66725" y="1663700"/>
            <a:ext cx="4038600" cy="4527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7725" y="1663700"/>
            <a:ext cx="4038600" cy="4527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10966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6092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7934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34456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679721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omic Sans MS" pitchFamily="66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945662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6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92150"/>
            <a:ext cx="8229600" cy="94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单55hJ辑母版标题样式</a:t>
            </a:r>
          </a:p>
        </p:txBody>
      </p:sp>
      <p:sp>
        <p:nvSpPr>
          <p:cNvPr id="1028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6725" y="1663700"/>
            <a:ext cx="8229600" cy="452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omic Sans MS" panose="030F0702030302020204" pitchFamily="66" charset="0"/>
              </a:rPr>
              <a:t>单击此处编辑母版文本样式2aA“”</a:t>
            </a:r>
            <a:r>
              <a:rPr lang="en-US" altLang="zh-CN" smtClean="0">
                <a:sym typeface="Comic Sans MS" panose="030F0702030302020204" pitchFamily="66" charset="0"/>
              </a:rPr>
              <a:t>””</a:t>
            </a:r>
            <a:endParaRPr lang="zh-CN" altLang="zh-CN" smtClean="0">
              <a:sym typeface="Comic Sans MS" panose="030F0702030302020204" pitchFamily="66" charset="0"/>
            </a:endParaRPr>
          </a:p>
          <a:p>
            <a:pPr lvl="1"/>
            <a:r>
              <a:rPr lang="zh-CN" altLang="zh-CN" smtClean="0">
                <a:sym typeface="Comic Sans MS" panose="030F0702030302020204" pitchFamily="66" charset="0"/>
              </a:rPr>
              <a:t>第二2aA级“”</a:t>
            </a:r>
          </a:p>
          <a:p>
            <a:pPr lvl="2"/>
            <a:r>
              <a:rPr lang="zh-CN" altLang="zh-CN" smtClean="0">
                <a:sym typeface="Comic Sans MS" panose="030F0702030302020204" pitchFamily="66" charset="0"/>
              </a:rPr>
              <a:t>第三级2a“”</a:t>
            </a:r>
          </a:p>
          <a:p>
            <a:pPr lvl="3"/>
            <a:r>
              <a:rPr lang="zh-CN" altLang="zh-CN" smtClean="0">
                <a:sym typeface="Comic Sans MS" panose="030F0702030302020204" pitchFamily="66" charset="0"/>
              </a:rPr>
              <a:t>第四级</a:t>
            </a:r>
          </a:p>
          <a:p>
            <a:pPr lvl="4"/>
            <a:r>
              <a:rPr lang="zh-CN" altLang="zh-CN" smtClean="0">
                <a:sym typeface="Comic Sans MS" panose="030F0702030302020204" pitchFamily="66" charset="0"/>
              </a:rPr>
              <a:t>第五级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华文行楷" pitchFamily="2" charset="-122"/>
          <a:ea typeface="华文行楷" pitchFamily="2" charset="-122"/>
          <a:cs typeface="华康少女字体" pitchFamily="8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华文行楷" pitchFamily="2" charset="-122"/>
          <a:ea typeface="华文行楷" pitchFamily="2" charset="-122"/>
          <a:cs typeface="华康少女字体" pitchFamily="8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华文行楷" pitchFamily="2" charset="-122"/>
          <a:ea typeface="华文行楷" pitchFamily="2" charset="-122"/>
          <a:cs typeface="华康少女字体" pitchFamily="8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华文行楷" pitchFamily="2" charset="-122"/>
          <a:ea typeface="华文行楷" pitchFamily="2" charset="-122"/>
          <a:cs typeface="华康少女字体" pitchFamily="8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Comic Sans MS" pitchFamily="66" charset="0"/>
          <a:ea typeface="华康少女字体" pitchFamily="82" charset="-122"/>
          <a:cs typeface="华康少女字体" pitchFamily="8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Comic Sans MS" pitchFamily="66" charset="0"/>
          <a:ea typeface="华康少女字体" pitchFamily="82" charset="-122"/>
          <a:cs typeface="华康少女字体" pitchFamily="8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Comic Sans MS" pitchFamily="66" charset="0"/>
          <a:ea typeface="华康少女字体" pitchFamily="82" charset="-122"/>
          <a:cs typeface="华康少女字体" pitchFamily="8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Comic Sans MS" pitchFamily="66" charset="0"/>
          <a:ea typeface="华康少女字体" pitchFamily="82" charset="-122"/>
          <a:cs typeface="华康少女字体" pitchFamily="8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rgbClr val="008000"/>
          </a:solidFill>
          <a:latin typeface="+mn-lt"/>
          <a:ea typeface="+mn-ea"/>
          <a:cs typeface="+mn-cs"/>
          <a:sym typeface="Comic Sans MS" panose="030F0702030302020204" pitchFamily="66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600">
          <a:solidFill>
            <a:srgbClr val="008000"/>
          </a:solidFill>
          <a:latin typeface="+mn-lt"/>
          <a:ea typeface="+mn-ea"/>
          <a:cs typeface="+mn-cs"/>
          <a:sym typeface="Comic Sans MS" panose="030F0702030302020204" pitchFamily="66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rgbClr val="008000"/>
          </a:solidFill>
          <a:latin typeface="+mn-lt"/>
          <a:ea typeface="+mn-ea"/>
          <a:cs typeface="+mn-cs"/>
          <a:sym typeface="Comic Sans MS" panose="030F0702030302020204" pitchFamily="66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anose="030F0702030302020204" pitchFamily="66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anose="030F0702030302020204" pitchFamily="66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itchFamily="66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itchFamily="66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itchFamily="66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itchFamily="66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零基础入门学习</a:t>
            </a:r>
            <a:r>
              <a:rPr lang="en-US" altLang="zh-CN" smtClean="0"/>
              <a:t>Python</a:t>
            </a:r>
            <a:endParaRPr lang="zh-CN" altLang="en-US" smtClean="0"/>
          </a:p>
        </p:txBody>
      </p:sp>
      <p:sp>
        <p:nvSpPr>
          <p:cNvPr id="3075" name="内容占位符 2"/>
          <p:cNvSpPr>
            <a:spLocks noGrp="1"/>
          </p:cNvSpPr>
          <p:nvPr>
            <p:ph idx="1"/>
          </p:nvPr>
        </p:nvSpPr>
        <p:spPr>
          <a:xfrm>
            <a:off x="466725" y="1781175"/>
            <a:ext cx="8229600" cy="4168775"/>
          </a:xfrm>
        </p:spPr>
        <p:txBody>
          <a:bodyPr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mtClean="0"/>
              <a:t>作者：小甲鱼</a:t>
            </a:r>
          </a:p>
          <a:p>
            <a:pPr algn="ctr">
              <a:buFont typeface="Arial" panose="020B0604020202020204" pitchFamily="34" charset="0"/>
              <a:buNone/>
            </a:pPr>
            <a:endParaRPr lang="zh-CN" altLang="en-US" smtClean="0"/>
          </a:p>
          <a:p>
            <a:pPr algn="ctr">
              <a:buFont typeface="Arial" panose="020B0604020202020204" pitchFamily="34" charset="0"/>
              <a:buNone/>
            </a:pPr>
            <a:r>
              <a:rPr lang="zh-CN" altLang="en-US" sz="3600" smtClean="0"/>
              <a:t>让编程改变世界</a:t>
            </a:r>
          </a:p>
          <a:p>
            <a:pPr algn="ctr">
              <a:buFont typeface="Arial" panose="020B0604020202020204" pitchFamily="34" charset="0"/>
              <a:buNone/>
            </a:pPr>
            <a:r>
              <a:rPr lang="en-US" altLang="zh-CN" smtClean="0"/>
              <a:t>Change</a:t>
            </a:r>
            <a:r>
              <a:rPr lang="zh-CN" altLang="en-US" smtClean="0"/>
              <a:t> the world by program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描述符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0000"/>
              </a:lnSpc>
            </a:pPr>
            <a:r>
              <a:rPr lang="zh-CN" altLang="en-US" smtClean="0"/>
              <a:t>描述符就是将某种特殊类型的类的实例指派给另一个类的属性。</a:t>
            </a:r>
            <a:endParaRPr lang="en-US" altLang="zh-CN" smtClean="0"/>
          </a:p>
          <a:p>
            <a:pPr>
              <a:lnSpc>
                <a:spcPct val="110000"/>
              </a:lnSpc>
            </a:pPr>
            <a:r>
              <a:rPr lang="en-US" altLang="zh-CN" smtClean="0"/>
              <a:t>__get__(self, instance, owner)</a:t>
            </a:r>
            <a:endParaRPr lang="zh-CN" altLang="zh-CN" smtClean="0"/>
          </a:p>
          <a:p>
            <a:pPr lvl="1">
              <a:lnSpc>
                <a:spcPct val="110000"/>
              </a:lnSpc>
            </a:pPr>
            <a:r>
              <a:rPr lang="zh-CN" altLang="zh-CN" smtClean="0"/>
              <a:t>用于访问属性，它返回属性的值</a:t>
            </a:r>
          </a:p>
          <a:p>
            <a:pPr>
              <a:lnSpc>
                <a:spcPct val="110000"/>
              </a:lnSpc>
            </a:pPr>
            <a:r>
              <a:rPr lang="en-US" altLang="zh-CN" smtClean="0"/>
              <a:t>__set__(self, instance, value)</a:t>
            </a:r>
            <a:endParaRPr lang="zh-CN" altLang="zh-CN" smtClean="0"/>
          </a:p>
          <a:p>
            <a:pPr lvl="1">
              <a:lnSpc>
                <a:spcPct val="110000"/>
              </a:lnSpc>
            </a:pPr>
            <a:r>
              <a:rPr lang="zh-CN" altLang="zh-CN" smtClean="0"/>
              <a:t>将在属性分配操作中调用，不返回任何内容</a:t>
            </a:r>
          </a:p>
          <a:p>
            <a:pPr>
              <a:lnSpc>
                <a:spcPct val="110000"/>
              </a:lnSpc>
            </a:pPr>
            <a:r>
              <a:rPr lang="en-US" altLang="zh-CN" smtClean="0"/>
              <a:t>__delete__(self, instance)</a:t>
            </a:r>
            <a:endParaRPr lang="zh-CN" altLang="zh-CN" smtClean="0"/>
          </a:p>
          <a:p>
            <a:pPr lvl="1">
              <a:lnSpc>
                <a:spcPct val="110000"/>
              </a:lnSpc>
            </a:pPr>
            <a:r>
              <a:rPr lang="zh-CN" altLang="zh-CN" smtClean="0"/>
              <a:t>控制删除操作，不返回任何内容</a:t>
            </a:r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06410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练习要求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313345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zh-CN"/>
              <a:t>先定义一个温度类，然后定义两个描述符类用于描述摄氏度和华氏度两个</a:t>
            </a:r>
            <a:r>
              <a:rPr lang="zh-CN" altLang="zh-CN"/>
              <a:t>属性</a:t>
            </a:r>
            <a:r>
              <a:rPr lang="zh-CN" altLang="zh-CN" smtClean="0"/>
              <a:t>。</a:t>
            </a:r>
            <a:endParaRPr lang="en-US" altLang="zh-CN" smtClean="0"/>
          </a:p>
          <a:p>
            <a:pPr>
              <a:lnSpc>
                <a:spcPct val="150000"/>
              </a:lnSpc>
            </a:pPr>
            <a:r>
              <a:rPr lang="zh-CN" altLang="en-US" smtClean="0"/>
              <a:t>要求</a:t>
            </a:r>
            <a:r>
              <a:rPr lang="zh-CN" altLang="zh-CN" smtClean="0"/>
              <a:t>两</a:t>
            </a:r>
            <a:r>
              <a:rPr lang="zh-CN" altLang="zh-CN"/>
              <a:t>个属性会自动进行转换，也就是说你可以给摄氏度这个属性赋值，然后打印的华氏度属性是自动转换后的结果。</a:t>
            </a:r>
          </a:p>
        </p:txBody>
      </p:sp>
    </p:spTree>
    <p:extLst>
      <p:ext uri="{BB962C8B-B14F-4D97-AF65-F5344CB8AC3E}">
        <p14:creationId xmlns:p14="http://schemas.microsoft.com/office/powerpoint/2010/main" val="1645729787"/>
      </p:ext>
    </p:extLst>
  </p:cSld>
  <p:clrMapOvr>
    <a:masterClrMapping/>
  </p:clrMapOvr>
</p:sld>
</file>

<file path=ppt/theme/theme1.xml><?xml version="1.0" encoding="utf-8"?>
<a:theme xmlns:a="http://schemas.openxmlformats.org/drawingml/2006/main" name="1_鱼C视频教程PPT背景模板">
  <a:themeElements>
    <a:clrScheme name="1_鱼C视频教程PPT背景模板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fishc1">
      <a:majorFont>
        <a:latin typeface="华文行楷"/>
        <a:ea typeface="华文行楷"/>
        <a:cs typeface=""/>
      </a:majorFont>
      <a:minorFont>
        <a:latin typeface="YaHei Consolas Hybrid"/>
        <a:ea typeface="华文新魏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鱼C视频教程PPT背景模板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157299759</TotalTime>
  <Pages>0</Pages>
  <Words>146</Words>
  <Characters>0</Characters>
  <Application>Microsoft Office PowerPoint</Application>
  <DocSecurity>0</DocSecurity>
  <PresentationFormat>全屏显示(4:3)</PresentationFormat>
  <Lines>0</Lines>
  <Paragraphs>16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14" baseType="lpstr">
      <vt:lpstr>YaHei Consolas Hybrid</vt:lpstr>
      <vt:lpstr>华康少女字体</vt:lpstr>
      <vt:lpstr>华文行楷</vt:lpstr>
      <vt:lpstr>华文楷体</vt:lpstr>
      <vt:lpstr>华文新魏</vt:lpstr>
      <vt:lpstr>宋体</vt:lpstr>
      <vt:lpstr>Arial</vt:lpstr>
      <vt:lpstr>Calibri</vt:lpstr>
      <vt:lpstr>Comic Sans MS</vt:lpstr>
      <vt:lpstr>Franklin Gothic Book</vt:lpstr>
      <vt:lpstr>1_鱼C视频教程PPT背景模板</vt:lpstr>
      <vt:lpstr>零基础入门学习Python</vt:lpstr>
      <vt:lpstr>描述符</vt:lpstr>
      <vt:lpstr>练习要求</vt:lpstr>
    </vt:vector>
  </TitlesOfParts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Delphi 7中的运算符与表达式</dc:title>
  <dc:creator>小甲鱼</dc:creator>
  <cp:lastModifiedBy>李佳宇</cp:lastModifiedBy>
  <cp:revision>2315</cp:revision>
  <cp:lastPrinted>1899-12-30T00:00:00Z</cp:lastPrinted>
  <dcterms:created xsi:type="dcterms:W3CDTF">2011-08-19T21:40:59Z</dcterms:created>
  <dcterms:modified xsi:type="dcterms:W3CDTF">2014-09-04T15:07:06Z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2052-6.6.0.2461</vt:lpwstr>
  </property>
</Properties>
</file>