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sldIdLst>
    <p:sldId id="341" r:id="rId2"/>
    <p:sldId id="345" r:id="rId3"/>
    <p:sldId id="343" r:id="rId4"/>
    <p:sldId id="344" r:id="rId5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56" autoAdjust="0"/>
    <p:restoredTop sz="94659" autoAdjust="0"/>
  </p:normalViewPr>
  <p:slideViewPr>
    <p:cSldViewPr>
      <p:cViewPr varScale="1">
        <p:scale>
          <a:sx n="86" d="100"/>
          <a:sy n="86" d="100"/>
        </p:scale>
        <p:origin x="81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fld id="{1CEE1BE0-D429-487F-8F82-2AAAB9ACAB58}" type="datetimeFigureOut">
              <a:rPr lang="zh-CN" altLang="en-US"/>
              <a:pPr>
                <a:defRPr/>
              </a:pPr>
              <a:t>9/7, Sunday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23D4F0E9-25B0-4EBC-9A87-0B4330F6B4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934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16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0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7338" y="692150"/>
            <a:ext cx="2058987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27738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6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23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3394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9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09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93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44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7972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omic Sans MS" pitchFamily="66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4566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单55hJ辑母版标题样式</a:t>
            </a: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663700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omic Sans MS" panose="030F0702030302020204" pitchFamily="66" charset="0"/>
              </a:rPr>
              <a:t>单击此处编辑母版文本样式2aA“”</a:t>
            </a:r>
            <a:r>
              <a:rPr lang="en-US" altLang="zh-CN" smtClean="0">
                <a:sym typeface="Comic Sans MS" panose="030F0702030302020204" pitchFamily="66" charset="0"/>
              </a:rPr>
              <a:t>””</a:t>
            </a:r>
            <a:endParaRPr lang="zh-CN" altLang="zh-CN" smtClean="0">
              <a:sym typeface="Comic Sans MS" panose="030F0702030302020204" pitchFamily="66" charset="0"/>
            </a:endParaRPr>
          </a:p>
          <a:p>
            <a:pPr lvl="1"/>
            <a:r>
              <a:rPr lang="zh-CN" altLang="zh-CN" smtClean="0">
                <a:sym typeface="Comic Sans MS" panose="030F0702030302020204" pitchFamily="66" charset="0"/>
              </a:rPr>
              <a:t>第二2aA级“”</a:t>
            </a:r>
          </a:p>
          <a:p>
            <a:pPr lvl="2"/>
            <a:r>
              <a:rPr lang="zh-CN" altLang="zh-CN" smtClean="0">
                <a:sym typeface="Comic Sans MS" panose="030F0702030302020204" pitchFamily="66" charset="0"/>
              </a:rPr>
              <a:t>第三级2a“”</a:t>
            </a:r>
          </a:p>
          <a:p>
            <a:pPr lvl="3"/>
            <a:r>
              <a:rPr lang="zh-CN" altLang="zh-CN" smtClean="0">
                <a:sym typeface="Comic Sans MS" panose="030F0702030302020204" pitchFamily="66" charset="0"/>
              </a:rPr>
              <a:t>第四级</a:t>
            </a:r>
          </a:p>
          <a:p>
            <a:pPr lvl="4"/>
            <a:r>
              <a:rPr lang="zh-CN" altLang="zh-CN" smtClean="0">
                <a:sym typeface="Comic Sans MS" panose="030F0702030302020204" pitchFamily="66" charset="0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零基础入门学习</a:t>
            </a:r>
            <a:r>
              <a:rPr lang="en-US" altLang="zh-CN" smtClean="0"/>
              <a:t>Python</a:t>
            </a:r>
            <a:endParaRPr lang="zh-CN" altLang="en-US" smtClean="0"/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466725" y="1781175"/>
            <a:ext cx="8229600" cy="416877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mtClean="0"/>
              <a:t>作者：小甲鱼</a:t>
            </a:r>
          </a:p>
          <a:p>
            <a:pPr algn="ctr">
              <a:buFont typeface="Arial" panose="020B0604020202020204" pitchFamily="34" charset="0"/>
              <a:buNone/>
            </a:pPr>
            <a:endParaRPr lang="zh-CN" altLang="en-US" smtClean="0"/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3600" smtClean="0"/>
              <a:t>让编程改变世界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mtClean="0"/>
              <a:t>Change</a:t>
            </a:r>
            <a:r>
              <a:rPr lang="zh-CN" altLang="en-US" smtClean="0"/>
              <a:t> the world by program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/>
              <a:t>协议</a:t>
            </a:r>
            <a:r>
              <a:rPr lang="zh-CN" altLang="zh-CN"/>
              <a:t>是</a:t>
            </a:r>
            <a:r>
              <a:rPr lang="zh-CN" altLang="zh-CN" smtClean="0"/>
              <a:t>什么？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6725" y="1781770"/>
            <a:ext cx="8229600" cy="452755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zh-CN"/>
              <a:t>协议（</a:t>
            </a:r>
            <a:r>
              <a:rPr lang="en-US" altLang="zh-CN"/>
              <a:t>Protocols</a:t>
            </a:r>
            <a:r>
              <a:rPr lang="zh-CN" altLang="zh-CN"/>
              <a:t>）与其他编程语言中的接口很相似，它规定你哪些方法必须要定义。然而，在</a:t>
            </a:r>
            <a:r>
              <a:rPr lang="en-US" altLang="zh-CN"/>
              <a:t>Python</a:t>
            </a:r>
            <a:r>
              <a:rPr lang="zh-CN" altLang="zh-CN"/>
              <a:t>中的协议就显得不那么正式。事实上，在</a:t>
            </a:r>
            <a:r>
              <a:rPr lang="en-US" altLang="zh-CN"/>
              <a:t>Python</a:t>
            </a:r>
            <a:r>
              <a:rPr lang="zh-CN" altLang="zh-CN"/>
              <a:t>中，协议更像是一种</a:t>
            </a:r>
            <a:r>
              <a:rPr lang="zh-CN" altLang="zh-CN"/>
              <a:t>指南</a:t>
            </a:r>
            <a:r>
              <a:rPr lang="zh-CN" altLang="zh-CN" smtClean="0"/>
              <a:t>。</a:t>
            </a: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78368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容器类型的协议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6725" y="1781770"/>
            <a:ext cx="8229600" cy="452755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mtClean="0"/>
              <a:t>如果</a:t>
            </a:r>
            <a:r>
              <a:rPr lang="zh-CN" altLang="en-US"/>
              <a:t>说你希望定制的容器是不可变的话，你只需要定义</a:t>
            </a:r>
            <a:r>
              <a:rPr lang="en-US" altLang="zh-CN"/>
              <a:t>__len__()</a:t>
            </a:r>
            <a:r>
              <a:rPr lang="zh-CN" altLang="en-US"/>
              <a:t>和</a:t>
            </a:r>
            <a:r>
              <a:rPr lang="en-US" altLang="zh-CN"/>
              <a:t>__getitem__()</a:t>
            </a:r>
            <a:r>
              <a:rPr lang="zh-CN" altLang="en-US"/>
              <a:t>方法。</a:t>
            </a:r>
          </a:p>
          <a:p>
            <a:pPr>
              <a:lnSpc>
                <a:spcPct val="150000"/>
              </a:lnSpc>
            </a:pPr>
            <a:r>
              <a:rPr lang="zh-CN" altLang="en-US" smtClean="0"/>
              <a:t>如果</a:t>
            </a:r>
            <a:r>
              <a:rPr lang="zh-CN" altLang="en-US"/>
              <a:t>你希望定制的容器是可变的话，除了</a:t>
            </a:r>
            <a:r>
              <a:rPr lang="en-US" altLang="zh-CN"/>
              <a:t>__len__()</a:t>
            </a:r>
            <a:r>
              <a:rPr lang="zh-CN" altLang="en-US"/>
              <a:t>和</a:t>
            </a:r>
            <a:r>
              <a:rPr lang="en-US" altLang="zh-CN"/>
              <a:t>__getitem__()</a:t>
            </a:r>
            <a:r>
              <a:rPr lang="zh-CN" altLang="en-US"/>
              <a:t>方法，你还需要定义</a:t>
            </a:r>
            <a:r>
              <a:rPr lang="en-US" altLang="zh-CN"/>
              <a:t>__setitem__()</a:t>
            </a:r>
            <a:r>
              <a:rPr lang="zh-CN" altLang="en-US"/>
              <a:t>和</a:t>
            </a:r>
            <a:r>
              <a:rPr lang="en-US" altLang="zh-CN"/>
              <a:t>__delitem__()</a:t>
            </a:r>
            <a:r>
              <a:rPr lang="zh-CN" altLang="en-US"/>
              <a:t>两个方法。</a:t>
            </a:r>
          </a:p>
        </p:txBody>
      </p:sp>
    </p:spTree>
    <p:extLst>
      <p:ext uri="{BB962C8B-B14F-4D97-AF65-F5344CB8AC3E}">
        <p14:creationId xmlns:p14="http://schemas.microsoft.com/office/powerpoint/2010/main" val="206410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练习要求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313345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/>
              <a:t>编写一个不可改变的自定义列表，要求记录列表中每个元素被访问的次数。</a:t>
            </a: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4572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鱼C视频教程PPT背景模板">
  <a:themeElements>
    <a:clrScheme name="1_鱼C视频教程PPT背景模板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fishc1">
      <a:majorFont>
        <a:latin typeface="华文行楷"/>
        <a:ea typeface="华文行楷"/>
        <a:cs typeface=""/>
      </a:majorFont>
      <a:minorFont>
        <a:latin typeface="YaHei Consolas Hybrid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鱼C视频教程PPT背景模板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157299821</TotalTime>
  <Pages>0</Pages>
  <Words>157</Words>
  <Characters>0</Characters>
  <Application>Microsoft Office PowerPoint</Application>
  <DocSecurity>0</DocSecurity>
  <PresentationFormat>全屏显示(4:3)</PresentationFormat>
  <Lines>0</Lines>
  <Paragraphs>12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YaHei Consolas Hybrid</vt:lpstr>
      <vt:lpstr>华康少女字体</vt:lpstr>
      <vt:lpstr>华文行楷</vt:lpstr>
      <vt:lpstr>华文楷体</vt:lpstr>
      <vt:lpstr>华文新魏</vt:lpstr>
      <vt:lpstr>宋体</vt:lpstr>
      <vt:lpstr>Arial</vt:lpstr>
      <vt:lpstr>Calibri</vt:lpstr>
      <vt:lpstr>Comic Sans MS</vt:lpstr>
      <vt:lpstr>Franklin Gothic Book</vt:lpstr>
      <vt:lpstr>1_鱼C视频教程PPT背景模板</vt:lpstr>
      <vt:lpstr>零基础入门学习Python</vt:lpstr>
      <vt:lpstr>协议是什么？</vt:lpstr>
      <vt:lpstr>容器类型的协议</vt:lpstr>
      <vt:lpstr>练习要求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Delphi 7中的运算符与表达式</dc:title>
  <dc:creator>小甲鱼</dc:creator>
  <cp:lastModifiedBy>李佳宇</cp:lastModifiedBy>
  <cp:revision>2322</cp:revision>
  <cp:lastPrinted>1899-12-30T00:00:00Z</cp:lastPrinted>
  <dcterms:created xsi:type="dcterms:W3CDTF">2011-08-19T21:40:59Z</dcterms:created>
  <dcterms:modified xsi:type="dcterms:W3CDTF">2014-09-07T16:21:46Z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2052-6.6.0.2461</vt:lpwstr>
  </property>
</Properties>
</file>