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41" r:id="rId2"/>
    <p:sldId id="345" r:id="rId3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11/21,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迭代器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916832"/>
            <a:ext cx="6265515" cy="344743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mtClean="0"/>
              <a:t>iter</a:t>
            </a:r>
            <a:r>
              <a:rPr lang="en-US" altLang="zh-CN" smtClean="0"/>
              <a:t>()</a:t>
            </a:r>
          </a:p>
          <a:p>
            <a:pPr lvl="1">
              <a:lnSpc>
                <a:spcPct val="150000"/>
              </a:lnSpc>
            </a:pPr>
            <a:r>
              <a:rPr lang="en-US" altLang="zh-CN" smtClean="0"/>
              <a:t>__iter__()</a:t>
            </a:r>
          </a:p>
          <a:p>
            <a:pPr>
              <a:lnSpc>
                <a:spcPct val="150000"/>
              </a:lnSpc>
            </a:pPr>
            <a:r>
              <a:rPr lang="en-US" altLang="zh-CN" smtClean="0"/>
              <a:t>next()</a:t>
            </a:r>
          </a:p>
          <a:p>
            <a:pPr lvl="1">
              <a:lnSpc>
                <a:spcPct val="150000"/>
              </a:lnSpc>
            </a:pPr>
            <a:r>
              <a:rPr lang="en-US" altLang="zh-CN" smtClean="0"/>
              <a:t>__next__()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7836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157299845</TotalTime>
  <Pages>0</Pages>
  <Words>30</Words>
  <Characters>0</Characters>
  <Application>Microsoft Office PowerPoint</Application>
  <DocSecurity>0</DocSecurity>
  <PresentationFormat>全屏显示(4:3)</PresentationFormat>
  <Lines>0</Lines>
  <Paragraphs>10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迭代器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2323</cp:revision>
  <cp:lastPrinted>1899-12-30T00:00:00Z</cp:lastPrinted>
  <dcterms:created xsi:type="dcterms:W3CDTF">2011-08-19T21:40:59Z</dcterms:created>
  <dcterms:modified xsi:type="dcterms:W3CDTF">2014-11-21T13:54:34Z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