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41" r:id="rId2"/>
    <p:sldId id="343" r:id="rId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2" d="100"/>
          <a:sy n="82" d="100"/>
        </p:scale>
        <p:origin x="10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12/5,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模块！模块！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200"/>
              <a:t>if __name</a:t>
            </a:r>
            <a:r>
              <a:rPr lang="en-US" altLang="zh-CN" sz="3200"/>
              <a:t>__ </a:t>
            </a:r>
            <a:r>
              <a:rPr lang="en-US" altLang="zh-CN" sz="3200" smtClean="0"/>
              <a:t>== </a:t>
            </a:r>
            <a:r>
              <a:rPr lang="en-US" altLang="zh-CN" sz="3200"/>
              <a:t>‘__</a:t>
            </a:r>
            <a:r>
              <a:rPr lang="en-US" altLang="zh-CN" sz="3200"/>
              <a:t>main</a:t>
            </a:r>
            <a:r>
              <a:rPr lang="en-US" altLang="zh-CN" sz="3200" smtClean="0"/>
              <a:t>__’</a:t>
            </a:r>
          </a:p>
          <a:p>
            <a:r>
              <a:rPr lang="zh-CN" altLang="zh-CN" sz="3200" smtClean="0"/>
              <a:t>搜索路径</a:t>
            </a:r>
            <a:endParaRPr lang="en-US" altLang="zh-CN" sz="3200" smtClean="0"/>
          </a:p>
          <a:p>
            <a:r>
              <a:rPr lang="zh-CN" altLang="zh-CN" sz="3200" smtClean="0"/>
              <a:t>包</a:t>
            </a:r>
            <a:r>
              <a:rPr lang="zh-CN" altLang="en-US" sz="3200" smtClean="0"/>
              <a:t>（</a:t>
            </a:r>
            <a:r>
              <a:rPr lang="en-US" altLang="zh-CN" sz="3200" smtClean="0"/>
              <a:t>package</a:t>
            </a:r>
            <a:r>
              <a:rPr lang="zh-CN" altLang="en-US" sz="3200" smtClean="0"/>
              <a:t>）</a:t>
            </a:r>
            <a:endParaRPr lang="en-US" altLang="zh-CN" sz="3200"/>
          </a:p>
          <a:p>
            <a:pPr marL="971550" lvl="1" indent="-514350">
              <a:buFont typeface="+mj-lt"/>
              <a:buAutoNum type="arabicPeriod"/>
            </a:pPr>
            <a:r>
              <a:rPr lang="zh-CN" altLang="en-US" smtClean="0"/>
              <a:t>创建</a:t>
            </a:r>
            <a:r>
              <a:rPr lang="zh-CN" altLang="en-US"/>
              <a:t>一个文件夹，用于存放相关的模块，文件夹的名字即包的名字；</a:t>
            </a:r>
          </a:p>
          <a:p>
            <a:pPr marL="971550" lvl="1" indent="-514350">
              <a:buFont typeface="+mj-lt"/>
              <a:buAutoNum type="arabicPeriod"/>
            </a:pPr>
            <a:r>
              <a:rPr lang="zh-CN" altLang="en-US" smtClean="0"/>
              <a:t>在</a:t>
            </a:r>
            <a:r>
              <a:rPr lang="zh-CN" altLang="en-US"/>
              <a:t>文件夹中创建一个</a:t>
            </a:r>
            <a:r>
              <a:rPr lang="en-US" altLang="zh-CN"/>
              <a:t>__init__.py</a:t>
            </a:r>
            <a:r>
              <a:rPr lang="zh-CN" altLang="en-US"/>
              <a:t>的模块文件，内容可以为空；</a:t>
            </a:r>
          </a:p>
          <a:p>
            <a:pPr marL="971550" lvl="1" indent="-514350">
              <a:buFont typeface="+mj-lt"/>
              <a:buAutoNum type="arabicPeriod"/>
            </a:pPr>
            <a:r>
              <a:rPr lang="zh-CN" altLang="en-US" smtClean="0"/>
              <a:t>将</a:t>
            </a:r>
            <a:r>
              <a:rPr lang="zh-CN" altLang="en-US"/>
              <a:t>相关的模块放入文件夹中</a:t>
            </a:r>
          </a:p>
          <a:p>
            <a:pPr lvl="1"/>
            <a:endParaRPr lang="zh-CN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10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157299887</TotalTime>
  <Pages>0</Pages>
  <Words>82</Words>
  <Characters>0</Characters>
  <Application>Microsoft Office PowerPoint</Application>
  <DocSecurity>0</DocSecurity>
  <PresentationFormat>全屏显示(4:3)</PresentationFormat>
  <Lines>0</Lines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模块！模块！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2338</cp:revision>
  <cp:lastPrinted>1899-12-30T00:00:00Z</cp:lastPrinted>
  <dcterms:created xsi:type="dcterms:W3CDTF">2011-08-19T21:40:59Z</dcterms:created>
  <dcterms:modified xsi:type="dcterms:W3CDTF">2014-12-05T10:00:01Z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