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"/>
  </p:notesMasterIdLst>
  <p:sldIdLst>
    <p:sldId id="341" r:id="rId2"/>
    <p:sldId id="344" r:id="rId3"/>
    <p:sldId id="342" r:id="rId4"/>
    <p:sldId id="343" r:id="rId5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康少女字体" panose="040F0700000000000000" pitchFamily="82" charset="-122"/>
        <a:cs typeface="华康少女字体" panose="040F0700000000000000" pitchFamily="82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FD4443E-F989-4FC4-A0C8-D5A2AF1F390B}" styleName="深色样式 1 - 强调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4C1A8A3-306A-4EB7-A6B1-4F7E0EB9C5D6}" styleName="中度样式 3 - 强调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46F890A9-2807-4EBB-B81D-B2AA78EC7F39}" styleName="深色样式 2 - 强调 5/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浅色样式 2 - 强调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D083AE6-46FA-4A59-8FB0-9F97EB10719F}" styleName="浅色样式 3 - 强调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主题样式 2 - 强调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浅色样式 2 - 强调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56" autoAdjust="0"/>
    <p:restoredTop sz="94659" autoAdjust="0"/>
  </p:normalViewPr>
  <p:slideViewPr>
    <p:cSldViewPr>
      <p:cViewPr varScale="1">
        <p:scale>
          <a:sx n="74" d="100"/>
          <a:sy n="74" d="100"/>
        </p:scale>
        <p:origin x="61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fld id="{1CEE1BE0-D429-487F-8F82-2AAAB9ACAB58}" type="datetimeFigureOut">
              <a:rPr lang="zh-CN" altLang="en-US"/>
              <a:pPr>
                <a:defRPr/>
              </a:pPr>
              <a:t>7/16, Thursday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fld id="{23D4F0E9-25B0-4EBC-9A87-0B4330F6B4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29343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8163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804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7338" y="692150"/>
            <a:ext cx="2058987" cy="54991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92150"/>
            <a:ext cx="6027738" cy="54991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69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1237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633940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6725" y="16637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7725" y="166370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1096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092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7934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3445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679721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omic Sans MS" pitchFamily="66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945662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92150"/>
            <a:ext cx="82296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单55hJ辑母版标题样式</a:t>
            </a:r>
          </a:p>
        </p:txBody>
      </p:sp>
      <p:sp>
        <p:nvSpPr>
          <p:cNvPr id="1028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6725" y="1663700"/>
            <a:ext cx="8229600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omic Sans MS" panose="030F0702030302020204" pitchFamily="66" charset="0"/>
              </a:rPr>
              <a:t>单击此处编辑母版文本样式2aA“”</a:t>
            </a:r>
            <a:r>
              <a:rPr lang="en-US" altLang="zh-CN" smtClean="0">
                <a:sym typeface="Comic Sans MS" panose="030F0702030302020204" pitchFamily="66" charset="0"/>
              </a:rPr>
              <a:t>””</a:t>
            </a:r>
            <a:endParaRPr lang="zh-CN" altLang="zh-CN" smtClean="0">
              <a:sym typeface="Comic Sans MS" panose="030F0702030302020204" pitchFamily="66" charset="0"/>
            </a:endParaRPr>
          </a:p>
          <a:p>
            <a:pPr lvl="1"/>
            <a:r>
              <a:rPr lang="zh-CN" altLang="zh-CN" smtClean="0">
                <a:sym typeface="Comic Sans MS" panose="030F0702030302020204" pitchFamily="66" charset="0"/>
              </a:rPr>
              <a:t>第二2aA级“”</a:t>
            </a:r>
          </a:p>
          <a:p>
            <a:pPr lvl="2"/>
            <a:r>
              <a:rPr lang="zh-CN" altLang="zh-CN" smtClean="0">
                <a:sym typeface="Comic Sans MS" panose="030F0702030302020204" pitchFamily="66" charset="0"/>
              </a:rPr>
              <a:t>第三级2a“”</a:t>
            </a:r>
          </a:p>
          <a:p>
            <a:pPr lvl="3"/>
            <a:r>
              <a:rPr lang="zh-CN" altLang="zh-CN" smtClean="0">
                <a:sym typeface="Comic Sans MS" panose="030F0702030302020204" pitchFamily="66" charset="0"/>
              </a:rPr>
              <a:t>第四级</a:t>
            </a:r>
          </a:p>
          <a:p>
            <a:pPr lvl="4"/>
            <a:r>
              <a:rPr lang="zh-CN" altLang="zh-CN" smtClean="0">
                <a:sym typeface="Comic Sans MS" panose="030F0702030302020204" pitchFamily="66" charset="0"/>
              </a:rPr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华文行楷" pitchFamily="2" charset="-122"/>
          <a:ea typeface="华文行楷" pitchFamily="2" charset="-122"/>
          <a:cs typeface="华康少女字体" pitchFamily="8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omic Sans MS" pitchFamily="66" charset="0"/>
          <a:ea typeface="华康少女字体" pitchFamily="82" charset="-122"/>
          <a:cs typeface="华康少女字体" pitchFamily="8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rgbClr val="008000"/>
          </a:solidFill>
          <a:latin typeface="+mn-lt"/>
          <a:ea typeface="+mn-ea"/>
          <a:cs typeface="+mn-cs"/>
          <a:sym typeface="Comic Sans MS" panose="030F0702030302020204" pitchFamily="66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anose="030F0702030302020204" pitchFamily="66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anose="030F0702030302020204" pitchFamily="66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Franklin Gothic Book" pitchFamily="34" charset="0"/>
          <a:ea typeface="华文楷体" pitchFamily="2" charset="-122"/>
          <a:cs typeface="+mn-cs"/>
          <a:sym typeface="Comic Sans MS" pitchFamily="66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零基础入门学习</a:t>
            </a:r>
            <a:r>
              <a:rPr lang="en-US" altLang="zh-CN" smtClean="0"/>
              <a:t>Python</a:t>
            </a:r>
            <a:endParaRPr lang="zh-CN" altLang="en-US" smtClean="0"/>
          </a:p>
        </p:txBody>
      </p:sp>
      <p:sp>
        <p:nvSpPr>
          <p:cNvPr id="3075" name="内容占位符 2"/>
          <p:cNvSpPr>
            <a:spLocks noGrp="1"/>
          </p:cNvSpPr>
          <p:nvPr>
            <p:ph idx="1"/>
          </p:nvPr>
        </p:nvSpPr>
        <p:spPr>
          <a:xfrm>
            <a:off x="466725" y="1781175"/>
            <a:ext cx="8229600" cy="4168775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mtClean="0"/>
              <a:t>作者：小甲鱼</a:t>
            </a:r>
          </a:p>
          <a:p>
            <a:pPr algn="ctr">
              <a:buFont typeface="Arial" panose="020B0604020202020204" pitchFamily="34" charset="0"/>
              <a:buNone/>
            </a:pPr>
            <a:endParaRPr lang="zh-CN" altLang="en-US" smtClean="0"/>
          </a:p>
          <a:p>
            <a:pPr algn="ctr">
              <a:buFont typeface="Arial" panose="020B0604020202020204" pitchFamily="34" charset="0"/>
              <a:buNone/>
            </a:pPr>
            <a:r>
              <a:rPr lang="zh-CN" altLang="en-US" sz="3600" smtClean="0"/>
              <a:t>让编程改变世界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mtClean="0"/>
              <a:t>Change</a:t>
            </a:r>
            <a:r>
              <a:rPr lang="zh-CN" altLang="en-US" smtClean="0"/>
              <a:t> the world by program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播放声音和音效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6725" y="1781770"/>
            <a:ext cx="8229600" cy="4527550"/>
          </a:xfrm>
        </p:spPr>
        <p:txBody>
          <a:bodyPr/>
          <a:lstStyle/>
          <a:p>
            <a:r>
              <a:rPr lang="zh-CN" altLang="en-US" smtClean="0"/>
              <a:t>播放音效：</a:t>
            </a:r>
            <a:endParaRPr lang="en-US" altLang="zh-CN" smtClean="0"/>
          </a:p>
          <a:p>
            <a:pPr lvl="1"/>
            <a:r>
              <a:rPr lang="en-US" altLang="zh-CN" smtClean="0"/>
              <a:t>pygame.mixer.Sound()</a:t>
            </a:r>
          </a:p>
          <a:p>
            <a:endParaRPr lang="en-US" altLang="zh-CN"/>
          </a:p>
          <a:p>
            <a:r>
              <a:rPr lang="zh-CN" altLang="en-US" smtClean="0"/>
              <a:t>播放背景音乐：</a:t>
            </a:r>
            <a:endParaRPr lang="en-US" altLang="zh-CN" smtClean="0"/>
          </a:p>
          <a:p>
            <a:pPr lvl="1"/>
            <a:r>
              <a:rPr lang="en-US" altLang="zh-CN" smtClean="0"/>
              <a:t>pygame.mixer.music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1121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播放声音和音效</a:t>
            </a: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9440571"/>
              </p:ext>
            </p:extLst>
          </p:nvPr>
        </p:nvGraphicFramePr>
        <p:xfrm>
          <a:off x="1115616" y="1793305"/>
          <a:ext cx="6840760" cy="4104459"/>
        </p:xfrm>
        <a:graphic>
          <a:graphicData uri="http://schemas.openxmlformats.org/drawingml/2006/table">
            <a:tbl>
              <a:tblPr firstRow="1">
                <a:tableStyleId>{D113A9D2-9D6B-4929-AA2D-F23B5EE8CBE7}</a:tableStyleId>
              </a:tblPr>
              <a:tblGrid>
                <a:gridCol w="2520280"/>
                <a:gridCol w="4320480"/>
              </a:tblGrid>
              <a:tr h="4560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方法</a:t>
                      </a:r>
                      <a:endParaRPr lang="zh-CN" sz="14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含义</a:t>
                      </a:r>
                      <a:endParaRPr lang="zh-CN" sz="14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560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play()</a:t>
                      </a:r>
                      <a:endParaRPr lang="zh-CN" sz="14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播放音效</a:t>
                      </a:r>
                      <a:endParaRPr lang="zh-CN" sz="14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560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stop()</a:t>
                      </a:r>
                      <a:endParaRPr lang="zh-CN" sz="14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停止播放</a:t>
                      </a:r>
                      <a:endParaRPr lang="zh-CN" sz="14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560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fadeout()</a:t>
                      </a:r>
                      <a:endParaRPr lang="zh-CN" sz="14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淡出</a:t>
                      </a:r>
                      <a:endParaRPr lang="zh-CN" sz="14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560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set_volume()</a:t>
                      </a:r>
                      <a:endParaRPr lang="zh-CN" sz="14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设置音量</a:t>
                      </a:r>
                      <a:endParaRPr lang="zh-CN" sz="14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560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get_volume()</a:t>
                      </a:r>
                      <a:endParaRPr lang="zh-CN" sz="14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获取音量</a:t>
                      </a:r>
                      <a:endParaRPr lang="zh-CN" sz="14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560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get_num_channels()</a:t>
                      </a:r>
                      <a:endParaRPr lang="zh-CN" sz="14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计算该音效播放了多少次</a:t>
                      </a:r>
                      <a:endParaRPr lang="zh-CN" sz="14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560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get_length()</a:t>
                      </a:r>
                      <a:endParaRPr lang="zh-CN" sz="14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获得该音效的长度</a:t>
                      </a:r>
                      <a:endParaRPr lang="zh-CN" sz="14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560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get_raw()</a:t>
                      </a:r>
                      <a:endParaRPr lang="zh-CN" sz="14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将该音效以二进制格式的字符串返回</a:t>
                      </a:r>
                      <a:endParaRPr lang="zh-CN" sz="14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551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2452381"/>
              </p:ext>
            </p:extLst>
          </p:nvPr>
        </p:nvGraphicFramePr>
        <p:xfrm>
          <a:off x="1475656" y="764704"/>
          <a:ext cx="6336704" cy="5760000"/>
        </p:xfrm>
        <a:graphic>
          <a:graphicData uri="http://schemas.openxmlformats.org/drawingml/2006/table">
            <a:tbl>
              <a:tblPr firstRow="1">
                <a:tableStyleId>{D113A9D2-9D6B-4929-AA2D-F23B5EE8CBE7}</a:tableStyleId>
              </a:tblPr>
              <a:tblGrid>
                <a:gridCol w="2376264"/>
                <a:gridCol w="3960440"/>
              </a:tblGrid>
              <a:tr h="360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方法</a:t>
                      </a:r>
                      <a:endParaRPr lang="zh-CN" sz="11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含义</a:t>
                      </a:r>
                      <a:endParaRPr lang="zh-CN" sz="11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60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load()</a:t>
                      </a:r>
                      <a:endParaRPr lang="zh-CN" sz="11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载入音乐</a:t>
                      </a:r>
                      <a:endParaRPr lang="zh-CN" sz="11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60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play()</a:t>
                      </a:r>
                      <a:endParaRPr lang="zh-CN" sz="11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播放音乐</a:t>
                      </a:r>
                      <a:endParaRPr lang="zh-CN" sz="11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60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rewind()</a:t>
                      </a:r>
                      <a:endParaRPr lang="zh-CN" sz="11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重新播放</a:t>
                      </a:r>
                      <a:endParaRPr lang="zh-CN" sz="11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60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stop()</a:t>
                      </a:r>
                      <a:endParaRPr lang="zh-CN" sz="11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停止播放</a:t>
                      </a:r>
                      <a:endParaRPr lang="zh-CN" sz="11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60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pause()</a:t>
                      </a:r>
                      <a:endParaRPr lang="zh-CN" sz="11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暂停播放</a:t>
                      </a:r>
                      <a:endParaRPr lang="zh-CN" sz="11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60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unpause()</a:t>
                      </a:r>
                      <a:endParaRPr lang="zh-CN" sz="11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恢复播放</a:t>
                      </a:r>
                      <a:endParaRPr lang="zh-CN" sz="11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60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fadeout()</a:t>
                      </a:r>
                      <a:endParaRPr lang="zh-CN" sz="11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淡出</a:t>
                      </a:r>
                      <a:endParaRPr lang="zh-CN" sz="11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60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set_volume()</a:t>
                      </a:r>
                      <a:endParaRPr lang="zh-CN" sz="11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设置音量</a:t>
                      </a:r>
                      <a:endParaRPr lang="zh-CN" sz="11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60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get_volume()</a:t>
                      </a:r>
                      <a:endParaRPr lang="zh-CN" sz="11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获取音量</a:t>
                      </a:r>
                      <a:endParaRPr lang="zh-CN" sz="11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60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get_busy()</a:t>
                      </a:r>
                      <a:endParaRPr lang="zh-CN" sz="11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检测音乐流是否正在播放</a:t>
                      </a:r>
                      <a:endParaRPr lang="zh-CN" sz="11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60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set_pos()</a:t>
                      </a:r>
                      <a:endParaRPr lang="zh-CN" sz="11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设置开始播放的位置</a:t>
                      </a:r>
                      <a:endParaRPr lang="zh-CN" sz="11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60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get_pos()</a:t>
                      </a:r>
                      <a:endParaRPr lang="zh-CN" sz="11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获取已经播放的时间</a:t>
                      </a:r>
                      <a:endParaRPr lang="zh-CN" sz="11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60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queue()</a:t>
                      </a:r>
                      <a:endParaRPr lang="zh-CN" sz="11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将音乐文件放入待播放列表中</a:t>
                      </a:r>
                      <a:endParaRPr lang="zh-CN" sz="11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60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set_endevent()</a:t>
                      </a:r>
                      <a:endParaRPr lang="zh-CN" sz="11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在音乐播放完毕时发送事件</a:t>
                      </a:r>
                      <a:endParaRPr lang="zh-CN" sz="11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60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get_endevent()</a:t>
                      </a:r>
                      <a:endParaRPr lang="zh-CN" sz="11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获取音乐播放完毕时发送的事件类型</a:t>
                      </a:r>
                      <a:endParaRPr lang="zh-CN" sz="1100" kern="100"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355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鱼C视频教程PPT背景模板">
  <a:themeElements>
    <a:clrScheme name="1_鱼C视频教程PPT背景模板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fishc1">
      <a:majorFont>
        <a:latin typeface="华文行楷"/>
        <a:ea typeface="华文行楷"/>
        <a:cs typeface=""/>
      </a:majorFont>
      <a:minorFont>
        <a:latin typeface="YaHei Consolas Hybrid"/>
        <a:ea typeface="华文新魏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鱼C视频教程PPT背景模板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157300093</TotalTime>
  <Pages>0</Pages>
  <Words>173</Words>
  <Characters>0</Characters>
  <Application>Microsoft Office PowerPoint</Application>
  <DocSecurity>0</DocSecurity>
  <PresentationFormat>全屏显示(4:3)</PresentationFormat>
  <Lines>0</Lines>
  <Paragraphs>62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7" baseType="lpstr">
      <vt:lpstr>YaHei Consolas Hybrid</vt:lpstr>
      <vt:lpstr>华康少女字体</vt:lpstr>
      <vt:lpstr>华文行楷</vt:lpstr>
      <vt:lpstr>华文楷体</vt:lpstr>
      <vt:lpstr>华文新魏</vt:lpstr>
      <vt:lpstr>宋体</vt:lpstr>
      <vt:lpstr>微软雅黑 Light</vt:lpstr>
      <vt:lpstr>Arial</vt:lpstr>
      <vt:lpstr>Calibri</vt:lpstr>
      <vt:lpstr>Comic Sans MS</vt:lpstr>
      <vt:lpstr>Franklin Gothic Book</vt:lpstr>
      <vt:lpstr>Times New Roman</vt:lpstr>
      <vt:lpstr>1_鱼C视频教程PPT背景模板</vt:lpstr>
      <vt:lpstr>零基础入门学习Python</vt:lpstr>
      <vt:lpstr>播放声音和音效</vt:lpstr>
      <vt:lpstr>播放声音和音效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Delphi 7中的运算符与表达式</dc:title>
  <dc:creator>小甲鱼</dc:creator>
  <cp:lastModifiedBy>李佳宇</cp:lastModifiedBy>
  <cp:revision>2407</cp:revision>
  <cp:lastPrinted>1899-12-30T00:00:00Z</cp:lastPrinted>
  <dcterms:created xsi:type="dcterms:W3CDTF">2011-08-19T21:40:59Z</dcterms:created>
  <dcterms:modified xsi:type="dcterms:W3CDTF">2015-07-16T13:16:56Z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2052-6.6.0.2461</vt:lpwstr>
  </property>
</Properties>
</file>