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3.xml" ContentType="application/vnd.openxmlformats-officedocument.theme+xml"/>
  <Override PartName="/ppt/slideLayouts/slideLayout5.xml" ContentType="application/vnd.openxmlformats-officedocument.presentationml.slideLayout+xml"/>
  <Override PartName="/ppt/theme/theme4.xml" ContentType="application/vnd.openxmlformats-officedocument.theme+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5.xml" ContentType="application/vnd.openxmlformats-officedocument.theme+xml"/>
  <Override PartName="/ppt/slideLayouts/slideLayout9.xml" ContentType="application/vnd.openxmlformats-officedocument.presentationml.slideLayout+xml"/>
  <Override PartName="/ppt/theme/theme6.xml" ContentType="application/vnd.openxmlformats-officedocument.theme+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7.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8.xml" ContentType="application/vnd.openxmlformats-officedocument.theme+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9.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10.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11.xml" ContentType="application/vnd.openxmlformats-officedocument.theme+xml"/>
  <Override PartName="/ppt/slideLayouts/slideLayout23.xml" ContentType="application/vnd.openxmlformats-officedocument.presentationml.slideLayout+xml"/>
  <Override PartName="/ppt/theme/theme12.xml" ContentType="application/vnd.openxmlformats-officedocument.theme+xml"/>
  <Override PartName="/ppt/slideLayouts/slideLayout24.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785" r:id="rId1"/>
    <p:sldMasterId id="2147483808" r:id="rId2"/>
    <p:sldMasterId id="2147483811" r:id="rId3"/>
    <p:sldMasterId id="2147483833" r:id="rId4"/>
    <p:sldMasterId id="2147483840" r:id="rId5"/>
    <p:sldMasterId id="2147483847" r:id="rId6"/>
    <p:sldMasterId id="2147483852" r:id="rId7"/>
    <p:sldMasterId id="2147483857" r:id="rId8"/>
    <p:sldMasterId id="2147483860" r:id="rId9"/>
    <p:sldMasterId id="2147483865" r:id="rId10"/>
    <p:sldMasterId id="2147483871" r:id="rId11"/>
    <p:sldMasterId id="2147483879" r:id="rId12"/>
    <p:sldMasterId id="2147483882" r:id="rId13"/>
  </p:sldMasterIdLst>
  <p:notesMasterIdLst>
    <p:notesMasterId r:id="rId33"/>
  </p:notesMasterIdLst>
  <p:handoutMasterIdLst>
    <p:handoutMasterId r:id="rId34"/>
  </p:handoutMasterIdLst>
  <p:sldIdLst>
    <p:sldId id="262" r:id="rId14"/>
    <p:sldId id="567" r:id="rId15"/>
    <p:sldId id="676" r:id="rId16"/>
    <p:sldId id="674" r:id="rId17"/>
    <p:sldId id="675" r:id="rId18"/>
    <p:sldId id="669" r:id="rId19"/>
    <p:sldId id="670" r:id="rId20"/>
    <p:sldId id="671" r:id="rId21"/>
    <p:sldId id="672" r:id="rId22"/>
    <p:sldId id="677" r:id="rId23"/>
    <p:sldId id="678" r:id="rId24"/>
    <p:sldId id="664" r:id="rId25"/>
    <p:sldId id="673" r:id="rId26"/>
    <p:sldId id="666" r:id="rId27"/>
    <p:sldId id="680" r:id="rId28"/>
    <p:sldId id="679" r:id="rId29"/>
    <p:sldId id="681" r:id="rId30"/>
    <p:sldId id="668" r:id="rId31"/>
    <p:sldId id="656" r:id="rId32"/>
  </p:sldIdLst>
  <p:sldSz cx="9144000" cy="5143500" type="screen16x9"/>
  <p:notesSz cx="6797675" cy="9926638"/>
  <p:defaultTex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248">
          <p15:clr>
            <a:srgbClr val="A4A3A4"/>
          </p15:clr>
        </p15:guide>
        <p15:guide id="2" orient="horz" pos="2778">
          <p15:clr>
            <a:srgbClr val="A4A3A4"/>
          </p15:clr>
        </p15:guide>
        <p15:guide id="3" orient="horz" pos="169">
          <p15:clr>
            <a:srgbClr val="A4A3A4"/>
          </p15:clr>
        </p15:guide>
        <p15:guide id="4" orient="horz" pos="513">
          <p15:clr>
            <a:srgbClr val="A4A3A4"/>
          </p15:clr>
        </p15:guide>
        <p15:guide id="5" orient="horz" pos="423">
          <p15:clr>
            <a:srgbClr val="A4A3A4"/>
          </p15:clr>
        </p15:guide>
        <p15:guide id="6" orient="horz" pos="2932">
          <p15:clr>
            <a:srgbClr val="A4A3A4"/>
          </p15:clr>
        </p15:guide>
        <p15:guide id="7" orient="horz" pos="17">
          <p15:clr>
            <a:srgbClr val="A4A3A4"/>
          </p15:clr>
        </p15:guide>
        <p15:guide id="8" orient="horz" pos="3239">
          <p15:clr>
            <a:srgbClr val="A4A3A4"/>
          </p15:clr>
        </p15:guide>
        <p15:guide id="9" orient="horz" pos="3139">
          <p15:clr>
            <a:srgbClr val="A4A3A4"/>
          </p15:clr>
        </p15:guide>
        <p15:guide id="10" pos="5575">
          <p15:clr>
            <a:srgbClr val="A4A3A4"/>
          </p15:clr>
        </p15:guide>
        <p15:guide id="11" pos="268">
          <p15:clr>
            <a:srgbClr val="A4A3A4"/>
          </p15:clr>
        </p15:guide>
        <p15:guide id="12" pos="127">
          <p15:clr>
            <a:srgbClr val="A4A3A4"/>
          </p15:clr>
        </p15:guide>
        <p15:guide id="13" pos="5343">
          <p15:clr>
            <a:srgbClr val="A4A3A4"/>
          </p15:clr>
        </p15:guide>
        <p15:guide id="14" pos="416">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5DA2"/>
    <a:srgbClr val="595959"/>
    <a:srgbClr val="404040"/>
    <a:srgbClr val="FF9900"/>
    <a:srgbClr val="CCFFCC"/>
    <a:srgbClr val="FFFF99"/>
    <a:srgbClr val="BF3A3B"/>
    <a:srgbClr val="990000"/>
    <a:srgbClr val="FFCC99"/>
    <a:srgbClr val="66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35" autoAdjust="0"/>
    <p:restoredTop sz="95770" autoAdjust="0"/>
  </p:normalViewPr>
  <p:slideViewPr>
    <p:cSldViewPr snapToGrid="0" showGuides="1">
      <p:cViewPr varScale="1">
        <p:scale>
          <a:sx n="154" d="100"/>
          <a:sy n="154" d="100"/>
        </p:scale>
        <p:origin x="810" y="126"/>
      </p:cViewPr>
      <p:guideLst>
        <p:guide orient="horz" pos="248"/>
        <p:guide orient="horz" pos="2778"/>
        <p:guide orient="horz" pos="169"/>
        <p:guide orient="horz" pos="513"/>
        <p:guide orient="horz" pos="423"/>
        <p:guide orient="horz" pos="2932"/>
        <p:guide orient="horz" pos="17"/>
        <p:guide orient="horz" pos="3239"/>
        <p:guide orient="horz" pos="3139"/>
        <p:guide pos="5575"/>
        <p:guide pos="268"/>
        <p:guide pos="127"/>
        <p:guide pos="5343"/>
        <p:guide pos="416"/>
      </p:guideLst>
    </p:cSldViewPr>
  </p:slideViewPr>
  <p:notesTextViewPr>
    <p:cViewPr>
      <p:scale>
        <a:sx n="1" d="1"/>
        <a:sy n="1" d="1"/>
      </p:scale>
      <p:origin x="0" y="0"/>
    </p:cViewPr>
  </p:notesTextViewPr>
  <p:sorterViewPr>
    <p:cViewPr>
      <p:scale>
        <a:sx n="100" d="100"/>
        <a:sy n="100" d="100"/>
      </p:scale>
      <p:origin x="0" y="0"/>
    </p:cViewPr>
  </p:sorterViewPr>
  <p:notesViewPr>
    <p:cSldViewPr snapToGrid="0" showGuides="1">
      <p:cViewPr varScale="1">
        <p:scale>
          <a:sx n="70" d="100"/>
          <a:sy n="70" d="100"/>
        </p:scale>
        <p:origin x="-1638" y="-108"/>
      </p:cViewPr>
      <p:guideLst>
        <p:guide orient="horz" pos="3127"/>
        <p:guide pos="2141"/>
      </p:guideLst>
    </p:cSldViewPr>
  </p:notesViewPr>
  <p:gridSpacing cx="36004" cy="36004"/>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8.xml"/><Relationship Id="rId13" Type="http://schemas.openxmlformats.org/officeDocument/2006/relationships/slideMaster" Target="slideMasters/slideMaster13.xml"/><Relationship Id="rId18" Type="http://schemas.openxmlformats.org/officeDocument/2006/relationships/slide" Target="slides/slide5.xml"/><Relationship Id="rId26" Type="http://schemas.openxmlformats.org/officeDocument/2006/relationships/slide" Target="slides/slide13.xml"/><Relationship Id="rId3" Type="http://schemas.openxmlformats.org/officeDocument/2006/relationships/slideMaster" Target="slideMasters/slideMaster3.xml"/><Relationship Id="rId21" Type="http://schemas.openxmlformats.org/officeDocument/2006/relationships/slide" Target="slides/slide8.xml"/><Relationship Id="rId34" Type="http://schemas.openxmlformats.org/officeDocument/2006/relationships/handoutMaster" Target="handoutMasters/handoutMaster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3.xml"/><Relationship Id="rId20" Type="http://schemas.openxmlformats.org/officeDocument/2006/relationships/slide" Target="slides/slide7.xml"/><Relationship Id="rId29" Type="http://schemas.openxmlformats.org/officeDocument/2006/relationships/slide" Target="slides/slide16.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theme" Target="theme/theme1.xml"/><Relationship Id="rId5" Type="http://schemas.openxmlformats.org/officeDocument/2006/relationships/slideMaster" Target="slideMasters/slideMaster5.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viewProps" Target="viewProps.xml"/><Relationship Id="rId10" Type="http://schemas.openxmlformats.org/officeDocument/2006/relationships/slideMaster" Target="slideMasters/slideMaster10.xml"/><Relationship Id="rId19" Type="http://schemas.openxmlformats.org/officeDocument/2006/relationships/slide" Target="slides/slide6.xml"/><Relationship Id="rId31" Type="http://schemas.openxmlformats.org/officeDocument/2006/relationships/slide" Target="slides/slide18.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27330" name="Rectangle 2"/>
          <p:cNvSpPr>
            <a:spLocks noGrp="1" noChangeArrowheads="1"/>
          </p:cNvSpPr>
          <p:nvPr>
            <p:ph type="hdr" sz="quarter"/>
          </p:nvPr>
        </p:nvSpPr>
        <p:spPr bwMode="auto">
          <a:xfrm>
            <a:off x="0"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eaLnBrk="0" hangingPunct="0">
              <a:defRPr sz="1200">
                <a:ea typeface="宋体" pitchFamily="2" charset="-122"/>
              </a:defRPr>
            </a:lvl1pPr>
          </a:lstStyle>
          <a:p>
            <a:pPr>
              <a:defRPr/>
            </a:pPr>
            <a:endParaRPr lang="zh-CN" altLang="en-US"/>
          </a:p>
        </p:txBody>
      </p:sp>
      <p:sp>
        <p:nvSpPr>
          <p:cNvPr id="227331" name="Rectangle 3"/>
          <p:cNvSpPr>
            <a:spLocks noGrp="1" noChangeArrowheads="1"/>
          </p:cNvSpPr>
          <p:nvPr>
            <p:ph type="dt" sz="quarter" idx="1"/>
          </p:nvPr>
        </p:nvSpPr>
        <p:spPr bwMode="auto">
          <a:xfrm>
            <a:off x="3850443" y="0"/>
            <a:ext cx="2945659" cy="496332"/>
          </a:xfrm>
          <a:prstGeom prst="rect">
            <a:avLst/>
          </a:prstGeom>
          <a:noFill/>
          <a:ln>
            <a:noFill/>
          </a:ln>
          <a:effectLst/>
          <a:extLst/>
        </p:spPr>
        <p:txBody>
          <a:bodyPr vert="horz" wrap="square" lIns="91440" tIns="45720" rIns="91440" bIns="45720" numCol="1" anchor="t" anchorCtr="0" compatLnSpc="1">
            <a:prstTxWarp prst="textNoShape">
              <a:avLst/>
            </a:prstTxWarp>
          </a:bodyPr>
          <a:lstStyle>
            <a:lvl1pPr algn="r" eaLnBrk="0" hangingPunct="0">
              <a:defRPr sz="1200">
                <a:ea typeface="宋体" pitchFamily="2" charset="-122"/>
              </a:defRPr>
            </a:lvl1pPr>
          </a:lstStyle>
          <a:p>
            <a:pPr>
              <a:defRPr/>
            </a:pPr>
            <a:fld id="{5956AC1B-3849-468B-B3D6-71D2EAC0CF70}" type="datetimeFigureOut">
              <a:rPr lang="zh-CN" altLang="en-US"/>
              <a:pPr>
                <a:defRPr/>
              </a:pPr>
              <a:t>2016/11/28</a:t>
            </a:fld>
            <a:endParaRPr lang="en-US" altLang="zh-CN" dirty="0"/>
          </a:p>
        </p:txBody>
      </p:sp>
      <p:sp>
        <p:nvSpPr>
          <p:cNvPr id="227332" name="Rectangle 4"/>
          <p:cNvSpPr>
            <a:spLocks noGrp="1" noChangeArrowheads="1"/>
          </p:cNvSpPr>
          <p:nvPr>
            <p:ph type="ftr" sz="quarter" idx="2"/>
          </p:nvPr>
        </p:nvSpPr>
        <p:spPr bwMode="auto">
          <a:xfrm>
            <a:off x="0" y="9428583"/>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eaLnBrk="0" hangingPunct="0">
              <a:defRPr sz="1200">
                <a:ea typeface="宋体" pitchFamily="2" charset="-122"/>
              </a:defRPr>
            </a:lvl1pPr>
          </a:lstStyle>
          <a:p>
            <a:pPr>
              <a:defRPr/>
            </a:pPr>
            <a:endParaRPr lang="en-US" altLang="zh-CN" dirty="0"/>
          </a:p>
        </p:txBody>
      </p:sp>
      <p:sp>
        <p:nvSpPr>
          <p:cNvPr id="227333" name="Rectangle 5"/>
          <p:cNvSpPr>
            <a:spLocks noGrp="1" noChangeArrowheads="1"/>
          </p:cNvSpPr>
          <p:nvPr>
            <p:ph type="sldNum" sz="quarter" idx="3"/>
          </p:nvPr>
        </p:nvSpPr>
        <p:spPr bwMode="auto">
          <a:xfrm>
            <a:off x="3850443" y="9428583"/>
            <a:ext cx="2945659" cy="496332"/>
          </a:xfrm>
          <a:prstGeom prst="rect">
            <a:avLst/>
          </a:prstGeom>
          <a:noFill/>
          <a:ln>
            <a:noFill/>
          </a:ln>
          <a:effectLst/>
          <a:extLst/>
        </p:spPr>
        <p:txBody>
          <a:bodyPr vert="horz" wrap="square" lIns="91440" tIns="45720" rIns="91440" bIns="45720" numCol="1" anchor="b" anchorCtr="0" compatLnSpc="1">
            <a:prstTxWarp prst="textNoShape">
              <a:avLst/>
            </a:prstTxWarp>
          </a:bodyPr>
          <a:lstStyle>
            <a:lvl1pPr algn="r" eaLnBrk="0" hangingPunct="0">
              <a:defRPr sz="1200">
                <a:ea typeface="宋体" pitchFamily="2" charset="-122"/>
              </a:defRPr>
            </a:lvl1pPr>
          </a:lstStyle>
          <a:p>
            <a:pPr>
              <a:defRPr/>
            </a:pPr>
            <a:fld id="{B30A5575-028F-456A-AFEC-97C97239BC48}" type="slidenum">
              <a:rPr lang="zh-CN" altLang="en-US"/>
              <a:pPr>
                <a:defRPr/>
              </a:pPr>
              <a:t>‹#›</a:t>
            </a:fld>
            <a:endParaRPr lang="en-US" altLang="zh-CN" dirty="0"/>
          </a:p>
        </p:txBody>
      </p:sp>
    </p:spTree>
    <p:extLst>
      <p:ext uri="{BB962C8B-B14F-4D97-AF65-F5344CB8AC3E}">
        <p14:creationId xmlns:p14="http://schemas.microsoft.com/office/powerpoint/2010/main" val="149644254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hdr" sz="quarter"/>
          </p:nvPr>
        </p:nvSpPr>
        <p:spPr bwMode="auto">
          <a:xfrm>
            <a:off x="0"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eaLnBrk="0" hangingPunct="0">
              <a:defRPr sz="1200"/>
            </a:lvl1pPr>
          </a:lstStyle>
          <a:p>
            <a:endParaRPr lang="zh-CN" altLang="en-US"/>
          </a:p>
        </p:txBody>
      </p:sp>
      <p:sp>
        <p:nvSpPr>
          <p:cNvPr id="29699" name="Rectangle 3"/>
          <p:cNvSpPr>
            <a:spLocks noGrp="1" noChangeArrowheads="1"/>
          </p:cNvSpPr>
          <p:nvPr>
            <p:ph type="dt" idx="1"/>
          </p:nvPr>
        </p:nvSpPr>
        <p:spPr bwMode="auto">
          <a:xfrm>
            <a:off x="3850443" y="0"/>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eaLnBrk="0" hangingPunct="0">
              <a:defRPr sz="1200"/>
            </a:lvl1pPr>
          </a:lstStyle>
          <a:p>
            <a:fld id="{CF01BC75-03AA-4997-A092-C90D85226FF4}" type="datetimeFigureOut">
              <a:rPr lang="zh-CN" altLang="en-US"/>
              <a:pPr/>
              <a:t>2016/11/28</a:t>
            </a:fld>
            <a:endParaRPr lang="en-US" altLang="zh-CN" dirty="0"/>
          </a:p>
        </p:txBody>
      </p:sp>
      <p:sp>
        <p:nvSpPr>
          <p:cNvPr id="29700" name="Rectangle 4"/>
          <p:cNvSpPr>
            <a:spLocks noGrp="1" noRot="1" noChangeAspect="1" noChangeArrowheads="1" noTextEdit="1"/>
          </p:cNvSpPr>
          <p:nvPr>
            <p:ph type="sldImg" idx="2"/>
          </p:nvPr>
        </p:nvSpPr>
        <p:spPr bwMode="auto">
          <a:xfrm>
            <a:off x="90488" y="744538"/>
            <a:ext cx="6616700" cy="3722687"/>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29701" name="Rectangle 5"/>
          <p:cNvSpPr>
            <a:spLocks noGrp="1" noChangeArrowheads="1"/>
          </p:cNvSpPr>
          <p:nvPr>
            <p:ph type="body" sz="quarter" idx="3"/>
          </p:nvPr>
        </p:nvSpPr>
        <p:spPr bwMode="auto">
          <a:xfrm>
            <a:off x="679768" y="4715153"/>
            <a:ext cx="5438140" cy="44669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29702" name="Rectangle 6"/>
          <p:cNvSpPr>
            <a:spLocks noGrp="1" noChangeArrowheads="1"/>
          </p:cNvSpPr>
          <p:nvPr>
            <p:ph type="ftr" sz="quarter" idx="4"/>
          </p:nvPr>
        </p:nvSpPr>
        <p:spPr bwMode="auto">
          <a:xfrm>
            <a:off x="0"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eaLnBrk="0" hangingPunct="0">
              <a:defRPr sz="1200"/>
            </a:lvl1pPr>
          </a:lstStyle>
          <a:p>
            <a:endParaRPr lang="en-US" altLang="zh-CN" dirty="0"/>
          </a:p>
        </p:txBody>
      </p:sp>
      <p:sp>
        <p:nvSpPr>
          <p:cNvPr id="29703" name="Rectangle 7"/>
          <p:cNvSpPr>
            <a:spLocks noGrp="1" noChangeArrowheads="1"/>
          </p:cNvSpPr>
          <p:nvPr>
            <p:ph type="sldNum" sz="quarter" idx="5"/>
          </p:nvPr>
        </p:nvSpPr>
        <p:spPr bwMode="auto">
          <a:xfrm>
            <a:off x="3850443" y="9428583"/>
            <a:ext cx="2945659" cy="496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eaLnBrk="0" hangingPunct="0">
              <a:defRPr sz="1200"/>
            </a:lvl1pPr>
          </a:lstStyle>
          <a:p>
            <a:fld id="{E3D1208B-ABB5-48F0-93EC-79B837E3F925}" type="slidenum">
              <a:rPr lang="zh-CN" altLang="en-US"/>
              <a:pPr/>
              <a:t>‹#›</a:t>
            </a:fld>
            <a:endParaRPr lang="en-US" altLang="zh-CN" dirty="0"/>
          </a:p>
        </p:txBody>
      </p:sp>
    </p:spTree>
    <p:extLst>
      <p:ext uri="{BB962C8B-B14F-4D97-AF65-F5344CB8AC3E}">
        <p14:creationId xmlns:p14="http://schemas.microsoft.com/office/powerpoint/2010/main" val="371123565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Calibri" pitchFamily="34" charset="0"/>
        <a:ea typeface="宋体" pitchFamily="2" charset="-122"/>
        <a:cs typeface="+mn-cs"/>
      </a:defRPr>
    </a:lvl1pPr>
    <a:lvl2pPr marL="457200" algn="l" rtl="0" fontAlgn="base">
      <a:spcBef>
        <a:spcPct val="30000"/>
      </a:spcBef>
      <a:spcAft>
        <a:spcPct val="0"/>
      </a:spcAft>
      <a:defRPr sz="1200" kern="1200">
        <a:solidFill>
          <a:schemeClr val="tx1"/>
        </a:solidFill>
        <a:latin typeface="Calibri" pitchFamily="34" charset="0"/>
        <a:ea typeface="宋体" pitchFamily="2" charset="-122"/>
        <a:cs typeface="+mn-cs"/>
      </a:defRPr>
    </a:lvl2pPr>
    <a:lvl3pPr marL="914400" algn="l" rtl="0" fontAlgn="base">
      <a:spcBef>
        <a:spcPct val="30000"/>
      </a:spcBef>
      <a:spcAft>
        <a:spcPct val="0"/>
      </a:spcAft>
      <a:defRPr sz="1200" kern="1200">
        <a:solidFill>
          <a:schemeClr val="tx1"/>
        </a:solidFill>
        <a:latin typeface="Calibri" pitchFamily="34" charset="0"/>
        <a:ea typeface="宋体" pitchFamily="2" charset="-122"/>
        <a:cs typeface="+mn-cs"/>
      </a:defRPr>
    </a:lvl3pPr>
    <a:lvl4pPr marL="1371600" algn="l" rtl="0" fontAlgn="base">
      <a:spcBef>
        <a:spcPct val="30000"/>
      </a:spcBef>
      <a:spcAft>
        <a:spcPct val="0"/>
      </a:spcAft>
      <a:defRPr sz="1200" kern="1200">
        <a:solidFill>
          <a:schemeClr val="tx1"/>
        </a:solidFill>
        <a:latin typeface="Calibri" pitchFamily="34" charset="0"/>
        <a:ea typeface="宋体" pitchFamily="2" charset="-122"/>
        <a:cs typeface="+mn-cs"/>
      </a:defRPr>
    </a:lvl4pPr>
    <a:lvl5pPr marL="1828800" algn="l" rtl="0" fontAlgn="base">
      <a:spcBef>
        <a:spcPct val="30000"/>
      </a:spcBef>
      <a:spcAft>
        <a:spcPct val="0"/>
      </a:spcAft>
      <a:defRPr sz="1200" kern="1200">
        <a:solidFill>
          <a:schemeClr val="tx1"/>
        </a:solidFill>
        <a:latin typeface="Calibri" pitchFamily="34" charset="0"/>
        <a:ea typeface="宋体"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lstStyle/>
          <a:p>
            <a:pPr eaLnBrk="1" hangingPunct="1"/>
            <a:endParaRPr lang="zh-CN" altLang="zh-CN" dirty="0" smtClean="0">
              <a:ea typeface="宋体" pitchFamily="2" charset="-122"/>
            </a:endParaRPr>
          </a:p>
        </p:txBody>
      </p:sp>
      <p:sp>
        <p:nvSpPr>
          <p:cNvPr id="4" name="灯片编号占位符 3"/>
          <p:cNvSpPr>
            <a:spLocks noGrp="1"/>
          </p:cNvSpPr>
          <p:nvPr>
            <p:ph type="sldNum" sz="quarter" idx="10"/>
          </p:nvPr>
        </p:nvSpPr>
        <p:spPr/>
        <p:txBody>
          <a:bodyPr/>
          <a:lstStyle/>
          <a:p>
            <a:fld id="{E3D1208B-ABB5-48F0-93EC-79B837E3F925}" type="slidenum">
              <a:rPr lang="zh-CN" altLang="en-US" smtClean="0"/>
              <a:pPr/>
              <a:t>0</a:t>
            </a:fld>
            <a:endParaRPr lang="en-US" altLang="zh-CN" dirty="0"/>
          </a:p>
        </p:txBody>
      </p:sp>
    </p:spTree>
    <p:extLst>
      <p:ext uri="{BB962C8B-B14F-4D97-AF65-F5344CB8AC3E}">
        <p14:creationId xmlns:p14="http://schemas.microsoft.com/office/powerpoint/2010/main" val="38226005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空白">
    <p:spTree>
      <p:nvGrpSpPr>
        <p:cNvPr id="1" name=""/>
        <p:cNvGrpSpPr/>
        <p:nvPr/>
      </p:nvGrpSpPr>
      <p:grpSpPr>
        <a:xfrm>
          <a:off x="0" y="0"/>
          <a:ext cx="0" cy="0"/>
          <a:chOff x="0" y="0"/>
          <a:chExt cx="0" cy="0"/>
        </a:xfrm>
      </p:grpSpPr>
      <p:sp>
        <p:nvSpPr>
          <p:cNvPr id="4" name="Title 3"/>
          <p:cNvSpPr>
            <a:spLocks noGrp="1"/>
          </p:cNvSpPr>
          <p:nvPr>
            <p:ph type="title"/>
          </p:nvPr>
        </p:nvSpPr>
        <p:spPr>
          <a:xfrm>
            <a:off x="755651" y="1697512"/>
            <a:ext cx="5688013" cy="584775"/>
          </a:xfrm>
          <a:prstGeom prst="rect">
            <a:avLst/>
          </a:prstGeom>
        </p:spPr>
        <p:txBody>
          <a:bodyPr/>
          <a:lstStyle/>
          <a:p>
            <a:r>
              <a:rPr lang="en-US" smtClean="0"/>
              <a:t>Click to edit Master title style</a:t>
            </a:r>
            <a:endParaRPr lang="en-US"/>
          </a:p>
        </p:txBody>
      </p:sp>
    </p:spTree>
    <p:extLst>
      <p:ext uri="{BB962C8B-B14F-4D97-AF65-F5344CB8AC3E}">
        <p14:creationId xmlns:p14="http://schemas.microsoft.com/office/powerpoint/2010/main" val="2404942301"/>
      </p:ext>
    </p:extLst>
  </p:cSld>
  <p:clrMapOvr>
    <a:masterClrMapping/>
  </p:clrMapOvr>
  <p:transition advClick="0" advTm="8000">
    <p:fade thruBlk="1"/>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51376"/>
            <a:ext cx="7632700" cy="383624"/>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smtClean="0"/>
              <a:t>Click to edit Master title style</a:t>
            </a:r>
            <a:endParaRPr lang="en-US"/>
          </a:p>
        </p:txBody>
      </p:sp>
    </p:spTree>
  </p:cSld>
  <p:clrMapOvr>
    <a:masterClrMapping/>
  </p:clrMapOvr>
  <p:transition advClick="0" advTm="8000">
    <p:fade thruBlk="1"/>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05978"/>
            <a:ext cx="75438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234679"/>
            <a:ext cx="7543800" cy="309443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361113" y="4867275"/>
            <a:ext cx="887412" cy="172641"/>
          </a:xfrm>
          <a:prstGeom prst="rect">
            <a:avLst/>
          </a:prstGeom>
          <a:ln/>
        </p:spPr>
        <p:txBody>
          <a:bodyPr/>
          <a:lstStyle>
            <a:lvl1pPr>
              <a:defRPr/>
            </a:lvl1pPr>
          </a:lstStyle>
          <a:p>
            <a:pPr>
              <a:defRPr/>
            </a:pPr>
            <a:r>
              <a:rPr lang="de-DE" altLang="zh-CN">
                <a:solidFill>
                  <a:srgbClr val="000000"/>
                </a:solidFill>
              </a:rPr>
              <a:t>Page </a:t>
            </a:r>
            <a:fld id="{0CD9C857-071D-497E-9DCA-E0EB9C43972C}" type="slidenum">
              <a:rPr lang="de-DE" altLang="zh-CN">
                <a:solidFill>
                  <a:srgbClr val="000000"/>
                </a:solidFill>
              </a:rPr>
              <a:pPr>
                <a:defRPr/>
              </a:pPr>
              <a:t>‹#›</a:t>
            </a:fld>
            <a:endParaRPr lang="en-GB" altLang="zh-CN">
              <a:solidFill>
                <a:srgbClr val="000000"/>
              </a:solidFill>
            </a:endParaRP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51376"/>
            <a:ext cx="7632700" cy="383624"/>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smtClean="0"/>
              <a:t>Click to edit Master title style</a:t>
            </a:r>
            <a:endParaRPr lang="en-US"/>
          </a:p>
        </p:txBody>
      </p:sp>
    </p:spTree>
  </p:cSld>
  <p:clrMapOvr>
    <a:masterClrMapping/>
  </p:clrMapOvr>
  <p:transition advClick="0" advTm="8000">
    <p:fade thruBlk="1"/>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51376"/>
            <a:ext cx="7632700" cy="383624"/>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smtClean="0"/>
              <a:t>Click to edit Master title style</a:t>
            </a:r>
            <a:endParaRPr lang="en-US"/>
          </a:p>
        </p:txBody>
      </p:sp>
    </p:spTree>
  </p:cSld>
  <p:clrMapOvr>
    <a:masterClrMapping/>
  </p:clrMapOvr>
  <p:transition advClick="0" advTm="8000">
    <p:fade thruBlk="1"/>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05978"/>
            <a:ext cx="75438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234679"/>
            <a:ext cx="7543800" cy="309443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361113" y="4867275"/>
            <a:ext cx="887412" cy="172641"/>
          </a:xfrm>
          <a:prstGeom prst="rect">
            <a:avLst/>
          </a:prstGeom>
          <a:ln/>
        </p:spPr>
        <p:txBody>
          <a:bodyPr/>
          <a:lstStyle>
            <a:lvl1pPr>
              <a:defRPr/>
            </a:lvl1pPr>
          </a:lstStyle>
          <a:p>
            <a:pPr>
              <a:defRPr/>
            </a:pPr>
            <a:r>
              <a:rPr lang="de-DE" altLang="zh-CN">
                <a:solidFill>
                  <a:srgbClr val="000000"/>
                </a:solidFill>
              </a:rPr>
              <a:t>Page </a:t>
            </a:r>
            <a:fld id="{0CD9C857-071D-497E-9DCA-E0EB9C43972C}" type="slidenum">
              <a:rPr lang="de-DE" altLang="zh-CN">
                <a:solidFill>
                  <a:srgbClr val="000000"/>
                </a:solidFill>
              </a:rPr>
              <a:pPr>
                <a:defRPr/>
              </a:pPr>
              <a:t>‹#›</a:t>
            </a:fld>
            <a:endParaRPr lang="en-GB" altLang="zh-CN">
              <a:solidFill>
                <a:srgbClr val="000000"/>
              </a:solidFill>
            </a:endParaRPr>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51376"/>
            <a:ext cx="7632700" cy="383624"/>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smtClean="0"/>
              <a:t>Click to edit Master title style</a:t>
            </a:r>
            <a:endParaRPr lang="en-US"/>
          </a:p>
        </p:txBody>
      </p:sp>
    </p:spTree>
  </p:cSld>
  <p:clrMapOvr>
    <a:masterClrMapping/>
  </p:clrMapOvr>
  <p:transition advClick="0" advTm="8000">
    <p:fade thruBlk="1"/>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05978"/>
            <a:ext cx="75438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234679"/>
            <a:ext cx="7543800" cy="309443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361113" y="4867275"/>
            <a:ext cx="887412" cy="172641"/>
          </a:xfrm>
          <a:prstGeom prst="rect">
            <a:avLst/>
          </a:prstGeom>
          <a:ln/>
        </p:spPr>
        <p:txBody>
          <a:bodyPr/>
          <a:lstStyle>
            <a:lvl1pPr>
              <a:defRPr/>
            </a:lvl1pPr>
          </a:lstStyle>
          <a:p>
            <a:pPr>
              <a:defRPr/>
            </a:pPr>
            <a:r>
              <a:rPr lang="de-DE" altLang="zh-CN">
                <a:solidFill>
                  <a:srgbClr val="000000"/>
                </a:solidFill>
              </a:rPr>
              <a:t>Page </a:t>
            </a:r>
            <a:fld id="{0CD9C857-071D-497E-9DCA-E0EB9C43972C}" type="slidenum">
              <a:rPr lang="de-DE" altLang="zh-CN">
                <a:solidFill>
                  <a:srgbClr val="000000"/>
                </a:solidFill>
              </a:rPr>
              <a:pPr>
                <a:defRPr/>
              </a:pPr>
              <a:t>‹#›</a:t>
            </a:fld>
            <a:endParaRPr lang="en-GB" altLang="zh-CN">
              <a:solidFill>
                <a:srgbClr val="000000"/>
              </a:solidFill>
            </a:endParaRPr>
          </a:p>
        </p:txBody>
      </p:sp>
    </p:spTree>
  </p:cSld>
  <p:clrMapOvr>
    <a:masterClrMapping/>
  </p:clrMapOvr>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51376"/>
            <a:ext cx="7632700" cy="383624"/>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smtClean="0"/>
              <a:t>Click to edit Master title style</a:t>
            </a:r>
            <a:endParaRPr lang="en-US"/>
          </a:p>
        </p:txBody>
      </p:sp>
    </p:spTree>
  </p:cSld>
  <p:clrMapOvr>
    <a:masterClrMapping/>
  </p:clrMapOvr>
  <p:transition advClick="0" advTm="8000">
    <p:fade thruBlk="1"/>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1600">
                <a:solidFill>
                  <a:srgbClr val="595959"/>
                </a:solidFill>
                <a:latin typeface="微软雅黑" pitchFamily="34" charset="-122"/>
                <a:ea typeface="微软雅黑" pitchFamily="34" charset="-122"/>
              </a:defRPr>
            </a:lvl1pPr>
            <a:lvl2pPr>
              <a:defRPr sz="1600">
                <a:solidFill>
                  <a:srgbClr val="595959"/>
                </a:solidFill>
                <a:latin typeface="微软雅黑" pitchFamily="34" charset="-122"/>
                <a:ea typeface="微软雅黑" pitchFamily="34" charset="-122"/>
              </a:defRPr>
            </a:lvl2pPr>
            <a:lvl3pPr>
              <a:defRPr sz="1600">
                <a:solidFill>
                  <a:srgbClr val="595959"/>
                </a:solidFill>
                <a:latin typeface="微软雅黑" pitchFamily="34" charset="-122"/>
                <a:ea typeface="微软雅黑" pitchFamily="34" charset="-122"/>
              </a:defRPr>
            </a:lvl3pPr>
            <a:lvl4pPr>
              <a:defRPr sz="1600">
                <a:solidFill>
                  <a:srgbClr val="595959"/>
                </a:solidFill>
                <a:latin typeface="微软雅黑" pitchFamily="34" charset="-122"/>
                <a:ea typeface="微软雅黑" pitchFamily="34" charset="-122"/>
              </a:defRPr>
            </a:lvl4pPr>
            <a:lvl5pPr>
              <a:defRPr sz="1600">
                <a:solidFill>
                  <a:srgbClr val="595959"/>
                </a:solidFill>
                <a:latin typeface="微软雅黑" pitchFamily="34" charset="-122"/>
                <a:ea typeface="微软雅黑" pitchFamily="34" charset="-122"/>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23850" y="251376"/>
            <a:ext cx="7632700" cy="383624"/>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smtClean="0"/>
              <a:t>Click to edit Master title style</a:t>
            </a:r>
            <a:endParaRPr lang="en-US"/>
          </a:p>
        </p:txBody>
      </p:sp>
      <p:sp>
        <p:nvSpPr>
          <p:cNvPr id="4" name="Content Placeholder 3"/>
          <p:cNvSpPr>
            <a:spLocks noGrp="1"/>
          </p:cNvSpPr>
          <p:nvPr>
            <p:ph sz="quarter" idx="10"/>
          </p:nvPr>
        </p:nvSpPr>
        <p:spPr>
          <a:xfrm>
            <a:off x="755650" y="972764"/>
            <a:ext cx="7596000" cy="36000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51376"/>
            <a:ext cx="7632700" cy="383624"/>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smtClean="0"/>
              <a:t>Click to edit Master title style</a:t>
            </a:r>
            <a:endParaRPr lang="en-US"/>
          </a:p>
        </p:txBody>
      </p:sp>
    </p:spTree>
  </p:cSld>
  <p:clrMapOvr>
    <a:masterClrMapping/>
  </p:clrMapOvr>
  <p:transition advClick="0" advTm="8000">
    <p:fade thruBlk="1"/>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obj">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205978"/>
            <a:ext cx="7543800" cy="85725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234679"/>
            <a:ext cx="7543800" cy="309443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361113" y="4867275"/>
            <a:ext cx="887412" cy="172641"/>
          </a:xfrm>
          <a:prstGeom prst="rect">
            <a:avLst/>
          </a:prstGeom>
          <a:ln/>
        </p:spPr>
        <p:txBody>
          <a:bodyPr/>
          <a:lstStyle>
            <a:lvl1pPr>
              <a:defRPr/>
            </a:lvl1pPr>
          </a:lstStyle>
          <a:p>
            <a:pPr>
              <a:defRPr/>
            </a:pPr>
            <a:r>
              <a:rPr lang="de-DE" altLang="zh-CN">
                <a:solidFill>
                  <a:srgbClr val="000000"/>
                </a:solidFill>
              </a:rPr>
              <a:t>Page </a:t>
            </a:r>
            <a:fld id="{0CD9C857-071D-497E-9DCA-E0EB9C43972C}" type="slidenum">
              <a:rPr lang="de-DE" altLang="zh-CN">
                <a:solidFill>
                  <a:srgbClr val="000000"/>
                </a:solidFill>
              </a:rPr>
              <a:pPr>
                <a:defRPr/>
              </a:pPr>
              <a:t>‹#›</a:t>
            </a:fld>
            <a:endParaRPr lang="en-GB" altLang="zh-CN">
              <a:solidFill>
                <a:srgbClr val="000000"/>
              </a:solidFill>
            </a:endParaRPr>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57054" y="300038"/>
            <a:ext cx="7828702" cy="569119"/>
          </a:xfrm>
          <a:prstGeom prst="rect">
            <a:avLst/>
          </a:prstGeom>
        </p:spPr>
        <p:txBody>
          <a:bodyPr lIns="68562" tIns="34281" rIns="68562" bIns="34281"/>
          <a:lstStyle/>
          <a:p>
            <a:r>
              <a:rPr lang="zh-CN" altLang="en-US" smtClean="0"/>
              <a:t>单击此处编辑母版标题样式</a:t>
            </a:r>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311150" y="248063"/>
            <a:ext cx="7632700" cy="386938"/>
          </a:xfrm>
          <a:prstGeom prst="rect">
            <a:avLst/>
          </a:prstGeom>
        </p:spPr>
        <p:txBody>
          <a:bodyPr/>
          <a:lstStyle>
            <a:lvl1pPr>
              <a:defRPr sz="2400">
                <a:solidFill>
                  <a:srgbClr val="C00000"/>
                </a:solidFill>
                <a:latin typeface="微软雅黑" pitchFamily="34" charset="-122"/>
                <a:ea typeface="微软雅黑" pitchFamily="34" charset="-122"/>
              </a:defRPr>
            </a:lvl1pPr>
          </a:lstStyle>
          <a:p>
            <a:r>
              <a:rPr lang="en-US" dirty="0" smtClean="0"/>
              <a:t>Click to edit Master title style</a:t>
            </a:r>
            <a:endParaRPr lang="en-US" dirty="0"/>
          </a:p>
        </p:txBody>
      </p:sp>
      <p:sp>
        <p:nvSpPr>
          <p:cNvPr id="4" name="Content Placeholder 3"/>
          <p:cNvSpPr>
            <a:spLocks noGrp="1"/>
          </p:cNvSpPr>
          <p:nvPr>
            <p:ph sz="quarter" idx="10"/>
          </p:nvPr>
        </p:nvSpPr>
        <p:spPr>
          <a:xfrm>
            <a:off x="764088" y="1221288"/>
            <a:ext cx="7615824" cy="3438558"/>
          </a:xfrm>
          <a:prstGeom prst="rect">
            <a:avLst/>
          </a:prstGeom>
        </p:spPr>
        <p:txBody>
          <a:bodyPr/>
          <a:lstStyle>
            <a:lvl1pPr>
              <a:defRPr sz="2400"/>
            </a:lvl1pPr>
            <a:lvl2pPr>
              <a:defRPr sz="2000"/>
            </a:lvl2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advClick="0" advTm="8000">
    <p:fade thruBlk="1"/>
  </p:transition>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image" Target="../media/image4.wmf"/><Relationship Id="rId5" Type="http://schemas.openxmlformats.org/officeDocument/2006/relationships/image" Target="../media/image3.wmf"/><Relationship Id="rId4" Type="http://schemas.openxmlformats.org/officeDocument/2006/relationships/image" Target="../media/image2.png"/></Relationships>
</file>

<file path=ppt/slideMasters/_rels/slideMaster10.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slideLayout" Target="../slideLayouts/slideLayout20.xml"/><Relationship Id="rId7" Type="http://schemas.openxmlformats.org/officeDocument/2006/relationships/image" Target="../media/image6.png"/><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theme" Target="../theme/theme10.xml"/></Relationships>
</file>

<file path=ppt/slideMasters/_rels/slideMaster11.xml.rels><?xml version="1.0" encoding="UTF-8" standalone="yes"?>
<Relationships xmlns="http://schemas.openxmlformats.org/package/2006/relationships"><Relationship Id="rId3" Type="http://schemas.openxmlformats.org/officeDocument/2006/relationships/theme" Target="../theme/theme11.xml"/><Relationship Id="rId7" Type="http://schemas.openxmlformats.org/officeDocument/2006/relationships/image" Target="../media/image7.wmf"/><Relationship Id="rId2" Type="http://schemas.openxmlformats.org/officeDocument/2006/relationships/slideLayout" Target="../slideLayouts/slideLayout22.xml"/><Relationship Id="rId1" Type="http://schemas.openxmlformats.org/officeDocument/2006/relationships/slideLayout" Target="../slideLayouts/slideLayout21.xml"/><Relationship Id="rId6" Type="http://schemas.openxmlformats.org/officeDocument/2006/relationships/image" Target="../media/image6.png"/><Relationship Id="rId5" Type="http://schemas.openxmlformats.org/officeDocument/2006/relationships/image" Target="../media/image5.wmf"/><Relationship Id="rId4" Type="http://schemas.openxmlformats.org/officeDocument/2006/relationships/image" Target="../media/image4.wmf"/></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12.xml"/><Relationship Id="rId1" Type="http://schemas.openxmlformats.org/officeDocument/2006/relationships/slideLayout" Target="../slideLayouts/slideLayout23.xml"/></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theme" Target="../theme/theme13.xml"/><Relationship Id="rId1" Type="http://schemas.openxmlformats.org/officeDocument/2006/relationships/slideLayout" Target="../slideLayouts/slideLayout24.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wmf"/></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theme" Target="../theme/theme2.xml"/><Relationship Id="rId1" Type="http://schemas.openxmlformats.org/officeDocument/2006/relationships/slideLayout" Target="../slideLayouts/slideLayout2.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wmf"/></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7" Type="http://schemas.openxmlformats.org/officeDocument/2006/relationships/image" Target="../media/image4.wmf"/><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image" Target="../media/image5.wmf"/><Relationship Id="rId5" Type="http://schemas.openxmlformats.org/officeDocument/2006/relationships/image" Target="../media/image7.wmf"/><Relationship Id="rId4" Type="http://schemas.openxmlformats.org/officeDocument/2006/relationships/image" Target="../media/image6.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theme" Target="../theme/theme4.xml"/><Relationship Id="rId1" Type="http://schemas.openxmlformats.org/officeDocument/2006/relationships/slideLayout" Target="../slideLayouts/slideLayout5.xml"/></Relationships>
</file>

<file path=ppt/slideMasters/_rels/slideMaster5.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slideLayout" Target="../slideLayouts/slideLayout8.xml"/><Relationship Id="rId7" Type="http://schemas.openxmlformats.org/officeDocument/2006/relationships/image" Target="../media/image6.png"/><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theme" Target="../theme/theme6.xml"/><Relationship Id="rId1" Type="http://schemas.openxmlformats.org/officeDocument/2006/relationships/slideLayout" Target="../slideLayouts/slideLayout9.xml"/><Relationship Id="rId6" Type="http://schemas.openxmlformats.org/officeDocument/2006/relationships/image" Target="../media/image7.wmf"/><Relationship Id="rId5" Type="http://schemas.openxmlformats.org/officeDocument/2006/relationships/image" Target="../media/image6.png"/><Relationship Id="rId4" Type="http://schemas.openxmlformats.org/officeDocument/2006/relationships/image" Target="../media/image5.wmf"/></Relationships>
</file>

<file path=ppt/slideMasters/_rels/slideMaster7.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slideLayout" Target="../slideLayouts/slideLayout12.xml"/><Relationship Id="rId7" Type="http://schemas.openxmlformats.org/officeDocument/2006/relationships/image" Target="../media/image6.png"/><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theme" Target="../theme/theme7.xml"/></Relationships>
</file>

<file path=ppt/slideMasters/_rels/slideMaster8.xml.rels><?xml version="1.0" encoding="UTF-8" standalone="yes"?>
<Relationships xmlns="http://schemas.openxmlformats.org/package/2006/relationships"><Relationship Id="rId3" Type="http://schemas.openxmlformats.org/officeDocument/2006/relationships/theme" Target="../theme/theme8.xml"/><Relationship Id="rId7" Type="http://schemas.openxmlformats.org/officeDocument/2006/relationships/image" Target="../media/image7.wmf"/><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wmf"/><Relationship Id="rId4" Type="http://schemas.openxmlformats.org/officeDocument/2006/relationships/image" Target="../media/image4.wmf"/></Relationships>
</file>

<file path=ppt/slideMasters/_rels/slideMaster9.xml.rels><?xml version="1.0" encoding="UTF-8" standalone="yes"?>
<Relationships xmlns="http://schemas.openxmlformats.org/package/2006/relationships"><Relationship Id="rId8" Type="http://schemas.openxmlformats.org/officeDocument/2006/relationships/image" Target="../media/image7.wmf"/><Relationship Id="rId3" Type="http://schemas.openxmlformats.org/officeDocument/2006/relationships/slideLayout" Target="../slideLayouts/slideLayout17.xml"/><Relationship Id="rId7" Type="http://schemas.openxmlformats.org/officeDocument/2006/relationships/image" Target="../media/image6.png"/><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image" Target="../media/image5.wmf"/><Relationship Id="rId5" Type="http://schemas.openxmlformats.org/officeDocument/2006/relationships/image" Target="../media/image4.wmf"/><Relationship Id="rId4"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8" name="Picture 2" descr="E:\01 日常工作\10 多媒体\PPT内部汇报用模板\PPT封面03副本.jpg"/>
          <p:cNvPicPr>
            <a:picLocks noChangeAspect="1" noChangeArrowheads="1"/>
          </p:cNvPicPr>
          <p:nvPr userDrawn="1"/>
        </p:nvPicPr>
        <p:blipFill>
          <a:blip r:embed="rId3" cstate="print"/>
          <a:srcRect/>
          <a:stretch>
            <a:fillRect/>
          </a:stretch>
        </p:blipFill>
        <p:spPr bwMode="auto">
          <a:xfrm>
            <a:off x="0" y="0"/>
            <a:ext cx="9144000" cy="5143500"/>
          </a:xfrm>
          <a:prstGeom prst="rect">
            <a:avLst/>
          </a:prstGeom>
          <a:noFill/>
        </p:spPr>
      </p:pic>
      <p:sp>
        <p:nvSpPr>
          <p:cNvPr id="9" name="Rectangle 86"/>
          <p:cNvSpPr>
            <a:spLocks noChangeArrowheads="1"/>
          </p:cNvSpPr>
          <p:nvPr userDrawn="1"/>
        </p:nvSpPr>
        <p:spPr bwMode="auto">
          <a:xfrm>
            <a:off x="7801326" y="4145757"/>
            <a:ext cx="716570" cy="748904"/>
          </a:xfrm>
          <a:prstGeom prst="rect">
            <a:avLst/>
          </a:prstGeom>
          <a:solidFill>
            <a:schemeClr val="bg1"/>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68562" tIns="34281" rIns="68562" bIns="34281" anchor="ctr"/>
          <a:lstStyle/>
          <a:p>
            <a:endParaRPr lang="zh-CN" altLang="en-US" dirty="0">
              <a:latin typeface="FrutigerNext LT Medium" pitchFamily="34" charset="0"/>
            </a:endParaRPr>
          </a:p>
        </p:txBody>
      </p:sp>
      <p:sp>
        <p:nvSpPr>
          <p:cNvPr id="11" name="Rectangle 8"/>
          <p:cNvSpPr>
            <a:spLocks noGrp="1" noChangeArrowheads="1"/>
          </p:cNvSpPr>
          <p:nvPr>
            <p:ph type="title"/>
          </p:nvPr>
        </p:nvSpPr>
        <p:spPr bwMode="auto">
          <a:xfrm>
            <a:off x="657055" y="1977630"/>
            <a:ext cx="5686135" cy="43457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34281" rIns="68562" bIns="34281" numCol="1" anchor="t" anchorCtr="0" compatLnSpc="1">
            <a:prstTxWarp prst="textNoShape">
              <a:avLst/>
            </a:prstTxWarp>
            <a:spAutoFit/>
          </a:bodyPr>
          <a:lstStyle/>
          <a:p>
            <a:pPr lvl="0"/>
            <a:r>
              <a:rPr lang="en-US" altLang="zh-CN" dirty="0" smtClean="0"/>
              <a:t>Click to edit Master title style</a:t>
            </a:r>
            <a:endParaRPr lang="zh-CN" altLang="en-US" dirty="0" smtClean="0"/>
          </a:p>
        </p:txBody>
      </p:sp>
      <p:pic>
        <p:nvPicPr>
          <p:cNvPr id="13" name="Picture 77" descr="Logo"/>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7794141" y="4034485"/>
            <a:ext cx="768834" cy="7673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Rectangle 21"/>
          <p:cNvSpPr>
            <a:spLocks noChangeArrowheads="1"/>
          </p:cNvSpPr>
          <p:nvPr userDrawn="1"/>
        </p:nvSpPr>
        <p:spPr bwMode="auto">
          <a:xfrm>
            <a:off x="582409" y="277776"/>
            <a:ext cx="1354362" cy="153888"/>
          </a:xfrm>
          <a:prstGeom prst="rect">
            <a:avLst/>
          </a:prstGeom>
          <a:noFill/>
          <a:ln w="9525" algn="ctr">
            <a:noFill/>
            <a:miter lim="800000"/>
            <a:headEnd/>
            <a:tailEnd/>
          </a:ln>
          <a:effectLst/>
        </p:spPr>
        <p:txBody>
          <a:bodyPr wrap="none" lIns="80082" tIns="0" rIns="80082" bIns="0">
            <a:spAutoFit/>
          </a:bodyPr>
          <a:lstStyle/>
          <a:p>
            <a:pPr defTabSz="801688" eaLnBrk="0" hangingPunct="0"/>
            <a:fld id="{8520E964-B8DE-4320-8AEF-101A290CFAF7}" type="datetime3">
              <a:rPr lang="zh-CN" altLang="en-US" sz="1000" smtClean="0">
                <a:solidFill>
                  <a:schemeClr val="tx1"/>
                </a:solidFill>
                <a:latin typeface="+mn-ea"/>
                <a:ea typeface="+mn-ea"/>
              </a:rPr>
              <a:pPr defTabSz="801688" eaLnBrk="0" hangingPunct="0"/>
              <a:t>2016年11月28日星期一</a:t>
            </a:fld>
            <a:endParaRPr lang="en-US" altLang="zh-CN" sz="1000" dirty="0">
              <a:solidFill>
                <a:schemeClr val="tx1"/>
              </a:solidFill>
              <a:latin typeface="+mn-ea"/>
              <a:ea typeface="+mn-ea"/>
            </a:endParaRPr>
          </a:p>
        </p:txBody>
      </p:sp>
      <p:pic>
        <p:nvPicPr>
          <p:cNvPr id="10" name="Picture 2" descr="C:\Users\z00124665\Desktop\图形2.wmf"/>
          <p:cNvPicPr>
            <a:picLocks noChangeAspect="1" noChangeArrowheads="1"/>
          </p:cNvPicPr>
          <p:nvPr userDrawn="1"/>
        </p:nvPicPr>
        <p:blipFill>
          <a:blip r:embed="rId5" cstate="print"/>
          <a:srcRect/>
          <a:stretch>
            <a:fillRect/>
          </a:stretch>
        </p:blipFill>
        <p:spPr bwMode="auto">
          <a:xfrm>
            <a:off x="666769" y="4440721"/>
            <a:ext cx="2116626" cy="367370"/>
          </a:xfrm>
          <a:prstGeom prst="rect">
            <a:avLst/>
          </a:prstGeom>
          <a:noFill/>
        </p:spPr>
      </p:pic>
      <p:pic>
        <p:nvPicPr>
          <p:cNvPr id="12" name="Picture 2" descr="C:\Users\z00124665\Desktop\A BETTER WAY SOLUTIONS.wmf"/>
          <p:cNvPicPr>
            <a:picLocks noChangeAspect="1" noChangeArrowheads="1"/>
          </p:cNvPicPr>
          <p:nvPr userDrawn="1"/>
        </p:nvPicPr>
        <p:blipFill>
          <a:blip r:embed="rId6" cstate="print"/>
          <a:srcRect/>
          <a:stretch>
            <a:fillRect/>
          </a:stretch>
        </p:blipFill>
        <p:spPr bwMode="auto">
          <a:xfrm>
            <a:off x="660400" y="934345"/>
            <a:ext cx="4117340" cy="114657"/>
          </a:xfrm>
          <a:prstGeom prst="rect">
            <a:avLst/>
          </a:prstGeom>
          <a:noFill/>
        </p:spPr>
      </p:pic>
    </p:spTree>
  </p:cSld>
  <p:clrMap bg1="lt1" tx1="dk1" bg2="lt2" tx2="dk2" accent1="accent1" accent2="accent2" accent3="accent3" accent4="accent4" accent5="accent5" accent6="accent6" hlink="hlink" folHlink="folHlink"/>
  <p:sldLayoutIdLst>
    <p:sldLayoutId id="2147483815"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chemeClr val="bg1"/>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spcBef>
          <a:spcPct val="20000"/>
        </a:spcBef>
        <a:spcAft>
          <a:spcPct val="0"/>
        </a:spcAft>
        <a:buClr>
          <a:srgbClr val="990000"/>
        </a:buClr>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Font typeface="Arial" pitchFamily="34" charset="0"/>
        <a:buChar char="›"/>
        <a:defRPr sz="2000">
          <a:solidFill>
            <a:schemeClr val="tx1"/>
          </a:solidFill>
          <a:latin typeface="+mn-lt"/>
          <a:ea typeface="+mn-ea"/>
          <a:cs typeface="+mn-cs"/>
        </a:defRPr>
      </a:lvl2pPr>
      <a:lvl3pPr marL="1143000" indent="-228600" algn="l" rtl="0" eaLnBrk="0" fontAlgn="base" hangingPunct="0">
        <a:spcBef>
          <a:spcPct val="20000"/>
        </a:spcBef>
        <a:spcAft>
          <a:spcPct val="0"/>
        </a:spcAft>
        <a:buFont typeface="FrutigerNext LT Medium" charset="0"/>
        <a:buChar char="»"/>
        <a:defRPr>
          <a:solidFill>
            <a:schemeClr val="tx1"/>
          </a:solidFill>
          <a:latin typeface="+mn-lt"/>
          <a:ea typeface="+mn-ea"/>
          <a:cs typeface="+mn-cs"/>
        </a:defRPr>
      </a:lvl3pPr>
      <a:lvl4pPr marL="1600200" indent="-228600" algn="l" rtl="0" eaLnBrk="0" fontAlgn="base" hangingPunct="0">
        <a:spcBef>
          <a:spcPct val="20000"/>
        </a:spcBef>
        <a:spcAft>
          <a:spcPct val="0"/>
        </a:spcAft>
        <a:buChar char="–"/>
        <a:defRPr sz="16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itchFamily="34" charset="0"/>
        <a:buChar char="~"/>
        <a:defRPr sz="1600">
          <a:solidFill>
            <a:schemeClr val="tx1"/>
          </a:solidFill>
          <a:latin typeface="+mn-lt"/>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5"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6"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7"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userDrawn="1"/>
        </p:nvPicPr>
        <p:blipFill>
          <a:blip r:embed="rId8"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66" r:id="rId1"/>
    <p:sldLayoutId id="2147483868" r:id="rId2"/>
    <p:sldLayoutId id="2147483869" r:id="rId3"/>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4"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5"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6"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userDrawn="1"/>
        </p:nvPicPr>
        <p:blipFill>
          <a:blip r:embed="rId7"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72" r:id="rId1"/>
    <p:sldLayoutId id="2147483873" r:id="rId2"/>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userDrawn="1"/>
        </p:nvSpPr>
        <p:spPr bwMode="auto">
          <a:xfrm>
            <a:off x="0" y="0"/>
            <a:ext cx="9144000"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sp>
        <p:nvSpPr>
          <p:cNvPr id="11" name="TextBox 10"/>
          <p:cNvSpPr txBox="1"/>
          <p:nvPr userDrawn="1"/>
        </p:nvSpPr>
        <p:spPr>
          <a:xfrm>
            <a:off x="479291" y="4175206"/>
            <a:ext cx="8265110" cy="707886"/>
          </a:xfrm>
          <a:prstGeom prst="rect">
            <a:avLst/>
          </a:prstGeom>
          <a:noFill/>
        </p:spPr>
        <p:txBody>
          <a:bodyPr wrap="square" rtlCol="0">
            <a:spAutoFit/>
          </a:bodyPr>
          <a:lstStyle/>
          <a:p>
            <a:pPr algn="just" fontAlgn="auto">
              <a:spcBef>
                <a:spcPts val="0"/>
              </a:spcBef>
              <a:spcAft>
                <a:spcPts val="0"/>
              </a:spcAft>
              <a:defRPr/>
            </a:pPr>
            <a:r>
              <a:rPr lang="en-US" altLang="zh-CN" sz="800" b="1" dirty="0" smtClean="0">
                <a:solidFill>
                  <a:srgbClr val="FFFFFF">
                    <a:lumMod val="65000"/>
                  </a:srgbClr>
                </a:solidFill>
                <a:latin typeface="Arial"/>
                <a:ea typeface="宋体" charset="-122"/>
                <a:cs typeface="Calibri" pitchFamily="34" charset="0"/>
              </a:rPr>
              <a:t>Copyright©2012 Huawei Technologies Co., Ltd. All Rights Reserved.</a:t>
            </a:r>
            <a:endParaRPr lang="zh-CN" altLang="zh-CN" sz="800" dirty="0" smtClean="0">
              <a:solidFill>
                <a:srgbClr val="FFFFFF">
                  <a:lumMod val="65000"/>
                </a:srgbClr>
              </a:solidFill>
              <a:latin typeface="Arial"/>
              <a:ea typeface="宋体" charset="-122"/>
              <a:cs typeface="Calibri" pitchFamily="34" charset="0"/>
            </a:endParaRPr>
          </a:p>
          <a:p>
            <a:pPr algn="just" fontAlgn="auto">
              <a:spcBef>
                <a:spcPts val="0"/>
              </a:spcBef>
              <a:spcAft>
                <a:spcPts val="0"/>
              </a:spcAft>
              <a:defRPr/>
            </a:pPr>
            <a:r>
              <a:rPr lang="en-US" altLang="zh-CN" sz="800" dirty="0" smtClean="0">
                <a:solidFill>
                  <a:srgbClr val="FFFFFF">
                    <a:lumMod val="65000"/>
                  </a:srgbClr>
                </a:solidFill>
                <a:latin typeface="Arial"/>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lang="zh-CN" altLang="zh-CN" sz="800" dirty="0">
              <a:solidFill>
                <a:srgbClr val="FFFFFF">
                  <a:lumMod val="65000"/>
                </a:srgbClr>
              </a:solidFill>
              <a:latin typeface="Arial"/>
              <a:ea typeface="宋体" charset="-122"/>
              <a:cs typeface="Calibri" pitchFamily="34" charset="0"/>
            </a:endParaRPr>
          </a:p>
        </p:txBody>
      </p:sp>
      <p:pic>
        <p:nvPicPr>
          <p:cNvPr id="8" name="Picture 2" descr="E:\01 日常工作\03 品牌规范设计\企业业务视觉规范\投标标书规范\设计文档\大平台相关资料整理\Template A\源文件\HW LOGO副本.png"/>
          <p:cNvPicPr>
            <a:picLocks noChangeAspect="1" noChangeArrowheads="1"/>
          </p:cNvPicPr>
          <p:nvPr userDrawn="1"/>
        </p:nvPicPr>
        <p:blipFill>
          <a:blip r:embed="rId3" cstate="print"/>
          <a:srcRect/>
          <a:stretch>
            <a:fillRect/>
          </a:stretch>
        </p:blipFill>
        <p:spPr bwMode="auto">
          <a:xfrm>
            <a:off x="3783171" y="950801"/>
            <a:ext cx="1657350" cy="1600312"/>
          </a:xfrm>
          <a:prstGeom prst="rect">
            <a:avLst/>
          </a:prstGeom>
          <a:noFill/>
        </p:spPr>
      </p:pic>
      <p:sp>
        <p:nvSpPr>
          <p:cNvPr id="7" name="Rectangle 3"/>
          <p:cNvSpPr>
            <a:spLocks noChangeArrowheads="1"/>
          </p:cNvSpPr>
          <p:nvPr userDrawn="1"/>
        </p:nvSpPr>
        <p:spPr bwMode="auto">
          <a:xfrm>
            <a:off x="1843989" y="2862273"/>
            <a:ext cx="5423184" cy="365216"/>
          </a:xfrm>
          <a:prstGeom prst="rect">
            <a:avLst/>
          </a:prstGeom>
          <a:noFill/>
          <a:ln w="9525" algn="ctr">
            <a:noFill/>
            <a:miter lim="800000"/>
            <a:headEnd/>
            <a:tailEnd/>
          </a:ln>
        </p:spPr>
        <p:txBody>
          <a:bodyPr wrap="none" lIns="87360" tIns="43682" rIns="87360" bIns="43682">
            <a:spAutoFit/>
          </a:bodyPr>
          <a:lstStyle/>
          <a:p>
            <a:pPr algn="ctr" defTabSz="874713">
              <a:defRPr/>
            </a:pPr>
            <a:r>
              <a:rPr lang="en-US" altLang="zh-CN" b="1" dirty="0" smtClean="0">
                <a:solidFill>
                  <a:srgbClr val="333333"/>
                </a:solidFill>
                <a:latin typeface="FrutigerNext LT Medium" pitchFamily="34" charset="0"/>
                <a:ea typeface="ＭＳ Ｐゴシック" pitchFamily="34" charset="-128"/>
              </a:rPr>
              <a:t>HUAWEI ENTERPRISE ICT SOLUTIONS </a:t>
            </a:r>
            <a:r>
              <a:rPr lang="en-US" altLang="zh-CN" b="1" dirty="0" smtClean="0">
                <a:solidFill>
                  <a:srgbClr val="C00000"/>
                </a:solidFill>
                <a:latin typeface="FrutigerNext LT Medium" pitchFamily="34" charset="0"/>
                <a:ea typeface="ＭＳ Ｐゴシック" pitchFamily="34" charset="-128"/>
              </a:rPr>
              <a:t>A BETTER WAY</a:t>
            </a:r>
            <a:endParaRPr lang="zh-CN" altLang="en-US" b="1" dirty="0">
              <a:solidFill>
                <a:srgbClr val="C00000"/>
              </a:solidFill>
              <a:latin typeface="FrutigerNext LT Medium"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80" r:id="rId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accel="50000" decel="50000" fill="hold" grpId="0" nodeType="afterEffect">
                                  <p:stCondLst>
                                    <p:cond delay="0"/>
                                  </p:stCondLst>
                                  <p:iterate type="lt">
                                    <p:tmPct val="10000"/>
                                  </p:iterate>
                                  <p:childTnLst>
                                    <p:animClr clrSpc="hsl" dir="ccw">
                                      <p:cBhvr override="childStyle">
                                        <p:cTn id="6" dur="1000" fill="hold"/>
                                        <p:tgtEl>
                                          <p:spTgt spid="7"/>
                                        </p:tgtEl>
                                        <p:attrNameLst>
                                          <p:attrName>style.color</p:attrName>
                                        </p:attrNameLst>
                                      </p:cBhvr>
                                      <p:to>
                                        <a:srgbClr val="FF66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txStyles>
    <p:titleStyle>
      <a:lvl1pPr algn="ctr" defTabSz="801688" rtl="0" eaLnBrk="0" fontAlgn="base" hangingPunct="0">
        <a:spcBef>
          <a:spcPct val="0"/>
        </a:spcBef>
        <a:spcAft>
          <a:spcPct val="0"/>
        </a:spcAft>
        <a:defRPr sz="3800">
          <a:solidFill>
            <a:schemeClr val="tx2"/>
          </a:solidFill>
          <a:latin typeface="+mj-lt"/>
          <a:ea typeface="+mj-ea"/>
          <a:cs typeface="+mj-cs"/>
        </a:defRPr>
      </a:lvl1pPr>
      <a:lvl2pPr algn="ctr" defTabSz="801688" rtl="0" eaLnBrk="0" fontAlgn="base" hangingPunct="0">
        <a:spcBef>
          <a:spcPct val="0"/>
        </a:spcBef>
        <a:spcAft>
          <a:spcPct val="0"/>
        </a:spcAft>
        <a:defRPr sz="3800">
          <a:solidFill>
            <a:schemeClr val="tx2"/>
          </a:solidFill>
          <a:latin typeface="Arial" charset="0"/>
          <a:ea typeface="宋体" pitchFamily="2" charset="-122"/>
        </a:defRPr>
      </a:lvl2pPr>
      <a:lvl3pPr algn="ctr" defTabSz="801688" rtl="0" eaLnBrk="0" fontAlgn="base" hangingPunct="0">
        <a:spcBef>
          <a:spcPct val="0"/>
        </a:spcBef>
        <a:spcAft>
          <a:spcPct val="0"/>
        </a:spcAft>
        <a:defRPr sz="3800">
          <a:solidFill>
            <a:schemeClr val="tx2"/>
          </a:solidFill>
          <a:latin typeface="Arial" charset="0"/>
          <a:ea typeface="宋体" pitchFamily="2" charset="-122"/>
        </a:defRPr>
      </a:lvl3pPr>
      <a:lvl4pPr algn="ctr" defTabSz="801688" rtl="0" eaLnBrk="0" fontAlgn="base" hangingPunct="0">
        <a:spcBef>
          <a:spcPct val="0"/>
        </a:spcBef>
        <a:spcAft>
          <a:spcPct val="0"/>
        </a:spcAft>
        <a:defRPr sz="3800">
          <a:solidFill>
            <a:schemeClr val="tx2"/>
          </a:solidFill>
          <a:latin typeface="Arial" charset="0"/>
          <a:ea typeface="宋体" pitchFamily="2" charset="-122"/>
        </a:defRPr>
      </a:lvl4pPr>
      <a:lvl5pPr algn="ctr" defTabSz="801688" rtl="0" eaLnBrk="0" fontAlgn="base" hangingPunct="0">
        <a:spcBef>
          <a:spcPct val="0"/>
        </a:spcBef>
        <a:spcAft>
          <a:spcPct val="0"/>
        </a:spcAft>
        <a:defRPr sz="3800">
          <a:solidFill>
            <a:schemeClr val="tx2"/>
          </a:solidFill>
          <a:latin typeface="Arial" charset="0"/>
          <a:ea typeface="宋体" pitchFamily="2" charset="-122"/>
        </a:defRPr>
      </a:lvl5pPr>
      <a:lvl6pPr marL="457200" algn="ctr" defTabSz="801688" rtl="0" fontAlgn="base">
        <a:spcBef>
          <a:spcPct val="0"/>
        </a:spcBef>
        <a:spcAft>
          <a:spcPct val="0"/>
        </a:spcAft>
        <a:defRPr sz="3800">
          <a:solidFill>
            <a:schemeClr val="tx2"/>
          </a:solidFill>
          <a:latin typeface="Arial" charset="0"/>
          <a:ea typeface="宋体" pitchFamily="2" charset="-122"/>
        </a:defRPr>
      </a:lvl6pPr>
      <a:lvl7pPr marL="914400" algn="ctr" defTabSz="801688" rtl="0" fontAlgn="base">
        <a:spcBef>
          <a:spcPct val="0"/>
        </a:spcBef>
        <a:spcAft>
          <a:spcPct val="0"/>
        </a:spcAft>
        <a:defRPr sz="3800">
          <a:solidFill>
            <a:schemeClr val="tx2"/>
          </a:solidFill>
          <a:latin typeface="Arial" charset="0"/>
          <a:ea typeface="宋体" pitchFamily="2" charset="-122"/>
        </a:defRPr>
      </a:lvl7pPr>
      <a:lvl8pPr marL="1371600" algn="ctr" defTabSz="801688" rtl="0" fontAlgn="base">
        <a:spcBef>
          <a:spcPct val="0"/>
        </a:spcBef>
        <a:spcAft>
          <a:spcPct val="0"/>
        </a:spcAft>
        <a:defRPr sz="3800">
          <a:solidFill>
            <a:schemeClr val="tx2"/>
          </a:solidFill>
          <a:latin typeface="Arial" charset="0"/>
          <a:ea typeface="宋体" pitchFamily="2" charset="-122"/>
        </a:defRPr>
      </a:lvl8pPr>
      <a:lvl9pPr marL="1828800" algn="ctr" defTabSz="801688" rtl="0" fontAlgn="base">
        <a:spcBef>
          <a:spcPct val="0"/>
        </a:spcBef>
        <a:spcAft>
          <a:spcPct val="0"/>
        </a:spcAft>
        <a:defRPr sz="3800">
          <a:solidFill>
            <a:schemeClr val="tx2"/>
          </a:solidFill>
          <a:latin typeface="Arial" charset="0"/>
          <a:ea typeface="宋体" pitchFamily="2" charset="-122"/>
        </a:defRPr>
      </a:lvl9pPr>
    </p:titleStyle>
    <p:bodyStyle>
      <a:lvl1pPr marL="300038" indent="-300038" algn="l" defTabSz="801688" rtl="0" eaLnBrk="0" fontAlgn="base" hangingPunct="0">
        <a:spcBef>
          <a:spcPct val="20000"/>
        </a:spcBef>
        <a:spcAft>
          <a:spcPct val="0"/>
        </a:spcAft>
        <a:buChar char="•"/>
        <a:defRPr sz="2800">
          <a:solidFill>
            <a:schemeClr val="tx1"/>
          </a:solidFill>
          <a:latin typeface="+mn-lt"/>
          <a:ea typeface="+mn-ea"/>
          <a:cs typeface="+mn-cs"/>
        </a:defRPr>
      </a:lvl1pPr>
      <a:lvl2pPr marL="652463" indent="-250825" algn="l" defTabSz="801688" rtl="0" eaLnBrk="0" fontAlgn="base" hangingPunct="0">
        <a:spcBef>
          <a:spcPct val="20000"/>
        </a:spcBef>
        <a:spcAft>
          <a:spcPct val="0"/>
        </a:spcAft>
        <a:buChar char="–"/>
        <a:defRPr sz="2500">
          <a:solidFill>
            <a:schemeClr val="tx1"/>
          </a:solidFill>
          <a:latin typeface="+mn-lt"/>
          <a:ea typeface="+mn-ea"/>
        </a:defRPr>
      </a:lvl2pPr>
      <a:lvl3pPr marL="1003300" indent="-201613" algn="l" defTabSz="801688" rtl="0" eaLnBrk="0" fontAlgn="base" hangingPunct="0">
        <a:spcBef>
          <a:spcPct val="20000"/>
        </a:spcBef>
        <a:spcAft>
          <a:spcPct val="0"/>
        </a:spcAft>
        <a:buChar char="•"/>
        <a:defRPr sz="2200">
          <a:solidFill>
            <a:schemeClr val="tx1"/>
          </a:solidFill>
          <a:latin typeface="+mn-lt"/>
          <a:ea typeface="+mn-ea"/>
        </a:defRPr>
      </a:lvl3pPr>
      <a:lvl4pPr marL="1401763" indent="-200025" algn="l" defTabSz="801688" rtl="0" eaLnBrk="0" fontAlgn="base" hangingPunct="0">
        <a:spcBef>
          <a:spcPct val="20000"/>
        </a:spcBef>
        <a:spcAft>
          <a:spcPct val="0"/>
        </a:spcAft>
        <a:buChar char="–"/>
        <a:defRPr sz="1700">
          <a:solidFill>
            <a:schemeClr val="tx1"/>
          </a:solidFill>
          <a:latin typeface="+mn-lt"/>
          <a:ea typeface="+mn-ea"/>
        </a:defRPr>
      </a:lvl4pPr>
      <a:lvl5pPr marL="1803400" indent="-201613" algn="l" defTabSz="801688" rtl="0" eaLnBrk="0" fontAlgn="base" hangingPunct="0">
        <a:spcBef>
          <a:spcPct val="20000"/>
        </a:spcBef>
        <a:spcAft>
          <a:spcPct val="0"/>
        </a:spcAft>
        <a:buChar char="»"/>
        <a:defRPr sz="1700">
          <a:solidFill>
            <a:schemeClr val="tx1"/>
          </a:solidFill>
          <a:latin typeface="+mn-lt"/>
          <a:ea typeface="+mn-ea"/>
        </a:defRPr>
      </a:lvl5pPr>
      <a:lvl6pPr marL="2260600" indent="-201613" algn="l" defTabSz="801688" rtl="0" fontAlgn="base">
        <a:spcBef>
          <a:spcPct val="20000"/>
        </a:spcBef>
        <a:spcAft>
          <a:spcPct val="0"/>
        </a:spcAft>
        <a:buChar char="»"/>
        <a:defRPr sz="1700">
          <a:solidFill>
            <a:schemeClr val="tx1"/>
          </a:solidFill>
          <a:latin typeface="+mn-lt"/>
          <a:ea typeface="+mn-ea"/>
        </a:defRPr>
      </a:lvl6pPr>
      <a:lvl7pPr marL="2717800" indent="-201613" algn="l" defTabSz="801688" rtl="0" fontAlgn="base">
        <a:spcBef>
          <a:spcPct val="20000"/>
        </a:spcBef>
        <a:spcAft>
          <a:spcPct val="0"/>
        </a:spcAft>
        <a:buChar char="»"/>
        <a:defRPr sz="1700">
          <a:solidFill>
            <a:schemeClr val="tx1"/>
          </a:solidFill>
          <a:latin typeface="+mn-lt"/>
          <a:ea typeface="+mn-ea"/>
        </a:defRPr>
      </a:lvl7pPr>
      <a:lvl8pPr marL="3175000" indent="-201613" algn="l" defTabSz="801688" rtl="0" fontAlgn="base">
        <a:spcBef>
          <a:spcPct val="20000"/>
        </a:spcBef>
        <a:spcAft>
          <a:spcPct val="0"/>
        </a:spcAft>
        <a:buChar char="»"/>
        <a:defRPr sz="1700">
          <a:solidFill>
            <a:schemeClr val="tx1"/>
          </a:solidFill>
          <a:latin typeface="+mn-lt"/>
          <a:ea typeface="+mn-ea"/>
        </a:defRPr>
      </a:lvl8pPr>
      <a:lvl9pPr marL="3632200" indent="-201613" algn="l" defTabSz="801688" rtl="0" fontAlgn="base">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z="1600" dirty="0" smtClean="0">
              <a:solidFill>
                <a:srgbClr val="595959"/>
              </a:solidFill>
              <a:latin typeface="微软雅黑" pitchFamily="34" charset="-122"/>
              <a:ea typeface="微软雅黑" pitchFamily="34" charset="-122"/>
            </a:endParaRPr>
          </a:p>
        </p:txBody>
      </p:sp>
      <p:pic>
        <p:nvPicPr>
          <p:cNvPr id="11" name="Picture 2" descr="C:\Users\z00124665\Desktop\A BETTER WAY SOLUTIONS.wmf"/>
          <p:cNvPicPr>
            <a:picLocks noChangeAspect="1" noChangeArrowheads="1"/>
          </p:cNvPicPr>
          <p:nvPr/>
        </p:nvPicPr>
        <p:blipFill>
          <a:blip r:embed="rId3"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p:nvPicPr>
        <p:blipFill>
          <a:blip r:embed="rId4"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p:nvPicPr>
        <p:blipFill>
          <a:blip r:embed="rId5"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p:nvPicPr>
        <p:blipFill>
          <a:blip r:embed="rId6"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83"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3"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4"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5"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b="0" smtClean="0">
                <a:solidFill>
                  <a:schemeClr val="bg1">
                    <a:lumMod val="65000"/>
                  </a:schemeClr>
                </a:solidFill>
                <a:latin typeface="+mn-lt"/>
                <a:ea typeface="+mn-ea"/>
              </a:rPr>
              <a:pPr eaLnBrk="0" hangingPunct="0">
                <a:lnSpc>
                  <a:spcPct val="85000"/>
                </a:lnSpc>
                <a:defRPr/>
              </a:pPr>
              <a:t>‹#›</a:t>
            </a:fld>
            <a:endParaRPr lang="en-GB" altLang="zh-CN" sz="900" b="0" dirty="0">
              <a:solidFill>
                <a:schemeClr val="bg1">
                  <a:lumMod val="65000"/>
                </a:schemeClr>
              </a:solidFill>
              <a:latin typeface="+mn-lt"/>
              <a:ea typeface="+mn-ea"/>
            </a:endParaRPr>
          </a:p>
        </p:txBody>
      </p:sp>
      <p:pic>
        <p:nvPicPr>
          <p:cNvPr id="10" name="Picture 2" descr="C:\Users\z00124665\Desktop\图形1.wmf"/>
          <p:cNvPicPr>
            <a:picLocks noChangeAspect="1" noChangeArrowheads="1"/>
          </p:cNvPicPr>
          <p:nvPr userDrawn="1"/>
        </p:nvPicPr>
        <p:blipFill>
          <a:blip r:embed="rId6"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23"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5" name="矩形 74"/>
          <p:cNvSpPr/>
          <p:nvPr userDrawn="1"/>
        </p:nvSpPr>
        <p:spPr bwMode="auto">
          <a:xfrm>
            <a:off x="0" y="0"/>
            <a:ext cx="9144000"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pic>
        <p:nvPicPr>
          <p:cNvPr id="9" name="Picture 2" descr="C:\Users\z00124665\Desktop\HW LOGO(横版）.png"/>
          <p:cNvPicPr>
            <a:picLocks noChangeAspect="1" noChangeArrowheads="1"/>
          </p:cNvPicPr>
          <p:nvPr userDrawn="1"/>
        </p:nvPicPr>
        <p:blipFill>
          <a:blip r:embed="rId4" cstate="screen"/>
          <a:srcRect/>
          <a:stretch>
            <a:fillRect/>
          </a:stretch>
        </p:blipFill>
        <p:spPr bwMode="auto">
          <a:xfrm>
            <a:off x="7566408" y="4687937"/>
            <a:ext cx="1250151" cy="304524"/>
          </a:xfrm>
          <a:prstGeom prst="rect">
            <a:avLst/>
          </a:prstGeom>
          <a:noFill/>
        </p:spPr>
      </p:pic>
      <p:sp>
        <p:nvSpPr>
          <p:cNvPr id="12"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b="0" smtClean="0">
                <a:solidFill>
                  <a:schemeClr val="bg1">
                    <a:lumMod val="65000"/>
                  </a:schemeClr>
                </a:solidFill>
                <a:latin typeface="+mn-lt"/>
                <a:ea typeface="+mn-ea"/>
              </a:rPr>
              <a:pPr eaLnBrk="0" hangingPunct="0">
                <a:lnSpc>
                  <a:spcPct val="85000"/>
                </a:lnSpc>
                <a:defRPr/>
              </a:pPr>
              <a:t>‹#›</a:t>
            </a:fld>
            <a:endParaRPr lang="en-GB" altLang="zh-CN" sz="900" b="0" dirty="0">
              <a:solidFill>
                <a:schemeClr val="bg1">
                  <a:lumMod val="65000"/>
                </a:schemeClr>
              </a:solidFill>
              <a:latin typeface="+mn-lt"/>
              <a:ea typeface="+mn-ea"/>
            </a:endParaRPr>
          </a:p>
        </p:txBody>
      </p:sp>
      <p:pic>
        <p:nvPicPr>
          <p:cNvPr id="10" name="Picture 2" descr="C:\Users\z00124665\Desktop\图形1.wmf"/>
          <p:cNvPicPr>
            <a:picLocks noChangeAspect="1" noChangeArrowheads="1"/>
          </p:cNvPicPr>
          <p:nvPr userDrawn="1"/>
        </p:nvPicPr>
        <p:blipFill>
          <a:blip r:embed="rId5" cstate="print"/>
          <a:srcRect/>
          <a:stretch>
            <a:fillRect/>
          </a:stretch>
        </p:blipFill>
        <p:spPr bwMode="auto">
          <a:xfrm>
            <a:off x="322263" y="4862196"/>
            <a:ext cx="2655887" cy="120967"/>
          </a:xfrm>
          <a:prstGeom prst="rect">
            <a:avLst/>
          </a:prstGeom>
          <a:noFill/>
        </p:spPr>
      </p:pic>
      <p:pic>
        <p:nvPicPr>
          <p:cNvPr id="15" name="Picture 14" descr="C:\Users\z00124665\Desktop\color bar [转换].wmf"/>
          <p:cNvPicPr>
            <a:picLocks noChangeAspect="1" noChangeArrowheads="1"/>
          </p:cNvPicPr>
          <p:nvPr userDrawn="1"/>
        </p:nvPicPr>
        <p:blipFill>
          <a:blip r:embed="rId6" cstate="print"/>
          <a:srcRect/>
          <a:stretch>
            <a:fillRect/>
          </a:stretch>
        </p:blipFill>
        <p:spPr bwMode="auto">
          <a:xfrm>
            <a:off x="0" y="5078651"/>
            <a:ext cx="9144001" cy="74374"/>
          </a:xfrm>
          <a:prstGeom prst="rect">
            <a:avLst/>
          </a:prstGeom>
          <a:noFill/>
        </p:spPr>
      </p:pic>
      <p:pic>
        <p:nvPicPr>
          <p:cNvPr id="11" name="Picture 2" descr="C:\Users\z00124665\Desktop\A BETTER WAY SOLUTIONS.wmf"/>
          <p:cNvPicPr>
            <a:picLocks noChangeAspect="1" noChangeArrowheads="1"/>
          </p:cNvPicPr>
          <p:nvPr userDrawn="1"/>
        </p:nvPicPr>
        <p:blipFill>
          <a:blip r:embed="rId7" cstate="print"/>
          <a:srcRect/>
          <a:stretch>
            <a:fillRect/>
          </a:stretch>
        </p:blipFill>
        <p:spPr bwMode="auto">
          <a:xfrm>
            <a:off x="5567363" y="177220"/>
            <a:ext cx="3270250" cy="91068"/>
          </a:xfrm>
          <a:prstGeom prst="rect">
            <a:avLst/>
          </a:prstGeom>
          <a:noFill/>
        </p:spPr>
      </p:pic>
    </p:spTree>
  </p:cSld>
  <p:clrMap bg1="lt1" tx1="dk1" bg2="lt2" tx2="dk2" accent1="accent1" accent2="accent2" accent3="accent3" accent4="accent4" accent5="accent5" accent6="accent6" hlink="hlink" folHlink="folHlink"/>
  <p:sldLayoutIdLst>
    <p:sldLayoutId id="2147483824" r:id="rId1"/>
    <p:sldLayoutId id="2147483822" r:id="rId2"/>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28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28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28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28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777777"/>
        </a:buClr>
        <a:buSzPct val="60000"/>
        <a:buFont typeface="Wingdings" pitchFamily="2" charset="2"/>
        <a:buChar char="l"/>
        <a:defRPr sz="2000" b="1">
          <a:solidFill>
            <a:schemeClr val="tx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tx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tx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tx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tx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userDrawn="1"/>
        </p:nvSpPr>
        <p:spPr bwMode="auto">
          <a:xfrm>
            <a:off x="0" y="0"/>
            <a:ext cx="9144000"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pPr>
            <a:endParaRPr kumimoji="0" lang="zh-CN" altLang="en-US" sz="1800" b="0" i="0" u="none" strike="noStrike" cap="none" normalizeH="0" baseline="0" smtClean="0">
              <a:ln>
                <a:noFill/>
              </a:ln>
              <a:solidFill>
                <a:schemeClr val="tx1"/>
              </a:solidFill>
              <a:effectLst/>
              <a:latin typeface="Arial" charset="0"/>
              <a:ea typeface="宋体" charset="-122"/>
            </a:endParaRPr>
          </a:p>
        </p:txBody>
      </p:sp>
      <p:sp>
        <p:nvSpPr>
          <p:cNvPr id="11" name="TextBox 10"/>
          <p:cNvSpPr txBox="1"/>
          <p:nvPr userDrawn="1"/>
        </p:nvSpPr>
        <p:spPr>
          <a:xfrm>
            <a:off x="479291" y="4175206"/>
            <a:ext cx="8265110" cy="707886"/>
          </a:xfrm>
          <a:prstGeom prst="rect">
            <a:avLst/>
          </a:prstGeom>
          <a:noFill/>
        </p:spPr>
        <p:txBody>
          <a:bodyPr wrap="square" rtlCol="0">
            <a:spAutoFit/>
          </a:bodyPr>
          <a:lstStyle/>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1"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Copyright©2012 Huawei Technologies Co., Ltd. All Rights Reserved.</a:t>
            </a:r>
            <a:endParaRPr kumimoji="0" lang="zh-CN"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endParaRPr>
          </a:p>
          <a:p>
            <a:pPr marL="0" marR="0" lvl="0" indent="0" algn="just" defTabSz="914400" eaLnBrk="1" fontAlgn="auto" latinLnBrk="0" hangingPunct="1">
              <a:lnSpc>
                <a:spcPct val="100000"/>
              </a:lnSpc>
              <a:spcBef>
                <a:spcPts val="0"/>
              </a:spcBef>
              <a:spcAft>
                <a:spcPts val="0"/>
              </a:spcAft>
              <a:buClrTx/>
              <a:buSzTx/>
              <a:buFontTx/>
              <a:buNone/>
              <a:tabLst/>
              <a:defRPr/>
            </a:pPr>
            <a:r>
              <a:rPr kumimoji="0" lang="en-US" altLang="zh-CN" sz="800" b="0" i="0" u="none" strike="noStrike" kern="1200" cap="none" spc="0" normalizeH="0" baseline="0" noProof="0" dirty="0" smtClean="0">
                <a:ln>
                  <a:noFill/>
                </a:ln>
                <a:solidFill>
                  <a:schemeClr val="bg1">
                    <a:lumMod val="65000"/>
                  </a:schemeClr>
                </a:solidFill>
                <a:effectLst/>
                <a:uLnTx/>
                <a:uFillTx/>
                <a:latin typeface="+mn-lt"/>
                <a:ea typeface="宋体" charset="-122"/>
                <a:cs typeface="Calibri" pitchFamily="34" charset="0"/>
              </a:rPr>
              <a:t>The information in this document may contain predictive statements including, without limitation, statements regarding the future financial and operating results, future product portfolio, new technology, etc. There are a number of factors that could cause actual results and developments to differ materially from those expressed or implied in the predictive statements. Therefore, such information is provided for reference purpose only and constitutes neither an offer nor an acceptance. Huawei may change the information at any time without notice. </a:t>
            </a:r>
            <a:endParaRPr kumimoji="0" lang="zh-CN" altLang="zh-CN" sz="800" b="0" i="0" u="none" strike="noStrike" kern="1200" cap="none" spc="0" normalizeH="0" baseline="0" noProof="0" dirty="0">
              <a:ln>
                <a:noFill/>
              </a:ln>
              <a:solidFill>
                <a:schemeClr val="bg1">
                  <a:lumMod val="65000"/>
                </a:schemeClr>
              </a:solidFill>
              <a:effectLst/>
              <a:uLnTx/>
              <a:uFillTx/>
              <a:latin typeface="+mn-lt"/>
              <a:ea typeface="宋体" charset="-122"/>
              <a:cs typeface="Calibri" pitchFamily="34" charset="0"/>
            </a:endParaRPr>
          </a:p>
        </p:txBody>
      </p:sp>
      <p:pic>
        <p:nvPicPr>
          <p:cNvPr id="8" name="Picture 2" descr="E:\01 日常工作\03 品牌规范设计\企业业务视觉规范\投标标书规范\设计文档\大平台相关资料整理\Template A\源文件\HW LOGO副本.png"/>
          <p:cNvPicPr>
            <a:picLocks noChangeAspect="1" noChangeArrowheads="1"/>
          </p:cNvPicPr>
          <p:nvPr userDrawn="1"/>
        </p:nvPicPr>
        <p:blipFill>
          <a:blip r:embed="rId3" cstate="print"/>
          <a:srcRect/>
          <a:stretch>
            <a:fillRect/>
          </a:stretch>
        </p:blipFill>
        <p:spPr bwMode="auto">
          <a:xfrm>
            <a:off x="3783171" y="950801"/>
            <a:ext cx="1657350" cy="1600312"/>
          </a:xfrm>
          <a:prstGeom prst="rect">
            <a:avLst/>
          </a:prstGeom>
          <a:noFill/>
        </p:spPr>
      </p:pic>
      <p:sp>
        <p:nvSpPr>
          <p:cNvPr id="7" name="Rectangle 3"/>
          <p:cNvSpPr>
            <a:spLocks noChangeArrowheads="1"/>
          </p:cNvSpPr>
          <p:nvPr userDrawn="1"/>
        </p:nvSpPr>
        <p:spPr bwMode="auto">
          <a:xfrm>
            <a:off x="1843989" y="2862273"/>
            <a:ext cx="5423184" cy="365216"/>
          </a:xfrm>
          <a:prstGeom prst="rect">
            <a:avLst/>
          </a:prstGeom>
          <a:noFill/>
          <a:ln w="9525" algn="ctr">
            <a:noFill/>
            <a:miter lim="800000"/>
            <a:headEnd/>
            <a:tailEnd/>
          </a:ln>
        </p:spPr>
        <p:txBody>
          <a:bodyPr wrap="none" lIns="87360" tIns="43682" rIns="87360" bIns="43682">
            <a:spAutoFit/>
          </a:bodyPr>
          <a:lstStyle/>
          <a:p>
            <a:pPr algn="ctr" defTabSz="874713">
              <a:defRPr/>
            </a:pPr>
            <a:r>
              <a:rPr lang="en-US" altLang="zh-CN" sz="1800" b="1" dirty="0" smtClean="0">
                <a:solidFill>
                  <a:srgbClr val="333333"/>
                </a:solidFill>
                <a:latin typeface="FrutigerNext LT Medium" pitchFamily="34" charset="0"/>
                <a:ea typeface="ＭＳ Ｐゴシック" pitchFamily="34" charset="-128"/>
              </a:rPr>
              <a:t>HUAWEI ENTERPRISE ICT SOLUTIONS </a:t>
            </a:r>
            <a:r>
              <a:rPr lang="en-US" altLang="zh-CN" sz="1800" b="1" dirty="0" smtClean="0">
                <a:solidFill>
                  <a:srgbClr val="C00000"/>
                </a:solidFill>
                <a:latin typeface="FrutigerNext LT Medium" pitchFamily="34" charset="0"/>
                <a:ea typeface="ＭＳ Ｐゴシック" pitchFamily="34" charset="-128"/>
              </a:rPr>
              <a:t>A BETTER WAY</a:t>
            </a:r>
            <a:endParaRPr lang="zh-CN" altLang="en-US" sz="1800" b="1" dirty="0">
              <a:solidFill>
                <a:srgbClr val="C00000"/>
              </a:solidFill>
              <a:latin typeface="FrutigerNext LT Medium" pitchFamily="34" charset="0"/>
              <a:ea typeface="ＭＳ Ｐゴシック" pitchFamily="34" charset="-128"/>
            </a:endParaRPr>
          </a:p>
        </p:txBody>
      </p:sp>
    </p:spTree>
  </p:cSld>
  <p:clrMap bg1="lt1" tx1="dk1" bg2="lt2" tx2="dk2" accent1="accent1" accent2="accent2" accent3="accent3" accent4="accent4" accent5="accent5" accent6="accent6" hlink="hlink" folHlink="folHlink"/>
  <p:sldLayoutIdLst>
    <p:sldLayoutId id="2147483834" r:id="rId1"/>
  </p:sldLayoutIdLst>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mph" presetSubtype="10" repeatCount="indefinite" accel="50000" decel="50000" fill="hold" grpId="0" nodeType="afterEffect">
                                  <p:stCondLst>
                                    <p:cond delay="0"/>
                                  </p:stCondLst>
                                  <p:iterate type="lt">
                                    <p:tmPct val="10000"/>
                                  </p:iterate>
                                  <p:childTnLst>
                                    <p:animClr clrSpc="hsl" dir="ccw">
                                      <p:cBhvr override="childStyle">
                                        <p:cTn id="6" dur="1000" fill="hold"/>
                                        <p:tgtEl>
                                          <p:spTgt spid="7"/>
                                        </p:tgtEl>
                                        <p:attrNameLst>
                                          <p:attrName>style.color</p:attrName>
                                        </p:attrNameLst>
                                      </p:cBhvr>
                                      <p:to>
                                        <a:srgbClr val="FF6600"/>
                                      </p:to>
                                    </p:animClr>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txStyles>
    <p:titleStyle>
      <a:lvl1pPr algn="ctr" defTabSz="801688" rtl="0" eaLnBrk="0" fontAlgn="base" hangingPunct="0">
        <a:spcBef>
          <a:spcPct val="0"/>
        </a:spcBef>
        <a:spcAft>
          <a:spcPct val="0"/>
        </a:spcAft>
        <a:defRPr sz="3800">
          <a:solidFill>
            <a:schemeClr val="tx2"/>
          </a:solidFill>
          <a:latin typeface="+mj-lt"/>
          <a:ea typeface="+mj-ea"/>
          <a:cs typeface="+mj-cs"/>
        </a:defRPr>
      </a:lvl1pPr>
      <a:lvl2pPr algn="ctr" defTabSz="801688" rtl="0" eaLnBrk="0" fontAlgn="base" hangingPunct="0">
        <a:spcBef>
          <a:spcPct val="0"/>
        </a:spcBef>
        <a:spcAft>
          <a:spcPct val="0"/>
        </a:spcAft>
        <a:defRPr sz="3800">
          <a:solidFill>
            <a:schemeClr val="tx2"/>
          </a:solidFill>
          <a:latin typeface="Arial" charset="0"/>
          <a:ea typeface="宋体" pitchFamily="2" charset="-122"/>
        </a:defRPr>
      </a:lvl2pPr>
      <a:lvl3pPr algn="ctr" defTabSz="801688" rtl="0" eaLnBrk="0" fontAlgn="base" hangingPunct="0">
        <a:spcBef>
          <a:spcPct val="0"/>
        </a:spcBef>
        <a:spcAft>
          <a:spcPct val="0"/>
        </a:spcAft>
        <a:defRPr sz="3800">
          <a:solidFill>
            <a:schemeClr val="tx2"/>
          </a:solidFill>
          <a:latin typeface="Arial" charset="0"/>
          <a:ea typeface="宋体" pitchFamily="2" charset="-122"/>
        </a:defRPr>
      </a:lvl3pPr>
      <a:lvl4pPr algn="ctr" defTabSz="801688" rtl="0" eaLnBrk="0" fontAlgn="base" hangingPunct="0">
        <a:spcBef>
          <a:spcPct val="0"/>
        </a:spcBef>
        <a:spcAft>
          <a:spcPct val="0"/>
        </a:spcAft>
        <a:defRPr sz="3800">
          <a:solidFill>
            <a:schemeClr val="tx2"/>
          </a:solidFill>
          <a:latin typeface="Arial" charset="0"/>
          <a:ea typeface="宋体" pitchFamily="2" charset="-122"/>
        </a:defRPr>
      </a:lvl4pPr>
      <a:lvl5pPr algn="ctr" defTabSz="801688" rtl="0" eaLnBrk="0" fontAlgn="base" hangingPunct="0">
        <a:spcBef>
          <a:spcPct val="0"/>
        </a:spcBef>
        <a:spcAft>
          <a:spcPct val="0"/>
        </a:spcAft>
        <a:defRPr sz="3800">
          <a:solidFill>
            <a:schemeClr val="tx2"/>
          </a:solidFill>
          <a:latin typeface="Arial" charset="0"/>
          <a:ea typeface="宋体" pitchFamily="2" charset="-122"/>
        </a:defRPr>
      </a:lvl5pPr>
      <a:lvl6pPr marL="457200" algn="ctr" defTabSz="801688" rtl="0" fontAlgn="base">
        <a:spcBef>
          <a:spcPct val="0"/>
        </a:spcBef>
        <a:spcAft>
          <a:spcPct val="0"/>
        </a:spcAft>
        <a:defRPr sz="3800">
          <a:solidFill>
            <a:schemeClr val="tx2"/>
          </a:solidFill>
          <a:latin typeface="Arial" charset="0"/>
          <a:ea typeface="宋体" pitchFamily="2" charset="-122"/>
        </a:defRPr>
      </a:lvl6pPr>
      <a:lvl7pPr marL="914400" algn="ctr" defTabSz="801688" rtl="0" fontAlgn="base">
        <a:spcBef>
          <a:spcPct val="0"/>
        </a:spcBef>
        <a:spcAft>
          <a:spcPct val="0"/>
        </a:spcAft>
        <a:defRPr sz="3800">
          <a:solidFill>
            <a:schemeClr val="tx2"/>
          </a:solidFill>
          <a:latin typeface="Arial" charset="0"/>
          <a:ea typeface="宋体" pitchFamily="2" charset="-122"/>
        </a:defRPr>
      </a:lvl7pPr>
      <a:lvl8pPr marL="1371600" algn="ctr" defTabSz="801688" rtl="0" fontAlgn="base">
        <a:spcBef>
          <a:spcPct val="0"/>
        </a:spcBef>
        <a:spcAft>
          <a:spcPct val="0"/>
        </a:spcAft>
        <a:defRPr sz="3800">
          <a:solidFill>
            <a:schemeClr val="tx2"/>
          </a:solidFill>
          <a:latin typeface="Arial" charset="0"/>
          <a:ea typeface="宋体" pitchFamily="2" charset="-122"/>
        </a:defRPr>
      </a:lvl8pPr>
      <a:lvl9pPr marL="1828800" algn="ctr" defTabSz="801688" rtl="0" fontAlgn="base">
        <a:spcBef>
          <a:spcPct val="0"/>
        </a:spcBef>
        <a:spcAft>
          <a:spcPct val="0"/>
        </a:spcAft>
        <a:defRPr sz="3800">
          <a:solidFill>
            <a:schemeClr val="tx2"/>
          </a:solidFill>
          <a:latin typeface="Arial" charset="0"/>
          <a:ea typeface="宋体" pitchFamily="2" charset="-122"/>
        </a:defRPr>
      </a:lvl9pPr>
    </p:titleStyle>
    <p:bodyStyle>
      <a:lvl1pPr marL="300038" indent="-300038" algn="l" defTabSz="801688" rtl="0" eaLnBrk="0" fontAlgn="base" hangingPunct="0">
        <a:spcBef>
          <a:spcPct val="20000"/>
        </a:spcBef>
        <a:spcAft>
          <a:spcPct val="0"/>
        </a:spcAft>
        <a:buChar char="•"/>
        <a:defRPr sz="2800">
          <a:solidFill>
            <a:schemeClr val="tx1"/>
          </a:solidFill>
          <a:latin typeface="+mn-lt"/>
          <a:ea typeface="+mn-ea"/>
          <a:cs typeface="+mn-cs"/>
        </a:defRPr>
      </a:lvl1pPr>
      <a:lvl2pPr marL="652463" indent="-250825" algn="l" defTabSz="801688" rtl="0" eaLnBrk="0" fontAlgn="base" hangingPunct="0">
        <a:spcBef>
          <a:spcPct val="20000"/>
        </a:spcBef>
        <a:spcAft>
          <a:spcPct val="0"/>
        </a:spcAft>
        <a:buChar char="–"/>
        <a:defRPr sz="2500">
          <a:solidFill>
            <a:schemeClr val="tx1"/>
          </a:solidFill>
          <a:latin typeface="+mn-lt"/>
          <a:ea typeface="+mn-ea"/>
        </a:defRPr>
      </a:lvl2pPr>
      <a:lvl3pPr marL="1003300" indent="-201613" algn="l" defTabSz="801688" rtl="0" eaLnBrk="0" fontAlgn="base" hangingPunct="0">
        <a:spcBef>
          <a:spcPct val="20000"/>
        </a:spcBef>
        <a:spcAft>
          <a:spcPct val="0"/>
        </a:spcAft>
        <a:buChar char="•"/>
        <a:defRPr sz="2200">
          <a:solidFill>
            <a:schemeClr val="tx1"/>
          </a:solidFill>
          <a:latin typeface="+mn-lt"/>
          <a:ea typeface="+mn-ea"/>
        </a:defRPr>
      </a:lvl3pPr>
      <a:lvl4pPr marL="1401763" indent="-200025" algn="l" defTabSz="801688" rtl="0" eaLnBrk="0" fontAlgn="base" hangingPunct="0">
        <a:spcBef>
          <a:spcPct val="20000"/>
        </a:spcBef>
        <a:spcAft>
          <a:spcPct val="0"/>
        </a:spcAft>
        <a:buChar char="–"/>
        <a:defRPr sz="1700">
          <a:solidFill>
            <a:schemeClr val="tx1"/>
          </a:solidFill>
          <a:latin typeface="+mn-lt"/>
          <a:ea typeface="+mn-ea"/>
        </a:defRPr>
      </a:lvl4pPr>
      <a:lvl5pPr marL="1803400" indent="-201613" algn="l" defTabSz="801688" rtl="0" eaLnBrk="0" fontAlgn="base" hangingPunct="0">
        <a:spcBef>
          <a:spcPct val="20000"/>
        </a:spcBef>
        <a:spcAft>
          <a:spcPct val="0"/>
        </a:spcAft>
        <a:buChar char="»"/>
        <a:defRPr sz="1700">
          <a:solidFill>
            <a:schemeClr val="tx1"/>
          </a:solidFill>
          <a:latin typeface="+mn-lt"/>
          <a:ea typeface="+mn-ea"/>
        </a:defRPr>
      </a:lvl5pPr>
      <a:lvl6pPr marL="2260600" indent="-201613" algn="l" defTabSz="801688" rtl="0" fontAlgn="base">
        <a:spcBef>
          <a:spcPct val="20000"/>
        </a:spcBef>
        <a:spcAft>
          <a:spcPct val="0"/>
        </a:spcAft>
        <a:buChar char="»"/>
        <a:defRPr sz="1700">
          <a:solidFill>
            <a:schemeClr val="tx1"/>
          </a:solidFill>
          <a:latin typeface="+mn-lt"/>
          <a:ea typeface="+mn-ea"/>
        </a:defRPr>
      </a:lvl6pPr>
      <a:lvl7pPr marL="2717800" indent="-201613" algn="l" defTabSz="801688" rtl="0" fontAlgn="base">
        <a:spcBef>
          <a:spcPct val="20000"/>
        </a:spcBef>
        <a:spcAft>
          <a:spcPct val="0"/>
        </a:spcAft>
        <a:buChar char="»"/>
        <a:defRPr sz="1700">
          <a:solidFill>
            <a:schemeClr val="tx1"/>
          </a:solidFill>
          <a:latin typeface="+mn-lt"/>
          <a:ea typeface="+mn-ea"/>
        </a:defRPr>
      </a:lvl7pPr>
      <a:lvl8pPr marL="3175000" indent="-201613" algn="l" defTabSz="801688" rtl="0" fontAlgn="base">
        <a:spcBef>
          <a:spcPct val="20000"/>
        </a:spcBef>
        <a:spcAft>
          <a:spcPct val="0"/>
        </a:spcAft>
        <a:buChar char="»"/>
        <a:defRPr sz="1700">
          <a:solidFill>
            <a:schemeClr val="tx1"/>
          </a:solidFill>
          <a:latin typeface="+mn-lt"/>
          <a:ea typeface="+mn-ea"/>
        </a:defRPr>
      </a:lvl8pPr>
      <a:lvl9pPr marL="3632200" indent="-201613" algn="l" defTabSz="801688" rtl="0" fontAlgn="base">
        <a:spcBef>
          <a:spcPct val="20000"/>
        </a:spcBef>
        <a:spcAft>
          <a:spcPct val="0"/>
        </a:spcAft>
        <a:buChar char="»"/>
        <a:defRPr sz="17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5"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6"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7"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userDrawn="1"/>
        </p:nvPicPr>
        <p:blipFill>
          <a:blip r:embed="rId8"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41" r:id="rId1"/>
    <p:sldLayoutId id="2147483844" r:id="rId2"/>
    <p:sldLayoutId id="2147483845" r:id="rId3"/>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3"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4"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5"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userDrawn="1"/>
        </p:nvPicPr>
        <p:blipFill>
          <a:blip r:embed="rId6"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48" r:id="rId1"/>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5"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6"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7"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userDrawn="1"/>
        </p:nvPicPr>
        <p:blipFill>
          <a:blip r:embed="rId8"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53" r:id="rId1"/>
    <p:sldLayoutId id="2147483855" r:id="rId2"/>
    <p:sldLayoutId id="2147483856" r:id="rId3"/>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4"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5"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6"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userDrawn="1"/>
        </p:nvPicPr>
        <p:blipFill>
          <a:blip r:embed="rId7"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58" r:id="rId1"/>
    <p:sldLayoutId id="2147483859" r:id="rId2"/>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 name="矩形 2"/>
          <p:cNvSpPr/>
          <p:nvPr userDrawn="1"/>
        </p:nvSpPr>
        <p:spPr bwMode="auto">
          <a:xfrm>
            <a:off x="4762" y="12700"/>
            <a:ext cx="9139238" cy="5143500"/>
          </a:xfrm>
          <a:prstGeom prst="rect">
            <a:avLst/>
          </a:prstGeom>
          <a:solidFill>
            <a:schemeClr val="bg1">
              <a:lumMod val="95000"/>
            </a:schemeClr>
          </a:soli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buClr>
                <a:srgbClr val="CC9900"/>
              </a:buClr>
              <a:buFont typeface="Wingdings" pitchFamily="2" charset="2"/>
              <a:buChar char="n"/>
            </a:pPr>
            <a:endParaRPr lang="zh-CN" altLang="en-US" smtClean="0">
              <a:solidFill>
                <a:srgbClr val="000000"/>
              </a:solidFill>
              <a:latin typeface="Arial" charset="0"/>
              <a:ea typeface="宋体" charset="-122"/>
            </a:endParaRPr>
          </a:p>
        </p:txBody>
      </p:sp>
      <p:pic>
        <p:nvPicPr>
          <p:cNvPr id="11" name="Picture 2" descr="C:\Users\z00124665\Desktop\A BETTER WAY SOLUTIONS.wmf"/>
          <p:cNvPicPr>
            <a:picLocks noChangeAspect="1" noChangeArrowheads="1"/>
          </p:cNvPicPr>
          <p:nvPr userDrawn="1"/>
        </p:nvPicPr>
        <p:blipFill>
          <a:blip r:embed="rId5" cstate="print"/>
          <a:srcRect/>
          <a:stretch>
            <a:fillRect/>
          </a:stretch>
        </p:blipFill>
        <p:spPr bwMode="auto">
          <a:xfrm>
            <a:off x="5567363" y="177220"/>
            <a:ext cx="3270250" cy="91068"/>
          </a:xfrm>
          <a:prstGeom prst="rect">
            <a:avLst/>
          </a:prstGeom>
          <a:noFill/>
        </p:spPr>
      </p:pic>
      <p:pic>
        <p:nvPicPr>
          <p:cNvPr id="12" name="Picture 14" descr="C:\Users\z00124665\Desktop\color bar [转换].wmf"/>
          <p:cNvPicPr>
            <a:picLocks noChangeAspect="1" noChangeArrowheads="1"/>
          </p:cNvPicPr>
          <p:nvPr userDrawn="1"/>
        </p:nvPicPr>
        <p:blipFill>
          <a:blip r:embed="rId6" cstate="print"/>
          <a:srcRect/>
          <a:stretch>
            <a:fillRect/>
          </a:stretch>
        </p:blipFill>
        <p:spPr bwMode="auto">
          <a:xfrm>
            <a:off x="0" y="5078651"/>
            <a:ext cx="9144001" cy="74374"/>
          </a:xfrm>
          <a:prstGeom prst="rect">
            <a:avLst/>
          </a:prstGeom>
          <a:noFill/>
        </p:spPr>
      </p:pic>
      <p:pic>
        <p:nvPicPr>
          <p:cNvPr id="8" name="Picture 2" descr="C:\Users\z00124665\Desktop\HW LOGO(横版）.png"/>
          <p:cNvPicPr>
            <a:picLocks noChangeAspect="1" noChangeArrowheads="1"/>
          </p:cNvPicPr>
          <p:nvPr userDrawn="1"/>
        </p:nvPicPr>
        <p:blipFill>
          <a:blip r:embed="rId7" cstate="screen"/>
          <a:srcRect/>
          <a:stretch>
            <a:fillRect/>
          </a:stretch>
        </p:blipFill>
        <p:spPr bwMode="auto">
          <a:xfrm>
            <a:off x="7566408" y="4687937"/>
            <a:ext cx="1250151" cy="304524"/>
          </a:xfrm>
          <a:prstGeom prst="rect">
            <a:avLst/>
          </a:prstGeom>
          <a:noFill/>
        </p:spPr>
      </p:pic>
      <p:sp>
        <p:nvSpPr>
          <p:cNvPr id="9" name="Rectangle 5"/>
          <p:cNvSpPr>
            <a:spLocks noChangeArrowheads="1"/>
          </p:cNvSpPr>
          <p:nvPr userDrawn="1"/>
        </p:nvSpPr>
        <p:spPr bwMode="auto">
          <a:xfrm>
            <a:off x="3040520" y="4875560"/>
            <a:ext cx="272055" cy="195943"/>
          </a:xfrm>
          <a:prstGeom prst="rect">
            <a:avLst/>
          </a:prstGeom>
          <a:noFill/>
          <a:ln w="9525">
            <a:noFill/>
            <a:miter lim="800000"/>
            <a:headEnd/>
            <a:tailEnd/>
          </a:ln>
        </p:spPr>
        <p:txBody>
          <a:bodyPr lIns="0" tIns="0" rIns="0" bIns="0"/>
          <a:lstStyle/>
          <a:p>
            <a:pPr eaLnBrk="0" hangingPunct="0">
              <a:lnSpc>
                <a:spcPct val="85000"/>
              </a:lnSpc>
              <a:defRPr/>
            </a:pPr>
            <a:fld id="{F350CB96-EF0E-44F1-90D2-2D2DCEB1810F}" type="slidenum">
              <a:rPr lang="de-DE" altLang="zh-CN" sz="900" smtClean="0">
                <a:solidFill>
                  <a:srgbClr val="FFFFFF">
                    <a:lumMod val="65000"/>
                  </a:srgbClr>
                </a:solidFill>
                <a:latin typeface="FrutigerNext LT Medium"/>
                <a:ea typeface="华文细黑"/>
              </a:rPr>
              <a:pPr eaLnBrk="0" hangingPunct="0">
                <a:lnSpc>
                  <a:spcPct val="85000"/>
                </a:lnSpc>
                <a:defRPr/>
              </a:pPr>
              <a:t>‹#›</a:t>
            </a:fld>
            <a:endParaRPr lang="en-GB" altLang="zh-CN" sz="900" dirty="0">
              <a:solidFill>
                <a:srgbClr val="FFFFFF">
                  <a:lumMod val="65000"/>
                </a:srgbClr>
              </a:solidFill>
              <a:latin typeface="FrutigerNext LT Medium"/>
              <a:ea typeface="华文细黑"/>
            </a:endParaRPr>
          </a:p>
        </p:txBody>
      </p:sp>
      <p:pic>
        <p:nvPicPr>
          <p:cNvPr id="10" name="Picture 2" descr="C:\Users\z00124665\Desktop\图形1.wmf"/>
          <p:cNvPicPr>
            <a:picLocks noChangeAspect="1" noChangeArrowheads="1"/>
          </p:cNvPicPr>
          <p:nvPr userDrawn="1"/>
        </p:nvPicPr>
        <p:blipFill>
          <a:blip r:embed="rId8" cstate="print"/>
          <a:srcRect/>
          <a:stretch>
            <a:fillRect/>
          </a:stretch>
        </p:blipFill>
        <p:spPr bwMode="auto">
          <a:xfrm>
            <a:off x="322263" y="4862196"/>
            <a:ext cx="2655887" cy="120967"/>
          </a:xfrm>
          <a:prstGeom prst="rect">
            <a:avLst/>
          </a:prstGeom>
          <a:noFill/>
        </p:spPr>
      </p:pic>
    </p:spTree>
  </p:cSld>
  <p:clrMap bg1="lt1" tx1="dk1" bg2="lt2" tx2="dk2" accent1="accent1" accent2="accent2" accent3="accent3" accent4="accent4" accent5="accent5" accent6="accent6" hlink="hlink" folHlink="folHlink"/>
  <p:sldLayoutIdLst>
    <p:sldLayoutId id="2147483861" r:id="rId1"/>
    <p:sldLayoutId id="2147483863" r:id="rId2"/>
    <p:sldLayoutId id="2147483864" r:id="rId3"/>
  </p:sldLayoutIdLst>
  <p:transition advClick="0" advTm="8000">
    <p:fade thruBlk="1"/>
  </p:transition>
  <p:timing>
    <p:tnLst>
      <p:par>
        <p:cTn id="1" dur="indefinite" restart="never" nodeType="tmRoot"/>
      </p:par>
    </p:tnLst>
  </p:timing>
  <p:txStyles>
    <p:titleStyle>
      <a:lvl1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mj-cs"/>
        </a:defRPr>
      </a:lvl1pPr>
      <a:lvl2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FrutigerNext LT Medium" pitchFamily="34" charset="0"/>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p:titleStyle>
    <p:bodyStyle>
      <a:lvl1pPr marL="342900" indent="-342900" algn="l" rtl="0" eaLnBrk="0" fontAlgn="base" hangingPunct="0">
        <a:lnSpc>
          <a:spcPct val="140000"/>
        </a:lnSpc>
        <a:spcBef>
          <a:spcPct val="0"/>
        </a:spcBef>
        <a:spcAft>
          <a:spcPct val="0"/>
        </a:spcAft>
        <a:buClr>
          <a:srgbClr val="808080"/>
        </a:buClr>
        <a:buSzPct val="60000"/>
        <a:buFont typeface="Wingdings" pitchFamily="2" charset="2"/>
        <a:buChar char="l"/>
        <a:defRPr sz="2400" b="1">
          <a:solidFill>
            <a:schemeClr val="bg1"/>
          </a:solidFill>
          <a:latin typeface="FrutigerNext LT Regular" pitchFamily="34" charset="0"/>
          <a:ea typeface="黑体" pitchFamily="49" charset="-122"/>
          <a:cs typeface="+mn-cs"/>
        </a:defRPr>
      </a:lvl1pPr>
      <a:lvl2pPr marL="742950" indent="-285750" algn="l" rtl="0" eaLnBrk="0" fontAlgn="base" hangingPunct="0">
        <a:lnSpc>
          <a:spcPct val="140000"/>
        </a:lnSpc>
        <a:spcBef>
          <a:spcPct val="0"/>
        </a:spcBef>
        <a:spcAft>
          <a:spcPct val="0"/>
        </a:spcAft>
        <a:buSzPct val="50000"/>
        <a:buFont typeface="Wingdings" pitchFamily="2" charset="2"/>
        <a:buChar char="p"/>
        <a:defRPr>
          <a:solidFill>
            <a:schemeClr val="bg1"/>
          </a:solidFill>
          <a:latin typeface="+mn-lt"/>
          <a:ea typeface="+mn-ea"/>
          <a:cs typeface="+mn-cs"/>
        </a:defRPr>
      </a:lvl2pPr>
      <a:lvl3pPr marL="1143000" indent="-228600" algn="l" rtl="0" eaLnBrk="0" fontAlgn="base" hangingPunct="0">
        <a:lnSpc>
          <a:spcPct val="140000"/>
        </a:lnSpc>
        <a:spcBef>
          <a:spcPct val="0"/>
        </a:spcBef>
        <a:spcAft>
          <a:spcPct val="0"/>
        </a:spcAft>
        <a:buSzPct val="50000"/>
        <a:buFont typeface="Wingdings" pitchFamily="2" charset="2"/>
        <a:buChar char="n"/>
        <a:defRPr sz="1600">
          <a:solidFill>
            <a:schemeClr val="bg1"/>
          </a:solidFill>
          <a:latin typeface="FrutigerNext LT Regular" pitchFamily="34" charset="0"/>
          <a:ea typeface="+mn-ea"/>
          <a:cs typeface="+mn-cs"/>
        </a:defRPr>
      </a:lvl3pPr>
      <a:lvl4pPr marL="1600200" indent="-228600" algn="l" rtl="0" eaLnBrk="0" fontAlgn="base" hangingPunct="0">
        <a:lnSpc>
          <a:spcPct val="140000"/>
        </a:lnSpc>
        <a:spcBef>
          <a:spcPct val="0"/>
        </a:spcBef>
        <a:spcAft>
          <a:spcPct val="0"/>
        </a:spcAft>
        <a:buChar char="–"/>
        <a:defRPr sz="1400">
          <a:solidFill>
            <a:schemeClr val="bg1"/>
          </a:solidFill>
          <a:latin typeface="FrutigerNext LT Regular" pitchFamily="34" charset="0"/>
          <a:ea typeface="+mn-ea"/>
          <a:cs typeface="+mn-cs"/>
        </a:defRPr>
      </a:lvl4pPr>
      <a:lvl5pPr marL="2057400" indent="-228600" algn="l" rtl="0" eaLnBrk="0" fontAlgn="base" hangingPunct="0">
        <a:lnSpc>
          <a:spcPct val="140000"/>
        </a:lnSpc>
        <a:spcBef>
          <a:spcPct val="0"/>
        </a:spcBef>
        <a:spcAft>
          <a:spcPct val="0"/>
        </a:spcAft>
        <a:buFont typeface="Arial" pitchFamily="34" charset="0"/>
        <a:buChar char="~"/>
        <a:defRPr sz="1200">
          <a:solidFill>
            <a:schemeClr val="bg1"/>
          </a:solidFill>
          <a:latin typeface="FrutigerNext LT Regular" pitchFamily="34" charset="0"/>
          <a:ea typeface="+mn-ea"/>
          <a:cs typeface="+mn-cs"/>
        </a:defRPr>
      </a:lvl5pPr>
      <a:lvl6pPr marL="25146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6pPr>
      <a:lvl7pPr marL="29718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7pPr>
      <a:lvl8pPr marL="34290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8pPr>
      <a:lvl9pPr marL="3886200" indent="-228600" algn="l" rtl="0" eaLnBrk="1" fontAlgn="base" hangingPunct="1">
        <a:spcBef>
          <a:spcPct val="20000"/>
        </a:spcBef>
        <a:spcAft>
          <a:spcPct val="0"/>
        </a:spcAft>
        <a:buFont typeface="Arial" charset="0"/>
        <a:buChar char="~"/>
        <a:defRPr sz="16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73.png"/><Relationship Id="rId13" Type="http://schemas.openxmlformats.org/officeDocument/2006/relationships/image" Target="../media/image178.png"/><Relationship Id="rId3" Type="http://schemas.openxmlformats.org/officeDocument/2006/relationships/image" Target="../media/image168.png"/><Relationship Id="rId7" Type="http://schemas.openxmlformats.org/officeDocument/2006/relationships/image" Target="../media/image172.png"/><Relationship Id="rId12" Type="http://schemas.openxmlformats.org/officeDocument/2006/relationships/image" Target="../media/image177.png"/><Relationship Id="rId2" Type="http://schemas.openxmlformats.org/officeDocument/2006/relationships/image" Target="../media/image167.png"/><Relationship Id="rId1" Type="http://schemas.openxmlformats.org/officeDocument/2006/relationships/slideLayout" Target="../slideLayouts/slideLayout22.xml"/><Relationship Id="rId6" Type="http://schemas.openxmlformats.org/officeDocument/2006/relationships/image" Target="../media/image171.png"/><Relationship Id="rId11" Type="http://schemas.openxmlformats.org/officeDocument/2006/relationships/image" Target="../media/image176.png"/><Relationship Id="rId5" Type="http://schemas.openxmlformats.org/officeDocument/2006/relationships/image" Target="../media/image170.png"/><Relationship Id="rId10" Type="http://schemas.openxmlformats.org/officeDocument/2006/relationships/image" Target="../media/image175.png"/><Relationship Id="rId4" Type="http://schemas.openxmlformats.org/officeDocument/2006/relationships/image" Target="../media/image169.png"/><Relationship Id="rId9" Type="http://schemas.openxmlformats.org/officeDocument/2006/relationships/image" Target="../media/image174.png"/></Relationships>
</file>

<file path=ppt/slides/_rels/slide11.xml.rels><?xml version="1.0" encoding="UTF-8" standalone="yes"?>
<Relationships xmlns="http://schemas.openxmlformats.org/package/2006/relationships"><Relationship Id="rId8" Type="http://schemas.openxmlformats.org/officeDocument/2006/relationships/image" Target="../media/image185.png"/><Relationship Id="rId13" Type="http://schemas.openxmlformats.org/officeDocument/2006/relationships/image" Target="../media/image190.png"/><Relationship Id="rId3" Type="http://schemas.openxmlformats.org/officeDocument/2006/relationships/image" Target="../media/image180.png"/><Relationship Id="rId7" Type="http://schemas.openxmlformats.org/officeDocument/2006/relationships/image" Target="../media/image184.png"/><Relationship Id="rId12" Type="http://schemas.openxmlformats.org/officeDocument/2006/relationships/image" Target="../media/image189.png"/><Relationship Id="rId2" Type="http://schemas.openxmlformats.org/officeDocument/2006/relationships/image" Target="../media/image179.png"/><Relationship Id="rId1" Type="http://schemas.openxmlformats.org/officeDocument/2006/relationships/slideLayout" Target="../slideLayouts/slideLayout22.xml"/><Relationship Id="rId6" Type="http://schemas.openxmlformats.org/officeDocument/2006/relationships/image" Target="../media/image183.png"/><Relationship Id="rId11" Type="http://schemas.openxmlformats.org/officeDocument/2006/relationships/image" Target="../media/image188.png"/><Relationship Id="rId5" Type="http://schemas.openxmlformats.org/officeDocument/2006/relationships/image" Target="../media/image182.png"/><Relationship Id="rId10" Type="http://schemas.openxmlformats.org/officeDocument/2006/relationships/image" Target="../media/image187.png"/><Relationship Id="rId4" Type="http://schemas.openxmlformats.org/officeDocument/2006/relationships/image" Target="../media/image181.png"/><Relationship Id="rId9" Type="http://schemas.openxmlformats.org/officeDocument/2006/relationships/image" Target="../media/image186.png"/></Relationships>
</file>

<file path=ppt/slides/_rels/slide12.xml.rels><?xml version="1.0" encoding="UTF-8" standalone="yes"?>
<Relationships xmlns="http://schemas.openxmlformats.org/package/2006/relationships"><Relationship Id="rId8" Type="http://schemas.openxmlformats.org/officeDocument/2006/relationships/image" Target="../media/image197.png"/><Relationship Id="rId13" Type="http://schemas.openxmlformats.org/officeDocument/2006/relationships/image" Target="../media/image202.png"/><Relationship Id="rId18" Type="http://schemas.openxmlformats.org/officeDocument/2006/relationships/image" Target="../media/image207.png"/><Relationship Id="rId3" Type="http://schemas.openxmlformats.org/officeDocument/2006/relationships/image" Target="../media/image192.png"/><Relationship Id="rId21" Type="http://schemas.openxmlformats.org/officeDocument/2006/relationships/image" Target="../media/image210.png"/><Relationship Id="rId7" Type="http://schemas.openxmlformats.org/officeDocument/2006/relationships/image" Target="../media/image196.png"/><Relationship Id="rId12" Type="http://schemas.openxmlformats.org/officeDocument/2006/relationships/image" Target="../media/image201.png"/><Relationship Id="rId17" Type="http://schemas.openxmlformats.org/officeDocument/2006/relationships/image" Target="../media/image206.png"/><Relationship Id="rId2" Type="http://schemas.openxmlformats.org/officeDocument/2006/relationships/image" Target="../media/image191.png"/><Relationship Id="rId16" Type="http://schemas.openxmlformats.org/officeDocument/2006/relationships/image" Target="../media/image205.png"/><Relationship Id="rId20" Type="http://schemas.openxmlformats.org/officeDocument/2006/relationships/image" Target="../media/image209.png"/><Relationship Id="rId1" Type="http://schemas.openxmlformats.org/officeDocument/2006/relationships/slideLayout" Target="../slideLayouts/slideLayout22.xml"/><Relationship Id="rId6" Type="http://schemas.openxmlformats.org/officeDocument/2006/relationships/image" Target="../media/image195.png"/><Relationship Id="rId11" Type="http://schemas.openxmlformats.org/officeDocument/2006/relationships/image" Target="../media/image200.png"/><Relationship Id="rId5" Type="http://schemas.openxmlformats.org/officeDocument/2006/relationships/image" Target="../media/image194.png"/><Relationship Id="rId15" Type="http://schemas.openxmlformats.org/officeDocument/2006/relationships/image" Target="../media/image204.png"/><Relationship Id="rId23" Type="http://schemas.openxmlformats.org/officeDocument/2006/relationships/image" Target="../media/image212.png"/><Relationship Id="rId10" Type="http://schemas.openxmlformats.org/officeDocument/2006/relationships/image" Target="../media/image199.png"/><Relationship Id="rId19" Type="http://schemas.openxmlformats.org/officeDocument/2006/relationships/image" Target="../media/image208.png"/><Relationship Id="rId4" Type="http://schemas.openxmlformats.org/officeDocument/2006/relationships/image" Target="../media/image193.png"/><Relationship Id="rId9" Type="http://schemas.openxmlformats.org/officeDocument/2006/relationships/image" Target="../media/image198.png"/><Relationship Id="rId14" Type="http://schemas.openxmlformats.org/officeDocument/2006/relationships/image" Target="../media/image203.png"/><Relationship Id="rId22" Type="http://schemas.openxmlformats.org/officeDocument/2006/relationships/image" Target="../media/image211.png"/></Relationships>
</file>

<file path=ppt/slides/_rels/slide13.xml.rels><?xml version="1.0" encoding="UTF-8" standalone="yes"?>
<Relationships xmlns="http://schemas.openxmlformats.org/package/2006/relationships"><Relationship Id="rId8" Type="http://schemas.openxmlformats.org/officeDocument/2006/relationships/image" Target="../media/image219.png"/><Relationship Id="rId13" Type="http://schemas.openxmlformats.org/officeDocument/2006/relationships/image" Target="../media/image224.png"/><Relationship Id="rId18" Type="http://schemas.openxmlformats.org/officeDocument/2006/relationships/image" Target="../media/image229.png"/><Relationship Id="rId3" Type="http://schemas.openxmlformats.org/officeDocument/2006/relationships/image" Target="../media/image214.png"/><Relationship Id="rId21" Type="http://schemas.openxmlformats.org/officeDocument/2006/relationships/image" Target="../media/image232.png"/><Relationship Id="rId7" Type="http://schemas.openxmlformats.org/officeDocument/2006/relationships/image" Target="../media/image218.png"/><Relationship Id="rId12" Type="http://schemas.openxmlformats.org/officeDocument/2006/relationships/image" Target="../media/image223.png"/><Relationship Id="rId17" Type="http://schemas.openxmlformats.org/officeDocument/2006/relationships/image" Target="../media/image228.png"/><Relationship Id="rId2" Type="http://schemas.openxmlformats.org/officeDocument/2006/relationships/image" Target="../media/image213.png"/><Relationship Id="rId16" Type="http://schemas.openxmlformats.org/officeDocument/2006/relationships/image" Target="../media/image227.png"/><Relationship Id="rId20" Type="http://schemas.openxmlformats.org/officeDocument/2006/relationships/image" Target="../media/image231.png"/><Relationship Id="rId1" Type="http://schemas.openxmlformats.org/officeDocument/2006/relationships/slideLayout" Target="../slideLayouts/slideLayout22.xml"/><Relationship Id="rId6" Type="http://schemas.openxmlformats.org/officeDocument/2006/relationships/image" Target="../media/image217.png"/><Relationship Id="rId11" Type="http://schemas.openxmlformats.org/officeDocument/2006/relationships/image" Target="../media/image222.png"/><Relationship Id="rId5" Type="http://schemas.openxmlformats.org/officeDocument/2006/relationships/image" Target="../media/image216.png"/><Relationship Id="rId15" Type="http://schemas.openxmlformats.org/officeDocument/2006/relationships/image" Target="../media/image226.png"/><Relationship Id="rId10" Type="http://schemas.openxmlformats.org/officeDocument/2006/relationships/image" Target="../media/image221.png"/><Relationship Id="rId19" Type="http://schemas.openxmlformats.org/officeDocument/2006/relationships/image" Target="../media/image230.png"/><Relationship Id="rId4" Type="http://schemas.openxmlformats.org/officeDocument/2006/relationships/image" Target="../media/image215.png"/><Relationship Id="rId9" Type="http://schemas.openxmlformats.org/officeDocument/2006/relationships/image" Target="../media/image220.png"/><Relationship Id="rId14" Type="http://schemas.openxmlformats.org/officeDocument/2006/relationships/image" Target="../media/image225.png"/><Relationship Id="rId22" Type="http://schemas.openxmlformats.org/officeDocument/2006/relationships/image" Target="../media/image233.png"/></Relationships>
</file>

<file path=ppt/slides/_rels/slide14.xml.rels><?xml version="1.0" encoding="UTF-8" standalone="yes"?>
<Relationships xmlns="http://schemas.openxmlformats.org/package/2006/relationships"><Relationship Id="rId8" Type="http://schemas.openxmlformats.org/officeDocument/2006/relationships/image" Target="../media/image240.png"/><Relationship Id="rId13" Type="http://schemas.openxmlformats.org/officeDocument/2006/relationships/image" Target="../media/image245.png"/><Relationship Id="rId18" Type="http://schemas.openxmlformats.org/officeDocument/2006/relationships/image" Target="../media/image250.png"/><Relationship Id="rId26" Type="http://schemas.openxmlformats.org/officeDocument/2006/relationships/image" Target="../media/image258.png"/><Relationship Id="rId3" Type="http://schemas.openxmlformats.org/officeDocument/2006/relationships/image" Target="../media/image235.png"/><Relationship Id="rId21" Type="http://schemas.openxmlformats.org/officeDocument/2006/relationships/image" Target="../media/image253.png"/><Relationship Id="rId7" Type="http://schemas.openxmlformats.org/officeDocument/2006/relationships/image" Target="../media/image239.png"/><Relationship Id="rId12" Type="http://schemas.openxmlformats.org/officeDocument/2006/relationships/image" Target="../media/image244.png"/><Relationship Id="rId17" Type="http://schemas.openxmlformats.org/officeDocument/2006/relationships/image" Target="../media/image249.png"/><Relationship Id="rId25" Type="http://schemas.openxmlformats.org/officeDocument/2006/relationships/image" Target="../media/image257.png"/><Relationship Id="rId2" Type="http://schemas.openxmlformats.org/officeDocument/2006/relationships/image" Target="../media/image234.png"/><Relationship Id="rId16" Type="http://schemas.openxmlformats.org/officeDocument/2006/relationships/image" Target="../media/image248.png"/><Relationship Id="rId20" Type="http://schemas.openxmlformats.org/officeDocument/2006/relationships/image" Target="../media/image252.png"/><Relationship Id="rId1" Type="http://schemas.openxmlformats.org/officeDocument/2006/relationships/slideLayout" Target="../slideLayouts/slideLayout22.xml"/><Relationship Id="rId6" Type="http://schemas.openxmlformats.org/officeDocument/2006/relationships/image" Target="../media/image238.png"/><Relationship Id="rId11" Type="http://schemas.openxmlformats.org/officeDocument/2006/relationships/image" Target="../media/image243.png"/><Relationship Id="rId24" Type="http://schemas.openxmlformats.org/officeDocument/2006/relationships/image" Target="../media/image256.png"/><Relationship Id="rId5" Type="http://schemas.openxmlformats.org/officeDocument/2006/relationships/image" Target="../media/image237.png"/><Relationship Id="rId15" Type="http://schemas.openxmlformats.org/officeDocument/2006/relationships/image" Target="../media/image247.png"/><Relationship Id="rId23" Type="http://schemas.openxmlformats.org/officeDocument/2006/relationships/image" Target="../media/image255.png"/><Relationship Id="rId28" Type="http://schemas.openxmlformats.org/officeDocument/2006/relationships/image" Target="../media/image260.png"/><Relationship Id="rId10" Type="http://schemas.openxmlformats.org/officeDocument/2006/relationships/image" Target="../media/image242.png"/><Relationship Id="rId19" Type="http://schemas.openxmlformats.org/officeDocument/2006/relationships/image" Target="../media/image251.png"/><Relationship Id="rId4" Type="http://schemas.openxmlformats.org/officeDocument/2006/relationships/image" Target="../media/image236.png"/><Relationship Id="rId9" Type="http://schemas.openxmlformats.org/officeDocument/2006/relationships/image" Target="../media/image241.png"/><Relationship Id="rId14" Type="http://schemas.openxmlformats.org/officeDocument/2006/relationships/image" Target="../media/image246.png"/><Relationship Id="rId22" Type="http://schemas.openxmlformats.org/officeDocument/2006/relationships/image" Target="../media/image254.png"/><Relationship Id="rId27" Type="http://schemas.openxmlformats.org/officeDocument/2006/relationships/image" Target="../media/image259.png"/></Relationships>
</file>

<file path=ppt/slides/_rels/slide15.xml.rels><?xml version="1.0" encoding="UTF-8" standalone="yes"?>
<Relationships xmlns="http://schemas.openxmlformats.org/package/2006/relationships"><Relationship Id="rId8" Type="http://schemas.openxmlformats.org/officeDocument/2006/relationships/image" Target="../media/image267.png"/><Relationship Id="rId13" Type="http://schemas.openxmlformats.org/officeDocument/2006/relationships/image" Target="../media/image272.png"/><Relationship Id="rId18" Type="http://schemas.openxmlformats.org/officeDocument/2006/relationships/image" Target="../media/image277.png"/><Relationship Id="rId26" Type="http://schemas.openxmlformats.org/officeDocument/2006/relationships/image" Target="../media/image284.png"/><Relationship Id="rId3" Type="http://schemas.openxmlformats.org/officeDocument/2006/relationships/image" Target="../media/image262.png"/><Relationship Id="rId21" Type="http://schemas.openxmlformats.org/officeDocument/2006/relationships/image" Target="../media/image253.png"/><Relationship Id="rId7" Type="http://schemas.openxmlformats.org/officeDocument/2006/relationships/image" Target="../media/image266.png"/><Relationship Id="rId12" Type="http://schemas.openxmlformats.org/officeDocument/2006/relationships/image" Target="../media/image271.png"/><Relationship Id="rId17" Type="http://schemas.openxmlformats.org/officeDocument/2006/relationships/image" Target="../media/image276.png"/><Relationship Id="rId25" Type="http://schemas.openxmlformats.org/officeDocument/2006/relationships/image" Target="../media/image283.png"/><Relationship Id="rId2" Type="http://schemas.openxmlformats.org/officeDocument/2006/relationships/image" Target="../media/image261.png"/><Relationship Id="rId16" Type="http://schemas.openxmlformats.org/officeDocument/2006/relationships/image" Target="../media/image275.png"/><Relationship Id="rId20" Type="http://schemas.openxmlformats.org/officeDocument/2006/relationships/image" Target="../media/image279.png"/><Relationship Id="rId1" Type="http://schemas.openxmlformats.org/officeDocument/2006/relationships/slideLayout" Target="../slideLayouts/slideLayout22.xml"/><Relationship Id="rId6" Type="http://schemas.openxmlformats.org/officeDocument/2006/relationships/image" Target="../media/image265.png"/><Relationship Id="rId11" Type="http://schemas.openxmlformats.org/officeDocument/2006/relationships/image" Target="../media/image270.png"/><Relationship Id="rId24" Type="http://schemas.openxmlformats.org/officeDocument/2006/relationships/image" Target="../media/image282.png"/><Relationship Id="rId5" Type="http://schemas.openxmlformats.org/officeDocument/2006/relationships/image" Target="../media/image264.png"/><Relationship Id="rId15" Type="http://schemas.openxmlformats.org/officeDocument/2006/relationships/image" Target="../media/image274.png"/><Relationship Id="rId23" Type="http://schemas.openxmlformats.org/officeDocument/2006/relationships/image" Target="../media/image281.png"/><Relationship Id="rId28" Type="http://schemas.openxmlformats.org/officeDocument/2006/relationships/image" Target="../media/image286.png"/><Relationship Id="rId10" Type="http://schemas.openxmlformats.org/officeDocument/2006/relationships/image" Target="../media/image269.png"/><Relationship Id="rId19" Type="http://schemas.openxmlformats.org/officeDocument/2006/relationships/image" Target="../media/image278.png"/><Relationship Id="rId4" Type="http://schemas.openxmlformats.org/officeDocument/2006/relationships/image" Target="../media/image263.png"/><Relationship Id="rId9" Type="http://schemas.openxmlformats.org/officeDocument/2006/relationships/image" Target="../media/image268.png"/><Relationship Id="rId14" Type="http://schemas.openxmlformats.org/officeDocument/2006/relationships/image" Target="../media/image273.png"/><Relationship Id="rId22" Type="http://schemas.openxmlformats.org/officeDocument/2006/relationships/image" Target="../media/image280.png"/><Relationship Id="rId27" Type="http://schemas.openxmlformats.org/officeDocument/2006/relationships/image" Target="../media/image285.png"/></Relationships>
</file>

<file path=ppt/slides/_rels/slide16.xml.rels><?xml version="1.0" encoding="UTF-8" standalone="yes"?>
<Relationships xmlns="http://schemas.openxmlformats.org/package/2006/relationships"><Relationship Id="rId8" Type="http://schemas.openxmlformats.org/officeDocument/2006/relationships/image" Target="../media/image293.png"/><Relationship Id="rId3" Type="http://schemas.openxmlformats.org/officeDocument/2006/relationships/image" Target="../media/image288.png"/><Relationship Id="rId7" Type="http://schemas.openxmlformats.org/officeDocument/2006/relationships/image" Target="../media/image292.png"/><Relationship Id="rId2" Type="http://schemas.openxmlformats.org/officeDocument/2006/relationships/image" Target="../media/image287.png"/><Relationship Id="rId1" Type="http://schemas.openxmlformats.org/officeDocument/2006/relationships/slideLayout" Target="../slideLayouts/slideLayout22.xml"/><Relationship Id="rId6" Type="http://schemas.openxmlformats.org/officeDocument/2006/relationships/image" Target="../media/image291.png"/><Relationship Id="rId5" Type="http://schemas.openxmlformats.org/officeDocument/2006/relationships/image" Target="../media/image290.png"/><Relationship Id="rId4" Type="http://schemas.openxmlformats.org/officeDocument/2006/relationships/image" Target="../media/image289.png"/></Relationships>
</file>

<file path=ppt/slides/_rels/slide17.xml.rels><?xml version="1.0" encoding="UTF-8" standalone="yes"?>
<Relationships xmlns="http://schemas.openxmlformats.org/package/2006/relationships"><Relationship Id="rId8" Type="http://schemas.openxmlformats.org/officeDocument/2006/relationships/image" Target="../media/image300.png"/><Relationship Id="rId3" Type="http://schemas.openxmlformats.org/officeDocument/2006/relationships/image" Target="../media/image295.png"/><Relationship Id="rId7" Type="http://schemas.openxmlformats.org/officeDocument/2006/relationships/image" Target="../media/image299.png"/><Relationship Id="rId2" Type="http://schemas.openxmlformats.org/officeDocument/2006/relationships/image" Target="../media/image294.png"/><Relationship Id="rId1" Type="http://schemas.openxmlformats.org/officeDocument/2006/relationships/slideLayout" Target="../slideLayouts/slideLayout22.xml"/><Relationship Id="rId6" Type="http://schemas.openxmlformats.org/officeDocument/2006/relationships/image" Target="../media/image298.png"/><Relationship Id="rId5" Type="http://schemas.openxmlformats.org/officeDocument/2006/relationships/image" Target="../media/image297.png"/><Relationship Id="rId4" Type="http://schemas.openxmlformats.org/officeDocument/2006/relationships/image" Target="../media/image296.png"/></Relationships>
</file>

<file path=ppt/slides/_rels/slide18.xml.rels><?xml version="1.0" encoding="UTF-8" standalone="yes"?>
<Relationships xmlns="http://schemas.openxmlformats.org/package/2006/relationships"><Relationship Id="rId8" Type="http://schemas.openxmlformats.org/officeDocument/2006/relationships/image" Target="../media/image307.png"/><Relationship Id="rId13" Type="http://schemas.openxmlformats.org/officeDocument/2006/relationships/image" Target="../media/image312.png"/><Relationship Id="rId18" Type="http://schemas.openxmlformats.org/officeDocument/2006/relationships/image" Target="../media/image317.png"/><Relationship Id="rId3" Type="http://schemas.openxmlformats.org/officeDocument/2006/relationships/image" Target="../media/image302.png"/><Relationship Id="rId21" Type="http://schemas.openxmlformats.org/officeDocument/2006/relationships/image" Target="../media/image320.png"/><Relationship Id="rId7" Type="http://schemas.openxmlformats.org/officeDocument/2006/relationships/image" Target="../media/image306.png"/><Relationship Id="rId12" Type="http://schemas.openxmlformats.org/officeDocument/2006/relationships/image" Target="../media/image311.png"/><Relationship Id="rId17" Type="http://schemas.openxmlformats.org/officeDocument/2006/relationships/image" Target="../media/image316.png"/><Relationship Id="rId2" Type="http://schemas.openxmlformats.org/officeDocument/2006/relationships/image" Target="../media/image301.png"/><Relationship Id="rId16" Type="http://schemas.openxmlformats.org/officeDocument/2006/relationships/image" Target="../media/image315.png"/><Relationship Id="rId20" Type="http://schemas.openxmlformats.org/officeDocument/2006/relationships/image" Target="../media/image319.png"/><Relationship Id="rId1" Type="http://schemas.openxmlformats.org/officeDocument/2006/relationships/slideLayout" Target="../slideLayouts/slideLayout22.xml"/><Relationship Id="rId6" Type="http://schemas.openxmlformats.org/officeDocument/2006/relationships/image" Target="../media/image305.png"/><Relationship Id="rId11" Type="http://schemas.openxmlformats.org/officeDocument/2006/relationships/image" Target="../media/image310.png"/><Relationship Id="rId5" Type="http://schemas.openxmlformats.org/officeDocument/2006/relationships/image" Target="../media/image304.png"/><Relationship Id="rId15" Type="http://schemas.openxmlformats.org/officeDocument/2006/relationships/image" Target="../media/image314.png"/><Relationship Id="rId10" Type="http://schemas.openxmlformats.org/officeDocument/2006/relationships/image" Target="../media/image309.png"/><Relationship Id="rId19" Type="http://schemas.openxmlformats.org/officeDocument/2006/relationships/image" Target="../media/image318.png"/><Relationship Id="rId4" Type="http://schemas.openxmlformats.org/officeDocument/2006/relationships/image" Target="../media/image303.png"/><Relationship Id="rId9" Type="http://schemas.openxmlformats.org/officeDocument/2006/relationships/image" Target="../media/image308.png"/><Relationship Id="rId14" Type="http://schemas.openxmlformats.org/officeDocument/2006/relationships/image" Target="../media/image313.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18" Type="http://schemas.openxmlformats.org/officeDocument/2006/relationships/image" Target="../media/image25.png"/><Relationship Id="rId26" Type="http://schemas.openxmlformats.org/officeDocument/2006/relationships/image" Target="../media/image33.png"/><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4.png"/><Relationship Id="rId12" Type="http://schemas.openxmlformats.org/officeDocument/2006/relationships/image" Target="../media/image19.png"/><Relationship Id="rId17" Type="http://schemas.openxmlformats.org/officeDocument/2006/relationships/image" Target="../media/image24.png"/><Relationship Id="rId25" Type="http://schemas.openxmlformats.org/officeDocument/2006/relationships/image" Target="../media/image32.png"/><Relationship Id="rId2" Type="http://schemas.openxmlformats.org/officeDocument/2006/relationships/image" Target="../media/image9.png"/><Relationship Id="rId16" Type="http://schemas.openxmlformats.org/officeDocument/2006/relationships/image" Target="../media/image23.png"/><Relationship Id="rId20" Type="http://schemas.openxmlformats.org/officeDocument/2006/relationships/image" Target="../media/image27.png"/><Relationship Id="rId29" Type="http://schemas.openxmlformats.org/officeDocument/2006/relationships/image" Target="../media/image36.png"/><Relationship Id="rId1" Type="http://schemas.openxmlformats.org/officeDocument/2006/relationships/slideLayout" Target="../slideLayouts/slideLayout22.xml"/><Relationship Id="rId6" Type="http://schemas.openxmlformats.org/officeDocument/2006/relationships/image" Target="../media/image13.png"/><Relationship Id="rId11" Type="http://schemas.openxmlformats.org/officeDocument/2006/relationships/image" Target="../media/image18.png"/><Relationship Id="rId24" Type="http://schemas.openxmlformats.org/officeDocument/2006/relationships/image" Target="../media/image31.png"/><Relationship Id="rId5" Type="http://schemas.openxmlformats.org/officeDocument/2006/relationships/image" Target="../media/image12.png"/><Relationship Id="rId15" Type="http://schemas.openxmlformats.org/officeDocument/2006/relationships/image" Target="../media/image22.png"/><Relationship Id="rId23" Type="http://schemas.openxmlformats.org/officeDocument/2006/relationships/image" Target="../media/image30.png"/><Relationship Id="rId28" Type="http://schemas.openxmlformats.org/officeDocument/2006/relationships/image" Target="../media/image35.png"/><Relationship Id="rId10" Type="http://schemas.openxmlformats.org/officeDocument/2006/relationships/image" Target="../media/image17.png"/><Relationship Id="rId19" Type="http://schemas.openxmlformats.org/officeDocument/2006/relationships/image" Target="../media/image26.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 Id="rId22" Type="http://schemas.openxmlformats.org/officeDocument/2006/relationships/image" Target="../media/image29.png"/><Relationship Id="rId27" Type="http://schemas.openxmlformats.org/officeDocument/2006/relationships/image" Target="../media/image34.png"/></Relationships>
</file>

<file path=ppt/slides/_rels/slide3.xml.rels><?xml version="1.0" encoding="UTF-8" standalone="yes"?>
<Relationships xmlns="http://schemas.openxmlformats.org/package/2006/relationships"><Relationship Id="rId8" Type="http://schemas.openxmlformats.org/officeDocument/2006/relationships/image" Target="../media/image43.png"/><Relationship Id="rId13" Type="http://schemas.openxmlformats.org/officeDocument/2006/relationships/image" Target="../media/image48.png"/><Relationship Id="rId18" Type="http://schemas.openxmlformats.org/officeDocument/2006/relationships/image" Target="../media/image53.png"/><Relationship Id="rId26" Type="http://schemas.openxmlformats.org/officeDocument/2006/relationships/image" Target="../media/image61.png"/><Relationship Id="rId3" Type="http://schemas.openxmlformats.org/officeDocument/2006/relationships/image" Target="../media/image38.png"/><Relationship Id="rId21" Type="http://schemas.openxmlformats.org/officeDocument/2006/relationships/image" Target="../media/image56.png"/><Relationship Id="rId7" Type="http://schemas.openxmlformats.org/officeDocument/2006/relationships/image" Target="../media/image42.png"/><Relationship Id="rId12" Type="http://schemas.openxmlformats.org/officeDocument/2006/relationships/image" Target="../media/image47.png"/><Relationship Id="rId17" Type="http://schemas.openxmlformats.org/officeDocument/2006/relationships/image" Target="../media/image52.png"/><Relationship Id="rId25" Type="http://schemas.openxmlformats.org/officeDocument/2006/relationships/image" Target="../media/image60.png"/><Relationship Id="rId2" Type="http://schemas.openxmlformats.org/officeDocument/2006/relationships/image" Target="../media/image37.png"/><Relationship Id="rId16" Type="http://schemas.openxmlformats.org/officeDocument/2006/relationships/image" Target="../media/image51.png"/><Relationship Id="rId20" Type="http://schemas.openxmlformats.org/officeDocument/2006/relationships/image" Target="../media/image55.png"/><Relationship Id="rId29" Type="http://schemas.openxmlformats.org/officeDocument/2006/relationships/image" Target="../media/image64.png"/><Relationship Id="rId1" Type="http://schemas.openxmlformats.org/officeDocument/2006/relationships/slideLayout" Target="../slideLayouts/slideLayout22.xml"/><Relationship Id="rId6" Type="http://schemas.openxmlformats.org/officeDocument/2006/relationships/image" Target="../media/image41.png"/><Relationship Id="rId11" Type="http://schemas.openxmlformats.org/officeDocument/2006/relationships/image" Target="../media/image46.png"/><Relationship Id="rId24" Type="http://schemas.openxmlformats.org/officeDocument/2006/relationships/image" Target="../media/image59.png"/><Relationship Id="rId5" Type="http://schemas.openxmlformats.org/officeDocument/2006/relationships/image" Target="../media/image40.png"/><Relationship Id="rId15" Type="http://schemas.openxmlformats.org/officeDocument/2006/relationships/image" Target="../media/image50.png"/><Relationship Id="rId23" Type="http://schemas.openxmlformats.org/officeDocument/2006/relationships/image" Target="../media/image58.png"/><Relationship Id="rId28" Type="http://schemas.openxmlformats.org/officeDocument/2006/relationships/image" Target="../media/image63.png"/><Relationship Id="rId10" Type="http://schemas.openxmlformats.org/officeDocument/2006/relationships/image" Target="../media/image45.png"/><Relationship Id="rId19" Type="http://schemas.openxmlformats.org/officeDocument/2006/relationships/image" Target="../media/image54.png"/><Relationship Id="rId4" Type="http://schemas.openxmlformats.org/officeDocument/2006/relationships/image" Target="../media/image39.png"/><Relationship Id="rId9" Type="http://schemas.openxmlformats.org/officeDocument/2006/relationships/image" Target="../media/image44.png"/><Relationship Id="rId14" Type="http://schemas.openxmlformats.org/officeDocument/2006/relationships/image" Target="../media/image49.png"/><Relationship Id="rId22" Type="http://schemas.openxmlformats.org/officeDocument/2006/relationships/image" Target="../media/image57.png"/><Relationship Id="rId27" Type="http://schemas.openxmlformats.org/officeDocument/2006/relationships/image" Target="../media/image62.png"/></Relationships>
</file>

<file path=ppt/slides/_rels/slide4.xml.rels><?xml version="1.0" encoding="UTF-8" standalone="yes"?>
<Relationships xmlns="http://schemas.openxmlformats.org/package/2006/relationships"><Relationship Id="rId8" Type="http://schemas.openxmlformats.org/officeDocument/2006/relationships/image" Target="../media/image71.png"/><Relationship Id="rId13" Type="http://schemas.openxmlformats.org/officeDocument/2006/relationships/image" Target="../media/image76.png"/><Relationship Id="rId18" Type="http://schemas.openxmlformats.org/officeDocument/2006/relationships/image" Target="../media/image81.png"/><Relationship Id="rId3" Type="http://schemas.openxmlformats.org/officeDocument/2006/relationships/image" Target="../media/image66.png"/><Relationship Id="rId7" Type="http://schemas.openxmlformats.org/officeDocument/2006/relationships/image" Target="../media/image70.png"/><Relationship Id="rId12" Type="http://schemas.openxmlformats.org/officeDocument/2006/relationships/image" Target="../media/image75.png"/><Relationship Id="rId17" Type="http://schemas.openxmlformats.org/officeDocument/2006/relationships/image" Target="../media/image80.png"/><Relationship Id="rId2" Type="http://schemas.openxmlformats.org/officeDocument/2006/relationships/image" Target="../media/image65.png"/><Relationship Id="rId16" Type="http://schemas.openxmlformats.org/officeDocument/2006/relationships/image" Target="../media/image79.png"/><Relationship Id="rId20" Type="http://schemas.openxmlformats.org/officeDocument/2006/relationships/image" Target="../media/image83.png"/><Relationship Id="rId1" Type="http://schemas.openxmlformats.org/officeDocument/2006/relationships/slideLayout" Target="../slideLayouts/slideLayout22.xml"/><Relationship Id="rId6" Type="http://schemas.openxmlformats.org/officeDocument/2006/relationships/image" Target="../media/image69.png"/><Relationship Id="rId11" Type="http://schemas.openxmlformats.org/officeDocument/2006/relationships/image" Target="../media/image74.png"/><Relationship Id="rId5" Type="http://schemas.openxmlformats.org/officeDocument/2006/relationships/image" Target="../media/image68.png"/><Relationship Id="rId15" Type="http://schemas.openxmlformats.org/officeDocument/2006/relationships/image" Target="../media/image78.png"/><Relationship Id="rId10" Type="http://schemas.openxmlformats.org/officeDocument/2006/relationships/image" Target="../media/image73.png"/><Relationship Id="rId19" Type="http://schemas.openxmlformats.org/officeDocument/2006/relationships/image" Target="../media/image82.png"/><Relationship Id="rId4" Type="http://schemas.openxmlformats.org/officeDocument/2006/relationships/image" Target="../media/image67.png"/><Relationship Id="rId9" Type="http://schemas.openxmlformats.org/officeDocument/2006/relationships/image" Target="../media/image72.png"/><Relationship Id="rId14" Type="http://schemas.openxmlformats.org/officeDocument/2006/relationships/image" Target="../media/image77.png"/></Relationships>
</file>

<file path=ppt/slides/_rels/slide5.xml.rels><?xml version="1.0" encoding="UTF-8" standalone="yes"?>
<Relationships xmlns="http://schemas.openxmlformats.org/package/2006/relationships"><Relationship Id="rId8" Type="http://schemas.openxmlformats.org/officeDocument/2006/relationships/image" Target="../media/image86.png"/><Relationship Id="rId13" Type="http://schemas.openxmlformats.org/officeDocument/2006/relationships/image" Target="../media/image91.png"/><Relationship Id="rId18" Type="http://schemas.openxmlformats.org/officeDocument/2006/relationships/image" Target="../media/image92.png"/><Relationship Id="rId3" Type="http://schemas.openxmlformats.org/officeDocument/2006/relationships/image" Target="../media/image85.png"/><Relationship Id="rId7" Type="http://schemas.openxmlformats.org/officeDocument/2006/relationships/image" Target="../media/image70.png"/><Relationship Id="rId12" Type="http://schemas.openxmlformats.org/officeDocument/2006/relationships/image" Target="../media/image90.png"/><Relationship Id="rId17" Type="http://schemas.openxmlformats.org/officeDocument/2006/relationships/image" Target="../media/image81.png"/><Relationship Id="rId2" Type="http://schemas.openxmlformats.org/officeDocument/2006/relationships/image" Target="../media/image84.png"/><Relationship Id="rId16" Type="http://schemas.openxmlformats.org/officeDocument/2006/relationships/image" Target="../media/image80.png"/><Relationship Id="rId20" Type="http://schemas.openxmlformats.org/officeDocument/2006/relationships/image" Target="../media/image94.png"/><Relationship Id="rId1" Type="http://schemas.openxmlformats.org/officeDocument/2006/relationships/slideLayout" Target="../slideLayouts/slideLayout22.xml"/><Relationship Id="rId6" Type="http://schemas.openxmlformats.org/officeDocument/2006/relationships/image" Target="../media/image69.png"/><Relationship Id="rId11" Type="http://schemas.openxmlformats.org/officeDocument/2006/relationships/image" Target="../media/image89.png"/><Relationship Id="rId5" Type="http://schemas.openxmlformats.org/officeDocument/2006/relationships/image" Target="../media/image68.png"/><Relationship Id="rId15" Type="http://schemas.openxmlformats.org/officeDocument/2006/relationships/image" Target="../media/image79.png"/><Relationship Id="rId10" Type="http://schemas.openxmlformats.org/officeDocument/2006/relationships/image" Target="../media/image88.png"/><Relationship Id="rId19" Type="http://schemas.openxmlformats.org/officeDocument/2006/relationships/image" Target="../media/image93.png"/><Relationship Id="rId4" Type="http://schemas.openxmlformats.org/officeDocument/2006/relationships/image" Target="../media/image67.png"/><Relationship Id="rId9" Type="http://schemas.openxmlformats.org/officeDocument/2006/relationships/image" Target="../media/image87.png"/><Relationship Id="rId14" Type="http://schemas.openxmlformats.org/officeDocument/2006/relationships/image" Target="../media/image78.png"/></Relationships>
</file>

<file path=ppt/slides/_rels/slide6.xml.rels><?xml version="1.0" encoding="UTF-8" standalone="yes"?>
<Relationships xmlns="http://schemas.openxmlformats.org/package/2006/relationships"><Relationship Id="rId8" Type="http://schemas.openxmlformats.org/officeDocument/2006/relationships/image" Target="../media/image101.png"/><Relationship Id="rId13" Type="http://schemas.openxmlformats.org/officeDocument/2006/relationships/image" Target="../media/image106.png"/><Relationship Id="rId18" Type="http://schemas.openxmlformats.org/officeDocument/2006/relationships/image" Target="../media/image111.png"/><Relationship Id="rId3" Type="http://schemas.openxmlformats.org/officeDocument/2006/relationships/image" Target="../media/image96.png"/><Relationship Id="rId7" Type="http://schemas.openxmlformats.org/officeDocument/2006/relationships/image" Target="../media/image100.png"/><Relationship Id="rId12" Type="http://schemas.openxmlformats.org/officeDocument/2006/relationships/image" Target="../media/image105.png"/><Relationship Id="rId17" Type="http://schemas.openxmlformats.org/officeDocument/2006/relationships/image" Target="../media/image110.png"/><Relationship Id="rId2" Type="http://schemas.openxmlformats.org/officeDocument/2006/relationships/image" Target="../media/image95.png"/><Relationship Id="rId16" Type="http://schemas.openxmlformats.org/officeDocument/2006/relationships/image" Target="../media/image109.png"/><Relationship Id="rId1" Type="http://schemas.openxmlformats.org/officeDocument/2006/relationships/slideLayout" Target="../slideLayouts/slideLayout22.xml"/><Relationship Id="rId6" Type="http://schemas.openxmlformats.org/officeDocument/2006/relationships/image" Target="../media/image99.png"/><Relationship Id="rId11" Type="http://schemas.openxmlformats.org/officeDocument/2006/relationships/image" Target="../media/image104.png"/><Relationship Id="rId5" Type="http://schemas.openxmlformats.org/officeDocument/2006/relationships/image" Target="../media/image98.png"/><Relationship Id="rId15" Type="http://schemas.openxmlformats.org/officeDocument/2006/relationships/image" Target="../media/image108.png"/><Relationship Id="rId10" Type="http://schemas.openxmlformats.org/officeDocument/2006/relationships/image" Target="../media/image103.png"/><Relationship Id="rId4" Type="http://schemas.openxmlformats.org/officeDocument/2006/relationships/image" Target="../media/image97.png"/><Relationship Id="rId9" Type="http://schemas.openxmlformats.org/officeDocument/2006/relationships/image" Target="../media/image102.png"/><Relationship Id="rId14" Type="http://schemas.openxmlformats.org/officeDocument/2006/relationships/image" Target="../media/image107.png"/></Relationships>
</file>

<file path=ppt/slides/_rels/slide7.xml.rels><?xml version="1.0" encoding="UTF-8" standalone="yes"?>
<Relationships xmlns="http://schemas.openxmlformats.org/package/2006/relationships"><Relationship Id="rId8" Type="http://schemas.openxmlformats.org/officeDocument/2006/relationships/image" Target="../media/image118.png"/><Relationship Id="rId13" Type="http://schemas.openxmlformats.org/officeDocument/2006/relationships/image" Target="../media/image123.png"/><Relationship Id="rId18" Type="http://schemas.openxmlformats.org/officeDocument/2006/relationships/image" Target="../media/image128.png"/><Relationship Id="rId3" Type="http://schemas.openxmlformats.org/officeDocument/2006/relationships/image" Target="../media/image113.png"/><Relationship Id="rId7" Type="http://schemas.openxmlformats.org/officeDocument/2006/relationships/image" Target="../media/image117.png"/><Relationship Id="rId12" Type="http://schemas.openxmlformats.org/officeDocument/2006/relationships/image" Target="../media/image122.png"/><Relationship Id="rId17" Type="http://schemas.openxmlformats.org/officeDocument/2006/relationships/image" Target="../media/image127.png"/><Relationship Id="rId2" Type="http://schemas.openxmlformats.org/officeDocument/2006/relationships/image" Target="../media/image112.png"/><Relationship Id="rId16" Type="http://schemas.openxmlformats.org/officeDocument/2006/relationships/image" Target="../media/image126.png"/><Relationship Id="rId1" Type="http://schemas.openxmlformats.org/officeDocument/2006/relationships/slideLayout" Target="../slideLayouts/slideLayout22.xml"/><Relationship Id="rId6" Type="http://schemas.openxmlformats.org/officeDocument/2006/relationships/image" Target="../media/image116.png"/><Relationship Id="rId11" Type="http://schemas.openxmlformats.org/officeDocument/2006/relationships/image" Target="../media/image121.png"/><Relationship Id="rId5" Type="http://schemas.openxmlformats.org/officeDocument/2006/relationships/image" Target="../media/image115.png"/><Relationship Id="rId15" Type="http://schemas.openxmlformats.org/officeDocument/2006/relationships/image" Target="../media/image125.png"/><Relationship Id="rId10" Type="http://schemas.openxmlformats.org/officeDocument/2006/relationships/image" Target="../media/image120.png"/><Relationship Id="rId4" Type="http://schemas.openxmlformats.org/officeDocument/2006/relationships/image" Target="../media/image114.png"/><Relationship Id="rId9" Type="http://schemas.openxmlformats.org/officeDocument/2006/relationships/image" Target="../media/image119.png"/><Relationship Id="rId14" Type="http://schemas.openxmlformats.org/officeDocument/2006/relationships/image" Target="../media/image124.png"/></Relationships>
</file>

<file path=ppt/slides/_rels/slide8.xml.rels><?xml version="1.0" encoding="UTF-8" standalone="yes"?>
<Relationships xmlns="http://schemas.openxmlformats.org/package/2006/relationships"><Relationship Id="rId8" Type="http://schemas.openxmlformats.org/officeDocument/2006/relationships/image" Target="../media/image135.png"/><Relationship Id="rId13" Type="http://schemas.openxmlformats.org/officeDocument/2006/relationships/image" Target="../media/image140.png"/><Relationship Id="rId18" Type="http://schemas.openxmlformats.org/officeDocument/2006/relationships/image" Target="../media/image145.png"/><Relationship Id="rId3" Type="http://schemas.openxmlformats.org/officeDocument/2006/relationships/image" Target="../media/image130.png"/><Relationship Id="rId7" Type="http://schemas.openxmlformats.org/officeDocument/2006/relationships/image" Target="../media/image134.png"/><Relationship Id="rId12" Type="http://schemas.openxmlformats.org/officeDocument/2006/relationships/image" Target="../media/image139.png"/><Relationship Id="rId17" Type="http://schemas.openxmlformats.org/officeDocument/2006/relationships/image" Target="../media/image144.png"/><Relationship Id="rId2" Type="http://schemas.openxmlformats.org/officeDocument/2006/relationships/image" Target="../media/image129.png"/><Relationship Id="rId16" Type="http://schemas.openxmlformats.org/officeDocument/2006/relationships/image" Target="../media/image143.png"/><Relationship Id="rId20" Type="http://schemas.openxmlformats.org/officeDocument/2006/relationships/image" Target="../media/image147.png"/><Relationship Id="rId1" Type="http://schemas.openxmlformats.org/officeDocument/2006/relationships/slideLayout" Target="../slideLayouts/slideLayout22.xml"/><Relationship Id="rId6" Type="http://schemas.openxmlformats.org/officeDocument/2006/relationships/image" Target="../media/image133.png"/><Relationship Id="rId11" Type="http://schemas.openxmlformats.org/officeDocument/2006/relationships/image" Target="../media/image138.png"/><Relationship Id="rId5" Type="http://schemas.openxmlformats.org/officeDocument/2006/relationships/image" Target="../media/image132.png"/><Relationship Id="rId15" Type="http://schemas.openxmlformats.org/officeDocument/2006/relationships/image" Target="../media/image142.png"/><Relationship Id="rId10" Type="http://schemas.openxmlformats.org/officeDocument/2006/relationships/image" Target="../media/image137.png"/><Relationship Id="rId19" Type="http://schemas.openxmlformats.org/officeDocument/2006/relationships/image" Target="../media/image146.png"/><Relationship Id="rId4" Type="http://schemas.openxmlformats.org/officeDocument/2006/relationships/image" Target="../media/image131.png"/><Relationship Id="rId9" Type="http://schemas.openxmlformats.org/officeDocument/2006/relationships/image" Target="../media/image136.png"/><Relationship Id="rId14" Type="http://schemas.openxmlformats.org/officeDocument/2006/relationships/image" Target="../media/image141.png"/></Relationships>
</file>

<file path=ppt/slides/_rels/slide9.xml.rels><?xml version="1.0" encoding="UTF-8" standalone="yes"?>
<Relationships xmlns="http://schemas.openxmlformats.org/package/2006/relationships"><Relationship Id="rId8" Type="http://schemas.openxmlformats.org/officeDocument/2006/relationships/image" Target="../media/image154.png"/><Relationship Id="rId13" Type="http://schemas.openxmlformats.org/officeDocument/2006/relationships/image" Target="../media/image159.png"/><Relationship Id="rId18" Type="http://schemas.openxmlformats.org/officeDocument/2006/relationships/image" Target="../media/image164.png"/><Relationship Id="rId3" Type="http://schemas.openxmlformats.org/officeDocument/2006/relationships/image" Target="../media/image149.png"/><Relationship Id="rId7" Type="http://schemas.openxmlformats.org/officeDocument/2006/relationships/image" Target="../media/image153.png"/><Relationship Id="rId12" Type="http://schemas.openxmlformats.org/officeDocument/2006/relationships/image" Target="../media/image158.png"/><Relationship Id="rId17" Type="http://schemas.openxmlformats.org/officeDocument/2006/relationships/image" Target="../media/image163.png"/><Relationship Id="rId2" Type="http://schemas.openxmlformats.org/officeDocument/2006/relationships/image" Target="../media/image148.png"/><Relationship Id="rId16" Type="http://schemas.openxmlformats.org/officeDocument/2006/relationships/image" Target="../media/image162.png"/><Relationship Id="rId20" Type="http://schemas.openxmlformats.org/officeDocument/2006/relationships/image" Target="../media/image166.png"/><Relationship Id="rId1" Type="http://schemas.openxmlformats.org/officeDocument/2006/relationships/slideLayout" Target="../slideLayouts/slideLayout22.xml"/><Relationship Id="rId6" Type="http://schemas.openxmlformats.org/officeDocument/2006/relationships/image" Target="../media/image152.png"/><Relationship Id="rId11" Type="http://schemas.openxmlformats.org/officeDocument/2006/relationships/image" Target="../media/image157.png"/><Relationship Id="rId5" Type="http://schemas.openxmlformats.org/officeDocument/2006/relationships/image" Target="../media/image151.png"/><Relationship Id="rId15" Type="http://schemas.openxmlformats.org/officeDocument/2006/relationships/image" Target="../media/image161.png"/><Relationship Id="rId10" Type="http://schemas.openxmlformats.org/officeDocument/2006/relationships/image" Target="../media/image156.png"/><Relationship Id="rId19" Type="http://schemas.openxmlformats.org/officeDocument/2006/relationships/image" Target="../media/image165.png"/><Relationship Id="rId4" Type="http://schemas.openxmlformats.org/officeDocument/2006/relationships/image" Target="../media/image150.png"/><Relationship Id="rId9" Type="http://schemas.openxmlformats.org/officeDocument/2006/relationships/image" Target="../media/image155.png"/><Relationship Id="rId14" Type="http://schemas.openxmlformats.org/officeDocument/2006/relationships/image" Target="../media/image16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39"/>
          <p:cNvSpPr txBox="1">
            <a:spLocks noChangeArrowheads="1"/>
          </p:cNvSpPr>
          <p:nvPr/>
        </p:nvSpPr>
        <p:spPr bwMode="auto">
          <a:xfrm>
            <a:off x="644070" y="1507219"/>
            <a:ext cx="8261805" cy="954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5720" rIns="91440" bIns="45720" numCol="1" anchor="t" anchorCtr="0" compatLnSpc="1">
            <a:prstTxWarp prst="textNoShape">
              <a:avLst/>
            </a:prstTxWarp>
            <a:spAutoFit/>
          </a:bodyPr>
          <a:lstStyle/>
          <a:p>
            <a:pPr lvl="0" eaLnBrk="0" hangingPunct="0">
              <a:defRPr/>
            </a:pPr>
            <a:r>
              <a:rPr lang="zh-CN" altLang="en-US" sz="2800" b="1" kern="0" smtClean="0">
                <a:solidFill>
                  <a:schemeClr val="bg1"/>
                </a:solidFill>
                <a:latin typeface="+mn-lt"/>
                <a:ea typeface="微软雅黑" pitchFamily="34" charset="-122"/>
                <a:cs typeface="+mj-cs"/>
              </a:rPr>
              <a:t>企业网络常用</a:t>
            </a:r>
            <a:r>
              <a:rPr lang="zh-CN" altLang="en-US" sz="2800" b="1" kern="0" dirty="0" smtClean="0">
                <a:solidFill>
                  <a:schemeClr val="bg1"/>
                </a:solidFill>
                <a:latin typeface="+mn-lt"/>
                <a:ea typeface="微软雅黑" pitchFamily="34" charset="-122"/>
                <a:cs typeface="+mj-cs"/>
              </a:rPr>
              <a:t>图标（扁平版）</a:t>
            </a:r>
            <a:endParaRPr lang="en-US" altLang="zh-CN" sz="2800" b="1" kern="0" dirty="0" smtClean="0">
              <a:solidFill>
                <a:schemeClr val="bg1"/>
              </a:solidFill>
              <a:latin typeface="+mn-lt"/>
              <a:ea typeface="微软雅黑" pitchFamily="34" charset="-122"/>
              <a:cs typeface="+mj-cs"/>
            </a:endParaRPr>
          </a:p>
          <a:p>
            <a:pPr lvl="0" eaLnBrk="0" hangingPunct="0">
              <a:defRPr/>
            </a:pPr>
            <a:r>
              <a:rPr lang="en-US" altLang="zh-CN" sz="2800" b="1" kern="0" dirty="0" smtClean="0">
                <a:solidFill>
                  <a:schemeClr val="bg1"/>
                </a:solidFill>
                <a:latin typeface="+mn-lt"/>
                <a:ea typeface="微软雅黑" pitchFamily="34" charset="-122"/>
                <a:cs typeface="+mj-cs"/>
              </a:rPr>
              <a:t>——S&amp;CE&amp;WLAN</a:t>
            </a:r>
            <a:endParaRPr kumimoji="0" lang="zh-CN" altLang="en-US" sz="2800" b="1" i="0" u="none" strike="noStrike" kern="0" cap="none" spc="0" normalizeH="0" baseline="0" noProof="0" dirty="0" smtClean="0">
              <a:ln>
                <a:noFill/>
              </a:ln>
              <a:solidFill>
                <a:schemeClr val="bg1"/>
              </a:solidFill>
              <a:effectLst/>
              <a:uLnTx/>
              <a:uFillTx/>
              <a:latin typeface="+mn-lt"/>
              <a:ea typeface="微软雅黑" pitchFamily="34" charset="-122"/>
              <a:cs typeface="+mj-cs"/>
            </a:endParaRPr>
          </a:p>
        </p:txBody>
      </p:sp>
      <p:sp>
        <p:nvSpPr>
          <p:cNvPr id="3" name="Rectangle 39"/>
          <p:cNvSpPr txBox="1">
            <a:spLocks noChangeArrowheads="1"/>
          </p:cNvSpPr>
          <p:nvPr/>
        </p:nvSpPr>
        <p:spPr bwMode="auto">
          <a:xfrm>
            <a:off x="644071" y="2783569"/>
            <a:ext cx="6394904"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vert="horz" wrap="square" lIns="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lang="en-US" altLang="zh-CN" sz="2000" kern="0" dirty="0" smtClean="0">
                <a:solidFill>
                  <a:schemeClr val="bg1"/>
                </a:solidFill>
                <a:latin typeface="+mn-lt"/>
                <a:ea typeface="微软雅黑" pitchFamily="34" charset="-122"/>
                <a:cs typeface="+mj-cs"/>
              </a:rPr>
              <a:t>S&amp;CE&amp;WLAN</a:t>
            </a:r>
            <a:r>
              <a:rPr lang="zh-CN" altLang="en-US" sz="2000" kern="0" dirty="0" smtClean="0">
                <a:solidFill>
                  <a:schemeClr val="bg1"/>
                </a:solidFill>
                <a:latin typeface="+mn-lt"/>
                <a:ea typeface="微软雅黑" pitchFamily="34" charset="-122"/>
                <a:cs typeface="+mj-cs"/>
              </a:rPr>
              <a:t>资料组</a:t>
            </a:r>
            <a:endParaRPr lang="en-US" altLang="zh-CN" sz="2000" kern="0" dirty="0" smtClean="0">
              <a:solidFill>
                <a:schemeClr val="bg1"/>
              </a:solidFill>
              <a:latin typeface="+mn-lt"/>
              <a:ea typeface="微软雅黑" pitchFamily="34" charset="-122"/>
              <a:cs typeface="+mj-cs"/>
            </a:endParaRPr>
          </a:p>
          <a:p>
            <a:pPr lvl="0" eaLnBrk="0" hangingPunct="0">
              <a:defRPr/>
            </a:pPr>
            <a:r>
              <a:rPr lang="en-US" altLang="zh-CN" sz="2000" kern="0" dirty="0" smtClean="0">
                <a:solidFill>
                  <a:srgbClr val="FFFFFF"/>
                </a:solidFill>
                <a:latin typeface="FrutigerNext LT Medium"/>
                <a:ea typeface="微软雅黑" pitchFamily="34" charset="-122"/>
                <a:cs typeface="+mj-cs"/>
              </a:rPr>
              <a:t>Version: V1.0 (2016.1.30)</a:t>
            </a:r>
            <a:endParaRPr lang="zh-CN" altLang="en-US" sz="2000" kern="0" dirty="0" smtClean="0">
              <a:solidFill>
                <a:srgbClr val="FFFFFF"/>
              </a:solidFill>
              <a:latin typeface="FrutigerNext LT Medium"/>
              <a:ea typeface="微软雅黑" pitchFamily="34" charset="-122"/>
              <a:cs typeface="+mj-cs"/>
            </a:endParaRPr>
          </a:p>
        </p:txBody>
      </p:sp>
    </p:spTree>
  </p:cSld>
  <p:clrMapOvr>
    <a:masterClrMapping/>
  </p:clrMapOvr>
  <p:transition advClick="0" advTm="8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4771" y="78372"/>
            <a:ext cx="934871"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网络</a:t>
            </a:r>
            <a:r>
              <a:rPr lang="en-US" altLang="zh-CN" sz="1200" dirty="0" smtClean="0">
                <a:latin typeface="微软雅黑" pitchFamily="34" charset="-122"/>
                <a:ea typeface="微软雅黑" pitchFamily="34" charset="-122"/>
              </a:rPr>
              <a:t>&amp;</a:t>
            </a:r>
            <a:r>
              <a:rPr lang="zh-CN" altLang="en-US" sz="1200" dirty="0" smtClean="0">
                <a:latin typeface="微软雅黑" pitchFamily="34" charset="-122"/>
                <a:ea typeface="微软雅黑" pitchFamily="34" charset="-122"/>
              </a:rPr>
              <a:t>网管</a:t>
            </a:r>
            <a:endParaRPr lang="zh-CN" altLang="en-US" sz="1200" dirty="0">
              <a:latin typeface="微软雅黑" pitchFamily="34" charset="-122"/>
              <a:ea typeface="微软雅黑" pitchFamily="34" charset="-122"/>
            </a:endParaRPr>
          </a:p>
        </p:txBody>
      </p:sp>
      <p:pic>
        <p:nvPicPr>
          <p:cNvPr id="79" name="图片 78" descr="wifi信号蓝.png"/>
          <p:cNvPicPr>
            <a:picLocks noChangeAspect="1"/>
          </p:cNvPicPr>
          <p:nvPr/>
        </p:nvPicPr>
        <p:blipFill>
          <a:blip r:embed="rId2" cstate="print"/>
          <a:stretch>
            <a:fillRect/>
          </a:stretch>
        </p:blipFill>
        <p:spPr>
          <a:xfrm>
            <a:off x="2022451" y="2529446"/>
            <a:ext cx="505969" cy="423673"/>
          </a:xfrm>
          <a:prstGeom prst="rect">
            <a:avLst/>
          </a:prstGeom>
        </p:spPr>
      </p:pic>
      <p:sp>
        <p:nvSpPr>
          <p:cNvPr id="82" name="TextBox 81"/>
          <p:cNvSpPr txBox="1"/>
          <p:nvPr/>
        </p:nvSpPr>
        <p:spPr>
          <a:xfrm>
            <a:off x="1966637" y="3002825"/>
            <a:ext cx="683200"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Wifi</a:t>
            </a:r>
            <a:r>
              <a:rPr lang="zh-CN" altLang="en-US" sz="1000" dirty="0" smtClean="0">
                <a:latin typeface="微软雅黑" pitchFamily="34" charset="-122"/>
                <a:ea typeface="微软雅黑" pitchFamily="34" charset="-122"/>
              </a:rPr>
              <a:t>信号</a:t>
            </a:r>
            <a:endParaRPr lang="zh-CN" altLang="en-US" sz="1000" dirty="0">
              <a:latin typeface="微软雅黑" pitchFamily="34" charset="-122"/>
              <a:ea typeface="微软雅黑" pitchFamily="34" charset="-122"/>
            </a:endParaRPr>
          </a:p>
        </p:txBody>
      </p:sp>
      <p:pic>
        <p:nvPicPr>
          <p:cNvPr id="5" name="图片 4" descr="internet-蓝.png"/>
          <p:cNvPicPr>
            <a:picLocks noChangeAspect="1"/>
          </p:cNvPicPr>
          <p:nvPr/>
        </p:nvPicPr>
        <p:blipFill>
          <a:blip r:embed="rId3" cstate="print"/>
          <a:stretch>
            <a:fillRect/>
          </a:stretch>
        </p:blipFill>
        <p:spPr>
          <a:xfrm>
            <a:off x="4270300" y="490392"/>
            <a:ext cx="804674" cy="408433"/>
          </a:xfrm>
          <a:prstGeom prst="rect">
            <a:avLst/>
          </a:prstGeom>
        </p:spPr>
      </p:pic>
      <p:pic>
        <p:nvPicPr>
          <p:cNvPr id="6" name="图片 5" descr="LAN-蓝.png"/>
          <p:cNvPicPr>
            <a:picLocks noChangeAspect="1"/>
          </p:cNvPicPr>
          <p:nvPr/>
        </p:nvPicPr>
        <p:blipFill>
          <a:blip r:embed="rId4" cstate="print"/>
          <a:stretch>
            <a:fillRect/>
          </a:stretch>
        </p:blipFill>
        <p:spPr>
          <a:xfrm>
            <a:off x="3044336" y="490392"/>
            <a:ext cx="804674" cy="408433"/>
          </a:xfrm>
          <a:prstGeom prst="rect">
            <a:avLst/>
          </a:prstGeom>
        </p:spPr>
      </p:pic>
      <p:pic>
        <p:nvPicPr>
          <p:cNvPr id="7" name="图片 6" descr="PSTN-蓝.png"/>
          <p:cNvPicPr>
            <a:picLocks noChangeAspect="1"/>
          </p:cNvPicPr>
          <p:nvPr/>
        </p:nvPicPr>
        <p:blipFill>
          <a:blip r:embed="rId5" cstate="print"/>
          <a:stretch>
            <a:fillRect/>
          </a:stretch>
        </p:blipFill>
        <p:spPr>
          <a:xfrm>
            <a:off x="1849081" y="490392"/>
            <a:ext cx="804674" cy="408433"/>
          </a:xfrm>
          <a:prstGeom prst="rect">
            <a:avLst/>
          </a:prstGeom>
        </p:spPr>
      </p:pic>
      <p:pic>
        <p:nvPicPr>
          <p:cNvPr id="8" name="图片 7" descr="WAN-蓝.png"/>
          <p:cNvPicPr>
            <a:picLocks noChangeAspect="1"/>
          </p:cNvPicPr>
          <p:nvPr/>
        </p:nvPicPr>
        <p:blipFill>
          <a:blip r:embed="rId6" cstate="print"/>
          <a:stretch>
            <a:fillRect/>
          </a:stretch>
        </p:blipFill>
        <p:spPr>
          <a:xfrm>
            <a:off x="669393" y="491916"/>
            <a:ext cx="795530" cy="405385"/>
          </a:xfrm>
          <a:prstGeom prst="rect">
            <a:avLst/>
          </a:prstGeom>
        </p:spPr>
      </p:pic>
      <p:sp>
        <p:nvSpPr>
          <p:cNvPr id="9" name="TextBox 8"/>
          <p:cNvSpPr txBox="1"/>
          <p:nvPr/>
        </p:nvSpPr>
        <p:spPr>
          <a:xfrm>
            <a:off x="812921" y="946060"/>
            <a:ext cx="50847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WAN</a:t>
            </a:r>
            <a:endParaRPr lang="zh-CN" altLang="en-US" sz="1000" dirty="0">
              <a:latin typeface="微软雅黑" pitchFamily="34" charset="-122"/>
              <a:ea typeface="微软雅黑" pitchFamily="34" charset="-122"/>
            </a:endParaRPr>
          </a:p>
        </p:txBody>
      </p:sp>
      <p:sp>
        <p:nvSpPr>
          <p:cNvPr id="10" name="TextBox 9"/>
          <p:cNvSpPr txBox="1"/>
          <p:nvPr/>
        </p:nvSpPr>
        <p:spPr>
          <a:xfrm>
            <a:off x="1993975" y="946060"/>
            <a:ext cx="51488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PSTN</a:t>
            </a:r>
            <a:endParaRPr lang="zh-CN" altLang="en-US" sz="1000" dirty="0">
              <a:latin typeface="微软雅黑" pitchFamily="34" charset="-122"/>
              <a:ea typeface="微软雅黑" pitchFamily="34" charset="-122"/>
            </a:endParaRPr>
          </a:p>
        </p:txBody>
      </p:sp>
      <p:sp>
        <p:nvSpPr>
          <p:cNvPr id="11" name="TextBox 10"/>
          <p:cNvSpPr txBox="1"/>
          <p:nvPr/>
        </p:nvSpPr>
        <p:spPr>
          <a:xfrm>
            <a:off x="3224497" y="946060"/>
            <a:ext cx="444353"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LAN</a:t>
            </a:r>
            <a:endParaRPr lang="zh-CN" altLang="en-US" sz="1000" dirty="0">
              <a:latin typeface="微软雅黑" pitchFamily="34" charset="-122"/>
              <a:ea typeface="微软雅黑" pitchFamily="34" charset="-122"/>
            </a:endParaRPr>
          </a:p>
        </p:txBody>
      </p:sp>
      <p:sp>
        <p:nvSpPr>
          <p:cNvPr id="12" name="TextBox 11"/>
          <p:cNvSpPr txBox="1"/>
          <p:nvPr/>
        </p:nvSpPr>
        <p:spPr>
          <a:xfrm>
            <a:off x="4337449" y="946060"/>
            <a:ext cx="67037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Internet</a:t>
            </a:r>
            <a:endParaRPr lang="zh-CN" altLang="en-US" sz="1000" dirty="0">
              <a:latin typeface="微软雅黑" pitchFamily="34" charset="-122"/>
              <a:ea typeface="微软雅黑" pitchFamily="34" charset="-122"/>
            </a:endParaRPr>
          </a:p>
        </p:txBody>
      </p:sp>
      <p:pic>
        <p:nvPicPr>
          <p:cNvPr id="13" name="图片 12" descr="IP-蓝.png"/>
          <p:cNvPicPr>
            <a:picLocks noChangeAspect="1"/>
          </p:cNvPicPr>
          <p:nvPr/>
        </p:nvPicPr>
        <p:blipFill>
          <a:blip r:embed="rId7" cstate="print"/>
          <a:stretch>
            <a:fillRect/>
          </a:stretch>
        </p:blipFill>
        <p:spPr>
          <a:xfrm>
            <a:off x="5553346" y="475475"/>
            <a:ext cx="795530" cy="405385"/>
          </a:xfrm>
          <a:prstGeom prst="rect">
            <a:avLst/>
          </a:prstGeom>
        </p:spPr>
      </p:pic>
      <p:sp>
        <p:nvSpPr>
          <p:cNvPr id="14" name="TextBox 13"/>
          <p:cNvSpPr txBox="1"/>
          <p:nvPr/>
        </p:nvSpPr>
        <p:spPr>
          <a:xfrm>
            <a:off x="5809288" y="942794"/>
            <a:ext cx="30168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IP</a:t>
            </a:r>
            <a:endParaRPr lang="zh-CN" altLang="en-US" sz="1000" dirty="0">
              <a:latin typeface="微软雅黑" pitchFamily="34" charset="-122"/>
              <a:ea typeface="微软雅黑" pitchFamily="34" charset="-122"/>
            </a:endParaRPr>
          </a:p>
        </p:txBody>
      </p:sp>
      <p:pic>
        <p:nvPicPr>
          <p:cNvPr id="15" name="图片 14" descr="SAN蓝.png"/>
          <p:cNvPicPr>
            <a:picLocks noChangeAspect="1"/>
          </p:cNvPicPr>
          <p:nvPr/>
        </p:nvPicPr>
        <p:blipFill>
          <a:blip r:embed="rId8" cstate="print"/>
          <a:stretch>
            <a:fillRect/>
          </a:stretch>
        </p:blipFill>
        <p:spPr>
          <a:xfrm>
            <a:off x="6722358" y="475475"/>
            <a:ext cx="795530" cy="405385"/>
          </a:xfrm>
          <a:prstGeom prst="rect">
            <a:avLst/>
          </a:prstGeom>
        </p:spPr>
      </p:pic>
      <p:sp>
        <p:nvSpPr>
          <p:cNvPr id="16" name="TextBox 15"/>
          <p:cNvSpPr txBox="1"/>
          <p:nvPr/>
        </p:nvSpPr>
        <p:spPr>
          <a:xfrm>
            <a:off x="6909605" y="942794"/>
            <a:ext cx="45236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SAN</a:t>
            </a:r>
            <a:endParaRPr lang="zh-CN" altLang="en-US" sz="1000" dirty="0">
              <a:latin typeface="微软雅黑" pitchFamily="34" charset="-122"/>
              <a:ea typeface="微软雅黑" pitchFamily="34" charset="-122"/>
            </a:endParaRPr>
          </a:p>
        </p:txBody>
      </p:sp>
      <p:pic>
        <p:nvPicPr>
          <p:cNvPr id="19" name="图片 18" descr="网络云2-蓝.png"/>
          <p:cNvPicPr>
            <a:picLocks noChangeAspect="1"/>
          </p:cNvPicPr>
          <p:nvPr/>
        </p:nvPicPr>
        <p:blipFill>
          <a:blip r:embed="rId9" cstate="print"/>
          <a:stretch>
            <a:fillRect/>
          </a:stretch>
        </p:blipFill>
        <p:spPr>
          <a:xfrm>
            <a:off x="1979526" y="1481315"/>
            <a:ext cx="618745" cy="359665"/>
          </a:xfrm>
          <a:prstGeom prst="rect">
            <a:avLst/>
          </a:prstGeom>
        </p:spPr>
      </p:pic>
      <p:pic>
        <p:nvPicPr>
          <p:cNvPr id="20" name="图片 19" descr="网络云1-蓝.png"/>
          <p:cNvPicPr>
            <a:picLocks noChangeAspect="1"/>
          </p:cNvPicPr>
          <p:nvPr/>
        </p:nvPicPr>
        <p:blipFill>
          <a:blip r:embed="rId10" cstate="print"/>
          <a:stretch>
            <a:fillRect/>
          </a:stretch>
        </p:blipFill>
        <p:spPr>
          <a:xfrm>
            <a:off x="747753" y="1444739"/>
            <a:ext cx="618745" cy="432817"/>
          </a:xfrm>
          <a:prstGeom prst="rect">
            <a:avLst/>
          </a:prstGeom>
        </p:spPr>
      </p:pic>
      <p:sp>
        <p:nvSpPr>
          <p:cNvPr id="21" name="TextBox 20"/>
          <p:cNvSpPr txBox="1"/>
          <p:nvPr/>
        </p:nvSpPr>
        <p:spPr>
          <a:xfrm>
            <a:off x="734761" y="1925774"/>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1</a:t>
            </a:r>
            <a:endParaRPr lang="zh-CN" altLang="en-US" sz="1000" dirty="0">
              <a:latin typeface="微软雅黑" pitchFamily="34" charset="-122"/>
              <a:ea typeface="微软雅黑" pitchFamily="34" charset="-122"/>
            </a:endParaRPr>
          </a:p>
        </p:txBody>
      </p:sp>
      <p:sp>
        <p:nvSpPr>
          <p:cNvPr id="22" name="TextBox 21"/>
          <p:cNvSpPr txBox="1"/>
          <p:nvPr/>
        </p:nvSpPr>
        <p:spPr>
          <a:xfrm>
            <a:off x="1966534" y="1925774"/>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2</a:t>
            </a:r>
            <a:endParaRPr lang="zh-CN" altLang="en-US" sz="1000" dirty="0">
              <a:latin typeface="微软雅黑" pitchFamily="34" charset="-122"/>
              <a:ea typeface="微软雅黑" pitchFamily="34" charset="-122"/>
            </a:endParaRPr>
          </a:p>
        </p:txBody>
      </p:sp>
      <p:pic>
        <p:nvPicPr>
          <p:cNvPr id="23" name="图片 22" descr="网络云3-蓝.png"/>
          <p:cNvPicPr>
            <a:picLocks noChangeAspect="1"/>
          </p:cNvPicPr>
          <p:nvPr/>
        </p:nvPicPr>
        <p:blipFill>
          <a:blip r:embed="rId11" cstate="print"/>
          <a:stretch>
            <a:fillRect/>
          </a:stretch>
        </p:blipFill>
        <p:spPr>
          <a:xfrm>
            <a:off x="3191218" y="1476362"/>
            <a:ext cx="563881" cy="350521"/>
          </a:xfrm>
          <a:prstGeom prst="rect">
            <a:avLst/>
          </a:prstGeom>
        </p:spPr>
      </p:pic>
      <p:sp>
        <p:nvSpPr>
          <p:cNvPr id="24" name="TextBox 23"/>
          <p:cNvSpPr txBox="1"/>
          <p:nvPr/>
        </p:nvSpPr>
        <p:spPr>
          <a:xfrm>
            <a:off x="3150794" y="1916249"/>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3</a:t>
            </a:r>
            <a:endParaRPr lang="zh-CN" altLang="en-US" sz="1000" dirty="0">
              <a:latin typeface="微软雅黑" pitchFamily="34" charset="-122"/>
              <a:ea typeface="微软雅黑" pitchFamily="34" charset="-122"/>
            </a:endParaRPr>
          </a:p>
        </p:txBody>
      </p:sp>
      <p:sp>
        <p:nvSpPr>
          <p:cNvPr id="26" name="TextBox 25"/>
          <p:cNvSpPr txBox="1"/>
          <p:nvPr/>
        </p:nvSpPr>
        <p:spPr>
          <a:xfrm>
            <a:off x="4346049" y="1916249"/>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4</a:t>
            </a:r>
            <a:endParaRPr lang="zh-CN" altLang="en-US" sz="1000" dirty="0">
              <a:latin typeface="微软雅黑" pitchFamily="34" charset="-122"/>
              <a:ea typeface="微软雅黑" pitchFamily="34" charset="-122"/>
            </a:endParaRPr>
          </a:p>
        </p:txBody>
      </p:sp>
      <p:sp>
        <p:nvSpPr>
          <p:cNvPr id="27" name="TextBox 26"/>
          <p:cNvSpPr txBox="1"/>
          <p:nvPr/>
        </p:nvSpPr>
        <p:spPr>
          <a:xfrm>
            <a:off x="714483" y="2997110"/>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信号传输</a:t>
            </a:r>
            <a:endParaRPr lang="zh-CN" altLang="en-US" sz="1000" dirty="0">
              <a:latin typeface="微软雅黑" pitchFamily="34" charset="-122"/>
              <a:ea typeface="微软雅黑" pitchFamily="34" charset="-122"/>
            </a:endParaRPr>
          </a:p>
        </p:txBody>
      </p:sp>
      <p:pic>
        <p:nvPicPr>
          <p:cNvPr id="28" name="图片 27" descr="信号传输蓝.png"/>
          <p:cNvPicPr>
            <a:picLocks noChangeAspect="1"/>
          </p:cNvPicPr>
          <p:nvPr/>
        </p:nvPicPr>
        <p:blipFill>
          <a:blip r:embed="rId12" cstate="print"/>
          <a:stretch>
            <a:fillRect/>
          </a:stretch>
        </p:blipFill>
        <p:spPr>
          <a:xfrm>
            <a:off x="979477" y="2526779"/>
            <a:ext cx="167640" cy="417577"/>
          </a:xfrm>
          <a:prstGeom prst="rect">
            <a:avLst/>
          </a:prstGeom>
        </p:spPr>
      </p:pic>
      <p:pic>
        <p:nvPicPr>
          <p:cNvPr id="29" name="图片 28" descr="网络云4.png"/>
          <p:cNvPicPr>
            <a:picLocks noChangeAspect="1"/>
          </p:cNvPicPr>
          <p:nvPr/>
        </p:nvPicPr>
        <p:blipFill>
          <a:blip r:embed="rId13" cstate="print"/>
          <a:stretch>
            <a:fillRect/>
          </a:stretch>
        </p:blipFill>
        <p:spPr>
          <a:xfrm>
            <a:off x="4333892" y="1418081"/>
            <a:ext cx="718166" cy="432000"/>
          </a:xfrm>
          <a:prstGeom prst="rect">
            <a:avLst/>
          </a:prstGeom>
        </p:spPr>
      </p:pic>
    </p:spTree>
  </p:cSld>
  <p:clrMapOvr>
    <a:masterClrMapping/>
  </p:clrMapOvr>
  <p:transition advClick="0" advTm="8000">
    <p:fade thruBlk="1"/>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图片 26" descr="网络云4.png"/>
          <p:cNvPicPr>
            <a:picLocks noChangeAspect="1"/>
          </p:cNvPicPr>
          <p:nvPr/>
        </p:nvPicPr>
        <p:blipFill>
          <a:blip r:embed="rId2" cstate="print"/>
          <a:stretch>
            <a:fillRect/>
          </a:stretch>
        </p:blipFill>
        <p:spPr>
          <a:xfrm>
            <a:off x="4290349" y="1432595"/>
            <a:ext cx="718166" cy="432000"/>
          </a:xfrm>
          <a:prstGeom prst="rect">
            <a:avLst/>
          </a:prstGeom>
        </p:spPr>
      </p:pic>
      <p:sp>
        <p:nvSpPr>
          <p:cNvPr id="3" name="TextBox 2"/>
          <p:cNvSpPr txBox="1"/>
          <p:nvPr/>
        </p:nvSpPr>
        <p:spPr>
          <a:xfrm>
            <a:off x="574771" y="78372"/>
            <a:ext cx="934871"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网络</a:t>
            </a:r>
            <a:r>
              <a:rPr lang="en-US" altLang="zh-CN" sz="1200" dirty="0" smtClean="0">
                <a:latin typeface="微软雅黑" pitchFamily="34" charset="-122"/>
                <a:ea typeface="微软雅黑" pitchFamily="34" charset="-122"/>
              </a:rPr>
              <a:t>&amp;</a:t>
            </a:r>
            <a:r>
              <a:rPr lang="zh-CN" altLang="en-US" sz="1200" dirty="0" smtClean="0">
                <a:latin typeface="微软雅黑" pitchFamily="34" charset="-122"/>
                <a:ea typeface="微软雅黑" pitchFamily="34" charset="-122"/>
              </a:rPr>
              <a:t>网管</a:t>
            </a:r>
            <a:endParaRPr lang="zh-CN" altLang="en-US" sz="1200" dirty="0">
              <a:latin typeface="微软雅黑" pitchFamily="34" charset="-122"/>
              <a:ea typeface="微软雅黑" pitchFamily="34" charset="-122"/>
            </a:endParaRPr>
          </a:p>
        </p:txBody>
      </p:sp>
      <p:pic>
        <p:nvPicPr>
          <p:cNvPr id="87" name="图片 86" descr="wifi信号黄.png"/>
          <p:cNvPicPr>
            <a:picLocks noChangeAspect="1"/>
          </p:cNvPicPr>
          <p:nvPr/>
        </p:nvPicPr>
        <p:blipFill>
          <a:blip r:embed="rId3" cstate="print"/>
          <a:stretch>
            <a:fillRect/>
          </a:stretch>
        </p:blipFill>
        <p:spPr>
          <a:xfrm>
            <a:off x="1941053" y="2426251"/>
            <a:ext cx="505969" cy="423673"/>
          </a:xfrm>
          <a:prstGeom prst="rect">
            <a:avLst/>
          </a:prstGeom>
        </p:spPr>
      </p:pic>
      <p:sp>
        <p:nvSpPr>
          <p:cNvPr id="91" name="TextBox 90"/>
          <p:cNvSpPr txBox="1"/>
          <p:nvPr/>
        </p:nvSpPr>
        <p:spPr>
          <a:xfrm>
            <a:off x="1891547" y="2902160"/>
            <a:ext cx="683200"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Wifi</a:t>
            </a:r>
            <a:r>
              <a:rPr lang="zh-CN" altLang="en-US" sz="1000" dirty="0" smtClean="0">
                <a:latin typeface="微软雅黑" pitchFamily="34" charset="-122"/>
                <a:ea typeface="微软雅黑" pitchFamily="34" charset="-122"/>
              </a:rPr>
              <a:t>信号</a:t>
            </a:r>
            <a:endParaRPr lang="zh-CN" altLang="en-US" sz="1000" dirty="0">
              <a:latin typeface="微软雅黑" pitchFamily="34" charset="-122"/>
              <a:ea typeface="微软雅黑" pitchFamily="34" charset="-122"/>
            </a:endParaRPr>
          </a:p>
        </p:txBody>
      </p:sp>
      <p:pic>
        <p:nvPicPr>
          <p:cNvPr id="5" name="图片 4" descr="网络云3-黄.png"/>
          <p:cNvPicPr>
            <a:picLocks noChangeAspect="1"/>
          </p:cNvPicPr>
          <p:nvPr/>
        </p:nvPicPr>
        <p:blipFill>
          <a:blip r:embed="rId4" cstate="print"/>
          <a:stretch>
            <a:fillRect/>
          </a:stretch>
        </p:blipFill>
        <p:spPr>
          <a:xfrm>
            <a:off x="3149218" y="1471680"/>
            <a:ext cx="563881" cy="350521"/>
          </a:xfrm>
          <a:prstGeom prst="rect">
            <a:avLst/>
          </a:prstGeom>
        </p:spPr>
      </p:pic>
      <p:pic>
        <p:nvPicPr>
          <p:cNvPr id="6" name="图片 5" descr="网络云2-黄.png"/>
          <p:cNvPicPr>
            <a:picLocks noChangeAspect="1"/>
          </p:cNvPicPr>
          <p:nvPr/>
        </p:nvPicPr>
        <p:blipFill>
          <a:blip r:embed="rId5" cstate="print"/>
          <a:stretch>
            <a:fillRect/>
          </a:stretch>
        </p:blipFill>
        <p:spPr>
          <a:xfrm>
            <a:off x="1897763" y="1467108"/>
            <a:ext cx="618745" cy="359665"/>
          </a:xfrm>
          <a:prstGeom prst="rect">
            <a:avLst/>
          </a:prstGeom>
        </p:spPr>
      </p:pic>
      <p:pic>
        <p:nvPicPr>
          <p:cNvPr id="7" name="图片 6" descr="网络云1-黄.png"/>
          <p:cNvPicPr>
            <a:picLocks noChangeAspect="1"/>
          </p:cNvPicPr>
          <p:nvPr/>
        </p:nvPicPr>
        <p:blipFill>
          <a:blip r:embed="rId6" cstate="print"/>
          <a:stretch>
            <a:fillRect/>
          </a:stretch>
        </p:blipFill>
        <p:spPr>
          <a:xfrm>
            <a:off x="693388" y="1430532"/>
            <a:ext cx="618745" cy="432817"/>
          </a:xfrm>
          <a:prstGeom prst="rect">
            <a:avLst/>
          </a:prstGeom>
        </p:spPr>
      </p:pic>
      <p:pic>
        <p:nvPicPr>
          <p:cNvPr id="8" name="图片 7" descr="IP-黄.png"/>
          <p:cNvPicPr>
            <a:picLocks noChangeAspect="1"/>
          </p:cNvPicPr>
          <p:nvPr/>
        </p:nvPicPr>
        <p:blipFill>
          <a:blip r:embed="rId7" cstate="print"/>
          <a:stretch>
            <a:fillRect/>
          </a:stretch>
        </p:blipFill>
        <p:spPr>
          <a:xfrm>
            <a:off x="5538896" y="490378"/>
            <a:ext cx="795530" cy="405385"/>
          </a:xfrm>
          <a:prstGeom prst="rect">
            <a:avLst/>
          </a:prstGeom>
        </p:spPr>
      </p:pic>
      <p:pic>
        <p:nvPicPr>
          <p:cNvPr id="9" name="图片 8" descr="Internet-黄.png"/>
          <p:cNvPicPr>
            <a:picLocks noChangeAspect="1"/>
          </p:cNvPicPr>
          <p:nvPr/>
        </p:nvPicPr>
        <p:blipFill>
          <a:blip r:embed="rId8" cstate="print"/>
          <a:stretch>
            <a:fillRect/>
          </a:stretch>
        </p:blipFill>
        <p:spPr>
          <a:xfrm>
            <a:off x="4272456" y="497755"/>
            <a:ext cx="804674" cy="408433"/>
          </a:xfrm>
          <a:prstGeom prst="rect">
            <a:avLst/>
          </a:prstGeom>
        </p:spPr>
      </p:pic>
      <p:pic>
        <p:nvPicPr>
          <p:cNvPr id="10" name="图片 9" descr="LAN-黄.png"/>
          <p:cNvPicPr>
            <a:picLocks noChangeAspect="1"/>
          </p:cNvPicPr>
          <p:nvPr/>
        </p:nvPicPr>
        <p:blipFill>
          <a:blip r:embed="rId9" cstate="print"/>
          <a:stretch>
            <a:fillRect/>
          </a:stretch>
        </p:blipFill>
        <p:spPr>
          <a:xfrm>
            <a:off x="3046492" y="495261"/>
            <a:ext cx="804674" cy="408433"/>
          </a:xfrm>
          <a:prstGeom prst="rect">
            <a:avLst/>
          </a:prstGeom>
        </p:spPr>
      </p:pic>
      <p:pic>
        <p:nvPicPr>
          <p:cNvPr id="11" name="图片 10" descr="PSTN-黄.png"/>
          <p:cNvPicPr>
            <a:picLocks noChangeAspect="1"/>
          </p:cNvPicPr>
          <p:nvPr/>
        </p:nvPicPr>
        <p:blipFill>
          <a:blip r:embed="rId10" cstate="print"/>
          <a:stretch>
            <a:fillRect/>
          </a:stretch>
        </p:blipFill>
        <p:spPr>
          <a:xfrm>
            <a:off x="1844706" y="493048"/>
            <a:ext cx="804674" cy="408433"/>
          </a:xfrm>
          <a:prstGeom prst="rect">
            <a:avLst/>
          </a:prstGeom>
        </p:spPr>
      </p:pic>
      <p:pic>
        <p:nvPicPr>
          <p:cNvPr id="12" name="图片 11" descr="WAN-黄.png"/>
          <p:cNvPicPr>
            <a:picLocks noChangeAspect="1"/>
          </p:cNvPicPr>
          <p:nvPr/>
        </p:nvPicPr>
        <p:blipFill>
          <a:blip r:embed="rId11" cstate="print"/>
          <a:stretch>
            <a:fillRect/>
          </a:stretch>
        </p:blipFill>
        <p:spPr>
          <a:xfrm>
            <a:off x="625255" y="496193"/>
            <a:ext cx="795530" cy="405385"/>
          </a:xfrm>
          <a:prstGeom prst="rect">
            <a:avLst/>
          </a:prstGeom>
        </p:spPr>
      </p:pic>
      <p:sp>
        <p:nvSpPr>
          <p:cNvPr id="13" name="TextBox 12"/>
          <p:cNvSpPr txBox="1"/>
          <p:nvPr/>
        </p:nvSpPr>
        <p:spPr>
          <a:xfrm>
            <a:off x="661801" y="2910932"/>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信号传输</a:t>
            </a:r>
            <a:endParaRPr lang="zh-CN" altLang="en-US" sz="1000" dirty="0">
              <a:latin typeface="微软雅黑" pitchFamily="34" charset="-122"/>
              <a:ea typeface="微软雅黑" pitchFamily="34" charset="-122"/>
            </a:endParaRPr>
          </a:p>
        </p:txBody>
      </p:sp>
      <p:sp>
        <p:nvSpPr>
          <p:cNvPr id="14" name="TextBox 13"/>
          <p:cNvSpPr txBox="1"/>
          <p:nvPr/>
        </p:nvSpPr>
        <p:spPr>
          <a:xfrm>
            <a:off x="681963" y="1914097"/>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1</a:t>
            </a:r>
            <a:endParaRPr lang="zh-CN" altLang="en-US" sz="1000" dirty="0">
              <a:latin typeface="微软雅黑" pitchFamily="34" charset="-122"/>
              <a:ea typeface="微软雅黑" pitchFamily="34" charset="-122"/>
            </a:endParaRPr>
          </a:p>
        </p:txBody>
      </p:sp>
      <p:sp>
        <p:nvSpPr>
          <p:cNvPr id="15" name="TextBox 14"/>
          <p:cNvSpPr txBox="1"/>
          <p:nvPr/>
        </p:nvSpPr>
        <p:spPr>
          <a:xfrm>
            <a:off x="1884771" y="1914097"/>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2</a:t>
            </a:r>
            <a:endParaRPr lang="zh-CN" altLang="en-US" sz="1000" dirty="0">
              <a:latin typeface="微软雅黑" pitchFamily="34" charset="-122"/>
              <a:ea typeface="微软雅黑" pitchFamily="34" charset="-122"/>
            </a:endParaRPr>
          </a:p>
        </p:txBody>
      </p:sp>
      <p:sp>
        <p:nvSpPr>
          <p:cNvPr id="16" name="TextBox 15"/>
          <p:cNvSpPr txBox="1"/>
          <p:nvPr/>
        </p:nvSpPr>
        <p:spPr>
          <a:xfrm>
            <a:off x="768783" y="948245"/>
            <a:ext cx="50847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WAN</a:t>
            </a:r>
            <a:endParaRPr lang="zh-CN" altLang="en-US" sz="1000" dirty="0">
              <a:latin typeface="微软雅黑" pitchFamily="34" charset="-122"/>
              <a:ea typeface="微软雅黑" pitchFamily="34" charset="-122"/>
            </a:endParaRPr>
          </a:p>
        </p:txBody>
      </p:sp>
      <p:sp>
        <p:nvSpPr>
          <p:cNvPr id="17" name="TextBox 16"/>
          <p:cNvSpPr txBox="1"/>
          <p:nvPr/>
        </p:nvSpPr>
        <p:spPr>
          <a:xfrm>
            <a:off x="1989600" y="948245"/>
            <a:ext cx="51488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PSTN</a:t>
            </a:r>
            <a:endParaRPr lang="zh-CN" altLang="en-US" sz="1000" dirty="0">
              <a:latin typeface="微软雅黑" pitchFamily="34" charset="-122"/>
              <a:ea typeface="微软雅黑" pitchFamily="34" charset="-122"/>
            </a:endParaRPr>
          </a:p>
        </p:txBody>
      </p:sp>
      <p:sp>
        <p:nvSpPr>
          <p:cNvPr id="18" name="TextBox 17"/>
          <p:cNvSpPr txBox="1"/>
          <p:nvPr/>
        </p:nvSpPr>
        <p:spPr>
          <a:xfrm>
            <a:off x="3226653" y="948245"/>
            <a:ext cx="444353"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LAN</a:t>
            </a:r>
            <a:endParaRPr lang="zh-CN" altLang="en-US" sz="1000" dirty="0">
              <a:latin typeface="微软雅黑" pitchFamily="34" charset="-122"/>
              <a:ea typeface="微软雅黑" pitchFamily="34" charset="-122"/>
            </a:endParaRPr>
          </a:p>
        </p:txBody>
      </p:sp>
      <p:sp>
        <p:nvSpPr>
          <p:cNvPr id="19" name="TextBox 18"/>
          <p:cNvSpPr txBox="1"/>
          <p:nvPr/>
        </p:nvSpPr>
        <p:spPr>
          <a:xfrm>
            <a:off x="4339605" y="948245"/>
            <a:ext cx="67037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Internet</a:t>
            </a:r>
            <a:endParaRPr lang="zh-CN" altLang="en-US" sz="1000" dirty="0">
              <a:latin typeface="微软雅黑" pitchFamily="34" charset="-122"/>
              <a:ea typeface="微软雅黑" pitchFamily="34" charset="-122"/>
            </a:endParaRPr>
          </a:p>
        </p:txBody>
      </p:sp>
      <p:sp>
        <p:nvSpPr>
          <p:cNvPr id="20" name="TextBox 19"/>
          <p:cNvSpPr txBox="1"/>
          <p:nvPr/>
        </p:nvSpPr>
        <p:spPr>
          <a:xfrm>
            <a:off x="5796405" y="960227"/>
            <a:ext cx="30168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IP</a:t>
            </a:r>
            <a:endParaRPr lang="zh-CN" altLang="en-US" sz="1000" dirty="0">
              <a:latin typeface="微软雅黑" pitchFamily="34" charset="-122"/>
              <a:ea typeface="微软雅黑" pitchFamily="34" charset="-122"/>
            </a:endParaRPr>
          </a:p>
        </p:txBody>
      </p:sp>
      <p:sp>
        <p:nvSpPr>
          <p:cNvPr id="21" name="TextBox 20"/>
          <p:cNvSpPr txBox="1"/>
          <p:nvPr/>
        </p:nvSpPr>
        <p:spPr>
          <a:xfrm>
            <a:off x="3108794" y="1914097"/>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3</a:t>
            </a:r>
            <a:endParaRPr lang="zh-CN" altLang="en-US" sz="1000" dirty="0">
              <a:latin typeface="微软雅黑" pitchFamily="34" charset="-122"/>
              <a:ea typeface="微软雅黑" pitchFamily="34" charset="-122"/>
            </a:endParaRPr>
          </a:p>
        </p:txBody>
      </p:sp>
      <p:pic>
        <p:nvPicPr>
          <p:cNvPr id="22" name="图片 21" descr="SAN黄.png"/>
          <p:cNvPicPr>
            <a:picLocks noChangeAspect="1"/>
          </p:cNvPicPr>
          <p:nvPr/>
        </p:nvPicPr>
        <p:blipFill>
          <a:blip r:embed="rId12" cstate="print"/>
          <a:stretch>
            <a:fillRect/>
          </a:stretch>
        </p:blipFill>
        <p:spPr>
          <a:xfrm>
            <a:off x="6745925" y="490378"/>
            <a:ext cx="795530" cy="405385"/>
          </a:xfrm>
          <a:prstGeom prst="rect">
            <a:avLst/>
          </a:prstGeom>
        </p:spPr>
      </p:pic>
      <p:sp>
        <p:nvSpPr>
          <p:cNvPr id="23" name="TextBox 22"/>
          <p:cNvSpPr txBox="1"/>
          <p:nvPr/>
        </p:nvSpPr>
        <p:spPr>
          <a:xfrm>
            <a:off x="6900292" y="960227"/>
            <a:ext cx="45236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SAN</a:t>
            </a:r>
            <a:endParaRPr lang="zh-CN" altLang="en-US" sz="1000" dirty="0">
              <a:latin typeface="微软雅黑" pitchFamily="34" charset="-122"/>
              <a:ea typeface="微软雅黑" pitchFamily="34" charset="-122"/>
            </a:endParaRPr>
          </a:p>
        </p:txBody>
      </p:sp>
      <p:pic>
        <p:nvPicPr>
          <p:cNvPr id="24" name="图片 23" descr="信号传输黄.png"/>
          <p:cNvPicPr>
            <a:picLocks noChangeAspect="1"/>
          </p:cNvPicPr>
          <p:nvPr/>
        </p:nvPicPr>
        <p:blipFill>
          <a:blip r:embed="rId13" cstate="print"/>
          <a:stretch>
            <a:fillRect/>
          </a:stretch>
        </p:blipFill>
        <p:spPr>
          <a:xfrm>
            <a:off x="926795" y="2438071"/>
            <a:ext cx="167640" cy="417577"/>
          </a:xfrm>
          <a:prstGeom prst="rect">
            <a:avLst/>
          </a:prstGeom>
        </p:spPr>
      </p:pic>
      <p:sp>
        <p:nvSpPr>
          <p:cNvPr id="26" name="TextBox 25"/>
          <p:cNvSpPr txBox="1"/>
          <p:nvPr/>
        </p:nvSpPr>
        <p:spPr>
          <a:xfrm>
            <a:off x="4310580" y="1914097"/>
            <a:ext cx="6447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网络云</a:t>
            </a:r>
            <a:r>
              <a:rPr lang="en-US" altLang="zh-CN" sz="1000" dirty="0" smtClean="0">
                <a:latin typeface="微软雅黑" pitchFamily="34" charset="-122"/>
                <a:ea typeface="微软雅黑" pitchFamily="34" charset="-122"/>
              </a:rPr>
              <a:t>4</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6" name="图片 45" descr="办公楼.png"/>
          <p:cNvPicPr>
            <a:picLocks noChangeAspect="1"/>
          </p:cNvPicPr>
          <p:nvPr/>
        </p:nvPicPr>
        <p:blipFill>
          <a:blip r:embed="rId2" cstate="print"/>
          <a:stretch>
            <a:fillRect/>
          </a:stretch>
        </p:blipFill>
        <p:spPr>
          <a:xfrm>
            <a:off x="684470" y="498202"/>
            <a:ext cx="540000" cy="441818"/>
          </a:xfrm>
          <a:prstGeom prst="rect">
            <a:avLst/>
          </a:prstGeom>
        </p:spPr>
      </p:pic>
      <p:pic>
        <p:nvPicPr>
          <p:cNvPr id="47" name="图片 46" descr="Hotel.png"/>
          <p:cNvPicPr>
            <a:picLocks noChangeAspect="1"/>
          </p:cNvPicPr>
          <p:nvPr/>
        </p:nvPicPr>
        <p:blipFill>
          <a:blip r:embed="rId3" cstate="print"/>
          <a:stretch>
            <a:fillRect/>
          </a:stretch>
        </p:blipFill>
        <p:spPr>
          <a:xfrm>
            <a:off x="1871193" y="2398931"/>
            <a:ext cx="540000" cy="441818"/>
          </a:xfrm>
          <a:prstGeom prst="rect">
            <a:avLst/>
          </a:prstGeom>
        </p:spPr>
      </p:pic>
      <p:pic>
        <p:nvPicPr>
          <p:cNvPr id="48" name="图片 47" descr="住宅.png"/>
          <p:cNvPicPr>
            <a:picLocks noChangeAspect="1"/>
          </p:cNvPicPr>
          <p:nvPr/>
        </p:nvPicPr>
        <p:blipFill>
          <a:blip r:embed="rId4" cstate="print"/>
          <a:stretch>
            <a:fillRect/>
          </a:stretch>
        </p:blipFill>
        <p:spPr>
          <a:xfrm>
            <a:off x="7978525" y="2398931"/>
            <a:ext cx="540000" cy="441818"/>
          </a:xfrm>
          <a:prstGeom prst="rect">
            <a:avLst/>
          </a:prstGeom>
        </p:spPr>
      </p:pic>
      <p:sp>
        <p:nvSpPr>
          <p:cNvPr id="49" name="TextBox 48"/>
          <p:cNvSpPr txBox="1"/>
          <p:nvPr/>
        </p:nvSpPr>
        <p:spPr>
          <a:xfrm>
            <a:off x="574771" y="78372"/>
            <a:ext cx="492443"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建筑</a:t>
            </a:r>
            <a:endParaRPr lang="zh-CN" altLang="en-US" sz="1200" dirty="0">
              <a:latin typeface="微软雅黑" pitchFamily="34" charset="-122"/>
              <a:ea typeface="微软雅黑" pitchFamily="34" charset="-122"/>
            </a:endParaRPr>
          </a:p>
        </p:txBody>
      </p:sp>
      <p:sp>
        <p:nvSpPr>
          <p:cNvPr id="50" name="TextBox 49"/>
          <p:cNvSpPr txBox="1"/>
          <p:nvPr/>
        </p:nvSpPr>
        <p:spPr>
          <a:xfrm>
            <a:off x="679542" y="9709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办公楼</a:t>
            </a:r>
            <a:endParaRPr lang="zh-CN" altLang="en-US" sz="1000" dirty="0">
              <a:latin typeface="微软雅黑" pitchFamily="34" charset="-122"/>
              <a:ea typeface="微软雅黑" pitchFamily="34" charset="-122"/>
            </a:endParaRPr>
          </a:p>
        </p:txBody>
      </p:sp>
      <p:sp>
        <p:nvSpPr>
          <p:cNvPr id="51" name="TextBox 50"/>
          <p:cNvSpPr txBox="1"/>
          <p:nvPr/>
        </p:nvSpPr>
        <p:spPr>
          <a:xfrm>
            <a:off x="1962153" y="970916"/>
            <a:ext cx="441146"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银行</a:t>
            </a:r>
            <a:endParaRPr lang="zh-CN" altLang="en-US" sz="1000" dirty="0">
              <a:latin typeface="微软雅黑" pitchFamily="34" charset="-122"/>
              <a:ea typeface="微软雅黑" pitchFamily="34" charset="-122"/>
            </a:endParaRPr>
          </a:p>
        </p:txBody>
      </p:sp>
      <p:sp>
        <p:nvSpPr>
          <p:cNvPr id="52" name="TextBox 51"/>
          <p:cNvSpPr txBox="1"/>
          <p:nvPr/>
        </p:nvSpPr>
        <p:spPr>
          <a:xfrm>
            <a:off x="3105772" y="9709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公安局</a:t>
            </a:r>
            <a:endParaRPr lang="zh-CN" altLang="en-US" sz="1000" dirty="0">
              <a:latin typeface="微软雅黑" pitchFamily="34" charset="-122"/>
              <a:ea typeface="微软雅黑" pitchFamily="34" charset="-122"/>
            </a:endParaRPr>
          </a:p>
        </p:txBody>
      </p:sp>
      <p:sp>
        <p:nvSpPr>
          <p:cNvPr id="53" name="TextBox 52"/>
          <p:cNvSpPr txBox="1"/>
          <p:nvPr/>
        </p:nvSpPr>
        <p:spPr>
          <a:xfrm>
            <a:off x="4320086" y="9709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公检法</a:t>
            </a:r>
            <a:endParaRPr lang="zh-CN" altLang="en-US" sz="1000" dirty="0">
              <a:latin typeface="微软雅黑" pitchFamily="34" charset="-122"/>
              <a:ea typeface="微软雅黑" pitchFamily="34" charset="-122"/>
            </a:endParaRPr>
          </a:p>
        </p:txBody>
      </p:sp>
      <p:sp>
        <p:nvSpPr>
          <p:cNvPr id="54" name="TextBox 53"/>
          <p:cNvSpPr txBox="1"/>
          <p:nvPr/>
        </p:nvSpPr>
        <p:spPr>
          <a:xfrm>
            <a:off x="5572091" y="970916"/>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教 育</a:t>
            </a:r>
            <a:endParaRPr lang="zh-CN" altLang="en-US" sz="1000" dirty="0">
              <a:latin typeface="微软雅黑" pitchFamily="34" charset="-122"/>
              <a:ea typeface="微软雅黑" pitchFamily="34" charset="-122"/>
            </a:endParaRPr>
          </a:p>
        </p:txBody>
      </p:sp>
      <p:sp>
        <p:nvSpPr>
          <p:cNvPr id="55" name="TextBox 54"/>
          <p:cNvSpPr txBox="1"/>
          <p:nvPr/>
        </p:nvSpPr>
        <p:spPr>
          <a:xfrm>
            <a:off x="6791292" y="970916"/>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贸 易</a:t>
            </a:r>
            <a:endParaRPr lang="zh-CN" altLang="en-US" sz="1000" dirty="0">
              <a:latin typeface="微软雅黑" pitchFamily="34" charset="-122"/>
              <a:ea typeface="微软雅黑" pitchFamily="34" charset="-122"/>
            </a:endParaRPr>
          </a:p>
        </p:txBody>
      </p:sp>
      <p:pic>
        <p:nvPicPr>
          <p:cNvPr id="56" name="图片 55" descr="分光器-蓝.png"/>
          <p:cNvPicPr>
            <a:picLocks noChangeAspect="1"/>
          </p:cNvPicPr>
          <p:nvPr/>
        </p:nvPicPr>
        <p:blipFill>
          <a:blip r:embed="rId5" cstate="print"/>
          <a:stretch>
            <a:fillRect/>
          </a:stretch>
        </p:blipFill>
        <p:spPr>
          <a:xfrm>
            <a:off x="4323020" y="498202"/>
            <a:ext cx="539607" cy="441818"/>
          </a:xfrm>
          <a:prstGeom prst="rect">
            <a:avLst/>
          </a:prstGeom>
        </p:spPr>
      </p:pic>
      <p:pic>
        <p:nvPicPr>
          <p:cNvPr id="57" name="图片 56" descr="HUB.png"/>
          <p:cNvPicPr>
            <a:picLocks noChangeAspect="1"/>
          </p:cNvPicPr>
          <p:nvPr/>
        </p:nvPicPr>
        <p:blipFill>
          <a:blip r:embed="rId6" cstate="print"/>
          <a:stretch>
            <a:fillRect/>
          </a:stretch>
        </p:blipFill>
        <p:spPr>
          <a:xfrm>
            <a:off x="3110170" y="498202"/>
            <a:ext cx="539607" cy="441818"/>
          </a:xfrm>
          <a:prstGeom prst="rect">
            <a:avLst/>
          </a:prstGeom>
        </p:spPr>
      </p:pic>
      <p:pic>
        <p:nvPicPr>
          <p:cNvPr id="59" name="图片 58" descr="通用服务器-蓝.png"/>
          <p:cNvPicPr>
            <a:picLocks noChangeAspect="1"/>
          </p:cNvPicPr>
          <p:nvPr/>
        </p:nvPicPr>
        <p:blipFill>
          <a:blip r:embed="rId7" cstate="print"/>
          <a:stretch>
            <a:fillRect/>
          </a:stretch>
        </p:blipFill>
        <p:spPr>
          <a:xfrm>
            <a:off x="1897320" y="498202"/>
            <a:ext cx="539607" cy="441817"/>
          </a:xfrm>
          <a:prstGeom prst="rect">
            <a:avLst/>
          </a:prstGeom>
        </p:spPr>
      </p:pic>
      <p:pic>
        <p:nvPicPr>
          <p:cNvPr id="60" name="图片 59" descr="邮件服务器-蓝.png"/>
          <p:cNvPicPr>
            <a:picLocks noChangeAspect="1"/>
          </p:cNvPicPr>
          <p:nvPr/>
        </p:nvPicPr>
        <p:blipFill>
          <a:blip r:embed="rId8" cstate="print"/>
          <a:stretch>
            <a:fillRect/>
          </a:stretch>
        </p:blipFill>
        <p:spPr>
          <a:xfrm>
            <a:off x="6748720" y="498202"/>
            <a:ext cx="539607" cy="441817"/>
          </a:xfrm>
          <a:prstGeom prst="rect">
            <a:avLst/>
          </a:prstGeom>
        </p:spPr>
      </p:pic>
      <p:pic>
        <p:nvPicPr>
          <p:cNvPr id="61" name="图片 60" descr="互联网-蓝.png"/>
          <p:cNvPicPr>
            <a:picLocks noChangeAspect="1"/>
          </p:cNvPicPr>
          <p:nvPr/>
        </p:nvPicPr>
        <p:blipFill>
          <a:blip r:embed="rId9" cstate="print"/>
          <a:stretch>
            <a:fillRect/>
          </a:stretch>
        </p:blipFill>
        <p:spPr>
          <a:xfrm>
            <a:off x="5535870" y="498202"/>
            <a:ext cx="539607" cy="441817"/>
          </a:xfrm>
          <a:prstGeom prst="rect">
            <a:avLst/>
          </a:prstGeom>
        </p:spPr>
      </p:pic>
      <p:sp>
        <p:nvSpPr>
          <p:cNvPr id="62" name="TextBox 61"/>
          <p:cNvSpPr txBox="1"/>
          <p:nvPr/>
        </p:nvSpPr>
        <p:spPr>
          <a:xfrm>
            <a:off x="7917831" y="970916"/>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交  通</a:t>
            </a:r>
            <a:endParaRPr lang="zh-CN" altLang="en-US" sz="1000" dirty="0">
              <a:latin typeface="微软雅黑" pitchFamily="34" charset="-122"/>
              <a:ea typeface="微软雅黑" pitchFamily="34" charset="-122"/>
            </a:endParaRPr>
          </a:p>
        </p:txBody>
      </p:sp>
      <p:pic>
        <p:nvPicPr>
          <p:cNvPr id="63" name="图片 62" descr="打印服务器-蓝.png"/>
          <p:cNvPicPr>
            <a:picLocks noChangeAspect="1"/>
          </p:cNvPicPr>
          <p:nvPr/>
        </p:nvPicPr>
        <p:blipFill>
          <a:blip r:embed="rId10" cstate="print"/>
          <a:stretch>
            <a:fillRect/>
          </a:stretch>
        </p:blipFill>
        <p:spPr>
          <a:xfrm>
            <a:off x="7910225" y="498202"/>
            <a:ext cx="539607" cy="441817"/>
          </a:xfrm>
          <a:prstGeom prst="rect">
            <a:avLst/>
          </a:prstGeom>
        </p:spPr>
      </p:pic>
      <p:sp>
        <p:nvSpPr>
          <p:cNvPr id="64" name="TextBox 63"/>
          <p:cNvSpPr txBox="1"/>
          <p:nvPr/>
        </p:nvSpPr>
        <p:spPr>
          <a:xfrm>
            <a:off x="711362" y="1911441"/>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电 力</a:t>
            </a:r>
            <a:endParaRPr lang="zh-CN" altLang="en-US" sz="1000" dirty="0">
              <a:latin typeface="微软雅黑" pitchFamily="34" charset="-122"/>
              <a:ea typeface="微软雅黑" pitchFamily="34" charset="-122"/>
            </a:endParaRPr>
          </a:p>
        </p:txBody>
      </p:sp>
      <p:sp>
        <p:nvSpPr>
          <p:cNvPr id="65" name="TextBox 64"/>
          <p:cNvSpPr txBox="1"/>
          <p:nvPr/>
        </p:nvSpPr>
        <p:spPr>
          <a:xfrm>
            <a:off x="1820847" y="1911441"/>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公共事业</a:t>
            </a:r>
            <a:endParaRPr lang="zh-CN" altLang="en-US" sz="1000" dirty="0">
              <a:latin typeface="微软雅黑" pitchFamily="34" charset="-122"/>
              <a:ea typeface="微软雅黑" pitchFamily="34" charset="-122"/>
            </a:endParaRPr>
          </a:p>
        </p:txBody>
      </p:sp>
      <p:sp>
        <p:nvSpPr>
          <p:cNvPr id="66" name="TextBox 65"/>
          <p:cNvSpPr txBox="1"/>
          <p:nvPr/>
        </p:nvSpPr>
        <p:spPr>
          <a:xfrm>
            <a:off x="3092707" y="1911441"/>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零售业</a:t>
            </a:r>
            <a:endParaRPr lang="zh-CN" altLang="en-US" sz="1000" dirty="0">
              <a:latin typeface="微软雅黑" pitchFamily="34" charset="-122"/>
              <a:ea typeface="微软雅黑" pitchFamily="34" charset="-122"/>
            </a:endParaRPr>
          </a:p>
        </p:txBody>
      </p:sp>
      <p:sp>
        <p:nvSpPr>
          <p:cNvPr id="67" name="TextBox 66"/>
          <p:cNvSpPr txBox="1"/>
          <p:nvPr/>
        </p:nvSpPr>
        <p:spPr>
          <a:xfrm>
            <a:off x="4351907" y="1911441"/>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金 融</a:t>
            </a:r>
            <a:endParaRPr lang="zh-CN" altLang="en-US" sz="1000" dirty="0">
              <a:latin typeface="微软雅黑" pitchFamily="34" charset="-122"/>
              <a:ea typeface="微软雅黑" pitchFamily="34" charset="-122"/>
            </a:endParaRPr>
          </a:p>
        </p:txBody>
      </p:sp>
      <p:sp>
        <p:nvSpPr>
          <p:cNvPr id="68" name="TextBox 67"/>
          <p:cNvSpPr txBox="1"/>
          <p:nvPr/>
        </p:nvSpPr>
        <p:spPr>
          <a:xfrm>
            <a:off x="5514143" y="1911441"/>
            <a:ext cx="56938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制造业</a:t>
            </a:r>
            <a:endParaRPr lang="zh-CN" altLang="en-US" sz="1000" dirty="0">
              <a:latin typeface="微软雅黑" pitchFamily="34" charset="-122"/>
              <a:ea typeface="微软雅黑" pitchFamily="34" charset="-122"/>
            </a:endParaRPr>
          </a:p>
        </p:txBody>
      </p:sp>
      <p:sp>
        <p:nvSpPr>
          <p:cNvPr id="69" name="TextBox 68"/>
          <p:cNvSpPr txBox="1"/>
          <p:nvPr/>
        </p:nvSpPr>
        <p:spPr>
          <a:xfrm>
            <a:off x="6778227" y="1911441"/>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政 府</a:t>
            </a:r>
            <a:endParaRPr lang="zh-CN" altLang="en-US" sz="1000" dirty="0">
              <a:latin typeface="微软雅黑" pitchFamily="34" charset="-122"/>
              <a:ea typeface="微软雅黑" pitchFamily="34" charset="-122"/>
            </a:endParaRPr>
          </a:p>
        </p:txBody>
      </p:sp>
      <p:pic>
        <p:nvPicPr>
          <p:cNvPr id="72" name="图片 71" descr="防火墙-蓝.png"/>
          <p:cNvPicPr>
            <a:picLocks noChangeAspect="1"/>
          </p:cNvPicPr>
          <p:nvPr/>
        </p:nvPicPr>
        <p:blipFill>
          <a:blip r:embed="rId11" cstate="print"/>
          <a:stretch>
            <a:fillRect/>
          </a:stretch>
        </p:blipFill>
        <p:spPr>
          <a:xfrm>
            <a:off x="671406" y="1425665"/>
            <a:ext cx="539607" cy="441817"/>
          </a:xfrm>
          <a:prstGeom prst="rect">
            <a:avLst/>
          </a:prstGeom>
        </p:spPr>
      </p:pic>
      <p:pic>
        <p:nvPicPr>
          <p:cNvPr id="73" name="图片 72" descr="AC-蓝.png"/>
          <p:cNvPicPr>
            <a:picLocks noChangeAspect="1"/>
          </p:cNvPicPr>
          <p:nvPr/>
        </p:nvPicPr>
        <p:blipFill>
          <a:blip r:embed="rId12" cstate="print"/>
          <a:stretch>
            <a:fillRect/>
          </a:stretch>
        </p:blipFill>
        <p:spPr>
          <a:xfrm>
            <a:off x="4301139" y="1439526"/>
            <a:ext cx="568257" cy="465277"/>
          </a:xfrm>
          <a:prstGeom prst="rect">
            <a:avLst/>
          </a:prstGeom>
        </p:spPr>
      </p:pic>
      <p:pic>
        <p:nvPicPr>
          <p:cNvPr id="74" name="图片 73" descr="AP故障-蓝.png"/>
          <p:cNvPicPr>
            <a:picLocks noChangeAspect="1"/>
          </p:cNvPicPr>
          <p:nvPr/>
        </p:nvPicPr>
        <p:blipFill>
          <a:blip r:embed="rId13" cstate="print"/>
          <a:stretch>
            <a:fillRect/>
          </a:stretch>
        </p:blipFill>
        <p:spPr>
          <a:xfrm>
            <a:off x="3097106" y="1425665"/>
            <a:ext cx="539607" cy="441817"/>
          </a:xfrm>
          <a:prstGeom prst="rect">
            <a:avLst/>
          </a:prstGeom>
        </p:spPr>
      </p:pic>
      <p:pic>
        <p:nvPicPr>
          <p:cNvPr id="75" name="图片 74" descr="AP-蓝.png"/>
          <p:cNvPicPr>
            <a:picLocks noChangeAspect="1"/>
          </p:cNvPicPr>
          <p:nvPr/>
        </p:nvPicPr>
        <p:blipFill>
          <a:blip r:embed="rId14" cstate="print"/>
          <a:stretch>
            <a:fillRect/>
          </a:stretch>
        </p:blipFill>
        <p:spPr>
          <a:xfrm>
            <a:off x="1884256" y="1425665"/>
            <a:ext cx="539607" cy="441817"/>
          </a:xfrm>
          <a:prstGeom prst="rect">
            <a:avLst/>
          </a:prstGeom>
        </p:spPr>
      </p:pic>
      <p:pic>
        <p:nvPicPr>
          <p:cNvPr id="76" name="图片 75" descr="大型网管-蓝.png"/>
          <p:cNvPicPr>
            <a:picLocks noChangeAspect="1"/>
          </p:cNvPicPr>
          <p:nvPr/>
        </p:nvPicPr>
        <p:blipFill>
          <a:blip r:embed="rId15" cstate="print"/>
          <a:stretch>
            <a:fillRect/>
          </a:stretch>
        </p:blipFill>
        <p:spPr>
          <a:xfrm>
            <a:off x="5567745" y="1444127"/>
            <a:ext cx="558141" cy="456993"/>
          </a:xfrm>
          <a:prstGeom prst="rect">
            <a:avLst/>
          </a:prstGeom>
        </p:spPr>
      </p:pic>
      <p:pic>
        <p:nvPicPr>
          <p:cNvPr id="77" name="图片 76" descr="通用网管-蓝.png"/>
          <p:cNvPicPr>
            <a:picLocks noChangeAspect="1"/>
          </p:cNvPicPr>
          <p:nvPr/>
        </p:nvPicPr>
        <p:blipFill>
          <a:blip r:embed="rId16" cstate="print"/>
          <a:stretch>
            <a:fillRect/>
          </a:stretch>
        </p:blipFill>
        <p:spPr>
          <a:xfrm>
            <a:off x="6726804" y="1447603"/>
            <a:ext cx="559957" cy="458480"/>
          </a:xfrm>
          <a:prstGeom prst="rect">
            <a:avLst/>
          </a:prstGeom>
        </p:spPr>
      </p:pic>
      <p:sp>
        <p:nvSpPr>
          <p:cNvPr id="78" name="TextBox 77"/>
          <p:cNvSpPr txBox="1"/>
          <p:nvPr/>
        </p:nvSpPr>
        <p:spPr>
          <a:xfrm>
            <a:off x="7854190" y="1919423"/>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商业中心</a:t>
            </a:r>
            <a:endParaRPr lang="zh-CN" altLang="en-US" sz="1000" dirty="0">
              <a:latin typeface="微软雅黑" pitchFamily="34" charset="-122"/>
              <a:ea typeface="微软雅黑" pitchFamily="34" charset="-122"/>
            </a:endParaRPr>
          </a:p>
        </p:txBody>
      </p:sp>
      <p:pic>
        <p:nvPicPr>
          <p:cNvPr id="79" name="图片 78" descr="内网小型网管.png"/>
          <p:cNvPicPr>
            <a:picLocks noChangeAspect="1"/>
          </p:cNvPicPr>
          <p:nvPr/>
        </p:nvPicPr>
        <p:blipFill>
          <a:blip r:embed="rId17" cstate="print"/>
          <a:stretch>
            <a:fillRect/>
          </a:stretch>
        </p:blipFill>
        <p:spPr>
          <a:xfrm>
            <a:off x="7942943" y="1443172"/>
            <a:ext cx="539607" cy="441817"/>
          </a:xfrm>
          <a:prstGeom prst="rect">
            <a:avLst/>
          </a:prstGeom>
        </p:spPr>
      </p:pic>
      <p:sp>
        <p:nvSpPr>
          <p:cNvPr id="80" name="TextBox 79"/>
          <p:cNvSpPr txBox="1"/>
          <p:nvPr/>
        </p:nvSpPr>
        <p:spPr>
          <a:xfrm>
            <a:off x="679064" y="2876096"/>
            <a:ext cx="51809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企  业</a:t>
            </a:r>
            <a:endParaRPr lang="zh-CN" altLang="en-US" sz="1000" dirty="0">
              <a:latin typeface="微软雅黑" pitchFamily="34" charset="-122"/>
              <a:ea typeface="微软雅黑" pitchFamily="34" charset="-122"/>
            </a:endParaRPr>
          </a:p>
        </p:txBody>
      </p:sp>
      <p:sp>
        <p:nvSpPr>
          <p:cNvPr id="81" name="TextBox 80"/>
          <p:cNvSpPr txBox="1"/>
          <p:nvPr/>
        </p:nvSpPr>
        <p:spPr>
          <a:xfrm>
            <a:off x="1897553" y="2876096"/>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酒  店</a:t>
            </a:r>
            <a:endParaRPr lang="zh-CN" altLang="en-US" sz="1000" dirty="0">
              <a:latin typeface="微软雅黑" pitchFamily="34" charset="-122"/>
              <a:ea typeface="微软雅黑" pitchFamily="34" charset="-122"/>
            </a:endParaRPr>
          </a:p>
        </p:txBody>
      </p:sp>
      <p:sp>
        <p:nvSpPr>
          <p:cNvPr id="82" name="TextBox 81"/>
          <p:cNvSpPr txBox="1"/>
          <p:nvPr/>
        </p:nvSpPr>
        <p:spPr>
          <a:xfrm>
            <a:off x="3098942" y="2876096"/>
            <a:ext cx="51809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小  区</a:t>
            </a:r>
            <a:endParaRPr lang="zh-CN" altLang="en-US" sz="1000" dirty="0">
              <a:latin typeface="微软雅黑" pitchFamily="34" charset="-122"/>
              <a:ea typeface="微软雅黑" pitchFamily="34" charset="-122"/>
            </a:endParaRPr>
          </a:p>
        </p:txBody>
      </p:sp>
      <p:sp>
        <p:nvSpPr>
          <p:cNvPr id="83" name="TextBox 82"/>
          <p:cNvSpPr txBox="1"/>
          <p:nvPr/>
        </p:nvSpPr>
        <p:spPr>
          <a:xfrm>
            <a:off x="4165719" y="2876096"/>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分支办公室</a:t>
            </a:r>
            <a:endParaRPr lang="zh-CN" altLang="en-US" sz="1000" dirty="0">
              <a:latin typeface="微软雅黑" pitchFamily="34" charset="-122"/>
              <a:ea typeface="微软雅黑" pitchFamily="34" charset="-122"/>
            </a:endParaRPr>
          </a:p>
        </p:txBody>
      </p:sp>
      <p:sp>
        <p:nvSpPr>
          <p:cNvPr id="85" name="TextBox 84"/>
          <p:cNvSpPr txBox="1"/>
          <p:nvPr/>
        </p:nvSpPr>
        <p:spPr>
          <a:xfrm>
            <a:off x="5436959" y="2876096"/>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能源行业</a:t>
            </a:r>
            <a:endParaRPr lang="zh-CN" altLang="en-US" sz="1000" dirty="0">
              <a:latin typeface="微软雅黑" pitchFamily="34" charset="-122"/>
              <a:ea typeface="微软雅黑" pitchFamily="34" charset="-122"/>
            </a:endParaRPr>
          </a:p>
        </p:txBody>
      </p:sp>
      <p:sp>
        <p:nvSpPr>
          <p:cNvPr id="86" name="TextBox 85"/>
          <p:cNvSpPr txBox="1"/>
          <p:nvPr/>
        </p:nvSpPr>
        <p:spPr>
          <a:xfrm>
            <a:off x="6768370" y="2876096"/>
            <a:ext cx="47320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ATM</a:t>
            </a:r>
            <a:endParaRPr lang="zh-CN" altLang="en-US" sz="1000" dirty="0">
              <a:latin typeface="微软雅黑" pitchFamily="34" charset="-122"/>
              <a:ea typeface="微软雅黑" pitchFamily="34" charset="-122"/>
            </a:endParaRPr>
          </a:p>
        </p:txBody>
      </p:sp>
      <p:pic>
        <p:nvPicPr>
          <p:cNvPr id="89" name="图片 88" descr="MA5200 BRAS-蓝.png"/>
          <p:cNvPicPr>
            <a:picLocks noChangeAspect="1"/>
          </p:cNvPicPr>
          <p:nvPr/>
        </p:nvPicPr>
        <p:blipFill>
          <a:blip r:embed="rId18" cstate="print"/>
          <a:stretch>
            <a:fillRect/>
          </a:stretch>
        </p:blipFill>
        <p:spPr>
          <a:xfrm>
            <a:off x="658147" y="2398931"/>
            <a:ext cx="540000" cy="441818"/>
          </a:xfrm>
          <a:prstGeom prst="rect">
            <a:avLst/>
          </a:prstGeom>
        </p:spPr>
      </p:pic>
      <p:pic>
        <p:nvPicPr>
          <p:cNvPr id="92" name="图片 91" descr="企业-蓝.png"/>
          <p:cNvPicPr>
            <a:picLocks noChangeAspect="1"/>
          </p:cNvPicPr>
          <p:nvPr/>
        </p:nvPicPr>
        <p:blipFill>
          <a:blip r:embed="rId19" cstate="print"/>
          <a:stretch>
            <a:fillRect/>
          </a:stretch>
        </p:blipFill>
        <p:spPr>
          <a:xfrm>
            <a:off x="3084043" y="2398931"/>
            <a:ext cx="539607" cy="441817"/>
          </a:xfrm>
          <a:prstGeom prst="rect">
            <a:avLst/>
          </a:prstGeom>
        </p:spPr>
      </p:pic>
      <p:pic>
        <p:nvPicPr>
          <p:cNvPr id="95" name="图片 94" descr="酒店-蓝.png"/>
          <p:cNvPicPr>
            <a:picLocks noChangeAspect="1"/>
          </p:cNvPicPr>
          <p:nvPr/>
        </p:nvPicPr>
        <p:blipFill>
          <a:blip r:embed="rId20" cstate="print"/>
          <a:stretch>
            <a:fillRect/>
          </a:stretch>
        </p:blipFill>
        <p:spPr>
          <a:xfrm>
            <a:off x="4296893" y="2398931"/>
            <a:ext cx="539607" cy="441817"/>
          </a:xfrm>
          <a:prstGeom prst="rect">
            <a:avLst/>
          </a:prstGeom>
        </p:spPr>
      </p:pic>
      <p:pic>
        <p:nvPicPr>
          <p:cNvPr id="98" name="图片 97" descr="住宅-蓝.png"/>
          <p:cNvPicPr>
            <a:picLocks noChangeAspect="1"/>
          </p:cNvPicPr>
          <p:nvPr/>
        </p:nvPicPr>
        <p:blipFill>
          <a:blip r:embed="rId21" cstate="print"/>
          <a:stretch>
            <a:fillRect/>
          </a:stretch>
        </p:blipFill>
        <p:spPr>
          <a:xfrm>
            <a:off x="5509743" y="2398931"/>
            <a:ext cx="539607" cy="441818"/>
          </a:xfrm>
          <a:prstGeom prst="rect">
            <a:avLst/>
          </a:prstGeom>
        </p:spPr>
      </p:pic>
      <p:pic>
        <p:nvPicPr>
          <p:cNvPr id="101" name="图片 100" descr="小区-蓝.png"/>
          <p:cNvPicPr>
            <a:picLocks noChangeAspect="1"/>
          </p:cNvPicPr>
          <p:nvPr/>
        </p:nvPicPr>
        <p:blipFill>
          <a:blip r:embed="rId22" cstate="print"/>
          <a:stretch>
            <a:fillRect/>
          </a:stretch>
        </p:blipFill>
        <p:spPr>
          <a:xfrm>
            <a:off x="6722593" y="2398931"/>
            <a:ext cx="539607" cy="441817"/>
          </a:xfrm>
          <a:prstGeom prst="rect">
            <a:avLst/>
          </a:prstGeom>
        </p:spPr>
      </p:pic>
      <p:pic>
        <p:nvPicPr>
          <p:cNvPr id="104" name="图片 103" descr="大型网管-蓝.png"/>
          <p:cNvPicPr>
            <a:picLocks noChangeAspect="1"/>
          </p:cNvPicPr>
          <p:nvPr/>
        </p:nvPicPr>
        <p:blipFill>
          <a:blip r:embed="rId23" cstate="print"/>
          <a:stretch>
            <a:fillRect/>
          </a:stretch>
        </p:blipFill>
        <p:spPr>
          <a:xfrm>
            <a:off x="665861" y="2398931"/>
            <a:ext cx="539607" cy="441817"/>
          </a:xfrm>
          <a:prstGeom prst="rect">
            <a:avLst/>
          </a:prstGeom>
        </p:spPr>
      </p:pic>
      <p:sp>
        <p:nvSpPr>
          <p:cNvPr id="107" name="TextBox 106"/>
          <p:cNvSpPr txBox="1"/>
          <p:nvPr/>
        </p:nvSpPr>
        <p:spPr>
          <a:xfrm>
            <a:off x="7989676" y="2876096"/>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住  宅</a:t>
            </a:r>
            <a:endParaRPr lang="zh-CN" altLang="en-US" sz="1000" dirty="0">
              <a:latin typeface="微软雅黑" pitchFamily="34" charset="-122"/>
              <a:ea typeface="微软雅黑" pitchFamily="34" charset="-122"/>
            </a:endParaRPr>
          </a:p>
        </p:txBody>
      </p:sp>
    </p:spTree>
  </p:cSld>
  <p:clrMapOvr>
    <a:masterClrMapping/>
  </p:clrMapOvr>
  <p:transition advClick="0" advTm="8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图片 51" descr="办公楼.png"/>
          <p:cNvPicPr>
            <a:picLocks noChangeAspect="1"/>
          </p:cNvPicPr>
          <p:nvPr/>
        </p:nvPicPr>
        <p:blipFill>
          <a:blip r:embed="rId2" cstate="print"/>
          <a:stretch>
            <a:fillRect/>
          </a:stretch>
        </p:blipFill>
        <p:spPr>
          <a:xfrm>
            <a:off x="680117" y="494322"/>
            <a:ext cx="540000" cy="441818"/>
          </a:xfrm>
          <a:prstGeom prst="rect">
            <a:avLst/>
          </a:prstGeom>
        </p:spPr>
      </p:pic>
      <p:pic>
        <p:nvPicPr>
          <p:cNvPr id="53" name="图片 52" descr="Hotel.png"/>
          <p:cNvPicPr>
            <a:picLocks noChangeAspect="1"/>
          </p:cNvPicPr>
          <p:nvPr/>
        </p:nvPicPr>
        <p:blipFill>
          <a:blip r:embed="rId3" cstate="print"/>
          <a:stretch>
            <a:fillRect/>
          </a:stretch>
        </p:blipFill>
        <p:spPr>
          <a:xfrm>
            <a:off x="1870999" y="2395006"/>
            <a:ext cx="540000" cy="441818"/>
          </a:xfrm>
          <a:prstGeom prst="rect">
            <a:avLst/>
          </a:prstGeom>
        </p:spPr>
      </p:pic>
      <p:pic>
        <p:nvPicPr>
          <p:cNvPr id="54" name="图片 53" descr="住宅.png"/>
          <p:cNvPicPr>
            <a:picLocks noChangeAspect="1"/>
          </p:cNvPicPr>
          <p:nvPr/>
        </p:nvPicPr>
        <p:blipFill>
          <a:blip r:embed="rId4" cstate="print"/>
          <a:stretch>
            <a:fillRect/>
          </a:stretch>
        </p:blipFill>
        <p:spPr>
          <a:xfrm>
            <a:off x="7978525" y="2394313"/>
            <a:ext cx="540000" cy="441818"/>
          </a:xfrm>
          <a:prstGeom prst="rect">
            <a:avLst/>
          </a:prstGeom>
        </p:spPr>
      </p:pic>
      <p:pic>
        <p:nvPicPr>
          <p:cNvPr id="89" name="图片 88" descr="分光器-蓝.png"/>
          <p:cNvPicPr>
            <a:picLocks noChangeAspect="1"/>
          </p:cNvPicPr>
          <p:nvPr/>
        </p:nvPicPr>
        <p:blipFill>
          <a:blip r:embed="rId5" cstate="print"/>
          <a:stretch>
            <a:fillRect/>
          </a:stretch>
        </p:blipFill>
        <p:spPr>
          <a:xfrm>
            <a:off x="4322823" y="495509"/>
            <a:ext cx="539999" cy="438311"/>
          </a:xfrm>
          <a:prstGeom prst="rect">
            <a:avLst/>
          </a:prstGeom>
        </p:spPr>
      </p:pic>
      <p:pic>
        <p:nvPicPr>
          <p:cNvPr id="90" name="图片 89" descr="HUB.png"/>
          <p:cNvPicPr>
            <a:picLocks noChangeAspect="1"/>
          </p:cNvPicPr>
          <p:nvPr/>
        </p:nvPicPr>
        <p:blipFill>
          <a:blip r:embed="rId6" cstate="print"/>
          <a:stretch>
            <a:fillRect/>
          </a:stretch>
        </p:blipFill>
        <p:spPr>
          <a:xfrm>
            <a:off x="3109973" y="495509"/>
            <a:ext cx="539999" cy="438311"/>
          </a:xfrm>
          <a:prstGeom prst="rect">
            <a:avLst/>
          </a:prstGeom>
        </p:spPr>
      </p:pic>
      <p:pic>
        <p:nvPicPr>
          <p:cNvPr id="91" name="图片 90" descr="通用服务器-蓝.png"/>
          <p:cNvPicPr>
            <a:picLocks noChangeAspect="1"/>
          </p:cNvPicPr>
          <p:nvPr/>
        </p:nvPicPr>
        <p:blipFill>
          <a:blip r:embed="rId7" cstate="print"/>
          <a:stretch>
            <a:fillRect/>
          </a:stretch>
        </p:blipFill>
        <p:spPr>
          <a:xfrm>
            <a:off x="1897123" y="495509"/>
            <a:ext cx="539999" cy="438311"/>
          </a:xfrm>
          <a:prstGeom prst="rect">
            <a:avLst/>
          </a:prstGeom>
        </p:spPr>
      </p:pic>
      <p:pic>
        <p:nvPicPr>
          <p:cNvPr id="92" name="图片 91" descr="防火墙-蓝.png"/>
          <p:cNvPicPr>
            <a:picLocks noChangeAspect="1"/>
          </p:cNvPicPr>
          <p:nvPr/>
        </p:nvPicPr>
        <p:blipFill>
          <a:blip r:embed="rId8" cstate="print"/>
          <a:stretch>
            <a:fillRect/>
          </a:stretch>
        </p:blipFill>
        <p:spPr>
          <a:xfrm>
            <a:off x="671209" y="1427420"/>
            <a:ext cx="539999" cy="438311"/>
          </a:xfrm>
          <a:prstGeom prst="rect">
            <a:avLst/>
          </a:prstGeom>
        </p:spPr>
      </p:pic>
      <p:pic>
        <p:nvPicPr>
          <p:cNvPr id="93" name="图片 92" descr="打印服务器-蓝.png"/>
          <p:cNvPicPr>
            <a:picLocks noChangeAspect="1"/>
          </p:cNvPicPr>
          <p:nvPr/>
        </p:nvPicPr>
        <p:blipFill>
          <a:blip r:embed="rId9" cstate="print"/>
          <a:stretch>
            <a:fillRect/>
          </a:stretch>
        </p:blipFill>
        <p:spPr>
          <a:xfrm>
            <a:off x="7910031" y="493423"/>
            <a:ext cx="539999" cy="438311"/>
          </a:xfrm>
          <a:prstGeom prst="rect">
            <a:avLst/>
          </a:prstGeom>
        </p:spPr>
      </p:pic>
      <p:pic>
        <p:nvPicPr>
          <p:cNvPr id="94" name="图片 93" descr="邮件服务器-蓝.png"/>
          <p:cNvPicPr>
            <a:picLocks noChangeAspect="1"/>
          </p:cNvPicPr>
          <p:nvPr/>
        </p:nvPicPr>
        <p:blipFill>
          <a:blip r:embed="rId10" cstate="print"/>
          <a:stretch>
            <a:fillRect/>
          </a:stretch>
        </p:blipFill>
        <p:spPr>
          <a:xfrm>
            <a:off x="6741991" y="495509"/>
            <a:ext cx="539999" cy="438311"/>
          </a:xfrm>
          <a:prstGeom prst="rect">
            <a:avLst/>
          </a:prstGeom>
        </p:spPr>
      </p:pic>
      <p:pic>
        <p:nvPicPr>
          <p:cNvPr id="95" name="图片 94" descr="AC-蓝.png"/>
          <p:cNvPicPr>
            <a:picLocks noChangeAspect="1"/>
          </p:cNvPicPr>
          <p:nvPr/>
        </p:nvPicPr>
        <p:blipFill>
          <a:blip r:embed="rId11" cstate="print"/>
          <a:stretch>
            <a:fillRect/>
          </a:stretch>
        </p:blipFill>
        <p:spPr>
          <a:xfrm>
            <a:off x="4302446" y="1444840"/>
            <a:ext cx="540000" cy="438311"/>
          </a:xfrm>
          <a:prstGeom prst="rect">
            <a:avLst/>
          </a:prstGeom>
        </p:spPr>
      </p:pic>
      <p:pic>
        <p:nvPicPr>
          <p:cNvPr id="96" name="图片 95" descr="AP故障-蓝.png"/>
          <p:cNvPicPr>
            <a:picLocks noChangeAspect="1"/>
          </p:cNvPicPr>
          <p:nvPr/>
        </p:nvPicPr>
        <p:blipFill>
          <a:blip r:embed="rId12" cstate="print"/>
          <a:stretch>
            <a:fillRect/>
          </a:stretch>
        </p:blipFill>
        <p:spPr>
          <a:xfrm>
            <a:off x="3090379" y="1420886"/>
            <a:ext cx="539999" cy="438311"/>
          </a:xfrm>
          <a:prstGeom prst="rect">
            <a:avLst/>
          </a:prstGeom>
        </p:spPr>
      </p:pic>
      <p:pic>
        <p:nvPicPr>
          <p:cNvPr id="97" name="图片 96" descr="AP-蓝.png"/>
          <p:cNvPicPr>
            <a:picLocks noChangeAspect="1"/>
          </p:cNvPicPr>
          <p:nvPr/>
        </p:nvPicPr>
        <p:blipFill>
          <a:blip r:embed="rId13" cstate="print"/>
          <a:stretch>
            <a:fillRect/>
          </a:stretch>
        </p:blipFill>
        <p:spPr>
          <a:xfrm>
            <a:off x="1877530" y="1420885"/>
            <a:ext cx="539999" cy="438311"/>
          </a:xfrm>
          <a:prstGeom prst="rect">
            <a:avLst/>
          </a:prstGeom>
        </p:spPr>
      </p:pic>
      <p:pic>
        <p:nvPicPr>
          <p:cNvPr id="98" name="图片 97" descr="MA5200 BRAS-蓝.png"/>
          <p:cNvPicPr>
            <a:picLocks noChangeAspect="1"/>
          </p:cNvPicPr>
          <p:nvPr/>
        </p:nvPicPr>
        <p:blipFill>
          <a:blip r:embed="rId14" cstate="print"/>
          <a:stretch>
            <a:fillRect/>
          </a:stretch>
        </p:blipFill>
        <p:spPr>
          <a:xfrm>
            <a:off x="664679" y="2398514"/>
            <a:ext cx="539999" cy="438311"/>
          </a:xfrm>
          <a:prstGeom prst="rect">
            <a:avLst/>
          </a:prstGeom>
        </p:spPr>
      </p:pic>
      <p:pic>
        <p:nvPicPr>
          <p:cNvPr id="99" name="图片 98" descr="酒店-蓝.png"/>
          <p:cNvPicPr>
            <a:picLocks noChangeAspect="1"/>
          </p:cNvPicPr>
          <p:nvPr/>
        </p:nvPicPr>
        <p:blipFill>
          <a:blip r:embed="rId15" cstate="print"/>
          <a:stretch>
            <a:fillRect/>
          </a:stretch>
        </p:blipFill>
        <p:spPr>
          <a:xfrm>
            <a:off x="3082446" y="2398513"/>
            <a:ext cx="539999" cy="438311"/>
          </a:xfrm>
          <a:prstGeom prst="rect">
            <a:avLst/>
          </a:prstGeom>
        </p:spPr>
      </p:pic>
      <p:pic>
        <p:nvPicPr>
          <p:cNvPr id="100" name="图片 99" descr="住宅-蓝.png"/>
          <p:cNvPicPr>
            <a:picLocks noChangeAspect="1"/>
          </p:cNvPicPr>
          <p:nvPr/>
        </p:nvPicPr>
        <p:blipFill>
          <a:blip r:embed="rId16" cstate="print"/>
          <a:stretch>
            <a:fillRect/>
          </a:stretch>
        </p:blipFill>
        <p:spPr>
          <a:xfrm>
            <a:off x="4295297" y="2398513"/>
            <a:ext cx="539999" cy="438311"/>
          </a:xfrm>
          <a:prstGeom prst="rect">
            <a:avLst/>
          </a:prstGeom>
        </p:spPr>
      </p:pic>
      <p:pic>
        <p:nvPicPr>
          <p:cNvPr id="101" name="图片 100" descr="小区-蓝.png"/>
          <p:cNvPicPr>
            <a:picLocks noChangeAspect="1"/>
          </p:cNvPicPr>
          <p:nvPr/>
        </p:nvPicPr>
        <p:blipFill>
          <a:blip r:embed="rId17" cstate="print"/>
          <a:stretch>
            <a:fillRect/>
          </a:stretch>
        </p:blipFill>
        <p:spPr>
          <a:xfrm>
            <a:off x="5506386" y="2388419"/>
            <a:ext cx="539999" cy="438311"/>
          </a:xfrm>
          <a:prstGeom prst="rect">
            <a:avLst/>
          </a:prstGeom>
        </p:spPr>
      </p:pic>
      <p:pic>
        <p:nvPicPr>
          <p:cNvPr id="102" name="图片 101" descr="互联网-蓝.png"/>
          <p:cNvPicPr>
            <a:picLocks noChangeAspect="1"/>
          </p:cNvPicPr>
          <p:nvPr/>
        </p:nvPicPr>
        <p:blipFill>
          <a:blip r:embed="rId18" cstate="print"/>
          <a:stretch>
            <a:fillRect/>
          </a:stretch>
        </p:blipFill>
        <p:spPr>
          <a:xfrm>
            <a:off x="5535673" y="495509"/>
            <a:ext cx="539999" cy="438311"/>
          </a:xfrm>
          <a:prstGeom prst="rect">
            <a:avLst/>
          </a:prstGeom>
        </p:spPr>
      </p:pic>
      <p:pic>
        <p:nvPicPr>
          <p:cNvPr id="103" name="图片 102" descr="内网小型网管.png"/>
          <p:cNvPicPr>
            <a:picLocks noChangeAspect="1"/>
          </p:cNvPicPr>
          <p:nvPr/>
        </p:nvPicPr>
        <p:blipFill>
          <a:blip r:embed="rId19" cstate="print"/>
          <a:stretch>
            <a:fillRect/>
          </a:stretch>
        </p:blipFill>
        <p:spPr>
          <a:xfrm>
            <a:off x="7936412" y="1437206"/>
            <a:ext cx="539999" cy="438311"/>
          </a:xfrm>
          <a:prstGeom prst="rect">
            <a:avLst/>
          </a:prstGeom>
        </p:spPr>
      </p:pic>
      <p:pic>
        <p:nvPicPr>
          <p:cNvPr id="104" name="图片 103" descr="AC-蓝.png"/>
          <p:cNvPicPr>
            <a:picLocks noChangeAspect="1"/>
          </p:cNvPicPr>
          <p:nvPr/>
        </p:nvPicPr>
        <p:blipFill>
          <a:blip r:embed="rId20" cstate="print"/>
          <a:stretch>
            <a:fillRect/>
          </a:stretch>
        </p:blipFill>
        <p:spPr>
          <a:xfrm>
            <a:off x="5562815" y="1441702"/>
            <a:ext cx="540000" cy="438311"/>
          </a:xfrm>
          <a:prstGeom prst="rect">
            <a:avLst/>
          </a:prstGeom>
        </p:spPr>
      </p:pic>
      <p:pic>
        <p:nvPicPr>
          <p:cNvPr id="105" name="图片 104" descr="AC-蓝.png"/>
          <p:cNvPicPr>
            <a:picLocks noChangeAspect="1"/>
          </p:cNvPicPr>
          <p:nvPr/>
        </p:nvPicPr>
        <p:blipFill>
          <a:blip r:embed="rId21" cstate="print"/>
          <a:stretch>
            <a:fillRect/>
          </a:stretch>
        </p:blipFill>
        <p:spPr>
          <a:xfrm>
            <a:off x="6728046" y="1446453"/>
            <a:ext cx="540000" cy="438311"/>
          </a:xfrm>
          <a:prstGeom prst="rect">
            <a:avLst/>
          </a:prstGeom>
        </p:spPr>
      </p:pic>
      <p:pic>
        <p:nvPicPr>
          <p:cNvPr id="106" name="图片 105" descr="小区-蓝.png"/>
          <p:cNvPicPr>
            <a:picLocks noChangeAspect="1"/>
          </p:cNvPicPr>
          <p:nvPr/>
        </p:nvPicPr>
        <p:blipFill>
          <a:blip r:embed="rId22" cstate="print"/>
          <a:stretch>
            <a:fillRect/>
          </a:stretch>
        </p:blipFill>
        <p:spPr>
          <a:xfrm>
            <a:off x="6727168" y="2403066"/>
            <a:ext cx="539999" cy="438310"/>
          </a:xfrm>
          <a:prstGeom prst="rect">
            <a:avLst/>
          </a:prstGeom>
        </p:spPr>
      </p:pic>
      <p:sp>
        <p:nvSpPr>
          <p:cNvPr id="108" name="TextBox 107"/>
          <p:cNvSpPr txBox="1"/>
          <p:nvPr/>
        </p:nvSpPr>
        <p:spPr>
          <a:xfrm>
            <a:off x="574771" y="78372"/>
            <a:ext cx="492443"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建筑</a:t>
            </a:r>
            <a:endParaRPr lang="zh-CN" altLang="en-US" sz="1200" dirty="0">
              <a:latin typeface="微软雅黑" pitchFamily="34" charset="-122"/>
              <a:ea typeface="微软雅黑" pitchFamily="34" charset="-122"/>
            </a:endParaRPr>
          </a:p>
        </p:txBody>
      </p:sp>
      <p:sp>
        <p:nvSpPr>
          <p:cNvPr id="109" name="TextBox 108"/>
          <p:cNvSpPr txBox="1"/>
          <p:nvPr/>
        </p:nvSpPr>
        <p:spPr>
          <a:xfrm>
            <a:off x="679542" y="9709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办公楼</a:t>
            </a:r>
            <a:endParaRPr lang="zh-CN" altLang="en-US" sz="1000" dirty="0">
              <a:latin typeface="微软雅黑" pitchFamily="34" charset="-122"/>
              <a:ea typeface="微软雅黑" pitchFamily="34" charset="-122"/>
            </a:endParaRPr>
          </a:p>
        </p:txBody>
      </p:sp>
      <p:sp>
        <p:nvSpPr>
          <p:cNvPr id="110" name="TextBox 109"/>
          <p:cNvSpPr txBox="1"/>
          <p:nvPr/>
        </p:nvSpPr>
        <p:spPr>
          <a:xfrm>
            <a:off x="1962153" y="970916"/>
            <a:ext cx="441146"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银行</a:t>
            </a:r>
            <a:endParaRPr lang="zh-CN" altLang="en-US" sz="1000" dirty="0">
              <a:latin typeface="微软雅黑" pitchFamily="34" charset="-122"/>
              <a:ea typeface="微软雅黑" pitchFamily="34" charset="-122"/>
            </a:endParaRPr>
          </a:p>
        </p:txBody>
      </p:sp>
      <p:sp>
        <p:nvSpPr>
          <p:cNvPr id="111" name="TextBox 110"/>
          <p:cNvSpPr txBox="1"/>
          <p:nvPr/>
        </p:nvSpPr>
        <p:spPr>
          <a:xfrm>
            <a:off x="3105772" y="9709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公安局</a:t>
            </a:r>
            <a:endParaRPr lang="zh-CN" altLang="en-US" sz="1000" dirty="0">
              <a:latin typeface="微软雅黑" pitchFamily="34" charset="-122"/>
              <a:ea typeface="微软雅黑" pitchFamily="34" charset="-122"/>
            </a:endParaRPr>
          </a:p>
        </p:txBody>
      </p:sp>
      <p:sp>
        <p:nvSpPr>
          <p:cNvPr id="112" name="TextBox 111"/>
          <p:cNvSpPr txBox="1"/>
          <p:nvPr/>
        </p:nvSpPr>
        <p:spPr>
          <a:xfrm>
            <a:off x="4320086" y="9709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公检法</a:t>
            </a:r>
            <a:endParaRPr lang="zh-CN" altLang="en-US" sz="1000" dirty="0">
              <a:latin typeface="微软雅黑" pitchFamily="34" charset="-122"/>
              <a:ea typeface="微软雅黑" pitchFamily="34" charset="-122"/>
            </a:endParaRPr>
          </a:p>
        </p:txBody>
      </p:sp>
      <p:sp>
        <p:nvSpPr>
          <p:cNvPr id="113" name="TextBox 112"/>
          <p:cNvSpPr txBox="1"/>
          <p:nvPr/>
        </p:nvSpPr>
        <p:spPr>
          <a:xfrm>
            <a:off x="5572091" y="970916"/>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教 育</a:t>
            </a:r>
            <a:endParaRPr lang="zh-CN" altLang="en-US" sz="1000" dirty="0">
              <a:latin typeface="微软雅黑" pitchFamily="34" charset="-122"/>
              <a:ea typeface="微软雅黑" pitchFamily="34" charset="-122"/>
            </a:endParaRPr>
          </a:p>
        </p:txBody>
      </p:sp>
      <p:sp>
        <p:nvSpPr>
          <p:cNvPr id="114" name="TextBox 113"/>
          <p:cNvSpPr txBox="1"/>
          <p:nvPr/>
        </p:nvSpPr>
        <p:spPr>
          <a:xfrm>
            <a:off x="6791292" y="970916"/>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贸 易</a:t>
            </a:r>
            <a:endParaRPr lang="zh-CN" altLang="en-US" sz="1000" dirty="0">
              <a:latin typeface="微软雅黑" pitchFamily="34" charset="-122"/>
              <a:ea typeface="微软雅黑" pitchFamily="34" charset="-122"/>
            </a:endParaRPr>
          </a:p>
        </p:txBody>
      </p:sp>
      <p:sp>
        <p:nvSpPr>
          <p:cNvPr id="115" name="TextBox 114"/>
          <p:cNvSpPr txBox="1"/>
          <p:nvPr/>
        </p:nvSpPr>
        <p:spPr>
          <a:xfrm>
            <a:off x="7917831" y="970916"/>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交  通</a:t>
            </a:r>
            <a:endParaRPr lang="zh-CN" altLang="en-US" sz="1000" dirty="0">
              <a:latin typeface="微软雅黑" pitchFamily="34" charset="-122"/>
              <a:ea typeface="微软雅黑" pitchFamily="34" charset="-122"/>
            </a:endParaRPr>
          </a:p>
        </p:txBody>
      </p:sp>
      <p:sp>
        <p:nvSpPr>
          <p:cNvPr id="116" name="TextBox 115"/>
          <p:cNvSpPr txBox="1"/>
          <p:nvPr/>
        </p:nvSpPr>
        <p:spPr>
          <a:xfrm>
            <a:off x="711362" y="1911441"/>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电 力</a:t>
            </a:r>
            <a:endParaRPr lang="zh-CN" altLang="en-US" sz="1000" dirty="0">
              <a:latin typeface="微软雅黑" pitchFamily="34" charset="-122"/>
              <a:ea typeface="微软雅黑" pitchFamily="34" charset="-122"/>
            </a:endParaRPr>
          </a:p>
        </p:txBody>
      </p:sp>
      <p:sp>
        <p:nvSpPr>
          <p:cNvPr id="117" name="TextBox 116"/>
          <p:cNvSpPr txBox="1"/>
          <p:nvPr/>
        </p:nvSpPr>
        <p:spPr>
          <a:xfrm>
            <a:off x="1820847" y="1911441"/>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公共事业</a:t>
            </a:r>
            <a:endParaRPr lang="zh-CN" altLang="en-US" sz="1000" dirty="0">
              <a:latin typeface="微软雅黑" pitchFamily="34" charset="-122"/>
              <a:ea typeface="微软雅黑" pitchFamily="34" charset="-122"/>
            </a:endParaRPr>
          </a:p>
        </p:txBody>
      </p:sp>
      <p:sp>
        <p:nvSpPr>
          <p:cNvPr id="118" name="TextBox 117"/>
          <p:cNvSpPr txBox="1"/>
          <p:nvPr/>
        </p:nvSpPr>
        <p:spPr>
          <a:xfrm>
            <a:off x="3092707" y="1911441"/>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零售业</a:t>
            </a:r>
            <a:endParaRPr lang="zh-CN" altLang="en-US" sz="1000" dirty="0">
              <a:latin typeface="微软雅黑" pitchFamily="34" charset="-122"/>
              <a:ea typeface="微软雅黑" pitchFamily="34" charset="-122"/>
            </a:endParaRPr>
          </a:p>
        </p:txBody>
      </p:sp>
      <p:sp>
        <p:nvSpPr>
          <p:cNvPr id="119" name="TextBox 118"/>
          <p:cNvSpPr txBox="1"/>
          <p:nvPr/>
        </p:nvSpPr>
        <p:spPr>
          <a:xfrm>
            <a:off x="4351907" y="1911441"/>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金 融</a:t>
            </a:r>
            <a:endParaRPr lang="zh-CN" altLang="en-US" sz="1000" dirty="0">
              <a:latin typeface="微软雅黑" pitchFamily="34" charset="-122"/>
              <a:ea typeface="微软雅黑" pitchFamily="34" charset="-122"/>
            </a:endParaRPr>
          </a:p>
        </p:txBody>
      </p:sp>
      <p:sp>
        <p:nvSpPr>
          <p:cNvPr id="120" name="TextBox 119"/>
          <p:cNvSpPr txBox="1"/>
          <p:nvPr/>
        </p:nvSpPr>
        <p:spPr>
          <a:xfrm>
            <a:off x="5514143" y="1911441"/>
            <a:ext cx="56938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制造业</a:t>
            </a:r>
            <a:endParaRPr lang="zh-CN" altLang="en-US" sz="1000" dirty="0">
              <a:latin typeface="微软雅黑" pitchFamily="34" charset="-122"/>
              <a:ea typeface="微软雅黑" pitchFamily="34" charset="-122"/>
            </a:endParaRPr>
          </a:p>
        </p:txBody>
      </p:sp>
      <p:sp>
        <p:nvSpPr>
          <p:cNvPr id="121" name="TextBox 120"/>
          <p:cNvSpPr txBox="1"/>
          <p:nvPr/>
        </p:nvSpPr>
        <p:spPr>
          <a:xfrm>
            <a:off x="6778227" y="1911441"/>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政 府</a:t>
            </a:r>
            <a:endParaRPr lang="zh-CN" altLang="en-US" sz="1000" dirty="0">
              <a:latin typeface="微软雅黑" pitchFamily="34" charset="-122"/>
              <a:ea typeface="微软雅黑" pitchFamily="34" charset="-122"/>
            </a:endParaRPr>
          </a:p>
        </p:txBody>
      </p:sp>
      <p:sp>
        <p:nvSpPr>
          <p:cNvPr id="122" name="TextBox 121"/>
          <p:cNvSpPr txBox="1"/>
          <p:nvPr/>
        </p:nvSpPr>
        <p:spPr>
          <a:xfrm>
            <a:off x="7854190" y="1919423"/>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商业中心</a:t>
            </a:r>
            <a:endParaRPr lang="zh-CN" altLang="en-US" sz="1000" dirty="0">
              <a:latin typeface="微软雅黑" pitchFamily="34" charset="-122"/>
              <a:ea typeface="微软雅黑" pitchFamily="34" charset="-122"/>
            </a:endParaRPr>
          </a:p>
        </p:txBody>
      </p:sp>
      <p:sp>
        <p:nvSpPr>
          <p:cNvPr id="123" name="TextBox 122"/>
          <p:cNvSpPr txBox="1"/>
          <p:nvPr/>
        </p:nvSpPr>
        <p:spPr>
          <a:xfrm>
            <a:off x="679064" y="2876096"/>
            <a:ext cx="51809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企  业</a:t>
            </a:r>
            <a:endParaRPr lang="zh-CN" altLang="en-US" sz="1000" dirty="0">
              <a:latin typeface="微软雅黑" pitchFamily="34" charset="-122"/>
              <a:ea typeface="微软雅黑" pitchFamily="34" charset="-122"/>
            </a:endParaRPr>
          </a:p>
        </p:txBody>
      </p:sp>
      <p:sp>
        <p:nvSpPr>
          <p:cNvPr id="124" name="TextBox 123"/>
          <p:cNvSpPr txBox="1"/>
          <p:nvPr/>
        </p:nvSpPr>
        <p:spPr>
          <a:xfrm>
            <a:off x="1897553" y="2876096"/>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酒  店</a:t>
            </a:r>
            <a:endParaRPr lang="zh-CN" altLang="en-US" sz="1000" dirty="0">
              <a:latin typeface="微软雅黑" pitchFamily="34" charset="-122"/>
              <a:ea typeface="微软雅黑" pitchFamily="34" charset="-122"/>
            </a:endParaRPr>
          </a:p>
        </p:txBody>
      </p:sp>
      <p:sp>
        <p:nvSpPr>
          <p:cNvPr id="125" name="TextBox 124"/>
          <p:cNvSpPr txBox="1"/>
          <p:nvPr/>
        </p:nvSpPr>
        <p:spPr>
          <a:xfrm>
            <a:off x="3098942" y="2876096"/>
            <a:ext cx="51809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小  区</a:t>
            </a:r>
            <a:endParaRPr lang="zh-CN" altLang="en-US" sz="1000" dirty="0">
              <a:latin typeface="微软雅黑" pitchFamily="34" charset="-122"/>
              <a:ea typeface="微软雅黑" pitchFamily="34" charset="-122"/>
            </a:endParaRPr>
          </a:p>
        </p:txBody>
      </p:sp>
      <p:sp>
        <p:nvSpPr>
          <p:cNvPr id="126" name="TextBox 125"/>
          <p:cNvSpPr txBox="1"/>
          <p:nvPr/>
        </p:nvSpPr>
        <p:spPr>
          <a:xfrm>
            <a:off x="4165719" y="2876096"/>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分支办公室</a:t>
            </a:r>
            <a:endParaRPr lang="zh-CN" altLang="en-US" sz="1000" dirty="0">
              <a:latin typeface="微软雅黑" pitchFamily="34" charset="-122"/>
              <a:ea typeface="微软雅黑" pitchFamily="34" charset="-122"/>
            </a:endParaRPr>
          </a:p>
        </p:txBody>
      </p:sp>
      <p:sp>
        <p:nvSpPr>
          <p:cNvPr id="127" name="TextBox 126"/>
          <p:cNvSpPr txBox="1"/>
          <p:nvPr/>
        </p:nvSpPr>
        <p:spPr>
          <a:xfrm>
            <a:off x="5436959" y="2876096"/>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能源行业</a:t>
            </a:r>
            <a:endParaRPr lang="zh-CN" altLang="en-US" sz="1000" dirty="0">
              <a:latin typeface="微软雅黑" pitchFamily="34" charset="-122"/>
              <a:ea typeface="微软雅黑" pitchFamily="34" charset="-122"/>
            </a:endParaRPr>
          </a:p>
        </p:txBody>
      </p:sp>
      <p:sp>
        <p:nvSpPr>
          <p:cNvPr id="128" name="TextBox 127"/>
          <p:cNvSpPr txBox="1"/>
          <p:nvPr/>
        </p:nvSpPr>
        <p:spPr>
          <a:xfrm>
            <a:off x="6768370" y="2876096"/>
            <a:ext cx="47320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ATM</a:t>
            </a:r>
            <a:endParaRPr lang="zh-CN" altLang="en-US" sz="1000" dirty="0">
              <a:latin typeface="微软雅黑" pitchFamily="34" charset="-122"/>
              <a:ea typeface="微软雅黑" pitchFamily="34" charset="-122"/>
            </a:endParaRPr>
          </a:p>
        </p:txBody>
      </p:sp>
      <p:sp>
        <p:nvSpPr>
          <p:cNvPr id="129" name="TextBox 128"/>
          <p:cNvSpPr txBox="1"/>
          <p:nvPr/>
        </p:nvSpPr>
        <p:spPr>
          <a:xfrm>
            <a:off x="7989676" y="2876096"/>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住  宅</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descr="地铁车头左.png"/>
          <p:cNvPicPr>
            <a:picLocks noChangeAspect="1"/>
          </p:cNvPicPr>
          <p:nvPr/>
        </p:nvPicPr>
        <p:blipFill>
          <a:blip r:embed="rId2" cstate="print"/>
          <a:stretch>
            <a:fillRect/>
          </a:stretch>
        </p:blipFill>
        <p:spPr>
          <a:xfrm>
            <a:off x="651734" y="2677654"/>
            <a:ext cx="540000" cy="441818"/>
          </a:xfrm>
          <a:prstGeom prst="rect">
            <a:avLst/>
          </a:prstGeom>
        </p:spPr>
      </p:pic>
      <p:pic>
        <p:nvPicPr>
          <p:cNvPr id="53" name="图片 52" descr="地铁车头右.png"/>
          <p:cNvPicPr>
            <a:picLocks noChangeAspect="1"/>
          </p:cNvPicPr>
          <p:nvPr/>
        </p:nvPicPr>
        <p:blipFill>
          <a:blip r:embed="rId3" cstate="print"/>
          <a:stretch>
            <a:fillRect/>
          </a:stretch>
        </p:blipFill>
        <p:spPr>
          <a:xfrm>
            <a:off x="6744010" y="1552694"/>
            <a:ext cx="540000" cy="441818"/>
          </a:xfrm>
          <a:prstGeom prst="rect">
            <a:avLst/>
          </a:prstGeom>
        </p:spPr>
      </p:pic>
      <p:pic>
        <p:nvPicPr>
          <p:cNvPr id="55" name="图片 54" descr="光纤.png"/>
          <p:cNvPicPr>
            <a:picLocks noChangeAspect="1"/>
          </p:cNvPicPr>
          <p:nvPr/>
        </p:nvPicPr>
        <p:blipFill>
          <a:blip r:embed="rId4" cstate="print"/>
          <a:stretch>
            <a:fillRect/>
          </a:stretch>
        </p:blipFill>
        <p:spPr>
          <a:xfrm>
            <a:off x="5496711" y="1503603"/>
            <a:ext cx="540000" cy="540000"/>
          </a:xfrm>
          <a:prstGeom prst="rect">
            <a:avLst/>
          </a:prstGeom>
        </p:spPr>
      </p:pic>
      <p:pic>
        <p:nvPicPr>
          <p:cNvPr id="56" name="图片 55" descr="分光器.png"/>
          <p:cNvPicPr>
            <a:picLocks noChangeAspect="1"/>
          </p:cNvPicPr>
          <p:nvPr/>
        </p:nvPicPr>
        <p:blipFill>
          <a:blip r:embed="rId5" cstate="print"/>
          <a:stretch>
            <a:fillRect/>
          </a:stretch>
        </p:blipFill>
        <p:spPr>
          <a:xfrm>
            <a:off x="1843495" y="1552694"/>
            <a:ext cx="540000" cy="441818"/>
          </a:xfrm>
          <a:prstGeom prst="rect">
            <a:avLst/>
          </a:prstGeom>
        </p:spPr>
      </p:pic>
      <p:pic>
        <p:nvPicPr>
          <p:cNvPr id="57" name="图片 56" descr="封闭网络-蓝.png"/>
          <p:cNvPicPr>
            <a:picLocks noChangeAspect="1"/>
          </p:cNvPicPr>
          <p:nvPr/>
        </p:nvPicPr>
        <p:blipFill>
          <a:blip r:embed="rId6" cstate="print"/>
          <a:stretch>
            <a:fillRect/>
          </a:stretch>
        </p:blipFill>
        <p:spPr>
          <a:xfrm>
            <a:off x="4248600" y="1552694"/>
            <a:ext cx="539607" cy="441818"/>
          </a:xfrm>
          <a:prstGeom prst="rect">
            <a:avLst/>
          </a:prstGeom>
        </p:spPr>
      </p:pic>
      <p:pic>
        <p:nvPicPr>
          <p:cNvPr id="58" name="图片 57" descr="开放网络-蓝.png"/>
          <p:cNvPicPr>
            <a:picLocks noChangeAspect="1"/>
          </p:cNvPicPr>
          <p:nvPr/>
        </p:nvPicPr>
        <p:blipFill>
          <a:blip r:embed="rId7" cstate="print"/>
          <a:stretch>
            <a:fillRect/>
          </a:stretch>
        </p:blipFill>
        <p:spPr>
          <a:xfrm>
            <a:off x="3041481" y="1552694"/>
            <a:ext cx="539607" cy="441818"/>
          </a:xfrm>
          <a:prstGeom prst="rect">
            <a:avLst/>
          </a:prstGeom>
        </p:spPr>
      </p:pic>
      <p:pic>
        <p:nvPicPr>
          <p:cNvPr id="64" name="图片 63" descr="云计算-蓝.png"/>
          <p:cNvPicPr>
            <a:picLocks noChangeAspect="1"/>
          </p:cNvPicPr>
          <p:nvPr/>
        </p:nvPicPr>
        <p:blipFill>
          <a:blip r:embed="rId8" cstate="print"/>
          <a:stretch>
            <a:fillRect/>
          </a:stretch>
        </p:blipFill>
        <p:spPr>
          <a:xfrm>
            <a:off x="651931" y="1552694"/>
            <a:ext cx="539607" cy="441818"/>
          </a:xfrm>
          <a:prstGeom prst="rect">
            <a:avLst/>
          </a:prstGeom>
        </p:spPr>
      </p:pic>
      <p:sp>
        <p:nvSpPr>
          <p:cNvPr id="101" name="TextBox 100"/>
          <p:cNvSpPr txBox="1"/>
          <p:nvPr/>
        </p:nvSpPr>
        <p:spPr>
          <a:xfrm>
            <a:off x="734022" y="2060575"/>
            <a:ext cx="37542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IPS</a:t>
            </a:r>
            <a:endParaRPr lang="zh-CN" altLang="en-US" sz="1000" dirty="0">
              <a:latin typeface="微软雅黑" pitchFamily="34" charset="-122"/>
              <a:ea typeface="微软雅黑" pitchFamily="34" charset="-122"/>
            </a:endParaRPr>
          </a:p>
        </p:txBody>
      </p:sp>
      <p:sp>
        <p:nvSpPr>
          <p:cNvPr id="104" name="TextBox 103"/>
          <p:cNvSpPr txBox="1"/>
          <p:nvPr/>
        </p:nvSpPr>
        <p:spPr>
          <a:xfrm>
            <a:off x="1814107" y="2060575"/>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分光器</a:t>
            </a:r>
            <a:endParaRPr lang="zh-CN" altLang="en-US" sz="1000" dirty="0">
              <a:latin typeface="微软雅黑" pitchFamily="34" charset="-122"/>
              <a:ea typeface="微软雅黑" pitchFamily="34" charset="-122"/>
            </a:endParaRPr>
          </a:p>
        </p:txBody>
      </p:sp>
      <p:sp>
        <p:nvSpPr>
          <p:cNvPr id="107" name="TextBox 106"/>
          <p:cNvSpPr txBox="1"/>
          <p:nvPr/>
        </p:nvSpPr>
        <p:spPr>
          <a:xfrm>
            <a:off x="2580154" y="2060575"/>
            <a:ext cx="1462260"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MSCG</a:t>
            </a:r>
            <a:r>
              <a:rPr lang="zh-CN" altLang="en-US" sz="1000" dirty="0" smtClean="0">
                <a:latin typeface="微软雅黑" pitchFamily="34" charset="-122"/>
                <a:ea typeface="微软雅黑" pitchFamily="34" charset="-122"/>
              </a:rPr>
              <a:t>多业务控制网关</a:t>
            </a:r>
            <a:endParaRPr lang="zh-CN" altLang="en-US" sz="1000" dirty="0">
              <a:latin typeface="微软雅黑" pitchFamily="34" charset="-122"/>
              <a:ea typeface="微软雅黑" pitchFamily="34" charset="-122"/>
            </a:endParaRPr>
          </a:p>
        </p:txBody>
      </p:sp>
      <p:sp>
        <p:nvSpPr>
          <p:cNvPr id="123" name="TextBox 122"/>
          <p:cNvSpPr txBox="1"/>
          <p:nvPr/>
        </p:nvSpPr>
        <p:spPr>
          <a:xfrm>
            <a:off x="3977230" y="2060575"/>
            <a:ext cx="1082349"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MA5200/BRAS</a:t>
            </a:r>
            <a:endParaRPr lang="zh-CN" altLang="en-US" sz="1000" dirty="0">
              <a:latin typeface="微软雅黑" pitchFamily="34" charset="-122"/>
              <a:ea typeface="微软雅黑" pitchFamily="34" charset="-122"/>
            </a:endParaRPr>
          </a:p>
        </p:txBody>
      </p:sp>
      <p:sp>
        <p:nvSpPr>
          <p:cNvPr id="124" name="TextBox 123"/>
          <p:cNvSpPr txBox="1"/>
          <p:nvPr/>
        </p:nvSpPr>
        <p:spPr>
          <a:xfrm>
            <a:off x="5546138" y="2060575"/>
            <a:ext cx="44114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光纤</a:t>
            </a:r>
            <a:endParaRPr lang="zh-CN" altLang="en-US" sz="1000" dirty="0">
              <a:latin typeface="微软雅黑" pitchFamily="34" charset="-122"/>
              <a:ea typeface="微软雅黑" pitchFamily="34" charset="-122"/>
            </a:endParaRPr>
          </a:p>
        </p:txBody>
      </p:sp>
      <p:sp>
        <p:nvSpPr>
          <p:cNvPr id="126" name="TextBox 125"/>
          <p:cNvSpPr txBox="1"/>
          <p:nvPr/>
        </p:nvSpPr>
        <p:spPr>
          <a:xfrm>
            <a:off x="6557796" y="2022475"/>
            <a:ext cx="91242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地铁车头</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右</a:t>
            </a:r>
            <a:r>
              <a:rPr lang="en-US" altLang="zh-CN" sz="1000" dirty="0" smtClean="0">
                <a:latin typeface="微软雅黑" pitchFamily="34" charset="-122"/>
                <a:ea typeface="微软雅黑" pitchFamily="34" charset="-122"/>
              </a:rPr>
              <a:t>)</a:t>
            </a:r>
            <a:endParaRPr lang="zh-CN" altLang="en-US" sz="1000" dirty="0">
              <a:latin typeface="微软雅黑" pitchFamily="34" charset="-122"/>
              <a:ea typeface="微软雅黑" pitchFamily="34" charset="-122"/>
            </a:endParaRPr>
          </a:p>
        </p:txBody>
      </p:sp>
      <p:pic>
        <p:nvPicPr>
          <p:cNvPr id="61" name="图片 60" descr="存储阵列-蓝.png"/>
          <p:cNvPicPr>
            <a:picLocks noChangeAspect="1"/>
          </p:cNvPicPr>
          <p:nvPr/>
        </p:nvPicPr>
        <p:blipFill>
          <a:blip r:embed="rId9" cstate="print"/>
          <a:stretch>
            <a:fillRect/>
          </a:stretch>
        </p:blipFill>
        <p:spPr>
          <a:xfrm>
            <a:off x="6744207" y="472943"/>
            <a:ext cx="539607" cy="441818"/>
          </a:xfrm>
          <a:prstGeom prst="rect">
            <a:avLst/>
          </a:prstGeom>
        </p:spPr>
      </p:pic>
      <p:pic>
        <p:nvPicPr>
          <p:cNvPr id="73" name="图片 72" descr="数据库.png"/>
          <p:cNvPicPr>
            <a:picLocks noChangeAspect="1"/>
          </p:cNvPicPr>
          <p:nvPr/>
        </p:nvPicPr>
        <p:blipFill>
          <a:blip r:embed="rId10" cstate="print"/>
          <a:stretch>
            <a:fillRect/>
          </a:stretch>
        </p:blipFill>
        <p:spPr>
          <a:xfrm>
            <a:off x="5496908" y="476249"/>
            <a:ext cx="539607" cy="441818"/>
          </a:xfrm>
          <a:prstGeom prst="rect">
            <a:avLst/>
          </a:prstGeom>
        </p:spPr>
      </p:pic>
      <p:sp>
        <p:nvSpPr>
          <p:cNvPr id="92" name="TextBox 91"/>
          <p:cNvSpPr txBox="1"/>
          <p:nvPr/>
        </p:nvSpPr>
        <p:spPr>
          <a:xfrm>
            <a:off x="5241567" y="949325"/>
            <a:ext cx="1050288" cy="246221"/>
          </a:xfrm>
          <a:prstGeom prst="rect">
            <a:avLst/>
          </a:prstGeom>
          <a:noFill/>
        </p:spPr>
        <p:txBody>
          <a:bodyPr wrap="none" rtlCol="0">
            <a:spAutoFit/>
          </a:bodyPr>
          <a:lstStyle/>
          <a:p>
            <a:r>
              <a:rPr lang="en-US" altLang="zh-CN" sz="1000" dirty="0" err="1" smtClean="0">
                <a:latin typeface="微软雅黑" pitchFamily="34" charset="-122"/>
                <a:ea typeface="微软雅黑" pitchFamily="34" charset="-122"/>
              </a:rPr>
              <a:t>AeroScoutTag</a:t>
            </a:r>
            <a:endParaRPr lang="zh-CN" altLang="en-US" sz="1000" dirty="0">
              <a:latin typeface="微软雅黑" pitchFamily="34" charset="-122"/>
              <a:ea typeface="微软雅黑" pitchFamily="34" charset="-122"/>
            </a:endParaRPr>
          </a:p>
        </p:txBody>
      </p:sp>
      <p:sp>
        <p:nvSpPr>
          <p:cNvPr id="95" name="TextBox 94"/>
          <p:cNvSpPr txBox="1"/>
          <p:nvPr/>
        </p:nvSpPr>
        <p:spPr>
          <a:xfrm>
            <a:off x="6788628" y="956763"/>
            <a:ext cx="45076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BITS</a:t>
            </a:r>
            <a:endParaRPr lang="zh-CN" altLang="en-US" sz="1000" dirty="0">
              <a:latin typeface="微软雅黑" pitchFamily="34" charset="-122"/>
              <a:ea typeface="微软雅黑" pitchFamily="34" charset="-122"/>
            </a:endParaRPr>
          </a:p>
        </p:txBody>
      </p:sp>
      <p:pic>
        <p:nvPicPr>
          <p:cNvPr id="47" name="图片 46" descr="业务型无线虚链路-蓝.png"/>
          <p:cNvPicPr>
            <a:picLocks noChangeAspect="1"/>
          </p:cNvPicPr>
          <p:nvPr/>
        </p:nvPicPr>
        <p:blipFill>
          <a:blip r:embed="rId11" cstate="print"/>
          <a:stretch>
            <a:fillRect/>
          </a:stretch>
        </p:blipFill>
        <p:spPr>
          <a:xfrm>
            <a:off x="1862938" y="2677654"/>
            <a:ext cx="539607" cy="441818"/>
          </a:xfrm>
          <a:prstGeom prst="rect">
            <a:avLst/>
          </a:prstGeom>
        </p:spPr>
      </p:pic>
      <p:pic>
        <p:nvPicPr>
          <p:cNvPr id="50" name="图片 49" descr="故障链路.png"/>
          <p:cNvPicPr>
            <a:picLocks noChangeAspect="1"/>
          </p:cNvPicPr>
          <p:nvPr/>
        </p:nvPicPr>
        <p:blipFill>
          <a:blip r:embed="rId12" cstate="print"/>
          <a:stretch>
            <a:fillRect/>
          </a:stretch>
        </p:blipFill>
        <p:spPr>
          <a:xfrm>
            <a:off x="3041284" y="2678455"/>
            <a:ext cx="540000" cy="440216"/>
          </a:xfrm>
          <a:prstGeom prst="rect">
            <a:avLst/>
          </a:prstGeom>
        </p:spPr>
      </p:pic>
      <p:pic>
        <p:nvPicPr>
          <p:cNvPr id="51" name="图片 50" descr="SAN网络-蓝.png"/>
          <p:cNvPicPr>
            <a:picLocks noChangeAspect="1"/>
          </p:cNvPicPr>
          <p:nvPr/>
        </p:nvPicPr>
        <p:blipFill>
          <a:blip r:embed="rId13" cstate="print"/>
          <a:stretch>
            <a:fillRect/>
          </a:stretch>
        </p:blipFill>
        <p:spPr>
          <a:xfrm>
            <a:off x="4267257" y="2678455"/>
            <a:ext cx="540000" cy="440216"/>
          </a:xfrm>
          <a:prstGeom prst="rect">
            <a:avLst/>
          </a:prstGeom>
        </p:spPr>
      </p:pic>
      <p:pic>
        <p:nvPicPr>
          <p:cNvPr id="52" name="图片 51" descr="无线网卡-蓝.png"/>
          <p:cNvPicPr>
            <a:picLocks noChangeAspect="1"/>
          </p:cNvPicPr>
          <p:nvPr/>
        </p:nvPicPr>
        <p:blipFill>
          <a:blip r:embed="rId14" cstate="print"/>
          <a:stretch>
            <a:fillRect/>
          </a:stretch>
        </p:blipFill>
        <p:spPr>
          <a:xfrm>
            <a:off x="5496711" y="2678455"/>
            <a:ext cx="540000" cy="440216"/>
          </a:xfrm>
          <a:prstGeom prst="rect">
            <a:avLst/>
          </a:prstGeom>
        </p:spPr>
      </p:pic>
      <p:pic>
        <p:nvPicPr>
          <p:cNvPr id="59" name="图片 58" descr="大型网管-蓝.png"/>
          <p:cNvPicPr>
            <a:picLocks noChangeAspect="1"/>
          </p:cNvPicPr>
          <p:nvPr/>
        </p:nvPicPr>
        <p:blipFill>
          <a:blip r:embed="rId15" cstate="print"/>
          <a:stretch>
            <a:fillRect/>
          </a:stretch>
        </p:blipFill>
        <p:spPr>
          <a:xfrm>
            <a:off x="1862545" y="3852215"/>
            <a:ext cx="540000" cy="141484"/>
          </a:xfrm>
          <a:prstGeom prst="rect">
            <a:avLst/>
          </a:prstGeom>
        </p:spPr>
      </p:pic>
      <p:sp>
        <p:nvSpPr>
          <p:cNvPr id="60" name="TextBox 59"/>
          <p:cNvSpPr txBox="1"/>
          <p:nvPr/>
        </p:nvSpPr>
        <p:spPr>
          <a:xfrm>
            <a:off x="1674342" y="4195016"/>
            <a:ext cx="1091967"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Queue+packet</a:t>
            </a:r>
            <a:endParaRPr lang="zh-CN" altLang="en-US" sz="1000" dirty="0">
              <a:latin typeface="微软雅黑" pitchFamily="34" charset="-122"/>
              <a:ea typeface="微软雅黑" pitchFamily="34" charset="-122"/>
            </a:endParaRPr>
          </a:p>
        </p:txBody>
      </p:sp>
      <p:pic>
        <p:nvPicPr>
          <p:cNvPr id="65" name="图片 64" descr="存储服务器-蓝.png"/>
          <p:cNvPicPr>
            <a:picLocks noChangeAspect="1"/>
          </p:cNvPicPr>
          <p:nvPr/>
        </p:nvPicPr>
        <p:blipFill>
          <a:blip r:embed="rId16" cstate="print"/>
          <a:stretch>
            <a:fillRect/>
          </a:stretch>
        </p:blipFill>
        <p:spPr>
          <a:xfrm>
            <a:off x="651931" y="483920"/>
            <a:ext cx="539607" cy="441818"/>
          </a:xfrm>
          <a:prstGeom prst="rect">
            <a:avLst/>
          </a:prstGeom>
        </p:spPr>
      </p:pic>
      <p:pic>
        <p:nvPicPr>
          <p:cNvPr id="69" name="图片 68" descr="SOC服务器.png"/>
          <p:cNvPicPr>
            <a:picLocks noChangeAspect="1"/>
          </p:cNvPicPr>
          <p:nvPr/>
        </p:nvPicPr>
        <p:blipFill>
          <a:blip r:embed="rId17" cstate="print"/>
          <a:stretch>
            <a:fillRect/>
          </a:stretch>
        </p:blipFill>
        <p:spPr>
          <a:xfrm>
            <a:off x="3041481" y="476249"/>
            <a:ext cx="539607" cy="441818"/>
          </a:xfrm>
          <a:prstGeom prst="rect">
            <a:avLst/>
          </a:prstGeom>
        </p:spPr>
      </p:pic>
      <p:pic>
        <p:nvPicPr>
          <p:cNvPr id="70" name="图片 69" descr="组播服务器.png"/>
          <p:cNvPicPr>
            <a:picLocks noChangeAspect="1"/>
          </p:cNvPicPr>
          <p:nvPr/>
        </p:nvPicPr>
        <p:blipFill>
          <a:blip r:embed="rId18" cstate="print"/>
          <a:stretch>
            <a:fillRect/>
          </a:stretch>
        </p:blipFill>
        <p:spPr>
          <a:xfrm>
            <a:off x="1880656" y="476249"/>
            <a:ext cx="539607" cy="441818"/>
          </a:xfrm>
          <a:prstGeom prst="rect">
            <a:avLst/>
          </a:prstGeom>
        </p:spPr>
      </p:pic>
      <p:pic>
        <p:nvPicPr>
          <p:cNvPr id="71" name="图片 70" descr="Web服务器-蓝.png"/>
          <p:cNvPicPr>
            <a:picLocks noChangeAspect="1"/>
          </p:cNvPicPr>
          <p:nvPr/>
        </p:nvPicPr>
        <p:blipFill>
          <a:blip r:embed="rId19" cstate="print"/>
          <a:stretch>
            <a:fillRect/>
          </a:stretch>
        </p:blipFill>
        <p:spPr>
          <a:xfrm>
            <a:off x="4295786" y="472160"/>
            <a:ext cx="539607" cy="441818"/>
          </a:xfrm>
          <a:prstGeom prst="rect">
            <a:avLst/>
          </a:prstGeom>
        </p:spPr>
      </p:pic>
      <p:sp>
        <p:nvSpPr>
          <p:cNvPr id="81" name="TextBox 80"/>
          <p:cNvSpPr txBox="1"/>
          <p:nvPr/>
        </p:nvSpPr>
        <p:spPr>
          <a:xfrm>
            <a:off x="722000" y="949325"/>
            <a:ext cx="39946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DPI</a:t>
            </a:r>
            <a:endParaRPr lang="zh-CN" altLang="en-US" sz="1000" dirty="0">
              <a:latin typeface="微软雅黑" pitchFamily="34" charset="-122"/>
              <a:ea typeface="微软雅黑" pitchFamily="34" charset="-122"/>
            </a:endParaRPr>
          </a:p>
        </p:txBody>
      </p:sp>
      <p:sp>
        <p:nvSpPr>
          <p:cNvPr id="83" name="TextBox 82"/>
          <p:cNvSpPr txBox="1"/>
          <p:nvPr/>
        </p:nvSpPr>
        <p:spPr>
          <a:xfrm>
            <a:off x="1919466" y="961200"/>
            <a:ext cx="46198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IPTV</a:t>
            </a:r>
            <a:endParaRPr lang="zh-CN" altLang="en-US" sz="1000" dirty="0">
              <a:latin typeface="微软雅黑" pitchFamily="34" charset="-122"/>
              <a:ea typeface="微软雅黑" pitchFamily="34" charset="-122"/>
            </a:endParaRPr>
          </a:p>
        </p:txBody>
      </p:sp>
      <p:sp>
        <p:nvSpPr>
          <p:cNvPr id="84" name="TextBox 83"/>
          <p:cNvSpPr txBox="1"/>
          <p:nvPr/>
        </p:nvSpPr>
        <p:spPr>
          <a:xfrm>
            <a:off x="2978501" y="943387"/>
            <a:ext cx="665567" cy="246221"/>
          </a:xfrm>
          <a:prstGeom prst="rect">
            <a:avLst/>
          </a:prstGeom>
          <a:noFill/>
        </p:spPr>
        <p:txBody>
          <a:bodyPr wrap="none" rtlCol="0">
            <a:spAutoFit/>
          </a:bodyPr>
          <a:lstStyle/>
          <a:p>
            <a:r>
              <a:rPr lang="en-US" altLang="zh-CN" sz="1000" dirty="0" smtClean="0">
                <a:latin typeface="微软雅黑" pitchFamily="34" charset="-122"/>
                <a:ea typeface="微软雅黑" pitchFamily="34" charset="-122"/>
              </a:rPr>
              <a:t>Modem</a:t>
            </a:r>
            <a:endParaRPr lang="zh-CN" altLang="en-US" sz="1000" dirty="0">
              <a:latin typeface="微软雅黑" pitchFamily="34" charset="-122"/>
              <a:ea typeface="微软雅黑" pitchFamily="34" charset="-122"/>
            </a:endParaRPr>
          </a:p>
        </p:txBody>
      </p:sp>
      <p:sp>
        <p:nvSpPr>
          <p:cNvPr id="86" name="TextBox 85"/>
          <p:cNvSpPr txBox="1"/>
          <p:nvPr/>
        </p:nvSpPr>
        <p:spPr>
          <a:xfrm>
            <a:off x="4359444" y="949325"/>
            <a:ext cx="41229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STB</a:t>
            </a:r>
            <a:endParaRPr lang="zh-CN" altLang="en-US" sz="1000" dirty="0">
              <a:latin typeface="微软雅黑" pitchFamily="34" charset="-122"/>
              <a:ea typeface="微软雅黑" pitchFamily="34" charset="-122"/>
            </a:endParaRPr>
          </a:p>
        </p:txBody>
      </p:sp>
      <p:sp>
        <p:nvSpPr>
          <p:cNvPr id="127" name="TextBox 126"/>
          <p:cNvSpPr txBox="1"/>
          <p:nvPr/>
        </p:nvSpPr>
        <p:spPr>
          <a:xfrm>
            <a:off x="465520" y="3176729"/>
            <a:ext cx="91242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地铁车头</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左</a:t>
            </a:r>
            <a:r>
              <a:rPr lang="en-US" altLang="zh-CN" sz="1000" dirty="0" smtClean="0">
                <a:latin typeface="微软雅黑" pitchFamily="34" charset="-122"/>
                <a:ea typeface="微软雅黑" pitchFamily="34" charset="-122"/>
              </a:rPr>
              <a:t>)</a:t>
            </a:r>
            <a:endParaRPr lang="zh-CN" altLang="en-US" sz="1000" dirty="0">
              <a:latin typeface="微软雅黑" pitchFamily="34" charset="-122"/>
              <a:ea typeface="微软雅黑" pitchFamily="34" charset="-122"/>
            </a:endParaRPr>
          </a:p>
        </p:txBody>
      </p:sp>
      <p:sp>
        <p:nvSpPr>
          <p:cNvPr id="130" name="TextBox 129"/>
          <p:cNvSpPr txBox="1"/>
          <p:nvPr/>
        </p:nvSpPr>
        <p:spPr>
          <a:xfrm>
            <a:off x="1922926" y="3176729"/>
            <a:ext cx="47961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老 板</a:t>
            </a:r>
            <a:endParaRPr lang="zh-CN" altLang="en-US" sz="1000" dirty="0">
              <a:latin typeface="微软雅黑" pitchFamily="34" charset="-122"/>
              <a:ea typeface="微软雅黑" pitchFamily="34" charset="-122"/>
            </a:endParaRPr>
          </a:p>
        </p:txBody>
      </p:sp>
      <p:sp>
        <p:nvSpPr>
          <p:cNvPr id="131" name="TextBox 130"/>
          <p:cNvSpPr txBox="1"/>
          <p:nvPr/>
        </p:nvSpPr>
        <p:spPr>
          <a:xfrm>
            <a:off x="3052239" y="3176729"/>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民  警</a:t>
            </a:r>
            <a:endParaRPr lang="zh-CN" altLang="en-US" sz="1000" dirty="0">
              <a:latin typeface="微软雅黑" pitchFamily="34" charset="-122"/>
              <a:ea typeface="微软雅黑" pitchFamily="34" charset="-122"/>
            </a:endParaRPr>
          </a:p>
        </p:txBody>
      </p:sp>
      <p:sp>
        <p:nvSpPr>
          <p:cNvPr id="132" name="TextBox 131"/>
          <p:cNvSpPr txBox="1"/>
          <p:nvPr/>
        </p:nvSpPr>
        <p:spPr>
          <a:xfrm>
            <a:off x="4137583" y="3176729"/>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网络摄像头</a:t>
            </a:r>
            <a:endParaRPr lang="zh-CN" altLang="en-US" sz="1000" dirty="0">
              <a:latin typeface="微软雅黑" pitchFamily="34" charset="-122"/>
              <a:ea typeface="微软雅黑" pitchFamily="34" charset="-122"/>
            </a:endParaRPr>
          </a:p>
        </p:txBody>
      </p:sp>
      <p:sp>
        <p:nvSpPr>
          <p:cNvPr id="133" name="TextBox 132"/>
          <p:cNvSpPr txBox="1"/>
          <p:nvPr/>
        </p:nvSpPr>
        <p:spPr>
          <a:xfrm>
            <a:off x="5482018" y="3176729"/>
            <a:ext cx="56938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摄像头</a:t>
            </a:r>
            <a:endParaRPr lang="zh-CN" altLang="en-US" sz="1000" dirty="0">
              <a:latin typeface="微软雅黑" pitchFamily="34" charset="-122"/>
              <a:ea typeface="微软雅黑" pitchFamily="34" charset="-122"/>
            </a:endParaRPr>
          </a:p>
        </p:txBody>
      </p:sp>
      <p:sp>
        <p:nvSpPr>
          <p:cNvPr id="134" name="TextBox 133"/>
          <p:cNvSpPr txBox="1"/>
          <p:nvPr/>
        </p:nvSpPr>
        <p:spPr>
          <a:xfrm>
            <a:off x="574771" y="78372"/>
            <a:ext cx="492443"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公共</a:t>
            </a:r>
            <a:endParaRPr lang="zh-CN" altLang="en-US" sz="1200" dirty="0">
              <a:latin typeface="微软雅黑" pitchFamily="34" charset="-122"/>
              <a:ea typeface="微软雅黑" pitchFamily="34" charset="-122"/>
            </a:endParaRPr>
          </a:p>
        </p:txBody>
      </p:sp>
      <p:pic>
        <p:nvPicPr>
          <p:cNvPr id="135" name="图片 134" descr="内网小型网管.png"/>
          <p:cNvPicPr>
            <a:picLocks noChangeAspect="1"/>
          </p:cNvPicPr>
          <p:nvPr/>
        </p:nvPicPr>
        <p:blipFill>
          <a:blip r:embed="rId20" cstate="print"/>
          <a:stretch>
            <a:fillRect/>
          </a:stretch>
        </p:blipFill>
        <p:spPr>
          <a:xfrm>
            <a:off x="651734" y="3763411"/>
            <a:ext cx="540000" cy="319092"/>
          </a:xfrm>
          <a:prstGeom prst="rect">
            <a:avLst/>
          </a:prstGeom>
        </p:spPr>
      </p:pic>
      <p:pic>
        <p:nvPicPr>
          <p:cNvPr id="136" name="图片 135" descr="无线网桥-蓝.png"/>
          <p:cNvPicPr>
            <a:picLocks noChangeAspect="1"/>
          </p:cNvPicPr>
          <p:nvPr/>
        </p:nvPicPr>
        <p:blipFill>
          <a:blip r:embed="rId21" cstate="print"/>
          <a:stretch>
            <a:fillRect/>
          </a:stretch>
        </p:blipFill>
        <p:spPr>
          <a:xfrm>
            <a:off x="6744010" y="2850024"/>
            <a:ext cx="540000" cy="97078"/>
          </a:xfrm>
          <a:prstGeom prst="rect">
            <a:avLst/>
          </a:prstGeom>
        </p:spPr>
      </p:pic>
      <p:sp>
        <p:nvSpPr>
          <p:cNvPr id="138" name="TextBox 137"/>
          <p:cNvSpPr txBox="1"/>
          <p:nvPr/>
        </p:nvSpPr>
        <p:spPr>
          <a:xfrm>
            <a:off x="370942" y="4195016"/>
            <a:ext cx="110158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Packet</a:t>
            </a:r>
            <a:r>
              <a:rPr lang="zh-CN" altLang="en-US" sz="1000" dirty="0" smtClean="0">
                <a:latin typeface="微软雅黑" pitchFamily="34" charset="-122"/>
                <a:ea typeface="微软雅黑" pitchFamily="34" charset="-122"/>
              </a:rPr>
              <a:t>（报文）</a:t>
            </a:r>
            <a:endParaRPr lang="zh-CN" altLang="en-US" sz="1000" dirty="0">
              <a:latin typeface="微软雅黑" pitchFamily="34" charset="-122"/>
              <a:ea typeface="微软雅黑" pitchFamily="34" charset="-122"/>
            </a:endParaRPr>
          </a:p>
        </p:txBody>
      </p:sp>
      <p:sp>
        <p:nvSpPr>
          <p:cNvPr id="139" name="TextBox 138"/>
          <p:cNvSpPr txBox="1"/>
          <p:nvPr/>
        </p:nvSpPr>
        <p:spPr>
          <a:xfrm>
            <a:off x="6754965" y="3176729"/>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隧  道</a:t>
            </a:r>
            <a:endParaRPr lang="zh-CN" altLang="en-US" sz="1000" dirty="0">
              <a:latin typeface="微软雅黑" pitchFamily="34" charset="-122"/>
              <a:ea typeface="微软雅黑" pitchFamily="34" charset="-122"/>
            </a:endParaRPr>
          </a:p>
        </p:txBody>
      </p:sp>
      <p:pic>
        <p:nvPicPr>
          <p:cNvPr id="62" name="图片 61" descr="装在机柜中的存储阵列-蓝.png"/>
          <p:cNvPicPr>
            <a:picLocks noChangeAspect="1"/>
          </p:cNvPicPr>
          <p:nvPr/>
        </p:nvPicPr>
        <p:blipFill>
          <a:blip r:embed="rId22" cstate="print"/>
          <a:stretch>
            <a:fillRect/>
          </a:stretch>
        </p:blipFill>
        <p:spPr>
          <a:xfrm>
            <a:off x="8005219" y="466844"/>
            <a:ext cx="539607" cy="441818"/>
          </a:xfrm>
          <a:prstGeom prst="rect">
            <a:avLst/>
          </a:prstGeom>
        </p:spPr>
      </p:pic>
      <p:sp>
        <p:nvSpPr>
          <p:cNvPr id="66" name="TextBox 65"/>
          <p:cNvSpPr txBox="1"/>
          <p:nvPr/>
        </p:nvSpPr>
        <p:spPr>
          <a:xfrm>
            <a:off x="8044831" y="974725"/>
            <a:ext cx="46038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HUB</a:t>
            </a:r>
            <a:endParaRPr lang="zh-CN" altLang="en-US" sz="1000" dirty="0">
              <a:latin typeface="微软雅黑" pitchFamily="34" charset="-122"/>
              <a:ea typeface="微软雅黑" pitchFamily="34" charset="-122"/>
            </a:endParaRPr>
          </a:p>
        </p:txBody>
      </p:sp>
      <p:pic>
        <p:nvPicPr>
          <p:cNvPr id="68" name="图片 67" descr="地铁车头左.png"/>
          <p:cNvPicPr>
            <a:picLocks noChangeAspect="1"/>
          </p:cNvPicPr>
          <p:nvPr/>
        </p:nvPicPr>
        <p:blipFill>
          <a:blip r:embed="rId2" cstate="print"/>
          <a:stretch>
            <a:fillRect/>
          </a:stretch>
        </p:blipFill>
        <p:spPr>
          <a:xfrm>
            <a:off x="8005022" y="1563229"/>
            <a:ext cx="540000" cy="441818"/>
          </a:xfrm>
          <a:prstGeom prst="rect">
            <a:avLst/>
          </a:prstGeom>
        </p:spPr>
      </p:pic>
      <p:sp>
        <p:nvSpPr>
          <p:cNvPr id="74" name="TextBox 73"/>
          <p:cNvSpPr txBox="1"/>
          <p:nvPr/>
        </p:nvSpPr>
        <p:spPr>
          <a:xfrm>
            <a:off x="7818808" y="2062304"/>
            <a:ext cx="91242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地铁车头</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左</a:t>
            </a:r>
            <a:r>
              <a:rPr lang="en-US" altLang="zh-CN" sz="1000" dirty="0" smtClean="0">
                <a:latin typeface="微软雅黑" pitchFamily="34" charset="-122"/>
                <a:ea typeface="微软雅黑" pitchFamily="34" charset="-122"/>
              </a:rPr>
              <a:t>)</a:t>
            </a:r>
            <a:endParaRPr lang="zh-CN" altLang="en-US" sz="1000" dirty="0">
              <a:latin typeface="微软雅黑" pitchFamily="34" charset="-122"/>
              <a:ea typeface="微软雅黑" pitchFamily="34" charset="-122"/>
            </a:endParaRPr>
          </a:p>
        </p:txBody>
      </p:sp>
      <p:pic>
        <p:nvPicPr>
          <p:cNvPr id="96" name="图片 95" descr="通用网管-蓝.png"/>
          <p:cNvPicPr>
            <a:picLocks noChangeAspect="1"/>
          </p:cNvPicPr>
          <p:nvPr/>
        </p:nvPicPr>
        <p:blipFill>
          <a:blip r:embed="rId23" cstate="print"/>
          <a:stretch>
            <a:fillRect/>
          </a:stretch>
        </p:blipFill>
        <p:spPr>
          <a:xfrm>
            <a:off x="8005022" y="2827821"/>
            <a:ext cx="540000" cy="141484"/>
          </a:xfrm>
          <a:prstGeom prst="rect">
            <a:avLst/>
          </a:prstGeom>
        </p:spPr>
      </p:pic>
      <p:sp>
        <p:nvSpPr>
          <p:cNvPr id="97" name="TextBox 96"/>
          <p:cNvSpPr txBox="1"/>
          <p:nvPr/>
        </p:nvSpPr>
        <p:spPr>
          <a:xfrm>
            <a:off x="7723429" y="3176729"/>
            <a:ext cx="110318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Queue</a:t>
            </a:r>
            <a:r>
              <a:rPr lang="zh-CN" altLang="en-US" sz="1000" dirty="0" smtClean="0">
                <a:latin typeface="微软雅黑" pitchFamily="34" charset="-122"/>
                <a:ea typeface="微软雅黑" pitchFamily="34" charset="-122"/>
              </a:rPr>
              <a:t>（队列）</a:t>
            </a:r>
            <a:endParaRPr lang="zh-CN" altLang="en-US" sz="1000" dirty="0">
              <a:latin typeface="微软雅黑" pitchFamily="34" charset="-122"/>
              <a:ea typeface="微软雅黑" pitchFamily="34" charset="-122"/>
            </a:endParaRPr>
          </a:p>
        </p:txBody>
      </p:sp>
      <p:pic>
        <p:nvPicPr>
          <p:cNvPr id="49" name="图片 48" descr="通道.png"/>
          <p:cNvPicPr>
            <a:picLocks noChangeAspect="1"/>
          </p:cNvPicPr>
          <p:nvPr/>
        </p:nvPicPr>
        <p:blipFill>
          <a:blip r:embed="rId24" cstate="print"/>
          <a:stretch>
            <a:fillRect/>
          </a:stretch>
        </p:blipFill>
        <p:spPr>
          <a:xfrm>
            <a:off x="3041284" y="3745585"/>
            <a:ext cx="540000" cy="354744"/>
          </a:xfrm>
          <a:prstGeom prst="rect">
            <a:avLst/>
          </a:prstGeom>
        </p:spPr>
      </p:pic>
      <p:sp>
        <p:nvSpPr>
          <p:cNvPr id="63" name="TextBox 62"/>
          <p:cNvSpPr txBox="1"/>
          <p:nvPr/>
        </p:nvSpPr>
        <p:spPr>
          <a:xfrm>
            <a:off x="3090711" y="4195016"/>
            <a:ext cx="44114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通道</a:t>
            </a:r>
            <a:endParaRPr lang="zh-CN" altLang="en-US" sz="1000" dirty="0">
              <a:latin typeface="微软雅黑" pitchFamily="34" charset="-122"/>
              <a:ea typeface="微软雅黑" pitchFamily="34" charset="-122"/>
            </a:endParaRPr>
          </a:p>
        </p:txBody>
      </p:sp>
      <p:pic>
        <p:nvPicPr>
          <p:cNvPr id="67" name="图片 66" descr="研发部.png"/>
          <p:cNvPicPr>
            <a:picLocks noChangeAspect="1"/>
          </p:cNvPicPr>
          <p:nvPr/>
        </p:nvPicPr>
        <p:blipFill>
          <a:blip r:embed="rId25" cstate="print"/>
          <a:stretch>
            <a:fillRect/>
          </a:stretch>
        </p:blipFill>
        <p:spPr>
          <a:xfrm>
            <a:off x="4319812" y="3702048"/>
            <a:ext cx="540000" cy="441818"/>
          </a:xfrm>
          <a:prstGeom prst="rect">
            <a:avLst/>
          </a:prstGeom>
        </p:spPr>
      </p:pic>
      <p:sp>
        <p:nvSpPr>
          <p:cNvPr id="72" name="TextBox 71"/>
          <p:cNvSpPr txBox="1"/>
          <p:nvPr/>
        </p:nvSpPr>
        <p:spPr>
          <a:xfrm>
            <a:off x="4303847" y="41950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研发部</a:t>
            </a:r>
            <a:endParaRPr lang="zh-CN" altLang="en-US" sz="1000" dirty="0">
              <a:latin typeface="微软雅黑" pitchFamily="34" charset="-122"/>
              <a:ea typeface="微软雅黑" pitchFamily="34" charset="-122"/>
            </a:endParaRPr>
          </a:p>
        </p:txBody>
      </p:sp>
      <p:pic>
        <p:nvPicPr>
          <p:cNvPr id="75" name="图片 74" descr="市场部.png"/>
          <p:cNvPicPr>
            <a:picLocks noChangeAspect="1"/>
          </p:cNvPicPr>
          <p:nvPr/>
        </p:nvPicPr>
        <p:blipFill>
          <a:blip r:embed="rId26" cstate="print"/>
          <a:stretch>
            <a:fillRect/>
          </a:stretch>
        </p:blipFill>
        <p:spPr>
          <a:xfrm>
            <a:off x="5496711" y="3702048"/>
            <a:ext cx="540000" cy="441818"/>
          </a:xfrm>
          <a:prstGeom prst="rect">
            <a:avLst/>
          </a:prstGeom>
        </p:spPr>
      </p:pic>
      <p:sp>
        <p:nvSpPr>
          <p:cNvPr id="76" name="TextBox 75"/>
          <p:cNvSpPr txBox="1"/>
          <p:nvPr/>
        </p:nvSpPr>
        <p:spPr>
          <a:xfrm>
            <a:off x="5482017" y="41950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市场部</a:t>
            </a:r>
            <a:endParaRPr lang="zh-CN" altLang="en-US" sz="1000" dirty="0">
              <a:latin typeface="微软雅黑" pitchFamily="34" charset="-122"/>
              <a:ea typeface="微软雅黑" pitchFamily="34" charset="-122"/>
            </a:endParaRPr>
          </a:p>
        </p:txBody>
      </p:sp>
      <p:pic>
        <p:nvPicPr>
          <p:cNvPr id="77" name="图片 76" descr="行政部.png"/>
          <p:cNvPicPr>
            <a:picLocks noChangeAspect="1"/>
          </p:cNvPicPr>
          <p:nvPr/>
        </p:nvPicPr>
        <p:blipFill>
          <a:blip r:embed="rId27" cstate="print"/>
          <a:stretch>
            <a:fillRect/>
          </a:stretch>
        </p:blipFill>
        <p:spPr>
          <a:xfrm>
            <a:off x="6744010" y="3702048"/>
            <a:ext cx="540000" cy="441818"/>
          </a:xfrm>
          <a:prstGeom prst="rect">
            <a:avLst/>
          </a:prstGeom>
        </p:spPr>
      </p:pic>
      <p:sp>
        <p:nvSpPr>
          <p:cNvPr id="78" name="TextBox 77"/>
          <p:cNvSpPr txBox="1"/>
          <p:nvPr/>
        </p:nvSpPr>
        <p:spPr>
          <a:xfrm>
            <a:off x="6729316" y="4195016"/>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行政部</a:t>
            </a:r>
            <a:endParaRPr lang="zh-CN" altLang="en-US" sz="1000" dirty="0">
              <a:latin typeface="微软雅黑" pitchFamily="34" charset="-122"/>
              <a:ea typeface="微软雅黑" pitchFamily="34" charset="-122"/>
            </a:endParaRPr>
          </a:p>
        </p:txBody>
      </p:sp>
      <p:pic>
        <p:nvPicPr>
          <p:cNvPr id="80" name="图片 79" descr="DSLAM-蓝.png"/>
          <p:cNvPicPr>
            <a:picLocks noChangeAspect="1"/>
          </p:cNvPicPr>
          <p:nvPr/>
        </p:nvPicPr>
        <p:blipFill>
          <a:blip r:embed="rId28" cstate="print"/>
          <a:stretch>
            <a:fillRect/>
          </a:stretch>
        </p:blipFill>
        <p:spPr>
          <a:xfrm>
            <a:off x="8007851" y="3682679"/>
            <a:ext cx="541201" cy="442800"/>
          </a:xfrm>
          <a:prstGeom prst="rect">
            <a:avLst/>
          </a:prstGeom>
        </p:spPr>
      </p:pic>
      <p:sp>
        <p:nvSpPr>
          <p:cNvPr id="82" name="TextBox 81"/>
          <p:cNvSpPr txBox="1"/>
          <p:nvPr/>
        </p:nvSpPr>
        <p:spPr>
          <a:xfrm>
            <a:off x="7971866" y="4195016"/>
            <a:ext cx="63671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DSLAM</a:t>
            </a:r>
            <a:endParaRPr lang="zh-CN" altLang="en-US" sz="1000" dirty="0">
              <a:latin typeface="微软雅黑" pitchFamily="34" charset="-122"/>
              <a:ea typeface="微软雅黑" pitchFamily="34" charset="-122"/>
            </a:endParaRPr>
          </a:p>
        </p:txBody>
      </p:sp>
    </p:spTree>
  </p:cSld>
  <p:clrMapOvr>
    <a:masterClrMapping/>
  </p:clrMapOvr>
  <p:transition advClick="0" advTm="8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4" name="图片 53" descr="地铁车头左.png"/>
          <p:cNvPicPr>
            <a:picLocks noChangeAspect="1"/>
          </p:cNvPicPr>
          <p:nvPr/>
        </p:nvPicPr>
        <p:blipFill>
          <a:blip r:embed="rId2" cstate="print"/>
          <a:stretch>
            <a:fillRect/>
          </a:stretch>
        </p:blipFill>
        <p:spPr>
          <a:xfrm>
            <a:off x="654947" y="2675859"/>
            <a:ext cx="540000" cy="441818"/>
          </a:xfrm>
          <a:prstGeom prst="rect">
            <a:avLst/>
          </a:prstGeom>
        </p:spPr>
      </p:pic>
      <p:pic>
        <p:nvPicPr>
          <p:cNvPr id="53" name="图片 52" descr="地铁车头右.png"/>
          <p:cNvPicPr>
            <a:picLocks noChangeAspect="1"/>
          </p:cNvPicPr>
          <p:nvPr/>
        </p:nvPicPr>
        <p:blipFill>
          <a:blip r:embed="rId3" cstate="print"/>
          <a:stretch>
            <a:fillRect/>
          </a:stretch>
        </p:blipFill>
        <p:spPr>
          <a:xfrm>
            <a:off x="6765934" y="1597452"/>
            <a:ext cx="540000" cy="441818"/>
          </a:xfrm>
          <a:prstGeom prst="rect">
            <a:avLst/>
          </a:prstGeom>
        </p:spPr>
      </p:pic>
      <p:pic>
        <p:nvPicPr>
          <p:cNvPr id="55" name="图片 54" descr="光纤.png"/>
          <p:cNvPicPr>
            <a:picLocks noChangeAspect="1"/>
          </p:cNvPicPr>
          <p:nvPr/>
        </p:nvPicPr>
        <p:blipFill>
          <a:blip r:embed="rId4" cstate="print"/>
          <a:stretch>
            <a:fillRect/>
          </a:stretch>
        </p:blipFill>
        <p:spPr>
          <a:xfrm>
            <a:off x="5491607" y="1548361"/>
            <a:ext cx="540000" cy="540000"/>
          </a:xfrm>
          <a:prstGeom prst="rect">
            <a:avLst/>
          </a:prstGeom>
        </p:spPr>
      </p:pic>
      <p:pic>
        <p:nvPicPr>
          <p:cNvPr id="56" name="图片 55" descr="封闭网络-蓝.png"/>
          <p:cNvPicPr>
            <a:picLocks noChangeAspect="1"/>
          </p:cNvPicPr>
          <p:nvPr/>
        </p:nvPicPr>
        <p:blipFill>
          <a:blip r:embed="rId5" cstate="print"/>
          <a:stretch>
            <a:fillRect/>
          </a:stretch>
        </p:blipFill>
        <p:spPr>
          <a:xfrm>
            <a:off x="4292688" y="1599365"/>
            <a:ext cx="539607" cy="437992"/>
          </a:xfrm>
          <a:prstGeom prst="rect">
            <a:avLst/>
          </a:prstGeom>
        </p:spPr>
      </p:pic>
      <p:pic>
        <p:nvPicPr>
          <p:cNvPr id="57" name="图片 56" descr="开放网络-蓝.png"/>
          <p:cNvPicPr>
            <a:picLocks noChangeAspect="1"/>
          </p:cNvPicPr>
          <p:nvPr/>
        </p:nvPicPr>
        <p:blipFill>
          <a:blip r:embed="rId6" cstate="print"/>
          <a:stretch>
            <a:fillRect/>
          </a:stretch>
        </p:blipFill>
        <p:spPr>
          <a:xfrm>
            <a:off x="3085568" y="1599365"/>
            <a:ext cx="539607" cy="437992"/>
          </a:xfrm>
          <a:prstGeom prst="rect">
            <a:avLst/>
          </a:prstGeom>
        </p:spPr>
      </p:pic>
      <p:pic>
        <p:nvPicPr>
          <p:cNvPr id="58" name="图片 57" descr="分光器.png"/>
          <p:cNvPicPr>
            <a:picLocks noChangeAspect="1"/>
          </p:cNvPicPr>
          <p:nvPr/>
        </p:nvPicPr>
        <p:blipFill>
          <a:blip r:embed="rId7" cstate="print"/>
          <a:stretch>
            <a:fillRect/>
          </a:stretch>
        </p:blipFill>
        <p:spPr>
          <a:xfrm>
            <a:off x="1820460" y="1597452"/>
            <a:ext cx="540000" cy="441818"/>
          </a:xfrm>
          <a:prstGeom prst="rect">
            <a:avLst/>
          </a:prstGeom>
        </p:spPr>
      </p:pic>
      <p:pic>
        <p:nvPicPr>
          <p:cNvPr id="65" name="图片 64" descr="云计算-蓝.png"/>
          <p:cNvPicPr>
            <a:picLocks noChangeAspect="1"/>
          </p:cNvPicPr>
          <p:nvPr/>
        </p:nvPicPr>
        <p:blipFill>
          <a:blip r:embed="rId8" cstate="print"/>
          <a:stretch>
            <a:fillRect/>
          </a:stretch>
        </p:blipFill>
        <p:spPr>
          <a:xfrm>
            <a:off x="655144" y="1599365"/>
            <a:ext cx="539607" cy="437992"/>
          </a:xfrm>
          <a:prstGeom prst="rect">
            <a:avLst/>
          </a:prstGeom>
        </p:spPr>
      </p:pic>
      <p:sp>
        <p:nvSpPr>
          <p:cNvPr id="104" name="TextBox 103"/>
          <p:cNvSpPr txBox="1"/>
          <p:nvPr/>
        </p:nvSpPr>
        <p:spPr>
          <a:xfrm>
            <a:off x="737235" y="2098675"/>
            <a:ext cx="37542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IPS</a:t>
            </a:r>
            <a:endParaRPr lang="zh-CN" altLang="en-US" sz="1000" dirty="0">
              <a:latin typeface="微软雅黑" pitchFamily="34" charset="-122"/>
              <a:ea typeface="微软雅黑" pitchFamily="34" charset="-122"/>
            </a:endParaRPr>
          </a:p>
        </p:txBody>
      </p:sp>
      <p:sp>
        <p:nvSpPr>
          <p:cNvPr id="107" name="TextBox 106"/>
          <p:cNvSpPr txBox="1"/>
          <p:nvPr/>
        </p:nvSpPr>
        <p:spPr>
          <a:xfrm>
            <a:off x="1805766" y="2098675"/>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分光器</a:t>
            </a:r>
            <a:endParaRPr lang="zh-CN" altLang="en-US" sz="1000" dirty="0">
              <a:latin typeface="微软雅黑" pitchFamily="34" charset="-122"/>
              <a:ea typeface="微软雅黑" pitchFamily="34" charset="-122"/>
            </a:endParaRPr>
          </a:p>
        </p:txBody>
      </p:sp>
      <p:sp>
        <p:nvSpPr>
          <p:cNvPr id="123" name="TextBox 122"/>
          <p:cNvSpPr txBox="1"/>
          <p:nvPr/>
        </p:nvSpPr>
        <p:spPr>
          <a:xfrm>
            <a:off x="2624241" y="2098675"/>
            <a:ext cx="1462260"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MSCG</a:t>
            </a:r>
            <a:r>
              <a:rPr lang="zh-CN" altLang="en-US" sz="1000" dirty="0" smtClean="0">
                <a:latin typeface="微软雅黑" pitchFamily="34" charset="-122"/>
                <a:ea typeface="微软雅黑" pitchFamily="34" charset="-122"/>
              </a:rPr>
              <a:t>多业务控制网关</a:t>
            </a:r>
            <a:endParaRPr lang="zh-CN" altLang="en-US" sz="1000" dirty="0">
              <a:latin typeface="微软雅黑" pitchFamily="34" charset="-122"/>
              <a:ea typeface="微软雅黑" pitchFamily="34" charset="-122"/>
            </a:endParaRPr>
          </a:p>
        </p:txBody>
      </p:sp>
      <p:sp>
        <p:nvSpPr>
          <p:cNvPr id="124" name="TextBox 123"/>
          <p:cNvSpPr txBox="1"/>
          <p:nvPr/>
        </p:nvSpPr>
        <p:spPr>
          <a:xfrm>
            <a:off x="4021317" y="2098675"/>
            <a:ext cx="1082349"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MA5200/BRAS</a:t>
            </a:r>
            <a:endParaRPr lang="zh-CN" altLang="en-US" sz="1000" dirty="0">
              <a:latin typeface="微软雅黑" pitchFamily="34" charset="-122"/>
              <a:ea typeface="微软雅黑" pitchFamily="34" charset="-122"/>
            </a:endParaRPr>
          </a:p>
        </p:txBody>
      </p:sp>
      <p:sp>
        <p:nvSpPr>
          <p:cNvPr id="126" name="TextBox 125"/>
          <p:cNvSpPr txBox="1"/>
          <p:nvPr/>
        </p:nvSpPr>
        <p:spPr>
          <a:xfrm>
            <a:off x="5502562" y="2098675"/>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地  铁</a:t>
            </a:r>
            <a:endParaRPr lang="zh-CN" altLang="en-US" sz="1000" dirty="0">
              <a:latin typeface="微软雅黑" pitchFamily="34" charset="-122"/>
              <a:ea typeface="微软雅黑" pitchFamily="34" charset="-122"/>
            </a:endParaRPr>
          </a:p>
        </p:txBody>
      </p:sp>
      <p:sp>
        <p:nvSpPr>
          <p:cNvPr id="127" name="TextBox 126"/>
          <p:cNvSpPr txBox="1"/>
          <p:nvPr/>
        </p:nvSpPr>
        <p:spPr>
          <a:xfrm>
            <a:off x="6579720" y="2098675"/>
            <a:ext cx="91242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地铁车头</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右</a:t>
            </a:r>
            <a:r>
              <a:rPr lang="en-US" altLang="zh-CN" sz="1000" dirty="0" smtClean="0">
                <a:latin typeface="微软雅黑" pitchFamily="34" charset="-122"/>
                <a:ea typeface="微软雅黑" pitchFamily="34" charset="-122"/>
              </a:rPr>
              <a:t>)</a:t>
            </a:r>
            <a:endParaRPr lang="zh-CN" altLang="en-US" sz="1000" dirty="0">
              <a:latin typeface="微软雅黑" pitchFamily="34" charset="-122"/>
              <a:ea typeface="微软雅黑" pitchFamily="34" charset="-122"/>
            </a:endParaRPr>
          </a:p>
        </p:txBody>
      </p:sp>
      <p:pic>
        <p:nvPicPr>
          <p:cNvPr id="63" name="图片 62" descr="存储阵列-蓝.png"/>
          <p:cNvPicPr>
            <a:picLocks noChangeAspect="1"/>
          </p:cNvPicPr>
          <p:nvPr/>
        </p:nvPicPr>
        <p:blipFill>
          <a:blip r:embed="rId9" cstate="print"/>
          <a:stretch>
            <a:fillRect/>
          </a:stretch>
        </p:blipFill>
        <p:spPr>
          <a:xfrm>
            <a:off x="6766131" y="455262"/>
            <a:ext cx="539607" cy="437992"/>
          </a:xfrm>
          <a:prstGeom prst="rect">
            <a:avLst/>
          </a:prstGeom>
        </p:spPr>
      </p:pic>
      <p:pic>
        <p:nvPicPr>
          <p:cNvPr id="81" name="图片 80" descr="数据库.png"/>
          <p:cNvPicPr>
            <a:picLocks noChangeAspect="1"/>
          </p:cNvPicPr>
          <p:nvPr/>
        </p:nvPicPr>
        <p:blipFill>
          <a:blip r:embed="rId10" cstate="print"/>
          <a:stretch>
            <a:fillRect/>
          </a:stretch>
        </p:blipFill>
        <p:spPr>
          <a:xfrm>
            <a:off x="5491804" y="455262"/>
            <a:ext cx="539607" cy="437992"/>
          </a:xfrm>
          <a:prstGeom prst="rect">
            <a:avLst/>
          </a:prstGeom>
        </p:spPr>
      </p:pic>
      <p:sp>
        <p:nvSpPr>
          <p:cNvPr id="95" name="TextBox 94"/>
          <p:cNvSpPr txBox="1"/>
          <p:nvPr/>
        </p:nvSpPr>
        <p:spPr>
          <a:xfrm>
            <a:off x="5236463" y="961200"/>
            <a:ext cx="1050288" cy="246221"/>
          </a:xfrm>
          <a:prstGeom prst="rect">
            <a:avLst/>
          </a:prstGeom>
          <a:noFill/>
        </p:spPr>
        <p:txBody>
          <a:bodyPr wrap="none" rtlCol="0">
            <a:spAutoFit/>
          </a:bodyPr>
          <a:lstStyle/>
          <a:p>
            <a:r>
              <a:rPr lang="en-US" altLang="zh-CN" sz="1000" dirty="0" err="1" smtClean="0">
                <a:latin typeface="微软雅黑" pitchFamily="34" charset="-122"/>
                <a:ea typeface="微软雅黑" pitchFamily="34" charset="-122"/>
              </a:rPr>
              <a:t>AeroScoutTag</a:t>
            </a:r>
            <a:endParaRPr lang="zh-CN" altLang="en-US" sz="1000" dirty="0">
              <a:latin typeface="微软雅黑" pitchFamily="34" charset="-122"/>
              <a:ea typeface="微软雅黑" pitchFamily="34" charset="-122"/>
            </a:endParaRPr>
          </a:p>
        </p:txBody>
      </p:sp>
      <p:sp>
        <p:nvSpPr>
          <p:cNvPr id="98" name="TextBox 97"/>
          <p:cNvSpPr txBox="1"/>
          <p:nvPr/>
        </p:nvSpPr>
        <p:spPr>
          <a:xfrm>
            <a:off x="6810552" y="961200"/>
            <a:ext cx="45076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BITS</a:t>
            </a:r>
            <a:endParaRPr lang="zh-CN" altLang="en-US" sz="1000" dirty="0">
              <a:latin typeface="微软雅黑" pitchFamily="34" charset="-122"/>
              <a:ea typeface="微软雅黑" pitchFamily="34" charset="-122"/>
            </a:endParaRPr>
          </a:p>
        </p:txBody>
      </p:sp>
      <p:pic>
        <p:nvPicPr>
          <p:cNvPr id="47" name="图片 46" descr="无线网卡-蓝.png"/>
          <p:cNvPicPr>
            <a:picLocks noChangeAspect="1"/>
          </p:cNvPicPr>
          <p:nvPr/>
        </p:nvPicPr>
        <p:blipFill>
          <a:blip r:embed="rId11" cstate="print"/>
          <a:stretch>
            <a:fillRect/>
          </a:stretch>
        </p:blipFill>
        <p:spPr>
          <a:xfrm>
            <a:off x="5491607" y="2677613"/>
            <a:ext cx="540000" cy="438311"/>
          </a:xfrm>
          <a:prstGeom prst="rect">
            <a:avLst/>
          </a:prstGeom>
        </p:spPr>
      </p:pic>
      <p:pic>
        <p:nvPicPr>
          <p:cNvPr id="49" name="图片 48" descr="业务型无线虚链路-蓝.png"/>
          <p:cNvPicPr>
            <a:picLocks noChangeAspect="1"/>
          </p:cNvPicPr>
          <p:nvPr/>
        </p:nvPicPr>
        <p:blipFill>
          <a:blip r:embed="rId12" cstate="print"/>
          <a:stretch>
            <a:fillRect/>
          </a:stretch>
        </p:blipFill>
        <p:spPr>
          <a:xfrm>
            <a:off x="1820657" y="2677772"/>
            <a:ext cx="539607" cy="437992"/>
          </a:xfrm>
          <a:prstGeom prst="rect">
            <a:avLst/>
          </a:prstGeom>
        </p:spPr>
      </p:pic>
      <p:pic>
        <p:nvPicPr>
          <p:cNvPr id="51" name="图片 50" descr="故障链路.png"/>
          <p:cNvPicPr>
            <a:picLocks noChangeAspect="1"/>
          </p:cNvPicPr>
          <p:nvPr/>
        </p:nvPicPr>
        <p:blipFill>
          <a:blip r:embed="rId13" cstate="print"/>
          <a:stretch>
            <a:fillRect/>
          </a:stretch>
        </p:blipFill>
        <p:spPr>
          <a:xfrm>
            <a:off x="3085371" y="2677613"/>
            <a:ext cx="540000" cy="438311"/>
          </a:xfrm>
          <a:prstGeom prst="rect">
            <a:avLst/>
          </a:prstGeom>
        </p:spPr>
      </p:pic>
      <p:pic>
        <p:nvPicPr>
          <p:cNvPr id="52" name="图片 51" descr="SAN网络-蓝.png"/>
          <p:cNvPicPr>
            <a:picLocks noChangeAspect="1"/>
          </p:cNvPicPr>
          <p:nvPr/>
        </p:nvPicPr>
        <p:blipFill>
          <a:blip r:embed="rId14" cstate="print"/>
          <a:stretch>
            <a:fillRect/>
          </a:stretch>
        </p:blipFill>
        <p:spPr>
          <a:xfrm>
            <a:off x="4292491" y="2677613"/>
            <a:ext cx="540000" cy="438311"/>
          </a:xfrm>
          <a:prstGeom prst="rect">
            <a:avLst/>
          </a:prstGeom>
        </p:spPr>
      </p:pic>
      <p:pic>
        <p:nvPicPr>
          <p:cNvPr id="59" name="图片 58" descr="大型网管-蓝.png"/>
          <p:cNvPicPr>
            <a:picLocks noChangeAspect="1"/>
          </p:cNvPicPr>
          <p:nvPr/>
        </p:nvPicPr>
        <p:blipFill>
          <a:blip r:embed="rId15" cstate="print"/>
          <a:stretch>
            <a:fillRect/>
          </a:stretch>
        </p:blipFill>
        <p:spPr>
          <a:xfrm>
            <a:off x="1820461" y="3881244"/>
            <a:ext cx="539998" cy="141484"/>
          </a:xfrm>
          <a:prstGeom prst="rect">
            <a:avLst/>
          </a:prstGeom>
        </p:spPr>
      </p:pic>
      <p:sp>
        <p:nvSpPr>
          <p:cNvPr id="60" name="TextBox 59"/>
          <p:cNvSpPr txBox="1"/>
          <p:nvPr/>
        </p:nvSpPr>
        <p:spPr>
          <a:xfrm>
            <a:off x="6776889" y="3165475"/>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隧  道</a:t>
            </a:r>
            <a:endParaRPr lang="zh-CN" altLang="en-US" sz="1000" dirty="0">
              <a:latin typeface="微软雅黑" pitchFamily="34" charset="-122"/>
              <a:ea typeface="微软雅黑" pitchFamily="34" charset="-122"/>
            </a:endParaRPr>
          </a:p>
        </p:txBody>
      </p:sp>
      <p:sp>
        <p:nvSpPr>
          <p:cNvPr id="61" name="TextBox 60"/>
          <p:cNvSpPr txBox="1"/>
          <p:nvPr/>
        </p:nvSpPr>
        <p:spPr>
          <a:xfrm>
            <a:off x="1544477" y="4257675"/>
            <a:ext cx="1091967"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Queue+packet</a:t>
            </a:r>
            <a:endParaRPr lang="zh-CN" altLang="en-US" sz="1000" dirty="0">
              <a:latin typeface="微软雅黑" pitchFamily="34" charset="-122"/>
              <a:ea typeface="微软雅黑" pitchFamily="34" charset="-122"/>
            </a:endParaRPr>
          </a:p>
        </p:txBody>
      </p:sp>
      <p:pic>
        <p:nvPicPr>
          <p:cNvPr id="69" name="图片 68" descr="存储服务器-蓝.png"/>
          <p:cNvPicPr>
            <a:picLocks noChangeAspect="1"/>
          </p:cNvPicPr>
          <p:nvPr/>
        </p:nvPicPr>
        <p:blipFill>
          <a:blip r:embed="rId16" cstate="print"/>
          <a:stretch>
            <a:fillRect/>
          </a:stretch>
        </p:blipFill>
        <p:spPr>
          <a:xfrm>
            <a:off x="655144" y="455262"/>
            <a:ext cx="539607" cy="437992"/>
          </a:xfrm>
          <a:prstGeom prst="rect">
            <a:avLst/>
          </a:prstGeom>
        </p:spPr>
      </p:pic>
      <p:pic>
        <p:nvPicPr>
          <p:cNvPr id="70" name="图片 69" descr="SOC服务器.png"/>
          <p:cNvPicPr>
            <a:picLocks noChangeAspect="1"/>
          </p:cNvPicPr>
          <p:nvPr/>
        </p:nvPicPr>
        <p:blipFill>
          <a:blip r:embed="rId17" cstate="print"/>
          <a:stretch>
            <a:fillRect/>
          </a:stretch>
        </p:blipFill>
        <p:spPr>
          <a:xfrm>
            <a:off x="3085568" y="455262"/>
            <a:ext cx="539607" cy="437992"/>
          </a:xfrm>
          <a:prstGeom prst="rect">
            <a:avLst/>
          </a:prstGeom>
        </p:spPr>
      </p:pic>
      <p:pic>
        <p:nvPicPr>
          <p:cNvPr id="71" name="图片 70" descr="组播服务器.png"/>
          <p:cNvPicPr>
            <a:picLocks noChangeAspect="1"/>
          </p:cNvPicPr>
          <p:nvPr/>
        </p:nvPicPr>
        <p:blipFill>
          <a:blip r:embed="rId18" cstate="print"/>
          <a:stretch>
            <a:fillRect/>
          </a:stretch>
        </p:blipFill>
        <p:spPr>
          <a:xfrm>
            <a:off x="1820657" y="455262"/>
            <a:ext cx="539607" cy="437992"/>
          </a:xfrm>
          <a:prstGeom prst="rect">
            <a:avLst/>
          </a:prstGeom>
        </p:spPr>
      </p:pic>
      <p:pic>
        <p:nvPicPr>
          <p:cNvPr id="72" name="图片 71" descr="Web服务器-蓝.png"/>
          <p:cNvPicPr>
            <a:picLocks noChangeAspect="1"/>
          </p:cNvPicPr>
          <p:nvPr/>
        </p:nvPicPr>
        <p:blipFill>
          <a:blip r:embed="rId19" cstate="print"/>
          <a:stretch>
            <a:fillRect/>
          </a:stretch>
        </p:blipFill>
        <p:spPr>
          <a:xfrm>
            <a:off x="4292688" y="455262"/>
            <a:ext cx="539607" cy="437992"/>
          </a:xfrm>
          <a:prstGeom prst="rect">
            <a:avLst/>
          </a:prstGeom>
        </p:spPr>
      </p:pic>
      <p:sp>
        <p:nvSpPr>
          <p:cNvPr id="83" name="TextBox 82"/>
          <p:cNvSpPr txBox="1"/>
          <p:nvPr/>
        </p:nvSpPr>
        <p:spPr>
          <a:xfrm>
            <a:off x="725213" y="961200"/>
            <a:ext cx="39946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DPI</a:t>
            </a:r>
            <a:endParaRPr lang="zh-CN" altLang="en-US" sz="1000" dirty="0">
              <a:latin typeface="微软雅黑" pitchFamily="34" charset="-122"/>
              <a:ea typeface="微软雅黑" pitchFamily="34" charset="-122"/>
            </a:endParaRPr>
          </a:p>
        </p:txBody>
      </p:sp>
      <p:sp>
        <p:nvSpPr>
          <p:cNvPr id="84" name="TextBox 83"/>
          <p:cNvSpPr txBox="1"/>
          <p:nvPr/>
        </p:nvSpPr>
        <p:spPr>
          <a:xfrm>
            <a:off x="1859467" y="961200"/>
            <a:ext cx="46198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IPTV</a:t>
            </a:r>
            <a:endParaRPr lang="zh-CN" altLang="en-US" sz="1000" dirty="0">
              <a:latin typeface="微软雅黑" pitchFamily="34" charset="-122"/>
              <a:ea typeface="微软雅黑" pitchFamily="34" charset="-122"/>
            </a:endParaRPr>
          </a:p>
        </p:txBody>
      </p:sp>
      <p:sp>
        <p:nvSpPr>
          <p:cNvPr id="86" name="TextBox 85"/>
          <p:cNvSpPr txBox="1"/>
          <p:nvPr/>
        </p:nvSpPr>
        <p:spPr>
          <a:xfrm>
            <a:off x="3022588" y="961200"/>
            <a:ext cx="665567" cy="246221"/>
          </a:xfrm>
          <a:prstGeom prst="rect">
            <a:avLst/>
          </a:prstGeom>
          <a:noFill/>
        </p:spPr>
        <p:txBody>
          <a:bodyPr wrap="none" rtlCol="0">
            <a:spAutoFit/>
          </a:bodyPr>
          <a:lstStyle/>
          <a:p>
            <a:r>
              <a:rPr lang="en-US" altLang="zh-CN" sz="1000" dirty="0" smtClean="0">
                <a:latin typeface="微软雅黑" pitchFamily="34" charset="-122"/>
                <a:ea typeface="微软雅黑" pitchFamily="34" charset="-122"/>
              </a:rPr>
              <a:t>Modem</a:t>
            </a:r>
            <a:endParaRPr lang="zh-CN" altLang="en-US" sz="1000" dirty="0">
              <a:latin typeface="微软雅黑" pitchFamily="34" charset="-122"/>
              <a:ea typeface="微软雅黑" pitchFamily="34" charset="-122"/>
            </a:endParaRPr>
          </a:p>
        </p:txBody>
      </p:sp>
      <p:sp>
        <p:nvSpPr>
          <p:cNvPr id="89" name="TextBox 88"/>
          <p:cNvSpPr txBox="1"/>
          <p:nvPr/>
        </p:nvSpPr>
        <p:spPr>
          <a:xfrm>
            <a:off x="4356345" y="961200"/>
            <a:ext cx="41229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STB</a:t>
            </a:r>
            <a:endParaRPr lang="zh-CN" altLang="en-US" sz="1000" dirty="0">
              <a:latin typeface="微软雅黑" pitchFamily="34" charset="-122"/>
              <a:ea typeface="微软雅黑" pitchFamily="34" charset="-122"/>
            </a:endParaRPr>
          </a:p>
        </p:txBody>
      </p:sp>
      <p:sp>
        <p:nvSpPr>
          <p:cNvPr id="129" name="TextBox 128"/>
          <p:cNvSpPr txBox="1"/>
          <p:nvPr/>
        </p:nvSpPr>
        <p:spPr>
          <a:xfrm>
            <a:off x="468732" y="3165475"/>
            <a:ext cx="912430"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地铁车头</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左</a:t>
            </a:r>
            <a:r>
              <a:rPr lang="en-US" altLang="zh-CN" sz="1000" dirty="0" smtClean="0">
                <a:latin typeface="微软雅黑" pitchFamily="34" charset="-122"/>
                <a:ea typeface="微软雅黑" pitchFamily="34" charset="-122"/>
              </a:rPr>
              <a:t>)</a:t>
            </a:r>
            <a:endParaRPr lang="zh-CN" altLang="en-US" sz="1000" dirty="0">
              <a:latin typeface="微软雅黑" pitchFamily="34" charset="-122"/>
              <a:ea typeface="微软雅黑" pitchFamily="34" charset="-122"/>
            </a:endParaRPr>
          </a:p>
        </p:txBody>
      </p:sp>
      <p:sp>
        <p:nvSpPr>
          <p:cNvPr id="131" name="TextBox 130"/>
          <p:cNvSpPr txBox="1"/>
          <p:nvPr/>
        </p:nvSpPr>
        <p:spPr>
          <a:xfrm>
            <a:off x="1850651" y="3165475"/>
            <a:ext cx="47961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老 板</a:t>
            </a:r>
            <a:endParaRPr lang="zh-CN" altLang="en-US" sz="1000" dirty="0">
              <a:latin typeface="微软雅黑" pitchFamily="34" charset="-122"/>
              <a:ea typeface="微软雅黑" pitchFamily="34" charset="-122"/>
            </a:endParaRPr>
          </a:p>
        </p:txBody>
      </p:sp>
      <p:sp>
        <p:nvSpPr>
          <p:cNvPr id="132" name="TextBox 131"/>
          <p:cNvSpPr txBox="1"/>
          <p:nvPr/>
        </p:nvSpPr>
        <p:spPr>
          <a:xfrm>
            <a:off x="3115562" y="3165475"/>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民 警</a:t>
            </a:r>
            <a:endParaRPr lang="zh-CN" altLang="en-US" sz="1000" dirty="0">
              <a:latin typeface="微软雅黑" pitchFamily="34" charset="-122"/>
              <a:ea typeface="微软雅黑" pitchFamily="34" charset="-122"/>
            </a:endParaRPr>
          </a:p>
        </p:txBody>
      </p:sp>
      <p:sp>
        <p:nvSpPr>
          <p:cNvPr id="133" name="TextBox 132"/>
          <p:cNvSpPr txBox="1"/>
          <p:nvPr/>
        </p:nvSpPr>
        <p:spPr>
          <a:xfrm>
            <a:off x="4149558" y="3165475"/>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网络摄像头</a:t>
            </a:r>
            <a:endParaRPr lang="zh-CN" altLang="en-US" sz="1000" dirty="0">
              <a:latin typeface="微软雅黑" pitchFamily="34" charset="-122"/>
              <a:ea typeface="微软雅黑" pitchFamily="34" charset="-122"/>
            </a:endParaRPr>
          </a:p>
        </p:txBody>
      </p:sp>
      <p:sp>
        <p:nvSpPr>
          <p:cNvPr id="134" name="TextBox 133"/>
          <p:cNvSpPr txBox="1"/>
          <p:nvPr/>
        </p:nvSpPr>
        <p:spPr>
          <a:xfrm>
            <a:off x="5476914" y="3165475"/>
            <a:ext cx="56938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摄像头</a:t>
            </a:r>
            <a:endParaRPr lang="zh-CN" altLang="en-US" sz="1000" dirty="0">
              <a:latin typeface="微软雅黑" pitchFamily="34" charset="-122"/>
              <a:ea typeface="微软雅黑" pitchFamily="34" charset="-122"/>
            </a:endParaRPr>
          </a:p>
        </p:txBody>
      </p:sp>
      <p:sp>
        <p:nvSpPr>
          <p:cNvPr id="135" name="TextBox 134"/>
          <p:cNvSpPr txBox="1"/>
          <p:nvPr/>
        </p:nvSpPr>
        <p:spPr>
          <a:xfrm>
            <a:off x="574771" y="78372"/>
            <a:ext cx="492443"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公共</a:t>
            </a:r>
            <a:endParaRPr lang="zh-CN" altLang="en-US" sz="1200" dirty="0">
              <a:latin typeface="微软雅黑" pitchFamily="34" charset="-122"/>
              <a:ea typeface="微软雅黑" pitchFamily="34" charset="-122"/>
            </a:endParaRPr>
          </a:p>
        </p:txBody>
      </p:sp>
      <p:pic>
        <p:nvPicPr>
          <p:cNvPr id="136" name="图片 135" descr="内网小型网管.png"/>
          <p:cNvPicPr>
            <a:picLocks noChangeAspect="1"/>
          </p:cNvPicPr>
          <p:nvPr/>
        </p:nvPicPr>
        <p:blipFill>
          <a:blip r:embed="rId20" cstate="print"/>
          <a:stretch>
            <a:fillRect/>
          </a:stretch>
        </p:blipFill>
        <p:spPr>
          <a:xfrm>
            <a:off x="654948" y="3792440"/>
            <a:ext cx="539999" cy="319092"/>
          </a:xfrm>
          <a:prstGeom prst="rect">
            <a:avLst/>
          </a:prstGeom>
        </p:spPr>
      </p:pic>
      <p:pic>
        <p:nvPicPr>
          <p:cNvPr id="137" name="图片 136" descr="无线网桥-蓝.png"/>
          <p:cNvPicPr>
            <a:picLocks noChangeAspect="1"/>
          </p:cNvPicPr>
          <p:nvPr/>
        </p:nvPicPr>
        <p:blipFill>
          <a:blip r:embed="rId21" cstate="print"/>
          <a:stretch>
            <a:fillRect/>
          </a:stretch>
        </p:blipFill>
        <p:spPr>
          <a:xfrm>
            <a:off x="6765934" y="2848229"/>
            <a:ext cx="540000" cy="97078"/>
          </a:xfrm>
          <a:prstGeom prst="rect">
            <a:avLst/>
          </a:prstGeom>
        </p:spPr>
      </p:pic>
      <p:sp>
        <p:nvSpPr>
          <p:cNvPr id="140" name="TextBox 139"/>
          <p:cNvSpPr txBox="1"/>
          <p:nvPr/>
        </p:nvSpPr>
        <p:spPr>
          <a:xfrm>
            <a:off x="373354" y="4240810"/>
            <a:ext cx="110318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Packet</a:t>
            </a:r>
            <a:r>
              <a:rPr lang="zh-CN" altLang="en-US" sz="1000" dirty="0" smtClean="0">
                <a:latin typeface="微软雅黑" pitchFamily="34" charset="-122"/>
                <a:ea typeface="微软雅黑" pitchFamily="34" charset="-122"/>
              </a:rPr>
              <a:t>（报文）</a:t>
            </a:r>
            <a:endParaRPr lang="zh-CN" altLang="en-US" sz="1000" dirty="0">
              <a:latin typeface="微软雅黑" pitchFamily="34" charset="-122"/>
              <a:ea typeface="微软雅黑" pitchFamily="34" charset="-122"/>
            </a:endParaRPr>
          </a:p>
        </p:txBody>
      </p:sp>
      <p:pic>
        <p:nvPicPr>
          <p:cNvPr id="62" name="图片 61" descr="装在机柜中的存储阵列-蓝.png"/>
          <p:cNvPicPr>
            <a:picLocks noChangeAspect="1"/>
          </p:cNvPicPr>
          <p:nvPr/>
        </p:nvPicPr>
        <p:blipFill>
          <a:blip r:embed="rId22" cstate="print"/>
          <a:stretch>
            <a:fillRect/>
          </a:stretch>
        </p:blipFill>
        <p:spPr>
          <a:xfrm>
            <a:off x="8039682" y="455262"/>
            <a:ext cx="539607" cy="437992"/>
          </a:xfrm>
          <a:prstGeom prst="rect">
            <a:avLst/>
          </a:prstGeom>
        </p:spPr>
      </p:pic>
      <p:sp>
        <p:nvSpPr>
          <p:cNvPr id="66" name="TextBox 65"/>
          <p:cNvSpPr txBox="1"/>
          <p:nvPr/>
        </p:nvSpPr>
        <p:spPr>
          <a:xfrm>
            <a:off x="8079294" y="961200"/>
            <a:ext cx="46038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HUB</a:t>
            </a:r>
            <a:endParaRPr lang="zh-CN" altLang="en-US" sz="1000" dirty="0">
              <a:latin typeface="微软雅黑" pitchFamily="34" charset="-122"/>
              <a:ea typeface="微软雅黑" pitchFamily="34" charset="-122"/>
            </a:endParaRPr>
          </a:p>
        </p:txBody>
      </p:sp>
      <p:pic>
        <p:nvPicPr>
          <p:cNvPr id="67" name="图片 66" descr="地铁车头左.png"/>
          <p:cNvPicPr>
            <a:picLocks noChangeAspect="1"/>
          </p:cNvPicPr>
          <p:nvPr/>
        </p:nvPicPr>
        <p:blipFill>
          <a:blip r:embed="rId2" cstate="print"/>
          <a:stretch>
            <a:fillRect/>
          </a:stretch>
        </p:blipFill>
        <p:spPr>
          <a:xfrm>
            <a:off x="8039485" y="1597452"/>
            <a:ext cx="540000" cy="441818"/>
          </a:xfrm>
          <a:prstGeom prst="rect">
            <a:avLst/>
          </a:prstGeom>
        </p:spPr>
      </p:pic>
      <p:sp>
        <p:nvSpPr>
          <p:cNvPr id="68" name="TextBox 67"/>
          <p:cNvSpPr txBox="1"/>
          <p:nvPr/>
        </p:nvSpPr>
        <p:spPr>
          <a:xfrm>
            <a:off x="7853270" y="2098675"/>
            <a:ext cx="912430"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地铁车头</a:t>
            </a:r>
            <a:r>
              <a:rPr lang="en-US" altLang="zh-CN" sz="1000" dirty="0" smtClean="0">
                <a:latin typeface="微软雅黑" pitchFamily="34" charset="-122"/>
                <a:ea typeface="微软雅黑" pitchFamily="34" charset="-122"/>
              </a:rPr>
              <a:t>(</a:t>
            </a:r>
            <a:r>
              <a:rPr lang="zh-CN" altLang="en-US" sz="1000" dirty="0" smtClean="0">
                <a:latin typeface="微软雅黑" pitchFamily="34" charset="-122"/>
                <a:ea typeface="微软雅黑" pitchFamily="34" charset="-122"/>
              </a:rPr>
              <a:t>左</a:t>
            </a:r>
            <a:r>
              <a:rPr lang="en-US" altLang="zh-CN" sz="1000" dirty="0" smtClean="0">
                <a:latin typeface="微软雅黑" pitchFamily="34" charset="-122"/>
                <a:ea typeface="微软雅黑" pitchFamily="34" charset="-122"/>
              </a:rPr>
              <a:t>)</a:t>
            </a:r>
            <a:endParaRPr lang="zh-CN" altLang="en-US" sz="1000" dirty="0">
              <a:latin typeface="微软雅黑" pitchFamily="34" charset="-122"/>
              <a:ea typeface="微软雅黑" pitchFamily="34" charset="-122"/>
            </a:endParaRPr>
          </a:p>
        </p:txBody>
      </p:sp>
      <p:pic>
        <p:nvPicPr>
          <p:cNvPr id="74" name="图片 73" descr="通用网管-蓝.png"/>
          <p:cNvPicPr>
            <a:picLocks noChangeAspect="1"/>
          </p:cNvPicPr>
          <p:nvPr/>
        </p:nvPicPr>
        <p:blipFill>
          <a:blip r:embed="rId23" cstate="print"/>
          <a:stretch>
            <a:fillRect/>
          </a:stretch>
        </p:blipFill>
        <p:spPr>
          <a:xfrm>
            <a:off x="8039486" y="2826026"/>
            <a:ext cx="539998" cy="141484"/>
          </a:xfrm>
          <a:prstGeom prst="rect">
            <a:avLst/>
          </a:prstGeom>
        </p:spPr>
      </p:pic>
      <p:sp>
        <p:nvSpPr>
          <p:cNvPr id="75" name="TextBox 74"/>
          <p:cNvSpPr txBox="1"/>
          <p:nvPr/>
        </p:nvSpPr>
        <p:spPr>
          <a:xfrm>
            <a:off x="7757892" y="3165475"/>
            <a:ext cx="110318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Queue</a:t>
            </a:r>
            <a:r>
              <a:rPr lang="zh-CN" altLang="en-US" sz="1000" dirty="0" smtClean="0">
                <a:latin typeface="微软雅黑" pitchFamily="34" charset="-122"/>
                <a:ea typeface="微软雅黑" pitchFamily="34" charset="-122"/>
              </a:rPr>
              <a:t>（队列）</a:t>
            </a:r>
            <a:endParaRPr lang="zh-CN" altLang="en-US" sz="1000" dirty="0">
              <a:latin typeface="微软雅黑" pitchFamily="34" charset="-122"/>
              <a:ea typeface="微软雅黑" pitchFamily="34" charset="-122"/>
            </a:endParaRPr>
          </a:p>
        </p:txBody>
      </p:sp>
      <p:pic>
        <p:nvPicPr>
          <p:cNvPr id="50" name="图片 49" descr="通道.png"/>
          <p:cNvPicPr>
            <a:picLocks noChangeAspect="1"/>
          </p:cNvPicPr>
          <p:nvPr/>
        </p:nvPicPr>
        <p:blipFill>
          <a:blip r:embed="rId24" cstate="print"/>
          <a:stretch>
            <a:fillRect/>
          </a:stretch>
        </p:blipFill>
        <p:spPr>
          <a:xfrm>
            <a:off x="3085371" y="3774614"/>
            <a:ext cx="540000" cy="354744"/>
          </a:xfrm>
          <a:prstGeom prst="rect">
            <a:avLst/>
          </a:prstGeom>
        </p:spPr>
      </p:pic>
      <p:sp>
        <p:nvSpPr>
          <p:cNvPr id="64" name="TextBox 63"/>
          <p:cNvSpPr txBox="1"/>
          <p:nvPr/>
        </p:nvSpPr>
        <p:spPr>
          <a:xfrm>
            <a:off x="3134798" y="4257675"/>
            <a:ext cx="44114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通道</a:t>
            </a:r>
            <a:endParaRPr lang="zh-CN" altLang="en-US" sz="1000" dirty="0">
              <a:latin typeface="微软雅黑" pitchFamily="34" charset="-122"/>
              <a:ea typeface="微软雅黑" pitchFamily="34" charset="-122"/>
            </a:endParaRPr>
          </a:p>
        </p:txBody>
      </p:sp>
      <p:pic>
        <p:nvPicPr>
          <p:cNvPr id="73" name="图片 72" descr="研发部.png"/>
          <p:cNvPicPr>
            <a:picLocks noChangeAspect="1"/>
          </p:cNvPicPr>
          <p:nvPr/>
        </p:nvPicPr>
        <p:blipFill>
          <a:blip r:embed="rId25" cstate="print"/>
          <a:stretch>
            <a:fillRect/>
          </a:stretch>
        </p:blipFill>
        <p:spPr>
          <a:xfrm>
            <a:off x="4292491" y="3731077"/>
            <a:ext cx="540000" cy="441818"/>
          </a:xfrm>
          <a:prstGeom prst="rect">
            <a:avLst/>
          </a:prstGeom>
        </p:spPr>
      </p:pic>
      <p:sp>
        <p:nvSpPr>
          <p:cNvPr id="76" name="TextBox 75"/>
          <p:cNvSpPr txBox="1"/>
          <p:nvPr/>
        </p:nvSpPr>
        <p:spPr>
          <a:xfrm>
            <a:off x="4277797" y="4257675"/>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研发部</a:t>
            </a:r>
            <a:endParaRPr lang="zh-CN" altLang="en-US" sz="1000" dirty="0">
              <a:latin typeface="微软雅黑" pitchFamily="34" charset="-122"/>
              <a:ea typeface="微软雅黑" pitchFamily="34" charset="-122"/>
            </a:endParaRPr>
          </a:p>
        </p:txBody>
      </p:sp>
      <p:pic>
        <p:nvPicPr>
          <p:cNvPr id="77" name="图片 76" descr="市场部.png"/>
          <p:cNvPicPr>
            <a:picLocks noChangeAspect="1"/>
          </p:cNvPicPr>
          <p:nvPr/>
        </p:nvPicPr>
        <p:blipFill>
          <a:blip r:embed="rId26" cstate="print"/>
          <a:stretch>
            <a:fillRect/>
          </a:stretch>
        </p:blipFill>
        <p:spPr>
          <a:xfrm>
            <a:off x="5491607" y="3731077"/>
            <a:ext cx="540000" cy="441818"/>
          </a:xfrm>
          <a:prstGeom prst="rect">
            <a:avLst/>
          </a:prstGeom>
        </p:spPr>
      </p:pic>
      <p:pic>
        <p:nvPicPr>
          <p:cNvPr id="78" name="图片 77" descr="行政部.png"/>
          <p:cNvPicPr>
            <a:picLocks noChangeAspect="1"/>
          </p:cNvPicPr>
          <p:nvPr/>
        </p:nvPicPr>
        <p:blipFill>
          <a:blip r:embed="rId27" cstate="print"/>
          <a:stretch>
            <a:fillRect/>
          </a:stretch>
        </p:blipFill>
        <p:spPr>
          <a:xfrm>
            <a:off x="6765934" y="3731077"/>
            <a:ext cx="540000" cy="441818"/>
          </a:xfrm>
          <a:prstGeom prst="rect">
            <a:avLst/>
          </a:prstGeom>
        </p:spPr>
      </p:pic>
      <p:sp>
        <p:nvSpPr>
          <p:cNvPr id="79" name="TextBox 78"/>
          <p:cNvSpPr txBox="1"/>
          <p:nvPr/>
        </p:nvSpPr>
        <p:spPr>
          <a:xfrm>
            <a:off x="5476913" y="4257675"/>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市场部</a:t>
            </a:r>
            <a:endParaRPr lang="zh-CN" altLang="en-US" sz="1000" dirty="0">
              <a:latin typeface="微软雅黑" pitchFamily="34" charset="-122"/>
              <a:ea typeface="微软雅黑" pitchFamily="34" charset="-122"/>
            </a:endParaRPr>
          </a:p>
        </p:txBody>
      </p:sp>
      <p:sp>
        <p:nvSpPr>
          <p:cNvPr id="80" name="TextBox 79"/>
          <p:cNvSpPr txBox="1"/>
          <p:nvPr/>
        </p:nvSpPr>
        <p:spPr>
          <a:xfrm>
            <a:off x="6751240" y="4257675"/>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行政部</a:t>
            </a:r>
            <a:endParaRPr lang="zh-CN" altLang="en-US" sz="1000" dirty="0">
              <a:latin typeface="微软雅黑" pitchFamily="34" charset="-122"/>
              <a:ea typeface="微软雅黑" pitchFamily="34" charset="-122"/>
            </a:endParaRPr>
          </a:p>
        </p:txBody>
      </p:sp>
      <p:pic>
        <p:nvPicPr>
          <p:cNvPr id="85" name="图片 84" descr="DSLAM-黄.png"/>
          <p:cNvPicPr>
            <a:picLocks noChangeAspect="1"/>
          </p:cNvPicPr>
          <p:nvPr/>
        </p:nvPicPr>
        <p:blipFill>
          <a:blip r:embed="rId28" cstate="print"/>
          <a:stretch>
            <a:fillRect/>
          </a:stretch>
        </p:blipFill>
        <p:spPr>
          <a:xfrm>
            <a:off x="8039441" y="3727424"/>
            <a:ext cx="541201" cy="442800"/>
          </a:xfrm>
          <a:prstGeom prst="rect">
            <a:avLst/>
          </a:prstGeom>
        </p:spPr>
      </p:pic>
      <p:sp>
        <p:nvSpPr>
          <p:cNvPr id="87" name="TextBox 86"/>
          <p:cNvSpPr txBox="1"/>
          <p:nvPr/>
        </p:nvSpPr>
        <p:spPr>
          <a:xfrm>
            <a:off x="8000368" y="4257675"/>
            <a:ext cx="63671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DSLAM</a:t>
            </a:r>
            <a:endParaRPr lang="zh-CN" altLang="en-US" sz="1000" dirty="0">
              <a:latin typeface="微软雅黑" pitchFamily="34" charset="-122"/>
              <a:ea typeface="微软雅黑" pitchFamily="34" charset="-122"/>
            </a:endParaRPr>
          </a:p>
        </p:txBody>
      </p:sp>
    </p:spTree>
  </p:cSld>
  <p:clrMapOvr>
    <a:masterClrMapping/>
  </p:clrMapOvr>
  <p:transition advClick="0" advTm="8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TextBox 38"/>
          <p:cNvSpPr txBox="1"/>
          <p:nvPr/>
        </p:nvSpPr>
        <p:spPr>
          <a:xfrm>
            <a:off x="574771" y="78372"/>
            <a:ext cx="492443"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公共</a:t>
            </a:r>
            <a:endParaRPr lang="zh-CN" altLang="en-US" sz="1200" dirty="0">
              <a:latin typeface="微软雅黑" pitchFamily="34" charset="-122"/>
              <a:ea typeface="微软雅黑" pitchFamily="34" charset="-122"/>
            </a:endParaRPr>
          </a:p>
        </p:txBody>
      </p:sp>
      <p:pic>
        <p:nvPicPr>
          <p:cNvPr id="58" name="图片 57" descr="UMG-蓝.png"/>
          <p:cNvPicPr>
            <a:picLocks noChangeAspect="1"/>
          </p:cNvPicPr>
          <p:nvPr/>
        </p:nvPicPr>
        <p:blipFill>
          <a:blip r:embed="rId2" cstate="print"/>
          <a:stretch>
            <a:fillRect/>
          </a:stretch>
        </p:blipFill>
        <p:spPr>
          <a:xfrm>
            <a:off x="651931" y="483920"/>
            <a:ext cx="541201" cy="442800"/>
          </a:xfrm>
          <a:prstGeom prst="rect">
            <a:avLst/>
          </a:prstGeom>
        </p:spPr>
      </p:pic>
      <p:sp>
        <p:nvSpPr>
          <p:cNvPr id="61" name="TextBox 60"/>
          <p:cNvSpPr txBox="1"/>
          <p:nvPr/>
        </p:nvSpPr>
        <p:spPr>
          <a:xfrm>
            <a:off x="663488" y="961200"/>
            <a:ext cx="50045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UMG</a:t>
            </a:r>
            <a:endParaRPr lang="zh-CN" altLang="en-US" sz="1000" dirty="0">
              <a:latin typeface="微软雅黑" pitchFamily="34" charset="-122"/>
              <a:ea typeface="微软雅黑" pitchFamily="34" charset="-122"/>
            </a:endParaRPr>
          </a:p>
        </p:txBody>
      </p:sp>
      <p:pic>
        <p:nvPicPr>
          <p:cNvPr id="5" name="图片 4" descr="Node.png"/>
          <p:cNvPicPr>
            <a:picLocks noChangeAspect="1"/>
          </p:cNvPicPr>
          <p:nvPr/>
        </p:nvPicPr>
        <p:blipFill>
          <a:blip r:embed="rId3" cstate="print"/>
          <a:stretch>
            <a:fillRect/>
          </a:stretch>
        </p:blipFill>
        <p:spPr>
          <a:xfrm>
            <a:off x="2737756" y="483920"/>
            <a:ext cx="540000" cy="441818"/>
          </a:xfrm>
          <a:prstGeom prst="rect">
            <a:avLst/>
          </a:prstGeom>
        </p:spPr>
      </p:pic>
      <p:pic>
        <p:nvPicPr>
          <p:cNvPr id="6" name="图片 5" descr="CX.png"/>
          <p:cNvPicPr>
            <a:picLocks noChangeAspect="1"/>
          </p:cNvPicPr>
          <p:nvPr/>
        </p:nvPicPr>
        <p:blipFill>
          <a:blip r:embed="rId4" cstate="print"/>
          <a:stretch>
            <a:fillRect/>
          </a:stretch>
        </p:blipFill>
        <p:spPr>
          <a:xfrm>
            <a:off x="1695444" y="483920"/>
            <a:ext cx="540000" cy="441818"/>
          </a:xfrm>
          <a:prstGeom prst="rect">
            <a:avLst/>
          </a:prstGeom>
        </p:spPr>
      </p:pic>
      <p:sp>
        <p:nvSpPr>
          <p:cNvPr id="7" name="TextBox 6"/>
          <p:cNvSpPr txBox="1"/>
          <p:nvPr/>
        </p:nvSpPr>
        <p:spPr>
          <a:xfrm>
            <a:off x="1389476" y="961200"/>
            <a:ext cx="112402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CX</a:t>
            </a:r>
            <a:r>
              <a:rPr lang="zh-CN" altLang="en-US" sz="1000" dirty="0" smtClean="0">
                <a:latin typeface="微软雅黑" pitchFamily="34" charset="-122"/>
                <a:ea typeface="微软雅黑" pitchFamily="34" charset="-122"/>
              </a:rPr>
              <a:t>城域业务平台</a:t>
            </a:r>
            <a:endParaRPr lang="zh-CN" altLang="en-US" sz="1000" dirty="0">
              <a:latin typeface="微软雅黑" pitchFamily="34" charset="-122"/>
              <a:ea typeface="微软雅黑" pitchFamily="34" charset="-122"/>
            </a:endParaRPr>
          </a:p>
        </p:txBody>
      </p:sp>
      <p:sp>
        <p:nvSpPr>
          <p:cNvPr id="8" name="TextBox 7"/>
          <p:cNvSpPr txBox="1"/>
          <p:nvPr/>
        </p:nvSpPr>
        <p:spPr>
          <a:xfrm>
            <a:off x="2741523" y="961200"/>
            <a:ext cx="52450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Node</a:t>
            </a:r>
            <a:endParaRPr lang="zh-CN" altLang="en-US" sz="1000" dirty="0">
              <a:latin typeface="微软雅黑" pitchFamily="34" charset="-122"/>
              <a:ea typeface="微软雅黑" pitchFamily="34" charset="-122"/>
            </a:endParaRPr>
          </a:p>
        </p:txBody>
      </p:sp>
      <p:pic>
        <p:nvPicPr>
          <p:cNvPr id="9" name="图片 8" descr="防病毒专家系统.png"/>
          <p:cNvPicPr>
            <a:picLocks noChangeAspect="1"/>
          </p:cNvPicPr>
          <p:nvPr/>
        </p:nvPicPr>
        <p:blipFill>
          <a:blip r:embed="rId5" cstate="print"/>
          <a:stretch>
            <a:fillRect/>
          </a:stretch>
        </p:blipFill>
        <p:spPr>
          <a:xfrm>
            <a:off x="4842328" y="483920"/>
            <a:ext cx="540000" cy="441818"/>
          </a:xfrm>
          <a:prstGeom prst="rect">
            <a:avLst/>
          </a:prstGeom>
        </p:spPr>
      </p:pic>
      <p:pic>
        <p:nvPicPr>
          <p:cNvPr id="10" name="图片 9" descr="MME-SGW.png"/>
          <p:cNvPicPr>
            <a:picLocks noChangeAspect="1"/>
          </p:cNvPicPr>
          <p:nvPr/>
        </p:nvPicPr>
        <p:blipFill>
          <a:blip r:embed="rId6" cstate="print"/>
          <a:stretch>
            <a:fillRect/>
          </a:stretch>
        </p:blipFill>
        <p:spPr>
          <a:xfrm>
            <a:off x="3751356" y="483920"/>
            <a:ext cx="540000" cy="441818"/>
          </a:xfrm>
          <a:prstGeom prst="rect">
            <a:avLst/>
          </a:prstGeom>
        </p:spPr>
      </p:pic>
      <p:sp>
        <p:nvSpPr>
          <p:cNvPr id="11" name="TextBox 10"/>
          <p:cNvSpPr txBox="1"/>
          <p:nvPr/>
        </p:nvSpPr>
        <p:spPr>
          <a:xfrm>
            <a:off x="3583555" y="961200"/>
            <a:ext cx="85792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MME/SGW</a:t>
            </a:r>
            <a:endParaRPr lang="zh-CN" altLang="en-US" sz="1000" dirty="0">
              <a:latin typeface="微软雅黑" pitchFamily="34" charset="-122"/>
              <a:ea typeface="微软雅黑" pitchFamily="34" charset="-122"/>
            </a:endParaRPr>
          </a:p>
        </p:txBody>
      </p:sp>
      <p:sp>
        <p:nvSpPr>
          <p:cNvPr id="12" name="TextBox 11"/>
          <p:cNvSpPr txBox="1"/>
          <p:nvPr/>
        </p:nvSpPr>
        <p:spPr>
          <a:xfrm>
            <a:off x="4617973" y="961200"/>
            <a:ext cx="108234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防病毒专家系统</a:t>
            </a:r>
            <a:endParaRPr lang="zh-CN" altLang="en-US" sz="1000" dirty="0">
              <a:latin typeface="微软雅黑" pitchFamily="34" charset="-122"/>
              <a:ea typeface="微软雅黑" pitchFamily="34" charset="-122"/>
            </a:endParaRPr>
          </a:p>
        </p:txBody>
      </p:sp>
      <p:pic>
        <p:nvPicPr>
          <p:cNvPr id="13" name="图片 12" descr="测试仪.png"/>
          <p:cNvPicPr>
            <a:picLocks noChangeAspect="1"/>
          </p:cNvPicPr>
          <p:nvPr/>
        </p:nvPicPr>
        <p:blipFill>
          <a:blip r:embed="rId7" cstate="print"/>
          <a:stretch>
            <a:fillRect/>
          </a:stretch>
        </p:blipFill>
        <p:spPr>
          <a:xfrm>
            <a:off x="5961655" y="483920"/>
            <a:ext cx="540000" cy="441818"/>
          </a:xfrm>
          <a:prstGeom prst="rect">
            <a:avLst/>
          </a:prstGeom>
        </p:spPr>
      </p:pic>
      <p:sp>
        <p:nvSpPr>
          <p:cNvPr id="14" name="TextBox 13"/>
          <p:cNvSpPr txBox="1"/>
          <p:nvPr/>
        </p:nvSpPr>
        <p:spPr>
          <a:xfrm>
            <a:off x="5946961" y="961200"/>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测试仪</a:t>
            </a:r>
            <a:endParaRPr lang="zh-CN" altLang="en-US" sz="1000" dirty="0">
              <a:latin typeface="微软雅黑" pitchFamily="34" charset="-122"/>
              <a:ea typeface="微软雅黑" pitchFamily="34" charset="-122"/>
            </a:endParaRPr>
          </a:p>
        </p:txBody>
      </p:sp>
      <p:pic>
        <p:nvPicPr>
          <p:cNvPr id="15" name="图片 14" descr="核心路由器.png"/>
          <p:cNvPicPr>
            <a:picLocks noChangeAspect="1"/>
          </p:cNvPicPr>
          <p:nvPr/>
        </p:nvPicPr>
        <p:blipFill>
          <a:blip r:embed="rId8" cstate="print"/>
          <a:stretch>
            <a:fillRect/>
          </a:stretch>
        </p:blipFill>
        <p:spPr>
          <a:xfrm>
            <a:off x="7033985" y="483920"/>
            <a:ext cx="540000" cy="441818"/>
          </a:xfrm>
          <a:prstGeom prst="rect">
            <a:avLst/>
          </a:prstGeom>
        </p:spPr>
      </p:pic>
      <p:sp>
        <p:nvSpPr>
          <p:cNvPr id="16" name="TextBox 15"/>
          <p:cNvSpPr txBox="1"/>
          <p:nvPr/>
        </p:nvSpPr>
        <p:spPr>
          <a:xfrm>
            <a:off x="6907291" y="961200"/>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核心路由器</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图片 20" descr="测试仪.png"/>
          <p:cNvPicPr>
            <a:picLocks noChangeAspect="1"/>
          </p:cNvPicPr>
          <p:nvPr/>
        </p:nvPicPr>
        <p:blipFill>
          <a:blip r:embed="rId2" cstate="print"/>
          <a:stretch>
            <a:fillRect/>
          </a:stretch>
        </p:blipFill>
        <p:spPr>
          <a:xfrm>
            <a:off x="5961655" y="483920"/>
            <a:ext cx="540000" cy="441818"/>
          </a:xfrm>
          <a:prstGeom prst="rect">
            <a:avLst/>
          </a:prstGeom>
        </p:spPr>
      </p:pic>
      <p:pic>
        <p:nvPicPr>
          <p:cNvPr id="17" name="图片 16" descr="防病毒专家系统.png"/>
          <p:cNvPicPr>
            <a:picLocks noChangeAspect="1"/>
          </p:cNvPicPr>
          <p:nvPr/>
        </p:nvPicPr>
        <p:blipFill>
          <a:blip r:embed="rId3" cstate="print"/>
          <a:stretch>
            <a:fillRect/>
          </a:stretch>
        </p:blipFill>
        <p:spPr>
          <a:xfrm>
            <a:off x="4842328" y="483920"/>
            <a:ext cx="540000" cy="441818"/>
          </a:xfrm>
          <a:prstGeom prst="rect">
            <a:avLst/>
          </a:prstGeom>
        </p:spPr>
      </p:pic>
      <p:pic>
        <p:nvPicPr>
          <p:cNvPr id="18" name="图片 17" descr="MME-SGW.png"/>
          <p:cNvPicPr>
            <a:picLocks noChangeAspect="1"/>
          </p:cNvPicPr>
          <p:nvPr/>
        </p:nvPicPr>
        <p:blipFill>
          <a:blip r:embed="rId4" cstate="print"/>
          <a:stretch>
            <a:fillRect/>
          </a:stretch>
        </p:blipFill>
        <p:spPr>
          <a:xfrm>
            <a:off x="3751356" y="483920"/>
            <a:ext cx="540000" cy="441818"/>
          </a:xfrm>
          <a:prstGeom prst="rect">
            <a:avLst/>
          </a:prstGeom>
        </p:spPr>
      </p:pic>
      <p:pic>
        <p:nvPicPr>
          <p:cNvPr id="14" name="图片 13" descr="Node.png"/>
          <p:cNvPicPr>
            <a:picLocks noChangeAspect="1"/>
          </p:cNvPicPr>
          <p:nvPr/>
        </p:nvPicPr>
        <p:blipFill>
          <a:blip r:embed="rId5" cstate="print"/>
          <a:stretch>
            <a:fillRect/>
          </a:stretch>
        </p:blipFill>
        <p:spPr>
          <a:xfrm>
            <a:off x="2737756" y="483920"/>
            <a:ext cx="540000" cy="441818"/>
          </a:xfrm>
          <a:prstGeom prst="rect">
            <a:avLst/>
          </a:prstGeom>
        </p:spPr>
      </p:pic>
      <p:pic>
        <p:nvPicPr>
          <p:cNvPr id="15" name="图片 14" descr="CX.png"/>
          <p:cNvPicPr>
            <a:picLocks noChangeAspect="1"/>
          </p:cNvPicPr>
          <p:nvPr/>
        </p:nvPicPr>
        <p:blipFill>
          <a:blip r:embed="rId6" cstate="print"/>
          <a:stretch>
            <a:fillRect/>
          </a:stretch>
        </p:blipFill>
        <p:spPr>
          <a:xfrm>
            <a:off x="1695444" y="483920"/>
            <a:ext cx="540000" cy="441818"/>
          </a:xfrm>
          <a:prstGeom prst="rect">
            <a:avLst/>
          </a:prstGeom>
        </p:spPr>
      </p:pic>
      <p:sp>
        <p:nvSpPr>
          <p:cNvPr id="3" name="TextBox 2"/>
          <p:cNvSpPr txBox="1"/>
          <p:nvPr/>
        </p:nvSpPr>
        <p:spPr>
          <a:xfrm>
            <a:off x="574771" y="78372"/>
            <a:ext cx="492443"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公共</a:t>
            </a:r>
            <a:endParaRPr lang="zh-CN" altLang="en-US" sz="1200" dirty="0">
              <a:latin typeface="微软雅黑" pitchFamily="34" charset="-122"/>
              <a:ea typeface="微软雅黑" pitchFamily="34" charset="-122"/>
            </a:endParaRPr>
          </a:p>
        </p:txBody>
      </p:sp>
      <p:sp>
        <p:nvSpPr>
          <p:cNvPr id="5" name="TextBox 4"/>
          <p:cNvSpPr txBox="1"/>
          <p:nvPr/>
        </p:nvSpPr>
        <p:spPr>
          <a:xfrm>
            <a:off x="663488" y="961200"/>
            <a:ext cx="50045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UMG</a:t>
            </a:r>
            <a:endParaRPr lang="zh-CN" altLang="en-US" sz="1000" dirty="0">
              <a:latin typeface="微软雅黑" pitchFamily="34" charset="-122"/>
              <a:ea typeface="微软雅黑" pitchFamily="34" charset="-122"/>
            </a:endParaRPr>
          </a:p>
        </p:txBody>
      </p:sp>
      <p:pic>
        <p:nvPicPr>
          <p:cNvPr id="6" name="图片 5" descr="UMG-黄.png"/>
          <p:cNvPicPr>
            <a:picLocks noChangeAspect="1"/>
          </p:cNvPicPr>
          <p:nvPr/>
        </p:nvPicPr>
        <p:blipFill>
          <a:blip r:embed="rId7" cstate="print"/>
          <a:stretch>
            <a:fillRect/>
          </a:stretch>
        </p:blipFill>
        <p:spPr>
          <a:xfrm>
            <a:off x="651931" y="483920"/>
            <a:ext cx="541201" cy="442800"/>
          </a:xfrm>
          <a:prstGeom prst="rect">
            <a:avLst/>
          </a:prstGeom>
        </p:spPr>
      </p:pic>
      <p:sp>
        <p:nvSpPr>
          <p:cNvPr id="12" name="TextBox 11"/>
          <p:cNvSpPr txBox="1"/>
          <p:nvPr/>
        </p:nvSpPr>
        <p:spPr>
          <a:xfrm>
            <a:off x="1389476" y="961200"/>
            <a:ext cx="112402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CX</a:t>
            </a:r>
            <a:r>
              <a:rPr lang="zh-CN" altLang="en-US" sz="1000" dirty="0" smtClean="0">
                <a:latin typeface="微软雅黑" pitchFamily="34" charset="-122"/>
                <a:ea typeface="微软雅黑" pitchFamily="34" charset="-122"/>
              </a:rPr>
              <a:t>城域业务平台</a:t>
            </a:r>
            <a:endParaRPr lang="zh-CN" altLang="en-US" sz="1000" dirty="0">
              <a:latin typeface="微软雅黑" pitchFamily="34" charset="-122"/>
              <a:ea typeface="微软雅黑" pitchFamily="34" charset="-122"/>
            </a:endParaRPr>
          </a:p>
        </p:txBody>
      </p:sp>
      <p:sp>
        <p:nvSpPr>
          <p:cNvPr id="13" name="TextBox 12"/>
          <p:cNvSpPr txBox="1"/>
          <p:nvPr/>
        </p:nvSpPr>
        <p:spPr>
          <a:xfrm>
            <a:off x="2741523" y="961200"/>
            <a:ext cx="524504"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Node</a:t>
            </a:r>
            <a:endParaRPr lang="zh-CN" altLang="en-US" sz="1000" dirty="0">
              <a:latin typeface="微软雅黑" pitchFamily="34" charset="-122"/>
              <a:ea typeface="微软雅黑" pitchFamily="34" charset="-122"/>
            </a:endParaRPr>
          </a:p>
        </p:txBody>
      </p:sp>
      <p:sp>
        <p:nvSpPr>
          <p:cNvPr id="11" name="TextBox 10"/>
          <p:cNvSpPr txBox="1"/>
          <p:nvPr/>
        </p:nvSpPr>
        <p:spPr>
          <a:xfrm>
            <a:off x="3583555" y="961200"/>
            <a:ext cx="85792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MME/SGW</a:t>
            </a:r>
            <a:endParaRPr lang="zh-CN" altLang="en-US" sz="1000" dirty="0">
              <a:latin typeface="微软雅黑" pitchFamily="34" charset="-122"/>
              <a:ea typeface="微软雅黑" pitchFamily="34" charset="-122"/>
            </a:endParaRPr>
          </a:p>
        </p:txBody>
      </p:sp>
      <p:sp>
        <p:nvSpPr>
          <p:cNvPr id="16" name="TextBox 15"/>
          <p:cNvSpPr txBox="1"/>
          <p:nvPr/>
        </p:nvSpPr>
        <p:spPr>
          <a:xfrm>
            <a:off x="4617973" y="961200"/>
            <a:ext cx="108234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防病毒专家系统</a:t>
            </a:r>
            <a:endParaRPr lang="zh-CN" altLang="en-US" sz="1000" dirty="0">
              <a:latin typeface="微软雅黑" pitchFamily="34" charset="-122"/>
              <a:ea typeface="微软雅黑" pitchFamily="34" charset="-122"/>
            </a:endParaRPr>
          </a:p>
        </p:txBody>
      </p:sp>
      <p:sp>
        <p:nvSpPr>
          <p:cNvPr id="20" name="TextBox 19"/>
          <p:cNvSpPr txBox="1"/>
          <p:nvPr/>
        </p:nvSpPr>
        <p:spPr>
          <a:xfrm>
            <a:off x="5946961" y="961200"/>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测试仪</a:t>
            </a:r>
            <a:endParaRPr lang="zh-CN" altLang="en-US" sz="1000" dirty="0">
              <a:latin typeface="微软雅黑" pitchFamily="34" charset="-122"/>
              <a:ea typeface="微软雅黑" pitchFamily="34" charset="-122"/>
            </a:endParaRPr>
          </a:p>
        </p:txBody>
      </p:sp>
      <p:pic>
        <p:nvPicPr>
          <p:cNvPr id="19" name="图片 18" descr="核心路由器.png"/>
          <p:cNvPicPr>
            <a:picLocks noChangeAspect="1"/>
          </p:cNvPicPr>
          <p:nvPr/>
        </p:nvPicPr>
        <p:blipFill>
          <a:blip r:embed="rId8" cstate="print"/>
          <a:stretch>
            <a:fillRect/>
          </a:stretch>
        </p:blipFill>
        <p:spPr>
          <a:xfrm>
            <a:off x="7063013" y="483920"/>
            <a:ext cx="540000" cy="441818"/>
          </a:xfrm>
          <a:prstGeom prst="rect">
            <a:avLst/>
          </a:prstGeom>
        </p:spPr>
      </p:pic>
      <p:sp>
        <p:nvSpPr>
          <p:cNvPr id="22" name="TextBox 21"/>
          <p:cNvSpPr txBox="1"/>
          <p:nvPr/>
        </p:nvSpPr>
        <p:spPr>
          <a:xfrm>
            <a:off x="6907291" y="961200"/>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核心路由器</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2" name="图片 131" descr="数据中心-蓝.png"/>
          <p:cNvPicPr>
            <a:picLocks noChangeAspect="1"/>
          </p:cNvPicPr>
          <p:nvPr/>
        </p:nvPicPr>
        <p:blipFill>
          <a:blip r:embed="rId2" cstate="print"/>
          <a:stretch>
            <a:fillRect/>
          </a:stretch>
        </p:blipFill>
        <p:spPr>
          <a:xfrm>
            <a:off x="6891487" y="1560769"/>
            <a:ext cx="325653" cy="437992"/>
          </a:xfrm>
          <a:prstGeom prst="rect">
            <a:avLst/>
          </a:prstGeom>
        </p:spPr>
      </p:pic>
      <p:pic>
        <p:nvPicPr>
          <p:cNvPr id="134" name="图片 133" descr="存储服务器-蓝.png"/>
          <p:cNvPicPr>
            <a:picLocks noChangeAspect="1"/>
          </p:cNvPicPr>
          <p:nvPr/>
        </p:nvPicPr>
        <p:blipFill>
          <a:blip r:embed="rId3" cstate="print"/>
          <a:stretch>
            <a:fillRect/>
          </a:stretch>
        </p:blipFill>
        <p:spPr>
          <a:xfrm>
            <a:off x="1882694" y="485833"/>
            <a:ext cx="527459" cy="437992"/>
          </a:xfrm>
          <a:prstGeom prst="rect">
            <a:avLst/>
          </a:prstGeom>
        </p:spPr>
      </p:pic>
      <p:pic>
        <p:nvPicPr>
          <p:cNvPr id="137" name="图片 136" descr="Web服务器-蓝.png"/>
          <p:cNvPicPr>
            <a:picLocks noChangeAspect="1"/>
          </p:cNvPicPr>
          <p:nvPr/>
        </p:nvPicPr>
        <p:blipFill>
          <a:blip r:embed="rId4" cstate="print"/>
          <a:stretch>
            <a:fillRect/>
          </a:stretch>
        </p:blipFill>
        <p:spPr>
          <a:xfrm>
            <a:off x="5634867" y="474073"/>
            <a:ext cx="304200" cy="437992"/>
          </a:xfrm>
          <a:prstGeom prst="rect">
            <a:avLst/>
          </a:prstGeom>
        </p:spPr>
      </p:pic>
      <p:sp>
        <p:nvSpPr>
          <p:cNvPr id="140" name="TextBox 139"/>
          <p:cNvSpPr txBox="1"/>
          <p:nvPr/>
        </p:nvSpPr>
        <p:spPr>
          <a:xfrm>
            <a:off x="507525" y="949325"/>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笔记本电脑</a:t>
            </a:r>
            <a:endParaRPr lang="zh-CN" altLang="en-US" sz="1000" dirty="0">
              <a:latin typeface="微软雅黑" pitchFamily="34" charset="-122"/>
              <a:ea typeface="微软雅黑" pitchFamily="34" charset="-122"/>
            </a:endParaRPr>
          </a:p>
        </p:txBody>
      </p:sp>
      <p:sp>
        <p:nvSpPr>
          <p:cNvPr id="141" name="TextBox 140"/>
          <p:cNvSpPr txBox="1"/>
          <p:nvPr/>
        </p:nvSpPr>
        <p:spPr>
          <a:xfrm>
            <a:off x="1734291" y="949325"/>
            <a:ext cx="82426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APPLE</a:t>
            </a:r>
            <a:r>
              <a:rPr lang="zh-CN" altLang="en-US" sz="1000" dirty="0" smtClean="0">
                <a:latin typeface="微软雅黑" pitchFamily="34" charset="-122"/>
                <a:ea typeface="微软雅黑" pitchFamily="34" charset="-122"/>
              </a:rPr>
              <a:t>终端</a:t>
            </a:r>
            <a:endParaRPr lang="zh-CN" altLang="en-US" sz="1000" dirty="0">
              <a:latin typeface="微软雅黑" pitchFamily="34" charset="-122"/>
              <a:ea typeface="微软雅黑" pitchFamily="34" charset="-122"/>
            </a:endParaRPr>
          </a:p>
        </p:txBody>
      </p:sp>
      <p:sp>
        <p:nvSpPr>
          <p:cNvPr id="142" name="TextBox 141"/>
          <p:cNvSpPr txBox="1"/>
          <p:nvPr/>
        </p:nvSpPr>
        <p:spPr>
          <a:xfrm>
            <a:off x="3013695" y="961200"/>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数码相机</a:t>
            </a:r>
            <a:endParaRPr lang="zh-CN" altLang="en-US" sz="1000" dirty="0">
              <a:latin typeface="微软雅黑" pitchFamily="34" charset="-122"/>
              <a:ea typeface="微软雅黑" pitchFamily="34" charset="-122"/>
            </a:endParaRPr>
          </a:p>
        </p:txBody>
      </p:sp>
      <p:sp>
        <p:nvSpPr>
          <p:cNvPr id="143" name="TextBox 142"/>
          <p:cNvSpPr txBox="1"/>
          <p:nvPr/>
        </p:nvSpPr>
        <p:spPr>
          <a:xfrm>
            <a:off x="4284775" y="949325"/>
            <a:ext cx="56938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传真机</a:t>
            </a:r>
            <a:endParaRPr lang="zh-CN" altLang="en-US" sz="1000" dirty="0">
              <a:latin typeface="微软雅黑" pitchFamily="34" charset="-122"/>
              <a:ea typeface="微软雅黑" pitchFamily="34" charset="-122"/>
            </a:endParaRPr>
          </a:p>
        </p:txBody>
      </p:sp>
      <p:sp>
        <p:nvSpPr>
          <p:cNvPr id="144" name="TextBox 143"/>
          <p:cNvSpPr txBox="1"/>
          <p:nvPr/>
        </p:nvSpPr>
        <p:spPr>
          <a:xfrm>
            <a:off x="5547158" y="949325"/>
            <a:ext cx="47961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蓝 牙</a:t>
            </a:r>
            <a:endParaRPr lang="zh-CN" altLang="en-US" sz="1000" dirty="0">
              <a:latin typeface="微软雅黑" pitchFamily="34" charset="-122"/>
              <a:ea typeface="微软雅黑" pitchFamily="34" charset="-122"/>
            </a:endParaRPr>
          </a:p>
        </p:txBody>
      </p:sp>
      <p:sp>
        <p:nvSpPr>
          <p:cNvPr id="145" name="TextBox 144"/>
          <p:cNvSpPr txBox="1"/>
          <p:nvPr/>
        </p:nvSpPr>
        <p:spPr>
          <a:xfrm>
            <a:off x="6795267" y="955262"/>
            <a:ext cx="51809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电  视</a:t>
            </a:r>
            <a:endParaRPr lang="zh-CN" altLang="en-US" sz="1000" dirty="0">
              <a:latin typeface="微软雅黑" pitchFamily="34" charset="-122"/>
              <a:ea typeface="微软雅黑" pitchFamily="34" charset="-122"/>
            </a:endParaRPr>
          </a:p>
        </p:txBody>
      </p:sp>
      <p:sp>
        <p:nvSpPr>
          <p:cNvPr id="146" name="TextBox 145"/>
          <p:cNvSpPr txBox="1"/>
          <p:nvPr/>
        </p:nvSpPr>
        <p:spPr>
          <a:xfrm>
            <a:off x="7928596" y="949325"/>
            <a:ext cx="56938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复印机</a:t>
            </a:r>
            <a:endParaRPr lang="zh-CN" altLang="en-US" sz="1000" dirty="0">
              <a:latin typeface="微软雅黑" pitchFamily="34" charset="-122"/>
              <a:ea typeface="微软雅黑" pitchFamily="34" charset="-122"/>
            </a:endParaRPr>
          </a:p>
        </p:txBody>
      </p:sp>
      <p:sp>
        <p:nvSpPr>
          <p:cNvPr id="147" name="TextBox 146"/>
          <p:cNvSpPr txBox="1"/>
          <p:nvPr/>
        </p:nvSpPr>
        <p:spPr>
          <a:xfrm>
            <a:off x="661414" y="2060575"/>
            <a:ext cx="51809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音  箱</a:t>
            </a:r>
            <a:endParaRPr lang="zh-CN" altLang="en-US" sz="1000" dirty="0">
              <a:latin typeface="微软雅黑" pitchFamily="34" charset="-122"/>
              <a:ea typeface="微软雅黑" pitchFamily="34" charset="-122"/>
            </a:endParaRPr>
          </a:p>
        </p:txBody>
      </p:sp>
      <p:sp>
        <p:nvSpPr>
          <p:cNvPr id="148" name="TextBox 147"/>
          <p:cNvSpPr txBox="1"/>
          <p:nvPr/>
        </p:nvSpPr>
        <p:spPr>
          <a:xfrm>
            <a:off x="1887377" y="2060575"/>
            <a:ext cx="51809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电  话</a:t>
            </a:r>
            <a:endParaRPr lang="zh-CN" altLang="en-US" sz="1000" dirty="0">
              <a:latin typeface="微软雅黑" pitchFamily="34" charset="-122"/>
              <a:ea typeface="微软雅黑" pitchFamily="34" charset="-122"/>
            </a:endParaRPr>
          </a:p>
        </p:txBody>
      </p:sp>
      <p:sp>
        <p:nvSpPr>
          <p:cNvPr id="149" name="TextBox 148"/>
          <p:cNvSpPr txBox="1"/>
          <p:nvPr/>
        </p:nvSpPr>
        <p:spPr>
          <a:xfrm>
            <a:off x="2885454" y="2060575"/>
            <a:ext cx="95410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多媒体软终端</a:t>
            </a:r>
            <a:endParaRPr lang="zh-CN" altLang="en-US" sz="1000" dirty="0">
              <a:latin typeface="微软雅黑" pitchFamily="34" charset="-122"/>
              <a:ea typeface="微软雅黑" pitchFamily="34" charset="-122"/>
            </a:endParaRPr>
          </a:p>
        </p:txBody>
      </p:sp>
      <p:sp>
        <p:nvSpPr>
          <p:cNvPr id="150" name="TextBox 149"/>
          <p:cNvSpPr txBox="1"/>
          <p:nvPr/>
        </p:nvSpPr>
        <p:spPr>
          <a:xfrm>
            <a:off x="4404199" y="2060575"/>
            <a:ext cx="330539"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pc</a:t>
            </a:r>
            <a:endParaRPr lang="zh-CN" altLang="en-US" sz="1000" dirty="0">
              <a:latin typeface="微软雅黑" pitchFamily="34" charset="-122"/>
              <a:ea typeface="微软雅黑" pitchFamily="34" charset="-122"/>
            </a:endParaRPr>
          </a:p>
        </p:txBody>
      </p:sp>
      <p:sp>
        <p:nvSpPr>
          <p:cNvPr id="151" name="TextBox 150"/>
          <p:cNvSpPr txBox="1"/>
          <p:nvPr/>
        </p:nvSpPr>
        <p:spPr>
          <a:xfrm>
            <a:off x="5511892" y="2060575"/>
            <a:ext cx="550151"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SIM</a:t>
            </a:r>
            <a:r>
              <a:rPr lang="zh-CN" altLang="en-US" sz="1000" dirty="0" smtClean="0">
                <a:latin typeface="微软雅黑" pitchFamily="34" charset="-122"/>
                <a:ea typeface="微软雅黑" pitchFamily="34" charset="-122"/>
              </a:rPr>
              <a:t>卡</a:t>
            </a:r>
            <a:endParaRPr lang="zh-CN" altLang="en-US" sz="1000" dirty="0">
              <a:latin typeface="微软雅黑" pitchFamily="34" charset="-122"/>
              <a:ea typeface="微软雅黑" pitchFamily="34" charset="-122"/>
            </a:endParaRPr>
          </a:p>
        </p:txBody>
      </p:sp>
      <p:sp>
        <p:nvSpPr>
          <p:cNvPr id="152" name="TextBox 151"/>
          <p:cNvSpPr txBox="1"/>
          <p:nvPr/>
        </p:nvSpPr>
        <p:spPr>
          <a:xfrm>
            <a:off x="6833740" y="2060575"/>
            <a:ext cx="441146"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Rfid</a:t>
            </a:r>
            <a:endParaRPr lang="zh-CN" altLang="en-US" sz="1000" dirty="0">
              <a:latin typeface="微软雅黑" pitchFamily="34" charset="-122"/>
              <a:ea typeface="微软雅黑" pitchFamily="34" charset="-122"/>
            </a:endParaRPr>
          </a:p>
        </p:txBody>
      </p:sp>
      <p:sp>
        <p:nvSpPr>
          <p:cNvPr id="153" name="TextBox 152"/>
          <p:cNvSpPr txBox="1"/>
          <p:nvPr/>
        </p:nvSpPr>
        <p:spPr>
          <a:xfrm>
            <a:off x="7672115" y="2060575"/>
            <a:ext cx="108234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可视电话硬终端</a:t>
            </a:r>
            <a:endParaRPr lang="zh-CN" altLang="en-US" sz="1000" dirty="0">
              <a:latin typeface="微软雅黑" pitchFamily="34" charset="-122"/>
              <a:ea typeface="微软雅黑" pitchFamily="34" charset="-122"/>
            </a:endParaRPr>
          </a:p>
        </p:txBody>
      </p:sp>
      <p:sp>
        <p:nvSpPr>
          <p:cNvPr id="154" name="TextBox 153"/>
          <p:cNvSpPr txBox="1"/>
          <p:nvPr/>
        </p:nvSpPr>
        <p:spPr>
          <a:xfrm>
            <a:off x="641376" y="3165475"/>
            <a:ext cx="55816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IP</a:t>
            </a:r>
            <a:r>
              <a:rPr lang="zh-CN" altLang="en-US" sz="1000" dirty="0" smtClean="0">
                <a:latin typeface="微软雅黑" pitchFamily="34" charset="-122"/>
                <a:ea typeface="微软雅黑" pitchFamily="34" charset="-122"/>
              </a:rPr>
              <a:t>电话</a:t>
            </a:r>
            <a:endParaRPr lang="zh-CN" altLang="en-US" sz="1000" dirty="0">
              <a:latin typeface="微软雅黑" pitchFamily="34" charset="-122"/>
              <a:ea typeface="微软雅黑" pitchFamily="34" charset="-122"/>
            </a:endParaRPr>
          </a:p>
        </p:txBody>
      </p:sp>
      <p:sp>
        <p:nvSpPr>
          <p:cNvPr id="155" name="TextBox 154"/>
          <p:cNvSpPr txBox="1"/>
          <p:nvPr/>
        </p:nvSpPr>
        <p:spPr>
          <a:xfrm>
            <a:off x="574771" y="78372"/>
            <a:ext cx="492443"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终端</a:t>
            </a:r>
            <a:endParaRPr lang="zh-CN" altLang="en-US" sz="1200" dirty="0">
              <a:latin typeface="微软雅黑" pitchFamily="34" charset="-122"/>
              <a:ea typeface="微软雅黑" pitchFamily="34" charset="-122"/>
            </a:endParaRPr>
          </a:p>
        </p:txBody>
      </p:sp>
      <p:pic>
        <p:nvPicPr>
          <p:cNvPr id="156" name="图片 155" descr="业务型无线虚链路-蓝.png"/>
          <p:cNvPicPr>
            <a:picLocks noChangeAspect="1"/>
          </p:cNvPicPr>
          <p:nvPr/>
        </p:nvPicPr>
        <p:blipFill>
          <a:blip r:embed="rId5" cstate="print"/>
          <a:stretch>
            <a:fillRect/>
          </a:stretch>
        </p:blipFill>
        <p:spPr>
          <a:xfrm>
            <a:off x="1876620" y="2635972"/>
            <a:ext cx="539607" cy="399760"/>
          </a:xfrm>
          <a:prstGeom prst="rect">
            <a:avLst/>
          </a:prstGeom>
        </p:spPr>
      </p:pic>
      <p:pic>
        <p:nvPicPr>
          <p:cNvPr id="157" name="图片 156" descr="管理型无线虚链路-蓝.png"/>
          <p:cNvPicPr>
            <a:picLocks noChangeAspect="1"/>
          </p:cNvPicPr>
          <p:nvPr/>
        </p:nvPicPr>
        <p:blipFill>
          <a:blip r:embed="rId6" cstate="print"/>
          <a:stretch>
            <a:fillRect/>
          </a:stretch>
        </p:blipFill>
        <p:spPr>
          <a:xfrm>
            <a:off x="3126242" y="2616856"/>
            <a:ext cx="472533" cy="437992"/>
          </a:xfrm>
          <a:prstGeom prst="rect">
            <a:avLst/>
          </a:prstGeom>
        </p:spPr>
      </p:pic>
      <p:pic>
        <p:nvPicPr>
          <p:cNvPr id="158" name="图片 157" descr="故障链路.png"/>
          <p:cNvPicPr>
            <a:picLocks noChangeAspect="1"/>
          </p:cNvPicPr>
          <p:nvPr/>
        </p:nvPicPr>
        <p:blipFill>
          <a:blip r:embed="rId7" cstate="print"/>
          <a:stretch>
            <a:fillRect/>
          </a:stretch>
        </p:blipFill>
        <p:spPr>
          <a:xfrm>
            <a:off x="4299468" y="2634519"/>
            <a:ext cx="540000" cy="402667"/>
          </a:xfrm>
          <a:prstGeom prst="rect">
            <a:avLst/>
          </a:prstGeom>
        </p:spPr>
      </p:pic>
      <p:pic>
        <p:nvPicPr>
          <p:cNvPr id="159" name="图片 158" descr="SAN网络-蓝.png"/>
          <p:cNvPicPr>
            <a:picLocks noChangeAspect="1"/>
          </p:cNvPicPr>
          <p:nvPr/>
        </p:nvPicPr>
        <p:blipFill>
          <a:blip r:embed="rId8" cstate="print"/>
          <a:stretch>
            <a:fillRect/>
          </a:stretch>
        </p:blipFill>
        <p:spPr>
          <a:xfrm>
            <a:off x="5653197" y="2616697"/>
            <a:ext cx="267540" cy="438311"/>
          </a:xfrm>
          <a:prstGeom prst="rect">
            <a:avLst/>
          </a:prstGeom>
        </p:spPr>
      </p:pic>
      <p:sp>
        <p:nvSpPr>
          <p:cNvPr id="161" name="TextBox 160"/>
          <p:cNvSpPr txBox="1"/>
          <p:nvPr/>
        </p:nvSpPr>
        <p:spPr>
          <a:xfrm>
            <a:off x="1892988" y="3165475"/>
            <a:ext cx="506870"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Wi-Fi</a:t>
            </a:r>
            <a:endParaRPr lang="zh-CN" altLang="en-US" sz="1000" dirty="0">
              <a:latin typeface="微软雅黑" pitchFamily="34" charset="-122"/>
              <a:ea typeface="微软雅黑" pitchFamily="34" charset="-122"/>
            </a:endParaRPr>
          </a:p>
        </p:txBody>
      </p:sp>
      <p:sp>
        <p:nvSpPr>
          <p:cNvPr id="162" name="TextBox 161"/>
          <p:cNvSpPr txBox="1"/>
          <p:nvPr/>
        </p:nvSpPr>
        <p:spPr>
          <a:xfrm>
            <a:off x="3077815" y="3165475"/>
            <a:ext cx="56938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显示屏</a:t>
            </a:r>
            <a:endParaRPr lang="zh-CN" altLang="en-US" sz="1000" dirty="0">
              <a:latin typeface="微软雅黑" pitchFamily="34" charset="-122"/>
              <a:ea typeface="微软雅黑" pitchFamily="34" charset="-122"/>
            </a:endParaRPr>
          </a:p>
        </p:txBody>
      </p:sp>
      <p:sp>
        <p:nvSpPr>
          <p:cNvPr id="163" name="TextBox 162"/>
          <p:cNvSpPr txBox="1"/>
          <p:nvPr/>
        </p:nvSpPr>
        <p:spPr>
          <a:xfrm>
            <a:off x="4348895" y="3165475"/>
            <a:ext cx="441146"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平板</a:t>
            </a:r>
            <a:endParaRPr lang="zh-CN" altLang="en-US" sz="1000" dirty="0">
              <a:latin typeface="微软雅黑" pitchFamily="34" charset="-122"/>
              <a:ea typeface="微软雅黑" pitchFamily="34" charset="-122"/>
            </a:endParaRPr>
          </a:p>
        </p:txBody>
      </p:sp>
      <p:sp>
        <p:nvSpPr>
          <p:cNvPr id="164" name="TextBox 163"/>
          <p:cNvSpPr txBox="1"/>
          <p:nvPr/>
        </p:nvSpPr>
        <p:spPr>
          <a:xfrm>
            <a:off x="5566394" y="3165475"/>
            <a:ext cx="441146"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手机</a:t>
            </a:r>
            <a:endParaRPr lang="zh-CN" altLang="en-US" sz="1000" dirty="0">
              <a:latin typeface="微软雅黑" pitchFamily="34" charset="-122"/>
              <a:ea typeface="微软雅黑" pitchFamily="34" charset="-122"/>
            </a:endParaRPr>
          </a:p>
        </p:txBody>
      </p:sp>
      <p:sp>
        <p:nvSpPr>
          <p:cNvPr id="165" name="TextBox 164"/>
          <p:cNvSpPr txBox="1"/>
          <p:nvPr/>
        </p:nvSpPr>
        <p:spPr>
          <a:xfrm>
            <a:off x="6769620" y="3165475"/>
            <a:ext cx="56938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打印机</a:t>
            </a:r>
            <a:endParaRPr lang="zh-CN" altLang="en-US" sz="1000" dirty="0">
              <a:latin typeface="微软雅黑" pitchFamily="34" charset="-122"/>
              <a:ea typeface="微软雅黑" pitchFamily="34" charset="-122"/>
            </a:endParaRPr>
          </a:p>
        </p:txBody>
      </p:sp>
      <p:pic>
        <p:nvPicPr>
          <p:cNvPr id="167" name="图片 166" descr="可视电话硬终端.png"/>
          <p:cNvPicPr>
            <a:picLocks noChangeAspect="1"/>
          </p:cNvPicPr>
          <p:nvPr/>
        </p:nvPicPr>
        <p:blipFill>
          <a:blip r:embed="rId9" cstate="print"/>
          <a:stretch>
            <a:fillRect/>
          </a:stretch>
        </p:blipFill>
        <p:spPr>
          <a:xfrm>
            <a:off x="7943289" y="1540729"/>
            <a:ext cx="540000" cy="478073"/>
          </a:xfrm>
          <a:prstGeom prst="rect">
            <a:avLst/>
          </a:prstGeom>
        </p:spPr>
      </p:pic>
      <p:pic>
        <p:nvPicPr>
          <p:cNvPr id="43" name="图片 42" descr="IP电话.png"/>
          <p:cNvPicPr>
            <a:picLocks noChangeAspect="1"/>
          </p:cNvPicPr>
          <p:nvPr/>
        </p:nvPicPr>
        <p:blipFill>
          <a:blip r:embed="rId10" cstate="print"/>
          <a:stretch>
            <a:fillRect/>
          </a:stretch>
        </p:blipFill>
        <p:spPr>
          <a:xfrm>
            <a:off x="636318" y="2576043"/>
            <a:ext cx="539947" cy="507600"/>
          </a:xfrm>
          <a:prstGeom prst="rect">
            <a:avLst/>
          </a:prstGeom>
        </p:spPr>
      </p:pic>
      <p:pic>
        <p:nvPicPr>
          <p:cNvPr id="44" name="图片 43" descr="PC.png"/>
          <p:cNvPicPr>
            <a:picLocks noChangeAspect="1"/>
          </p:cNvPicPr>
          <p:nvPr/>
        </p:nvPicPr>
        <p:blipFill>
          <a:blip r:embed="rId11" cstate="print"/>
          <a:stretch>
            <a:fillRect/>
          </a:stretch>
        </p:blipFill>
        <p:spPr>
          <a:xfrm>
            <a:off x="4294952" y="1560215"/>
            <a:ext cx="539063" cy="414000"/>
          </a:xfrm>
          <a:prstGeom prst="rect">
            <a:avLst/>
          </a:prstGeom>
        </p:spPr>
      </p:pic>
      <p:pic>
        <p:nvPicPr>
          <p:cNvPr id="45" name="图片 44" descr="SIM卡.png"/>
          <p:cNvPicPr>
            <a:picLocks noChangeAspect="1"/>
          </p:cNvPicPr>
          <p:nvPr/>
        </p:nvPicPr>
        <p:blipFill>
          <a:blip r:embed="rId12" cstate="print"/>
          <a:stretch>
            <a:fillRect/>
          </a:stretch>
        </p:blipFill>
        <p:spPr>
          <a:xfrm>
            <a:off x="5654140" y="1565490"/>
            <a:ext cx="267638" cy="439200"/>
          </a:xfrm>
          <a:prstGeom prst="rect">
            <a:avLst/>
          </a:prstGeom>
        </p:spPr>
      </p:pic>
      <p:pic>
        <p:nvPicPr>
          <p:cNvPr id="46" name="图片 45" descr="笔记本电脑.png"/>
          <p:cNvPicPr>
            <a:picLocks noChangeAspect="1"/>
          </p:cNvPicPr>
          <p:nvPr/>
        </p:nvPicPr>
        <p:blipFill>
          <a:blip r:embed="rId13" cstate="print"/>
          <a:stretch>
            <a:fillRect/>
          </a:stretch>
        </p:blipFill>
        <p:spPr>
          <a:xfrm>
            <a:off x="645818" y="522944"/>
            <a:ext cx="539779" cy="338400"/>
          </a:xfrm>
          <a:prstGeom prst="rect">
            <a:avLst/>
          </a:prstGeom>
        </p:spPr>
      </p:pic>
      <p:pic>
        <p:nvPicPr>
          <p:cNvPr id="47" name="图片 46" descr="传真机.png"/>
          <p:cNvPicPr>
            <a:picLocks noChangeAspect="1"/>
          </p:cNvPicPr>
          <p:nvPr/>
        </p:nvPicPr>
        <p:blipFill>
          <a:blip r:embed="rId14" cstate="print"/>
          <a:stretch>
            <a:fillRect/>
          </a:stretch>
        </p:blipFill>
        <p:spPr>
          <a:xfrm>
            <a:off x="4378160" y="472411"/>
            <a:ext cx="379674" cy="439200"/>
          </a:xfrm>
          <a:prstGeom prst="rect">
            <a:avLst/>
          </a:prstGeom>
        </p:spPr>
      </p:pic>
      <p:pic>
        <p:nvPicPr>
          <p:cNvPr id="48" name="图片 47" descr="打印机.png"/>
          <p:cNvPicPr>
            <a:picLocks noChangeAspect="1"/>
          </p:cNvPicPr>
          <p:nvPr/>
        </p:nvPicPr>
        <p:blipFill>
          <a:blip r:embed="rId15" cstate="print"/>
          <a:stretch>
            <a:fillRect/>
          </a:stretch>
        </p:blipFill>
        <p:spPr>
          <a:xfrm>
            <a:off x="6782957" y="2623193"/>
            <a:ext cx="538191" cy="428400"/>
          </a:xfrm>
          <a:prstGeom prst="rect">
            <a:avLst/>
          </a:prstGeom>
        </p:spPr>
      </p:pic>
      <p:pic>
        <p:nvPicPr>
          <p:cNvPr id="49" name="图片 48" descr="电话.png"/>
          <p:cNvPicPr>
            <a:picLocks noChangeAspect="1"/>
          </p:cNvPicPr>
          <p:nvPr/>
        </p:nvPicPr>
        <p:blipFill>
          <a:blip r:embed="rId16" cstate="print"/>
          <a:stretch>
            <a:fillRect/>
          </a:stretch>
        </p:blipFill>
        <p:spPr>
          <a:xfrm>
            <a:off x="1906157" y="1562206"/>
            <a:ext cx="483542" cy="439200"/>
          </a:xfrm>
          <a:prstGeom prst="rect">
            <a:avLst/>
          </a:prstGeom>
        </p:spPr>
      </p:pic>
      <p:pic>
        <p:nvPicPr>
          <p:cNvPr id="50" name="图片 49" descr="电视.png"/>
          <p:cNvPicPr>
            <a:picLocks noChangeAspect="1"/>
          </p:cNvPicPr>
          <p:nvPr/>
        </p:nvPicPr>
        <p:blipFill>
          <a:blip r:embed="rId17" cstate="print"/>
          <a:stretch>
            <a:fillRect/>
          </a:stretch>
        </p:blipFill>
        <p:spPr>
          <a:xfrm>
            <a:off x="6858401" y="453337"/>
            <a:ext cx="372506" cy="439200"/>
          </a:xfrm>
          <a:prstGeom prst="rect">
            <a:avLst/>
          </a:prstGeom>
        </p:spPr>
      </p:pic>
      <p:pic>
        <p:nvPicPr>
          <p:cNvPr id="51" name="图片 50" descr="多媒体软终端.png"/>
          <p:cNvPicPr>
            <a:picLocks noChangeAspect="1"/>
          </p:cNvPicPr>
          <p:nvPr/>
        </p:nvPicPr>
        <p:blipFill>
          <a:blip r:embed="rId18" cstate="print"/>
          <a:stretch>
            <a:fillRect/>
          </a:stretch>
        </p:blipFill>
        <p:spPr>
          <a:xfrm>
            <a:off x="3088951" y="1569378"/>
            <a:ext cx="540500" cy="414000"/>
          </a:xfrm>
          <a:prstGeom prst="rect">
            <a:avLst/>
          </a:prstGeom>
        </p:spPr>
      </p:pic>
      <p:pic>
        <p:nvPicPr>
          <p:cNvPr id="52" name="图片 51" descr="复印机.png"/>
          <p:cNvPicPr>
            <a:picLocks noChangeAspect="1"/>
          </p:cNvPicPr>
          <p:nvPr/>
        </p:nvPicPr>
        <p:blipFill>
          <a:blip r:embed="rId19" cstate="print"/>
          <a:stretch>
            <a:fillRect/>
          </a:stretch>
        </p:blipFill>
        <p:spPr>
          <a:xfrm>
            <a:off x="7950072" y="478393"/>
            <a:ext cx="543803" cy="421200"/>
          </a:xfrm>
          <a:prstGeom prst="rect">
            <a:avLst/>
          </a:prstGeom>
        </p:spPr>
      </p:pic>
      <p:pic>
        <p:nvPicPr>
          <p:cNvPr id="53" name="图片 52" descr="数码相机.png"/>
          <p:cNvPicPr>
            <a:picLocks noChangeAspect="1"/>
          </p:cNvPicPr>
          <p:nvPr/>
        </p:nvPicPr>
        <p:blipFill>
          <a:blip r:embed="rId20" cstate="print"/>
          <a:stretch>
            <a:fillRect/>
          </a:stretch>
        </p:blipFill>
        <p:spPr>
          <a:xfrm>
            <a:off x="3088665" y="492560"/>
            <a:ext cx="540746" cy="406800"/>
          </a:xfrm>
          <a:prstGeom prst="rect">
            <a:avLst/>
          </a:prstGeom>
        </p:spPr>
      </p:pic>
      <p:pic>
        <p:nvPicPr>
          <p:cNvPr id="54" name="图片 53" descr="音箱.png"/>
          <p:cNvPicPr>
            <a:picLocks noChangeAspect="1"/>
          </p:cNvPicPr>
          <p:nvPr/>
        </p:nvPicPr>
        <p:blipFill>
          <a:blip r:embed="rId21" cstate="print"/>
          <a:stretch>
            <a:fillRect/>
          </a:stretch>
        </p:blipFill>
        <p:spPr>
          <a:xfrm>
            <a:off x="651998" y="1560105"/>
            <a:ext cx="522858" cy="439200"/>
          </a:xfrm>
          <a:prstGeom prst="rect">
            <a:avLst/>
          </a:prstGeom>
        </p:spPr>
      </p:pic>
    </p:spTree>
  </p:cSld>
  <p:clrMapOvr>
    <a:masterClrMapping/>
  </p:clrMapOvr>
  <p:transition advClick="0" advTm="8000"/>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advClick="0" advTm="8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descr="汇聚交换机故障.png"/>
          <p:cNvPicPr>
            <a:picLocks noChangeAspect="1"/>
          </p:cNvPicPr>
          <p:nvPr/>
        </p:nvPicPr>
        <p:blipFill>
          <a:blip r:embed="rId2" cstate="print"/>
          <a:stretch>
            <a:fillRect/>
          </a:stretch>
        </p:blipFill>
        <p:spPr>
          <a:xfrm>
            <a:off x="6748204" y="476249"/>
            <a:ext cx="540000" cy="441818"/>
          </a:xfrm>
          <a:prstGeom prst="rect">
            <a:avLst/>
          </a:prstGeom>
        </p:spPr>
      </p:pic>
      <p:pic>
        <p:nvPicPr>
          <p:cNvPr id="71" name="图片 70" descr="核心交换机故障.png"/>
          <p:cNvPicPr>
            <a:picLocks noChangeAspect="1"/>
          </p:cNvPicPr>
          <p:nvPr/>
        </p:nvPicPr>
        <p:blipFill>
          <a:blip r:embed="rId3" cstate="print"/>
          <a:stretch>
            <a:fillRect/>
          </a:stretch>
        </p:blipFill>
        <p:spPr>
          <a:xfrm>
            <a:off x="4269081" y="476249"/>
            <a:ext cx="540000" cy="441818"/>
          </a:xfrm>
          <a:prstGeom prst="rect">
            <a:avLst/>
          </a:prstGeom>
        </p:spPr>
      </p:pic>
      <p:pic>
        <p:nvPicPr>
          <p:cNvPr id="61" name="图片 60" descr="通用交换机.png"/>
          <p:cNvPicPr>
            <a:picLocks noChangeAspect="1"/>
          </p:cNvPicPr>
          <p:nvPr/>
        </p:nvPicPr>
        <p:blipFill>
          <a:blip r:embed="rId4" cstate="print"/>
          <a:stretch>
            <a:fillRect/>
          </a:stretch>
        </p:blipFill>
        <p:spPr>
          <a:xfrm>
            <a:off x="712184" y="471226"/>
            <a:ext cx="540000" cy="441818"/>
          </a:xfrm>
          <a:prstGeom prst="rect">
            <a:avLst/>
          </a:prstGeom>
        </p:spPr>
      </p:pic>
      <p:pic>
        <p:nvPicPr>
          <p:cNvPr id="65" name="图片 64" descr="通用交换机故障.png"/>
          <p:cNvPicPr>
            <a:picLocks noChangeAspect="1"/>
          </p:cNvPicPr>
          <p:nvPr/>
        </p:nvPicPr>
        <p:blipFill>
          <a:blip r:embed="rId5" cstate="print"/>
          <a:stretch>
            <a:fillRect/>
          </a:stretch>
        </p:blipFill>
        <p:spPr>
          <a:xfrm>
            <a:off x="1891968" y="471671"/>
            <a:ext cx="540000" cy="441818"/>
          </a:xfrm>
          <a:prstGeom prst="rect">
            <a:avLst/>
          </a:prstGeom>
        </p:spPr>
      </p:pic>
      <p:pic>
        <p:nvPicPr>
          <p:cNvPr id="111" name="图片 110" descr="云中心 AP.png"/>
          <p:cNvPicPr>
            <a:picLocks noChangeAspect="1"/>
          </p:cNvPicPr>
          <p:nvPr/>
        </p:nvPicPr>
        <p:blipFill>
          <a:blip r:embed="rId6" cstate="print"/>
          <a:stretch>
            <a:fillRect/>
          </a:stretch>
        </p:blipFill>
        <p:spPr>
          <a:xfrm>
            <a:off x="6715395" y="2658018"/>
            <a:ext cx="540000" cy="441818"/>
          </a:xfrm>
          <a:prstGeom prst="rect">
            <a:avLst/>
          </a:prstGeom>
        </p:spPr>
      </p:pic>
      <p:pic>
        <p:nvPicPr>
          <p:cNvPr id="115" name="图片 114" descr="中心AP.png"/>
          <p:cNvPicPr>
            <a:picLocks noChangeAspect="1"/>
          </p:cNvPicPr>
          <p:nvPr/>
        </p:nvPicPr>
        <p:blipFill>
          <a:blip r:embed="rId7" cstate="print"/>
          <a:stretch>
            <a:fillRect/>
          </a:stretch>
        </p:blipFill>
        <p:spPr>
          <a:xfrm>
            <a:off x="5558667" y="2679699"/>
            <a:ext cx="540000" cy="441818"/>
          </a:xfrm>
          <a:prstGeom prst="rect">
            <a:avLst/>
          </a:prstGeom>
        </p:spPr>
      </p:pic>
      <p:pic>
        <p:nvPicPr>
          <p:cNvPr id="118" name="图片 117" descr="室内天线.png"/>
          <p:cNvPicPr>
            <a:picLocks noChangeAspect="1"/>
          </p:cNvPicPr>
          <p:nvPr/>
        </p:nvPicPr>
        <p:blipFill>
          <a:blip r:embed="rId8" cstate="print"/>
          <a:stretch>
            <a:fillRect/>
          </a:stretch>
        </p:blipFill>
        <p:spPr>
          <a:xfrm>
            <a:off x="7984647" y="2679699"/>
            <a:ext cx="540000" cy="441818"/>
          </a:xfrm>
          <a:prstGeom prst="rect">
            <a:avLst/>
          </a:prstGeom>
        </p:spPr>
      </p:pic>
      <p:pic>
        <p:nvPicPr>
          <p:cNvPr id="87" name="图片 86" descr="核心交换机.png"/>
          <p:cNvPicPr>
            <a:picLocks noChangeAspect="1"/>
          </p:cNvPicPr>
          <p:nvPr/>
        </p:nvPicPr>
        <p:blipFill>
          <a:blip r:embed="rId9" cstate="print"/>
          <a:stretch>
            <a:fillRect/>
          </a:stretch>
        </p:blipFill>
        <p:spPr>
          <a:xfrm>
            <a:off x="3094913" y="476249"/>
            <a:ext cx="540000" cy="441818"/>
          </a:xfrm>
          <a:prstGeom prst="rect">
            <a:avLst/>
          </a:prstGeom>
        </p:spPr>
      </p:pic>
      <p:pic>
        <p:nvPicPr>
          <p:cNvPr id="88" name="图片 87" descr="汇聚交换机.png"/>
          <p:cNvPicPr>
            <a:picLocks noChangeAspect="1"/>
          </p:cNvPicPr>
          <p:nvPr/>
        </p:nvPicPr>
        <p:blipFill>
          <a:blip r:embed="rId10" cstate="print"/>
          <a:stretch>
            <a:fillRect/>
          </a:stretch>
        </p:blipFill>
        <p:spPr>
          <a:xfrm>
            <a:off x="5541815" y="476249"/>
            <a:ext cx="540000" cy="441818"/>
          </a:xfrm>
          <a:prstGeom prst="rect">
            <a:avLst/>
          </a:prstGeom>
        </p:spPr>
      </p:pic>
      <p:pic>
        <p:nvPicPr>
          <p:cNvPr id="94" name="图片 93" descr="CE12800交换机-蓝.png"/>
          <p:cNvPicPr>
            <a:picLocks noChangeAspect="1"/>
          </p:cNvPicPr>
          <p:nvPr/>
        </p:nvPicPr>
        <p:blipFill>
          <a:blip r:embed="rId11" cstate="print"/>
          <a:stretch>
            <a:fillRect/>
          </a:stretch>
        </p:blipFill>
        <p:spPr>
          <a:xfrm>
            <a:off x="7948563" y="475030"/>
            <a:ext cx="540000" cy="441818"/>
          </a:xfrm>
          <a:prstGeom prst="rect">
            <a:avLst/>
          </a:prstGeom>
        </p:spPr>
      </p:pic>
      <p:sp>
        <p:nvSpPr>
          <p:cNvPr id="5" name="TextBox 4"/>
          <p:cNvSpPr txBox="1"/>
          <p:nvPr/>
        </p:nvSpPr>
        <p:spPr>
          <a:xfrm>
            <a:off x="569251" y="949325"/>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通用交换机</a:t>
            </a:r>
            <a:endParaRPr lang="zh-CN" altLang="en-US" sz="1000" dirty="0">
              <a:latin typeface="微软雅黑" pitchFamily="34" charset="-122"/>
              <a:ea typeface="微软雅黑" pitchFamily="34" charset="-122"/>
            </a:endParaRPr>
          </a:p>
        </p:txBody>
      </p:sp>
      <p:sp>
        <p:nvSpPr>
          <p:cNvPr id="82" name="TextBox 81"/>
          <p:cNvSpPr txBox="1"/>
          <p:nvPr/>
        </p:nvSpPr>
        <p:spPr>
          <a:xfrm>
            <a:off x="1620794" y="949325"/>
            <a:ext cx="108234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通用交换机故障</a:t>
            </a:r>
            <a:endParaRPr lang="zh-CN" altLang="en-US" sz="1000" dirty="0">
              <a:latin typeface="微软雅黑" pitchFamily="34" charset="-122"/>
              <a:ea typeface="微软雅黑" pitchFamily="34" charset="-122"/>
            </a:endParaRPr>
          </a:p>
        </p:txBody>
      </p:sp>
      <p:sp>
        <p:nvSpPr>
          <p:cNvPr id="85" name="TextBox 84"/>
          <p:cNvSpPr txBox="1"/>
          <p:nvPr/>
        </p:nvSpPr>
        <p:spPr>
          <a:xfrm>
            <a:off x="2951980" y="949325"/>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核心交换机</a:t>
            </a:r>
            <a:endParaRPr lang="zh-CN" altLang="en-US" sz="1000" dirty="0">
              <a:latin typeface="微软雅黑" pitchFamily="34" charset="-122"/>
              <a:ea typeface="微软雅黑" pitchFamily="34" charset="-122"/>
            </a:endParaRPr>
          </a:p>
        </p:txBody>
      </p:sp>
      <p:sp>
        <p:nvSpPr>
          <p:cNvPr id="62" name="TextBox 61"/>
          <p:cNvSpPr txBox="1"/>
          <p:nvPr/>
        </p:nvSpPr>
        <p:spPr>
          <a:xfrm>
            <a:off x="4001793" y="949325"/>
            <a:ext cx="1082348"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核心交换机故障</a:t>
            </a:r>
            <a:endParaRPr lang="zh-CN" altLang="en-US" sz="1000" dirty="0">
              <a:latin typeface="微软雅黑" pitchFamily="34" charset="-122"/>
              <a:ea typeface="微软雅黑" pitchFamily="34" charset="-122"/>
            </a:endParaRPr>
          </a:p>
        </p:txBody>
      </p:sp>
      <p:sp>
        <p:nvSpPr>
          <p:cNvPr id="66" name="TextBox 65"/>
          <p:cNvSpPr txBox="1"/>
          <p:nvPr/>
        </p:nvSpPr>
        <p:spPr>
          <a:xfrm>
            <a:off x="5398882" y="949325"/>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汇聚交换机</a:t>
            </a:r>
            <a:endParaRPr lang="zh-CN" altLang="en-US" sz="1000" dirty="0">
              <a:latin typeface="微软雅黑" pitchFamily="34" charset="-122"/>
              <a:ea typeface="微软雅黑" pitchFamily="34" charset="-122"/>
            </a:endParaRPr>
          </a:p>
        </p:txBody>
      </p:sp>
      <p:sp>
        <p:nvSpPr>
          <p:cNvPr id="67" name="TextBox 66"/>
          <p:cNvSpPr txBox="1"/>
          <p:nvPr/>
        </p:nvSpPr>
        <p:spPr>
          <a:xfrm>
            <a:off x="6477030" y="949325"/>
            <a:ext cx="1082348"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汇聚交换机故障</a:t>
            </a:r>
            <a:endParaRPr lang="zh-CN" altLang="en-US" sz="1000" dirty="0">
              <a:latin typeface="微软雅黑" pitchFamily="34" charset="-122"/>
              <a:ea typeface="微软雅黑" pitchFamily="34" charset="-122"/>
            </a:endParaRPr>
          </a:p>
        </p:txBody>
      </p:sp>
      <p:sp>
        <p:nvSpPr>
          <p:cNvPr id="68" name="TextBox 67"/>
          <p:cNvSpPr txBox="1"/>
          <p:nvPr/>
        </p:nvSpPr>
        <p:spPr>
          <a:xfrm>
            <a:off x="7842530" y="949325"/>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接入交换机</a:t>
            </a:r>
            <a:endParaRPr lang="zh-CN" altLang="en-US" sz="1000" dirty="0">
              <a:latin typeface="微软雅黑" pitchFamily="34" charset="-122"/>
              <a:ea typeface="微软雅黑" pitchFamily="34" charset="-122"/>
            </a:endParaRPr>
          </a:p>
        </p:txBody>
      </p:sp>
      <p:pic>
        <p:nvPicPr>
          <p:cNvPr id="105" name="图片 104" descr="AP故障.png"/>
          <p:cNvPicPr>
            <a:picLocks noChangeAspect="1"/>
          </p:cNvPicPr>
          <p:nvPr/>
        </p:nvPicPr>
        <p:blipFill>
          <a:blip r:embed="rId12" cstate="print"/>
          <a:stretch>
            <a:fillRect/>
          </a:stretch>
        </p:blipFill>
        <p:spPr>
          <a:xfrm>
            <a:off x="1891968" y="2685826"/>
            <a:ext cx="540000" cy="441818"/>
          </a:xfrm>
          <a:prstGeom prst="rect">
            <a:avLst/>
          </a:prstGeom>
        </p:spPr>
      </p:pic>
      <p:pic>
        <p:nvPicPr>
          <p:cNvPr id="106" name="图片 105" descr="AP.png"/>
          <p:cNvPicPr>
            <a:picLocks noChangeAspect="1"/>
          </p:cNvPicPr>
          <p:nvPr/>
        </p:nvPicPr>
        <p:blipFill>
          <a:blip r:embed="rId13" cstate="print"/>
          <a:stretch>
            <a:fillRect/>
          </a:stretch>
        </p:blipFill>
        <p:spPr>
          <a:xfrm>
            <a:off x="712184" y="2685826"/>
            <a:ext cx="540000" cy="441818"/>
          </a:xfrm>
          <a:prstGeom prst="rect">
            <a:avLst/>
          </a:prstGeom>
        </p:spPr>
      </p:pic>
      <p:pic>
        <p:nvPicPr>
          <p:cNvPr id="96" name="图片 95" descr="CE12800交换机故障.png"/>
          <p:cNvPicPr>
            <a:picLocks noChangeAspect="1"/>
          </p:cNvPicPr>
          <p:nvPr/>
        </p:nvPicPr>
        <p:blipFill>
          <a:blip r:embed="rId14" cstate="print"/>
          <a:stretch>
            <a:fillRect/>
          </a:stretch>
        </p:blipFill>
        <p:spPr>
          <a:xfrm>
            <a:off x="3101055" y="1577974"/>
            <a:ext cx="540000" cy="441818"/>
          </a:xfrm>
          <a:prstGeom prst="rect">
            <a:avLst/>
          </a:prstGeom>
        </p:spPr>
      </p:pic>
      <p:pic>
        <p:nvPicPr>
          <p:cNvPr id="97" name="图片 96" descr="TOR交换机-蓝.png"/>
          <p:cNvPicPr>
            <a:picLocks noChangeAspect="1"/>
          </p:cNvPicPr>
          <p:nvPr/>
        </p:nvPicPr>
        <p:blipFill>
          <a:blip r:embed="rId15" cstate="print"/>
          <a:stretch>
            <a:fillRect/>
          </a:stretch>
        </p:blipFill>
        <p:spPr>
          <a:xfrm>
            <a:off x="4327015" y="1579625"/>
            <a:ext cx="540000" cy="441818"/>
          </a:xfrm>
          <a:prstGeom prst="rect">
            <a:avLst/>
          </a:prstGeom>
        </p:spPr>
      </p:pic>
      <p:pic>
        <p:nvPicPr>
          <p:cNvPr id="99" name="图片 98" descr="TOR交换机故障.png"/>
          <p:cNvPicPr>
            <a:picLocks noChangeAspect="1"/>
          </p:cNvPicPr>
          <p:nvPr/>
        </p:nvPicPr>
        <p:blipFill>
          <a:blip r:embed="rId16" cstate="print"/>
          <a:stretch>
            <a:fillRect/>
          </a:stretch>
        </p:blipFill>
        <p:spPr>
          <a:xfrm>
            <a:off x="5545505" y="1577974"/>
            <a:ext cx="540000" cy="441818"/>
          </a:xfrm>
          <a:prstGeom prst="rect">
            <a:avLst/>
          </a:prstGeom>
        </p:spPr>
      </p:pic>
      <p:pic>
        <p:nvPicPr>
          <p:cNvPr id="103" name="图片 102" descr="AC-蓝.png"/>
          <p:cNvPicPr>
            <a:picLocks noChangeAspect="1"/>
          </p:cNvPicPr>
          <p:nvPr/>
        </p:nvPicPr>
        <p:blipFill>
          <a:blip r:embed="rId17" cstate="print"/>
          <a:stretch>
            <a:fillRect/>
          </a:stretch>
        </p:blipFill>
        <p:spPr>
          <a:xfrm>
            <a:off x="6736447" y="1581200"/>
            <a:ext cx="540000" cy="441818"/>
          </a:xfrm>
          <a:prstGeom prst="rect">
            <a:avLst/>
          </a:prstGeom>
        </p:spPr>
      </p:pic>
      <p:pic>
        <p:nvPicPr>
          <p:cNvPr id="108" name="图片 107" descr="AC故障.png"/>
          <p:cNvPicPr>
            <a:picLocks noChangeAspect="1"/>
          </p:cNvPicPr>
          <p:nvPr/>
        </p:nvPicPr>
        <p:blipFill>
          <a:blip r:embed="rId18" cstate="print"/>
          <a:stretch>
            <a:fillRect/>
          </a:stretch>
        </p:blipFill>
        <p:spPr>
          <a:xfrm>
            <a:off x="8002120" y="1577974"/>
            <a:ext cx="540000" cy="441818"/>
          </a:xfrm>
          <a:prstGeom prst="rect">
            <a:avLst/>
          </a:prstGeom>
        </p:spPr>
      </p:pic>
      <p:sp>
        <p:nvSpPr>
          <p:cNvPr id="74" name="TextBox 73"/>
          <p:cNvSpPr txBox="1"/>
          <p:nvPr/>
        </p:nvSpPr>
        <p:spPr>
          <a:xfrm>
            <a:off x="2691221" y="2060575"/>
            <a:ext cx="135966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CE12800</a:t>
            </a:r>
            <a:r>
              <a:rPr lang="zh-CN" altLang="en-US" sz="1000" dirty="0" smtClean="0">
                <a:latin typeface="微软雅黑" pitchFamily="34" charset="-122"/>
                <a:ea typeface="微软雅黑" pitchFamily="34" charset="-122"/>
              </a:rPr>
              <a:t>交换机故障</a:t>
            </a:r>
            <a:endParaRPr lang="zh-CN" altLang="en-US" sz="1000" dirty="0">
              <a:latin typeface="微软雅黑" pitchFamily="34" charset="-122"/>
              <a:ea typeface="微软雅黑" pitchFamily="34" charset="-122"/>
            </a:endParaRPr>
          </a:p>
        </p:txBody>
      </p:sp>
      <p:sp>
        <p:nvSpPr>
          <p:cNvPr id="75" name="TextBox 74"/>
          <p:cNvSpPr txBox="1"/>
          <p:nvPr/>
        </p:nvSpPr>
        <p:spPr>
          <a:xfrm>
            <a:off x="4181677" y="2060575"/>
            <a:ext cx="83067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TOR</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sp>
        <p:nvSpPr>
          <p:cNvPr id="76" name="TextBox 75"/>
          <p:cNvSpPr txBox="1"/>
          <p:nvPr/>
        </p:nvSpPr>
        <p:spPr>
          <a:xfrm>
            <a:off x="5271927" y="2060575"/>
            <a:ext cx="108715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TOR</a:t>
            </a:r>
            <a:r>
              <a:rPr lang="zh-CN" altLang="en-US" sz="1000" dirty="0" smtClean="0">
                <a:latin typeface="微软雅黑" pitchFamily="34" charset="-122"/>
                <a:ea typeface="微软雅黑" pitchFamily="34" charset="-122"/>
              </a:rPr>
              <a:t>交换机故障</a:t>
            </a:r>
            <a:endParaRPr lang="zh-CN" altLang="en-US" sz="1000" dirty="0">
              <a:latin typeface="微软雅黑" pitchFamily="34" charset="-122"/>
              <a:ea typeface="微软雅黑" pitchFamily="34" charset="-122"/>
            </a:endParaRPr>
          </a:p>
        </p:txBody>
      </p:sp>
      <p:sp>
        <p:nvSpPr>
          <p:cNvPr id="79" name="TextBox 78"/>
          <p:cNvSpPr txBox="1"/>
          <p:nvPr/>
        </p:nvSpPr>
        <p:spPr>
          <a:xfrm>
            <a:off x="6825949" y="2060575"/>
            <a:ext cx="36099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AC</a:t>
            </a:r>
            <a:endParaRPr lang="zh-CN" altLang="en-US" sz="1000" dirty="0">
              <a:latin typeface="微软雅黑" pitchFamily="34" charset="-122"/>
              <a:ea typeface="微软雅黑" pitchFamily="34" charset="-122"/>
            </a:endParaRPr>
          </a:p>
        </p:txBody>
      </p:sp>
      <p:sp>
        <p:nvSpPr>
          <p:cNvPr id="80" name="TextBox 79"/>
          <p:cNvSpPr txBox="1"/>
          <p:nvPr/>
        </p:nvSpPr>
        <p:spPr>
          <a:xfrm>
            <a:off x="7963381" y="2060575"/>
            <a:ext cx="61747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AC</a:t>
            </a:r>
            <a:r>
              <a:rPr lang="zh-CN" altLang="en-US" sz="1000" dirty="0" smtClean="0">
                <a:latin typeface="微软雅黑" pitchFamily="34" charset="-122"/>
                <a:ea typeface="微软雅黑" pitchFamily="34" charset="-122"/>
              </a:rPr>
              <a:t>故障</a:t>
            </a:r>
            <a:endParaRPr lang="zh-CN" altLang="en-US" sz="1000" dirty="0">
              <a:latin typeface="微软雅黑" pitchFamily="34" charset="-122"/>
              <a:ea typeface="微软雅黑" pitchFamily="34" charset="-122"/>
            </a:endParaRPr>
          </a:p>
        </p:txBody>
      </p:sp>
      <p:sp>
        <p:nvSpPr>
          <p:cNvPr id="110" name="TextBox 109"/>
          <p:cNvSpPr txBox="1"/>
          <p:nvPr/>
        </p:nvSpPr>
        <p:spPr>
          <a:xfrm>
            <a:off x="805693" y="3165475"/>
            <a:ext cx="35298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sp>
        <p:nvSpPr>
          <p:cNvPr id="113" name="TextBox 112"/>
          <p:cNvSpPr txBox="1"/>
          <p:nvPr/>
        </p:nvSpPr>
        <p:spPr>
          <a:xfrm>
            <a:off x="1857237" y="3165475"/>
            <a:ext cx="60946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AP</a:t>
            </a:r>
            <a:r>
              <a:rPr lang="zh-CN" altLang="en-US" sz="1000" dirty="0" smtClean="0">
                <a:latin typeface="微软雅黑" pitchFamily="34" charset="-122"/>
                <a:ea typeface="微软雅黑" pitchFamily="34" charset="-122"/>
              </a:rPr>
              <a:t>故障</a:t>
            </a:r>
            <a:endParaRPr lang="zh-CN" altLang="en-US" sz="1000" dirty="0">
              <a:latin typeface="微软雅黑" pitchFamily="34" charset="-122"/>
              <a:ea typeface="微软雅黑" pitchFamily="34" charset="-122"/>
            </a:endParaRPr>
          </a:p>
        </p:txBody>
      </p:sp>
      <p:sp>
        <p:nvSpPr>
          <p:cNvPr id="119" name="TextBox 118"/>
          <p:cNvSpPr txBox="1"/>
          <p:nvPr/>
        </p:nvSpPr>
        <p:spPr>
          <a:xfrm>
            <a:off x="7905833" y="31654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室内天线</a:t>
            </a:r>
            <a:endParaRPr lang="zh-CN" altLang="en-US" sz="1000" dirty="0">
              <a:latin typeface="微软雅黑" pitchFamily="34" charset="-122"/>
              <a:ea typeface="微软雅黑" pitchFamily="34" charset="-122"/>
            </a:endParaRPr>
          </a:p>
        </p:txBody>
      </p:sp>
      <p:sp>
        <p:nvSpPr>
          <p:cNvPr id="125" name="TextBox 124"/>
          <p:cNvSpPr txBox="1"/>
          <p:nvPr/>
        </p:nvSpPr>
        <p:spPr>
          <a:xfrm>
            <a:off x="5523936" y="3165475"/>
            <a:ext cx="60946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中心</a:t>
            </a: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sp>
        <p:nvSpPr>
          <p:cNvPr id="152" name="TextBox 151"/>
          <p:cNvSpPr txBox="1"/>
          <p:nvPr/>
        </p:nvSpPr>
        <p:spPr>
          <a:xfrm>
            <a:off x="3178329" y="4257675"/>
            <a:ext cx="53251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ACU2</a:t>
            </a:r>
            <a:endParaRPr lang="zh-CN" altLang="en-US" sz="1000" dirty="0">
              <a:latin typeface="微软雅黑" pitchFamily="34" charset="-122"/>
              <a:ea typeface="微软雅黑" pitchFamily="34" charset="-122"/>
            </a:endParaRPr>
          </a:p>
        </p:txBody>
      </p:sp>
      <p:sp>
        <p:nvSpPr>
          <p:cNvPr id="155" name="TextBox 154"/>
          <p:cNvSpPr txBox="1"/>
          <p:nvPr/>
        </p:nvSpPr>
        <p:spPr>
          <a:xfrm>
            <a:off x="6424184" y="3134269"/>
            <a:ext cx="1122423"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云中心</a:t>
            </a:r>
            <a:r>
              <a:rPr lang="en-US" altLang="zh-CN" sz="1000" dirty="0" smtClean="0">
                <a:latin typeface="微软雅黑" pitchFamily="34" charset="-122"/>
                <a:ea typeface="微软雅黑" pitchFamily="34" charset="-122"/>
              </a:rPr>
              <a:t>AP</a:t>
            </a:r>
            <a:r>
              <a:rPr lang="zh-CN" altLang="en-US" sz="1000" dirty="0" smtClean="0">
                <a:latin typeface="微软雅黑" pitchFamily="34" charset="-122"/>
                <a:ea typeface="微软雅黑" pitchFamily="34" charset="-122"/>
              </a:rPr>
              <a:t>示意图</a:t>
            </a:r>
            <a:endParaRPr lang="zh-CN" altLang="en-US" sz="1000" dirty="0">
              <a:latin typeface="微软雅黑" pitchFamily="34" charset="-122"/>
              <a:ea typeface="微软雅黑" pitchFamily="34" charset="-122"/>
            </a:endParaRPr>
          </a:p>
        </p:txBody>
      </p:sp>
      <p:sp>
        <p:nvSpPr>
          <p:cNvPr id="58" name="TextBox 57"/>
          <p:cNvSpPr txBox="1"/>
          <p:nvPr/>
        </p:nvSpPr>
        <p:spPr>
          <a:xfrm>
            <a:off x="574771" y="78372"/>
            <a:ext cx="125547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交换机</a:t>
            </a:r>
            <a:r>
              <a:rPr lang="en-US" altLang="zh-CN" sz="1200" dirty="0" smtClean="0">
                <a:latin typeface="微软雅黑" pitchFamily="34" charset="-122"/>
                <a:ea typeface="微软雅黑" pitchFamily="34" charset="-122"/>
              </a:rPr>
              <a:t>&amp;WLAN</a:t>
            </a:r>
            <a:endParaRPr lang="zh-CN" altLang="en-US" sz="1200" dirty="0">
              <a:latin typeface="微软雅黑" pitchFamily="34" charset="-122"/>
              <a:ea typeface="微软雅黑" pitchFamily="34" charset="-122"/>
            </a:endParaRPr>
          </a:p>
        </p:txBody>
      </p:sp>
      <p:pic>
        <p:nvPicPr>
          <p:cNvPr id="56" name="图片 55" descr="云AP蓝.png"/>
          <p:cNvPicPr>
            <a:picLocks noChangeAspect="1"/>
          </p:cNvPicPr>
          <p:nvPr/>
        </p:nvPicPr>
        <p:blipFill>
          <a:blip r:embed="rId19" cstate="print"/>
          <a:stretch>
            <a:fillRect/>
          </a:stretch>
        </p:blipFill>
        <p:spPr>
          <a:xfrm>
            <a:off x="3126426" y="2685826"/>
            <a:ext cx="540000" cy="441818"/>
          </a:xfrm>
          <a:prstGeom prst="rect">
            <a:avLst/>
          </a:prstGeom>
        </p:spPr>
      </p:pic>
      <p:sp>
        <p:nvSpPr>
          <p:cNvPr id="57" name="TextBox 56"/>
          <p:cNvSpPr txBox="1"/>
          <p:nvPr/>
        </p:nvSpPr>
        <p:spPr>
          <a:xfrm>
            <a:off x="3162674" y="3165475"/>
            <a:ext cx="48122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a:t>
            </a: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pic>
        <p:nvPicPr>
          <p:cNvPr id="59" name="图片 58" descr="云中心AP蓝.png"/>
          <p:cNvPicPr>
            <a:picLocks noChangeAspect="1"/>
          </p:cNvPicPr>
          <p:nvPr/>
        </p:nvPicPr>
        <p:blipFill>
          <a:blip r:embed="rId20" cstate="print"/>
          <a:stretch>
            <a:fillRect/>
          </a:stretch>
        </p:blipFill>
        <p:spPr>
          <a:xfrm>
            <a:off x="4282711" y="2659923"/>
            <a:ext cx="540000" cy="441818"/>
          </a:xfrm>
          <a:prstGeom prst="rect">
            <a:avLst/>
          </a:prstGeom>
        </p:spPr>
      </p:pic>
      <p:sp>
        <p:nvSpPr>
          <p:cNvPr id="60" name="TextBox 59"/>
          <p:cNvSpPr txBox="1"/>
          <p:nvPr/>
        </p:nvSpPr>
        <p:spPr>
          <a:xfrm>
            <a:off x="4183965" y="3165475"/>
            <a:ext cx="73770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云中心</a:t>
            </a: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pic>
        <p:nvPicPr>
          <p:cNvPr id="63" name="图片 62" descr="室外天线蓝.png"/>
          <p:cNvPicPr>
            <a:picLocks noChangeAspect="1"/>
          </p:cNvPicPr>
          <p:nvPr/>
        </p:nvPicPr>
        <p:blipFill>
          <a:blip r:embed="rId21" cstate="print"/>
          <a:stretch>
            <a:fillRect/>
          </a:stretch>
        </p:blipFill>
        <p:spPr>
          <a:xfrm>
            <a:off x="712184" y="3749271"/>
            <a:ext cx="540000" cy="441818"/>
          </a:xfrm>
          <a:prstGeom prst="rect">
            <a:avLst/>
          </a:prstGeom>
        </p:spPr>
      </p:pic>
      <p:sp>
        <p:nvSpPr>
          <p:cNvPr id="64" name="TextBox 63"/>
          <p:cNvSpPr txBox="1"/>
          <p:nvPr/>
        </p:nvSpPr>
        <p:spPr>
          <a:xfrm>
            <a:off x="633371" y="4257675"/>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室外天线</a:t>
            </a:r>
            <a:endParaRPr lang="zh-CN" altLang="en-US" sz="1000" dirty="0">
              <a:latin typeface="微软雅黑" pitchFamily="34" charset="-122"/>
              <a:ea typeface="微软雅黑" pitchFamily="34" charset="-122"/>
            </a:endParaRPr>
          </a:p>
        </p:txBody>
      </p:sp>
      <p:pic>
        <p:nvPicPr>
          <p:cNvPr id="69" name="图片 68" descr="天线蓝.png"/>
          <p:cNvPicPr>
            <a:picLocks noChangeAspect="1"/>
          </p:cNvPicPr>
          <p:nvPr/>
        </p:nvPicPr>
        <p:blipFill>
          <a:blip r:embed="rId22" cstate="print"/>
          <a:stretch>
            <a:fillRect/>
          </a:stretch>
        </p:blipFill>
        <p:spPr>
          <a:xfrm>
            <a:off x="1891968" y="3749271"/>
            <a:ext cx="540000" cy="441818"/>
          </a:xfrm>
          <a:prstGeom prst="rect">
            <a:avLst/>
          </a:prstGeom>
        </p:spPr>
      </p:pic>
      <p:sp>
        <p:nvSpPr>
          <p:cNvPr id="70" name="TextBox 69"/>
          <p:cNvSpPr txBox="1"/>
          <p:nvPr/>
        </p:nvSpPr>
        <p:spPr>
          <a:xfrm>
            <a:off x="1941395" y="4257675"/>
            <a:ext cx="441146"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天线</a:t>
            </a:r>
            <a:endParaRPr lang="zh-CN" altLang="en-US" sz="1000" dirty="0">
              <a:latin typeface="微软雅黑" pitchFamily="34" charset="-122"/>
              <a:ea typeface="微软雅黑" pitchFamily="34" charset="-122"/>
            </a:endParaRPr>
          </a:p>
        </p:txBody>
      </p:sp>
      <p:pic>
        <p:nvPicPr>
          <p:cNvPr id="72" name="图片 71" descr="ACU2蓝.png"/>
          <p:cNvPicPr>
            <a:picLocks noChangeAspect="1"/>
          </p:cNvPicPr>
          <p:nvPr/>
        </p:nvPicPr>
        <p:blipFill>
          <a:blip r:embed="rId23" cstate="print"/>
          <a:stretch>
            <a:fillRect/>
          </a:stretch>
        </p:blipFill>
        <p:spPr>
          <a:xfrm>
            <a:off x="3175955" y="3749271"/>
            <a:ext cx="540000" cy="441818"/>
          </a:xfrm>
          <a:prstGeom prst="rect">
            <a:avLst/>
          </a:prstGeom>
        </p:spPr>
      </p:pic>
      <p:pic>
        <p:nvPicPr>
          <p:cNvPr id="83" name="图片 82" descr="NGFW单板蓝.png"/>
          <p:cNvPicPr>
            <a:picLocks noChangeAspect="1"/>
          </p:cNvPicPr>
          <p:nvPr/>
        </p:nvPicPr>
        <p:blipFill>
          <a:blip r:embed="rId24" cstate="print"/>
          <a:stretch>
            <a:fillRect/>
          </a:stretch>
        </p:blipFill>
        <p:spPr>
          <a:xfrm>
            <a:off x="4390801" y="3749271"/>
            <a:ext cx="540000" cy="441818"/>
          </a:xfrm>
          <a:prstGeom prst="rect">
            <a:avLst/>
          </a:prstGeom>
        </p:spPr>
      </p:pic>
      <p:sp>
        <p:nvSpPr>
          <p:cNvPr id="86" name="TextBox 85"/>
          <p:cNvSpPr txBox="1"/>
          <p:nvPr/>
        </p:nvSpPr>
        <p:spPr>
          <a:xfrm>
            <a:off x="4233557" y="4257675"/>
            <a:ext cx="838691"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NGFW</a:t>
            </a:r>
            <a:r>
              <a:rPr lang="zh-CN" altLang="en-US" sz="1000" dirty="0" smtClean="0">
                <a:latin typeface="微软雅黑" pitchFamily="34" charset="-122"/>
                <a:ea typeface="微软雅黑" pitchFamily="34" charset="-122"/>
              </a:rPr>
              <a:t>单板</a:t>
            </a:r>
            <a:endParaRPr lang="zh-CN" altLang="en-US" sz="1000" dirty="0">
              <a:latin typeface="微软雅黑" pitchFamily="34" charset="-122"/>
              <a:ea typeface="微软雅黑" pitchFamily="34" charset="-122"/>
            </a:endParaRPr>
          </a:p>
        </p:txBody>
      </p:sp>
      <p:pic>
        <p:nvPicPr>
          <p:cNvPr id="95" name="图片 94" descr="堆叠TOR交换机蓝.png"/>
          <p:cNvPicPr>
            <a:picLocks noChangeAspect="1"/>
          </p:cNvPicPr>
          <p:nvPr/>
        </p:nvPicPr>
        <p:blipFill>
          <a:blip r:embed="rId25" cstate="print"/>
          <a:stretch>
            <a:fillRect/>
          </a:stretch>
        </p:blipFill>
        <p:spPr>
          <a:xfrm>
            <a:off x="8074081" y="3749271"/>
            <a:ext cx="540000" cy="441818"/>
          </a:xfrm>
          <a:prstGeom prst="rect">
            <a:avLst/>
          </a:prstGeom>
        </p:spPr>
      </p:pic>
      <p:pic>
        <p:nvPicPr>
          <p:cNvPr id="101" name="图片 100" descr="堆叠CE交换机蓝.png"/>
          <p:cNvPicPr>
            <a:picLocks noChangeAspect="1"/>
          </p:cNvPicPr>
          <p:nvPr/>
        </p:nvPicPr>
        <p:blipFill>
          <a:blip r:embed="rId26" cstate="print"/>
          <a:stretch>
            <a:fillRect/>
          </a:stretch>
        </p:blipFill>
        <p:spPr>
          <a:xfrm>
            <a:off x="6826132" y="3749271"/>
            <a:ext cx="540000" cy="441818"/>
          </a:xfrm>
          <a:prstGeom prst="rect">
            <a:avLst/>
          </a:prstGeom>
        </p:spPr>
      </p:pic>
      <p:pic>
        <p:nvPicPr>
          <p:cNvPr id="107" name="图片 106" descr="堆叠交换机蓝.png"/>
          <p:cNvPicPr>
            <a:picLocks noChangeAspect="1"/>
          </p:cNvPicPr>
          <p:nvPr/>
        </p:nvPicPr>
        <p:blipFill>
          <a:blip r:embed="rId27" cstate="print"/>
          <a:stretch>
            <a:fillRect/>
          </a:stretch>
        </p:blipFill>
        <p:spPr>
          <a:xfrm>
            <a:off x="5695751" y="3749271"/>
            <a:ext cx="540000" cy="441818"/>
          </a:xfrm>
          <a:prstGeom prst="rect">
            <a:avLst/>
          </a:prstGeom>
        </p:spPr>
      </p:pic>
      <p:sp>
        <p:nvSpPr>
          <p:cNvPr id="121" name="TextBox 120"/>
          <p:cNvSpPr txBox="1"/>
          <p:nvPr/>
        </p:nvSpPr>
        <p:spPr>
          <a:xfrm>
            <a:off x="5572382" y="4257675"/>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堆叠交换机</a:t>
            </a:r>
            <a:endParaRPr lang="zh-CN" altLang="en-US" sz="1000" dirty="0">
              <a:latin typeface="微软雅黑" pitchFamily="34" charset="-122"/>
              <a:ea typeface="微软雅黑" pitchFamily="34" charset="-122"/>
            </a:endParaRPr>
          </a:p>
        </p:txBody>
      </p:sp>
      <p:sp>
        <p:nvSpPr>
          <p:cNvPr id="123" name="TextBox 122"/>
          <p:cNvSpPr txBox="1"/>
          <p:nvPr/>
        </p:nvSpPr>
        <p:spPr>
          <a:xfrm>
            <a:off x="6597646" y="4257675"/>
            <a:ext cx="98296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堆叠</a:t>
            </a:r>
            <a:r>
              <a:rPr lang="en-US" altLang="zh-CN" sz="1000" dirty="0" smtClean="0">
                <a:latin typeface="微软雅黑" pitchFamily="34" charset="-122"/>
                <a:ea typeface="微软雅黑" pitchFamily="34" charset="-122"/>
              </a:rPr>
              <a:t>CE</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sp>
        <p:nvSpPr>
          <p:cNvPr id="124" name="TextBox 123"/>
          <p:cNvSpPr txBox="1"/>
          <p:nvPr/>
        </p:nvSpPr>
        <p:spPr>
          <a:xfrm>
            <a:off x="7819177" y="4257675"/>
            <a:ext cx="108715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堆叠</a:t>
            </a:r>
            <a:r>
              <a:rPr lang="en-US" altLang="zh-CN" sz="1000" dirty="0" smtClean="0">
                <a:latin typeface="微软雅黑" pitchFamily="34" charset="-122"/>
                <a:ea typeface="微软雅黑" pitchFamily="34" charset="-122"/>
              </a:rPr>
              <a:t>TOR</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pic>
        <p:nvPicPr>
          <p:cNvPr id="77" name="图片 76" descr="接入交换机.png"/>
          <p:cNvPicPr>
            <a:picLocks noChangeAspect="1"/>
          </p:cNvPicPr>
          <p:nvPr/>
        </p:nvPicPr>
        <p:blipFill>
          <a:blip r:embed="rId28" cstate="print"/>
          <a:stretch>
            <a:fillRect/>
          </a:stretch>
        </p:blipFill>
        <p:spPr>
          <a:xfrm>
            <a:off x="7948563" y="475030"/>
            <a:ext cx="540000" cy="441818"/>
          </a:xfrm>
          <a:prstGeom prst="rect">
            <a:avLst/>
          </a:prstGeom>
        </p:spPr>
      </p:pic>
      <p:pic>
        <p:nvPicPr>
          <p:cNvPr id="81" name="图片 80" descr="接入交换机故障.png"/>
          <p:cNvPicPr>
            <a:picLocks noChangeAspect="1"/>
          </p:cNvPicPr>
          <p:nvPr/>
        </p:nvPicPr>
        <p:blipFill>
          <a:blip r:embed="rId29" cstate="print"/>
          <a:stretch>
            <a:fillRect/>
          </a:stretch>
        </p:blipFill>
        <p:spPr>
          <a:xfrm>
            <a:off x="712184" y="1577974"/>
            <a:ext cx="540000" cy="441818"/>
          </a:xfrm>
          <a:prstGeom prst="rect">
            <a:avLst/>
          </a:prstGeom>
        </p:spPr>
      </p:pic>
      <p:sp>
        <p:nvSpPr>
          <p:cNvPr id="84" name="TextBox 83"/>
          <p:cNvSpPr txBox="1"/>
          <p:nvPr/>
        </p:nvSpPr>
        <p:spPr>
          <a:xfrm>
            <a:off x="441010" y="2060575"/>
            <a:ext cx="108234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接入交换机故障</a:t>
            </a:r>
            <a:endParaRPr lang="zh-CN" altLang="en-US" sz="1000" dirty="0">
              <a:latin typeface="微软雅黑" pitchFamily="34" charset="-122"/>
              <a:ea typeface="微软雅黑" pitchFamily="34" charset="-122"/>
            </a:endParaRPr>
          </a:p>
        </p:txBody>
      </p:sp>
      <p:pic>
        <p:nvPicPr>
          <p:cNvPr id="89" name="图片 88" descr="CE12800交换机-蓝.png"/>
          <p:cNvPicPr>
            <a:picLocks noChangeAspect="1"/>
          </p:cNvPicPr>
          <p:nvPr/>
        </p:nvPicPr>
        <p:blipFill>
          <a:blip r:embed="rId11" cstate="print"/>
          <a:stretch>
            <a:fillRect/>
          </a:stretch>
        </p:blipFill>
        <p:spPr>
          <a:xfrm>
            <a:off x="1891968" y="1577974"/>
            <a:ext cx="540000" cy="441818"/>
          </a:xfrm>
          <a:prstGeom prst="rect">
            <a:avLst/>
          </a:prstGeom>
        </p:spPr>
      </p:pic>
      <p:sp>
        <p:nvSpPr>
          <p:cNvPr id="92" name="TextBox 91"/>
          <p:cNvSpPr txBox="1"/>
          <p:nvPr/>
        </p:nvSpPr>
        <p:spPr>
          <a:xfrm>
            <a:off x="1610375" y="2060575"/>
            <a:ext cx="110318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CE12800</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spTree>
  </p:cSld>
  <p:clrMapOvr>
    <a:masterClrMapping/>
  </p:clrMapOvr>
  <p:transition advClick="0" advTm="8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 name="图片 62" descr="通用交换机.png"/>
          <p:cNvPicPr>
            <a:picLocks noChangeAspect="1"/>
          </p:cNvPicPr>
          <p:nvPr/>
        </p:nvPicPr>
        <p:blipFill>
          <a:blip r:embed="rId2" cstate="print"/>
          <a:stretch>
            <a:fillRect/>
          </a:stretch>
        </p:blipFill>
        <p:spPr>
          <a:xfrm>
            <a:off x="645076" y="464917"/>
            <a:ext cx="540000" cy="441818"/>
          </a:xfrm>
          <a:prstGeom prst="rect">
            <a:avLst/>
          </a:prstGeom>
        </p:spPr>
      </p:pic>
      <p:pic>
        <p:nvPicPr>
          <p:cNvPr id="64" name="图片 63" descr="通用交换机故障.png"/>
          <p:cNvPicPr>
            <a:picLocks noChangeAspect="1"/>
          </p:cNvPicPr>
          <p:nvPr/>
        </p:nvPicPr>
        <p:blipFill>
          <a:blip r:embed="rId3" cstate="print"/>
          <a:stretch>
            <a:fillRect/>
          </a:stretch>
        </p:blipFill>
        <p:spPr>
          <a:xfrm>
            <a:off x="1873430" y="478425"/>
            <a:ext cx="540000" cy="441818"/>
          </a:xfrm>
          <a:prstGeom prst="rect">
            <a:avLst/>
          </a:prstGeom>
        </p:spPr>
      </p:pic>
      <p:pic>
        <p:nvPicPr>
          <p:cNvPr id="61" name="图片 60" descr="云中心 AP.png"/>
          <p:cNvPicPr>
            <a:picLocks noChangeAspect="1"/>
          </p:cNvPicPr>
          <p:nvPr/>
        </p:nvPicPr>
        <p:blipFill>
          <a:blip r:embed="rId4" cstate="print"/>
          <a:stretch>
            <a:fillRect/>
          </a:stretch>
        </p:blipFill>
        <p:spPr>
          <a:xfrm>
            <a:off x="6817927" y="2566578"/>
            <a:ext cx="540000" cy="441818"/>
          </a:xfrm>
          <a:prstGeom prst="rect">
            <a:avLst/>
          </a:prstGeom>
        </p:spPr>
      </p:pic>
      <p:pic>
        <p:nvPicPr>
          <p:cNvPr id="65" name="图片 64" descr="中心AP.png"/>
          <p:cNvPicPr>
            <a:picLocks noChangeAspect="1"/>
          </p:cNvPicPr>
          <p:nvPr/>
        </p:nvPicPr>
        <p:blipFill>
          <a:blip r:embed="rId5" cstate="print"/>
          <a:stretch>
            <a:fillRect/>
          </a:stretch>
        </p:blipFill>
        <p:spPr>
          <a:xfrm>
            <a:off x="5578769" y="2588259"/>
            <a:ext cx="540000" cy="441818"/>
          </a:xfrm>
          <a:prstGeom prst="rect">
            <a:avLst/>
          </a:prstGeom>
        </p:spPr>
      </p:pic>
      <p:pic>
        <p:nvPicPr>
          <p:cNvPr id="70" name="图片 69" descr="室内天线.png"/>
          <p:cNvPicPr>
            <a:picLocks noChangeAspect="1"/>
          </p:cNvPicPr>
          <p:nvPr/>
        </p:nvPicPr>
        <p:blipFill>
          <a:blip r:embed="rId6" cstate="print"/>
          <a:stretch>
            <a:fillRect/>
          </a:stretch>
        </p:blipFill>
        <p:spPr>
          <a:xfrm>
            <a:off x="8039542" y="2529476"/>
            <a:ext cx="540000" cy="441818"/>
          </a:xfrm>
          <a:prstGeom prst="rect">
            <a:avLst/>
          </a:prstGeom>
        </p:spPr>
      </p:pic>
      <p:pic>
        <p:nvPicPr>
          <p:cNvPr id="72" name="图片 71" descr="AP故障.png"/>
          <p:cNvPicPr>
            <a:picLocks noChangeAspect="1"/>
          </p:cNvPicPr>
          <p:nvPr/>
        </p:nvPicPr>
        <p:blipFill>
          <a:blip r:embed="rId7" cstate="print"/>
          <a:stretch>
            <a:fillRect/>
          </a:stretch>
        </p:blipFill>
        <p:spPr>
          <a:xfrm>
            <a:off x="1873430" y="2633798"/>
            <a:ext cx="540000" cy="441818"/>
          </a:xfrm>
          <a:prstGeom prst="rect">
            <a:avLst/>
          </a:prstGeom>
        </p:spPr>
      </p:pic>
      <p:pic>
        <p:nvPicPr>
          <p:cNvPr id="73" name="图片 72" descr="AP.png"/>
          <p:cNvPicPr>
            <a:picLocks noChangeAspect="1"/>
          </p:cNvPicPr>
          <p:nvPr/>
        </p:nvPicPr>
        <p:blipFill>
          <a:blip r:embed="rId8" cstate="print"/>
          <a:stretch>
            <a:fillRect/>
          </a:stretch>
        </p:blipFill>
        <p:spPr>
          <a:xfrm>
            <a:off x="645076" y="2633798"/>
            <a:ext cx="540000" cy="441818"/>
          </a:xfrm>
          <a:prstGeom prst="rect">
            <a:avLst/>
          </a:prstGeom>
        </p:spPr>
      </p:pic>
      <p:pic>
        <p:nvPicPr>
          <p:cNvPr id="83" name="图片 82" descr="AC故障.png"/>
          <p:cNvPicPr>
            <a:picLocks noChangeAspect="1"/>
          </p:cNvPicPr>
          <p:nvPr/>
        </p:nvPicPr>
        <p:blipFill>
          <a:blip r:embed="rId9" cstate="print"/>
          <a:stretch>
            <a:fillRect/>
          </a:stretch>
        </p:blipFill>
        <p:spPr>
          <a:xfrm>
            <a:off x="8039542" y="1577974"/>
            <a:ext cx="540000" cy="441818"/>
          </a:xfrm>
          <a:prstGeom prst="rect">
            <a:avLst/>
          </a:prstGeom>
        </p:spPr>
      </p:pic>
      <p:pic>
        <p:nvPicPr>
          <p:cNvPr id="86" name="图片 85" descr="TOR交换机故障.png"/>
          <p:cNvPicPr>
            <a:picLocks noChangeAspect="1"/>
          </p:cNvPicPr>
          <p:nvPr/>
        </p:nvPicPr>
        <p:blipFill>
          <a:blip r:embed="rId10" cstate="print"/>
          <a:stretch>
            <a:fillRect/>
          </a:stretch>
        </p:blipFill>
        <p:spPr>
          <a:xfrm>
            <a:off x="5578769" y="1577974"/>
            <a:ext cx="540000" cy="441818"/>
          </a:xfrm>
          <a:prstGeom prst="rect">
            <a:avLst/>
          </a:prstGeom>
        </p:spPr>
      </p:pic>
      <p:pic>
        <p:nvPicPr>
          <p:cNvPr id="89" name="图片 88" descr="TOR交换机.png"/>
          <p:cNvPicPr>
            <a:picLocks noChangeAspect="1"/>
          </p:cNvPicPr>
          <p:nvPr/>
        </p:nvPicPr>
        <p:blipFill>
          <a:blip r:embed="rId11" cstate="print"/>
          <a:stretch>
            <a:fillRect/>
          </a:stretch>
        </p:blipFill>
        <p:spPr>
          <a:xfrm>
            <a:off x="4270904" y="1579625"/>
            <a:ext cx="540000" cy="441818"/>
          </a:xfrm>
          <a:prstGeom prst="rect">
            <a:avLst/>
          </a:prstGeom>
        </p:spPr>
      </p:pic>
      <p:pic>
        <p:nvPicPr>
          <p:cNvPr id="91" name="图片 90" descr="CE12800交换机故障.png"/>
          <p:cNvPicPr>
            <a:picLocks noChangeAspect="1"/>
          </p:cNvPicPr>
          <p:nvPr/>
        </p:nvPicPr>
        <p:blipFill>
          <a:blip r:embed="rId12" cstate="print"/>
          <a:stretch>
            <a:fillRect/>
          </a:stretch>
        </p:blipFill>
        <p:spPr>
          <a:xfrm>
            <a:off x="3088863" y="1577974"/>
            <a:ext cx="540000" cy="441818"/>
          </a:xfrm>
          <a:prstGeom prst="rect">
            <a:avLst/>
          </a:prstGeom>
        </p:spPr>
      </p:pic>
      <p:pic>
        <p:nvPicPr>
          <p:cNvPr id="92" name="图片 91" descr="CE12800交换机.png"/>
          <p:cNvPicPr>
            <a:picLocks noChangeAspect="1"/>
          </p:cNvPicPr>
          <p:nvPr/>
        </p:nvPicPr>
        <p:blipFill>
          <a:blip r:embed="rId13" cstate="print"/>
          <a:stretch>
            <a:fillRect/>
          </a:stretch>
        </p:blipFill>
        <p:spPr>
          <a:xfrm>
            <a:off x="1873430" y="1577974"/>
            <a:ext cx="540000" cy="441818"/>
          </a:xfrm>
          <a:prstGeom prst="rect">
            <a:avLst/>
          </a:prstGeom>
        </p:spPr>
      </p:pic>
      <p:pic>
        <p:nvPicPr>
          <p:cNvPr id="95" name="图片 94" descr="接入交换机故障.png"/>
          <p:cNvPicPr>
            <a:picLocks noChangeAspect="1"/>
          </p:cNvPicPr>
          <p:nvPr/>
        </p:nvPicPr>
        <p:blipFill>
          <a:blip r:embed="rId14" cstate="print"/>
          <a:stretch>
            <a:fillRect/>
          </a:stretch>
        </p:blipFill>
        <p:spPr>
          <a:xfrm>
            <a:off x="645076" y="1577974"/>
            <a:ext cx="540000" cy="441818"/>
          </a:xfrm>
          <a:prstGeom prst="rect">
            <a:avLst/>
          </a:prstGeom>
        </p:spPr>
      </p:pic>
      <p:pic>
        <p:nvPicPr>
          <p:cNvPr id="98" name="图片 97" descr="接入交换机.png"/>
          <p:cNvPicPr>
            <a:picLocks noChangeAspect="1"/>
          </p:cNvPicPr>
          <p:nvPr/>
        </p:nvPicPr>
        <p:blipFill>
          <a:blip r:embed="rId15" cstate="print"/>
          <a:stretch>
            <a:fillRect/>
          </a:stretch>
        </p:blipFill>
        <p:spPr>
          <a:xfrm>
            <a:off x="8039542" y="476249"/>
            <a:ext cx="540000" cy="441818"/>
          </a:xfrm>
          <a:prstGeom prst="rect">
            <a:avLst/>
          </a:prstGeom>
        </p:spPr>
      </p:pic>
      <p:pic>
        <p:nvPicPr>
          <p:cNvPr id="101" name="图片 100" descr="汇聚交换机.png"/>
          <p:cNvPicPr>
            <a:picLocks noChangeAspect="1"/>
          </p:cNvPicPr>
          <p:nvPr/>
        </p:nvPicPr>
        <p:blipFill>
          <a:blip r:embed="rId16" cstate="print"/>
          <a:stretch>
            <a:fillRect/>
          </a:stretch>
        </p:blipFill>
        <p:spPr>
          <a:xfrm>
            <a:off x="5578769" y="476249"/>
            <a:ext cx="540000" cy="441818"/>
          </a:xfrm>
          <a:prstGeom prst="rect">
            <a:avLst/>
          </a:prstGeom>
        </p:spPr>
      </p:pic>
      <p:pic>
        <p:nvPicPr>
          <p:cNvPr id="104" name="图片 103" descr="核心交换机.png"/>
          <p:cNvPicPr>
            <a:picLocks noChangeAspect="1"/>
          </p:cNvPicPr>
          <p:nvPr/>
        </p:nvPicPr>
        <p:blipFill>
          <a:blip r:embed="rId17" cstate="print"/>
          <a:stretch>
            <a:fillRect/>
          </a:stretch>
        </p:blipFill>
        <p:spPr>
          <a:xfrm>
            <a:off x="3094913" y="476249"/>
            <a:ext cx="540000" cy="441818"/>
          </a:xfrm>
          <a:prstGeom prst="rect">
            <a:avLst/>
          </a:prstGeom>
        </p:spPr>
      </p:pic>
      <p:pic>
        <p:nvPicPr>
          <p:cNvPr id="124" name="图片 123" descr="AC-黄.png"/>
          <p:cNvPicPr>
            <a:picLocks noChangeAspect="1"/>
          </p:cNvPicPr>
          <p:nvPr/>
        </p:nvPicPr>
        <p:blipFill>
          <a:blip r:embed="rId18" cstate="print"/>
          <a:stretch>
            <a:fillRect/>
          </a:stretch>
        </p:blipFill>
        <p:spPr>
          <a:xfrm>
            <a:off x="6817927" y="1582419"/>
            <a:ext cx="540000" cy="441818"/>
          </a:xfrm>
          <a:prstGeom prst="rect">
            <a:avLst/>
          </a:prstGeom>
        </p:spPr>
      </p:pic>
      <p:sp>
        <p:nvSpPr>
          <p:cNvPr id="5" name="TextBox 4"/>
          <p:cNvSpPr txBox="1"/>
          <p:nvPr/>
        </p:nvSpPr>
        <p:spPr>
          <a:xfrm>
            <a:off x="507530" y="949325"/>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通用交换机</a:t>
            </a:r>
            <a:endParaRPr lang="zh-CN" altLang="en-US" sz="1000" dirty="0">
              <a:latin typeface="微软雅黑" pitchFamily="34" charset="-122"/>
              <a:ea typeface="微软雅黑" pitchFamily="34" charset="-122"/>
            </a:endParaRPr>
          </a:p>
        </p:txBody>
      </p:sp>
      <p:sp>
        <p:nvSpPr>
          <p:cNvPr id="82" name="TextBox 81"/>
          <p:cNvSpPr txBox="1"/>
          <p:nvPr/>
        </p:nvSpPr>
        <p:spPr>
          <a:xfrm>
            <a:off x="1605250" y="949325"/>
            <a:ext cx="108234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通用交换机故障</a:t>
            </a:r>
            <a:endParaRPr lang="zh-CN" altLang="en-US" sz="1000" dirty="0">
              <a:latin typeface="微软雅黑" pitchFamily="34" charset="-122"/>
              <a:ea typeface="微软雅黑" pitchFamily="34" charset="-122"/>
            </a:endParaRPr>
          </a:p>
        </p:txBody>
      </p:sp>
      <p:sp>
        <p:nvSpPr>
          <p:cNvPr id="85" name="TextBox 84"/>
          <p:cNvSpPr txBox="1"/>
          <p:nvPr/>
        </p:nvSpPr>
        <p:spPr>
          <a:xfrm>
            <a:off x="2951980" y="949325"/>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核心交换机</a:t>
            </a:r>
            <a:endParaRPr lang="zh-CN" altLang="en-US" sz="1000" dirty="0">
              <a:latin typeface="微软雅黑" pitchFamily="34" charset="-122"/>
              <a:ea typeface="微软雅黑" pitchFamily="34" charset="-122"/>
            </a:endParaRPr>
          </a:p>
        </p:txBody>
      </p:sp>
      <p:sp>
        <p:nvSpPr>
          <p:cNvPr id="62" name="TextBox 61"/>
          <p:cNvSpPr txBox="1"/>
          <p:nvPr/>
        </p:nvSpPr>
        <p:spPr>
          <a:xfrm>
            <a:off x="5435836" y="949325"/>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汇聚交换机</a:t>
            </a:r>
            <a:endParaRPr lang="zh-CN" altLang="en-US" sz="1000" dirty="0">
              <a:latin typeface="微软雅黑" pitchFamily="34" charset="-122"/>
              <a:ea typeface="微软雅黑" pitchFamily="34" charset="-122"/>
            </a:endParaRPr>
          </a:p>
        </p:txBody>
      </p:sp>
      <p:sp>
        <p:nvSpPr>
          <p:cNvPr id="66" name="TextBox 65"/>
          <p:cNvSpPr txBox="1"/>
          <p:nvPr/>
        </p:nvSpPr>
        <p:spPr>
          <a:xfrm>
            <a:off x="7896609" y="949325"/>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接入交换机</a:t>
            </a:r>
            <a:endParaRPr lang="zh-CN" altLang="en-US" sz="1000" dirty="0">
              <a:latin typeface="微软雅黑" pitchFamily="34" charset="-122"/>
              <a:ea typeface="微软雅黑" pitchFamily="34" charset="-122"/>
            </a:endParaRPr>
          </a:p>
        </p:txBody>
      </p:sp>
      <p:sp>
        <p:nvSpPr>
          <p:cNvPr id="67" name="TextBox 66"/>
          <p:cNvSpPr txBox="1"/>
          <p:nvPr/>
        </p:nvSpPr>
        <p:spPr>
          <a:xfrm>
            <a:off x="466755" y="2060575"/>
            <a:ext cx="1082348"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接入交换机故障</a:t>
            </a:r>
            <a:endParaRPr lang="zh-CN" altLang="en-US" sz="1000" dirty="0">
              <a:latin typeface="微软雅黑" pitchFamily="34" charset="-122"/>
              <a:ea typeface="微软雅黑" pitchFamily="34" charset="-122"/>
            </a:endParaRPr>
          </a:p>
        </p:txBody>
      </p:sp>
      <p:sp>
        <p:nvSpPr>
          <p:cNvPr id="68" name="TextBox 67"/>
          <p:cNvSpPr txBox="1"/>
          <p:nvPr/>
        </p:nvSpPr>
        <p:spPr>
          <a:xfrm>
            <a:off x="1656695" y="2060575"/>
            <a:ext cx="1103187" cy="246221"/>
          </a:xfrm>
          <a:prstGeom prst="rect">
            <a:avLst/>
          </a:prstGeom>
          <a:noFill/>
        </p:spPr>
        <p:txBody>
          <a:bodyPr wrap="none" rtlCol="0">
            <a:spAutoFit/>
          </a:bodyPr>
          <a:lstStyle/>
          <a:p>
            <a:r>
              <a:rPr lang="en-US" altLang="zh-CN" sz="1000" dirty="0" smtClean="0">
                <a:latin typeface="微软雅黑" pitchFamily="34" charset="-122"/>
                <a:ea typeface="微软雅黑" pitchFamily="34" charset="-122"/>
              </a:rPr>
              <a:t>CE12800</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sp>
        <p:nvSpPr>
          <p:cNvPr id="74" name="TextBox 73"/>
          <p:cNvSpPr txBox="1"/>
          <p:nvPr/>
        </p:nvSpPr>
        <p:spPr>
          <a:xfrm>
            <a:off x="2679029" y="2060575"/>
            <a:ext cx="135966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CE12800</a:t>
            </a:r>
            <a:r>
              <a:rPr lang="zh-CN" altLang="en-US" sz="1000" dirty="0" smtClean="0">
                <a:latin typeface="微软雅黑" pitchFamily="34" charset="-122"/>
                <a:ea typeface="微软雅黑" pitchFamily="34" charset="-122"/>
              </a:rPr>
              <a:t>交换机故障</a:t>
            </a:r>
            <a:endParaRPr lang="zh-CN" altLang="en-US" sz="1000" dirty="0">
              <a:latin typeface="微软雅黑" pitchFamily="34" charset="-122"/>
              <a:ea typeface="微软雅黑" pitchFamily="34" charset="-122"/>
            </a:endParaRPr>
          </a:p>
        </p:txBody>
      </p:sp>
      <p:sp>
        <p:nvSpPr>
          <p:cNvPr id="75" name="TextBox 74"/>
          <p:cNvSpPr txBox="1"/>
          <p:nvPr/>
        </p:nvSpPr>
        <p:spPr>
          <a:xfrm>
            <a:off x="4125566" y="2060575"/>
            <a:ext cx="83067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TOR</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sp>
        <p:nvSpPr>
          <p:cNvPr id="76" name="TextBox 75"/>
          <p:cNvSpPr txBox="1"/>
          <p:nvPr/>
        </p:nvSpPr>
        <p:spPr>
          <a:xfrm>
            <a:off x="5259735" y="2060575"/>
            <a:ext cx="1087157"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TOR</a:t>
            </a:r>
            <a:r>
              <a:rPr lang="zh-CN" altLang="en-US" sz="1000" dirty="0" smtClean="0">
                <a:latin typeface="微软雅黑" pitchFamily="34" charset="-122"/>
                <a:ea typeface="微软雅黑" pitchFamily="34" charset="-122"/>
              </a:rPr>
              <a:t>交换机故障</a:t>
            </a:r>
            <a:endParaRPr lang="zh-CN" altLang="en-US" sz="1000" dirty="0">
              <a:latin typeface="微软雅黑" pitchFamily="34" charset="-122"/>
              <a:ea typeface="微软雅黑" pitchFamily="34" charset="-122"/>
            </a:endParaRPr>
          </a:p>
        </p:txBody>
      </p:sp>
      <p:sp>
        <p:nvSpPr>
          <p:cNvPr id="77" name="TextBox 76"/>
          <p:cNvSpPr txBox="1"/>
          <p:nvPr/>
        </p:nvSpPr>
        <p:spPr>
          <a:xfrm>
            <a:off x="5435835" y="4215947"/>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堆叠交换机</a:t>
            </a:r>
            <a:endParaRPr lang="zh-CN" altLang="en-US" sz="1000" dirty="0">
              <a:latin typeface="微软雅黑" pitchFamily="34" charset="-122"/>
              <a:ea typeface="微软雅黑" pitchFamily="34" charset="-122"/>
            </a:endParaRPr>
          </a:p>
        </p:txBody>
      </p:sp>
      <p:sp>
        <p:nvSpPr>
          <p:cNvPr id="78" name="TextBox 77"/>
          <p:cNvSpPr txBox="1"/>
          <p:nvPr/>
        </p:nvSpPr>
        <p:spPr>
          <a:xfrm>
            <a:off x="6596447" y="4202884"/>
            <a:ext cx="982961"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堆叠</a:t>
            </a:r>
            <a:r>
              <a:rPr lang="en-US" altLang="zh-CN" sz="1000" dirty="0" smtClean="0">
                <a:latin typeface="微软雅黑" pitchFamily="34" charset="-122"/>
                <a:ea typeface="微软雅黑" pitchFamily="34" charset="-122"/>
              </a:rPr>
              <a:t>CE</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sp>
        <p:nvSpPr>
          <p:cNvPr id="79" name="TextBox 78"/>
          <p:cNvSpPr txBox="1"/>
          <p:nvPr/>
        </p:nvSpPr>
        <p:spPr>
          <a:xfrm>
            <a:off x="6907429" y="2060575"/>
            <a:ext cx="360996"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AC</a:t>
            </a:r>
            <a:endParaRPr lang="zh-CN" altLang="en-US" sz="1000" dirty="0">
              <a:latin typeface="微软雅黑" pitchFamily="34" charset="-122"/>
              <a:ea typeface="微软雅黑" pitchFamily="34" charset="-122"/>
            </a:endParaRPr>
          </a:p>
        </p:txBody>
      </p:sp>
      <p:sp>
        <p:nvSpPr>
          <p:cNvPr id="80" name="TextBox 79"/>
          <p:cNvSpPr txBox="1"/>
          <p:nvPr/>
        </p:nvSpPr>
        <p:spPr>
          <a:xfrm>
            <a:off x="8000803" y="2060575"/>
            <a:ext cx="61747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AC</a:t>
            </a:r>
            <a:r>
              <a:rPr lang="zh-CN" altLang="en-US" sz="1000" dirty="0" smtClean="0">
                <a:latin typeface="微软雅黑" pitchFamily="34" charset="-122"/>
                <a:ea typeface="微软雅黑" pitchFamily="34" charset="-122"/>
              </a:rPr>
              <a:t>故障</a:t>
            </a:r>
            <a:endParaRPr lang="zh-CN" altLang="en-US" sz="1000" dirty="0">
              <a:latin typeface="微软雅黑" pitchFamily="34" charset="-122"/>
              <a:ea typeface="微软雅黑" pitchFamily="34" charset="-122"/>
            </a:endParaRPr>
          </a:p>
        </p:txBody>
      </p:sp>
      <p:sp>
        <p:nvSpPr>
          <p:cNvPr id="110" name="TextBox 109"/>
          <p:cNvSpPr txBox="1"/>
          <p:nvPr/>
        </p:nvSpPr>
        <p:spPr>
          <a:xfrm>
            <a:off x="878683" y="3126289"/>
            <a:ext cx="35298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sp>
        <p:nvSpPr>
          <p:cNvPr id="113" name="TextBox 112"/>
          <p:cNvSpPr txBox="1"/>
          <p:nvPr/>
        </p:nvSpPr>
        <p:spPr>
          <a:xfrm>
            <a:off x="1950277" y="3126289"/>
            <a:ext cx="60946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AP</a:t>
            </a:r>
            <a:r>
              <a:rPr lang="zh-CN" altLang="en-US" sz="1000" dirty="0" smtClean="0">
                <a:latin typeface="微软雅黑" pitchFamily="34" charset="-122"/>
                <a:ea typeface="微软雅黑" pitchFamily="34" charset="-122"/>
              </a:rPr>
              <a:t>故障</a:t>
            </a:r>
            <a:endParaRPr lang="zh-CN" altLang="en-US" sz="1000" dirty="0">
              <a:latin typeface="微软雅黑" pitchFamily="34" charset="-122"/>
              <a:ea typeface="微软雅黑" pitchFamily="34" charset="-122"/>
            </a:endParaRPr>
          </a:p>
        </p:txBody>
      </p:sp>
      <p:sp>
        <p:nvSpPr>
          <p:cNvPr id="119" name="TextBox 118"/>
          <p:cNvSpPr txBox="1"/>
          <p:nvPr/>
        </p:nvSpPr>
        <p:spPr>
          <a:xfrm>
            <a:off x="7960728" y="3015252"/>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室内天线</a:t>
            </a:r>
            <a:endParaRPr lang="zh-CN" altLang="en-US" sz="1000" dirty="0">
              <a:latin typeface="微软雅黑" pitchFamily="34" charset="-122"/>
              <a:ea typeface="微软雅黑" pitchFamily="34" charset="-122"/>
            </a:endParaRPr>
          </a:p>
        </p:txBody>
      </p:sp>
      <p:sp>
        <p:nvSpPr>
          <p:cNvPr id="125" name="TextBox 124"/>
          <p:cNvSpPr txBox="1"/>
          <p:nvPr/>
        </p:nvSpPr>
        <p:spPr>
          <a:xfrm>
            <a:off x="5544038" y="3074035"/>
            <a:ext cx="60946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中心</a:t>
            </a: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sp>
        <p:nvSpPr>
          <p:cNvPr id="152" name="TextBox 151"/>
          <p:cNvSpPr txBox="1"/>
          <p:nvPr/>
        </p:nvSpPr>
        <p:spPr>
          <a:xfrm>
            <a:off x="3130704" y="4257675"/>
            <a:ext cx="532518"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ACU2</a:t>
            </a:r>
            <a:endParaRPr lang="zh-CN" altLang="en-US" sz="1000" dirty="0">
              <a:latin typeface="微软雅黑" pitchFamily="34" charset="-122"/>
              <a:ea typeface="微软雅黑" pitchFamily="34" charset="-122"/>
            </a:endParaRPr>
          </a:p>
        </p:txBody>
      </p:sp>
      <p:sp>
        <p:nvSpPr>
          <p:cNvPr id="155" name="TextBox 154"/>
          <p:cNvSpPr txBox="1"/>
          <p:nvPr/>
        </p:nvSpPr>
        <p:spPr>
          <a:xfrm>
            <a:off x="6526716" y="3042829"/>
            <a:ext cx="1122423"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云中心</a:t>
            </a:r>
            <a:r>
              <a:rPr lang="en-US" altLang="zh-CN" sz="1000" dirty="0" smtClean="0">
                <a:latin typeface="微软雅黑" pitchFamily="34" charset="-122"/>
                <a:ea typeface="微软雅黑" pitchFamily="34" charset="-122"/>
              </a:rPr>
              <a:t>AP</a:t>
            </a:r>
            <a:r>
              <a:rPr lang="zh-CN" altLang="en-US" sz="1000" dirty="0" smtClean="0">
                <a:latin typeface="微软雅黑" pitchFamily="34" charset="-122"/>
                <a:ea typeface="微软雅黑" pitchFamily="34" charset="-122"/>
              </a:rPr>
              <a:t>示意图</a:t>
            </a:r>
            <a:endParaRPr lang="zh-CN" altLang="en-US" sz="1000" dirty="0">
              <a:latin typeface="微软雅黑" pitchFamily="34" charset="-122"/>
              <a:ea typeface="微软雅黑" pitchFamily="34" charset="-122"/>
            </a:endParaRPr>
          </a:p>
        </p:txBody>
      </p:sp>
      <p:sp>
        <p:nvSpPr>
          <p:cNvPr id="81" name="TextBox 80"/>
          <p:cNvSpPr txBox="1"/>
          <p:nvPr/>
        </p:nvSpPr>
        <p:spPr>
          <a:xfrm>
            <a:off x="574771" y="78372"/>
            <a:ext cx="125547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交换机</a:t>
            </a:r>
            <a:r>
              <a:rPr lang="en-US" altLang="zh-CN" sz="1200" dirty="0" smtClean="0">
                <a:latin typeface="微软雅黑" pitchFamily="34" charset="-122"/>
                <a:ea typeface="微软雅黑" pitchFamily="34" charset="-122"/>
              </a:rPr>
              <a:t>&amp;WLAN</a:t>
            </a:r>
            <a:endParaRPr lang="zh-CN" altLang="en-US" sz="1200" dirty="0">
              <a:latin typeface="微软雅黑" pitchFamily="34" charset="-122"/>
              <a:ea typeface="微软雅黑" pitchFamily="34" charset="-122"/>
            </a:endParaRPr>
          </a:p>
        </p:txBody>
      </p:sp>
      <p:pic>
        <p:nvPicPr>
          <p:cNvPr id="53" name="图片 52" descr="云AP黄.png"/>
          <p:cNvPicPr>
            <a:picLocks noChangeAspect="1"/>
          </p:cNvPicPr>
          <p:nvPr/>
        </p:nvPicPr>
        <p:blipFill>
          <a:blip r:embed="rId19" cstate="print"/>
          <a:stretch>
            <a:fillRect/>
          </a:stretch>
        </p:blipFill>
        <p:spPr>
          <a:xfrm>
            <a:off x="3116035" y="2633798"/>
            <a:ext cx="540000" cy="441818"/>
          </a:xfrm>
          <a:prstGeom prst="rect">
            <a:avLst/>
          </a:prstGeom>
        </p:spPr>
      </p:pic>
      <p:pic>
        <p:nvPicPr>
          <p:cNvPr id="54" name="图片 53" descr="室外天线黄.png"/>
          <p:cNvPicPr>
            <a:picLocks noChangeAspect="1"/>
          </p:cNvPicPr>
          <p:nvPr/>
        </p:nvPicPr>
        <p:blipFill>
          <a:blip r:embed="rId20" cstate="print"/>
          <a:stretch>
            <a:fillRect/>
          </a:stretch>
        </p:blipFill>
        <p:spPr>
          <a:xfrm>
            <a:off x="645076" y="3757204"/>
            <a:ext cx="540000" cy="441818"/>
          </a:xfrm>
          <a:prstGeom prst="rect">
            <a:avLst/>
          </a:prstGeom>
        </p:spPr>
      </p:pic>
      <p:pic>
        <p:nvPicPr>
          <p:cNvPr id="55" name="图片 54" descr="天线黄.png"/>
          <p:cNvPicPr>
            <a:picLocks noChangeAspect="1"/>
          </p:cNvPicPr>
          <p:nvPr/>
        </p:nvPicPr>
        <p:blipFill>
          <a:blip r:embed="rId21" cstate="print"/>
          <a:stretch>
            <a:fillRect/>
          </a:stretch>
        </p:blipFill>
        <p:spPr>
          <a:xfrm>
            <a:off x="1873430" y="3757204"/>
            <a:ext cx="540000" cy="441818"/>
          </a:xfrm>
          <a:prstGeom prst="rect">
            <a:avLst/>
          </a:prstGeom>
        </p:spPr>
      </p:pic>
      <p:pic>
        <p:nvPicPr>
          <p:cNvPr id="56" name="图片 55" descr="ACU2黄.png"/>
          <p:cNvPicPr>
            <a:picLocks noChangeAspect="1"/>
          </p:cNvPicPr>
          <p:nvPr/>
        </p:nvPicPr>
        <p:blipFill>
          <a:blip r:embed="rId22" cstate="print"/>
          <a:stretch>
            <a:fillRect/>
          </a:stretch>
        </p:blipFill>
        <p:spPr>
          <a:xfrm>
            <a:off x="3135086" y="3757204"/>
            <a:ext cx="540000" cy="441818"/>
          </a:xfrm>
          <a:prstGeom prst="rect">
            <a:avLst/>
          </a:prstGeom>
        </p:spPr>
      </p:pic>
      <p:pic>
        <p:nvPicPr>
          <p:cNvPr id="57" name="图片 56" descr="NGFW单板黄.png"/>
          <p:cNvPicPr>
            <a:picLocks noChangeAspect="1"/>
          </p:cNvPicPr>
          <p:nvPr/>
        </p:nvPicPr>
        <p:blipFill>
          <a:blip r:embed="rId23" cstate="print"/>
          <a:stretch>
            <a:fillRect/>
          </a:stretch>
        </p:blipFill>
        <p:spPr>
          <a:xfrm>
            <a:off x="4270904" y="3724547"/>
            <a:ext cx="540000" cy="441818"/>
          </a:xfrm>
          <a:prstGeom prst="rect">
            <a:avLst/>
          </a:prstGeom>
        </p:spPr>
      </p:pic>
      <p:pic>
        <p:nvPicPr>
          <p:cNvPr id="84" name="图片 83" descr="堆叠TOR交换机黄.png"/>
          <p:cNvPicPr>
            <a:picLocks noChangeAspect="1"/>
          </p:cNvPicPr>
          <p:nvPr/>
        </p:nvPicPr>
        <p:blipFill>
          <a:blip r:embed="rId24" cstate="print"/>
          <a:stretch>
            <a:fillRect/>
          </a:stretch>
        </p:blipFill>
        <p:spPr>
          <a:xfrm>
            <a:off x="8039542" y="3682778"/>
            <a:ext cx="540000" cy="441818"/>
          </a:xfrm>
          <a:prstGeom prst="rect">
            <a:avLst/>
          </a:prstGeom>
        </p:spPr>
      </p:pic>
      <p:pic>
        <p:nvPicPr>
          <p:cNvPr id="87" name="图片 86" descr="堆叠CE交换机黄.png"/>
          <p:cNvPicPr>
            <a:picLocks noChangeAspect="1"/>
          </p:cNvPicPr>
          <p:nvPr/>
        </p:nvPicPr>
        <p:blipFill>
          <a:blip r:embed="rId25" cstate="print"/>
          <a:stretch>
            <a:fillRect/>
          </a:stretch>
        </p:blipFill>
        <p:spPr>
          <a:xfrm>
            <a:off x="6817927" y="3669717"/>
            <a:ext cx="540000" cy="441818"/>
          </a:xfrm>
          <a:prstGeom prst="rect">
            <a:avLst/>
          </a:prstGeom>
        </p:spPr>
      </p:pic>
      <p:pic>
        <p:nvPicPr>
          <p:cNvPr id="88" name="图片 87" descr="堆叠交换机黄.png"/>
          <p:cNvPicPr>
            <a:picLocks noChangeAspect="1"/>
          </p:cNvPicPr>
          <p:nvPr/>
        </p:nvPicPr>
        <p:blipFill>
          <a:blip r:embed="rId26" cstate="print"/>
          <a:stretch>
            <a:fillRect/>
          </a:stretch>
        </p:blipFill>
        <p:spPr>
          <a:xfrm>
            <a:off x="5578769" y="3701482"/>
            <a:ext cx="540000" cy="441818"/>
          </a:xfrm>
          <a:prstGeom prst="rect">
            <a:avLst/>
          </a:prstGeom>
        </p:spPr>
      </p:pic>
      <p:sp>
        <p:nvSpPr>
          <p:cNvPr id="90" name="TextBox 89"/>
          <p:cNvSpPr txBox="1"/>
          <p:nvPr/>
        </p:nvSpPr>
        <p:spPr>
          <a:xfrm>
            <a:off x="3152063" y="3126289"/>
            <a:ext cx="48122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a:t>
            </a: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pic>
        <p:nvPicPr>
          <p:cNvPr id="93" name="图片 92" descr="云中心AP黄.png"/>
          <p:cNvPicPr>
            <a:picLocks noChangeAspect="1"/>
          </p:cNvPicPr>
          <p:nvPr/>
        </p:nvPicPr>
        <p:blipFill>
          <a:blip r:embed="rId27" cstate="print"/>
          <a:stretch>
            <a:fillRect/>
          </a:stretch>
        </p:blipFill>
        <p:spPr>
          <a:xfrm>
            <a:off x="4270904" y="2614203"/>
            <a:ext cx="540000" cy="441818"/>
          </a:xfrm>
          <a:prstGeom prst="rect">
            <a:avLst/>
          </a:prstGeom>
        </p:spPr>
      </p:pic>
      <p:sp>
        <p:nvSpPr>
          <p:cNvPr id="94" name="TextBox 93"/>
          <p:cNvSpPr txBox="1"/>
          <p:nvPr/>
        </p:nvSpPr>
        <p:spPr>
          <a:xfrm>
            <a:off x="4172053" y="3113224"/>
            <a:ext cx="737702"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云中心</a:t>
            </a:r>
            <a:r>
              <a:rPr lang="en-US" altLang="zh-CN" sz="1000" dirty="0" smtClean="0">
                <a:latin typeface="微软雅黑" pitchFamily="34" charset="-122"/>
                <a:ea typeface="微软雅黑" pitchFamily="34" charset="-122"/>
              </a:rPr>
              <a:t>AP</a:t>
            </a:r>
            <a:endParaRPr lang="zh-CN" altLang="en-US" sz="1000" dirty="0">
              <a:latin typeface="微软雅黑" pitchFamily="34" charset="-122"/>
              <a:ea typeface="微软雅黑" pitchFamily="34" charset="-122"/>
            </a:endParaRPr>
          </a:p>
        </p:txBody>
      </p:sp>
      <p:sp>
        <p:nvSpPr>
          <p:cNvPr id="96" name="TextBox 95"/>
          <p:cNvSpPr txBox="1"/>
          <p:nvPr/>
        </p:nvSpPr>
        <p:spPr>
          <a:xfrm>
            <a:off x="692142" y="4257675"/>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室外天线</a:t>
            </a:r>
            <a:endParaRPr lang="zh-CN" altLang="en-US" sz="1000" dirty="0">
              <a:latin typeface="微软雅黑" pitchFamily="34" charset="-122"/>
              <a:ea typeface="微软雅黑" pitchFamily="34" charset="-122"/>
            </a:endParaRPr>
          </a:p>
        </p:txBody>
      </p:sp>
      <p:sp>
        <p:nvSpPr>
          <p:cNvPr id="97" name="TextBox 96"/>
          <p:cNvSpPr txBox="1"/>
          <p:nvPr/>
        </p:nvSpPr>
        <p:spPr>
          <a:xfrm>
            <a:off x="1996039" y="4257675"/>
            <a:ext cx="441146"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天线</a:t>
            </a:r>
            <a:endParaRPr lang="zh-CN" altLang="en-US" sz="1000" dirty="0">
              <a:latin typeface="微软雅黑" pitchFamily="34" charset="-122"/>
              <a:ea typeface="微软雅黑" pitchFamily="34" charset="-122"/>
            </a:endParaRPr>
          </a:p>
        </p:txBody>
      </p:sp>
      <p:sp>
        <p:nvSpPr>
          <p:cNvPr id="99" name="TextBox 98"/>
          <p:cNvSpPr txBox="1"/>
          <p:nvPr/>
        </p:nvSpPr>
        <p:spPr>
          <a:xfrm>
            <a:off x="4121559" y="4257675"/>
            <a:ext cx="838691"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NGFW</a:t>
            </a:r>
            <a:r>
              <a:rPr lang="zh-CN" altLang="en-US" sz="1000" dirty="0" smtClean="0">
                <a:latin typeface="微软雅黑" pitchFamily="34" charset="-122"/>
                <a:ea typeface="微软雅黑" pitchFamily="34" charset="-122"/>
              </a:rPr>
              <a:t>单板</a:t>
            </a:r>
            <a:endParaRPr lang="zh-CN" altLang="en-US" sz="1000" dirty="0">
              <a:latin typeface="微软雅黑" pitchFamily="34" charset="-122"/>
              <a:ea typeface="微软雅黑" pitchFamily="34" charset="-122"/>
            </a:endParaRPr>
          </a:p>
        </p:txBody>
      </p:sp>
      <p:sp>
        <p:nvSpPr>
          <p:cNvPr id="100" name="TextBox 99"/>
          <p:cNvSpPr txBox="1"/>
          <p:nvPr/>
        </p:nvSpPr>
        <p:spPr>
          <a:xfrm>
            <a:off x="7765964" y="4202884"/>
            <a:ext cx="108715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堆叠</a:t>
            </a:r>
            <a:r>
              <a:rPr lang="en-US" altLang="zh-CN" sz="1000" dirty="0" smtClean="0">
                <a:latin typeface="微软雅黑" pitchFamily="34" charset="-122"/>
                <a:ea typeface="微软雅黑" pitchFamily="34" charset="-122"/>
              </a:rPr>
              <a:t>TOR</a:t>
            </a:r>
            <a:r>
              <a:rPr lang="zh-CN" altLang="en-US" sz="1000" dirty="0" smtClean="0">
                <a:latin typeface="微软雅黑" pitchFamily="34" charset="-122"/>
                <a:ea typeface="微软雅黑" pitchFamily="34" charset="-122"/>
              </a:rPr>
              <a:t>交换机</a:t>
            </a:r>
            <a:endParaRPr lang="zh-CN" altLang="en-US" sz="1000" dirty="0">
              <a:latin typeface="微软雅黑" pitchFamily="34" charset="-122"/>
              <a:ea typeface="微软雅黑" pitchFamily="34" charset="-122"/>
            </a:endParaRPr>
          </a:p>
        </p:txBody>
      </p:sp>
      <p:pic>
        <p:nvPicPr>
          <p:cNvPr id="69" name="图片 68" descr="核心交换机故障.png"/>
          <p:cNvPicPr>
            <a:picLocks noChangeAspect="1"/>
          </p:cNvPicPr>
          <p:nvPr/>
        </p:nvPicPr>
        <p:blipFill>
          <a:blip r:embed="rId28" cstate="print"/>
          <a:stretch>
            <a:fillRect/>
          </a:stretch>
        </p:blipFill>
        <p:spPr>
          <a:xfrm>
            <a:off x="4270904" y="476249"/>
            <a:ext cx="540000" cy="441818"/>
          </a:xfrm>
          <a:prstGeom prst="rect">
            <a:avLst/>
          </a:prstGeom>
        </p:spPr>
      </p:pic>
      <p:sp>
        <p:nvSpPr>
          <p:cNvPr id="71" name="TextBox 70"/>
          <p:cNvSpPr txBox="1"/>
          <p:nvPr/>
        </p:nvSpPr>
        <p:spPr>
          <a:xfrm>
            <a:off x="3999730" y="949325"/>
            <a:ext cx="1082348"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核心交换机故障</a:t>
            </a:r>
            <a:endParaRPr lang="zh-CN" altLang="en-US" sz="1000" dirty="0">
              <a:latin typeface="微软雅黑" pitchFamily="34" charset="-122"/>
              <a:ea typeface="微软雅黑" pitchFamily="34" charset="-122"/>
            </a:endParaRPr>
          </a:p>
        </p:txBody>
      </p:sp>
      <p:pic>
        <p:nvPicPr>
          <p:cNvPr id="103" name="图片 102" descr="汇聚交换机故障.png"/>
          <p:cNvPicPr>
            <a:picLocks noChangeAspect="1"/>
          </p:cNvPicPr>
          <p:nvPr/>
        </p:nvPicPr>
        <p:blipFill>
          <a:blip r:embed="rId29" cstate="print"/>
          <a:stretch>
            <a:fillRect/>
          </a:stretch>
        </p:blipFill>
        <p:spPr>
          <a:xfrm>
            <a:off x="6817927" y="476249"/>
            <a:ext cx="540000" cy="441818"/>
          </a:xfrm>
          <a:prstGeom prst="rect">
            <a:avLst/>
          </a:prstGeom>
        </p:spPr>
      </p:pic>
      <p:sp>
        <p:nvSpPr>
          <p:cNvPr id="105" name="TextBox 104"/>
          <p:cNvSpPr txBox="1"/>
          <p:nvPr/>
        </p:nvSpPr>
        <p:spPr>
          <a:xfrm>
            <a:off x="6546753" y="949325"/>
            <a:ext cx="1082348"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汇聚交换机故障</a:t>
            </a:r>
            <a:endParaRPr lang="zh-CN" altLang="en-US" sz="1000" dirty="0">
              <a:latin typeface="微软雅黑" pitchFamily="34" charset="-122"/>
              <a:ea typeface="微软雅黑" pitchFamily="34" charset="-122"/>
            </a:endParaRPr>
          </a:p>
        </p:txBody>
      </p:sp>
    </p:spTree>
  </p:cSld>
  <p:clrMapOvr>
    <a:masterClrMapping/>
  </p:clrMapOvr>
  <p:transition advClick="0" advTm="8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4771" y="78372"/>
            <a:ext cx="125547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交换机</a:t>
            </a:r>
            <a:r>
              <a:rPr lang="en-US" altLang="zh-CN" sz="1200" dirty="0" smtClean="0">
                <a:latin typeface="微软雅黑" pitchFamily="34" charset="-122"/>
                <a:ea typeface="微软雅黑" pitchFamily="34" charset="-122"/>
              </a:rPr>
              <a:t>&amp;WLAN</a:t>
            </a:r>
            <a:endParaRPr lang="zh-CN" altLang="en-US" sz="1200" dirty="0">
              <a:latin typeface="微软雅黑" pitchFamily="34" charset="-122"/>
              <a:ea typeface="微软雅黑" pitchFamily="34" charset="-122"/>
            </a:endParaRPr>
          </a:p>
        </p:txBody>
      </p:sp>
      <p:sp>
        <p:nvSpPr>
          <p:cNvPr id="9" name="TextBox 8"/>
          <p:cNvSpPr txBox="1"/>
          <p:nvPr/>
        </p:nvSpPr>
        <p:spPr>
          <a:xfrm>
            <a:off x="3096984" y="949325"/>
            <a:ext cx="447559"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RRU</a:t>
            </a:r>
            <a:endParaRPr lang="zh-CN" altLang="en-US" sz="1000" dirty="0">
              <a:latin typeface="微软雅黑" pitchFamily="34" charset="-122"/>
              <a:ea typeface="微软雅黑" pitchFamily="34" charset="-122"/>
            </a:endParaRPr>
          </a:p>
        </p:txBody>
      </p:sp>
      <p:sp>
        <p:nvSpPr>
          <p:cNvPr id="10" name="TextBox 9"/>
          <p:cNvSpPr txBox="1"/>
          <p:nvPr/>
        </p:nvSpPr>
        <p:spPr>
          <a:xfrm>
            <a:off x="4102531" y="949325"/>
            <a:ext cx="88838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Beacon</a:t>
            </a:r>
            <a:r>
              <a:rPr lang="zh-CN" altLang="en-US" sz="1000" dirty="0" smtClean="0">
                <a:latin typeface="微软雅黑" pitchFamily="34" charset="-122"/>
                <a:ea typeface="微软雅黑" pitchFamily="34" charset="-122"/>
              </a:rPr>
              <a:t>设备</a:t>
            </a:r>
            <a:endParaRPr lang="zh-CN" altLang="en-US" sz="1000" dirty="0">
              <a:latin typeface="微软雅黑" pitchFamily="34" charset="-122"/>
              <a:ea typeface="微软雅黑" pitchFamily="34" charset="-122"/>
            </a:endParaRPr>
          </a:p>
        </p:txBody>
      </p:sp>
      <p:pic>
        <p:nvPicPr>
          <p:cNvPr id="19" name="图片 18" descr="Beacon设备蓝.png"/>
          <p:cNvPicPr>
            <a:picLocks noChangeAspect="1"/>
          </p:cNvPicPr>
          <p:nvPr/>
        </p:nvPicPr>
        <p:blipFill>
          <a:blip r:embed="rId2" cstate="print"/>
          <a:stretch>
            <a:fillRect/>
          </a:stretch>
        </p:blipFill>
        <p:spPr>
          <a:xfrm>
            <a:off x="4286571" y="465140"/>
            <a:ext cx="540000" cy="441818"/>
          </a:xfrm>
          <a:prstGeom prst="rect">
            <a:avLst/>
          </a:prstGeom>
        </p:spPr>
      </p:pic>
      <p:pic>
        <p:nvPicPr>
          <p:cNvPr id="21" name="图片 20" descr="RRU蓝.png"/>
          <p:cNvPicPr>
            <a:picLocks noChangeAspect="1"/>
          </p:cNvPicPr>
          <p:nvPr/>
        </p:nvPicPr>
        <p:blipFill>
          <a:blip r:embed="rId3" cstate="print"/>
          <a:stretch>
            <a:fillRect/>
          </a:stretch>
        </p:blipFill>
        <p:spPr>
          <a:xfrm>
            <a:off x="3058216" y="465140"/>
            <a:ext cx="540000" cy="441818"/>
          </a:xfrm>
          <a:prstGeom prst="rect">
            <a:avLst/>
          </a:prstGeom>
        </p:spPr>
      </p:pic>
      <p:sp>
        <p:nvSpPr>
          <p:cNvPr id="30" name="TextBox 29"/>
          <p:cNvSpPr txBox="1"/>
          <p:nvPr/>
        </p:nvSpPr>
        <p:spPr>
          <a:xfrm>
            <a:off x="375282" y="1889851"/>
            <a:ext cx="10903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VSwitch+VM</a:t>
            </a:r>
            <a:r>
              <a:rPr lang="en-US" altLang="zh-CN" sz="1000" dirty="0" smtClean="0">
                <a:latin typeface="微软雅黑" pitchFamily="34" charset="-122"/>
                <a:ea typeface="微软雅黑" pitchFamily="34" charset="-122"/>
              </a:rPr>
              <a:t> 1</a:t>
            </a:r>
            <a:endParaRPr lang="zh-CN" altLang="en-US" sz="1000" dirty="0">
              <a:latin typeface="微软雅黑" pitchFamily="34" charset="-122"/>
              <a:ea typeface="微软雅黑" pitchFamily="34" charset="-122"/>
            </a:endParaRPr>
          </a:p>
        </p:txBody>
      </p:sp>
      <p:sp>
        <p:nvSpPr>
          <p:cNvPr id="31" name="TextBox 30"/>
          <p:cNvSpPr txBox="1"/>
          <p:nvPr/>
        </p:nvSpPr>
        <p:spPr>
          <a:xfrm>
            <a:off x="1603190" y="2079263"/>
            <a:ext cx="10903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VSwitch+VM</a:t>
            </a:r>
            <a:r>
              <a:rPr lang="en-US" altLang="zh-CN" sz="1000" dirty="0" smtClean="0">
                <a:latin typeface="微软雅黑" pitchFamily="34" charset="-122"/>
                <a:ea typeface="微软雅黑" pitchFamily="34" charset="-122"/>
              </a:rPr>
              <a:t> 2</a:t>
            </a:r>
            <a:endParaRPr lang="zh-CN" altLang="en-US" sz="1000" dirty="0">
              <a:latin typeface="微软雅黑" pitchFamily="34" charset="-122"/>
              <a:ea typeface="微软雅黑" pitchFamily="34" charset="-122"/>
            </a:endParaRPr>
          </a:p>
        </p:txBody>
      </p:sp>
      <p:sp>
        <p:nvSpPr>
          <p:cNvPr id="32" name="TextBox 31"/>
          <p:cNvSpPr txBox="1"/>
          <p:nvPr/>
        </p:nvSpPr>
        <p:spPr>
          <a:xfrm>
            <a:off x="2965272" y="1850663"/>
            <a:ext cx="7697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a:t>
            </a:r>
            <a:r>
              <a:rPr lang="en-US" altLang="zh-CN" sz="1000" dirty="0" smtClean="0">
                <a:latin typeface="微软雅黑" pitchFamily="34" charset="-122"/>
                <a:ea typeface="微软雅黑" pitchFamily="34" charset="-122"/>
              </a:rPr>
              <a:t> 1</a:t>
            </a:r>
            <a:endParaRPr lang="zh-CN" altLang="en-US" sz="1000" dirty="0">
              <a:latin typeface="微软雅黑" pitchFamily="34" charset="-122"/>
              <a:ea typeface="微软雅黑" pitchFamily="34" charset="-122"/>
            </a:endParaRPr>
          </a:p>
        </p:txBody>
      </p:sp>
      <p:sp>
        <p:nvSpPr>
          <p:cNvPr id="33" name="TextBox 32"/>
          <p:cNvSpPr txBox="1"/>
          <p:nvPr/>
        </p:nvSpPr>
        <p:spPr>
          <a:xfrm>
            <a:off x="4082147" y="2059668"/>
            <a:ext cx="7697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a:t>
            </a:r>
            <a:r>
              <a:rPr lang="en-US" altLang="zh-CN" sz="1000" dirty="0" smtClean="0">
                <a:latin typeface="微软雅黑" pitchFamily="34" charset="-122"/>
                <a:ea typeface="微软雅黑" pitchFamily="34" charset="-122"/>
              </a:rPr>
              <a:t> 2</a:t>
            </a:r>
            <a:endParaRPr lang="zh-CN" altLang="en-US" sz="1000" dirty="0">
              <a:latin typeface="微软雅黑" pitchFamily="34" charset="-122"/>
              <a:ea typeface="微软雅黑" pitchFamily="34" charset="-122"/>
            </a:endParaRPr>
          </a:p>
        </p:txBody>
      </p:sp>
      <p:pic>
        <p:nvPicPr>
          <p:cNvPr id="38" name="图片 37" descr="VS4.png"/>
          <p:cNvPicPr>
            <a:picLocks noChangeAspect="1"/>
          </p:cNvPicPr>
          <p:nvPr/>
        </p:nvPicPr>
        <p:blipFill>
          <a:blip r:embed="rId4" cstate="print"/>
          <a:stretch>
            <a:fillRect/>
          </a:stretch>
        </p:blipFill>
        <p:spPr>
          <a:xfrm>
            <a:off x="5898534" y="1963673"/>
            <a:ext cx="489873" cy="168165"/>
          </a:xfrm>
          <a:prstGeom prst="rect">
            <a:avLst/>
          </a:prstGeom>
        </p:spPr>
      </p:pic>
      <p:pic>
        <p:nvPicPr>
          <p:cNvPr id="39" name="图片 38" descr="VS3.png"/>
          <p:cNvPicPr>
            <a:picLocks noChangeAspect="1"/>
          </p:cNvPicPr>
          <p:nvPr/>
        </p:nvPicPr>
        <p:blipFill>
          <a:blip r:embed="rId5" cstate="print"/>
          <a:stretch>
            <a:fillRect/>
          </a:stretch>
        </p:blipFill>
        <p:spPr>
          <a:xfrm>
            <a:off x="5904842" y="1741382"/>
            <a:ext cx="489873" cy="168165"/>
          </a:xfrm>
          <a:prstGeom prst="rect">
            <a:avLst/>
          </a:prstGeom>
        </p:spPr>
      </p:pic>
      <p:pic>
        <p:nvPicPr>
          <p:cNvPr id="40" name="图片 39" descr="VS2.png"/>
          <p:cNvPicPr>
            <a:picLocks noChangeAspect="1"/>
          </p:cNvPicPr>
          <p:nvPr/>
        </p:nvPicPr>
        <p:blipFill>
          <a:blip r:embed="rId6" cstate="print"/>
          <a:stretch>
            <a:fillRect/>
          </a:stretch>
        </p:blipFill>
        <p:spPr>
          <a:xfrm>
            <a:off x="5898088" y="1512559"/>
            <a:ext cx="489873" cy="168165"/>
          </a:xfrm>
          <a:prstGeom prst="rect">
            <a:avLst/>
          </a:prstGeom>
        </p:spPr>
      </p:pic>
      <p:pic>
        <p:nvPicPr>
          <p:cNvPr id="41" name="图片 40" descr="VS1.png"/>
          <p:cNvPicPr>
            <a:picLocks noChangeAspect="1"/>
          </p:cNvPicPr>
          <p:nvPr/>
        </p:nvPicPr>
        <p:blipFill>
          <a:blip r:embed="rId7" cstate="print"/>
          <a:stretch>
            <a:fillRect/>
          </a:stretch>
        </p:blipFill>
        <p:spPr>
          <a:xfrm>
            <a:off x="5897865" y="1309862"/>
            <a:ext cx="489873" cy="168165"/>
          </a:xfrm>
          <a:prstGeom prst="rect">
            <a:avLst/>
          </a:prstGeom>
        </p:spPr>
      </p:pic>
      <p:pic>
        <p:nvPicPr>
          <p:cNvPr id="24" name="图片 23" descr="防火墙.png"/>
          <p:cNvPicPr>
            <a:picLocks noChangeAspect="1"/>
          </p:cNvPicPr>
          <p:nvPr/>
        </p:nvPicPr>
        <p:blipFill>
          <a:blip r:embed="rId8" cstate="print"/>
          <a:stretch>
            <a:fillRect/>
          </a:stretch>
        </p:blipFill>
        <p:spPr>
          <a:xfrm>
            <a:off x="1889592" y="465140"/>
            <a:ext cx="540000" cy="441818"/>
          </a:xfrm>
          <a:prstGeom prst="rect">
            <a:avLst/>
          </a:prstGeom>
        </p:spPr>
      </p:pic>
      <p:sp>
        <p:nvSpPr>
          <p:cNvPr id="26" name="TextBox 25"/>
          <p:cNvSpPr txBox="1"/>
          <p:nvPr/>
        </p:nvSpPr>
        <p:spPr>
          <a:xfrm>
            <a:off x="1874898" y="949325"/>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防火墙</a:t>
            </a:r>
            <a:endParaRPr lang="zh-CN" altLang="en-US" sz="1000" dirty="0">
              <a:latin typeface="微软雅黑" pitchFamily="34" charset="-122"/>
              <a:ea typeface="微软雅黑" pitchFamily="34" charset="-122"/>
            </a:endParaRPr>
          </a:p>
        </p:txBody>
      </p:sp>
      <p:pic>
        <p:nvPicPr>
          <p:cNvPr id="28" name="图片 27" descr="转发器蓝.png"/>
          <p:cNvPicPr>
            <a:picLocks noChangeAspect="1"/>
          </p:cNvPicPr>
          <p:nvPr/>
        </p:nvPicPr>
        <p:blipFill>
          <a:blip r:embed="rId9" cstate="print"/>
          <a:stretch>
            <a:fillRect/>
          </a:stretch>
        </p:blipFill>
        <p:spPr>
          <a:xfrm>
            <a:off x="654825" y="465140"/>
            <a:ext cx="540000" cy="441818"/>
          </a:xfrm>
          <a:prstGeom prst="rect">
            <a:avLst/>
          </a:prstGeom>
        </p:spPr>
      </p:pic>
      <p:sp>
        <p:nvSpPr>
          <p:cNvPr id="42" name="TextBox 41"/>
          <p:cNvSpPr txBox="1"/>
          <p:nvPr/>
        </p:nvSpPr>
        <p:spPr>
          <a:xfrm>
            <a:off x="671420" y="949325"/>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转发器</a:t>
            </a:r>
            <a:endParaRPr lang="zh-CN" altLang="en-US" sz="1000" dirty="0">
              <a:latin typeface="微软雅黑" pitchFamily="34" charset="-122"/>
              <a:ea typeface="微软雅黑" pitchFamily="34" charset="-122"/>
            </a:endParaRPr>
          </a:p>
        </p:txBody>
      </p:sp>
      <p:pic>
        <p:nvPicPr>
          <p:cNvPr id="43" name="图片 42" descr="VSwitch+VM 1蓝.png"/>
          <p:cNvPicPr>
            <a:picLocks noChangeAspect="1"/>
          </p:cNvPicPr>
          <p:nvPr/>
        </p:nvPicPr>
        <p:blipFill>
          <a:blip r:embed="rId10" cstate="print"/>
          <a:stretch>
            <a:fillRect/>
          </a:stretch>
        </p:blipFill>
        <p:spPr>
          <a:xfrm>
            <a:off x="623886" y="1400173"/>
            <a:ext cx="669600" cy="463569"/>
          </a:xfrm>
          <a:prstGeom prst="rect">
            <a:avLst/>
          </a:prstGeom>
        </p:spPr>
      </p:pic>
      <p:pic>
        <p:nvPicPr>
          <p:cNvPr id="44" name="图片 43" descr="VSwitch+VM 2蓝.png"/>
          <p:cNvPicPr>
            <a:picLocks noChangeAspect="1"/>
          </p:cNvPicPr>
          <p:nvPr/>
        </p:nvPicPr>
        <p:blipFill>
          <a:blip r:embed="rId11" cstate="print"/>
          <a:stretch>
            <a:fillRect/>
          </a:stretch>
        </p:blipFill>
        <p:spPr>
          <a:xfrm>
            <a:off x="1824037" y="1357504"/>
            <a:ext cx="669600" cy="675781"/>
          </a:xfrm>
          <a:prstGeom prst="rect">
            <a:avLst/>
          </a:prstGeom>
        </p:spPr>
      </p:pic>
      <p:pic>
        <p:nvPicPr>
          <p:cNvPr id="45" name="图片 44" descr="VSwitch 1蓝.png"/>
          <p:cNvPicPr>
            <a:picLocks noChangeAspect="1"/>
          </p:cNvPicPr>
          <p:nvPr/>
        </p:nvPicPr>
        <p:blipFill>
          <a:blip r:embed="rId12" cstate="print"/>
          <a:stretch>
            <a:fillRect/>
          </a:stretch>
        </p:blipFill>
        <p:spPr>
          <a:xfrm>
            <a:off x="3014661" y="1347786"/>
            <a:ext cx="669600" cy="463569"/>
          </a:xfrm>
          <a:prstGeom prst="rect">
            <a:avLst/>
          </a:prstGeom>
        </p:spPr>
      </p:pic>
      <p:pic>
        <p:nvPicPr>
          <p:cNvPr id="46" name="图片 45" descr="VSwitch 2蓝.png"/>
          <p:cNvPicPr>
            <a:picLocks noChangeAspect="1"/>
          </p:cNvPicPr>
          <p:nvPr/>
        </p:nvPicPr>
        <p:blipFill>
          <a:blip r:embed="rId13" cstate="print"/>
          <a:stretch>
            <a:fillRect/>
          </a:stretch>
        </p:blipFill>
        <p:spPr>
          <a:xfrm>
            <a:off x="4114799" y="1343215"/>
            <a:ext cx="669600" cy="675781"/>
          </a:xfrm>
          <a:prstGeom prst="rect">
            <a:avLst/>
          </a:prstGeom>
        </p:spPr>
      </p:pic>
      <p:pic>
        <p:nvPicPr>
          <p:cNvPr id="27" name="图片 26" descr="VM.png"/>
          <p:cNvPicPr>
            <a:picLocks noChangeAspect="1"/>
          </p:cNvPicPr>
          <p:nvPr/>
        </p:nvPicPr>
        <p:blipFill>
          <a:blip r:embed="rId14" cstate="print"/>
          <a:stretch>
            <a:fillRect/>
          </a:stretch>
        </p:blipFill>
        <p:spPr>
          <a:xfrm>
            <a:off x="5046289" y="1343215"/>
            <a:ext cx="227729" cy="190800"/>
          </a:xfrm>
          <a:prstGeom prst="rect">
            <a:avLst/>
          </a:prstGeom>
        </p:spPr>
      </p:pic>
      <p:pic>
        <p:nvPicPr>
          <p:cNvPr id="29" name="图片 28" descr="VM1.png"/>
          <p:cNvPicPr>
            <a:picLocks noChangeAspect="1"/>
          </p:cNvPicPr>
          <p:nvPr/>
        </p:nvPicPr>
        <p:blipFill>
          <a:blip r:embed="rId15" cstate="print"/>
          <a:stretch>
            <a:fillRect/>
          </a:stretch>
        </p:blipFill>
        <p:spPr>
          <a:xfrm>
            <a:off x="5046566" y="1585706"/>
            <a:ext cx="227729" cy="190800"/>
          </a:xfrm>
          <a:prstGeom prst="rect">
            <a:avLst/>
          </a:prstGeom>
        </p:spPr>
      </p:pic>
      <p:pic>
        <p:nvPicPr>
          <p:cNvPr id="47" name="图片 46" descr="VM2.png"/>
          <p:cNvPicPr>
            <a:picLocks noChangeAspect="1"/>
          </p:cNvPicPr>
          <p:nvPr/>
        </p:nvPicPr>
        <p:blipFill>
          <a:blip r:embed="rId16" cstate="print"/>
          <a:stretch>
            <a:fillRect/>
          </a:stretch>
        </p:blipFill>
        <p:spPr>
          <a:xfrm>
            <a:off x="5339460" y="1585706"/>
            <a:ext cx="227729" cy="190800"/>
          </a:xfrm>
          <a:prstGeom prst="rect">
            <a:avLst/>
          </a:prstGeom>
        </p:spPr>
      </p:pic>
      <p:pic>
        <p:nvPicPr>
          <p:cNvPr id="48" name="图片 47" descr="VM3.png"/>
          <p:cNvPicPr>
            <a:picLocks noChangeAspect="1"/>
          </p:cNvPicPr>
          <p:nvPr/>
        </p:nvPicPr>
        <p:blipFill>
          <a:blip r:embed="rId17" cstate="print"/>
          <a:stretch>
            <a:fillRect/>
          </a:stretch>
        </p:blipFill>
        <p:spPr>
          <a:xfrm>
            <a:off x="5044185" y="1828196"/>
            <a:ext cx="227729" cy="190800"/>
          </a:xfrm>
          <a:prstGeom prst="rect">
            <a:avLst/>
          </a:prstGeom>
        </p:spPr>
      </p:pic>
      <p:pic>
        <p:nvPicPr>
          <p:cNvPr id="49" name="图片 48" descr="VM4.png"/>
          <p:cNvPicPr>
            <a:picLocks noChangeAspect="1"/>
          </p:cNvPicPr>
          <p:nvPr/>
        </p:nvPicPr>
        <p:blipFill>
          <a:blip r:embed="rId18" cstate="print"/>
          <a:stretch>
            <a:fillRect/>
          </a:stretch>
        </p:blipFill>
        <p:spPr>
          <a:xfrm>
            <a:off x="5339460" y="1828196"/>
            <a:ext cx="227729" cy="190800"/>
          </a:xfrm>
          <a:prstGeom prst="rect">
            <a:avLst/>
          </a:prstGeom>
        </p:spPr>
      </p:pic>
      <p:pic>
        <p:nvPicPr>
          <p:cNvPr id="34" name="图片 33" descr="LAN Switch.png"/>
          <p:cNvPicPr>
            <a:picLocks noChangeAspect="1"/>
          </p:cNvPicPr>
          <p:nvPr/>
        </p:nvPicPr>
        <p:blipFill>
          <a:blip r:embed="rId19" cstate="print"/>
          <a:stretch>
            <a:fillRect/>
          </a:stretch>
        </p:blipFill>
        <p:spPr>
          <a:xfrm>
            <a:off x="5444671" y="465140"/>
            <a:ext cx="540000" cy="441818"/>
          </a:xfrm>
          <a:prstGeom prst="rect">
            <a:avLst/>
          </a:prstGeom>
        </p:spPr>
      </p:pic>
      <p:sp>
        <p:nvSpPr>
          <p:cNvPr id="35" name="TextBox 34"/>
          <p:cNvSpPr txBox="1"/>
          <p:nvPr/>
        </p:nvSpPr>
        <p:spPr>
          <a:xfrm>
            <a:off x="5288652" y="949325"/>
            <a:ext cx="881973"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LAN Switch</a:t>
            </a:r>
            <a:endParaRPr lang="zh-CN" altLang="en-US" sz="1000" dirty="0">
              <a:latin typeface="微软雅黑" pitchFamily="34" charset="-122"/>
              <a:ea typeface="微软雅黑" pitchFamily="34" charset="-122"/>
            </a:endParaRPr>
          </a:p>
        </p:txBody>
      </p:sp>
      <p:pic>
        <p:nvPicPr>
          <p:cNvPr id="36" name="图片 35" descr="SPU单板.png"/>
          <p:cNvPicPr>
            <a:picLocks noChangeAspect="1"/>
          </p:cNvPicPr>
          <p:nvPr/>
        </p:nvPicPr>
        <p:blipFill>
          <a:blip r:embed="rId20" cstate="print"/>
          <a:stretch>
            <a:fillRect/>
          </a:stretch>
        </p:blipFill>
        <p:spPr>
          <a:xfrm>
            <a:off x="6620329" y="465140"/>
            <a:ext cx="540000" cy="441818"/>
          </a:xfrm>
          <a:prstGeom prst="rect">
            <a:avLst/>
          </a:prstGeom>
        </p:spPr>
      </p:pic>
      <p:sp>
        <p:nvSpPr>
          <p:cNvPr id="37" name="TextBox 36"/>
          <p:cNvSpPr txBox="1"/>
          <p:nvPr/>
        </p:nvSpPr>
        <p:spPr>
          <a:xfrm>
            <a:off x="6582262" y="949325"/>
            <a:ext cx="68961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SPU</a:t>
            </a:r>
            <a:r>
              <a:rPr lang="zh-CN" altLang="en-US" sz="1000" dirty="0" smtClean="0">
                <a:latin typeface="微软雅黑" pitchFamily="34" charset="-122"/>
                <a:ea typeface="微软雅黑" pitchFamily="34" charset="-122"/>
              </a:rPr>
              <a:t>单板</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574771" y="78372"/>
            <a:ext cx="1255472"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交换机</a:t>
            </a:r>
            <a:r>
              <a:rPr lang="en-US" altLang="zh-CN" sz="1200" dirty="0" smtClean="0">
                <a:latin typeface="微软雅黑" pitchFamily="34" charset="-122"/>
                <a:ea typeface="微软雅黑" pitchFamily="34" charset="-122"/>
              </a:rPr>
              <a:t>&amp;WLAN</a:t>
            </a:r>
            <a:endParaRPr lang="zh-CN" altLang="en-US" sz="1200" dirty="0">
              <a:latin typeface="微软雅黑" pitchFamily="34" charset="-122"/>
              <a:ea typeface="微软雅黑" pitchFamily="34" charset="-122"/>
            </a:endParaRPr>
          </a:p>
        </p:txBody>
      </p:sp>
      <p:sp>
        <p:nvSpPr>
          <p:cNvPr id="5" name="TextBox 4"/>
          <p:cNvSpPr txBox="1"/>
          <p:nvPr/>
        </p:nvSpPr>
        <p:spPr>
          <a:xfrm>
            <a:off x="3030309" y="954859"/>
            <a:ext cx="447559"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RRU</a:t>
            </a:r>
            <a:endParaRPr lang="zh-CN" altLang="en-US" sz="1000" dirty="0">
              <a:latin typeface="微软雅黑" pitchFamily="34" charset="-122"/>
              <a:ea typeface="微软雅黑" pitchFamily="34" charset="-122"/>
            </a:endParaRPr>
          </a:p>
        </p:txBody>
      </p:sp>
      <p:sp>
        <p:nvSpPr>
          <p:cNvPr id="6" name="TextBox 5"/>
          <p:cNvSpPr txBox="1"/>
          <p:nvPr/>
        </p:nvSpPr>
        <p:spPr>
          <a:xfrm>
            <a:off x="4035856" y="949325"/>
            <a:ext cx="88838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Beacon</a:t>
            </a:r>
            <a:r>
              <a:rPr lang="zh-CN" altLang="en-US" sz="1000" dirty="0" smtClean="0">
                <a:latin typeface="微软雅黑" pitchFamily="34" charset="-122"/>
                <a:ea typeface="微软雅黑" pitchFamily="34" charset="-122"/>
              </a:rPr>
              <a:t>设备</a:t>
            </a:r>
            <a:endParaRPr lang="zh-CN" altLang="en-US" sz="1000" dirty="0">
              <a:latin typeface="微软雅黑" pitchFamily="34" charset="-122"/>
              <a:ea typeface="微软雅黑" pitchFamily="34" charset="-122"/>
            </a:endParaRPr>
          </a:p>
        </p:txBody>
      </p:sp>
      <p:pic>
        <p:nvPicPr>
          <p:cNvPr id="7" name="图片 6" descr="Beacon设备黄.png"/>
          <p:cNvPicPr>
            <a:picLocks noChangeAspect="1"/>
          </p:cNvPicPr>
          <p:nvPr/>
        </p:nvPicPr>
        <p:blipFill>
          <a:blip r:embed="rId2" cstate="print"/>
          <a:stretch>
            <a:fillRect/>
          </a:stretch>
        </p:blipFill>
        <p:spPr>
          <a:xfrm>
            <a:off x="4213587" y="465364"/>
            <a:ext cx="540000" cy="441818"/>
          </a:xfrm>
          <a:prstGeom prst="rect">
            <a:avLst/>
          </a:prstGeom>
        </p:spPr>
      </p:pic>
      <p:pic>
        <p:nvPicPr>
          <p:cNvPr id="9" name="图片 8" descr="RRU黄.png"/>
          <p:cNvPicPr>
            <a:picLocks noChangeAspect="1"/>
          </p:cNvPicPr>
          <p:nvPr/>
        </p:nvPicPr>
        <p:blipFill>
          <a:blip r:embed="rId3" cstate="print"/>
          <a:stretch>
            <a:fillRect/>
          </a:stretch>
        </p:blipFill>
        <p:spPr>
          <a:xfrm>
            <a:off x="2985233" y="464919"/>
            <a:ext cx="540000" cy="441818"/>
          </a:xfrm>
          <a:prstGeom prst="rect">
            <a:avLst/>
          </a:prstGeom>
        </p:spPr>
      </p:pic>
      <p:sp>
        <p:nvSpPr>
          <p:cNvPr id="19" name="TextBox 18"/>
          <p:cNvSpPr txBox="1"/>
          <p:nvPr/>
        </p:nvSpPr>
        <p:spPr>
          <a:xfrm>
            <a:off x="375282" y="1889851"/>
            <a:ext cx="10903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VSwitch+VM</a:t>
            </a:r>
            <a:r>
              <a:rPr lang="en-US" altLang="zh-CN" sz="1000" dirty="0" smtClean="0">
                <a:latin typeface="微软雅黑" pitchFamily="34" charset="-122"/>
                <a:ea typeface="微软雅黑" pitchFamily="34" charset="-122"/>
              </a:rPr>
              <a:t> 1</a:t>
            </a:r>
            <a:endParaRPr lang="zh-CN" altLang="en-US" sz="1000" dirty="0">
              <a:latin typeface="微软雅黑" pitchFamily="34" charset="-122"/>
              <a:ea typeface="微软雅黑" pitchFamily="34" charset="-122"/>
            </a:endParaRPr>
          </a:p>
        </p:txBody>
      </p:sp>
      <p:sp>
        <p:nvSpPr>
          <p:cNvPr id="20" name="TextBox 19"/>
          <p:cNvSpPr txBox="1"/>
          <p:nvPr/>
        </p:nvSpPr>
        <p:spPr>
          <a:xfrm>
            <a:off x="1603190" y="2079263"/>
            <a:ext cx="10903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VSwitch+VM</a:t>
            </a:r>
            <a:r>
              <a:rPr lang="en-US" altLang="zh-CN" sz="1000" dirty="0" smtClean="0">
                <a:latin typeface="微软雅黑" pitchFamily="34" charset="-122"/>
                <a:ea typeface="微软雅黑" pitchFamily="34" charset="-122"/>
              </a:rPr>
              <a:t> 2</a:t>
            </a:r>
            <a:endParaRPr lang="zh-CN" altLang="en-US" sz="1000" dirty="0">
              <a:latin typeface="微软雅黑" pitchFamily="34" charset="-122"/>
              <a:ea typeface="微软雅黑" pitchFamily="34" charset="-122"/>
            </a:endParaRPr>
          </a:p>
        </p:txBody>
      </p:sp>
      <p:sp>
        <p:nvSpPr>
          <p:cNvPr id="21" name="TextBox 20"/>
          <p:cNvSpPr txBox="1"/>
          <p:nvPr/>
        </p:nvSpPr>
        <p:spPr>
          <a:xfrm>
            <a:off x="2965272" y="1850663"/>
            <a:ext cx="7697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a:t>
            </a:r>
            <a:r>
              <a:rPr lang="en-US" altLang="zh-CN" sz="1000" dirty="0" smtClean="0">
                <a:latin typeface="微软雅黑" pitchFamily="34" charset="-122"/>
                <a:ea typeface="微软雅黑" pitchFamily="34" charset="-122"/>
              </a:rPr>
              <a:t> 1</a:t>
            </a:r>
            <a:endParaRPr lang="zh-CN" altLang="en-US" sz="1000" dirty="0">
              <a:latin typeface="微软雅黑" pitchFamily="34" charset="-122"/>
              <a:ea typeface="微软雅黑" pitchFamily="34" charset="-122"/>
            </a:endParaRPr>
          </a:p>
        </p:txBody>
      </p:sp>
      <p:sp>
        <p:nvSpPr>
          <p:cNvPr id="22" name="TextBox 21"/>
          <p:cNvSpPr txBox="1"/>
          <p:nvPr/>
        </p:nvSpPr>
        <p:spPr>
          <a:xfrm>
            <a:off x="4082147" y="2059668"/>
            <a:ext cx="769763" cy="246221"/>
          </a:xfrm>
          <a:prstGeom prst="rect">
            <a:avLst/>
          </a:prstGeom>
          <a:noFill/>
        </p:spPr>
        <p:txBody>
          <a:bodyPr wrap="none" rtlCol="0">
            <a:spAutoFit/>
          </a:bodyPr>
          <a:lstStyle/>
          <a:p>
            <a:pPr algn="ctr"/>
            <a:r>
              <a:rPr lang="en-US" altLang="zh-CN" sz="1000" dirty="0" err="1" smtClean="0">
                <a:latin typeface="微软雅黑" pitchFamily="34" charset="-122"/>
                <a:ea typeface="微软雅黑" pitchFamily="34" charset="-122"/>
              </a:rPr>
              <a:t>Vswitch</a:t>
            </a:r>
            <a:r>
              <a:rPr lang="en-US" altLang="zh-CN" sz="1000" dirty="0" smtClean="0">
                <a:latin typeface="微软雅黑" pitchFamily="34" charset="-122"/>
                <a:ea typeface="微软雅黑" pitchFamily="34" charset="-122"/>
              </a:rPr>
              <a:t> 2</a:t>
            </a:r>
            <a:endParaRPr lang="zh-CN" altLang="en-US" sz="1000" dirty="0">
              <a:latin typeface="微软雅黑" pitchFamily="34" charset="-122"/>
              <a:ea typeface="微软雅黑" pitchFamily="34" charset="-122"/>
            </a:endParaRPr>
          </a:p>
        </p:txBody>
      </p:sp>
      <p:pic>
        <p:nvPicPr>
          <p:cNvPr id="27" name="图片 26" descr="VS4.png"/>
          <p:cNvPicPr>
            <a:picLocks noChangeAspect="1"/>
          </p:cNvPicPr>
          <p:nvPr/>
        </p:nvPicPr>
        <p:blipFill>
          <a:blip r:embed="rId4" cstate="print"/>
          <a:stretch>
            <a:fillRect/>
          </a:stretch>
        </p:blipFill>
        <p:spPr>
          <a:xfrm>
            <a:off x="5898534" y="1963673"/>
            <a:ext cx="489873" cy="168165"/>
          </a:xfrm>
          <a:prstGeom prst="rect">
            <a:avLst/>
          </a:prstGeom>
        </p:spPr>
      </p:pic>
      <p:pic>
        <p:nvPicPr>
          <p:cNvPr id="28" name="图片 27" descr="VS3.png"/>
          <p:cNvPicPr>
            <a:picLocks noChangeAspect="1"/>
          </p:cNvPicPr>
          <p:nvPr/>
        </p:nvPicPr>
        <p:blipFill>
          <a:blip r:embed="rId5" cstate="print"/>
          <a:stretch>
            <a:fillRect/>
          </a:stretch>
        </p:blipFill>
        <p:spPr>
          <a:xfrm>
            <a:off x="5904842" y="1741382"/>
            <a:ext cx="489873" cy="168165"/>
          </a:xfrm>
          <a:prstGeom prst="rect">
            <a:avLst/>
          </a:prstGeom>
        </p:spPr>
      </p:pic>
      <p:pic>
        <p:nvPicPr>
          <p:cNvPr id="29" name="图片 28" descr="VS2.png"/>
          <p:cNvPicPr>
            <a:picLocks noChangeAspect="1"/>
          </p:cNvPicPr>
          <p:nvPr/>
        </p:nvPicPr>
        <p:blipFill>
          <a:blip r:embed="rId6" cstate="print"/>
          <a:stretch>
            <a:fillRect/>
          </a:stretch>
        </p:blipFill>
        <p:spPr>
          <a:xfrm>
            <a:off x="5898088" y="1512559"/>
            <a:ext cx="489873" cy="168165"/>
          </a:xfrm>
          <a:prstGeom prst="rect">
            <a:avLst/>
          </a:prstGeom>
        </p:spPr>
      </p:pic>
      <p:pic>
        <p:nvPicPr>
          <p:cNvPr id="30" name="图片 29" descr="VS1.png"/>
          <p:cNvPicPr>
            <a:picLocks noChangeAspect="1"/>
          </p:cNvPicPr>
          <p:nvPr/>
        </p:nvPicPr>
        <p:blipFill>
          <a:blip r:embed="rId7" cstate="print"/>
          <a:stretch>
            <a:fillRect/>
          </a:stretch>
        </p:blipFill>
        <p:spPr>
          <a:xfrm>
            <a:off x="5897865" y="1309862"/>
            <a:ext cx="489873" cy="168165"/>
          </a:xfrm>
          <a:prstGeom prst="rect">
            <a:avLst/>
          </a:prstGeom>
        </p:spPr>
      </p:pic>
      <p:pic>
        <p:nvPicPr>
          <p:cNvPr id="31" name="图片 30" descr="防火墙.png"/>
          <p:cNvPicPr>
            <a:picLocks noChangeAspect="1"/>
          </p:cNvPicPr>
          <p:nvPr/>
        </p:nvPicPr>
        <p:blipFill>
          <a:blip r:embed="rId8" cstate="print"/>
          <a:stretch>
            <a:fillRect/>
          </a:stretch>
        </p:blipFill>
        <p:spPr>
          <a:xfrm>
            <a:off x="1758691" y="464919"/>
            <a:ext cx="540000" cy="441818"/>
          </a:xfrm>
          <a:prstGeom prst="rect">
            <a:avLst/>
          </a:prstGeom>
        </p:spPr>
      </p:pic>
      <p:sp>
        <p:nvSpPr>
          <p:cNvPr id="32" name="TextBox 31"/>
          <p:cNvSpPr txBox="1"/>
          <p:nvPr/>
        </p:nvSpPr>
        <p:spPr>
          <a:xfrm>
            <a:off x="1743997" y="954859"/>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防火墙</a:t>
            </a:r>
            <a:endParaRPr lang="zh-CN" altLang="en-US" sz="1000" dirty="0">
              <a:latin typeface="微软雅黑" pitchFamily="34" charset="-122"/>
              <a:ea typeface="微软雅黑" pitchFamily="34" charset="-122"/>
            </a:endParaRPr>
          </a:p>
        </p:txBody>
      </p:sp>
      <p:pic>
        <p:nvPicPr>
          <p:cNvPr id="33" name="图片 32" descr="转发器黄.png"/>
          <p:cNvPicPr>
            <a:picLocks noChangeAspect="1"/>
          </p:cNvPicPr>
          <p:nvPr/>
        </p:nvPicPr>
        <p:blipFill>
          <a:blip r:embed="rId9" cstate="print"/>
          <a:stretch>
            <a:fillRect/>
          </a:stretch>
        </p:blipFill>
        <p:spPr>
          <a:xfrm>
            <a:off x="563336" y="464919"/>
            <a:ext cx="540000" cy="441818"/>
          </a:xfrm>
          <a:prstGeom prst="rect">
            <a:avLst/>
          </a:prstGeom>
        </p:spPr>
      </p:pic>
      <p:sp>
        <p:nvSpPr>
          <p:cNvPr id="34" name="TextBox 33"/>
          <p:cNvSpPr txBox="1"/>
          <p:nvPr/>
        </p:nvSpPr>
        <p:spPr>
          <a:xfrm>
            <a:off x="565957" y="954859"/>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转发器</a:t>
            </a:r>
            <a:endParaRPr lang="zh-CN" altLang="en-US" sz="1000" dirty="0">
              <a:latin typeface="微软雅黑" pitchFamily="34" charset="-122"/>
              <a:ea typeface="微软雅黑" pitchFamily="34" charset="-122"/>
            </a:endParaRPr>
          </a:p>
        </p:txBody>
      </p:sp>
      <p:pic>
        <p:nvPicPr>
          <p:cNvPr id="35" name="图片 34" descr="VSwitch+VM 1黄.png"/>
          <p:cNvPicPr>
            <a:picLocks noChangeAspect="1"/>
          </p:cNvPicPr>
          <p:nvPr/>
        </p:nvPicPr>
        <p:blipFill>
          <a:blip r:embed="rId10" cstate="print"/>
          <a:stretch>
            <a:fillRect/>
          </a:stretch>
        </p:blipFill>
        <p:spPr>
          <a:xfrm>
            <a:off x="620237" y="1398021"/>
            <a:ext cx="669600" cy="463569"/>
          </a:xfrm>
          <a:prstGeom prst="rect">
            <a:avLst/>
          </a:prstGeom>
        </p:spPr>
      </p:pic>
      <p:pic>
        <p:nvPicPr>
          <p:cNvPr id="36" name="图片 35" descr="VSwitch+VM 2黄.png"/>
          <p:cNvPicPr>
            <a:picLocks noChangeAspect="1"/>
          </p:cNvPicPr>
          <p:nvPr/>
        </p:nvPicPr>
        <p:blipFill>
          <a:blip r:embed="rId11" cstate="print"/>
          <a:stretch>
            <a:fillRect/>
          </a:stretch>
        </p:blipFill>
        <p:spPr>
          <a:xfrm>
            <a:off x="1828996" y="1352529"/>
            <a:ext cx="669600" cy="675781"/>
          </a:xfrm>
          <a:prstGeom prst="rect">
            <a:avLst/>
          </a:prstGeom>
        </p:spPr>
      </p:pic>
      <p:pic>
        <p:nvPicPr>
          <p:cNvPr id="37" name="图片 36" descr="VSwitch 1黄.png"/>
          <p:cNvPicPr>
            <a:picLocks noChangeAspect="1"/>
          </p:cNvPicPr>
          <p:nvPr/>
        </p:nvPicPr>
        <p:blipFill>
          <a:blip r:embed="rId12" cstate="print"/>
          <a:stretch>
            <a:fillRect/>
          </a:stretch>
        </p:blipFill>
        <p:spPr>
          <a:xfrm>
            <a:off x="3011631" y="1353193"/>
            <a:ext cx="669600" cy="463569"/>
          </a:xfrm>
          <a:prstGeom prst="rect">
            <a:avLst/>
          </a:prstGeom>
        </p:spPr>
      </p:pic>
      <p:pic>
        <p:nvPicPr>
          <p:cNvPr id="38" name="图片 37" descr="VSwitch 2黄.png"/>
          <p:cNvPicPr>
            <a:picLocks noChangeAspect="1"/>
          </p:cNvPicPr>
          <p:nvPr/>
        </p:nvPicPr>
        <p:blipFill>
          <a:blip r:embed="rId13" cstate="print"/>
          <a:stretch>
            <a:fillRect/>
          </a:stretch>
        </p:blipFill>
        <p:spPr>
          <a:xfrm>
            <a:off x="4115888" y="1333826"/>
            <a:ext cx="669600" cy="675781"/>
          </a:xfrm>
          <a:prstGeom prst="rect">
            <a:avLst/>
          </a:prstGeom>
        </p:spPr>
      </p:pic>
      <p:pic>
        <p:nvPicPr>
          <p:cNvPr id="41" name="图片 40" descr="VM1.png"/>
          <p:cNvPicPr>
            <a:picLocks noChangeAspect="1"/>
          </p:cNvPicPr>
          <p:nvPr/>
        </p:nvPicPr>
        <p:blipFill>
          <a:blip r:embed="rId14" cstate="print"/>
          <a:stretch>
            <a:fillRect/>
          </a:stretch>
        </p:blipFill>
        <p:spPr>
          <a:xfrm>
            <a:off x="5046566" y="1585706"/>
            <a:ext cx="227729" cy="190800"/>
          </a:xfrm>
          <a:prstGeom prst="rect">
            <a:avLst/>
          </a:prstGeom>
        </p:spPr>
      </p:pic>
      <p:pic>
        <p:nvPicPr>
          <p:cNvPr id="42" name="图片 41" descr="VM2.png"/>
          <p:cNvPicPr>
            <a:picLocks noChangeAspect="1"/>
          </p:cNvPicPr>
          <p:nvPr/>
        </p:nvPicPr>
        <p:blipFill>
          <a:blip r:embed="rId15" cstate="print"/>
          <a:stretch>
            <a:fillRect/>
          </a:stretch>
        </p:blipFill>
        <p:spPr>
          <a:xfrm>
            <a:off x="5339460" y="1585706"/>
            <a:ext cx="227729" cy="190800"/>
          </a:xfrm>
          <a:prstGeom prst="rect">
            <a:avLst/>
          </a:prstGeom>
        </p:spPr>
      </p:pic>
      <p:pic>
        <p:nvPicPr>
          <p:cNvPr id="43" name="图片 42" descr="VM3.png"/>
          <p:cNvPicPr>
            <a:picLocks noChangeAspect="1"/>
          </p:cNvPicPr>
          <p:nvPr/>
        </p:nvPicPr>
        <p:blipFill>
          <a:blip r:embed="rId16" cstate="print"/>
          <a:stretch>
            <a:fillRect/>
          </a:stretch>
        </p:blipFill>
        <p:spPr>
          <a:xfrm>
            <a:off x="5044185" y="1828196"/>
            <a:ext cx="227729" cy="190800"/>
          </a:xfrm>
          <a:prstGeom prst="rect">
            <a:avLst/>
          </a:prstGeom>
        </p:spPr>
      </p:pic>
      <p:pic>
        <p:nvPicPr>
          <p:cNvPr id="44" name="图片 43" descr="VM4.png"/>
          <p:cNvPicPr>
            <a:picLocks noChangeAspect="1"/>
          </p:cNvPicPr>
          <p:nvPr/>
        </p:nvPicPr>
        <p:blipFill>
          <a:blip r:embed="rId17" cstate="print"/>
          <a:stretch>
            <a:fillRect/>
          </a:stretch>
        </p:blipFill>
        <p:spPr>
          <a:xfrm>
            <a:off x="5339460" y="1828196"/>
            <a:ext cx="227729" cy="190800"/>
          </a:xfrm>
          <a:prstGeom prst="rect">
            <a:avLst/>
          </a:prstGeom>
        </p:spPr>
      </p:pic>
      <p:pic>
        <p:nvPicPr>
          <p:cNvPr id="46" name="图片 45" descr="VM-黄.png"/>
          <p:cNvPicPr>
            <a:picLocks noChangeAspect="1"/>
          </p:cNvPicPr>
          <p:nvPr/>
        </p:nvPicPr>
        <p:blipFill>
          <a:blip r:embed="rId18" cstate="print"/>
          <a:stretch>
            <a:fillRect/>
          </a:stretch>
        </p:blipFill>
        <p:spPr>
          <a:xfrm>
            <a:off x="5046289" y="1343215"/>
            <a:ext cx="227729" cy="190800"/>
          </a:xfrm>
          <a:prstGeom prst="rect">
            <a:avLst/>
          </a:prstGeom>
        </p:spPr>
      </p:pic>
      <p:pic>
        <p:nvPicPr>
          <p:cNvPr id="39" name="图片 38" descr="LAN Switch.png"/>
          <p:cNvPicPr>
            <a:picLocks noChangeAspect="1"/>
          </p:cNvPicPr>
          <p:nvPr/>
        </p:nvPicPr>
        <p:blipFill>
          <a:blip r:embed="rId19" cstate="print"/>
          <a:stretch>
            <a:fillRect/>
          </a:stretch>
        </p:blipFill>
        <p:spPr>
          <a:xfrm>
            <a:off x="5343071" y="465364"/>
            <a:ext cx="540000" cy="441818"/>
          </a:xfrm>
          <a:prstGeom prst="rect">
            <a:avLst/>
          </a:prstGeom>
        </p:spPr>
      </p:pic>
      <p:sp>
        <p:nvSpPr>
          <p:cNvPr id="40" name="TextBox 39"/>
          <p:cNvSpPr txBox="1"/>
          <p:nvPr/>
        </p:nvSpPr>
        <p:spPr>
          <a:xfrm>
            <a:off x="5185692" y="949325"/>
            <a:ext cx="881973"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LAN Switch</a:t>
            </a:r>
            <a:endParaRPr lang="zh-CN" altLang="en-US" sz="1000" dirty="0">
              <a:latin typeface="微软雅黑" pitchFamily="34" charset="-122"/>
              <a:ea typeface="微软雅黑" pitchFamily="34" charset="-122"/>
            </a:endParaRPr>
          </a:p>
        </p:txBody>
      </p:sp>
      <p:pic>
        <p:nvPicPr>
          <p:cNvPr id="45" name="图片 44" descr="SPU单板.png"/>
          <p:cNvPicPr>
            <a:picLocks noChangeAspect="1"/>
          </p:cNvPicPr>
          <p:nvPr/>
        </p:nvPicPr>
        <p:blipFill>
          <a:blip r:embed="rId20" cstate="print"/>
          <a:stretch>
            <a:fillRect/>
          </a:stretch>
        </p:blipFill>
        <p:spPr>
          <a:xfrm>
            <a:off x="6467927" y="465364"/>
            <a:ext cx="540000" cy="441818"/>
          </a:xfrm>
          <a:prstGeom prst="rect">
            <a:avLst/>
          </a:prstGeom>
        </p:spPr>
      </p:pic>
      <p:sp>
        <p:nvSpPr>
          <p:cNvPr id="47" name="TextBox 46"/>
          <p:cNvSpPr txBox="1"/>
          <p:nvPr/>
        </p:nvSpPr>
        <p:spPr>
          <a:xfrm>
            <a:off x="6399473" y="949325"/>
            <a:ext cx="68961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SPU</a:t>
            </a:r>
            <a:r>
              <a:rPr lang="zh-CN" altLang="en-US" sz="1000" dirty="0" smtClean="0">
                <a:latin typeface="微软雅黑" pitchFamily="34" charset="-122"/>
                <a:ea typeface="微软雅黑" pitchFamily="34" charset="-122"/>
              </a:rPr>
              <a:t>单板</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4771" y="78372"/>
            <a:ext cx="646331"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服务器</a:t>
            </a:r>
            <a:endParaRPr lang="en-US" altLang="zh-CN" sz="1200" dirty="0" smtClean="0">
              <a:latin typeface="微软雅黑" pitchFamily="34" charset="-122"/>
              <a:ea typeface="微软雅黑" pitchFamily="34" charset="-122"/>
            </a:endParaRPr>
          </a:p>
        </p:txBody>
      </p:sp>
      <p:pic>
        <p:nvPicPr>
          <p:cNvPr id="73" name="图片 72" descr="通用服务器-蓝.png"/>
          <p:cNvPicPr>
            <a:picLocks noChangeAspect="1"/>
          </p:cNvPicPr>
          <p:nvPr/>
        </p:nvPicPr>
        <p:blipFill>
          <a:blip r:embed="rId2" cstate="print"/>
          <a:stretch>
            <a:fillRect/>
          </a:stretch>
        </p:blipFill>
        <p:spPr>
          <a:xfrm>
            <a:off x="689858" y="515438"/>
            <a:ext cx="540000" cy="441818"/>
          </a:xfrm>
          <a:prstGeom prst="rect">
            <a:avLst/>
          </a:prstGeom>
        </p:spPr>
      </p:pic>
      <p:pic>
        <p:nvPicPr>
          <p:cNvPr id="74" name="图片 73" descr="邮件服务器.png"/>
          <p:cNvPicPr>
            <a:picLocks noChangeAspect="1"/>
          </p:cNvPicPr>
          <p:nvPr/>
        </p:nvPicPr>
        <p:blipFill>
          <a:blip r:embed="rId3" cstate="print"/>
          <a:stretch>
            <a:fillRect/>
          </a:stretch>
        </p:blipFill>
        <p:spPr>
          <a:xfrm>
            <a:off x="1962592" y="515438"/>
            <a:ext cx="540000" cy="441818"/>
          </a:xfrm>
          <a:prstGeom prst="rect">
            <a:avLst/>
          </a:prstGeom>
        </p:spPr>
      </p:pic>
      <p:pic>
        <p:nvPicPr>
          <p:cNvPr id="75" name="图片 74" descr="打印服务器-蓝.png"/>
          <p:cNvPicPr>
            <a:picLocks noChangeAspect="1"/>
          </p:cNvPicPr>
          <p:nvPr/>
        </p:nvPicPr>
        <p:blipFill>
          <a:blip r:embed="rId4" cstate="print"/>
          <a:stretch>
            <a:fillRect/>
          </a:stretch>
        </p:blipFill>
        <p:spPr>
          <a:xfrm>
            <a:off x="3168981" y="515438"/>
            <a:ext cx="540000" cy="441818"/>
          </a:xfrm>
          <a:prstGeom prst="rect">
            <a:avLst/>
          </a:prstGeom>
        </p:spPr>
      </p:pic>
      <p:pic>
        <p:nvPicPr>
          <p:cNvPr id="76" name="图片 75" descr="FTP服务器-蓝.png"/>
          <p:cNvPicPr>
            <a:picLocks noChangeAspect="1"/>
          </p:cNvPicPr>
          <p:nvPr/>
        </p:nvPicPr>
        <p:blipFill>
          <a:blip r:embed="rId5" cstate="print"/>
          <a:stretch>
            <a:fillRect/>
          </a:stretch>
        </p:blipFill>
        <p:spPr>
          <a:xfrm>
            <a:off x="4369340" y="515438"/>
            <a:ext cx="540000" cy="441818"/>
          </a:xfrm>
          <a:prstGeom prst="rect">
            <a:avLst/>
          </a:prstGeom>
        </p:spPr>
      </p:pic>
      <p:sp>
        <p:nvSpPr>
          <p:cNvPr id="122" name="TextBox 121"/>
          <p:cNvSpPr txBox="1"/>
          <p:nvPr/>
        </p:nvSpPr>
        <p:spPr>
          <a:xfrm>
            <a:off x="546924" y="98851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通用服务器</a:t>
            </a:r>
            <a:endParaRPr lang="zh-CN" altLang="en-US" sz="1000" dirty="0">
              <a:latin typeface="微软雅黑" pitchFamily="34" charset="-122"/>
              <a:ea typeface="微软雅黑" pitchFamily="34" charset="-122"/>
            </a:endParaRPr>
          </a:p>
        </p:txBody>
      </p:sp>
      <p:sp>
        <p:nvSpPr>
          <p:cNvPr id="123" name="TextBox 122"/>
          <p:cNvSpPr txBox="1"/>
          <p:nvPr/>
        </p:nvSpPr>
        <p:spPr>
          <a:xfrm>
            <a:off x="1819658" y="98851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邮件服务器</a:t>
            </a:r>
            <a:endParaRPr lang="zh-CN" altLang="en-US" sz="1000" dirty="0">
              <a:latin typeface="微软雅黑" pitchFamily="34" charset="-122"/>
              <a:ea typeface="微软雅黑" pitchFamily="34" charset="-122"/>
            </a:endParaRPr>
          </a:p>
        </p:txBody>
      </p:sp>
      <p:sp>
        <p:nvSpPr>
          <p:cNvPr id="124" name="TextBox 123"/>
          <p:cNvSpPr txBox="1"/>
          <p:nvPr/>
        </p:nvSpPr>
        <p:spPr>
          <a:xfrm>
            <a:off x="3026047" y="98851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打印服务器</a:t>
            </a:r>
            <a:endParaRPr lang="zh-CN" altLang="en-US" sz="1000" dirty="0">
              <a:latin typeface="微软雅黑" pitchFamily="34" charset="-122"/>
              <a:ea typeface="微软雅黑" pitchFamily="34" charset="-122"/>
            </a:endParaRPr>
          </a:p>
        </p:txBody>
      </p:sp>
      <p:sp>
        <p:nvSpPr>
          <p:cNvPr id="125" name="TextBox 124"/>
          <p:cNvSpPr txBox="1"/>
          <p:nvPr/>
        </p:nvSpPr>
        <p:spPr>
          <a:xfrm>
            <a:off x="4244039" y="988514"/>
            <a:ext cx="79060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FTP</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pic>
        <p:nvPicPr>
          <p:cNvPr id="126" name="图片 125" descr="日志告警服务器-蓝.png"/>
          <p:cNvPicPr>
            <a:picLocks noChangeAspect="1"/>
          </p:cNvPicPr>
          <p:nvPr/>
        </p:nvPicPr>
        <p:blipFill>
          <a:blip r:embed="rId6" cstate="print"/>
          <a:stretch>
            <a:fillRect/>
          </a:stretch>
        </p:blipFill>
        <p:spPr>
          <a:xfrm>
            <a:off x="5607814" y="515438"/>
            <a:ext cx="540000" cy="441818"/>
          </a:xfrm>
          <a:prstGeom prst="rect">
            <a:avLst/>
          </a:prstGeom>
        </p:spPr>
      </p:pic>
      <p:pic>
        <p:nvPicPr>
          <p:cNvPr id="127" name="图片 126" descr="存储服务器-蓝.png"/>
          <p:cNvPicPr>
            <a:picLocks noChangeAspect="1"/>
          </p:cNvPicPr>
          <p:nvPr/>
        </p:nvPicPr>
        <p:blipFill>
          <a:blip r:embed="rId7" cstate="print"/>
          <a:stretch>
            <a:fillRect/>
          </a:stretch>
        </p:blipFill>
        <p:spPr>
          <a:xfrm>
            <a:off x="6748870" y="515438"/>
            <a:ext cx="540000" cy="441818"/>
          </a:xfrm>
          <a:prstGeom prst="rect">
            <a:avLst/>
          </a:prstGeom>
        </p:spPr>
      </p:pic>
      <p:pic>
        <p:nvPicPr>
          <p:cNvPr id="128" name="图片 127" descr="SOC服务器.png"/>
          <p:cNvPicPr>
            <a:picLocks noChangeAspect="1"/>
          </p:cNvPicPr>
          <p:nvPr/>
        </p:nvPicPr>
        <p:blipFill>
          <a:blip r:embed="rId8" cstate="print"/>
          <a:stretch>
            <a:fillRect/>
          </a:stretch>
        </p:blipFill>
        <p:spPr>
          <a:xfrm>
            <a:off x="690647" y="1445342"/>
            <a:ext cx="540000" cy="441818"/>
          </a:xfrm>
          <a:prstGeom prst="rect">
            <a:avLst/>
          </a:prstGeom>
        </p:spPr>
      </p:pic>
      <p:pic>
        <p:nvPicPr>
          <p:cNvPr id="129" name="图片 128" descr="组播服务器.png"/>
          <p:cNvPicPr>
            <a:picLocks noChangeAspect="1"/>
          </p:cNvPicPr>
          <p:nvPr/>
        </p:nvPicPr>
        <p:blipFill>
          <a:blip r:embed="rId9" cstate="print"/>
          <a:stretch>
            <a:fillRect/>
          </a:stretch>
        </p:blipFill>
        <p:spPr>
          <a:xfrm>
            <a:off x="7912703" y="515438"/>
            <a:ext cx="540000" cy="441818"/>
          </a:xfrm>
          <a:prstGeom prst="rect">
            <a:avLst/>
          </a:prstGeom>
        </p:spPr>
      </p:pic>
      <p:pic>
        <p:nvPicPr>
          <p:cNvPr id="130" name="图片 129" descr="Web服务器-蓝.png"/>
          <p:cNvPicPr>
            <a:picLocks noChangeAspect="1"/>
          </p:cNvPicPr>
          <p:nvPr/>
        </p:nvPicPr>
        <p:blipFill>
          <a:blip r:embed="rId10" cstate="print"/>
          <a:stretch>
            <a:fillRect/>
          </a:stretch>
        </p:blipFill>
        <p:spPr>
          <a:xfrm>
            <a:off x="4367233" y="1445342"/>
            <a:ext cx="540000" cy="441818"/>
          </a:xfrm>
          <a:prstGeom prst="rect">
            <a:avLst/>
          </a:prstGeom>
        </p:spPr>
      </p:pic>
      <p:pic>
        <p:nvPicPr>
          <p:cNvPr id="131" name="图片 130" descr="RADIUS服务器-蓝.png"/>
          <p:cNvPicPr>
            <a:picLocks noChangeAspect="1"/>
          </p:cNvPicPr>
          <p:nvPr/>
        </p:nvPicPr>
        <p:blipFill>
          <a:blip r:embed="rId11" cstate="print"/>
          <a:stretch>
            <a:fillRect/>
          </a:stretch>
        </p:blipFill>
        <p:spPr>
          <a:xfrm>
            <a:off x="5607691" y="1445342"/>
            <a:ext cx="540000" cy="441818"/>
          </a:xfrm>
          <a:prstGeom prst="rect">
            <a:avLst/>
          </a:prstGeom>
        </p:spPr>
      </p:pic>
      <p:pic>
        <p:nvPicPr>
          <p:cNvPr id="132" name="图片 131" descr="数据库.png"/>
          <p:cNvPicPr>
            <a:picLocks noChangeAspect="1"/>
          </p:cNvPicPr>
          <p:nvPr/>
        </p:nvPicPr>
        <p:blipFill>
          <a:blip r:embed="rId12" cstate="print"/>
          <a:stretch>
            <a:fillRect/>
          </a:stretch>
        </p:blipFill>
        <p:spPr>
          <a:xfrm>
            <a:off x="6753073" y="1445342"/>
            <a:ext cx="540000" cy="441818"/>
          </a:xfrm>
          <a:prstGeom prst="rect">
            <a:avLst/>
          </a:prstGeom>
        </p:spPr>
      </p:pic>
      <p:sp>
        <p:nvSpPr>
          <p:cNvPr id="133" name="TextBox 132"/>
          <p:cNvSpPr txBox="1"/>
          <p:nvPr/>
        </p:nvSpPr>
        <p:spPr>
          <a:xfrm>
            <a:off x="5336640" y="988514"/>
            <a:ext cx="108234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日志告警服务器</a:t>
            </a:r>
            <a:endParaRPr lang="zh-CN" altLang="en-US" sz="1000" dirty="0">
              <a:latin typeface="微软雅黑" pitchFamily="34" charset="-122"/>
              <a:ea typeface="微软雅黑" pitchFamily="34" charset="-122"/>
            </a:endParaRPr>
          </a:p>
        </p:txBody>
      </p:sp>
      <p:sp>
        <p:nvSpPr>
          <p:cNvPr id="134" name="TextBox 133"/>
          <p:cNvSpPr txBox="1"/>
          <p:nvPr/>
        </p:nvSpPr>
        <p:spPr>
          <a:xfrm>
            <a:off x="6605936" y="98851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存储服务器</a:t>
            </a:r>
            <a:endParaRPr lang="zh-CN" altLang="en-US" sz="1000" dirty="0">
              <a:latin typeface="微软雅黑" pitchFamily="34" charset="-122"/>
              <a:ea typeface="微软雅黑" pitchFamily="34" charset="-122"/>
            </a:endParaRPr>
          </a:p>
        </p:txBody>
      </p:sp>
      <p:sp>
        <p:nvSpPr>
          <p:cNvPr id="135" name="TextBox 134"/>
          <p:cNvSpPr txBox="1"/>
          <p:nvPr/>
        </p:nvSpPr>
        <p:spPr>
          <a:xfrm>
            <a:off x="7769770" y="988514"/>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组播服务器</a:t>
            </a:r>
            <a:endParaRPr lang="zh-CN" altLang="en-US" sz="1000" dirty="0">
              <a:latin typeface="微软雅黑" pitchFamily="34" charset="-122"/>
              <a:ea typeface="微软雅黑" pitchFamily="34" charset="-122"/>
            </a:endParaRPr>
          </a:p>
        </p:txBody>
      </p:sp>
      <p:sp>
        <p:nvSpPr>
          <p:cNvPr id="136" name="TextBox 135"/>
          <p:cNvSpPr txBox="1"/>
          <p:nvPr/>
        </p:nvSpPr>
        <p:spPr>
          <a:xfrm>
            <a:off x="543706" y="1922507"/>
            <a:ext cx="833883" cy="246221"/>
          </a:xfrm>
          <a:prstGeom prst="rect">
            <a:avLst/>
          </a:prstGeom>
          <a:noFill/>
        </p:spPr>
        <p:txBody>
          <a:bodyPr wrap="none" rtlCol="0">
            <a:spAutoFit/>
          </a:bodyPr>
          <a:lstStyle/>
          <a:p>
            <a:r>
              <a:rPr lang="en-US" altLang="zh-CN" sz="1000" dirty="0" smtClean="0">
                <a:latin typeface="微软雅黑" pitchFamily="34" charset="-122"/>
                <a:ea typeface="微软雅黑" pitchFamily="34" charset="-122"/>
              </a:rPr>
              <a:t>SOC</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137" name="TextBox 136"/>
          <p:cNvSpPr txBox="1"/>
          <p:nvPr/>
        </p:nvSpPr>
        <p:spPr>
          <a:xfrm>
            <a:off x="4210674" y="1922507"/>
            <a:ext cx="853119"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Web</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138" name="TextBox 137"/>
          <p:cNvSpPr txBox="1"/>
          <p:nvPr/>
        </p:nvSpPr>
        <p:spPr>
          <a:xfrm>
            <a:off x="5353349" y="1922507"/>
            <a:ext cx="104868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RADIUS</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139" name="TextBox 138"/>
          <p:cNvSpPr txBox="1"/>
          <p:nvPr/>
        </p:nvSpPr>
        <p:spPr>
          <a:xfrm>
            <a:off x="6738380" y="1922507"/>
            <a:ext cx="56938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数据库</a:t>
            </a:r>
            <a:endParaRPr lang="zh-CN" altLang="en-US" sz="1000" dirty="0">
              <a:latin typeface="微软雅黑" pitchFamily="34" charset="-122"/>
              <a:ea typeface="微软雅黑" pitchFamily="34" charset="-122"/>
            </a:endParaRPr>
          </a:p>
        </p:txBody>
      </p:sp>
      <p:pic>
        <p:nvPicPr>
          <p:cNvPr id="140" name="图片 139" descr="存储阵列-蓝.png"/>
          <p:cNvPicPr>
            <a:picLocks noChangeAspect="1"/>
          </p:cNvPicPr>
          <p:nvPr/>
        </p:nvPicPr>
        <p:blipFill>
          <a:blip r:embed="rId13" cstate="print"/>
          <a:stretch>
            <a:fillRect/>
          </a:stretch>
        </p:blipFill>
        <p:spPr>
          <a:xfrm>
            <a:off x="7918170" y="1413469"/>
            <a:ext cx="540000" cy="441818"/>
          </a:xfrm>
          <a:prstGeom prst="rect">
            <a:avLst/>
          </a:prstGeom>
        </p:spPr>
      </p:pic>
      <p:pic>
        <p:nvPicPr>
          <p:cNvPr id="141" name="图片 140" descr="装在机柜中的存储阵列-蓝.png"/>
          <p:cNvPicPr>
            <a:picLocks noChangeAspect="1"/>
          </p:cNvPicPr>
          <p:nvPr/>
        </p:nvPicPr>
        <p:blipFill>
          <a:blip r:embed="rId14" cstate="print"/>
          <a:stretch>
            <a:fillRect/>
          </a:stretch>
        </p:blipFill>
        <p:spPr>
          <a:xfrm>
            <a:off x="684219" y="2366116"/>
            <a:ext cx="540000" cy="441818"/>
          </a:xfrm>
          <a:prstGeom prst="rect">
            <a:avLst/>
          </a:prstGeom>
        </p:spPr>
      </p:pic>
      <p:sp>
        <p:nvSpPr>
          <p:cNvPr id="142" name="TextBox 141"/>
          <p:cNvSpPr txBox="1"/>
          <p:nvPr/>
        </p:nvSpPr>
        <p:spPr>
          <a:xfrm>
            <a:off x="7839357" y="1897289"/>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存储阵列</a:t>
            </a:r>
            <a:endParaRPr lang="zh-CN" altLang="en-US" sz="1000" dirty="0">
              <a:latin typeface="微软雅黑" pitchFamily="34" charset="-122"/>
              <a:ea typeface="微软雅黑" pitchFamily="34" charset="-122"/>
            </a:endParaRPr>
          </a:p>
        </p:txBody>
      </p:sp>
      <p:pic>
        <p:nvPicPr>
          <p:cNvPr id="29" name="图片 28" descr="计费服务器蓝.png"/>
          <p:cNvPicPr>
            <a:picLocks noChangeAspect="1"/>
          </p:cNvPicPr>
          <p:nvPr/>
        </p:nvPicPr>
        <p:blipFill>
          <a:blip r:embed="rId15" cstate="print"/>
          <a:stretch>
            <a:fillRect/>
          </a:stretch>
        </p:blipFill>
        <p:spPr>
          <a:xfrm>
            <a:off x="1962592" y="1445342"/>
            <a:ext cx="541201" cy="442800"/>
          </a:xfrm>
          <a:prstGeom prst="rect">
            <a:avLst/>
          </a:prstGeom>
        </p:spPr>
      </p:pic>
      <p:sp>
        <p:nvSpPr>
          <p:cNvPr id="31" name="TextBox 30"/>
          <p:cNvSpPr txBox="1"/>
          <p:nvPr/>
        </p:nvSpPr>
        <p:spPr>
          <a:xfrm>
            <a:off x="1826406" y="1922507"/>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计费服务器</a:t>
            </a:r>
            <a:endParaRPr lang="zh-CN" altLang="en-US" sz="1000" dirty="0">
              <a:latin typeface="微软雅黑" pitchFamily="34" charset="-122"/>
              <a:ea typeface="微软雅黑" pitchFamily="34" charset="-122"/>
            </a:endParaRPr>
          </a:p>
        </p:txBody>
      </p:sp>
      <p:pic>
        <p:nvPicPr>
          <p:cNvPr id="32" name="图片 31" descr="交换机.png"/>
          <p:cNvPicPr>
            <a:picLocks noChangeAspect="1"/>
          </p:cNvPicPr>
          <p:nvPr/>
        </p:nvPicPr>
        <p:blipFill>
          <a:blip r:embed="rId16" cstate="print"/>
          <a:stretch>
            <a:fillRect/>
          </a:stretch>
        </p:blipFill>
        <p:spPr>
          <a:xfrm>
            <a:off x="3168981" y="1445342"/>
            <a:ext cx="539999" cy="441816"/>
          </a:xfrm>
          <a:prstGeom prst="rect">
            <a:avLst/>
          </a:prstGeom>
        </p:spPr>
      </p:pic>
      <p:sp>
        <p:nvSpPr>
          <p:cNvPr id="33" name="TextBox 32"/>
          <p:cNvSpPr txBox="1"/>
          <p:nvPr/>
        </p:nvSpPr>
        <p:spPr>
          <a:xfrm>
            <a:off x="2973148" y="1922507"/>
            <a:ext cx="93166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DHCP</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35" name="TextBox 34"/>
          <p:cNvSpPr txBox="1"/>
          <p:nvPr/>
        </p:nvSpPr>
        <p:spPr>
          <a:xfrm>
            <a:off x="482067" y="2855248"/>
            <a:ext cx="954107" cy="400110"/>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装在机柜中的</a:t>
            </a:r>
            <a:endParaRPr lang="en-US" altLang="zh-CN" sz="1000" dirty="0" smtClean="0">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存储阵列</a:t>
            </a:r>
            <a:endParaRPr lang="zh-CN" altLang="en-US" sz="1000" dirty="0">
              <a:latin typeface="微软雅黑" pitchFamily="34" charset="-122"/>
              <a:ea typeface="微软雅黑" pitchFamily="34" charset="-122"/>
            </a:endParaRPr>
          </a:p>
        </p:txBody>
      </p:sp>
      <p:pic>
        <p:nvPicPr>
          <p:cNvPr id="34" name="图片 33" descr="软件服务器.png"/>
          <p:cNvPicPr>
            <a:picLocks noChangeAspect="1"/>
          </p:cNvPicPr>
          <p:nvPr/>
        </p:nvPicPr>
        <p:blipFill>
          <a:blip r:embed="rId17" cstate="print"/>
          <a:stretch>
            <a:fillRect/>
          </a:stretch>
        </p:blipFill>
        <p:spPr>
          <a:xfrm>
            <a:off x="3168981" y="2366116"/>
            <a:ext cx="540000" cy="441818"/>
          </a:xfrm>
          <a:prstGeom prst="rect">
            <a:avLst/>
          </a:prstGeom>
        </p:spPr>
      </p:pic>
      <p:pic>
        <p:nvPicPr>
          <p:cNvPr id="36" name="图片 35" descr="安全策略服务器.png"/>
          <p:cNvPicPr>
            <a:picLocks noChangeAspect="1"/>
          </p:cNvPicPr>
          <p:nvPr/>
        </p:nvPicPr>
        <p:blipFill>
          <a:blip r:embed="rId18" cstate="print"/>
          <a:stretch>
            <a:fillRect/>
          </a:stretch>
        </p:blipFill>
        <p:spPr>
          <a:xfrm>
            <a:off x="1962592" y="2366116"/>
            <a:ext cx="540000" cy="441818"/>
          </a:xfrm>
          <a:prstGeom prst="rect">
            <a:avLst/>
          </a:prstGeom>
        </p:spPr>
      </p:pic>
      <p:sp>
        <p:nvSpPr>
          <p:cNvPr id="37" name="TextBox 36"/>
          <p:cNvSpPr txBox="1"/>
          <p:nvPr/>
        </p:nvSpPr>
        <p:spPr>
          <a:xfrm>
            <a:off x="1724232" y="2855248"/>
            <a:ext cx="108234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安全策略服务器</a:t>
            </a:r>
            <a:endParaRPr lang="zh-CN" altLang="en-US" sz="1000" dirty="0">
              <a:latin typeface="微软雅黑" pitchFamily="34" charset="-122"/>
              <a:ea typeface="微软雅黑" pitchFamily="34" charset="-122"/>
            </a:endParaRPr>
          </a:p>
        </p:txBody>
      </p:sp>
      <p:sp>
        <p:nvSpPr>
          <p:cNvPr id="38" name="TextBox 37"/>
          <p:cNvSpPr txBox="1"/>
          <p:nvPr/>
        </p:nvSpPr>
        <p:spPr>
          <a:xfrm>
            <a:off x="3071672" y="2855248"/>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软件服务器</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8" name="图片 77" descr="存储阵列-黄.png"/>
          <p:cNvPicPr>
            <a:picLocks noChangeAspect="1"/>
          </p:cNvPicPr>
          <p:nvPr/>
        </p:nvPicPr>
        <p:blipFill>
          <a:blip r:embed="rId2" cstate="print"/>
          <a:stretch>
            <a:fillRect/>
          </a:stretch>
        </p:blipFill>
        <p:spPr>
          <a:xfrm>
            <a:off x="7924500" y="1414687"/>
            <a:ext cx="540000" cy="441818"/>
          </a:xfrm>
          <a:prstGeom prst="rect">
            <a:avLst/>
          </a:prstGeom>
        </p:spPr>
      </p:pic>
      <p:pic>
        <p:nvPicPr>
          <p:cNvPr id="79" name="图片 78" descr="装在机柜中的存储阵列-黄.png"/>
          <p:cNvPicPr>
            <a:picLocks noChangeAspect="1"/>
          </p:cNvPicPr>
          <p:nvPr/>
        </p:nvPicPr>
        <p:blipFill>
          <a:blip r:embed="rId3" cstate="print"/>
          <a:stretch>
            <a:fillRect/>
          </a:stretch>
        </p:blipFill>
        <p:spPr>
          <a:xfrm>
            <a:off x="684219" y="2366116"/>
            <a:ext cx="540000" cy="441818"/>
          </a:xfrm>
          <a:prstGeom prst="rect">
            <a:avLst/>
          </a:prstGeom>
        </p:spPr>
      </p:pic>
      <p:pic>
        <p:nvPicPr>
          <p:cNvPr id="64" name="图片 63" descr="数据库.png"/>
          <p:cNvPicPr>
            <a:picLocks noChangeAspect="1"/>
          </p:cNvPicPr>
          <p:nvPr/>
        </p:nvPicPr>
        <p:blipFill>
          <a:blip r:embed="rId4" cstate="print"/>
          <a:stretch>
            <a:fillRect/>
          </a:stretch>
        </p:blipFill>
        <p:spPr>
          <a:xfrm>
            <a:off x="6753984" y="1440517"/>
            <a:ext cx="540000" cy="441818"/>
          </a:xfrm>
          <a:prstGeom prst="rect">
            <a:avLst/>
          </a:prstGeom>
        </p:spPr>
      </p:pic>
      <p:pic>
        <p:nvPicPr>
          <p:cNvPr id="65" name="图片 64" descr="SOC服务器.png"/>
          <p:cNvPicPr>
            <a:picLocks noChangeAspect="1"/>
          </p:cNvPicPr>
          <p:nvPr/>
        </p:nvPicPr>
        <p:blipFill>
          <a:blip r:embed="rId5" cstate="print"/>
          <a:stretch>
            <a:fillRect/>
          </a:stretch>
        </p:blipFill>
        <p:spPr>
          <a:xfrm>
            <a:off x="686404" y="1447192"/>
            <a:ext cx="540000" cy="441818"/>
          </a:xfrm>
          <a:prstGeom prst="rect">
            <a:avLst/>
          </a:prstGeom>
        </p:spPr>
      </p:pic>
      <p:pic>
        <p:nvPicPr>
          <p:cNvPr id="66" name="图片 65" descr="组播服务器.png"/>
          <p:cNvPicPr>
            <a:picLocks noChangeAspect="1"/>
          </p:cNvPicPr>
          <p:nvPr/>
        </p:nvPicPr>
        <p:blipFill>
          <a:blip r:embed="rId6" cstate="print"/>
          <a:stretch>
            <a:fillRect/>
          </a:stretch>
        </p:blipFill>
        <p:spPr>
          <a:xfrm>
            <a:off x="7918995" y="512768"/>
            <a:ext cx="540000" cy="441818"/>
          </a:xfrm>
          <a:prstGeom prst="rect">
            <a:avLst/>
          </a:prstGeom>
        </p:spPr>
      </p:pic>
      <p:pic>
        <p:nvPicPr>
          <p:cNvPr id="67" name="图片 66" descr="日志告警服务器-黄.png"/>
          <p:cNvPicPr>
            <a:picLocks noChangeAspect="1"/>
          </p:cNvPicPr>
          <p:nvPr/>
        </p:nvPicPr>
        <p:blipFill>
          <a:blip r:embed="rId7" cstate="print"/>
          <a:stretch>
            <a:fillRect/>
          </a:stretch>
        </p:blipFill>
        <p:spPr>
          <a:xfrm>
            <a:off x="5612064" y="509898"/>
            <a:ext cx="540000" cy="441818"/>
          </a:xfrm>
          <a:prstGeom prst="rect">
            <a:avLst/>
          </a:prstGeom>
        </p:spPr>
      </p:pic>
      <p:pic>
        <p:nvPicPr>
          <p:cNvPr id="68" name="图片 67" descr="存储服务器-黄.png"/>
          <p:cNvPicPr>
            <a:picLocks noChangeAspect="1"/>
          </p:cNvPicPr>
          <p:nvPr/>
        </p:nvPicPr>
        <p:blipFill>
          <a:blip r:embed="rId8" cstate="print"/>
          <a:stretch>
            <a:fillRect/>
          </a:stretch>
        </p:blipFill>
        <p:spPr>
          <a:xfrm>
            <a:off x="6749100" y="508951"/>
            <a:ext cx="540000" cy="441818"/>
          </a:xfrm>
          <a:prstGeom prst="rect">
            <a:avLst/>
          </a:prstGeom>
        </p:spPr>
      </p:pic>
      <p:pic>
        <p:nvPicPr>
          <p:cNvPr id="69" name="图片 68" descr="RADIUS服务器-黄.png"/>
          <p:cNvPicPr>
            <a:picLocks noChangeAspect="1"/>
          </p:cNvPicPr>
          <p:nvPr/>
        </p:nvPicPr>
        <p:blipFill>
          <a:blip r:embed="rId9" cstate="print"/>
          <a:stretch>
            <a:fillRect/>
          </a:stretch>
        </p:blipFill>
        <p:spPr>
          <a:xfrm>
            <a:off x="5607380" y="1444962"/>
            <a:ext cx="540000" cy="441818"/>
          </a:xfrm>
          <a:prstGeom prst="rect">
            <a:avLst/>
          </a:prstGeom>
        </p:spPr>
      </p:pic>
      <p:pic>
        <p:nvPicPr>
          <p:cNvPr id="70" name="图片 69" descr="Web服务器-黄.png"/>
          <p:cNvPicPr>
            <a:picLocks noChangeAspect="1"/>
          </p:cNvPicPr>
          <p:nvPr/>
        </p:nvPicPr>
        <p:blipFill>
          <a:blip r:embed="rId10" cstate="print"/>
          <a:stretch>
            <a:fillRect/>
          </a:stretch>
        </p:blipFill>
        <p:spPr>
          <a:xfrm>
            <a:off x="4390338" y="1444322"/>
            <a:ext cx="540000" cy="441818"/>
          </a:xfrm>
          <a:prstGeom prst="rect">
            <a:avLst/>
          </a:prstGeom>
        </p:spPr>
      </p:pic>
      <p:sp>
        <p:nvSpPr>
          <p:cNvPr id="3" name="TextBox 2"/>
          <p:cNvSpPr txBox="1"/>
          <p:nvPr/>
        </p:nvSpPr>
        <p:spPr>
          <a:xfrm>
            <a:off x="574771" y="78372"/>
            <a:ext cx="646331"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服务器</a:t>
            </a:r>
            <a:endParaRPr lang="zh-CN" altLang="en-US" sz="1200" dirty="0">
              <a:latin typeface="微软雅黑" pitchFamily="34" charset="-122"/>
              <a:ea typeface="微软雅黑" pitchFamily="34" charset="-122"/>
            </a:endParaRPr>
          </a:p>
        </p:txBody>
      </p:sp>
      <p:pic>
        <p:nvPicPr>
          <p:cNvPr id="4" name="图片 3" descr="邮件服务器.png"/>
          <p:cNvPicPr>
            <a:picLocks noChangeAspect="1"/>
          </p:cNvPicPr>
          <p:nvPr/>
        </p:nvPicPr>
        <p:blipFill>
          <a:blip r:embed="rId11" cstate="print"/>
          <a:stretch>
            <a:fillRect/>
          </a:stretch>
        </p:blipFill>
        <p:spPr>
          <a:xfrm>
            <a:off x="1962593" y="528773"/>
            <a:ext cx="540000" cy="441818"/>
          </a:xfrm>
          <a:prstGeom prst="rect">
            <a:avLst/>
          </a:prstGeom>
        </p:spPr>
      </p:pic>
      <p:pic>
        <p:nvPicPr>
          <p:cNvPr id="5" name="图片 4" descr="打印服务器-黄.png"/>
          <p:cNvPicPr>
            <a:picLocks noChangeAspect="1"/>
          </p:cNvPicPr>
          <p:nvPr/>
        </p:nvPicPr>
        <p:blipFill>
          <a:blip r:embed="rId12" cstate="print"/>
          <a:stretch>
            <a:fillRect/>
          </a:stretch>
        </p:blipFill>
        <p:spPr>
          <a:xfrm>
            <a:off x="3167951" y="531643"/>
            <a:ext cx="540000" cy="441818"/>
          </a:xfrm>
          <a:prstGeom prst="rect">
            <a:avLst/>
          </a:prstGeom>
        </p:spPr>
      </p:pic>
      <p:pic>
        <p:nvPicPr>
          <p:cNvPr id="6" name="图片 5" descr="通用服务器-黄.png"/>
          <p:cNvPicPr>
            <a:picLocks noChangeAspect="1"/>
          </p:cNvPicPr>
          <p:nvPr/>
        </p:nvPicPr>
        <p:blipFill>
          <a:blip r:embed="rId13" cstate="print"/>
          <a:stretch>
            <a:fillRect/>
          </a:stretch>
        </p:blipFill>
        <p:spPr>
          <a:xfrm>
            <a:off x="685152" y="519883"/>
            <a:ext cx="540000" cy="441818"/>
          </a:xfrm>
          <a:prstGeom prst="rect">
            <a:avLst/>
          </a:prstGeom>
        </p:spPr>
      </p:pic>
      <p:pic>
        <p:nvPicPr>
          <p:cNvPr id="7" name="图片 6" descr="FTP服务器-黄.png"/>
          <p:cNvPicPr>
            <a:picLocks noChangeAspect="1"/>
          </p:cNvPicPr>
          <p:nvPr/>
        </p:nvPicPr>
        <p:blipFill>
          <a:blip r:embed="rId14" cstate="print"/>
          <a:stretch>
            <a:fillRect/>
          </a:stretch>
        </p:blipFill>
        <p:spPr>
          <a:xfrm>
            <a:off x="4382224" y="534513"/>
            <a:ext cx="540000" cy="441818"/>
          </a:xfrm>
          <a:prstGeom prst="rect">
            <a:avLst/>
          </a:prstGeom>
        </p:spPr>
      </p:pic>
      <p:sp>
        <p:nvSpPr>
          <p:cNvPr id="8" name="TextBox 7"/>
          <p:cNvSpPr txBox="1"/>
          <p:nvPr/>
        </p:nvSpPr>
        <p:spPr>
          <a:xfrm>
            <a:off x="546925" y="100502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通用服务器</a:t>
            </a:r>
            <a:endParaRPr lang="zh-CN" altLang="en-US" sz="1000" dirty="0">
              <a:latin typeface="微软雅黑" pitchFamily="34" charset="-122"/>
              <a:ea typeface="微软雅黑" pitchFamily="34" charset="-122"/>
            </a:endParaRPr>
          </a:p>
        </p:txBody>
      </p:sp>
      <p:sp>
        <p:nvSpPr>
          <p:cNvPr id="9" name="TextBox 8"/>
          <p:cNvSpPr txBox="1"/>
          <p:nvPr/>
        </p:nvSpPr>
        <p:spPr>
          <a:xfrm>
            <a:off x="1819659" y="100502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邮件服务器</a:t>
            </a:r>
            <a:endParaRPr lang="zh-CN" altLang="en-US" sz="1000" dirty="0">
              <a:latin typeface="微软雅黑" pitchFamily="34" charset="-122"/>
              <a:ea typeface="微软雅黑" pitchFamily="34" charset="-122"/>
            </a:endParaRPr>
          </a:p>
        </p:txBody>
      </p:sp>
      <p:sp>
        <p:nvSpPr>
          <p:cNvPr id="10" name="TextBox 9"/>
          <p:cNvSpPr txBox="1"/>
          <p:nvPr/>
        </p:nvSpPr>
        <p:spPr>
          <a:xfrm>
            <a:off x="3026048" y="100502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打印服务器</a:t>
            </a:r>
            <a:endParaRPr lang="zh-CN" altLang="en-US" sz="1000" dirty="0">
              <a:latin typeface="微软雅黑" pitchFamily="34" charset="-122"/>
              <a:ea typeface="微软雅黑" pitchFamily="34" charset="-122"/>
            </a:endParaRPr>
          </a:p>
        </p:txBody>
      </p:sp>
      <p:sp>
        <p:nvSpPr>
          <p:cNvPr id="11" name="TextBox 10"/>
          <p:cNvSpPr txBox="1"/>
          <p:nvPr/>
        </p:nvSpPr>
        <p:spPr>
          <a:xfrm>
            <a:off x="4244040" y="1005024"/>
            <a:ext cx="790602"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FTP</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53" name="TextBox 52"/>
          <p:cNvSpPr txBox="1"/>
          <p:nvPr/>
        </p:nvSpPr>
        <p:spPr>
          <a:xfrm>
            <a:off x="5336640" y="988514"/>
            <a:ext cx="108234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日志告警服务器</a:t>
            </a:r>
            <a:endParaRPr lang="zh-CN" altLang="en-US" sz="1000" dirty="0">
              <a:latin typeface="微软雅黑" pitchFamily="34" charset="-122"/>
              <a:ea typeface="微软雅黑" pitchFamily="34" charset="-122"/>
            </a:endParaRPr>
          </a:p>
        </p:txBody>
      </p:sp>
      <p:sp>
        <p:nvSpPr>
          <p:cNvPr id="54" name="TextBox 53"/>
          <p:cNvSpPr txBox="1"/>
          <p:nvPr/>
        </p:nvSpPr>
        <p:spPr>
          <a:xfrm>
            <a:off x="6605936" y="988514"/>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存储服务器</a:t>
            </a:r>
            <a:endParaRPr lang="zh-CN" altLang="en-US" sz="1000" dirty="0">
              <a:latin typeface="微软雅黑" pitchFamily="34" charset="-122"/>
              <a:ea typeface="微软雅黑" pitchFamily="34" charset="-122"/>
            </a:endParaRPr>
          </a:p>
        </p:txBody>
      </p:sp>
      <p:sp>
        <p:nvSpPr>
          <p:cNvPr id="55" name="TextBox 54"/>
          <p:cNvSpPr txBox="1"/>
          <p:nvPr/>
        </p:nvSpPr>
        <p:spPr>
          <a:xfrm>
            <a:off x="7769770" y="988514"/>
            <a:ext cx="82586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组播服务器</a:t>
            </a:r>
            <a:endParaRPr lang="zh-CN" altLang="en-US" sz="1000" dirty="0">
              <a:latin typeface="微软雅黑" pitchFamily="34" charset="-122"/>
              <a:ea typeface="微软雅黑" pitchFamily="34" charset="-122"/>
            </a:endParaRPr>
          </a:p>
        </p:txBody>
      </p:sp>
      <p:sp>
        <p:nvSpPr>
          <p:cNvPr id="56" name="TextBox 55"/>
          <p:cNvSpPr txBox="1"/>
          <p:nvPr/>
        </p:nvSpPr>
        <p:spPr>
          <a:xfrm>
            <a:off x="543706" y="1922507"/>
            <a:ext cx="833883" cy="246221"/>
          </a:xfrm>
          <a:prstGeom prst="rect">
            <a:avLst/>
          </a:prstGeom>
          <a:noFill/>
        </p:spPr>
        <p:txBody>
          <a:bodyPr wrap="none" rtlCol="0">
            <a:spAutoFit/>
          </a:bodyPr>
          <a:lstStyle/>
          <a:p>
            <a:r>
              <a:rPr lang="en-US" altLang="zh-CN" sz="1000" dirty="0" smtClean="0">
                <a:latin typeface="微软雅黑" pitchFamily="34" charset="-122"/>
                <a:ea typeface="微软雅黑" pitchFamily="34" charset="-122"/>
              </a:rPr>
              <a:t>SOC</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57" name="TextBox 56"/>
          <p:cNvSpPr txBox="1"/>
          <p:nvPr/>
        </p:nvSpPr>
        <p:spPr>
          <a:xfrm>
            <a:off x="4235348" y="1922507"/>
            <a:ext cx="853119"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Web</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58" name="TextBox 57"/>
          <p:cNvSpPr txBox="1"/>
          <p:nvPr/>
        </p:nvSpPr>
        <p:spPr>
          <a:xfrm>
            <a:off x="5360560" y="1922507"/>
            <a:ext cx="104868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RADIUS</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sp>
        <p:nvSpPr>
          <p:cNvPr id="59" name="TextBox 58"/>
          <p:cNvSpPr txBox="1"/>
          <p:nvPr/>
        </p:nvSpPr>
        <p:spPr>
          <a:xfrm>
            <a:off x="6736860" y="1922507"/>
            <a:ext cx="569387" cy="246221"/>
          </a:xfrm>
          <a:prstGeom prst="rect">
            <a:avLst/>
          </a:prstGeom>
          <a:noFill/>
        </p:spPr>
        <p:txBody>
          <a:bodyPr wrap="none" rtlCol="0">
            <a:spAutoFit/>
          </a:bodyPr>
          <a:lstStyle/>
          <a:p>
            <a:r>
              <a:rPr lang="zh-CN" altLang="en-US" sz="1000" dirty="0" smtClean="0">
                <a:latin typeface="微软雅黑" pitchFamily="34" charset="-122"/>
                <a:ea typeface="微软雅黑" pitchFamily="34" charset="-122"/>
              </a:rPr>
              <a:t>数据库</a:t>
            </a:r>
            <a:endParaRPr lang="zh-CN" altLang="en-US" sz="1000" dirty="0">
              <a:latin typeface="微软雅黑" pitchFamily="34" charset="-122"/>
              <a:ea typeface="微软雅黑" pitchFamily="34" charset="-122"/>
            </a:endParaRPr>
          </a:p>
        </p:txBody>
      </p:sp>
      <p:sp>
        <p:nvSpPr>
          <p:cNvPr id="62" name="TextBox 61"/>
          <p:cNvSpPr txBox="1"/>
          <p:nvPr/>
        </p:nvSpPr>
        <p:spPr>
          <a:xfrm>
            <a:off x="7850537" y="1897289"/>
            <a:ext cx="69762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存储阵列</a:t>
            </a:r>
            <a:endParaRPr lang="zh-CN" altLang="en-US" sz="1000" dirty="0">
              <a:latin typeface="微软雅黑" pitchFamily="34" charset="-122"/>
              <a:ea typeface="微软雅黑" pitchFamily="34" charset="-122"/>
            </a:endParaRPr>
          </a:p>
        </p:txBody>
      </p:sp>
      <p:sp>
        <p:nvSpPr>
          <p:cNvPr id="63" name="TextBox 62"/>
          <p:cNvSpPr txBox="1"/>
          <p:nvPr/>
        </p:nvSpPr>
        <p:spPr>
          <a:xfrm>
            <a:off x="482067" y="2855248"/>
            <a:ext cx="954107" cy="400110"/>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装在机柜中的</a:t>
            </a:r>
            <a:endParaRPr lang="en-US" altLang="zh-CN" sz="1000" dirty="0" smtClean="0">
              <a:latin typeface="微软雅黑" pitchFamily="34" charset="-122"/>
              <a:ea typeface="微软雅黑" pitchFamily="34" charset="-122"/>
            </a:endParaRPr>
          </a:p>
          <a:p>
            <a:pPr algn="ctr"/>
            <a:r>
              <a:rPr lang="zh-CN" altLang="en-US" sz="1000" dirty="0" smtClean="0">
                <a:latin typeface="微软雅黑" pitchFamily="34" charset="-122"/>
                <a:ea typeface="微软雅黑" pitchFamily="34" charset="-122"/>
              </a:rPr>
              <a:t>存储阵列</a:t>
            </a:r>
            <a:endParaRPr lang="zh-CN" altLang="en-US" sz="1000" dirty="0">
              <a:latin typeface="微软雅黑" pitchFamily="34" charset="-122"/>
              <a:ea typeface="微软雅黑" pitchFamily="34" charset="-122"/>
            </a:endParaRPr>
          </a:p>
        </p:txBody>
      </p:sp>
      <p:pic>
        <p:nvPicPr>
          <p:cNvPr id="29" name="图片 28" descr="计费服务器黄.png"/>
          <p:cNvPicPr>
            <a:picLocks noChangeAspect="1"/>
          </p:cNvPicPr>
          <p:nvPr/>
        </p:nvPicPr>
        <p:blipFill>
          <a:blip r:embed="rId15" cstate="print"/>
          <a:stretch>
            <a:fillRect/>
          </a:stretch>
        </p:blipFill>
        <p:spPr>
          <a:xfrm>
            <a:off x="1962593" y="1444322"/>
            <a:ext cx="541201" cy="442800"/>
          </a:xfrm>
          <a:prstGeom prst="rect">
            <a:avLst/>
          </a:prstGeom>
        </p:spPr>
      </p:pic>
      <p:sp>
        <p:nvSpPr>
          <p:cNvPr id="30" name="TextBox 29"/>
          <p:cNvSpPr txBox="1"/>
          <p:nvPr/>
        </p:nvSpPr>
        <p:spPr>
          <a:xfrm>
            <a:off x="1819659" y="1922507"/>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计费服务器</a:t>
            </a:r>
            <a:endParaRPr lang="zh-CN" altLang="en-US" sz="1000" dirty="0">
              <a:latin typeface="微软雅黑" pitchFamily="34" charset="-122"/>
              <a:ea typeface="微软雅黑" pitchFamily="34" charset="-122"/>
            </a:endParaRPr>
          </a:p>
        </p:txBody>
      </p:sp>
      <p:pic>
        <p:nvPicPr>
          <p:cNvPr id="32" name="图片 31" descr="交换机.png"/>
          <p:cNvPicPr>
            <a:picLocks noChangeAspect="1"/>
          </p:cNvPicPr>
          <p:nvPr/>
        </p:nvPicPr>
        <p:blipFill>
          <a:blip r:embed="rId16" cstate="print"/>
          <a:stretch>
            <a:fillRect/>
          </a:stretch>
        </p:blipFill>
        <p:spPr>
          <a:xfrm>
            <a:off x="3168981" y="1445342"/>
            <a:ext cx="539997" cy="441816"/>
          </a:xfrm>
          <a:prstGeom prst="rect">
            <a:avLst/>
          </a:prstGeom>
        </p:spPr>
      </p:pic>
      <p:sp>
        <p:nvSpPr>
          <p:cNvPr id="34" name="TextBox 33"/>
          <p:cNvSpPr txBox="1"/>
          <p:nvPr/>
        </p:nvSpPr>
        <p:spPr>
          <a:xfrm>
            <a:off x="2973148" y="1922507"/>
            <a:ext cx="931665"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DHCP</a:t>
            </a:r>
            <a:r>
              <a:rPr lang="zh-CN" altLang="en-US" sz="1000" dirty="0" smtClean="0">
                <a:latin typeface="微软雅黑" pitchFamily="34" charset="-122"/>
                <a:ea typeface="微软雅黑" pitchFamily="34" charset="-122"/>
              </a:rPr>
              <a:t>服务器</a:t>
            </a:r>
            <a:endParaRPr lang="zh-CN" altLang="en-US" sz="1000" dirty="0">
              <a:latin typeface="微软雅黑" pitchFamily="34" charset="-122"/>
              <a:ea typeface="微软雅黑" pitchFamily="34" charset="-122"/>
            </a:endParaRPr>
          </a:p>
        </p:txBody>
      </p:sp>
      <p:pic>
        <p:nvPicPr>
          <p:cNvPr id="33" name="图片 32" descr="软件服务器.png"/>
          <p:cNvPicPr>
            <a:picLocks noChangeAspect="1"/>
          </p:cNvPicPr>
          <p:nvPr/>
        </p:nvPicPr>
        <p:blipFill>
          <a:blip r:embed="rId17" cstate="print"/>
          <a:stretch>
            <a:fillRect/>
          </a:stretch>
        </p:blipFill>
        <p:spPr>
          <a:xfrm>
            <a:off x="3168981" y="2366116"/>
            <a:ext cx="540000" cy="441818"/>
          </a:xfrm>
          <a:prstGeom prst="rect">
            <a:avLst/>
          </a:prstGeom>
        </p:spPr>
      </p:pic>
      <p:pic>
        <p:nvPicPr>
          <p:cNvPr id="35" name="图片 34" descr="安全策略服务器.png"/>
          <p:cNvPicPr>
            <a:picLocks noChangeAspect="1"/>
          </p:cNvPicPr>
          <p:nvPr/>
        </p:nvPicPr>
        <p:blipFill>
          <a:blip r:embed="rId18" cstate="print"/>
          <a:stretch>
            <a:fillRect/>
          </a:stretch>
        </p:blipFill>
        <p:spPr>
          <a:xfrm>
            <a:off x="1962593" y="2366116"/>
            <a:ext cx="540000" cy="441818"/>
          </a:xfrm>
          <a:prstGeom prst="rect">
            <a:avLst/>
          </a:prstGeom>
        </p:spPr>
      </p:pic>
      <p:sp>
        <p:nvSpPr>
          <p:cNvPr id="36" name="TextBox 35"/>
          <p:cNvSpPr txBox="1"/>
          <p:nvPr/>
        </p:nvSpPr>
        <p:spPr>
          <a:xfrm>
            <a:off x="1724232" y="2855248"/>
            <a:ext cx="108234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安全策略服务器</a:t>
            </a:r>
            <a:endParaRPr lang="zh-CN" altLang="en-US" sz="1000" dirty="0">
              <a:latin typeface="微软雅黑" pitchFamily="34" charset="-122"/>
              <a:ea typeface="微软雅黑" pitchFamily="34" charset="-122"/>
            </a:endParaRPr>
          </a:p>
        </p:txBody>
      </p:sp>
      <p:sp>
        <p:nvSpPr>
          <p:cNvPr id="37" name="TextBox 36"/>
          <p:cNvSpPr txBox="1"/>
          <p:nvPr/>
        </p:nvSpPr>
        <p:spPr>
          <a:xfrm>
            <a:off x="3071672" y="2855248"/>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软件服务器</a:t>
            </a:r>
            <a:endParaRPr lang="zh-CN" altLang="en-US" sz="1000" dirty="0">
              <a:latin typeface="微软雅黑" pitchFamily="34" charset="-122"/>
              <a:ea typeface="微软雅黑" pitchFamily="34" charset="-122"/>
            </a:endParaRPr>
          </a:p>
        </p:txBody>
      </p:sp>
    </p:spTree>
  </p:cSld>
  <p:clrMapOvr>
    <a:masterClrMapping/>
  </p:clrMapOvr>
  <p:transition advClick="0" advTm="8000">
    <p:fade thruBlk="1"/>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574771" y="78372"/>
            <a:ext cx="934871"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网络</a:t>
            </a:r>
            <a:r>
              <a:rPr lang="en-US" altLang="zh-CN" sz="1200" dirty="0" smtClean="0">
                <a:latin typeface="微软雅黑" pitchFamily="34" charset="-122"/>
                <a:ea typeface="微软雅黑" pitchFamily="34" charset="-122"/>
              </a:rPr>
              <a:t>&amp;</a:t>
            </a:r>
            <a:r>
              <a:rPr lang="zh-CN" altLang="en-US" sz="1200" dirty="0" smtClean="0">
                <a:latin typeface="微软雅黑" pitchFamily="34" charset="-122"/>
                <a:ea typeface="微软雅黑" pitchFamily="34" charset="-122"/>
              </a:rPr>
              <a:t>网管</a:t>
            </a:r>
            <a:endParaRPr lang="zh-CN" altLang="en-US" sz="1200" dirty="0">
              <a:latin typeface="微软雅黑" pitchFamily="34" charset="-122"/>
              <a:ea typeface="微软雅黑" pitchFamily="34" charset="-122"/>
            </a:endParaRPr>
          </a:p>
        </p:txBody>
      </p:sp>
      <p:pic>
        <p:nvPicPr>
          <p:cNvPr id="4" name="图片 3" descr="云计算-蓝.png"/>
          <p:cNvPicPr>
            <a:picLocks noChangeAspect="1"/>
          </p:cNvPicPr>
          <p:nvPr/>
        </p:nvPicPr>
        <p:blipFill>
          <a:blip r:embed="rId2" cstate="print"/>
          <a:stretch>
            <a:fillRect/>
          </a:stretch>
        </p:blipFill>
        <p:spPr>
          <a:xfrm>
            <a:off x="675880" y="531727"/>
            <a:ext cx="540000" cy="441818"/>
          </a:xfrm>
          <a:prstGeom prst="rect">
            <a:avLst/>
          </a:prstGeom>
        </p:spPr>
      </p:pic>
      <p:pic>
        <p:nvPicPr>
          <p:cNvPr id="5" name="图片 4" descr="封闭网络-蓝.png"/>
          <p:cNvPicPr>
            <a:picLocks noChangeAspect="1"/>
          </p:cNvPicPr>
          <p:nvPr/>
        </p:nvPicPr>
        <p:blipFill>
          <a:blip r:embed="rId3" cstate="print"/>
          <a:stretch>
            <a:fillRect/>
          </a:stretch>
        </p:blipFill>
        <p:spPr>
          <a:xfrm>
            <a:off x="3126465" y="531727"/>
            <a:ext cx="540000" cy="441818"/>
          </a:xfrm>
          <a:prstGeom prst="rect">
            <a:avLst/>
          </a:prstGeom>
        </p:spPr>
      </p:pic>
      <p:pic>
        <p:nvPicPr>
          <p:cNvPr id="6" name="图片 5" descr="开放网络-蓝.png"/>
          <p:cNvPicPr>
            <a:picLocks noChangeAspect="1"/>
          </p:cNvPicPr>
          <p:nvPr/>
        </p:nvPicPr>
        <p:blipFill>
          <a:blip r:embed="rId4" cstate="print"/>
          <a:stretch>
            <a:fillRect/>
          </a:stretch>
        </p:blipFill>
        <p:spPr>
          <a:xfrm>
            <a:off x="1859773" y="531727"/>
            <a:ext cx="540000" cy="441818"/>
          </a:xfrm>
          <a:prstGeom prst="rect">
            <a:avLst/>
          </a:prstGeom>
        </p:spPr>
      </p:pic>
      <p:pic>
        <p:nvPicPr>
          <p:cNvPr id="7" name="图片 6" descr="数据中心-蓝.png"/>
          <p:cNvPicPr>
            <a:picLocks noChangeAspect="1"/>
          </p:cNvPicPr>
          <p:nvPr/>
        </p:nvPicPr>
        <p:blipFill>
          <a:blip r:embed="rId5" cstate="print"/>
          <a:stretch>
            <a:fillRect/>
          </a:stretch>
        </p:blipFill>
        <p:spPr>
          <a:xfrm>
            <a:off x="4358238" y="531727"/>
            <a:ext cx="540000" cy="441818"/>
          </a:xfrm>
          <a:prstGeom prst="rect">
            <a:avLst/>
          </a:prstGeom>
        </p:spPr>
      </p:pic>
      <p:sp>
        <p:nvSpPr>
          <p:cNvPr id="9" name="TextBox 8"/>
          <p:cNvSpPr txBox="1"/>
          <p:nvPr/>
        </p:nvSpPr>
        <p:spPr>
          <a:xfrm>
            <a:off x="661186" y="1015547"/>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云计算</a:t>
            </a:r>
            <a:endParaRPr lang="zh-CN" altLang="en-US" sz="1000" dirty="0">
              <a:latin typeface="微软雅黑" pitchFamily="34" charset="-122"/>
              <a:ea typeface="微软雅黑" pitchFamily="34" charset="-122"/>
            </a:endParaRPr>
          </a:p>
        </p:txBody>
      </p:sp>
      <p:sp>
        <p:nvSpPr>
          <p:cNvPr id="10" name="TextBox 9"/>
          <p:cNvSpPr txBox="1"/>
          <p:nvPr/>
        </p:nvSpPr>
        <p:spPr>
          <a:xfrm>
            <a:off x="1780959" y="1015547"/>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开放网络</a:t>
            </a:r>
            <a:endParaRPr lang="zh-CN" altLang="en-US" sz="1000" dirty="0">
              <a:latin typeface="微软雅黑" pitchFamily="34" charset="-122"/>
              <a:ea typeface="微软雅黑" pitchFamily="34" charset="-122"/>
            </a:endParaRPr>
          </a:p>
        </p:txBody>
      </p:sp>
      <p:sp>
        <p:nvSpPr>
          <p:cNvPr id="11" name="TextBox 10"/>
          <p:cNvSpPr txBox="1"/>
          <p:nvPr/>
        </p:nvSpPr>
        <p:spPr>
          <a:xfrm>
            <a:off x="3047651" y="1015547"/>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封闭网络</a:t>
            </a:r>
            <a:endParaRPr lang="zh-CN" altLang="en-US" sz="1000" dirty="0">
              <a:latin typeface="微软雅黑" pitchFamily="34" charset="-122"/>
              <a:ea typeface="微软雅黑" pitchFamily="34" charset="-122"/>
            </a:endParaRPr>
          </a:p>
        </p:txBody>
      </p:sp>
      <p:sp>
        <p:nvSpPr>
          <p:cNvPr id="12" name="TextBox 11"/>
          <p:cNvSpPr txBox="1"/>
          <p:nvPr/>
        </p:nvSpPr>
        <p:spPr>
          <a:xfrm>
            <a:off x="4279424" y="1015547"/>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数据中心</a:t>
            </a:r>
            <a:endParaRPr lang="zh-CN" altLang="en-US" sz="1000" dirty="0">
              <a:latin typeface="微软雅黑" pitchFamily="34" charset="-122"/>
              <a:ea typeface="微软雅黑" pitchFamily="34" charset="-122"/>
            </a:endParaRPr>
          </a:p>
        </p:txBody>
      </p:sp>
      <p:pic>
        <p:nvPicPr>
          <p:cNvPr id="14" name="图片 13" descr="业务型无线虚链路-蓝.png"/>
          <p:cNvPicPr>
            <a:picLocks noChangeAspect="1"/>
          </p:cNvPicPr>
          <p:nvPr/>
        </p:nvPicPr>
        <p:blipFill>
          <a:blip r:embed="rId6" cstate="print"/>
          <a:stretch>
            <a:fillRect/>
          </a:stretch>
        </p:blipFill>
        <p:spPr>
          <a:xfrm>
            <a:off x="6737753" y="531727"/>
            <a:ext cx="540000" cy="441818"/>
          </a:xfrm>
          <a:prstGeom prst="rect">
            <a:avLst/>
          </a:prstGeom>
        </p:spPr>
      </p:pic>
      <p:pic>
        <p:nvPicPr>
          <p:cNvPr id="15" name="图片 14" descr="管理型无线虚链路-蓝.png"/>
          <p:cNvPicPr>
            <a:picLocks noChangeAspect="1"/>
          </p:cNvPicPr>
          <p:nvPr/>
        </p:nvPicPr>
        <p:blipFill>
          <a:blip r:embed="rId7" cstate="print"/>
          <a:stretch>
            <a:fillRect/>
          </a:stretch>
        </p:blipFill>
        <p:spPr>
          <a:xfrm>
            <a:off x="7963717" y="531727"/>
            <a:ext cx="540000" cy="441818"/>
          </a:xfrm>
          <a:prstGeom prst="rect">
            <a:avLst/>
          </a:prstGeom>
        </p:spPr>
      </p:pic>
      <p:sp>
        <p:nvSpPr>
          <p:cNvPr id="16" name="TextBox 15"/>
          <p:cNvSpPr txBox="1"/>
          <p:nvPr/>
        </p:nvSpPr>
        <p:spPr>
          <a:xfrm>
            <a:off x="6402459" y="1015547"/>
            <a:ext cx="121058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业务型无线虚链路</a:t>
            </a:r>
            <a:endParaRPr lang="zh-CN" altLang="en-US" sz="1000" dirty="0">
              <a:latin typeface="微软雅黑" pitchFamily="34" charset="-122"/>
              <a:ea typeface="微软雅黑" pitchFamily="34" charset="-122"/>
            </a:endParaRPr>
          </a:p>
        </p:txBody>
      </p:sp>
      <p:sp>
        <p:nvSpPr>
          <p:cNvPr id="17" name="TextBox 16"/>
          <p:cNvSpPr txBox="1"/>
          <p:nvPr/>
        </p:nvSpPr>
        <p:spPr>
          <a:xfrm>
            <a:off x="7628423" y="1015547"/>
            <a:ext cx="121058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管理型无线虚链路</a:t>
            </a:r>
            <a:endParaRPr lang="zh-CN" altLang="en-US" sz="1000" dirty="0">
              <a:latin typeface="微软雅黑" pitchFamily="34" charset="-122"/>
              <a:ea typeface="微软雅黑" pitchFamily="34" charset="-122"/>
            </a:endParaRPr>
          </a:p>
        </p:txBody>
      </p:sp>
      <p:pic>
        <p:nvPicPr>
          <p:cNvPr id="18" name="图片 17" descr="故障链路.png"/>
          <p:cNvPicPr>
            <a:picLocks noChangeAspect="1"/>
          </p:cNvPicPr>
          <p:nvPr/>
        </p:nvPicPr>
        <p:blipFill>
          <a:blip r:embed="rId8" cstate="print"/>
          <a:stretch>
            <a:fillRect/>
          </a:stretch>
        </p:blipFill>
        <p:spPr>
          <a:xfrm>
            <a:off x="682411" y="1482444"/>
            <a:ext cx="540000" cy="441818"/>
          </a:xfrm>
          <a:prstGeom prst="rect">
            <a:avLst/>
          </a:prstGeom>
        </p:spPr>
      </p:pic>
      <p:pic>
        <p:nvPicPr>
          <p:cNvPr id="20" name="图片 19" descr="无线网卡-蓝.png"/>
          <p:cNvPicPr>
            <a:picLocks noChangeAspect="1"/>
          </p:cNvPicPr>
          <p:nvPr/>
        </p:nvPicPr>
        <p:blipFill>
          <a:blip r:embed="rId9" cstate="print"/>
          <a:stretch>
            <a:fillRect/>
          </a:stretch>
        </p:blipFill>
        <p:spPr>
          <a:xfrm>
            <a:off x="3126465" y="1482444"/>
            <a:ext cx="540000" cy="441818"/>
          </a:xfrm>
          <a:prstGeom prst="rect">
            <a:avLst/>
          </a:prstGeom>
        </p:spPr>
      </p:pic>
      <p:pic>
        <p:nvPicPr>
          <p:cNvPr id="21" name="图片 20" descr="无线网桥-蓝.png"/>
          <p:cNvPicPr>
            <a:picLocks noChangeAspect="1"/>
          </p:cNvPicPr>
          <p:nvPr/>
        </p:nvPicPr>
        <p:blipFill>
          <a:blip r:embed="rId10" cstate="print"/>
          <a:stretch>
            <a:fillRect/>
          </a:stretch>
        </p:blipFill>
        <p:spPr>
          <a:xfrm>
            <a:off x="1851643" y="1482444"/>
            <a:ext cx="540000" cy="441818"/>
          </a:xfrm>
          <a:prstGeom prst="rect">
            <a:avLst/>
          </a:prstGeom>
        </p:spPr>
      </p:pic>
      <p:pic>
        <p:nvPicPr>
          <p:cNvPr id="22" name="图片 21" descr="通用网管-蓝.png"/>
          <p:cNvPicPr>
            <a:picLocks noChangeAspect="1"/>
          </p:cNvPicPr>
          <p:nvPr/>
        </p:nvPicPr>
        <p:blipFill>
          <a:blip r:embed="rId11" cstate="print"/>
          <a:stretch>
            <a:fillRect/>
          </a:stretch>
        </p:blipFill>
        <p:spPr>
          <a:xfrm>
            <a:off x="4358238" y="1482444"/>
            <a:ext cx="540000" cy="441818"/>
          </a:xfrm>
          <a:prstGeom prst="rect">
            <a:avLst/>
          </a:prstGeom>
        </p:spPr>
      </p:pic>
      <p:sp>
        <p:nvSpPr>
          <p:cNvPr id="23" name="TextBox 22"/>
          <p:cNvSpPr txBox="1"/>
          <p:nvPr/>
        </p:nvSpPr>
        <p:spPr>
          <a:xfrm>
            <a:off x="603597"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故障链路</a:t>
            </a:r>
            <a:endParaRPr lang="zh-CN" altLang="en-US" sz="1000" dirty="0">
              <a:latin typeface="微软雅黑" pitchFamily="34" charset="-122"/>
              <a:ea typeface="微软雅黑" pitchFamily="34" charset="-122"/>
            </a:endParaRPr>
          </a:p>
        </p:txBody>
      </p:sp>
      <p:sp>
        <p:nvSpPr>
          <p:cNvPr id="25" name="TextBox 24"/>
          <p:cNvSpPr txBox="1"/>
          <p:nvPr/>
        </p:nvSpPr>
        <p:spPr>
          <a:xfrm>
            <a:off x="3047651"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无线网卡</a:t>
            </a:r>
            <a:endParaRPr lang="zh-CN" altLang="en-US" sz="1000" dirty="0">
              <a:latin typeface="微软雅黑" pitchFamily="34" charset="-122"/>
              <a:ea typeface="微软雅黑" pitchFamily="34" charset="-122"/>
            </a:endParaRPr>
          </a:p>
        </p:txBody>
      </p:sp>
      <p:sp>
        <p:nvSpPr>
          <p:cNvPr id="26" name="TextBox 25"/>
          <p:cNvSpPr txBox="1"/>
          <p:nvPr/>
        </p:nvSpPr>
        <p:spPr>
          <a:xfrm>
            <a:off x="1772829"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无线网桥</a:t>
            </a:r>
            <a:endParaRPr lang="zh-CN" altLang="en-US" sz="1000" dirty="0">
              <a:latin typeface="微软雅黑" pitchFamily="34" charset="-122"/>
              <a:ea typeface="微软雅黑" pitchFamily="34" charset="-122"/>
            </a:endParaRPr>
          </a:p>
        </p:txBody>
      </p:sp>
      <p:sp>
        <p:nvSpPr>
          <p:cNvPr id="27" name="TextBox 26"/>
          <p:cNvSpPr txBox="1"/>
          <p:nvPr/>
        </p:nvSpPr>
        <p:spPr>
          <a:xfrm>
            <a:off x="4279424"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通用网管</a:t>
            </a:r>
            <a:endParaRPr lang="zh-CN" altLang="en-US" sz="1000" dirty="0">
              <a:latin typeface="微软雅黑" pitchFamily="34" charset="-122"/>
              <a:ea typeface="微软雅黑" pitchFamily="34" charset="-122"/>
            </a:endParaRPr>
          </a:p>
        </p:txBody>
      </p:sp>
      <p:pic>
        <p:nvPicPr>
          <p:cNvPr id="28" name="图片 27" descr="内网小型网管.png"/>
          <p:cNvPicPr>
            <a:picLocks noChangeAspect="1"/>
          </p:cNvPicPr>
          <p:nvPr/>
        </p:nvPicPr>
        <p:blipFill>
          <a:blip r:embed="rId12" cstate="print"/>
          <a:stretch>
            <a:fillRect/>
          </a:stretch>
        </p:blipFill>
        <p:spPr>
          <a:xfrm>
            <a:off x="5542498" y="1482444"/>
            <a:ext cx="540000" cy="441818"/>
          </a:xfrm>
          <a:prstGeom prst="rect">
            <a:avLst/>
          </a:prstGeom>
        </p:spPr>
      </p:pic>
      <p:pic>
        <p:nvPicPr>
          <p:cNvPr id="29" name="图片 28" descr="大型网管-蓝.png"/>
          <p:cNvPicPr>
            <a:picLocks noChangeAspect="1"/>
          </p:cNvPicPr>
          <p:nvPr/>
        </p:nvPicPr>
        <p:blipFill>
          <a:blip r:embed="rId13" cstate="print"/>
          <a:stretch>
            <a:fillRect/>
          </a:stretch>
        </p:blipFill>
        <p:spPr>
          <a:xfrm>
            <a:off x="6737753" y="1482444"/>
            <a:ext cx="540000" cy="441818"/>
          </a:xfrm>
          <a:prstGeom prst="rect">
            <a:avLst/>
          </a:prstGeom>
        </p:spPr>
      </p:pic>
      <p:sp>
        <p:nvSpPr>
          <p:cNvPr id="30" name="TextBox 29"/>
          <p:cNvSpPr txBox="1"/>
          <p:nvPr/>
        </p:nvSpPr>
        <p:spPr>
          <a:xfrm>
            <a:off x="5335445" y="1971675"/>
            <a:ext cx="95410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内网小型网管</a:t>
            </a:r>
            <a:endParaRPr lang="zh-CN" altLang="en-US" sz="1000" dirty="0">
              <a:latin typeface="微软雅黑" pitchFamily="34" charset="-122"/>
              <a:ea typeface="微软雅黑" pitchFamily="34" charset="-122"/>
            </a:endParaRPr>
          </a:p>
        </p:txBody>
      </p:sp>
      <p:sp>
        <p:nvSpPr>
          <p:cNvPr id="31" name="TextBox 30"/>
          <p:cNvSpPr txBox="1"/>
          <p:nvPr/>
        </p:nvSpPr>
        <p:spPr>
          <a:xfrm>
            <a:off x="6658939"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大型网管</a:t>
            </a:r>
            <a:endParaRPr lang="zh-CN" altLang="en-US" sz="1000" dirty="0">
              <a:latin typeface="微软雅黑" pitchFamily="34" charset="-122"/>
              <a:ea typeface="微软雅黑" pitchFamily="34" charset="-122"/>
            </a:endParaRPr>
          </a:p>
        </p:txBody>
      </p:sp>
      <p:pic>
        <p:nvPicPr>
          <p:cNvPr id="33" name="图片 32" descr="管理员-蓝.png"/>
          <p:cNvPicPr>
            <a:picLocks noChangeAspect="1"/>
          </p:cNvPicPr>
          <p:nvPr/>
        </p:nvPicPr>
        <p:blipFill>
          <a:blip r:embed="rId14" cstate="print"/>
          <a:stretch>
            <a:fillRect/>
          </a:stretch>
        </p:blipFill>
        <p:spPr>
          <a:xfrm>
            <a:off x="7963717" y="1475395"/>
            <a:ext cx="540000" cy="441818"/>
          </a:xfrm>
          <a:prstGeom prst="rect">
            <a:avLst/>
          </a:prstGeom>
        </p:spPr>
      </p:pic>
      <p:pic>
        <p:nvPicPr>
          <p:cNvPr id="34" name="图片 33" descr="网络管理员-蓝.png"/>
          <p:cNvPicPr>
            <a:picLocks noChangeAspect="1"/>
          </p:cNvPicPr>
          <p:nvPr/>
        </p:nvPicPr>
        <p:blipFill>
          <a:blip r:embed="rId15" cstate="print"/>
          <a:stretch>
            <a:fillRect/>
          </a:stretch>
        </p:blipFill>
        <p:spPr>
          <a:xfrm>
            <a:off x="683711" y="2486982"/>
            <a:ext cx="540000" cy="441818"/>
          </a:xfrm>
          <a:prstGeom prst="rect">
            <a:avLst/>
          </a:prstGeom>
        </p:spPr>
      </p:pic>
      <p:sp>
        <p:nvSpPr>
          <p:cNvPr id="38" name="TextBox 37"/>
          <p:cNvSpPr txBox="1"/>
          <p:nvPr/>
        </p:nvSpPr>
        <p:spPr>
          <a:xfrm>
            <a:off x="7949023" y="1945550"/>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管理员</a:t>
            </a:r>
            <a:endParaRPr lang="zh-CN" altLang="en-US" sz="1000" dirty="0">
              <a:latin typeface="微软雅黑" pitchFamily="34" charset="-122"/>
              <a:ea typeface="微软雅黑" pitchFamily="34" charset="-122"/>
            </a:endParaRPr>
          </a:p>
        </p:txBody>
      </p:sp>
      <p:sp>
        <p:nvSpPr>
          <p:cNvPr id="39" name="TextBox 38"/>
          <p:cNvSpPr txBox="1"/>
          <p:nvPr/>
        </p:nvSpPr>
        <p:spPr>
          <a:xfrm>
            <a:off x="540777" y="2964452"/>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网络管理员</a:t>
            </a:r>
            <a:endParaRPr lang="zh-CN" altLang="en-US" sz="1000" dirty="0">
              <a:latin typeface="微软雅黑" pitchFamily="34" charset="-122"/>
              <a:ea typeface="微软雅黑" pitchFamily="34" charset="-122"/>
            </a:endParaRPr>
          </a:p>
        </p:txBody>
      </p:sp>
      <p:pic>
        <p:nvPicPr>
          <p:cNvPr id="61" name="图片 60" descr="云管理平台蓝.png"/>
          <p:cNvPicPr>
            <a:picLocks noChangeAspect="1"/>
          </p:cNvPicPr>
          <p:nvPr/>
        </p:nvPicPr>
        <p:blipFill>
          <a:blip r:embed="rId16" cstate="print"/>
          <a:stretch>
            <a:fillRect/>
          </a:stretch>
        </p:blipFill>
        <p:spPr>
          <a:xfrm>
            <a:off x="5542498" y="536987"/>
            <a:ext cx="540000" cy="441818"/>
          </a:xfrm>
          <a:prstGeom prst="rect">
            <a:avLst/>
          </a:prstGeom>
        </p:spPr>
      </p:pic>
      <p:sp>
        <p:nvSpPr>
          <p:cNvPr id="62" name="TextBox 61"/>
          <p:cNvSpPr txBox="1"/>
          <p:nvPr/>
        </p:nvSpPr>
        <p:spPr>
          <a:xfrm>
            <a:off x="5399565" y="1015547"/>
            <a:ext cx="82586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云管理平台</a:t>
            </a:r>
            <a:endParaRPr lang="zh-CN" altLang="en-US" sz="1000" dirty="0">
              <a:latin typeface="微软雅黑" pitchFamily="34" charset="-122"/>
              <a:ea typeface="微软雅黑" pitchFamily="34" charset="-122"/>
            </a:endParaRPr>
          </a:p>
        </p:txBody>
      </p:sp>
      <p:pic>
        <p:nvPicPr>
          <p:cNvPr id="63" name="图片 62" descr="虚拟化管理平台蓝.png"/>
          <p:cNvPicPr>
            <a:picLocks noChangeAspect="1"/>
          </p:cNvPicPr>
          <p:nvPr/>
        </p:nvPicPr>
        <p:blipFill>
          <a:blip r:embed="rId17" cstate="print"/>
          <a:stretch>
            <a:fillRect/>
          </a:stretch>
        </p:blipFill>
        <p:spPr>
          <a:xfrm>
            <a:off x="1853613" y="2476820"/>
            <a:ext cx="540000" cy="441818"/>
          </a:xfrm>
          <a:prstGeom prst="rect">
            <a:avLst/>
          </a:prstGeom>
        </p:spPr>
      </p:pic>
      <p:sp>
        <p:nvSpPr>
          <p:cNvPr id="64" name="TextBox 63"/>
          <p:cNvSpPr txBox="1"/>
          <p:nvPr/>
        </p:nvSpPr>
        <p:spPr>
          <a:xfrm>
            <a:off x="1588194" y="2964452"/>
            <a:ext cx="108234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虚拟化管理平台</a:t>
            </a:r>
            <a:endParaRPr lang="zh-CN" altLang="en-US" sz="1000" dirty="0">
              <a:latin typeface="微软雅黑" pitchFamily="34" charset="-122"/>
              <a:ea typeface="微软雅黑" pitchFamily="34" charset="-122"/>
            </a:endParaRPr>
          </a:p>
        </p:txBody>
      </p:sp>
      <p:sp>
        <p:nvSpPr>
          <p:cNvPr id="67" name="TextBox 66"/>
          <p:cNvSpPr txBox="1"/>
          <p:nvPr/>
        </p:nvSpPr>
        <p:spPr>
          <a:xfrm>
            <a:off x="2832849" y="2964452"/>
            <a:ext cx="1127233"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Agile controller</a:t>
            </a:r>
            <a:endParaRPr lang="zh-CN" altLang="en-US" sz="1000" dirty="0">
              <a:latin typeface="微软雅黑" pitchFamily="34" charset="-122"/>
              <a:ea typeface="微软雅黑" pitchFamily="34" charset="-122"/>
            </a:endParaRPr>
          </a:p>
        </p:txBody>
      </p:sp>
      <p:pic>
        <p:nvPicPr>
          <p:cNvPr id="60" name="图片 59" descr="Agile controller蓝.png"/>
          <p:cNvPicPr>
            <a:picLocks noChangeAspect="1"/>
          </p:cNvPicPr>
          <p:nvPr/>
        </p:nvPicPr>
        <p:blipFill>
          <a:blip r:embed="rId18" cstate="print"/>
          <a:stretch>
            <a:fillRect/>
          </a:stretch>
        </p:blipFill>
        <p:spPr>
          <a:xfrm>
            <a:off x="3126465" y="2474015"/>
            <a:ext cx="540000" cy="441818"/>
          </a:xfrm>
          <a:prstGeom prst="rect">
            <a:avLst/>
          </a:prstGeom>
        </p:spPr>
      </p:pic>
      <p:sp>
        <p:nvSpPr>
          <p:cNvPr id="65" name="TextBox 4"/>
          <p:cNvSpPr txBox="1"/>
          <p:nvPr/>
        </p:nvSpPr>
        <p:spPr>
          <a:xfrm>
            <a:off x="5289949" y="2956248"/>
            <a:ext cx="1076672" cy="246221"/>
          </a:xfrm>
          <a:prstGeom prst="rect">
            <a:avLst/>
          </a:prstGeom>
          <a:noFill/>
        </p:spPr>
        <p:txBody>
          <a:bodyPr wrap="square" rtlCol="0">
            <a:spAutoFit/>
          </a:bodyPr>
          <a:lstStyle/>
          <a:p>
            <a:pPr algn="ctr"/>
            <a:r>
              <a:rPr lang="zh-CN" altLang="en-US" sz="1000" dirty="0">
                <a:latin typeface="微软雅黑" pitchFamily="34" charset="-122"/>
                <a:ea typeface="微软雅黑" pitchFamily="34" charset="-122"/>
              </a:rPr>
              <a:t>企业网络用户</a:t>
            </a:r>
          </a:p>
        </p:txBody>
      </p:sp>
      <p:sp>
        <p:nvSpPr>
          <p:cNvPr id="66" name="TextBox 87"/>
          <p:cNvSpPr txBox="1"/>
          <p:nvPr/>
        </p:nvSpPr>
        <p:spPr>
          <a:xfrm>
            <a:off x="4150392" y="2953708"/>
            <a:ext cx="952744" cy="246221"/>
          </a:xfrm>
          <a:prstGeom prst="rect">
            <a:avLst/>
          </a:prstGeom>
          <a:noFill/>
        </p:spPr>
        <p:txBody>
          <a:bodyPr wrap="square" rtlCol="0">
            <a:spAutoFit/>
          </a:bodyPr>
          <a:lstStyle/>
          <a:p>
            <a:pPr algn="ctr"/>
            <a:r>
              <a:rPr lang="zh-CN" altLang="en-US" sz="1000" dirty="0">
                <a:latin typeface="微软雅黑" pitchFamily="34" charset="-122"/>
                <a:ea typeface="微软雅黑" pitchFamily="34" charset="-122"/>
              </a:rPr>
              <a:t>个人网络用户</a:t>
            </a:r>
          </a:p>
        </p:txBody>
      </p:sp>
      <p:pic>
        <p:nvPicPr>
          <p:cNvPr id="74" name="图片 73"/>
          <p:cNvPicPr>
            <a:picLocks/>
          </p:cNvPicPr>
          <p:nvPr/>
        </p:nvPicPr>
        <p:blipFill>
          <a:blip r:embed="rId19" cstate="print">
            <a:extLst>
              <a:ext uri="{28A0092B-C50C-407E-A947-70E740481C1C}">
                <a14:useLocalDpi xmlns:a14="http://schemas.microsoft.com/office/drawing/2010/main" val="0"/>
              </a:ext>
            </a:extLst>
          </a:blip>
          <a:stretch>
            <a:fillRect/>
          </a:stretch>
        </p:blipFill>
        <p:spPr>
          <a:xfrm>
            <a:off x="4360450" y="2474704"/>
            <a:ext cx="540000" cy="442800"/>
          </a:xfrm>
          <a:prstGeom prst="rect">
            <a:avLst/>
          </a:prstGeom>
        </p:spPr>
      </p:pic>
      <p:pic>
        <p:nvPicPr>
          <p:cNvPr id="75" name="图片 74"/>
          <p:cNvPicPr>
            <a:picLocks/>
          </p:cNvPicPr>
          <p:nvPr/>
        </p:nvPicPr>
        <p:blipFill>
          <a:blip r:embed="rId20" cstate="print">
            <a:extLst>
              <a:ext uri="{28A0092B-C50C-407E-A947-70E740481C1C}">
                <a14:useLocalDpi xmlns:a14="http://schemas.microsoft.com/office/drawing/2010/main" val="0"/>
              </a:ext>
            </a:extLst>
          </a:blip>
          <a:stretch>
            <a:fillRect/>
          </a:stretch>
        </p:blipFill>
        <p:spPr>
          <a:xfrm>
            <a:off x="5537120" y="2477244"/>
            <a:ext cx="540000" cy="442800"/>
          </a:xfrm>
          <a:prstGeom prst="rect">
            <a:avLst/>
          </a:prstGeom>
        </p:spPr>
      </p:pic>
    </p:spTree>
  </p:cSld>
  <p:clrMapOvr>
    <a:masterClrMapping/>
  </p:clrMapOvr>
  <p:transition advClick="0" advTm="8000">
    <p:fade thruBlk="1"/>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图片 72" descr="内网小型网管.png"/>
          <p:cNvPicPr>
            <a:picLocks noChangeAspect="1"/>
          </p:cNvPicPr>
          <p:nvPr/>
        </p:nvPicPr>
        <p:blipFill>
          <a:blip r:embed="rId2" cstate="print"/>
          <a:stretch>
            <a:fillRect/>
          </a:stretch>
        </p:blipFill>
        <p:spPr>
          <a:xfrm>
            <a:off x="5535967" y="1482361"/>
            <a:ext cx="540000" cy="441818"/>
          </a:xfrm>
          <a:prstGeom prst="rect">
            <a:avLst/>
          </a:prstGeom>
        </p:spPr>
      </p:pic>
      <p:pic>
        <p:nvPicPr>
          <p:cNvPr id="74" name="图片 73" descr="故障链路.png"/>
          <p:cNvPicPr>
            <a:picLocks noChangeAspect="1"/>
          </p:cNvPicPr>
          <p:nvPr/>
        </p:nvPicPr>
        <p:blipFill>
          <a:blip r:embed="rId3" cstate="print"/>
          <a:stretch>
            <a:fillRect/>
          </a:stretch>
        </p:blipFill>
        <p:spPr>
          <a:xfrm>
            <a:off x="682411" y="1484447"/>
            <a:ext cx="540000" cy="441818"/>
          </a:xfrm>
          <a:prstGeom prst="rect">
            <a:avLst/>
          </a:prstGeom>
        </p:spPr>
      </p:pic>
      <p:pic>
        <p:nvPicPr>
          <p:cNvPr id="75" name="图片 74" descr="管理型无线虚链路.png"/>
          <p:cNvPicPr>
            <a:picLocks noChangeAspect="1"/>
          </p:cNvPicPr>
          <p:nvPr/>
        </p:nvPicPr>
        <p:blipFill>
          <a:blip r:embed="rId4" cstate="print"/>
          <a:stretch>
            <a:fillRect/>
          </a:stretch>
        </p:blipFill>
        <p:spPr>
          <a:xfrm>
            <a:off x="6737753" y="528065"/>
            <a:ext cx="540000" cy="441818"/>
          </a:xfrm>
          <a:prstGeom prst="rect">
            <a:avLst/>
          </a:prstGeom>
        </p:spPr>
      </p:pic>
      <p:pic>
        <p:nvPicPr>
          <p:cNvPr id="76" name="图片 75" descr="业务型无线虚链路.png"/>
          <p:cNvPicPr>
            <a:picLocks noChangeAspect="1"/>
          </p:cNvPicPr>
          <p:nvPr/>
        </p:nvPicPr>
        <p:blipFill>
          <a:blip r:embed="rId5" cstate="print"/>
          <a:stretch>
            <a:fillRect/>
          </a:stretch>
        </p:blipFill>
        <p:spPr>
          <a:xfrm>
            <a:off x="7963717" y="528064"/>
            <a:ext cx="540000" cy="441818"/>
          </a:xfrm>
          <a:prstGeom prst="rect">
            <a:avLst/>
          </a:prstGeom>
        </p:spPr>
      </p:pic>
      <p:pic>
        <p:nvPicPr>
          <p:cNvPr id="77" name="图片 76" descr="无线网卡-黄.png"/>
          <p:cNvPicPr>
            <a:picLocks noChangeAspect="1"/>
          </p:cNvPicPr>
          <p:nvPr/>
        </p:nvPicPr>
        <p:blipFill>
          <a:blip r:embed="rId6" cstate="print"/>
          <a:stretch>
            <a:fillRect/>
          </a:stretch>
        </p:blipFill>
        <p:spPr>
          <a:xfrm>
            <a:off x="3101541" y="1485232"/>
            <a:ext cx="540000" cy="441818"/>
          </a:xfrm>
          <a:prstGeom prst="rect">
            <a:avLst/>
          </a:prstGeom>
        </p:spPr>
      </p:pic>
      <p:pic>
        <p:nvPicPr>
          <p:cNvPr id="78" name="图片 77" descr="无线网桥-黄.png"/>
          <p:cNvPicPr>
            <a:picLocks noChangeAspect="1"/>
          </p:cNvPicPr>
          <p:nvPr/>
        </p:nvPicPr>
        <p:blipFill>
          <a:blip r:embed="rId7" cstate="print"/>
          <a:stretch>
            <a:fillRect/>
          </a:stretch>
        </p:blipFill>
        <p:spPr>
          <a:xfrm>
            <a:off x="1877384" y="1483663"/>
            <a:ext cx="540000" cy="441818"/>
          </a:xfrm>
          <a:prstGeom prst="rect">
            <a:avLst/>
          </a:prstGeom>
        </p:spPr>
      </p:pic>
      <p:pic>
        <p:nvPicPr>
          <p:cNvPr id="80" name="图片 79" descr="管理员-黄.png"/>
          <p:cNvPicPr>
            <a:picLocks noChangeAspect="1"/>
          </p:cNvPicPr>
          <p:nvPr/>
        </p:nvPicPr>
        <p:blipFill>
          <a:blip r:embed="rId8" cstate="print"/>
          <a:stretch>
            <a:fillRect/>
          </a:stretch>
        </p:blipFill>
        <p:spPr>
          <a:xfrm>
            <a:off x="7963717" y="1470866"/>
            <a:ext cx="540000" cy="441818"/>
          </a:xfrm>
          <a:prstGeom prst="rect">
            <a:avLst/>
          </a:prstGeom>
        </p:spPr>
      </p:pic>
      <p:pic>
        <p:nvPicPr>
          <p:cNvPr id="81" name="图片 80" descr="网络管理员-黄.png"/>
          <p:cNvPicPr>
            <a:picLocks noChangeAspect="1"/>
          </p:cNvPicPr>
          <p:nvPr/>
        </p:nvPicPr>
        <p:blipFill>
          <a:blip r:embed="rId9" cstate="print"/>
          <a:stretch>
            <a:fillRect/>
          </a:stretch>
        </p:blipFill>
        <p:spPr>
          <a:xfrm>
            <a:off x="676429" y="2451512"/>
            <a:ext cx="540000" cy="441818"/>
          </a:xfrm>
          <a:prstGeom prst="rect">
            <a:avLst/>
          </a:prstGeom>
        </p:spPr>
      </p:pic>
      <p:pic>
        <p:nvPicPr>
          <p:cNvPr id="82" name="图片 81" descr="大型网管-黄.png"/>
          <p:cNvPicPr>
            <a:picLocks noChangeAspect="1"/>
          </p:cNvPicPr>
          <p:nvPr/>
        </p:nvPicPr>
        <p:blipFill>
          <a:blip r:embed="rId10" cstate="print"/>
          <a:stretch>
            <a:fillRect/>
          </a:stretch>
        </p:blipFill>
        <p:spPr>
          <a:xfrm>
            <a:off x="6737753" y="1477132"/>
            <a:ext cx="540000" cy="441818"/>
          </a:xfrm>
          <a:prstGeom prst="rect">
            <a:avLst/>
          </a:prstGeom>
        </p:spPr>
      </p:pic>
      <p:pic>
        <p:nvPicPr>
          <p:cNvPr id="83" name="图片 82" descr="通用网管-黄.png"/>
          <p:cNvPicPr>
            <a:picLocks noChangeAspect="1"/>
          </p:cNvPicPr>
          <p:nvPr/>
        </p:nvPicPr>
        <p:blipFill>
          <a:blip r:embed="rId11" cstate="print"/>
          <a:stretch>
            <a:fillRect/>
          </a:stretch>
        </p:blipFill>
        <p:spPr>
          <a:xfrm>
            <a:off x="4311944" y="1483663"/>
            <a:ext cx="540000" cy="441818"/>
          </a:xfrm>
          <a:prstGeom prst="rect">
            <a:avLst/>
          </a:prstGeom>
        </p:spPr>
      </p:pic>
      <p:pic>
        <p:nvPicPr>
          <p:cNvPr id="60" name="图片 59" descr="云计算-黄.png"/>
          <p:cNvPicPr>
            <a:picLocks noChangeAspect="1"/>
          </p:cNvPicPr>
          <p:nvPr/>
        </p:nvPicPr>
        <p:blipFill>
          <a:blip r:embed="rId12" cstate="print"/>
          <a:stretch>
            <a:fillRect/>
          </a:stretch>
        </p:blipFill>
        <p:spPr>
          <a:xfrm>
            <a:off x="680115" y="529284"/>
            <a:ext cx="540000" cy="441818"/>
          </a:xfrm>
          <a:prstGeom prst="rect">
            <a:avLst/>
          </a:prstGeom>
        </p:spPr>
      </p:pic>
      <p:pic>
        <p:nvPicPr>
          <p:cNvPr id="61" name="图片 60" descr="封闭网络-黄.png"/>
          <p:cNvPicPr>
            <a:picLocks noChangeAspect="1"/>
          </p:cNvPicPr>
          <p:nvPr/>
        </p:nvPicPr>
        <p:blipFill>
          <a:blip r:embed="rId13" cstate="print"/>
          <a:stretch>
            <a:fillRect/>
          </a:stretch>
        </p:blipFill>
        <p:spPr>
          <a:xfrm>
            <a:off x="3099284" y="522753"/>
            <a:ext cx="540000" cy="441818"/>
          </a:xfrm>
          <a:prstGeom prst="rect">
            <a:avLst/>
          </a:prstGeom>
        </p:spPr>
      </p:pic>
      <p:pic>
        <p:nvPicPr>
          <p:cNvPr id="62" name="图片 61" descr="开放网络-黄.png"/>
          <p:cNvPicPr>
            <a:picLocks noChangeAspect="1"/>
          </p:cNvPicPr>
          <p:nvPr/>
        </p:nvPicPr>
        <p:blipFill>
          <a:blip r:embed="rId14" cstate="print"/>
          <a:stretch>
            <a:fillRect/>
          </a:stretch>
        </p:blipFill>
        <p:spPr>
          <a:xfrm>
            <a:off x="1860308" y="522753"/>
            <a:ext cx="540000" cy="441818"/>
          </a:xfrm>
          <a:prstGeom prst="rect">
            <a:avLst/>
          </a:prstGeom>
        </p:spPr>
      </p:pic>
      <p:pic>
        <p:nvPicPr>
          <p:cNvPr id="63" name="图片 62" descr="数据中心-黄.png"/>
          <p:cNvPicPr>
            <a:picLocks noChangeAspect="1"/>
          </p:cNvPicPr>
          <p:nvPr/>
        </p:nvPicPr>
        <p:blipFill>
          <a:blip r:embed="rId15" cstate="print"/>
          <a:stretch>
            <a:fillRect/>
          </a:stretch>
        </p:blipFill>
        <p:spPr>
          <a:xfrm>
            <a:off x="4311944" y="527988"/>
            <a:ext cx="540000" cy="441818"/>
          </a:xfrm>
          <a:prstGeom prst="rect">
            <a:avLst/>
          </a:prstGeom>
        </p:spPr>
      </p:pic>
      <p:sp>
        <p:nvSpPr>
          <p:cNvPr id="3" name="TextBox 2"/>
          <p:cNvSpPr txBox="1"/>
          <p:nvPr/>
        </p:nvSpPr>
        <p:spPr>
          <a:xfrm>
            <a:off x="574771" y="78372"/>
            <a:ext cx="934871" cy="276999"/>
          </a:xfrm>
          <a:prstGeom prst="rect">
            <a:avLst/>
          </a:prstGeom>
          <a:noFill/>
        </p:spPr>
        <p:txBody>
          <a:bodyPr wrap="none" rtlCol="0">
            <a:spAutoFit/>
          </a:bodyPr>
          <a:lstStyle/>
          <a:p>
            <a:r>
              <a:rPr lang="zh-CN" altLang="en-US" sz="1200" dirty="0" smtClean="0">
                <a:latin typeface="微软雅黑" pitchFamily="34" charset="-122"/>
                <a:ea typeface="微软雅黑" pitchFamily="34" charset="-122"/>
              </a:rPr>
              <a:t>网络</a:t>
            </a:r>
            <a:r>
              <a:rPr lang="en-US" altLang="zh-CN" sz="1200" dirty="0" smtClean="0">
                <a:latin typeface="微软雅黑" pitchFamily="34" charset="-122"/>
                <a:ea typeface="微软雅黑" pitchFamily="34" charset="-122"/>
              </a:rPr>
              <a:t>&amp;</a:t>
            </a:r>
            <a:r>
              <a:rPr lang="zh-CN" altLang="en-US" sz="1200" dirty="0" smtClean="0">
                <a:latin typeface="微软雅黑" pitchFamily="34" charset="-122"/>
                <a:ea typeface="微软雅黑" pitchFamily="34" charset="-122"/>
              </a:rPr>
              <a:t>网管</a:t>
            </a:r>
            <a:endParaRPr lang="zh-CN" altLang="en-US" sz="1200" dirty="0">
              <a:latin typeface="微软雅黑" pitchFamily="34" charset="-122"/>
              <a:ea typeface="微软雅黑" pitchFamily="34" charset="-122"/>
            </a:endParaRPr>
          </a:p>
        </p:txBody>
      </p:sp>
      <p:sp>
        <p:nvSpPr>
          <p:cNvPr id="9" name="TextBox 8"/>
          <p:cNvSpPr txBox="1"/>
          <p:nvPr/>
        </p:nvSpPr>
        <p:spPr>
          <a:xfrm>
            <a:off x="661186" y="1015547"/>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云计算</a:t>
            </a:r>
            <a:endParaRPr lang="zh-CN" altLang="en-US" sz="1000" dirty="0">
              <a:latin typeface="微软雅黑" pitchFamily="34" charset="-122"/>
              <a:ea typeface="微软雅黑" pitchFamily="34" charset="-122"/>
            </a:endParaRPr>
          </a:p>
        </p:txBody>
      </p:sp>
      <p:sp>
        <p:nvSpPr>
          <p:cNvPr id="10" name="TextBox 9"/>
          <p:cNvSpPr txBox="1"/>
          <p:nvPr/>
        </p:nvSpPr>
        <p:spPr>
          <a:xfrm>
            <a:off x="1780959" y="1015547"/>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开放网络</a:t>
            </a:r>
            <a:endParaRPr lang="zh-CN" altLang="en-US" sz="1000" dirty="0">
              <a:latin typeface="微软雅黑" pitchFamily="34" charset="-122"/>
              <a:ea typeface="微软雅黑" pitchFamily="34" charset="-122"/>
            </a:endParaRPr>
          </a:p>
        </p:txBody>
      </p:sp>
      <p:sp>
        <p:nvSpPr>
          <p:cNvPr id="11" name="TextBox 10"/>
          <p:cNvSpPr txBox="1"/>
          <p:nvPr/>
        </p:nvSpPr>
        <p:spPr>
          <a:xfrm>
            <a:off x="3021526" y="1015547"/>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封闭网络</a:t>
            </a:r>
            <a:endParaRPr lang="zh-CN" altLang="en-US" sz="1000" dirty="0">
              <a:latin typeface="微软雅黑" pitchFamily="34" charset="-122"/>
              <a:ea typeface="微软雅黑" pitchFamily="34" charset="-122"/>
            </a:endParaRPr>
          </a:p>
        </p:txBody>
      </p:sp>
      <p:sp>
        <p:nvSpPr>
          <p:cNvPr id="12" name="TextBox 11"/>
          <p:cNvSpPr txBox="1"/>
          <p:nvPr/>
        </p:nvSpPr>
        <p:spPr>
          <a:xfrm>
            <a:off x="4233130" y="1015547"/>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数据中心</a:t>
            </a:r>
            <a:endParaRPr lang="zh-CN" altLang="en-US" sz="1000" dirty="0">
              <a:latin typeface="微软雅黑" pitchFamily="34" charset="-122"/>
              <a:ea typeface="微软雅黑" pitchFamily="34" charset="-122"/>
            </a:endParaRPr>
          </a:p>
        </p:txBody>
      </p:sp>
      <p:sp>
        <p:nvSpPr>
          <p:cNvPr id="13" name="TextBox 12"/>
          <p:cNvSpPr txBox="1"/>
          <p:nvPr/>
        </p:nvSpPr>
        <p:spPr>
          <a:xfrm>
            <a:off x="5521273" y="1015547"/>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互联网</a:t>
            </a:r>
            <a:endParaRPr lang="zh-CN" altLang="en-US" sz="1000" dirty="0">
              <a:latin typeface="微软雅黑" pitchFamily="34" charset="-122"/>
              <a:ea typeface="微软雅黑" pitchFamily="34" charset="-122"/>
            </a:endParaRPr>
          </a:p>
        </p:txBody>
      </p:sp>
      <p:sp>
        <p:nvSpPr>
          <p:cNvPr id="16" name="TextBox 15"/>
          <p:cNvSpPr txBox="1"/>
          <p:nvPr/>
        </p:nvSpPr>
        <p:spPr>
          <a:xfrm>
            <a:off x="6402459" y="1015547"/>
            <a:ext cx="121058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业务型无线虚链路</a:t>
            </a:r>
            <a:endParaRPr lang="zh-CN" altLang="en-US" sz="1000" dirty="0">
              <a:latin typeface="微软雅黑" pitchFamily="34" charset="-122"/>
              <a:ea typeface="微软雅黑" pitchFamily="34" charset="-122"/>
            </a:endParaRPr>
          </a:p>
        </p:txBody>
      </p:sp>
      <p:sp>
        <p:nvSpPr>
          <p:cNvPr id="17" name="TextBox 16"/>
          <p:cNvSpPr txBox="1"/>
          <p:nvPr/>
        </p:nvSpPr>
        <p:spPr>
          <a:xfrm>
            <a:off x="7628423" y="1015547"/>
            <a:ext cx="121058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管理型无线虚链路</a:t>
            </a:r>
            <a:endParaRPr lang="zh-CN" altLang="en-US" sz="1000" dirty="0">
              <a:latin typeface="微软雅黑" pitchFamily="34" charset="-122"/>
              <a:ea typeface="微软雅黑" pitchFamily="34" charset="-122"/>
            </a:endParaRPr>
          </a:p>
        </p:txBody>
      </p:sp>
      <p:sp>
        <p:nvSpPr>
          <p:cNvPr id="23" name="TextBox 22"/>
          <p:cNvSpPr txBox="1"/>
          <p:nvPr/>
        </p:nvSpPr>
        <p:spPr>
          <a:xfrm>
            <a:off x="603597"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故障链路</a:t>
            </a:r>
            <a:endParaRPr lang="zh-CN" altLang="en-US" sz="1000" dirty="0">
              <a:latin typeface="微软雅黑" pitchFamily="34" charset="-122"/>
              <a:ea typeface="微软雅黑" pitchFamily="34" charset="-122"/>
            </a:endParaRPr>
          </a:p>
        </p:txBody>
      </p:sp>
      <p:sp>
        <p:nvSpPr>
          <p:cNvPr id="25" name="TextBox 24"/>
          <p:cNvSpPr txBox="1"/>
          <p:nvPr/>
        </p:nvSpPr>
        <p:spPr>
          <a:xfrm>
            <a:off x="3028057"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无线网卡</a:t>
            </a:r>
            <a:endParaRPr lang="zh-CN" altLang="en-US" sz="1000" dirty="0">
              <a:latin typeface="微软雅黑" pitchFamily="34" charset="-122"/>
              <a:ea typeface="微软雅黑" pitchFamily="34" charset="-122"/>
            </a:endParaRPr>
          </a:p>
        </p:txBody>
      </p:sp>
      <p:sp>
        <p:nvSpPr>
          <p:cNvPr id="26" name="TextBox 25"/>
          <p:cNvSpPr txBox="1"/>
          <p:nvPr/>
        </p:nvSpPr>
        <p:spPr>
          <a:xfrm>
            <a:off x="1798954"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无线网桥</a:t>
            </a:r>
            <a:endParaRPr lang="zh-CN" altLang="en-US" sz="1000" dirty="0">
              <a:latin typeface="微软雅黑" pitchFamily="34" charset="-122"/>
              <a:ea typeface="微软雅黑" pitchFamily="34" charset="-122"/>
            </a:endParaRPr>
          </a:p>
        </p:txBody>
      </p:sp>
      <p:sp>
        <p:nvSpPr>
          <p:cNvPr id="27" name="TextBox 26"/>
          <p:cNvSpPr txBox="1"/>
          <p:nvPr/>
        </p:nvSpPr>
        <p:spPr>
          <a:xfrm>
            <a:off x="4233130"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通用网管</a:t>
            </a:r>
            <a:endParaRPr lang="zh-CN" altLang="en-US" sz="1000" dirty="0">
              <a:latin typeface="微软雅黑" pitchFamily="34" charset="-122"/>
              <a:ea typeface="微软雅黑" pitchFamily="34" charset="-122"/>
            </a:endParaRPr>
          </a:p>
        </p:txBody>
      </p:sp>
      <p:sp>
        <p:nvSpPr>
          <p:cNvPr id="30" name="TextBox 29"/>
          <p:cNvSpPr txBox="1"/>
          <p:nvPr/>
        </p:nvSpPr>
        <p:spPr>
          <a:xfrm>
            <a:off x="5328914" y="1971675"/>
            <a:ext cx="954107"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内网小型网管</a:t>
            </a:r>
            <a:endParaRPr lang="zh-CN" altLang="en-US" sz="1000" dirty="0">
              <a:latin typeface="微软雅黑" pitchFamily="34" charset="-122"/>
              <a:ea typeface="微软雅黑" pitchFamily="34" charset="-122"/>
            </a:endParaRPr>
          </a:p>
        </p:txBody>
      </p:sp>
      <p:sp>
        <p:nvSpPr>
          <p:cNvPr id="31" name="TextBox 30"/>
          <p:cNvSpPr txBox="1"/>
          <p:nvPr/>
        </p:nvSpPr>
        <p:spPr>
          <a:xfrm>
            <a:off x="6658939" y="1971675"/>
            <a:ext cx="69762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大型网管</a:t>
            </a:r>
            <a:endParaRPr lang="zh-CN" altLang="en-US" sz="1000" dirty="0">
              <a:latin typeface="微软雅黑" pitchFamily="34" charset="-122"/>
              <a:ea typeface="微软雅黑" pitchFamily="34" charset="-122"/>
            </a:endParaRPr>
          </a:p>
        </p:txBody>
      </p:sp>
      <p:sp>
        <p:nvSpPr>
          <p:cNvPr id="38" name="TextBox 37"/>
          <p:cNvSpPr txBox="1"/>
          <p:nvPr/>
        </p:nvSpPr>
        <p:spPr>
          <a:xfrm>
            <a:off x="7949023" y="1939018"/>
            <a:ext cx="56938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管理员</a:t>
            </a:r>
            <a:endParaRPr lang="zh-CN" altLang="en-US" sz="1000" dirty="0">
              <a:latin typeface="微软雅黑" pitchFamily="34" charset="-122"/>
              <a:ea typeface="微软雅黑" pitchFamily="34" charset="-122"/>
            </a:endParaRPr>
          </a:p>
        </p:txBody>
      </p:sp>
      <p:sp>
        <p:nvSpPr>
          <p:cNvPr id="39" name="TextBox 38"/>
          <p:cNvSpPr txBox="1"/>
          <p:nvPr/>
        </p:nvSpPr>
        <p:spPr>
          <a:xfrm>
            <a:off x="533768" y="2933511"/>
            <a:ext cx="825868"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网络管理员</a:t>
            </a:r>
            <a:endParaRPr lang="zh-CN" altLang="en-US" sz="1000" dirty="0">
              <a:latin typeface="微软雅黑" pitchFamily="34" charset="-122"/>
              <a:ea typeface="微软雅黑" pitchFamily="34" charset="-122"/>
            </a:endParaRPr>
          </a:p>
        </p:txBody>
      </p:sp>
      <p:pic>
        <p:nvPicPr>
          <p:cNvPr id="65" name="图片 64" descr="云管理平台黄.png"/>
          <p:cNvPicPr>
            <a:picLocks noChangeAspect="1"/>
          </p:cNvPicPr>
          <p:nvPr/>
        </p:nvPicPr>
        <p:blipFill>
          <a:blip r:embed="rId16" cstate="print"/>
          <a:stretch>
            <a:fillRect/>
          </a:stretch>
        </p:blipFill>
        <p:spPr>
          <a:xfrm>
            <a:off x="5535967" y="524146"/>
            <a:ext cx="540000" cy="441818"/>
          </a:xfrm>
          <a:prstGeom prst="rect">
            <a:avLst/>
          </a:prstGeom>
        </p:spPr>
      </p:pic>
      <p:pic>
        <p:nvPicPr>
          <p:cNvPr id="66" name="图片 65" descr="虚拟化管理平台黄.png"/>
          <p:cNvPicPr>
            <a:picLocks noChangeAspect="1"/>
          </p:cNvPicPr>
          <p:nvPr/>
        </p:nvPicPr>
        <p:blipFill>
          <a:blip r:embed="rId17" cstate="print"/>
          <a:stretch>
            <a:fillRect/>
          </a:stretch>
        </p:blipFill>
        <p:spPr>
          <a:xfrm>
            <a:off x="1834241" y="2457449"/>
            <a:ext cx="540000" cy="441818"/>
          </a:xfrm>
          <a:prstGeom prst="rect">
            <a:avLst/>
          </a:prstGeom>
        </p:spPr>
      </p:pic>
      <p:sp>
        <p:nvSpPr>
          <p:cNvPr id="69" name="TextBox 68"/>
          <p:cNvSpPr txBox="1"/>
          <p:nvPr/>
        </p:nvSpPr>
        <p:spPr>
          <a:xfrm>
            <a:off x="1555059" y="2933511"/>
            <a:ext cx="1082349" cy="246221"/>
          </a:xfrm>
          <a:prstGeom prst="rect">
            <a:avLst/>
          </a:prstGeom>
          <a:noFill/>
        </p:spPr>
        <p:txBody>
          <a:bodyPr wrap="none" rtlCol="0">
            <a:spAutoFit/>
          </a:bodyPr>
          <a:lstStyle/>
          <a:p>
            <a:pPr algn="ctr"/>
            <a:r>
              <a:rPr lang="zh-CN" altLang="en-US" sz="1000" dirty="0" smtClean="0">
                <a:latin typeface="微软雅黑" pitchFamily="34" charset="-122"/>
                <a:ea typeface="微软雅黑" pitchFamily="34" charset="-122"/>
              </a:rPr>
              <a:t>虚拟化管理平台</a:t>
            </a:r>
            <a:endParaRPr lang="zh-CN" altLang="en-US" sz="1000" dirty="0">
              <a:latin typeface="微软雅黑" pitchFamily="34" charset="-122"/>
              <a:ea typeface="微软雅黑" pitchFamily="34" charset="-122"/>
            </a:endParaRPr>
          </a:p>
        </p:txBody>
      </p:sp>
      <p:sp>
        <p:nvSpPr>
          <p:cNvPr id="84" name="TextBox 83"/>
          <p:cNvSpPr txBox="1"/>
          <p:nvPr/>
        </p:nvSpPr>
        <p:spPr>
          <a:xfrm>
            <a:off x="2838903" y="2933511"/>
            <a:ext cx="1127233" cy="246221"/>
          </a:xfrm>
          <a:prstGeom prst="rect">
            <a:avLst/>
          </a:prstGeom>
          <a:noFill/>
        </p:spPr>
        <p:txBody>
          <a:bodyPr wrap="none" rtlCol="0">
            <a:spAutoFit/>
          </a:bodyPr>
          <a:lstStyle/>
          <a:p>
            <a:pPr algn="ctr"/>
            <a:r>
              <a:rPr lang="en-US" altLang="zh-CN" sz="1000" dirty="0" smtClean="0">
                <a:latin typeface="微软雅黑" pitchFamily="34" charset="-122"/>
                <a:ea typeface="微软雅黑" pitchFamily="34" charset="-122"/>
              </a:rPr>
              <a:t>Agile controller</a:t>
            </a:r>
            <a:endParaRPr lang="zh-CN" altLang="en-US" sz="1000" dirty="0">
              <a:latin typeface="微软雅黑" pitchFamily="34" charset="-122"/>
              <a:ea typeface="微软雅黑" pitchFamily="34" charset="-122"/>
            </a:endParaRPr>
          </a:p>
        </p:txBody>
      </p:sp>
      <p:pic>
        <p:nvPicPr>
          <p:cNvPr id="64" name="图片 63" descr="Agile controller黄.png"/>
          <p:cNvPicPr>
            <a:picLocks noChangeAspect="1"/>
          </p:cNvPicPr>
          <p:nvPr/>
        </p:nvPicPr>
        <p:blipFill>
          <a:blip r:embed="rId18" cstate="print"/>
          <a:stretch>
            <a:fillRect/>
          </a:stretch>
        </p:blipFill>
        <p:spPr>
          <a:xfrm>
            <a:off x="3125855" y="2480641"/>
            <a:ext cx="540000" cy="441818"/>
          </a:xfrm>
          <a:prstGeom prst="rect">
            <a:avLst/>
          </a:prstGeom>
        </p:spPr>
      </p:pic>
      <p:pic>
        <p:nvPicPr>
          <p:cNvPr id="70" name="图片 69"/>
          <p:cNvPicPr>
            <a:picLocks/>
          </p:cNvPicPr>
          <p:nvPr/>
        </p:nvPicPr>
        <p:blipFill>
          <a:blip r:embed="rId19" cstate="print">
            <a:extLst>
              <a:ext uri="{28A0092B-C50C-407E-A947-70E740481C1C}">
                <a14:useLocalDpi xmlns:a14="http://schemas.microsoft.com/office/drawing/2010/main" val="0"/>
              </a:ext>
            </a:extLst>
          </a:blip>
          <a:stretch>
            <a:fillRect/>
          </a:stretch>
        </p:blipFill>
        <p:spPr>
          <a:xfrm>
            <a:off x="4314412" y="2480419"/>
            <a:ext cx="540000" cy="442800"/>
          </a:xfrm>
          <a:prstGeom prst="rect">
            <a:avLst/>
          </a:prstGeom>
        </p:spPr>
      </p:pic>
      <p:pic>
        <p:nvPicPr>
          <p:cNvPr id="71" name="图片 70"/>
          <p:cNvPicPr>
            <a:picLocks/>
          </p:cNvPicPr>
          <p:nvPr/>
        </p:nvPicPr>
        <p:blipFill>
          <a:blip r:embed="rId20" cstate="print">
            <a:extLst>
              <a:ext uri="{28A0092B-C50C-407E-A947-70E740481C1C}">
                <a14:useLocalDpi xmlns:a14="http://schemas.microsoft.com/office/drawing/2010/main" val="0"/>
              </a:ext>
            </a:extLst>
          </a:blip>
          <a:stretch>
            <a:fillRect/>
          </a:stretch>
        </p:blipFill>
        <p:spPr>
          <a:xfrm>
            <a:off x="5534580" y="2480419"/>
            <a:ext cx="540000" cy="442800"/>
          </a:xfrm>
          <a:prstGeom prst="rect">
            <a:avLst/>
          </a:prstGeom>
        </p:spPr>
      </p:pic>
      <p:sp>
        <p:nvSpPr>
          <p:cNvPr id="72" name="TextBox 4"/>
          <p:cNvSpPr txBox="1"/>
          <p:nvPr/>
        </p:nvSpPr>
        <p:spPr>
          <a:xfrm>
            <a:off x="5287409" y="2959423"/>
            <a:ext cx="1076672" cy="246221"/>
          </a:xfrm>
          <a:prstGeom prst="rect">
            <a:avLst/>
          </a:prstGeom>
          <a:noFill/>
        </p:spPr>
        <p:txBody>
          <a:bodyPr wrap="square" rtlCol="0">
            <a:spAutoFit/>
          </a:bodyPr>
          <a:lstStyle/>
          <a:p>
            <a:pPr algn="ctr"/>
            <a:r>
              <a:rPr lang="zh-CN" altLang="en-US" sz="1000" dirty="0">
                <a:latin typeface="微软雅黑" pitchFamily="34" charset="-122"/>
                <a:ea typeface="微软雅黑" pitchFamily="34" charset="-122"/>
              </a:rPr>
              <a:t>企业网络用户</a:t>
            </a:r>
          </a:p>
        </p:txBody>
      </p:sp>
      <p:sp>
        <p:nvSpPr>
          <p:cNvPr id="79" name="TextBox 87"/>
          <p:cNvSpPr txBox="1"/>
          <p:nvPr/>
        </p:nvSpPr>
        <p:spPr>
          <a:xfrm>
            <a:off x="4104354" y="2959423"/>
            <a:ext cx="952744" cy="246221"/>
          </a:xfrm>
          <a:prstGeom prst="rect">
            <a:avLst/>
          </a:prstGeom>
          <a:noFill/>
        </p:spPr>
        <p:txBody>
          <a:bodyPr wrap="square" rtlCol="0">
            <a:spAutoFit/>
          </a:bodyPr>
          <a:lstStyle/>
          <a:p>
            <a:pPr algn="ctr"/>
            <a:r>
              <a:rPr lang="zh-CN" altLang="en-US" sz="1000" dirty="0">
                <a:latin typeface="微软雅黑" pitchFamily="34" charset="-122"/>
                <a:ea typeface="微软雅黑" pitchFamily="34" charset="-122"/>
              </a:rPr>
              <a:t>个人网络用户</a:t>
            </a:r>
          </a:p>
        </p:txBody>
      </p:sp>
    </p:spTree>
  </p:cSld>
  <p:clrMapOvr>
    <a:masterClrMapping/>
  </p:clrMapOvr>
  <p:transition advClick="0" advTm="8000">
    <p:fade thruBlk="1"/>
  </p:transition>
</p:sld>
</file>

<file path=ppt/theme/theme1.xml><?xml version="1.0" encoding="utf-8"?>
<a:theme xmlns:a="http://schemas.openxmlformats.org/drawingml/2006/main" name="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5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16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3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17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5.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8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9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2_自定义设计方案">
  <a:themeElements>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fontScheme name="1_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spDef>
    <a:lnDef>
      <a:spPr bwMode="auto">
        <a:xfrm>
          <a:off x="0" y="0"/>
          <a:ext cx="1" cy="1"/>
        </a:xfrm>
        <a:custGeom>
          <a:avLst/>
          <a:gdLst/>
          <a:ahLst/>
          <a:cxnLst/>
          <a:rect l="0" t="0" r="0" b="0"/>
          <a:pathLst/>
        </a:custGeom>
        <a:noFill/>
        <a:ln w="9525" cap="flat" cmpd="sng" algn="ctr">
          <a:solidFill>
            <a:schemeClr val="tx1"/>
          </a:solidFill>
          <a:prstDash val="solid"/>
          <a:round/>
          <a:headEnd type="none" w="med" len="med"/>
          <a:tailEnd type="none" w="med" len="med"/>
        </a:ln>
        <a:effectLst/>
      </a:spPr>
      <a:bodyPr vert="horz" wrap="square" lIns="79200" tIns="39600" rIns="79200" bIns="39600" numCol="1" anchor="t" anchorCtr="0" compatLnSpc="1">
        <a:prstTxWarp prst="textNoShape">
          <a:avLst/>
        </a:prstTxWarp>
        <a:spAutoFit/>
      </a:bodyPr>
      <a:lstStyle>
        <a:defPPr marL="0" marR="0" indent="0" algn="l" defTabSz="801688" rtl="0" eaLnBrk="1" fontAlgn="base" latinLnBrk="0" hangingPunct="1">
          <a:lnSpc>
            <a:spcPct val="100000"/>
          </a:lnSpc>
          <a:spcBef>
            <a:spcPct val="0"/>
          </a:spcBef>
          <a:spcAft>
            <a:spcPct val="0"/>
          </a:spcAft>
          <a:buClrTx/>
          <a:buSzTx/>
          <a:buFontTx/>
          <a:buNone/>
          <a:tabLst/>
          <a:defRPr kumimoji="0" lang="en-US" sz="1400" b="0" i="0" u="none" strike="noStrike" cap="none" normalizeH="0" baseline="0" smtClean="0">
            <a:ln>
              <a:noFill/>
            </a:ln>
            <a:solidFill>
              <a:schemeClr val="bg1"/>
            </a:solidFill>
            <a:effectLst/>
            <a:latin typeface="FrutigerNext LT Regular" pitchFamily="34" charset="0"/>
            <a:ea typeface="ＭＳ Ｐゴシック" pitchFamily="34" charset="-128"/>
          </a:defRPr>
        </a:defPPr>
      </a:lstStyle>
    </a:lnDef>
  </a:objectDefaults>
  <a:extraClrSchemeLst>
    <a:extraClrScheme>
      <a:clrScheme name="1_自定义设计方案 1">
        <a:dk1>
          <a:srgbClr val="000000"/>
        </a:dk1>
        <a:lt1>
          <a:srgbClr val="FFFFFF"/>
        </a:lt1>
        <a:dk2>
          <a:srgbClr val="990000"/>
        </a:dk2>
        <a:lt2>
          <a:srgbClr val="777777"/>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0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1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2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13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14_主题1">
  <a:themeElements>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fontScheme name="default">
      <a:majorFont>
        <a:latin typeface="FrutigerNext LT Medium"/>
        <a:ea typeface="华文细黑"/>
        <a:cs typeface="宋体"/>
      </a:majorFont>
      <a:minorFont>
        <a:latin typeface="FrutigerNext LT Medium"/>
        <a:ea typeface="华文细黑"/>
        <a:cs typeface="宋体"/>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
            <a:srgbClr val="CC9900"/>
          </a:buClr>
          <a:buSzTx/>
          <a:buFont typeface="Wingdings" pitchFamily="2" charset="2"/>
          <a:buChar char="n"/>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default 1">
        <a:dk1>
          <a:srgbClr val="000000"/>
        </a:dk1>
        <a:lt1>
          <a:srgbClr val="FFFFFF"/>
        </a:lt1>
        <a:dk2>
          <a:srgbClr val="990000"/>
        </a:dk2>
        <a:lt2>
          <a:srgbClr val="808080"/>
        </a:lt2>
        <a:accent1>
          <a:srgbClr val="99CCFF"/>
        </a:accent1>
        <a:accent2>
          <a:srgbClr val="669900"/>
        </a:accent2>
        <a:accent3>
          <a:srgbClr val="FFFFFF"/>
        </a:accent3>
        <a:accent4>
          <a:srgbClr val="000000"/>
        </a:accent4>
        <a:accent5>
          <a:srgbClr val="CAE2FF"/>
        </a:accent5>
        <a:accent6>
          <a:srgbClr val="5C8A00"/>
        </a:accent6>
        <a:hlink>
          <a:srgbClr val="FF9900"/>
        </a:hlink>
        <a:folHlink>
          <a:srgbClr val="DDDDDD"/>
        </a:folHlink>
      </a:clrScheme>
      <a:clrMap bg1="lt1" tx1="dk1" bg2="lt2" tx2="dk2" accent1="accent1" accent2="accent2" accent3="accent3" accent4="accent4" accent5="accent5" accent6="accent6" hlink="hlink" folHlink="folHlink"/>
    </a:extraClrScheme>
    <a:extraClrScheme>
      <a:clrScheme name="default 2">
        <a:dk1>
          <a:srgbClr val="000000"/>
        </a:dk1>
        <a:lt1>
          <a:srgbClr val="FFFFFF"/>
        </a:lt1>
        <a:dk2>
          <a:srgbClr val="990000"/>
        </a:dk2>
        <a:lt2>
          <a:srgbClr val="B2B2B2"/>
        </a:lt2>
        <a:accent1>
          <a:srgbClr val="FFCC99"/>
        </a:accent1>
        <a:accent2>
          <a:srgbClr val="FFCC66"/>
        </a:accent2>
        <a:accent3>
          <a:srgbClr val="FFFFFF"/>
        </a:accent3>
        <a:accent4>
          <a:srgbClr val="000000"/>
        </a:accent4>
        <a:accent5>
          <a:srgbClr val="FFE2CA"/>
        </a:accent5>
        <a:accent6>
          <a:srgbClr val="E7B95C"/>
        </a:accent6>
        <a:hlink>
          <a:srgbClr val="FF9900"/>
        </a:hlink>
        <a:folHlink>
          <a:srgbClr val="996600"/>
        </a:folHlink>
      </a:clrScheme>
      <a:clrMap bg1="lt1" tx1="dk1" bg2="lt2" tx2="dk2" accent1="accent1" accent2="accent2" accent3="accent3" accent4="accent4" accent5="accent5" accent6="accent6" hlink="hlink" folHlink="folHlink"/>
    </a:extraClrScheme>
    <a:extraClrScheme>
      <a:clrScheme name="default 3">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99CCCC"/>
        </a:hlink>
        <a:folHlink>
          <a:srgbClr val="009999"/>
        </a:folHlink>
      </a:clrScheme>
      <a:clrMap bg1="lt1" tx1="dk1" bg2="lt2" tx2="dk2" accent1="accent1" accent2="accent2" accent3="accent3" accent4="accent4" accent5="accent5" accent6="accent6" hlink="hlink" folHlink="folHlink"/>
    </a:extraClrScheme>
    <a:extraClrScheme>
      <a:clrScheme name="default 4">
        <a:dk1>
          <a:srgbClr val="000000"/>
        </a:dk1>
        <a:lt1>
          <a:srgbClr val="FFFFFF"/>
        </a:lt1>
        <a:dk2>
          <a:srgbClr val="990000"/>
        </a:dk2>
        <a:lt2>
          <a:srgbClr val="B2B2B2"/>
        </a:lt2>
        <a:accent1>
          <a:srgbClr val="CCFF99"/>
        </a:accent1>
        <a:accent2>
          <a:srgbClr val="99CCCC"/>
        </a:accent2>
        <a:accent3>
          <a:srgbClr val="FFFFFF"/>
        </a:accent3>
        <a:accent4>
          <a:srgbClr val="000000"/>
        </a:accent4>
        <a:accent5>
          <a:srgbClr val="E2FFCA"/>
        </a:accent5>
        <a:accent6>
          <a:srgbClr val="8AB9B9"/>
        </a:accent6>
        <a:hlink>
          <a:srgbClr val="0099CC"/>
        </a:hlink>
        <a:folHlink>
          <a:srgbClr val="006699"/>
        </a:folHlink>
      </a:clrScheme>
      <a:clrMap bg1="lt1" tx1="dk1" bg2="lt2" tx2="dk2" accent1="accent1" accent2="accent2" accent3="accent3" accent4="accent4" accent5="accent5" accent6="accent6" hlink="hlink" folHlink="folHlink"/>
    </a:extraClrScheme>
    <a:extraClrScheme>
      <a:clrScheme name="default 5">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990000"/>
        </a:folHlink>
      </a:clrScheme>
      <a:clrMap bg1="lt1" tx1="dk1" bg2="lt2" tx2="dk2" accent1="accent1" accent2="accent2" accent3="accent3" accent4="accent4" accent5="accent5" accent6="accent6" hlink="hlink" folHlink="folHlink"/>
    </a:extraClrScheme>
    <a:extraClrScheme>
      <a:clrScheme name="default 6">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90000"/>
        </a:folHlink>
      </a:clrScheme>
      <a:clrMap bg1="lt1" tx1="dk1" bg2="lt2" tx2="dk2" accent1="accent1" accent2="accent2" accent3="accent3" accent4="accent4" accent5="accent5" accent6="accent6" hlink="hlink" folHlink="folHlink"/>
    </a:extraClrScheme>
    <a:extraClrScheme>
      <a:clrScheme name="default 7">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990000"/>
        </a:folHlink>
      </a:clrScheme>
      <a:clrMap bg1="lt1" tx1="dk1" bg2="lt2" tx2="dk2" accent1="accent1" accent2="accent2" accent3="accent3" accent4="accent4" accent5="accent5" accent6="accent6" hlink="hlink" folHlink="folHlink"/>
    </a:extraClrScheme>
    <a:extraClrScheme>
      <a:clrScheme name="default 8">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000000"/>
        </a:folHlink>
      </a:clrScheme>
      <a:clrMap bg1="lt1" tx1="dk1" bg2="lt2" tx2="dk2" accent1="accent1" accent2="accent2" accent3="accent3" accent4="accent4" accent5="accent5" accent6="accent6" hlink="hlink" folHlink="folHlink"/>
    </a:extraClrScheme>
    <a:extraClrScheme>
      <a:clrScheme name="default 9">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000000"/>
        </a:folHlink>
      </a:clrScheme>
      <a:clrMap bg1="lt1" tx1="dk1" bg2="lt2" tx2="dk2" accent1="accent1" accent2="accent2" accent3="accent3" accent4="accent4" accent5="accent5" accent6="accent6" hlink="hlink" folHlink="folHlink"/>
    </a:extraClrScheme>
    <a:extraClrScheme>
      <a:clrScheme name="default 10">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000000"/>
        </a:folHlink>
      </a:clrScheme>
      <a:clrMap bg1="lt1" tx1="dk1" bg2="lt2" tx2="dk2" accent1="accent1" accent2="accent2" accent3="accent3" accent4="accent4" accent5="accent5" accent6="accent6" hlink="hlink" folHlink="folHlink"/>
    </a:extraClrScheme>
    <a:extraClrScheme>
      <a:clrScheme name="default 11">
        <a:dk1>
          <a:srgbClr val="000000"/>
        </a:dk1>
        <a:lt1>
          <a:srgbClr val="FFFFFF"/>
        </a:lt1>
        <a:dk2>
          <a:srgbClr val="990000"/>
        </a:dk2>
        <a:lt2>
          <a:srgbClr val="B2B2B2"/>
        </a:lt2>
        <a:accent1>
          <a:srgbClr val="FFCC66"/>
        </a:accent1>
        <a:accent2>
          <a:srgbClr val="FFCC99"/>
        </a:accent2>
        <a:accent3>
          <a:srgbClr val="FFFFFF"/>
        </a:accent3>
        <a:accent4>
          <a:srgbClr val="000000"/>
        </a:accent4>
        <a:accent5>
          <a:srgbClr val="FFE2B8"/>
        </a:accent5>
        <a:accent6>
          <a:srgbClr val="E7B98A"/>
        </a:accent6>
        <a:hlink>
          <a:srgbClr val="FF9900"/>
        </a:hlink>
        <a:folHlink>
          <a:srgbClr val="808080"/>
        </a:folHlink>
      </a:clrScheme>
      <a:clrMap bg1="lt1" tx1="dk1" bg2="lt2" tx2="dk2" accent1="accent1" accent2="accent2" accent3="accent3" accent4="accent4" accent5="accent5" accent6="accent6" hlink="hlink" folHlink="folHlink"/>
    </a:extraClrScheme>
    <a:extraClrScheme>
      <a:clrScheme name="default 12">
        <a:dk1>
          <a:srgbClr val="000000"/>
        </a:dk1>
        <a:lt1>
          <a:srgbClr val="FFFFFF"/>
        </a:lt1>
        <a:dk2>
          <a:srgbClr val="990000"/>
        </a:dk2>
        <a:lt2>
          <a:srgbClr val="B2B2B2"/>
        </a:lt2>
        <a:accent1>
          <a:srgbClr val="CCCCFF"/>
        </a:accent1>
        <a:accent2>
          <a:srgbClr val="99CCFF"/>
        </a:accent2>
        <a:accent3>
          <a:srgbClr val="FFFFFF"/>
        </a:accent3>
        <a:accent4>
          <a:srgbClr val="000000"/>
        </a:accent4>
        <a:accent5>
          <a:srgbClr val="E2E2FF"/>
        </a:accent5>
        <a:accent6>
          <a:srgbClr val="8AB9E7"/>
        </a:accent6>
        <a:hlink>
          <a:srgbClr val="006699"/>
        </a:hlink>
        <a:folHlink>
          <a:srgbClr val="969696"/>
        </a:folHlink>
      </a:clrScheme>
      <a:clrMap bg1="lt1" tx1="dk1" bg2="lt2" tx2="dk2" accent1="accent1" accent2="accent2" accent3="accent3" accent4="accent4" accent5="accent5" accent6="accent6" hlink="hlink" folHlink="folHlink"/>
    </a:extraClrScheme>
    <a:extraClrScheme>
      <a:clrScheme name="default 13">
        <a:dk1>
          <a:srgbClr val="000000"/>
        </a:dk1>
        <a:lt1>
          <a:srgbClr val="FFFFFF"/>
        </a:lt1>
        <a:dk2>
          <a:srgbClr val="990000"/>
        </a:dk2>
        <a:lt2>
          <a:srgbClr val="B2B2B2"/>
        </a:lt2>
        <a:accent1>
          <a:srgbClr val="99CCCC"/>
        </a:accent1>
        <a:accent2>
          <a:srgbClr val="CCFF99"/>
        </a:accent2>
        <a:accent3>
          <a:srgbClr val="FFFFFF"/>
        </a:accent3>
        <a:accent4>
          <a:srgbClr val="000000"/>
        </a:accent4>
        <a:accent5>
          <a:srgbClr val="CAE2E2"/>
        </a:accent5>
        <a:accent6>
          <a:srgbClr val="B9E78A"/>
        </a:accent6>
        <a:hlink>
          <a:srgbClr val="009999"/>
        </a:hlink>
        <a:folHlink>
          <a:srgbClr val="8080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16381</TotalTime>
  <Words>689</Words>
  <Application>Microsoft Office PowerPoint</Application>
  <PresentationFormat>全屏显示(16:9)</PresentationFormat>
  <Paragraphs>328</Paragraphs>
  <Slides>19</Slides>
  <Notes>1</Notes>
  <HiddenSlides>0</HiddenSlides>
  <MMClips>0</MMClips>
  <ScaleCrop>false</ScaleCrop>
  <HeadingPairs>
    <vt:vector size="6" baseType="variant">
      <vt:variant>
        <vt:lpstr>已用的字体</vt:lpstr>
      </vt:variant>
      <vt:variant>
        <vt:i4>10</vt:i4>
      </vt:variant>
      <vt:variant>
        <vt:lpstr>主题</vt:lpstr>
      </vt:variant>
      <vt:variant>
        <vt:i4>13</vt:i4>
      </vt:variant>
      <vt:variant>
        <vt:lpstr>幻灯片标题</vt:lpstr>
      </vt:variant>
      <vt:variant>
        <vt:i4>19</vt:i4>
      </vt:variant>
    </vt:vector>
  </HeadingPairs>
  <TitlesOfParts>
    <vt:vector size="42" baseType="lpstr">
      <vt:lpstr>FrutigerNext LT Medium</vt:lpstr>
      <vt:lpstr>FrutigerNext LT Regular</vt:lpstr>
      <vt:lpstr>ＭＳ Ｐゴシック</vt:lpstr>
      <vt:lpstr>黑体</vt:lpstr>
      <vt:lpstr>华文细黑</vt:lpstr>
      <vt:lpstr>宋体</vt:lpstr>
      <vt:lpstr>微软雅黑</vt:lpstr>
      <vt:lpstr>Arial</vt:lpstr>
      <vt:lpstr>Calibri</vt:lpstr>
      <vt:lpstr>Wingdings</vt:lpstr>
      <vt:lpstr>1_主题1</vt:lpstr>
      <vt:lpstr>8_主题1</vt:lpstr>
      <vt:lpstr>9_主题1</vt:lpstr>
      <vt:lpstr>2_自定义设计方案</vt:lpstr>
      <vt:lpstr>10_主题1</vt:lpstr>
      <vt:lpstr>11_主题1</vt:lpstr>
      <vt:lpstr>12_主题1</vt:lpstr>
      <vt:lpstr>13_主题1</vt:lpstr>
      <vt:lpstr>14_主题1</vt:lpstr>
      <vt:lpstr>15_主题1</vt:lpstr>
      <vt:lpstr>16_主题1</vt:lpstr>
      <vt:lpstr>3_自定义设计方案</vt:lpstr>
      <vt:lpstr>17_主题1</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MC SYSTEM</dc:creator>
  <cp:lastModifiedBy>xiongmengyu</cp:lastModifiedBy>
  <cp:revision>971</cp:revision>
  <cp:lastPrinted>2011-04-14T06:54:53Z</cp:lastPrinted>
  <dcterms:created xsi:type="dcterms:W3CDTF">2010-09-30T06:00:50Z</dcterms:created>
  <dcterms:modified xsi:type="dcterms:W3CDTF">2016-11-28T01:47:31Z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(11)ZlCLfUlflytUj17RQQZRXLzkAyj8d4dd7sbN6B0uw/vbNTmRiv7gWvM+/ic1q2Qj+E8xbkbQ
tiF7OK+BWFvbymcUiVQzSXMHZf0szCDxPDMUjEzoVEeV1zHsC5XiEgNsJSg0apatv7L83LCt
FaWVHbTpsK4aOsz+orQQWpiKnFCU3EE1SnjZOJ9wvLkvcI4nHGnovfW5Kt9GDGSWu9FmTmPn
YFl1skJGjIRptwUQMe</vt:lpwstr>
  </property>
  <property fmtid="{D5CDD505-2E9C-101B-9397-08002B2CF9AE}" pid="3" name="_ms_pID_7253431">
    <vt:lpwstr>RODDJuXLyizTkL38Ir+defi+U6DNrVgEGwAMHsvKafKnL4x6ZTCUj7
w0wnfcDCXAP/JAhpJo8nQzsiQ1bgTNpPS0aGp0z1FopCNdB7wNKylUjiVx1pGIKxhenBFa1B
PIF+BwsSESAJs8e8H5lp5eaznTmIl+bUyo/4r2jtxWew3RFXy25QlBFoNtIP8pka0TsIzJtU
SuNAJdl8GVRCF/6Mc8jBFQAuhEqJt0KB/HtP</vt:lpwstr>
  </property>
  <property fmtid="{D5CDD505-2E9C-101B-9397-08002B2CF9AE}" pid="4" name="_ms_pID_7253432">
    <vt:lpwstr>d8DKAkXH6xUn3IVUx7QtyODLblU8IFM/L+uR
TV9kAn8JmwHrW50MzPNgLtTImySU4ujS6SVFFEBeZD0UKc0LnT05ctRFzjz0i5YT1P4RYFJR
1Ztt23i5f1IqUH3m0zRJDgvuhaez3sR6IakZJqMfnSWbAByAINTDGK6HTA/kdMx9FkmAwmBw
ULEwRY30eEVUQcHwsI++axYB+VLb5FQoCqez51ydOX8gx8Dq7roN+0</vt:lpwstr>
  </property>
  <property fmtid="{D5CDD505-2E9C-101B-9397-08002B2CF9AE}" pid="5" name="_ms_pID_7253433">
    <vt:lpwstr>fc38PzIrOAizb7YgJ1
WpvTRnfTdAC07N+QT0dpEj41zSzovpNWy2bFbsnAtlXzdwS6lnQ3ycyLipxWXh92D5yWgrB8
KZv5LEgYT+YV6BOGp9YrJNCkSXXMVOZxxwxCf72yg+7kFtxQpwHyQgEXR4NsXFwoFv77xr9T
6KHMFP22sLzf62Gdviq+jz+MNKSjhEVft9dtM0Nej0rEBMY/ZBCtY8iKVaRqpQSlo3wshIWb</vt:lpwstr>
  </property>
  <property fmtid="{D5CDD505-2E9C-101B-9397-08002B2CF9AE}" pid="6" name="_ms_pID_7253434">
    <vt:lpwstr>
W5s/VgynLVWFtK01+rTrX1en0BQKzi4nN4EKxzCti6sbqRJUGN/OljRK21JF7cbX74Y+W4Uw
fBmqUVSYMjIoRDIyNgr1H0IN/WwkUavJCczSprP2UYZOn//brMi1uvyF6P7SHGhzJ7xsx3Mu
cLTUyfqHeIuU/kTA6szeg/4DzjAoomxFLk4ybPLYK6AFKH9i/phpPNnlMk/jE4DKKSmY9Xyo
5i/ZIujJ4u5jKRtQ</vt:lpwstr>
  </property>
  <property fmtid="{D5CDD505-2E9C-101B-9397-08002B2CF9AE}" pid="7" name="_ms_pID_7253435">
    <vt:lpwstr>AR94MzAAkvOZiTsoyHEYGEo2E9J85/UQptaS7NpFPpO03bE0OXVliEXL
gV6S4CL28eS2+OeH1yTkzEB+UbrxSKZlKDFyoEH2/hZMIR2Xg9vIQJzPDaJywBOx1lut4TFR
rdU7rSQTN7X+79Y/oqC4lM0r4fEh5ZbBykGaYR8H6ppYP5TO1ejkIij2jy967jUuXrMqKIut
wJF0cggqkYNsH3iD+m9ROrGRS0soj5vzd2</vt:lpwstr>
  </property>
  <property fmtid="{D5CDD505-2E9C-101B-9397-08002B2CF9AE}" pid="8" name="_ms_pID_7253436">
    <vt:lpwstr>4mtCJCBNT+tpzeoKBjiY32AJ/WujAl0bWHxlKx
VBUzTn9FidL58sl4YlLDNqIc8mdYUpfoPZFywwm0YYi4m/YXD1czFcovUhP1jTgjCTVTvx+n
tz9MtFZYNv8aTEaWLc4N2+/n1hoVcJMrvu4GMIP9khIy0GlklpMMksrWyGPLyEZsdQ3Dz9o0
JKaExQgmWaggIYoxsyumWBu870EFJQmTiOp9fkJ1sAaF6OR9gycZ</vt:lpwstr>
  </property>
  <property fmtid="{D5CDD505-2E9C-101B-9397-08002B2CF9AE}" pid="9" name="_ms_pID_7253437">
    <vt:lpwstr>18vf7zMKyMqAIdqIR/4A
Y3XHxPo7mSjGwTgtrm3gdK5UI3zat62oeovTZsNS2S4qdXp7dfHREs1SvG7ztQd7S1wJ30u8
maWuwrNpYztSSigRlVSMt1sw7xSoLj36zWUNEWTPcIy0rUU0P5ibGW6ydpCdeO1hh+fR1/7l
rAnkY45tlXvs4s4Ma6ZMNoZbKROIIhmIJ9KD9DmxzEI9hN4iEpAZ9MMCup2uppmN/fAlIU</vt:lpwstr>
  </property>
  <property fmtid="{D5CDD505-2E9C-101B-9397-08002B2CF9AE}" pid="10" name="_ms_pID_7253438">
    <vt:lpwstr>Qr
OobVH061FJO/JdAV6jVaf57Ufa/NnWC9uDNeAs+jilGQvDtu6NVD1voY5o6LEomQXp9PBr22
Tp92Ke8zFDIKh6FFcHT4G5XEB6uykmoMfFk1e/DFN1eCSYEpBTsF/u2WdL8qJ2wM9lrleOJi
6FT8nz30faka8W5/RhTMuHEvL9dbGYKKcfxBKm81V1dv+El/4D3sccPESOllIcFkhXj7e17e
I8YgH4udJvIrXl</vt:lpwstr>
  </property>
  <property fmtid="{D5CDD505-2E9C-101B-9397-08002B2CF9AE}" pid="11" name="_ms_pID_7253439">
    <vt:lpwstr>hcJ6pkKnJorvZtnISHQxXSQxMnHyhq0momsE8hJGi6t+xeMN+wQursb/XN
Il9qV+mEo2TrWp2JijcXAKtCHEayIqxuT2uInbs4ZZwvRFoyAw0YYQE+MQfYcP3D6AFepNse
xygAiczcLEdz9EtSb9InsNHqj5F5n7vT1yRKIUB0LpIbco5u5wYYA9SIpaz+y2m05OKUL+Vq
wX8eu5D9hPHrG5l5Ui9ETGJiRmFWMiV6</vt:lpwstr>
  </property>
  <property fmtid="{D5CDD505-2E9C-101B-9397-08002B2CF9AE}" pid="12" name="_ms_pID_72534310">
    <vt:lpwstr>51qoVhsauo8=</vt:lpwstr>
  </property>
  <property fmtid="{D5CDD505-2E9C-101B-9397-08002B2CF9AE}" pid="13" name="_new_ms_pID_72543">
    <vt:lpwstr>(3)2YMwU81gEAJ0UZd4v7fTiajQUeSvvNeRKSTLc1rtcWUh3Bnv3Nqyl1q26ZOvicdtoAkYZMWU
R9IOihiJ7TTK9RnHtqeC1rRkEXb7KXeGCW1usWciXUbsK1BKmT+TQePK+8CX5k3/luLQT8IF
zQtY2J6SReTk+by7gxS5CkFwoBM4IO1ko7eQu5sGzljWnf6Bh57LeHuXRdvHhDSiIej1byNk
IiUW0K1lYp1gOepHP2</vt:lpwstr>
  </property>
  <property fmtid="{D5CDD505-2E9C-101B-9397-08002B2CF9AE}" pid="14" name="_new_ms_pID_725431">
    <vt:lpwstr>ub0VY2JvBeYh88q3c3kmpcSOHl8URgt4bEgzeSRrnRiGO6lgo0HCjC
oMXBbXaqPsCmTeLzGhyVGFsQ4yEuRa54IEZpbdNudWEGisNaSZIFpdg6rgzCxAOYSTmmo08T
UjXTXbU6+hdgNM+1m70ocYkr8CehnyV0FdFgn4H1Vp5/JOgxJFAf7Cu7IiH2oqy+McXgCtV7
7VicwAyv9wsI44jwD9ejJo/5zcG8zAxHKAwJ</vt:lpwstr>
  </property>
  <property fmtid="{D5CDD505-2E9C-101B-9397-08002B2CF9AE}" pid="15" name="_new_ms_pID_725432">
    <vt:lpwstr>fP3mq9gvyn+3lMeo9U5b1h9wiQbPeqxu+1gi
qyP409jbJc0lM+LCB5OfzhEBfIssUF7UetgH41Q9zsxixVPQx1c=</vt:lpwstr>
  </property>
  <property fmtid="{D5CDD505-2E9C-101B-9397-08002B2CF9AE}" pid="16" name="_2015_ms_pID_725343">
    <vt:lpwstr>(3)uPIEv2VXLijsV2hi8SyqAOxQ8RH/mvVKQsFqhIjkqgDehW0Gs0mBw4LTu0uydfZYJHoM3hzY
oM4WJpLW9Y5UEzbucvg+OnnieGko7Wk9ZlpuG1eOhCVcKR7J5jWoLALqeee5sGiV3UMW7I5J
0mog1jhFX+cQIBhwNsM5fuAihDfIMpPhTtJBTyI+93W9Y97pwF60nlrHMtAPtoDDZjDPWQEa
haFp57HyySHS0Bq5Fb</vt:lpwstr>
  </property>
  <property fmtid="{D5CDD505-2E9C-101B-9397-08002B2CF9AE}" pid="17" name="_2015_ms_pID_7253431">
    <vt:lpwstr>mT23VNY4IMO26MUCvFSJfd99bxTms8MTnMUGLL3K2yJcIDH9ZDUEh+
f23INQzdKdQaboUguLeqWfT5A4gZ8Vxbpp1/M6J9mTlf2EKWeh209CL9Oadj9TCSmtSneaDI
S0LXd0y6IGCfy1oyPCXZH8jUMeYb8gKn9Mu1/l8k15JiAjlOJwY7h84ERoJQHl1A4oSZ5fOi
MAj5aUjNotvVv4u54wdvEOb/lixz43B76CG2</vt:lpwstr>
  </property>
  <property fmtid="{D5CDD505-2E9C-101B-9397-08002B2CF9AE}" pid="18" name="_2015_ms_pID_7253432">
    <vt:lpwstr>Ockh+hFMmwUHUouLdiC8PHikr6y1NQj4dBYY
jrojb4636YwsaQWwqXkPtZSuLpKQMWi0Z0HT/S1ePF7cjQcTS3I=</vt:lpwstr>
  </property>
  <property fmtid="{D5CDD505-2E9C-101B-9397-08002B2CF9AE}" pid="19" name="_readonly">
    <vt:lpwstr/>
  </property>
  <property fmtid="{D5CDD505-2E9C-101B-9397-08002B2CF9AE}" pid="20" name="_change">
    <vt:lpwstr/>
  </property>
  <property fmtid="{D5CDD505-2E9C-101B-9397-08002B2CF9AE}" pid="21" name="_full-control">
    <vt:lpwstr/>
  </property>
  <property fmtid="{D5CDD505-2E9C-101B-9397-08002B2CF9AE}" pid="22" name="sflag">
    <vt:lpwstr>1480296387</vt:lpwstr>
  </property>
</Properties>
</file>