
<file path=[Content_Types].xml><?xml version="1.0" encoding="utf-8"?>
<Types xmlns="http://schemas.openxmlformats.org/package/2006/content-types">
  <Default Extension="jpeg" ContentType="image/jpe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8" r:id="rId3"/>
    <p:sldMasterId id="2147483670" r:id="rId4"/>
    <p:sldMasterId id="2147483682" r:id="rId5"/>
    <p:sldMasterId id="2147483694" r:id="rId6"/>
    <p:sldMasterId id="2147483706" r:id="rId7"/>
    <p:sldMasterId id="2147483718" r:id="rId8"/>
    <p:sldMasterId id="2147483730" r:id="rId9"/>
    <p:sldMasterId id="2147483742" r:id="rId10"/>
  </p:sldMasterIdLst>
  <p:notesMasterIdLst>
    <p:notesMasterId r:id="rId18"/>
  </p:notesMasterIdLst>
  <p:sldIdLst>
    <p:sldId id="267" r:id="rId11"/>
    <p:sldId id="268" r:id="rId12"/>
    <p:sldId id="256" r:id="rId13"/>
    <p:sldId id="257" r:id="rId14"/>
    <p:sldId id="258" r:id="rId15"/>
    <p:sldId id="259" r:id="rId16"/>
    <p:sldId id="260" r:id="rId17"/>
    <p:sldId id="262" r:id="rId19"/>
    <p:sldId id="263" r:id="rId20"/>
    <p:sldId id="264" r:id="rId21"/>
    <p:sldId id="265" r:id="rId22"/>
    <p:sldId id="278" r:id="rId23"/>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70" d="100"/>
          <a:sy n="70" d="100"/>
        </p:scale>
        <p:origin x="-750" y="-84"/>
      </p:cViewPr>
      <p:guideLst>
        <p:guide orient="horz" pos="2206"/>
        <p:guide pos="2914"/>
      </p:guideLst>
    </p:cSldViewPr>
  </p:slideViewPr>
  <p:notesTextViewPr>
    <p:cViewPr>
      <p:scale>
        <a:sx n="100" d="100"/>
        <a:sy n="100" d="100"/>
      </p:scale>
      <p:origin x="0" y="0"/>
    </p:cViewPr>
  </p:notesTextViewPr>
  <p:gridSpacing cx="71999" cy="71999"/>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12.xml"/><Relationship Id="rId22" Type="http://schemas.openxmlformats.org/officeDocument/2006/relationships/slide" Target="slides/slide11.xml"/><Relationship Id="rId21" Type="http://schemas.openxmlformats.org/officeDocument/2006/relationships/slide" Target="slides/slide10.xml"/><Relationship Id="rId20" Type="http://schemas.openxmlformats.org/officeDocument/2006/relationships/slide" Target="slides/slide9.xml"/><Relationship Id="rId2" Type="http://schemas.openxmlformats.org/officeDocument/2006/relationships/theme" Target="theme/theme1.xml"/><Relationship Id="rId19" Type="http://schemas.openxmlformats.org/officeDocument/2006/relationships/slide" Target="slides/slide8.xml"/><Relationship Id="rId18" Type="http://schemas.openxmlformats.org/officeDocument/2006/relationships/notesMaster" Target="notesMasters/notesMaster1.xml"/><Relationship Id="rId17" Type="http://schemas.openxmlformats.org/officeDocument/2006/relationships/slide" Target="slides/slide7.xml"/><Relationship Id="rId16" Type="http://schemas.openxmlformats.org/officeDocument/2006/relationships/slide" Target="slides/slide6.xml"/><Relationship Id="rId15" Type="http://schemas.openxmlformats.org/officeDocument/2006/relationships/slide" Target="slides/slide5.xml"/><Relationship Id="rId14" Type="http://schemas.openxmlformats.org/officeDocument/2006/relationships/slide" Target="slides/slide4.xml"/><Relationship Id="rId13" Type="http://schemas.openxmlformats.org/officeDocument/2006/relationships/slide" Target="slides/slide3.xml"/><Relationship Id="rId12" Type="http://schemas.openxmlformats.org/officeDocument/2006/relationships/slide" Target="slides/slide2.xml"/><Relationship Id="rId11" Type="http://schemas.openxmlformats.org/officeDocument/2006/relationships/slide" Target="slides/slide1.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base"/>
            <a:endParaRPr lang="zh-CN" altLang="en-US" strike="noStrike" noProof="1"/>
          </a:p>
        </p:txBody>
      </p:sp>
      <p:sp>
        <p:nvSpPr>
          <p:cNvPr id="13316" name="幻灯片图像占位符 3"/>
          <p:cNvSpPr>
            <a:spLocks noGrp="1" noRot="1" noChangeAspect="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13317" name="备注占位符 4"/>
          <p:cNvSpPr>
            <a:spLocks noGrp="1"/>
          </p:cNvSpPr>
          <p:nvPr>
            <p:ph type="body" sz="quarter"/>
          </p:nvPr>
        </p:nvSpPr>
        <p:spPr>
          <a:xfrm>
            <a:off x="685800" y="4400550"/>
            <a:ext cx="5486400" cy="3600450"/>
          </a:xfrm>
          <a:prstGeom prst="rect">
            <a:avLst/>
          </a:prstGeom>
          <a:noFill/>
          <a:ln w="9525">
            <a:noFill/>
          </a:ln>
        </p:spPr>
        <p:txBody>
          <a:bodyPr anchor="t"/>
          <a:p>
            <a:pPr lvl="0"/>
            <a:r>
              <a:rPr lang="zh-CN" altLang="en-US"/>
              <a:t>单击此处编辑母版文本样式</a:t>
            </a:r>
            <a:endParaRPr lang="zh-CN" altLang="en-US"/>
          </a:p>
          <a:p>
            <a:pPr lvl="1" indent="0"/>
            <a:r>
              <a:rPr lang="zh-CN" altLang="en-US"/>
              <a:t>第二级</a:t>
            </a:r>
            <a:endParaRPr lang="zh-CN" altLang="en-US"/>
          </a:p>
          <a:p>
            <a:pPr lvl="2" indent="0"/>
            <a:r>
              <a:rPr lang="zh-CN" altLang="en-US"/>
              <a:t>第三级</a:t>
            </a:r>
            <a:endParaRPr lang="zh-CN" altLang="en-US"/>
          </a:p>
          <a:p>
            <a:pPr lvl="3" indent="0"/>
            <a:r>
              <a:rPr lang="zh-CN" altLang="en-US"/>
              <a:t>第四级</a:t>
            </a:r>
            <a:endParaRPr lang="zh-CN" altLang="en-US"/>
          </a:p>
          <a:p>
            <a:pPr lvl="4" indent="0"/>
            <a:r>
              <a:rPr lang="zh-CN" altLang="en-US"/>
              <a:t>第五级</a:t>
            </a:r>
            <a:endParaRPr lang="zh-CN" altLang="en-US"/>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A6837353-30EB-4A48-80EB-173D804AEFBD}" type="slidenum">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幻灯片图像占位符 1"/>
          <p:cNvSpPr>
            <a:spLocks noGrp="1" noRot="1" noChangeAspect="1"/>
          </p:cNvSpPr>
          <p:nvPr>
            <p:ph type="sldImg"/>
          </p:nvPr>
        </p:nvSpPr>
        <p:spPr/>
      </p:sp>
      <p:sp>
        <p:nvSpPr>
          <p:cNvPr id="21506" name="备注占位符 2"/>
          <p:cNvSpPr>
            <a:spLocks noGrp="1"/>
          </p:cNvSpPr>
          <p:nvPr>
            <p:ph type="body"/>
          </p:nvPr>
        </p:nvSpPr>
        <p:spPr/>
        <p:txBody>
          <a:bodyPr lIns="91440" tIns="45720" rIns="91440" bIns="45720" anchor="t"/>
          <a:p>
            <a:pPr lvl="0"/>
            <a:endParaRPr lang="zh-CN" altLang="en-US" dirty="0"/>
          </a:p>
        </p:txBody>
      </p:sp>
      <p:sp>
        <p:nvSpPr>
          <p:cNvPr id="21507"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p>
            <a:pPr lvl="0" indent="0" algn="r"/>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标题 1"/>
          <p:cNvSpPr>
            <a:spLocks noGrp="1"/>
          </p:cNvSpPr>
          <p:nvPr>
            <p:ph type="title"/>
          </p:nvPr>
        </p:nvSpPr>
        <p:spPr>
          <a:xfrm>
            <a:off x="628650" y="365126"/>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8" name="内容占位符 2"/>
          <p:cNvSpPr>
            <a:spLocks noGrp="1"/>
          </p:cNvSpPr>
          <p:nvPr>
            <p:ph idx="1"/>
          </p:nvPr>
        </p:nvSpPr>
        <p:spPr>
          <a:xfrm>
            <a:off x="628650" y="1825625"/>
            <a:ext cx="7886700" cy="4351338"/>
          </a:xfrm>
        </p:spPr>
        <p:txBody>
          <a:bodyPr/>
          <a:lstStyle/>
          <a:p>
            <a:pPr lvl="0" fontAlgn="base"/>
            <a:r>
              <a:rPr lang="zh-CN" altLang="en-US" strike="noStrike" noProof="1" dirty="0" smtClean="0"/>
              <a:t>单击此处编辑母版文本样式</a:t>
            </a:r>
            <a:endParaRPr lang="zh-CN" altLang="en-US" strike="noStrike" noProof="1" dirty="0" smtClean="0"/>
          </a:p>
          <a:p>
            <a:pPr lvl="1" fontAlgn="base"/>
            <a:r>
              <a:rPr lang="zh-CN" altLang="en-US" strike="noStrike" noProof="1" dirty="0" smtClean="0"/>
              <a:t>第二级</a:t>
            </a:r>
            <a:endParaRPr lang="zh-CN" altLang="en-US" strike="noStrike" noProof="1" dirty="0" smtClean="0"/>
          </a:p>
          <a:p>
            <a:pPr lvl="2" fontAlgn="base"/>
            <a:r>
              <a:rPr lang="zh-CN" altLang="en-US" strike="noStrike" noProof="1" dirty="0" smtClean="0"/>
              <a:t>第三级</a:t>
            </a:r>
            <a:endParaRPr lang="zh-CN" altLang="en-US" strike="noStrike" noProof="1" dirty="0" smtClean="0"/>
          </a:p>
          <a:p>
            <a:pPr lvl="3" fontAlgn="base"/>
            <a:r>
              <a:rPr lang="zh-CN" altLang="en-US" strike="noStrike" noProof="1" dirty="0" smtClean="0"/>
              <a:t>第四级</a:t>
            </a:r>
            <a:endParaRPr lang="zh-CN" altLang="en-US" strike="noStrike" noProof="1" dirty="0" smtClean="0"/>
          </a:p>
          <a:p>
            <a:pPr lvl="4" fontAlgn="base"/>
            <a:r>
              <a:rPr lang="zh-CN" altLang="en-US" strike="noStrike" noProof="1" dirty="0" smtClean="0"/>
              <a:t>第五级</a:t>
            </a:r>
            <a:endParaRPr lang="zh-CN" altLang="en-US" strike="noStrike" noProof="1" dirty="0"/>
          </a:p>
        </p:txBody>
      </p:sp>
      <p:sp>
        <p:nvSpPr>
          <p:cNvPr id="2" name="日期占位符 1"/>
          <p:cNvSpPr>
            <a:spLocks noGrp="1"/>
          </p:cNvSpPr>
          <p:nvPr>
            <p:ph type="dt" sz="half" idx="10"/>
          </p:nvPr>
        </p:nvSpPr>
        <p:spPr/>
        <p:txBody>
          <a:bodyPr/>
          <a:p>
            <a:pPr fontAlgn="base"/>
            <a:fld id="{F6D328E3-5D58-4EE8-A3AF-938C004EB72F}" type="datetimeFigureOut">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
        <p:nvSpPr>
          <p:cNvPr id="3" name="页脚占位符 2"/>
          <p:cNvSpPr>
            <a:spLocks noGrp="1"/>
          </p:cNvSpPr>
          <p:nvPr>
            <p:ph type="ftr" sz="quarter" idx="11"/>
          </p:nvPr>
        </p:nvSpPr>
        <p:spPr/>
        <p:txBody>
          <a:bodyPr/>
          <a:p>
            <a:pPr fontAlgn="base"/>
            <a:endParaRPr lang="zh-CN" altLang="en-US" strike="noStrike" noProof="1"/>
          </a:p>
        </p:txBody>
      </p:sp>
      <p:sp>
        <p:nvSpPr>
          <p:cNvPr id="4" name="灯片编号占位符 3"/>
          <p:cNvSpPr>
            <a:spLocks noGrp="1"/>
          </p:cNvSpPr>
          <p:nvPr>
            <p:ph type="sldNum" sz="quarter" idx="12"/>
          </p:nvPr>
        </p:nvSpPr>
        <p:spPr/>
        <p:txBody>
          <a:bodyPr/>
          <a:p>
            <a:pPr fontAlgn="base"/>
            <a:fld id="{51914D81-2843-4EEC-828B-256BD98EA820}" type="slidenum">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灯片编号占位符 3"/>
          <p:cNvSpPr>
            <a:spLocks noGrp="1"/>
          </p:cNvSpPr>
          <p:nvPr>
            <p:ph type="sldNum" sz="quarter" idx="10"/>
          </p:nvPr>
        </p:nvSpPr>
        <p:spPr/>
        <p:txBody>
          <a:bodyPr/>
          <a:p>
            <a:pPr lvl="0" defTabSz="488950" fontAlgn="base" hangingPunct="0"/>
            <a:fld id="{9A0DB2DC-4C9A-4742-B13C-FB6460FD3503}" type="slidenum">
              <a:rPr lang="zh-CN" altLang="zh-CN" strike="noStrike" noProof="1" dirty="0">
                <a:latin typeface="Helvetica Light"/>
                <a:ea typeface="Helvetica Light"/>
                <a:cs typeface="+mn-cs"/>
                <a:sym typeface="Helvetica Light"/>
              </a:rPr>
            </a:fld>
            <a:endParaRPr lang="zh-CN" altLang="zh-CN" strike="noStrike" noProof="1" dirty="0">
              <a:sym typeface="Helvetica Ligh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灯片编号占位符 3"/>
          <p:cNvSpPr>
            <a:spLocks noGrp="1"/>
          </p:cNvSpPr>
          <p:nvPr>
            <p:ph type="sldNum" sz="quarter" idx="10"/>
          </p:nvPr>
        </p:nvSpPr>
        <p:spPr/>
        <p:txBody>
          <a:bodyPr/>
          <a:p>
            <a:pPr lvl="0" defTabSz="488950" fontAlgn="base" hangingPunct="0"/>
            <a:fld id="{9A0DB2DC-4C9A-4742-B13C-FB6460FD3503}" type="slidenum">
              <a:rPr lang="zh-CN" altLang="zh-CN" strike="noStrike" noProof="1" dirty="0">
                <a:latin typeface="Helvetica Light"/>
                <a:ea typeface="Helvetica Light"/>
                <a:cs typeface="+mn-cs"/>
                <a:sym typeface="Helvetica Light"/>
              </a:rPr>
            </a:fld>
            <a:endParaRPr lang="zh-CN" altLang="zh-CN" strike="noStrike" noProof="1" dirty="0">
              <a:sym typeface="Helvetica Light"/>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灯片编号占位符 3"/>
          <p:cNvSpPr>
            <a:spLocks noGrp="1"/>
          </p:cNvSpPr>
          <p:nvPr>
            <p:ph type="sldNum" sz="quarter" idx="10"/>
          </p:nvPr>
        </p:nvSpPr>
        <p:spPr/>
        <p:txBody>
          <a:bodyPr/>
          <a:p>
            <a:pPr lvl="0" defTabSz="488950" fontAlgn="base" hangingPunct="0"/>
            <a:fld id="{9A0DB2DC-4C9A-4742-B13C-FB6460FD3503}" type="slidenum">
              <a:rPr lang="zh-CN" altLang="zh-CN" strike="noStrike" noProof="1" dirty="0">
                <a:latin typeface="Helvetica Light"/>
                <a:ea typeface="Helvetica Light"/>
                <a:cs typeface="+mn-cs"/>
                <a:sym typeface="Helvetica Light"/>
              </a:rPr>
            </a:fld>
            <a:endParaRPr lang="zh-CN" altLang="zh-CN" strike="noStrike" noProof="1" dirty="0">
              <a:sym typeface="Helvetica Ligh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93763" y="3536950"/>
            <a:ext cx="3605450" cy="79375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6375" y="3536950"/>
            <a:ext cx="3605450" cy="79375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灯片编号占位符 4"/>
          <p:cNvSpPr>
            <a:spLocks noGrp="1"/>
          </p:cNvSpPr>
          <p:nvPr>
            <p:ph type="sldNum" sz="quarter" idx="10"/>
          </p:nvPr>
        </p:nvSpPr>
        <p:spPr/>
        <p:txBody>
          <a:bodyPr/>
          <a:p>
            <a:pPr lvl="0" defTabSz="488950" fontAlgn="base" hangingPunct="0"/>
            <a:fld id="{9A0DB2DC-4C9A-4742-B13C-FB6460FD3503}" type="slidenum">
              <a:rPr lang="zh-CN" altLang="zh-CN" strike="noStrike" noProof="1" dirty="0">
                <a:latin typeface="Helvetica Light"/>
                <a:ea typeface="Helvetica Light"/>
                <a:cs typeface="+mn-cs"/>
                <a:sym typeface="Helvetica Light"/>
              </a:rPr>
            </a:fld>
            <a:endParaRPr lang="zh-CN" altLang="zh-CN" strike="noStrike" noProof="1" dirty="0">
              <a:sym typeface="Helvetica Light"/>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灯片编号占位符 6"/>
          <p:cNvSpPr>
            <a:spLocks noGrp="1"/>
          </p:cNvSpPr>
          <p:nvPr>
            <p:ph type="sldNum" sz="quarter" idx="10"/>
          </p:nvPr>
        </p:nvSpPr>
        <p:spPr/>
        <p:txBody>
          <a:bodyPr/>
          <a:p>
            <a:pPr lvl="0" defTabSz="488950" fontAlgn="base" hangingPunct="0"/>
            <a:fld id="{9A0DB2DC-4C9A-4742-B13C-FB6460FD3503}" type="slidenum">
              <a:rPr lang="zh-CN" altLang="zh-CN" strike="noStrike" noProof="1" dirty="0">
                <a:latin typeface="Helvetica Light"/>
                <a:ea typeface="Helvetica Light"/>
                <a:cs typeface="+mn-cs"/>
                <a:sym typeface="Helvetica Light"/>
              </a:rPr>
            </a:fld>
            <a:endParaRPr lang="zh-CN" altLang="zh-CN" strike="noStrike" noProof="1" dirty="0">
              <a:sym typeface="Helvetica Light"/>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灯片编号占位符 2"/>
          <p:cNvSpPr>
            <a:spLocks noGrp="1"/>
          </p:cNvSpPr>
          <p:nvPr>
            <p:ph type="sldNum" sz="quarter" idx="10"/>
          </p:nvPr>
        </p:nvSpPr>
        <p:spPr/>
        <p:txBody>
          <a:bodyPr/>
          <a:p>
            <a:pPr lvl="0" defTabSz="488950" fontAlgn="base" hangingPunct="0"/>
            <a:fld id="{9A0DB2DC-4C9A-4742-B13C-FB6460FD3503}" type="slidenum">
              <a:rPr lang="zh-CN" altLang="zh-CN" strike="noStrike" noProof="1" dirty="0">
                <a:latin typeface="Helvetica Light"/>
                <a:ea typeface="Helvetica Light"/>
                <a:cs typeface="+mn-cs"/>
                <a:sym typeface="Helvetica Light"/>
              </a:rPr>
            </a:fld>
            <a:endParaRPr lang="zh-CN" altLang="zh-CN" strike="noStrike" noProof="1" dirty="0">
              <a:sym typeface="Helvetica Light"/>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p>
            <a:pPr lvl="0" defTabSz="488950" fontAlgn="base" hangingPunct="0"/>
            <a:fld id="{9A0DB2DC-4C9A-4742-B13C-FB6460FD3503}" type="slidenum">
              <a:rPr lang="zh-CN" altLang="zh-CN" strike="noStrike" noProof="1" dirty="0">
                <a:latin typeface="Helvetica Light"/>
                <a:ea typeface="Helvetica Light"/>
                <a:cs typeface="+mn-cs"/>
                <a:sym typeface="Helvetica Light"/>
              </a:rPr>
            </a:fld>
            <a:endParaRPr lang="zh-CN" altLang="zh-CN" strike="noStrike" noProof="1" dirty="0">
              <a:sym typeface="Helvetica Light"/>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灯片编号占位符 4"/>
          <p:cNvSpPr>
            <a:spLocks noGrp="1"/>
          </p:cNvSpPr>
          <p:nvPr>
            <p:ph type="sldNum" sz="quarter" idx="10"/>
          </p:nvPr>
        </p:nvSpPr>
        <p:spPr/>
        <p:txBody>
          <a:bodyPr/>
          <a:p>
            <a:pPr lvl="0" defTabSz="488950" fontAlgn="base" hangingPunct="0"/>
            <a:fld id="{9A0DB2DC-4C9A-4742-B13C-FB6460FD3503}" type="slidenum">
              <a:rPr lang="zh-CN" altLang="zh-CN" strike="noStrike" noProof="1" dirty="0">
                <a:latin typeface="Helvetica Light"/>
                <a:ea typeface="Helvetica Light"/>
                <a:cs typeface="+mn-cs"/>
                <a:sym typeface="Helvetica Light"/>
              </a:rPr>
            </a:fld>
            <a:endParaRPr lang="zh-CN" altLang="zh-CN" strike="noStrike" noProof="1" dirty="0">
              <a:sym typeface="Helvetica Light"/>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灯片编号占位符 4"/>
          <p:cNvSpPr>
            <a:spLocks noGrp="1"/>
          </p:cNvSpPr>
          <p:nvPr>
            <p:ph type="sldNum" sz="quarter" idx="10"/>
          </p:nvPr>
        </p:nvSpPr>
        <p:spPr/>
        <p:txBody>
          <a:bodyPr/>
          <a:p>
            <a:pPr lvl="0" defTabSz="488950" fontAlgn="base" hangingPunct="0"/>
            <a:fld id="{9A0DB2DC-4C9A-4742-B13C-FB6460FD3503}" type="slidenum">
              <a:rPr lang="zh-CN" altLang="zh-CN" strike="noStrike" noProof="1" dirty="0">
                <a:latin typeface="Helvetica Light"/>
                <a:ea typeface="Helvetica Light"/>
                <a:cs typeface="+mn-cs"/>
                <a:sym typeface="Helvetica Light"/>
              </a:rPr>
            </a:fld>
            <a:endParaRPr lang="zh-CN" altLang="zh-CN" strike="noStrike" noProof="1" dirty="0">
              <a:sym typeface="Helvetica Light"/>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灯片编号占位符 3"/>
          <p:cNvSpPr>
            <a:spLocks noGrp="1"/>
          </p:cNvSpPr>
          <p:nvPr>
            <p:ph type="sldNum" sz="quarter" idx="10"/>
          </p:nvPr>
        </p:nvSpPr>
        <p:spPr/>
        <p:txBody>
          <a:bodyPr/>
          <a:p>
            <a:pPr lvl="0" defTabSz="488950" fontAlgn="base" hangingPunct="0"/>
            <a:fld id="{9A0DB2DC-4C9A-4742-B13C-FB6460FD3503}" type="slidenum">
              <a:rPr lang="zh-CN" altLang="zh-CN" strike="noStrike" noProof="1" dirty="0">
                <a:latin typeface="Helvetica Light"/>
                <a:ea typeface="Helvetica Light"/>
                <a:cs typeface="+mn-cs"/>
                <a:sym typeface="Helvetica Light"/>
              </a:rPr>
            </a:fld>
            <a:endParaRPr lang="zh-CN" altLang="zh-CN" strike="noStrike" noProof="1" dirty="0">
              <a:sym typeface="Helvetica Ligh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351087" y="2818151"/>
            <a:ext cx="3310854" cy="595891"/>
          </a:xfrm>
          <a:solidFill>
            <a:schemeClr val="bg1">
              <a:alpha val="70000"/>
            </a:schemeClr>
          </a:solidFill>
        </p:spPr>
        <p:txBody>
          <a:bodyPr anchor="ctr" anchorCtr="0">
            <a:normAutofit/>
          </a:bodyPr>
          <a:lstStyle>
            <a:lvl1pPr>
              <a:defRPr sz="2000">
                <a:solidFill>
                  <a:schemeClr val="tx2"/>
                </a:solidFill>
              </a:defRPr>
            </a:lvl1pPr>
          </a:lstStyle>
          <a:p>
            <a:pPr fontAlgn="base"/>
            <a:r>
              <a:rPr lang="zh-CN" altLang="en-US" strike="noStrike" noProof="1" dirty="0" smtClean="0"/>
              <a:t>单击此处编辑标题</a:t>
            </a:r>
            <a:endParaRPr lang="zh-CN" altLang="en-US" strike="noStrike" noProof="1" dirty="0"/>
          </a:p>
        </p:txBody>
      </p:sp>
      <p:sp>
        <p:nvSpPr>
          <p:cNvPr id="3" name="文本占位符 2"/>
          <p:cNvSpPr>
            <a:spLocks noGrp="1"/>
          </p:cNvSpPr>
          <p:nvPr>
            <p:ph type="body" idx="1"/>
          </p:nvPr>
        </p:nvSpPr>
        <p:spPr>
          <a:xfrm>
            <a:off x="1351088" y="3616504"/>
            <a:ext cx="4708800" cy="2048400"/>
          </a:xfrm>
          <a:ln w="19050">
            <a:solidFill>
              <a:schemeClr val="bg1"/>
            </a:solidFill>
          </a:ln>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fontAlgn="base"/>
            <a:r>
              <a:rPr lang="zh-CN" altLang="en-US" strike="noStrike" noProof="1" dirty="0" smtClean="0"/>
              <a:t>单击此处编辑母版文本样式</a:t>
            </a:r>
            <a:endParaRPr lang="zh-CN" altLang="en-US" strike="noStrike" noProof="1" dirty="0" smtClean="0"/>
          </a:p>
        </p:txBody>
      </p:sp>
      <p:sp>
        <p:nvSpPr>
          <p:cNvPr id="4" name="日期占位符 3"/>
          <p:cNvSpPr>
            <a:spLocks noGrp="1"/>
          </p:cNvSpPr>
          <p:nvPr>
            <p:ph type="dt" sz="half" idx="10"/>
          </p:nvPr>
        </p:nvSpPr>
        <p:spPr/>
        <p:txBody>
          <a:bodyPr/>
          <a:p>
            <a:pPr fontAlgn="base"/>
            <a:fld id="{F6D328E3-5D58-4EE8-A3AF-938C004EB72F}" type="datetimeFigureOut">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
        <p:nvSpPr>
          <p:cNvPr id="5" name="页脚占位符 4"/>
          <p:cNvSpPr>
            <a:spLocks noGrp="1"/>
          </p:cNvSpPr>
          <p:nvPr>
            <p:ph type="ftr" sz="quarter" idx="11"/>
          </p:nvPr>
        </p:nvSpPr>
        <p:spPr/>
        <p:txBody>
          <a:bodyPr/>
          <a:p>
            <a:pPr fontAlgn="base"/>
            <a:endParaRPr lang="zh-CN" altLang="en-US" strike="noStrike" noProof="1"/>
          </a:p>
        </p:txBody>
      </p:sp>
      <p:sp>
        <p:nvSpPr>
          <p:cNvPr id="6" name="灯片编号占位符 5"/>
          <p:cNvSpPr>
            <a:spLocks noGrp="1"/>
          </p:cNvSpPr>
          <p:nvPr>
            <p:ph type="sldNum" sz="quarter" idx="12"/>
          </p:nvPr>
        </p:nvSpPr>
        <p:spPr/>
        <p:txBody>
          <a:bodyPr/>
          <a:p>
            <a:pPr fontAlgn="base"/>
            <a:fld id="{51914D81-2843-4EEC-828B-256BD98EA820}" type="slidenum">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940947" y="1235075"/>
            <a:ext cx="2015728" cy="30956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893763" y="1235075"/>
            <a:ext cx="5930330" cy="30956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灯片编号占位符 3"/>
          <p:cNvSpPr>
            <a:spLocks noGrp="1"/>
          </p:cNvSpPr>
          <p:nvPr>
            <p:ph type="sldNum" sz="quarter" idx="10"/>
          </p:nvPr>
        </p:nvSpPr>
        <p:spPr/>
        <p:txBody>
          <a:bodyPr/>
          <a:p>
            <a:pPr lvl="0" defTabSz="488950" fontAlgn="base" hangingPunct="0"/>
            <a:fld id="{9A0DB2DC-4C9A-4742-B13C-FB6460FD3503}" type="slidenum">
              <a:rPr lang="zh-CN" altLang="zh-CN" strike="noStrike" noProof="1" dirty="0">
                <a:latin typeface="Helvetica Light"/>
                <a:ea typeface="Helvetica Light"/>
                <a:cs typeface="+mn-cs"/>
                <a:sym typeface="Helvetica Light"/>
              </a:rPr>
            </a:fld>
            <a:endParaRPr lang="zh-CN" altLang="zh-CN" strike="noStrike" noProof="1" dirty="0">
              <a:sym typeface="Helvetica Light"/>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灯片编号占位符 3"/>
          <p:cNvSpPr>
            <a:spLocks noGrp="1"/>
          </p:cNvSpPr>
          <p:nvPr>
            <p:ph type="sldNum" sz="quarter" idx="10"/>
          </p:nvPr>
        </p:nvSpPr>
        <p:spPr/>
        <p:txBody>
          <a:bodyPr/>
          <a:p>
            <a:pPr lvl="0" defTabSz="488950" fontAlgn="base" hangingPunct="0"/>
            <a:fld id="{9A0DB2DC-4C9A-4742-B13C-FB6460FD3503}" type="slidenum">
              <a:rPr lang="zh-CN" altLang="zh-CN" strike="noStrike" noProof="1" dirty="0">
                <a:latin typeface="Helvetica Light"/>
                <a:ea typeface="Helvetica Light"/>
                <a:cs typeface="+mn-cs"/>
                <a:sym typeface="Helvetica Light"/>
              </a:rPr>
            </a:fld>
            <a:endParaRPr lang="zh-CN" altLang="zh-CN" strike="noStrike" noProof="1" dirty="0">
              <a:sym typeface="Helvetica Light"/>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灯片编号占位符 3"/>
          <p:cNvSpPr>
            <a:spLocks noGrp="1"/>
          </p:cNvSpPr>
          <p:nvPr>
            <p:ph type="sldNum" sz="quarter" idx="10"/>
          </p:nvPr>
        </p:nvSpPr>
        <p:spPr/>
        <p:txBody>
          <a:bodyPr/>
          <a:p>
            <a:pPr lvl="0" defTabSz="488950" fontAlgn="base" hangingPunct="0"/>
            <a:fld id="{9A0DB2DC-4C9A-4742-B13C-FB6460FD3503}" type="slidenum">
              <a:rPr lang="zh-CN" altLang="zh-CN" strike="noStrike" noProof="1" dirty="0">
                <a:latin typeface="Helvetica Light"/>
                <a:ea typeface="Helvetica Light"/>
                <a:cs typeface="+mn-cs"/>
                <a:sym typeface="Helvetica Light"/>
              </a:rPr>
            </a:fld>
            <a:endParaRPr lang="zh-CN" altLang="zh-CN" strike="noStrike" noProof="1" dirty="0">
              <a:sym typeface="Helvetica Light"/>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灯片编号占位符 3"/>
          <p:cNvSpPr>
            <a:spLocks noGrp="1"/>
          </p:cNvSpPr>
          <p:nvPr>
            <p:ph type="sldNum" sz="quarter" idx="10"/>
          </p:nvPr>
        </p:nvSpPr>
        <p:spPr/>
        <p:txBody>
          <a:bodyPr/>
          <a:p>
            <a:pPr lvl="0" defTabSz="488950" fontAlgn="base" hangingPunct="0"/>
            <a:fld id="{9A0DB2DC-4C9A-4742-B13C-FB6460FD3503}" type="slidenum">
              <a:rPr lang="zh-CN" altLang="zh-CN" strike="noStrike" noProof="1" dirty="0">
                <a:latin typeface="Helvetica Light"/>
                <a:ea typeface="Helvetica Light"/>
                <a:cs typeface="+mn-cs"/>
                <a:sym typeface="Helvetica Light"/>
              </a:rPr>
            </a:fld>
            <a:endParaRPr lang="zh-CN" altLang="zh-CN" strike="noStrike" noProof="1" dirty="0">
              <a:sym typeface="Helvetica Light"/>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93763" y="3536950"/>
            <a:ext cx="3605450" cy="79375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6375" y="3536950"/>
            <a:ext cx="3605450" cy="79375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灯片编号占位符 4"/>
          <p:cNvSpPr>
            <a:spLocks noGrp="1"/>
          </p:cNvSpPr>
          <p:nvPr>
            <p:ph type="sldNum" sz="quarter" idx="10"/>
          </p:nvPr>
        </p:nvSpPr>
        <p:spPr/>
        <p:txBody>
          <a:bodyPr/>
          <a:p>
            <a:pPr lvl="0" defTabSz="488950" fontAlgn="base" hangingPunct="0"/>
            <a:fld id="{9A0DB2DC-4C9A-4742-B13C-FB6460FD3503}" type="slidenum">
              <a:rPr lang="zh-CN" altLang="zh-CN" strike="noStrike" noProof="1" dirty="0">
                <a:latin typeface="Helvetica Light"/>
                <a:ea typeface="Helvetica Light"/>
                <a:cs typeface="+mn-cs"/>
                <a:sym typeface="Helvetica Light"/>
              </a:rPr>
            </a:fld>
            <a:endParaRPr lang="zh-CN" altLang="zh-CN" strike="noStrike" noProof="1" dirty="0">
              <a:sym typeface="Helvetica Light"/>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灯片编号占位符 6"/>
          <p:cNvSpPr>
            <a:spLocks noGrp="1"/>
          </p:cNvSpPr>
          <p:nvPr>
            <p:ph type="sldNum" sz="quarter" idx="10"/>
          </p:nvPr>
        </p:nvSpPr>
        <p:spPr/>
        <p:txBody>
          <a:bodyPr/>
          <a:p>
            <a:pPr lvl="0" defTabSz="488950" fontAlgn="base" hangingPunct="0"/>
            <a:fld id="{9A0DB2DC-4C9A-4742-B13C-FB6460FD3503}" type="slidenum">
              <a:rPr lang="zh-CN" altLang="zh-CN" strike="noStrike" noProof="1" dirty="0">
                <a:latin typeface="Helvetica Light"/>
                <a:ea typeface="Helvetica Light"/>
                <a:cs typeface="+mn-cs"/>
                <a:sym typeface="Helvetica Light"/>
              </a:rPr>
            </a:fld>
            <a:endParaRPr lang="zh-CN" altLang="zh-CN" strike="noStrike" noProof="1" dirty="0">
              <a:sym typeface="Helvetica Light"/>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灯片编号占位符 2"/>
          <p:cNvSpPr>
            <a:spLocks noGrp="1"/>
          </p:cNvSpPr>
          <p:nvPr>
            <p:ph type="sldNum" sz="quarter" idx="10"/>
          </p:nvPr>
        </p:nvSpPr>
        <p:spPr/>
        <p:txBody>
          <a:bodyPr/>
          <a:p>
            <a:pPr lvl="0" defTabSz="488950" fontAlgn="base" hangingPunct="0"/>
            <a:fld id="{9A0DB2DC-4C9A-4742-B13C-FB6460FD3503}" type="slidenum">
              <a:rPr lang="zh-CN" altLang="zh-CN" strike="noStrike" noProof="1" dirty="0">
                <a:latin typeface="Helvetica Light"/>
                <a:ea typeface="Helvetica Light"/>
                <a:cs typeface="+mn-cs"/>
                <a:sym typeface="Helvetica Light"/>
              </a:rPr>
            </a:fld>
            <a:endParaRPr lang="zh-CN" altLang="zh-CN" strike="noStrike" noProof="1" dirty="0">
              <a:sym typeface="Helvetica Light"/>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p>
            <a:pPr lvl="0" defTabSz="488950" fontAlgn="base" hangingPunct="0"/>
            <a:fld id="{9A0DB2DC-4C9A-4742-B13C-FB6460FD3503}" type="slidenum">
              <a:rPr lang="zh-CN" altLang="zh-CN" strike="noStrike" noProof="1" dirty="0">
                <a:latin typeface="Helvetica Light"/>
                <a:ea typeface="Helvetica Light"/>
                <a:cs typeface="+mn-cs"/>
                <a:sym typeface="Helvetica Light"/>
              </a:rPr>
            </a:fld>
            <a:endParaRPr lang="zh-CN" altLang="zh-CN" strike="noStrike" noProof="1" dirty="0">
              <a:sym typeface="Helvetica Light"/>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灯片编号占位符 4"/>
          <p:cNvSpPr>
            <a:spLocks noGrp="1"/>
          </p:cNvSpPr>
          <p:nvPr>
            <p:ph type="sldNum" sz="quarter" idx="10"/>
          </p:nvPr>
        </p:nvSpPr>
        <p:spPr/>
        <p:txBody>
          <a:bodyPr/>
          <a:p>
            <a:pPr lvl="0" defTabSz="488950" fontAlgn="base" hangingPunct="0"/>
            <a:fld id="{9A0DB2DC-4C9A-4742-B13C-FB6460FD3503}" type="slidenum">
              <a:rPr lang="zh-CN" altLang="zh-CN" strike="noStrike" noProof="1" dirty="0">
                <a:latin typeface="Helvetica Light"/>
                <a:ea typeface="Helvetica Light"/>
                <a:cs typeface="+mn-cs"/>
                <a:sym typeface="Helvetica Light"/>
              </a:rPr>
            </a:fld>
            <a:endParaRPr lang="zh-CN" altLang="zh-CN" strike="noStrike" noProof="1" dirty="0">
              <a:sym typeface="Helvetica Light"/>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灯片编号占位符 4"/>
          <p:cNvSpPr>
            <a:spLocks noGrp="1"/>
          </p:cNvSpPr>
          <p:nvPr>
            <p:ph type="sldNum" sz="quarter" idx="10"/>
          </p:nvPr>
        </p:nvSpPr>
        <p:spPr/>
        <p:txBody>
          <a:bodyPr/>
          <a:p>
            <a:pPr lvl="0" defTabSz="488950" fontAlgn="base" hangingPunct="0"/>
            <a:fld id="{9A0DB2DC-4C9A-4742-B13C-FB6460FD3503}" type="slidenum">
              <a:rPr lang="zh-CN" altLang="zh-CN" strike="noStrike" noProof="1" dirty="0">
                <a:latin typeface="Helvetica Light"/>
                <a:ea typeface="Helvetica Light"/>
                <a:cs typeface="+mn-cs"/>
                <a:sym typeface="Helvetica Light"/>
              </a:rPr>
            </a:fld>
            <a:endParaRPr lang="zh-CN" altLang="zh-CN" strike="noStrike" noProof="1" dirty="0">
              <a:sym typeface="Helvetica Ligh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9" name="标题 1"/>
          <p:cNvSpPr>
            <a:spLocks noGrp="1"/>
          </p:cNvSpPr>
          <p:nvPr>
            <p:ph type="title"/>
          </p:nvPr>
        </p:nvSpPr>
        <p:spPr>
          <a:xfrm>
            <a:off x="628650" y="365126"/>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10" name="内容占位符 2"/>
          <p:cNvSpPr>
            <a:spLocks noGrp="1"/>
          </p:cNvSpPr>
          <p:nvPr>
            <p:ph sz="half" idx="1"/>
          </p:nvPr>
        </p:nvSpPr>
        <p:spPr>
          <a:xfrm>
            <a:off x="628650" y="1825625"/>
            <a:ext cx="3886200" cy="4351338"/>
          </a:xfrm>
        </p:spPr>
        <p:txBody>
          <a:bodyPr/>
          <a:lstStyle/>
          <a:p>
            <a:pPr lvl="0" fontAlgn="base"/>
            <a:r>
              <a:rPr lang="zh-CN" altLang="en-US" strike="noStrike" noProof="1" dirty="0" smtClean="0"/>
              <a:t>单击此处编辑母版文本样式</a:t>
            </a:r>
            <a:endParaRPr lang="zh-CN" altLang="en-US" strike="noStrike" noProof="1" dirty="0" smtClean="0"/>
          </a:p>
          <a:p>
            <a:pPr lvl="1" fontAlgn="base"/>
            <a:r>
              <a:rPr lang="zh-CN" altLang="en-US" strike="noStrike" noProof="1" dirty="0" smtClean="0"/>
              <a:t>第二级</a:t>
            </a:r>
            <a:endParaRPr lang="zh-CN" altLang="en-US" strike="noStrike" noProof="1" dirty="0" smtClean="0"/>
          </a:p>
          <a:p>
            <a:pPr lvl="2" fontAlgn="base"/>
            <a:r>
              <a:rPr lang="zh-CN" altLang="en-US" strike="noStrike" noProof="1" dirty="0" smtClean="0"/>
              <a:t>第三级</a:t>
            </a:r>
            <a:endParaRPr lang="zh-CN" altLang="en-US" strike="noStrike" noProof="1" dirty="0" smtClean="0"/>
          </a:p>
          <a:p>
            <a:pPr lvl="3" fontAlgn="base"/>
            <a:r>
              <a:rPr lang="zh-CN" altLang="en-US" strike="noStrike" noProof="1" dirty="0" smtClean="0"/>
              <a:t>第四级</a:t>
            </a:r>
            <a:endParaRPr lang="zh-CN" altLang="en-US" strike="noStrike" noProof="1" dirty="0" smtClean="0"/>
          </a:p>
          <a:p>
            <a:pPr lvl="4" fontAlgn="base"/>
            <a:r>
              <a:rPr lang="zh-CN" altLang="en-US" strike="noStrike" noProof="1" dirty="0" smtClean="0"/>
              <a:t>第五级</a:t>
            </a:r>
            <a:endParaRPr lang="zh-CN" altLang="en-US" strike="noStrike" noProof="1" dirty="0"/>
          </a:p>
        </p:txBody>
      </p:sp>
      <p:sp>
        <p:nvSpPr>
          <p:cNvPr id="11" name="内容占位符 3"/>
          <p:cNvSpPr>
            <a:spLocks noGrp="1"/>
          </p:cNvSpPr>
          <p:nvPr>
            <p:ph sz="half" idx="2"/>
          </p:nvPr>
        </p:nvSpPr>
        <p:spPr>
          <a:xfrm>
            <a:off x="46291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2" name="日期占位符 1"/>
          <p:cNvSpPr>
            <a:spLocks noGrp="1"/>
          </p:cNvSpPr>
          <p:nvPr>
            <p:ph type="dt" sz="half" idx="10"/>
          </p:nvPr>
        </p:nvSpPr>
        <p:spPr/>
        <p:txBody>
          <a:bodyPr/>
          <a:p>
            <a:pPr fontAlgn="base"/>
            <a:fld id="{F6D328E3-5D58-4EE8-A3AF-938C004EB72F}" type="datetimeFigureOut">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
        <p:nvSpPr>
          <p:cNvPr id="3" name="页脚占位符 2"/>
          <p:cNvSpPr>
            <a:spLocks noGrp="1"/>
          </p:cNvSpPr>
          <p:nvPr>
            <p:ph type="ftr" sz="quarter" idx="11"/>
          </p:nvPr>
        </p:nvSpPr>
        <p:spPr/>
        <p:txBody>
          <a:bodyPr/>
          <a:p>
            <a:pPr fontAlgn="base"/>
            <a:endParaRPr lang="zh-CN" altLang="en-US" strike="noStrike" noProof="1"/>
          </a:p>
        </p:txBody>
      </p:sp>
      <p:sp>
        <p:nvSpPr>
          <p:cNvPr id="4" name="灯片编号占位符 3"/>
          <p:cNvSpPr>
            <a:spLocks noGrp="1"/>
          </p:cNvSpPr>
          <p:nvPr>
            <p:ph type="sldNum" sz="quarter" idx="12"/>
          </p:nvPr>
        </p:nvSpPr>
        <p:spPr/>
        <p:txBody>
          <a:bodyPr/>
          <a:p>
            <a:pPr fontAlgn="base"/>
            <a:fld id="{51914D81-2843-4EEC-828B-256BD98EA820}" type="slidenum">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灯片编号占位符 3"/>
          <p:cNvSpPr>
            <a:spLocks noGrp="1"/>
          </p:cNvSpPr>
          <p:nvPr>
            <p:ph type="sldNum" sz="quarter" idx="10"/>
          </p:nvPr>
        </p:nvSpPr>
        <p:spPr/>
        <p:txBody>
          <a:bodyPr/>
          <a:p>
            <a:pPr lvl="0" defTabSz="488950" fontAlgn="base" hangingPunct="0"/>
            <a:fld id="{9A0DB2DC-4C9A-4742-B13C-FB6460FD3503}" type="slidenum">
              <a:rPr lang="zh-CN" altLang="zh-CN" strike="noStrike" noProof="1" dirty="0">
                <a:latin typeface="Helvetica Light"/>
                <a:ea typeface="Helvetica Light"/>
                <a:cs typeface="+mn-cs"/>
                <a:sym typeface="Helvetica Light"/>
              </a:rPr>
            </a:fld>
            <a:endParaRPr lang="zh-CN" altLang="zh-CN" strike="noStrike" noProof="1" dirty="0">
              <a:sym typeface="Helvetica Light"/>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940947" y="1235075"/>
            <a:ext cx="2015728" cy="30956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893763" y="1235075"/>
            <a:ext cx="5930330" cy="30956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灯片编号占位符 3"/>
          <p:cNvSpPr>
            <a:spLocks noGrp="1"/>
          </p:cNvSpPr>
          <p:nvPr>
            <p:ph type="sldNum" sz="quarter" idx="10"/>
          </p:nvPr>
        </p:nvSpPr>
        <p:spPr/>
        <p:txBody>
          <a:bodyPr/>
          <a:p>
            <a:pPr lvl="0" defTabSz="488950" fontAlgn="base" hangingPunct="0"/>
            <a:fld id="{9A0DB2DC-4C9A-4742-B13C-FB6460FD3503}" type="slidenum">
              <a:rPr lang="zh-CN" altLang="zh-CN" strike="noStrike" noProof="1" dirty="0">
                <a:latin typeface="Helvetica Light"/>
                <a:ea typeface="Helvetica Light"/>
                <a:cs typeface="+mn-cs"/>
                <a:sym typeface="Helvetica Light"/>
              </a:rPr>
            </a:fld>
            <a:endParaRPr lang="zh-CN" altLang="zh-CN" strike="noStrike" noProof="1" dirty="0">
              <a:sym typeface="Helvetica Light"/>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灯片编号占位符 3"/>
          <p:cNvSpPr>
            <a:spLocks noGrp="1"/>
          </p:cNvSpPr>
          <p:nvPr>
            <p:ph type="sldNum" sz="quarter" idx="10"/>
          </p:nvPr>
        </p:nvSpPr>
        <p:spPr/>
        <p:txBody>
          <a:bodyPr/>
          <a:p>
            <a:pPr lvl="0" defTabSz="488950" fontAlgn="base" hangingPunct="0"/>
            <a:fld id="{9A0DB2DC-4C9A-4742-B13C-FB6460FD3503}" type="slidenum">
              <a:rPr lang="zh-CN" altLang="zh-CN" strike="noStrike" noProof="1" dirty="0">
                <a:latin typeface="Helvetica Light"/>
                <a:ea typeface="Helvetica Light"/>
                <a:cs typeface="+mn-cs"/>
                <a:sym typeface="Helvetica Light"/>
              </a:rPr>
            </a:fld>
            <a:endParaRPr lang="zh-CN" altLang="zh-CN" strike="noStrike" noProof="1" dirty="0">
              <a:sym typeface="Helvetica Light"/>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57200" y="1600200"/>
            <a:ext cx="8229600" cy="4526280"/>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灯片编号占位符 3"/>
          <p:cNvSpPr>
            <a:spLocks noGrp="1"/>
          </p:cNvSpPr>
          <p:nvPr>
            <p:ph type="sldNum" sz="quarter" idx="10"/>
          </p:nvPr>
        </p:nvSpPr>
        <p:spPr/>
        <p:txBody>
          <a:bodyPr/>
          <a:p>
            <a:pPr lvl="0" defTabSz="488950" fontAlgn="base" hangingPunct="0"/>
            <a:fld id="{9A0DB2DC-4C9A-4742-B13C-FB6460FD3503}" type="slidenum">
              <a:rPr lang="zh-CN" altLang="zh-CN" strike="noStrike" noProof="1" dirty="0">
                <a:latin typeface="Helvetica Light"/>
                <a:ea typeface="Helvetica Light"/>
                <a:cs typeface="+mn-cs"/>
                <a:sym typeface="Helvetica Light"/>
              </a:rPr>
            </a:fld>
            <a:endParaRPr lang="zh-CN" altLang="zh-CN" strike="noStrike" noProof="1" dirty="0">
              <a:sym typeface="Helvetica Light"/>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灯片编号占位符 3"/>
          <p:cNvSpPr>
            <a:spLocks noGrp="1"/>
          </p:cNvSpPr>
          <p:nvPr>
            <p:ph type="sldNum" sz="quarter" idx="10"/>
          </p:nvPr>
        </p:nvSpPr>
        <p:spPr/>
        <p:txBody>
          <a:bodyPr/>
          <a:p>
            <a:pPr lvl="0" defTabSz="488950" fontAlgn="base" hangingPunct="0"/>
            <a:fld id="{9A0DB2DC-4C9A-4742-B13C-FB6460FD3503}" type="slidenum">
              <a:rPr lang="zh-CN" altLang="zh-CN" strike="noStrike" noProof="1" dirty="0">
                <a:latin typeface="Helvetica Light"/>
                <a:ea typeface="Helvetica Light"/>
                <a:cs typeface="+mn-cs"/>
                <a:sym typeface="Helvetica Light"/>
              </a:rPr>
            </a:fld>
            <a:endParaRPr lang="zh-CN" altLang="zh-CN" strike="noStrike" noProof="1" dirty="0">
              <a:sym typeface="Helvetica Light"/>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28650" y="1825625"/>
            <a:ext cx="3886200" cy="435133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29150" y="1825625"/>
            <a:ext cx="3886200" cy="435133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灯片编号占位符 4"/>
          <p:cNvSpPr>
            <a:spLocks noGrp="1"/>
          </p:cNvSpPr>
          <p:nvPr>
            <p:ph type="sldNum" sz="quarter" idx="10"/>
          </p:nvPr>
        </p:nvSpPr>
        <p:spPr/>
        <p:txBody>
          <a:bodyPr/>
          <a:p>
            <a:pPr lvl="0" defTabSz="488950" fontAlgn="base" hangingPunct="0"/>
            <a:fld id="{9A0DB2DC-4C9A-4742-B13C-FB6460FD3503}" type="slidenum">
              <a:rPr lang="zh-CN" altLang="zh-CN" strike="noStrike" noProof="1" dirty="0">
                <a:latin typeface="Helvetica Light"/>
                <a:ea typeface="Helvetica Light"/>
                <a:cs typeface="+mn-cs"/>
                <a:sym typeface="Helvetica Light"/>
              </a:rPr>
            </a:fld>
            <a:endParaRPr lang="zh-CN" altLang="zh-CN" strike="noStrike" noProof="1" dirty="0">
              <a:sym typeface="Helvetica Light"/>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灯片编号占位符 6"/>
          <p:cNvSpPr>
            <a:spLocks noGrp="1"/>
          </p:cNvSpPr>
          <p:nvPr>
            <p:ph type="sldNum" sz="quarter" idx="10"/>
          </p:nvPr>
        </p:nvSpPr>
        <p:spPr/>
        <p:txBody>
          <a:bodyPr/>
          <a:p>
            <a:pPr lvl="0" defTabSz="488950" fontAlgn="base" hangingPunct="0"/>
            <a:fld id="{9A0DB2DC-4C9A-4742-B13C-FB6460FD3503}" type="slidenum">
              <a:rPr lang="zh-CN" altLang="zh-CN" strike="noStrike" noProof="1" dirty="0">
                <a:latin typeface="Helvetica Light"/>
                <a:ea typeface="Helvetica Light"/>
                <a:cs typeface="+mn-cs"/>
                <a:sym typeface="Helvetica Light"/>
              </a:rPr>
            </a:fld>
            <a:endParaRPr lang="zh-CN" altLang="zh-CN" strike="noStrike" noProof="1" dirty="0">
              <a:sym typeface="Helvetica Light"/>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灯片编号占位符 2"/>
          <p:cNvSpPr>
            <a:spLocks noGrp="1"/>
          </p:cNvSpPr>
          <p:nvPr>
            <p:ph type="sldNum" sz="quarter" idx="10"/>
          </p:nvPr>
        </p:nvSpPr>
        <p:spPr/>
        <p:txBody>
          <a:bodyPr/>
          <a:p>
            <a:pPr lvl="0" defTabSz="488950" fontAlgn="base" hangingPunct="0"/>
            <a:fld id="{9A0DB2DC-4C9A-4742-B13C-FB6460FD3503}" type="slidenum">
              <a:rPr lang="zh-CN" altLang="zh-CN" strike="noStrike" noProof="1" dirty="0">
                <a:latin typeface="Helvetica Light"/>
                <a:ea typeface="Helvetica Light"/>
                <a:cs typeface="+mn-cs"/>
                <a:sym typeface="Helvetica Light"/>
              </a:rPr>
            </a:fld>
            <a:endParaRPr lang="zh-CN" altLang="zh-CN" strike="noStrike" noProof="1" dirty="0">
              <a:sym typeface="Helvetica Light"/>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p>
            <a:pPr lvl="0" defTabSz="488950" fontAlgn="base" hangingPunct="0"/>
            <a:fld id="{9A0DB2DC-4C9A-4742-B13C-FB6460FD3503}" type="slidenum">
              <a:rPr lang="zh-CN" altLang="zh-CN" strike="noStrike" noProof="1" dirty="0">
                <a:latin typeface="Helvetica Light"/>
                <a:ea typeface="Helvetica Light"/>
                <a:cs typeface="+mn-cs"/>
                <a:sym typeface="Helvetica Light"/>
              </a:rPr>
            </a:fld>
            <a:endParaRPr lang="zh-CN" altLang="zh-CN" strike="noStrike" noProof="1" dirty="0">
              <a:sym typeface="Helvetica Light"/>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灯片编号占位符 4"/>
          <p:cNvSpPr>
            <a:spLocks noGrp="1"/>
          </p:cNvSpPr>
          <p:nvPr>
            <p:ph type="sldNum" sz="quarter" idx="10"/>
          </p:nvPr>
        </p:nvSpPr>
        <p:spPr/>
        <p:txBody>
          <a:bodyPr/>
          <a:p>
            <a:pPr lvl="0" defTabSz="488950" fontAlgn="base" hangingPunct="0"/>
            <a:fld id="{9A0DB2DC-4C9A-4742-B13C-FB6460FD3503}" type="slidenum">
              <a:rPr lang="zh-CN" altLang="zh-CN" strike="noStrike" noProof="1" dirty="0">
                <a:latin typeface="Helvetica Light"/>
                <a:ea typeface="Helvetica Light"/>
                <a:cs typeface="+mn-cs"/>
                <a:sym typeface="Helvetica Light"/>
              </a:rPr>
            </a:fld>
            <a:endParaRPr lang="zh-CN" altLang="zh-CN" strike="noStrike" noProof="1" dirty="0">
              <a:sym typeface="Helvetica Ligh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30238" y="2505075"/>
            <a:ext cx="386873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29150" y="2505075"/>
            <a:ext cx="38877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fontAlgn="base"/>
            <a:fld id="{F6D328E3-5D58-4EE8-A3AF-938C004EB72F}" type="datetimeFigureOut">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
        <p:nvSpPr>
          <p:cNvPr id="8" name="页脚占位符 7"/>
          <p:cNvSpPr>
            <a:spLocks noGrp="1"/>
          </p:cNvSpPr>
          <p:nvPr>
            <p:ph type="ftr" sz="quarter" idx="11"/>
          </p:nvPr>
        </p:nvSpPr>
        <p:spPr/>
        <p:txBody>
          <a:bodyPr/>
          <a:p>
            <a:pPr fontAlgn="base"/>
            <a:endParaRPr lang="zh-CN" altLang="en-US" strike="noStrike" noProof="1"/>
          </a:p>
        </p:txBody>
      </p:sp>
      <p:sp>
        <p:nvSpPr>
          <p:cNvPr id="9" name="灯片编号占位符 8"/>
          <p:cNvSpPr>
            <a:spLocks noGrp="1"/>
          </p:cNvSpPr>
          <p:nvPr>
            <p:ph type="sldNum" sz="quarter" idx="12"/>
          </p:nvPr>
        </p:nvSpPr>
        <p:spPr/>
        <p:txBody>
          <a:bodyPr/>
          <a:p>
            <a:pPr fontAlgn="base"/>
            <a:fld id="{51914D81-2843-4EEC-828B-256BD98EA820}" type="slidenum">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灯片编号占位符 4"/>
          <p:cNvSpPr>
            <a:spLocks noGrp="1"/>
          </p:cNvSpPr>
          <p:nvPr>
            <p:ph type="sldNum" sz="quarter" idx="10"/>
          </p:nvPr>
        </p:nvSpPr>
        <p:spPr/>
        <p:txBody>
          <a:bodyPr/>
          <a:p>
            <a:pPr lvl="0" defTabSz="488950" fontAlgn="base" hangingPunct="0"/>
            <a:fld id="{9A0DB2DC-4C9A-4742-B13C-FB6460FD3503}" type="slidenum">
              <a:rPr lang="zh-CN" altLang="zh-CN" strike="noStrike" noProof="1" dirty="0">
                <a:latin typeface="Helvetica Light"/>
                <a:ea typeface="Helvetica Light"/>
                <a:cs typeface="+mn-cs"/>
                <a:sym typeface="Helvetica Light"/>
              </a:rPr>
            </a:fld>
            <a:endParaRPr lang="zh-CN" altLang="zh-CN" strike="noStrike" noProof="1" dirty="0">
              <a:sym typeface="Helvetica Light"/>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灯片编号占位符 3"/>
          <p:cNvSpPr>
            <a:spLocks noGrp="1"/>
          </p:cNvSpPr>
          <p:nvPr>
            <p:ph type="sldNum" sz="quarter" idx="10"/>
          </p:nvPr>
        </p:nvSpPr>
        <p:spPr/>
        <p:txBody>
          <a:bodyPr/>
          <a:p>
            <a:pPr lvl="0" defTabSz="488950" fontAlgn="base" hangingPunct="0"/>
            <a:fld id="{9A0DB2DC-4C9A-4742-B13C-FB6460FD3503}" type="slidenum">
              <a:rPr lang="zh-CN" altLang="zh-CN" strike="noStrike" noProof="1" dirty="0">
                <a:latin typeface="Helvetica Light"/>
                <a:ea typeface="Helvetica Light"/>
                <a:cs typeface="+mn-cs"/>
                <a:sym typeface="Helvetica Light"/>
              </a:rPr>
            </a:fld>
            <a:endParaRPr lang="zh-CN" altLang="zh-CN" strike="noStrike" noProof="1" dirty="0">
              <a:sym typeface="Helvetica Light"/>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灯片编号占位符 3"/>
          <p:cNvSpPr>
            <a:spLocks noGrp="1"/>
          </p:cNvSpPr>
          <p:nvPr>
            <p:ph type="sldNum" sz="quarter" idx="10"/>
          </p:nvPr>
        </p:nvSpPr>
        <p:spPr/>
        <p:txBody>
          <a:bodyPr/>
          <a:p>
            <a:pPr lvl="0" defTabSz="488950" fontAlgn="base" hangingPunct="0"/>
            <a:fld id="{9A0DB2DC-4C9A-4742-B13C-FB6460FD3503}" type="slidenum">
              <a:rPr lang="zh-CN" altLang="zh-CN" strike="noStrike" noProof="1" dirty="0">
                <a:latin typeface="Helvetica Light"/>
                <a:ea typeface="Helvetica Light"/>
                <a:cs typeface="+mn-cs"/>
                <a:sym typeface="Helvetica Light"/>
              </a:rPr>
            </a:fld>
            <a:endParaRPr lang="zh-CN" altLang="zh-CN" strike="noStrike" noProof="1" dirty="0">
              <a:sym typeface="Helvetica Light"/>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灯片编号占位符 3"/>
          <p:cNvSpPr>
            <a:spLocks noGrp="1"/>
          </p:cNvSpPr>
          <p:nvPr>
            <p:ph type="sldNum" sz="quarter" idx="10"/>
          </p:nvPr>
        </p:nvSpPr>
        <p:spPr/>
        <p:txBody>
          <a:bodyPr/>
          <a:p>
            <a:pPr lvl="0" defTabSz="488950" fontAlgn="base" hangingPunct="0"/>
            <a:fld id="{9A0DB2DC-4C9A-4742-B13C-FB6460FD3503}" type="slidenum">
              <a:rPr lang="zh-CN" altLang="zh-CN" strike="noStrike" noProof="1" dirty="0">
                <a:latin typeface="Helvetica Light"/>
                <a:ea typeface="Helvetica Light"/>
                <a:cs typeface="+mn-cs"/>
                <a:sym typeface="Helvetica Light"/>
              </a:rPr>
            </a:fld>
            <a:endParaRPr lang="zh-CN" altLang="zh-CN" strike="noStrike" noProof="1" dirty="0">
              <a:sym typeface="Helvetica Light"/>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57200" y="1600200"/>
            <a:ext cx="8229600" cy="4526280"/>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灯片编号占位符 3"/>
          <p:cNvSpPr>
            <a:spLocks noGrp="1"/>
          </p:cNvSpPr>
          <p:nvPr>
            <p:ph type="sldNum" sz="quarter" idx="10"/>
          </p:nvPr>
        </p:nvSpPr>
        <p:spPr/>
        <p:txBody>
          <a:bodyPr/>
          <a:p>
            <a:pPr lvl="0" defTabSz="488950" fontAlgn="base" hangingPunct="0"/>
            <a:fld id="{9A0DB2DC-4C9A-4742-B13C-FB6460FD3503}" type="slidenum">
              <a:rPr lang="zh-CN" altLang="zh-CN" strike="noStrike" noProof="1" dirty="0">
                <a:latin typeface="Helvetica Light"/>
                <a:ea typeface="Helvetica Light"/>
                <a:cs typeface="+mn-cs"/>
                <a:sym typeface="Helvetica Light"/>
              </a:rPr>
            </a:fld>
            <a:endParaRPr lang="zh-CN" altLang="zh-CN" strike="noStrike" noProof="1" dirty="0">
              <a:sym typeface="Helvetica Light"/>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灯片编号占位符 3"/>
          <p:cNvSpPr>
            <a:spLocks noGrp="1"/>
          </p:cNvSpPr>
          <p:nvPr>
            <p:ph type="sldNum" sz="quarter" idx="10"/>
          </p:nvPr>
        </p:nvSpPr>
        <p:spPr/>
        <p:txBody>
          <a:bodyPr/>
          <a:p>
            <a:pPr lvl="0" defTabSz="488950" fontAlgn="base" hangingPunct="0"/>
            <a:fld id="{9A0DB2DC-4C9A-4742-B13C-FB6460FD3503}" type="slidenum">
              <a:rPr lang="zh-CN" altLang="zh-CN" strike="noStrike" noProof="1" dirty="0">
                <a:latin typeface="Helvetica Light"/>
                <a:ea typeface="Helvetica Light"/>
                <a:cs typeface="+mn-cs"/>
                <a:sym typeface="Helvetica Light"/>
              </a:rPr>
            </a:fld>
            <a:endParaRPr lang="zh-CN" altLang="zh-CN" strike="noStrike" noProof="1" dirty="0">
              <a:sym typeface="Helvetica Light"/>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28650" y="1825625"/>
            <a:ext cx="3886200" cy="435133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29150" y="1825625"/>
            <a:ext cx="3886200" cy="435133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灯片编号占位符 4"/>
          <p:cNvSpPr>
            <a:spLocks noGrp="1"/>
          </p:cNvSpPr>
          <p:nvPr>
            <p:ph type="sldNum" sz="quarter" idx="10"/>
          </p:nvPr>
        </p:nvSpPr>
        <p:spPr/>
        <p:txBody>
          <a:bodyPr/>
          <a:p>
            <a:pPr lvl="0" defTabSz="488950" fontAlgn="base" hangingPunct="0"/>
            <a:fld id="{9A0DB2DC-4C9A-4742-B13C-FB6460FD3503}" type="slidenum">
              <a:rPr lang="zh-CN" altLang="zh-CN" strike="noStrike" noProof="1" dirty="0">
                <a:latin typeface="Helvetica Light"/>
                <a:ea typeface="Helvetica Light"/>
                <a:cs typeface="+mn-cs"/>
                <a:sym typeface="Helvetica Light"/>
              </a:rPr>
            </a:fld>
            <a:endParaRPr lang="zh-CN" altLang="zh-CN" strike="noStrike" noProof="1" dirty="0">
              <a:sym typeface="Helvetica Light"/>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灯片编号占位符 6"/>
          <p:cNvSpPr>
            <a:spLocks noGrp="1"/>
          </p:cNvSpPr>
          <p:nvPr>
            <p:ph type="sldNum" sz="quarter" idx="10"/>
          </p:nvPr>
        </p:nvSpPr>
        <p:spPr/>
        <p:txBody>
          <a:bodyPr/>
          <a:p>
            <a:pPr lvl="0" defTabSz="488950" fontAlgn="base" hangingPunct="0"/>
            <a:fld id="{9A0DB2DC-4C9A-4742-B13C-FB6460FD3503}" type="slidenum">
              <a:rPr lang="zh-CN" altLang="zh-CN" strike="noStrike" noProof="1" dirty="0">
                <a:latin typeface="Helvetica Light"/>
                <a:ea typeface="Helvetica Light"/>
                <a:cs typeface="+mn-cs"/>
                <a:sym typeface="Helvetica Light"/>
              </a:rPr>
            </a:fld>
            <a:endParaRPr lang="zh-CN" altLang="zh-CN" strike="noStrike" noProof="1" dirty="0">
              <a:sym typeface="Helvetica Light"/>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灯片编号占位符 2"/>
          <p:cNvSpPr>
            <a:spLocks noGrp="1"/>
          </p:cNvSpPr>
          <p:nvPr>
            <p:ph type="sldNum" sz="quarter" idx="10"/>
          </p:nvPr>
        </p:nvSpPr>
        <p:spPr/>
        <p:txBody>
          <a:bodyPr/>
          <a:p>
            <a:pPr lvl="0" defTabSz="488950" fontAlgn="base" hangingPunct="0"/>
            <a:fld id="{9A0DB2DC-4C9A-4742-B13C-FB6460FD3503}" type="slidenum">
              <a:rPr lang="zh-CN" altLang="zh-CN" strike="noStrike" noProof="1" dirty="0">
                <a:latin typeface="Helvetica Light"/>
                <a:ea typeface="Helvetica Light"/>
                <a:cs typeface="+mn-cs"/>
                <a:sym typeface="Helvetica Light"/>
              </a:rPr>
            </a:fld>
            <a:endParaRPr lang="zh-CN" altLang="zh-CN" strike="noStrike" noProof="1" dirty="0">
              <a:sym typeface="Helvetica Light"/>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p>
            <a:pPr lvl="0" defTabSz="488950" fontAlgn="base" hangingPunct="0"/>
            <a:fld id="{9A0DB2DC-4C9A-4742-B13C-FB6460FD3503}" type="slidenum">
              <a:rPr lang="zh-CN" altLang="zh-CN" strike="noStrike" noProof="1" dirty="0">
                <a:latin typeface="Helvetica Light"/>
                <a:ea typeface="Helvetica Light"/>
                <a:cs typeface="+mn-cs"/>
                <a:sym typeface="Helvetica Light"/>
              </a:rPr>
            </a:fld>
            <a:endParaRPr lang="zh-CN" altLang="zh-CN" strike="noStrike" noProof="1" dirty="0">
              <a:sym typeface="Helvetica Ligh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仅标题">
    <p:bg>
      <p:bgPr>
        <a:solidFill>
          <a:schemeClr val="bg1"/>
        </a:solidFill>
        <a:effectLst/>
      </p:bgPr>
    </p:bg>
    <p:spTree>
      <p:nvGrpSpPr>
        <p:cNvPr id="1" name=""/>
        <p:cNvGrpSpPr/>
        <p:nvPr/>
      </p:nvGrpSpPr>
      <p:grpSpPr>
        <a:xfrm>
          <a:off x="0" y="0"/>
          <a:ext cx="0" cy="0"/>
          <a:chOff x="0" y="0"/>
          <a:chExt cx="0" cy="0"/>
        </a:xfrm>
      </p:grpSpPr>
      <p:pic>
        <p:nvPicPr>
          <p:cNvPr id="10243" name="Picture 2" descr="28图301"/>
          <p:cNvPicPr>
            <a:picLocks noChangeAspect="1"/>
          </p:cNvPicPr>
          <p:nvPr/>
        </p:nvPicPr>
        <p:blipFill>
          <a:blip r:embed="rId2"/>
          <a:stretch>
            <a:fillRect/>
          </a:stretch>
        </p:blipFill>
        <p:spPr>
          <a:xfrm>
            <a:off x="3175" y="2252663"/>
            <a:ext cx="9144000" cy="2144712"/>
          </a:xfrm>
          <a:prstGeom prst="rect">
            <a:avLst/>
          </a:prstGeom>
          <a:noFill/>
          <a:ln w="9525">
            <a:noFill/>
          </a:ln>
        </p:spPr>
      </p:pic>
      <p:sp>
        <p:nvSpPr>
          <p:cNvPr id="10244" name="Rectangle 3"/>
          <p:cNvSpPr/>
          <p:nvPr/>
        </p:nvSpPr>
        <p:spPr>
          <a:xfrm>
            <a:off x="2430463" y="2722563"/>
            <a:ext cx="4287837" cy="1381125"/>
          </a:xfrm>
          <a:prstGeom prst="rect">
            <a:avLst/>
          </a:prstGeom>
          <a:noFill/>
          <a:ln w="28575" cap="flat" cmpd="sng">
            <a:solidFill>
              <a:schemeClr val="bg1"/>
            </a:solidFill>
            <a:prstDash val="solid"/>
            <a:miter/>
            <a:headEnd type="none" w="med" len="med"/>
            <a:tailEnd type="none" w="med" len="med"/>
          </a:ln>
        </p:spPr>
        <p:txBody>
          <a:bodyPr lIns="90170" tIns="46990" rIns="90170" bIns="46990" anchor="ctr"/>
          <a:p>
            <a:pPr lvl="0" indent="0" algn="ctr"/>
            <a:endParaRPr lang="zh-CN" altLang="zh-CN" dirty="0">
              <a:solidFill>
                <a:schemeClr val="bg1"/>
              </a:solidFill>
              <a:latin typeface="Arial" panose="020B0604020202020204" pitchFamily="34" charset="0"/>
              <a:ea typeface="黑体" panose="02010609060101010101" pitchFamily="49" charset="-122"/>
            </a:endParaRPr>
          </a:p>
        </p:txBody>
      </p:sp>
      <p:sp>
        <p:nvSpPr>
          <p:cNvPr id="10245" name="Line 8" descr="#wm#_28_11_*Z"/>
          <p:cNvSpPr/>
          <p:nvPr/>
        </p:nvSpPr>
        <p:spPr>
          <a:xfrm flipH="1">
            <a:off x="5799138" y="669925"/>
            <a:ext cx="863600" cy="863600"/>
          </a:xfrm>
          <a:prstGeom prst="line">
            <a:avLst/>
          </a:prstGeom>
          <a:ln w="3175" cap="flat" cmpd="sng">
            <a:solidFill>
              <a:srgbClr val="8FD9FF"/>
            </a:solidFill>
            <a:prstDash val="solid"/>
            <a:round/>
            <a:headEnd type="none" w="med" len="med"/>
            <a:tailEnd type="none" w="med" len="med"/>
          </a:ln>
        </p:spPr>
        <p:txBody>
          <a:bodyPr anchor="t"/>
          <a:p>
            <a:pPr lvl="0" indent="0"/>
            <a:endParaRPr lang="zh-CN" altLang="en-US" sz="1800" dirty="0">
              <a:latin typeface="Arial" panose="020B0604020202020204" pitchFamily="34" charset="0"/>
              <a:ea typeface="宋体" panose="02010600030101010101" pitchFamily="2" charset="-122"/>
            </a:endParaRPr>
          </a:p>
        </p:txBody>
      </p:sp>
      <p:sp>
        <p:nvSpPr>
          <p:cNvPr id="10246" name="Line 7" descr="#wm#_28_11_*Z"/>
          <p:cNvSpPr/>
          <p:nvPr/>
        </p:nvSpPr>
        <p:spPr>
          <a:xfrm flipH="1">
            <a:off x="6988175" y="5203825"/>
            <a:ext cx="979488" cy="977900"/>
          </a:xfrm>
          <a:prstGeom prst="line">
            <a:avLst/>
          </a:prstGeom>
          <a:ln w="3175" cap="flat" cmpd="sng">
            <a:solidFill>
              <a:srgbClr val="C98CFA"/>
            </a:solidFill>
            <a:prstDash val="solid"/>
            <a:round/>
            <a:headEnd type="none" w="med" len="med"/>
            <a:tailEnd type="none" w="med" len="med"/>
          </a:ln>
        </p:spPr>
        <p:txBody>
          <a:bodyPr anchor="t"/>
          <a:p>
            <a:pPr lvl="0" indent="0"/>
            <a:endParaRPr lang="zh-CN" altLang="en-US" sz="1800" dirty="0">
              <a:latin typeface="Arial" panose="020B0604020202020204" pitchFamily="34" charset="0"/>
              <a:ea typeface="宋体" panose="02010600030101010101" pitchFamily="2" charset="-122"/>
            </a:endParaRPr>
          </a:p>
        </p:txBody>
      </p:sp>
      <p:grpSp>
        <p:nvGrpSpPr>
          <p:cNvPr id="10247" name="Group 9"/>
          <p:cNvGrpSpPr/>
          <p:nvPr/>
        </p:nvGrpSpPr>
        <p:grpSpPr>
          <a:xfrm>
            <a:off x="5799138" y="-3175"/>
            <a:ext cx="2328862" cy="742950"/>
            <a:chOff x="0" y="0"/>
            <a:chExt cx="3666" cy="1172"/>
          </a:xfrm>
        </p:grpSpPr>
        <p:sp>
          <p:nvSpPr>
            <p:cNvPr id="10248" name="Line 10"/>
            <p:cNvSpPr/>
            <p:nvPr userDrawn="1"/>
          </p:nvSpPr>
          <p:spPr>
            <a:xfrm>
              <a:off x="0" y="0"/>
              <a:ext cx="867" cy="852"/>
            </a:xfrm>
            <a:prstGeom prst="line">
              <a:avLst/>
            </a:prstGeom>
            <a:ln w="3175" cap="flat" cmpd="sng">
              <a:solidFill>
                <a:srgbClr val="DDDBFF"/>
              </a:solidFill>
              <a:prstDash val="solid"/>
              <a:round/>
              <a:headEnd type="none" w="med" len="med"/>
              <a:tailEnd type="none" w="med" len="med"/>
            </a:ln>
          </p:spPr>
          <p:txBody>
            <a:bodyPr anchor="ctr"/>
            <a:p>
              <a:pPr lvl="0" indent="0"/>
              <a:endParaRPr lang="zh-CN" altLang="en-US" sz="1800" dirty="0">
                <a:latin typeface="Arial" panose="020B0604020202020204" pitchFamily="34" charset="0"/>
                <a:ea typeface="宋体" panose="02010600030101010101" pitchFamily="2" charset="-122"/>
              </a:endParaRPr>
            </a:p>
          </p:txBody>
        </p:sp>
        <p:sp>
          <p:nvSpPr>
            <p:cNvPr id="10249" name="Line 11"/>
            <p:cNvSpPr/>
            <p:nvPr userDrawn="1"/>
          </p:nvSpPr>
          <p:spPr>
            <a:xfrm flipH="1">
              <a:off x="866" y="0"/>
              <a:ext cx="839" cy="852"/>
            </a:xfrm>
            <a:prstGeom prst="line">
              <a:avLst/>
            </a:prstGeom>
            <a:ln w="3175" cap="flat" cmpd="sng">
              <a:solidFill>
                <a:srgbClr val="DDDBFF"/>
              </a:solidFill>
              <a:prstDash val="solid"/>
              <a:round/>
              <a:headEnd type="none" w="med" len="med"/>
              <a:tailEnd type="none" w="med" len="med"/>
            </a:ln>
          </p:spPr>
          <p:txBody>
            <a:bodyPr anchor="ctr"/>
            <a:p>
              <a:pPr lvl="0" indent="0"/>
              <a:endParaRPr lang="zh-CN" altLang="en-US" sz="1800" dirty="0">
                <a:latin typeface="Arial" panose="020B0604020202020204" pitchFamily="34" charset="0"/>
                <a:ea typeface="宋体" panose="02010600030101010101" pitchFamily="2" charset="-122"/>
              </a:endParaRPr>
            </a:p>
          </p:txBody>
        </p:sp>
        <p:sp>
          <p:nvSpPr>
            <p:cNvPr id="10250" name="Line 12"/>
            <p:cNvSpPr/>
            <p:nvPr userDrawn="1"/>
          </p:nvSpPr>
          <p:spPr>
            <a:xfrm>
              <a:off x="1322" y="0"/>
              <a:ext cx="1169" cy="1172"/>
            </a:xfrm>
            <a:prstGeom prst="line">
              <a:avLst/>
            </a:prstGeom>
            <a:ln w="3175" cap="flat" cmpd="sng">
              <a:solidFill>
                <a:srgbClr val="A4CCFF"/>
              </a:solidFill>
              <a:prstDash val="solid"/>
              <a:round/>
              <a:headEnd type="none" w="med" len="med"/>
              <a:tailEnd type="none" w="med" len="med"/>
            </a:ln>
          </p:spPr>
          <p:txBody>
            <a:bodyPr anchor="ctr"/>
            <a:p>
              <a:pPr lvl="0" indent="0"/>
              <a:endParaRPr lang="zh-CN" altLang="en-US" sz="1800" dirty="0">
                <a:latin typeface="Arial" panose="020B0604020202020204" pitchFamily="34" charset="0"/>
                <a:ea typeface="宋体" panose="02010600030101010101" pitchFamily="2" charset="-122"/>
              </a:endParaRPr>
            </a:p>
          </p:txBody>
        </p:sp>
        <p:sp>
          <p:nvSpPr>
            <p:cNvPr id="10251" name="Line 13"/>
            <p:cNvSpPr/>
            <p:nvPr userDrawn="1"/>
          </p:nvSpPr>
          <p:spPr>
            <a:xfrm flipV="1">
              <a:off x="2490" y="0"/>
              <a:ext cx="1177" cy="1172"/>
            </a:xfrm>
            <a:prstGeom prst="line">
              <a:avLst/>
            </a:prstGeom>
            <a:ln w="3175" cap="flat" cmpd="sng">
              <a:solidFill>
                <a:srgbClr val="A4CCFF"/>
              </a:solidFill>
              <a:prstDash val="solid"/>
              <a:round/>
              <a:headEnd type="none" w="med" len="med"/>
              <a:tailEnd type="none" w="med" len="med"/>
            </a:ln>
          </p:spPr>
          <p:txBody>
            <a:bodyPr anchor="ctr"/>
            <a:p>
              <a:pPr lvl="0" indent="0"/>
              <a:endParaRPr lang="zh-CN" altLang="en-US" sz="1800" dirty="0">
                <a:latin typeface="Arial" panose="020B0604020202020204" pitchFamily="34" charset="0"/>
                <a:ea typeface="宋体" panose="02010600030101010101" pitchFamily="2" charset="-122"/>
              </a:endParaRPr>
            </a:p>
          </p:txBody>
        </p:sp>
      </p:grpSp>
      <p:sp>
        <p:nvSpPr>
          <p:cNvPr id="8" name="Rectangle 5"/>
          <p:cNvSpPr>
            <a:spLocks noGrp="1" noChangeArrowheads="1"/>
          </p:cNvSpPr>
          <p:nvPr>
            <p:ph type="ctrTitle"/>
          </p:nvPr>
        </p:nvSpPr>
        <p:spPr>
          <a:xfrm>
            <a:off x="2430463" y="2722562"/>
            <a:ext cx="4287837" cy="1381125"/>
          </a:xfrm>
        </p:spPr>
        <p:txBody>
          <a:bodyPr/>
          <a:lstStyle>
            <a:lvl1pPr>
              <a:defRPr sz="4400"/>
            </a:lvl1pPr>
          </a:lstStyle>
          <a:p>
            <a:pPr lvl="0" fontAlgn="base"/>
            <a:r>
              <a:rPr lang="zh-CN" strike="noStrike" noProof="0" dirty="0" smtClean="0">
                <a:sym typeface="Arial" panose="020B0604020202020204" pitchFamily="34" charset="0"/>
              </a:rPr>
              <a:t>单击此处编辑母版标题样式</a:t>
            </a:r>
            <a:endParaRPr lang="zh-CN" strike="noStrike" noProof="0" dirty="0" smtClean="0">
              <a:sym typeface="Arial" panose="020B0604020202020204" pitchFamily="34" charset="0"/>
            </a:endParaRPr>
          </a:p>
        </p:txBody>
      </p:sp>
      <p:sp>
        <p:nvSpPr>
          <p:cNvPr id="2" name="日期占位符 1"/>
          <p:cNvSpPr>
            <a:spLocks noGrp="1"/>
          </p:cNvSpPr>
          <p:nvPr>
            <p:ph type="dt" sz="half" idx="10"/>
          </p:nvPr>
        </p:nvSpPr>
        <p:spPr>
          <a:xfrm>
            <a:off x="628650" y="6356350"/>
            <a:ext cx="2057400" cy="365125"/>
          </a:xfrm>
          <a:prstGeom prst="rect">
            <a:avLst/>
          </a:prstGeom>
        </p:spPr>
        <p:txBody>
          <a:bodyPr vert="horz" lIns="91440" tIns="45720" rIns="91440" bIns="45720" rtlCol="0" anchor="ctr"/>
          <a:lstStyle/>
          <a:p>
            <a:pPr fontAlgn="base"/>
            <a:fld id="{F6D328E3-5D58-4EE8-A3AF-938C004EB72F}" type="datetimeFigureOut">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
        <p:nvSpPr>
          <p:cNvPr id="3" name="页脚占位符 2"/>
          <p:cNvSpPr>
            <a:spLocks noGrp="1"/>
          </p:cNvSpPr>
          <p:nvPr>
            <p:ph type="ftr" sz="quarter" idx="11"/>
          </p:nvPr>
        </p:nvSpPr>
        <p:spPr>
          <a:xfrm>
            <a:off x="3028950" y="6356350"/>
            <a:ext cx="3086100" cy="365125"/>
          </a:xfrm>
          <a:prstGeom prst="rect">
            <a:avLst/>
          </a:prstGeom>
        </p:spPr>
        <p:txBody>
          <a:bodyPr vert="horz" lIns="91440" tIns="45720" rIns="91440" bIns="45720" rtlCol="0" anchor="ctr"/>
          <a:lstStyle/>
          <a:p>
            <a:pPr fontAlgn="base"/>
            <a:endParaRPr lang="zh-CN" altLang="en-US" strike="noStrike" noProof="1"/>
          </a:p>
        </p:txBody>
      </p:sp>
      <p:sp>
        <p:nvSpPr>
          <p:cNvPr id="7" name="灯片编号占位符 6"/>
          <p:cNvSpPr>
            <a:spLocks noGrp="1"/>
          </p:cNvSpPr>
          <p:nvPr>
            <p:ph type="sldNum" sz="quarter" idx="12"/>
          </p:nvPr>
        </p:nvSpPr>
        <p:spPr>
          <a:xfrm>
            <a:off x="6457950" y="6356350"/>
            <a:ext cx="2057400" cy="365125"/>
          </a:xfrm>
          <a:prstGeom prst="rect">
            <a:avLst/>
          </a:prstGeom>
        </p:spPr>
        <p:txBody>
          <a:bodyPr vert="horz" lIns="91440" tIns="45720" rIns="91440" bIns="45720" rtlCol="0" anchor="ctr"/>
          <a:lstStyle/>
          <a:p>
            <a:pPr fontAlgn="base"/>
            <a:fld id="{51914D81-2843-4EEC-828B-256BD98EA820}" type="slidenum">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灯片编号占位符 4"/>
          <p:cNvSpPr>
            <a:spLocks noGrp="1"/>
          </p:cNvSpPr>
          <p:nvPr>
            <p:ph type="sldNum" sz="quarter" idx="10"/>
          </p:nvPr>
        </p:nvSpPr>
        <p:spPr/>
        <p:txBody>
          <a:bodyPr/>
          <a:p>
            <a:pPr lvl="0" defTabSz="488950" fontAlgn="base" hangingPunct="0"/>
            <a:fld id="{9A0DB2DC-4C9A-4742-B13C-FB6460FD3503}" type="slidenum">
              <a:rPr lang="zh-CN" altLang="zh-CN" strike="noStrike" noProof="1" dirty="0">
                <a:latin typeface="Helvetica Light"/>
                <a:ea typeface="Helvetica Light"/>
                <a:cs typeface="+mn-cs"/>
                <a:sym typeface="Helvetica Light"/>
              </a:rPr>
            </a:fld>
            <a:endParaRPr lang="zh-CN" altLang="zh-CN" strike="noStrike" noProof="1" dirty="0">
              <a:sym typeface="Helvetica Light"/>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灯片编号占位符 4"/>
          <p:cNvSpPr>
            <a:spLocks noGrp="1"/>
          </p:cNvSpPr>
          <p:nvPr>
            <p:ph type="sldNum" sz="quarter" idx="10"/>
          </p:nvPr>
        </p:nvSpPr>
        <p:spPr/>
        <p:txBody>
          <a:bodyPr/>
          <a:p>
            <a:pPr lvl="0" defTabSz="488950" fontAlgn="base" hangingPunct="0"/>
            <a:fld id="{9A0DB2DC-4C9A-4742-B13C-FB6460FD3503}" type="slidenum">
              <a:rPr lang="zh-CN" altLang="zh-CN" strike="noStrike" noProof="1" dirty="0">
                <a:latin typeface="Helvetica Light"/>
                <a:ea typeface="Helvetica Light"/>
                <a:cs typeface="+mn-cs"/>
                <a:sym typeface="Helvetica Light"/>
              </a:rPr>
            </a:fld>
            <a:endParaRPr lang="zh-CN" altLang="zh-CN" strike="noStrike" noProof="1" dirty="0">
              <a:sym typeface="Helvetica Light"/>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灯片编号占位符 3"/>
          <p:cNvSpPr>
            <a:spLocks noGrp="1"/>
          </p:cNvSpPr>
          <p:nvPr>
            <p:ph type="sldNum" sz="quarter" idx="10"/>
          </p:nvPr>
        </p:nvSpPr>
        <p:spPr/>
        <p:txBody>
          <a:bodyPr/>
          <a:p>
            <a:pPr lvl="0" defTabSz="488950" fontAlgn="base" hangingPunct="0"/>
            <a:fld id="{9A0DB2DC-4C9A-4742-B13C-FB6460FD3503}" type="slidenum">
              <a:rPr lang="zh-CN" altLang="zh-CN" strike="noStrike" noProof="1" dirty="0">
                <a:latin typeface="Helvetica Light"/>
                <a:ea typeface="Helvetica Light"/>
                <a:cs typeface="+mn-cs"/>
                <a:sym typeface="Helvetica Light"/>
              </a:rPr>
            </a:fld>
            <a:endParaRPr lang="zh-CN" altLang="zh-CN" strike="noStrike" noProof="1" dirty="0">
              <a:sym typeface="Helvetica Light"/>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灯片编号占位符 3"/>
          <p:cNvSpPr>
            <a:spLocks noGrp="1"/>
          </p:cNvSpPr>
          <p:nvPr>
            <p:ph type="sldNum" sz="quarter" idx="10"/>
          </p:nvPr>
        </p:nvSpPr>
        <p:spPr/>
        <p:txBody>
          <a:bodyPr/>
          <a:p>
            <a:pPr lvl="0" defTabSz="488950" fontAlgn="base" hangingPunct="0"/>
            <a:fld id="{9A0DB2DC-4C9A-4742-B13C-FB6460FD3503}" type="slidenum">
              <a:rPr lang="zh-CN" altLang="zh-CN" strike="noStrike" noProof="1" dirty="0">
                <a:latin typeface="Helvetica Light"/>
                <a:ea typeface="Helvetica Light"/>
                <a:cs typeface="+mn-cs"/>
                <a:sym typeface="Helvetica Light"/>
              </a:rPr>
            </a:fld>
            <a:endParaRPr lang="zh-CN" altLang="zh-CN" strike="noStrike" noProof="1" dirty="0">
              <a:sym typeface="Helvetica Light"/>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defTabSz="488950" fontAlgn="base" hangingPunct="0"/>
            <a:endParaRPr lang="zh-CN" altLang="en-US" strike="noStrike" noProof="1" dirty="0">
              <a:sym typeface="Helvetica Light"/>
            </a:endParaRPr>
          </a:p>
        </p:txBody>
      </p:sp>
      <p:sp>
        <p:nvSpPr>
          <p:cNvPr id="5" name="页脚占位符 4"/>
          <p:cNvSpPr>
            <a:spLocks noGrp="1"/>
          </p:cNvSpPr>
          <p:nvPr>
            <p:ph type="ftr" sz="quarter" idx="11"/>
          </p:nvPr>
        </p:nvSpPr>
        <p:spPr/>
        <p:txBody>
          <a:bodyPr/>
          <a:p>
            <a:pPr lvl="0" defTabSz="488950" fontAlgn="base" hangingPunct="0"/>
            <a:endParaRPr lang="zh-CN" altLang="en-US" strike="noStrike" noProof="1" dirty="0">
              <a:sym typeface="Helvetica Light"/>
            </a:endParaRPr>
          </a:p>
        </p:txBody>
      </p:sp>
      <p:sp>
        <p:nvSpPr>
          <p:cNvPr id="6" name="灯片编号占位符 5"/>
          <p:cNvSpPr>
            <a:spLocks noGrp="1"/>
          </p:cNvSpPr>
          <p:nvPr>
            <p:ph type="sldNum" sz="quarter" idx="12"/>
          </p:nvPr>
        </p:nvSpPr>
        <p:spPr/>
        <p:txBody>
          <a:bodyPr/>
          <a:p>
            <a:pPr lvl="0" defTabSz="488950" fontAlgn="base" hangingPunct="0"/>
            <a:fld id="{9A0DB2DC-4C9A-4742-B13C-FB6460FD3503}" type="slidenum">
              <a:rPr lang="zh-CN" altLang="en-US" strike="noStrike" noProof="1" dirty="0">
                <a:latin typeface="Helvetica Light"/>
                <a:ea typeface="Helvetica Light"/>
                <a:cs typeface="+mn-cs"/>
                <a:sym typeface="Helvetica Light"/>
              </a:rPr>
            </a:fld>
            <a:endParaRPr lang="zh-CN" altLang="en-US" strike="noStrike" noProof="1" dirty="0">
              <a:sym typeface="Helvetica Light"/>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57200" y="1600200"/>
            <a:ext cx="8229600" cy="4526280"/>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defTabSz="488950" fontAlgn="base" hangingPunct="0"/>
            <a:endParaRPr lang="zh-CN" altLang="en-US" strike="noStrike" noProof="1" dirty="0">
              <a:sym typeface="Helvetica Light"/>
            </a:endParaRPr>
          </a:p>
        </p:txBody>
      </p:sp>
      <p:sp>
        <p:nvSpPr>
          <p:cNvPr id="5" name="页脚占位符 4"/>
          <p:cNvSpPr>
            <a:spLocks noGrp="1"/>
          </p:cNvSpPr>
          <p:nvPr>
            <p:ph type="ftr" sz="quarter" idx="11"/>
          </p:nvPr>
        </p:nvSpPr>
        <p:spPr/>
        <p:txBody>
          <a:bodyPr/>
          <a:p>
            <a:pPr lvl="0" defTabSz="488950" fontAlgn="base" hangingPunct="0"/>
            <a:endParaRPr lang="zh-CN" altLang="en-US" strike="noStrike" noProof="1" dirty="0">
              <a:sym typeface="Helvetica Light"/>
            </a:endParaRPr>
          </a:p>
        </p:txBody>
      </p:sp>
      <p:sp>
        <p:nvSpPr>
          <p:cNvPr id="6" name="灯片编号占位符 5"/>
          <p:cNvSpPr>
            <a:spLocks noGrp="1"/>
          </p:cNvSpPr>
          <p:nvPr>
            <p:ph type="sldNum" sz="quarter" idx="12"/>
          </p:nvPr>
        </p:nvSpPr>
        <p:spPr/>
        <p:txBody>
          <a:bodyPr/>
          <a:p>
            <a:pPr lvl="0" defTabSz="488950" fontAlgn="base" hangingPunct="0"/>
            <a:fld id="{9A0DB2DC-4C9A-4742-B13C-FB6460FD3503}" type="slidenum">
              <a:rPr lang="zh-CN" altLang="en-US" strike="noStrike" noProof="1" dirty="0">
                <a:latin typeface="Helvetica Light"/>
                <a:ea typeface="Helvetica Light"/>
                <a:cs typeface="+mn-cs"/>
                <a:sym typeface="Helvetica Light"/>
              </a:rPr>
            </a:fld>
            <a:endParaRPr lang="zh-CN" altLang="en-US" strike="noStrike" noProof="1" dirty="0">
              <a:sym typeface="Helvetica Light"/>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defTabSz="488950" fontAlgn="base" hangingPunct="0"/>
            <a:endParaRPr lang="zh-CN" altLang="en-US" strike="noStrike" noProof="1" dirty="0">
              <a:sym typeface="Helvetica Light"/>
            </a:endParaRPr>
          </a:p>
        </p:txBody>
      </p:sp>
      <p:sp>
        <p:nvSpPr>
          <p:cNvPr id="5" name="页脚占位符 4"/>
          <p:cNvSpPr>
            <a:spLocks noGrp="1"/>
          </p:cNvSpPr>
          <p:nvPr>
            <p:ph type="ftr" sz="quarter" idx="11"/>
          </p:nvPr>
        </p:nvSpPr>
        <p:spPr/>
        <p:txBody>
          <a:bodyPr/>
          <a:p>
            <a:pPr lvl="0" defTabSz="488950" fontAlgn="base" hangingPunct="0"/>
            <a:endParaRPr lang="zh-CN" altLang="en-US" strike="noStrike" noProof="1" dirty="0">
              <a:sym typeface="Helvetica Light"/>
            </a:endParaRPr>
          </a:p>
        </p:txBody>
      </p:sp>
      <p:sp>
        <p:nvSpPr>
          <p:cNvPr id="6" name="灯片编号占位符 5"/>
          <p:cNvSpPr>
            <a:spLocks noGrp="1"/>
          </p:cNvSpPr>
          <p:nvPr>
            <p:ph type="sldNum" sz="quarter" idx="12"/>
          </p:nvPr>
        </p:nvSpPr>
        <p:spPr/>
        <p:txBody>
          <a:bodyPr/>
          <a:p>
            <a:pPr lvl="0" defTabSz="488950" fontAlgn="base" hangingPunct="0"/>
            <a:fld id="{9A0DB2DC-4C9A-4742-B13C-FB6460FD3503}" type="slidenum">
              <a:rPr lang="zh-CN" altLang="en-US" strike="noStrike" noProof="1" dirty="0">
                <a:latin typeface="Helvetica Light"/>
                <a:ea typeface="Helvetica Light"/>
                <a:cs typeface="+mn-cs"/>
                <a:sym typeface="Helvetica Light"/>
              </a:rPr>
            </a:fld>
            <a:endParaRPr lang="zh-CN" altLang="en-US" strike="noStrike" noProof="1" dirty="0">
              <a:sym typeface="Helvetica Light"/>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28650" y="1825625"/>
            <a:ext cx="3886200" cy="435133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29150" y="1825625"/>
            <a:ext cx="3886200" cy="435133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defTabSz="488950" fontAlgn="base" hangingPunct="0"/>
            <a:endParaRPr lang="zh-CN" altLang="en-US" strike="noStrike" noProof="1" dirty="0">
              <a:sym typeface="Helvetica Light"/>
            </a:endParaRPr>
          </a:p>
        </p:txBody>
      </p:sp>
      <p:sp>
        <p:nvSpPr>
          <p:cNvPr id="6" name="页脚占位符 5"/>
          <p:cNvSpPr>
            <a:spLocks noGrp="1"/>
          </p:cNvSpPr>
          <p:nvPr>
            <p:ph type="ftr" sz="quarter" idx="11"/>
          </p:nvPr>
        </p:nvSpPr>
        <p:spPr/>
        <p:txBody>
          <a:bodyPr/>
          <a:p>
            <a:pPr lvl="0" defTabSz="488950" fontAlgn="base" hangingPunct="0"/>
            <a:endParaRPr lang="zh-CN" altLang="en-US" strike="noStrike" noProof="1" dirty="0">
              <a:sym typeface="Helvetica Light"/>
            </a:endParaRPr>
          </a:p>
        </p:txBody>
      </p:sp>
      <p:sp>
        <p:nvSpPr>
          <p:cNvPr id="7" name="灯片编号占位符 6"/>
          <p:cNvSpPr>
            <a:spLocks noGrp="1"/>
          </p:cNvSpPr>
          <p:nvPr>
            <p:ph type="sldNum" sz="quarter" idx="12"/>
          </p:nvPr>
        </p:nvSpPr>
        <p:spPr/>
        <p:txBody>
          <a:bodyPr/>
          <a:p>
            <a:pPr lvl="0" defTabSz="488950" fontAlgn="base" hangingPunct="0"/>
            <a:fld id="{9A0DB2DC-4C9A-4742-B13C-FB6460FD3503}" type="slidenum">
              <a:rPr lang="zh-CN" altLang="en-US" strike="noStrike" noProof="1" dirty="0">
                <a:latin typeface="Helvetica Light"/>
                <a:ea typeface="Helvetica Light"/>
                <a:cs typeface="+mn-cs"/>
                <a:sym typeface="Helvetica Light"/>
              </a:rPr>
            </a:fld>
            <a:endParaRPr lang="zh-CN" altLang="en-US" strike="noStrike" noProof="1" dirty="0">
              <a:sym typeface="Helvetica Light"/>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defTabSz="488950" fontAlgn="base" hangingPunct="0"/>
            <a:endParaRPr lang="zh-CN" altLang="en-US" strike="noStrike" noProof="1" dirty="0">
              <a:sym typeface="Helvetica Light"/>
            </a:endParaRPr>
          </a:p>
        </p:txBody>
      </p:sp>
      <p:sp>
        <p:nvSpPr>
          <p:cNvPr id="8" name="页脚占位符 7"/>
          <p:cNvSpPr>
            <a:spLocks noGrp="1"/>
          </p:cNvSpPr>
          <p:nvPr>
            <p:ph type="ftr" sz="quarter" idx="11"/>
          </p:nvPr>
        </p:nvSpPr>
        <p:spPr/>
        <p:txBody>
          <a:bodyPr/>
          <a:p>
            <a:pPr lvl="0" defTabSz="488950" fontAlgn="base" hangingPunct="0"/>
            <a:endParaRPr lang="zh-CN" altLang="en-US" strike="noStrike" noProof="1" dirty="0">
              <a:sym typeface="Helvetica Light"/>
            </a:endParaRPr>
          </a:p>
        </p:txBody>
      </p:sp>
      <p:sp>
        <p:nvSpPr>
          <p:cNvPr id="9" name="灯片编号占位符 8"/>
          <p:cNvSpPr>
            <a:spLocks noGrp="1"/>
          </p:cNvSpPr>
          <p:nvPr>
            <p:ph type="sldNum" sz="quarter" idx="12"/>
          </p:nvPr>
        </p:nvSpPr>
        <p:spPr/>
        <p:txBody>
          <a:bodyPr/>
          <a:p>
            <a:pPr lvl="0" defTabSz="488950" fontAlgn="base" hangingPunct="0"/>
            <a:fld id="{9A0DB2DC-4C9A-4742-B13C-FB6460FD3503}" type="slidenum">
              <a:rPr lang="zh-CN" altLang="en-US" strike="noStrike" noProof="1" dirty="0">
                <a:latin typeface="Helvetica Light"/>
                <a:ea typeface="Helvetica Light"/>
                <a:cs typeface="+mn-cs"/>
                <a:sym typeface="Helvetica Light"/>
              </a:rPr>
            </a:fld>
            <a:endParaRPr lang="zh-CN" altLang="en-US" strike="noStrike" noProof="1" dirty="0">
              <a:sym typeface="Helvetica Light"/>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defTabSz="488950" fontAlgn="base" hangingPunct="0"/>
            <a:endParaRPr lang="zh-CN" altLang="en-US" strike="noStrike" noProof="1" dirty="0">
              <a:sym typeface="Helvetica Light"/>
            </a:endParaRPr>
          </a:p>
        </p:txBody>
      </p:sp>
      <p:sp>
        <p:nvSpPr>
          <p:cNvPr id="4" name="页脚占位符 3"/>
          <p:cNvSpPr>
            <a:spLocks noGrp="1"/>
          </p:cNvSpPr>
          <p:nvPr>
            <p:ph type="ftr" sz="quarter" idx="11"/>
          </p:nvPr>
        </p:nvSpPr>
        <p:spPr/>
        <p:txBody>
          <a:bodyPr/>
          <a:p>
            <a:pPr lvl="0" defTabSz="488950" fontAlgn="base" hangingPunct="0"/>
            <a:endParaRPr lang="zh-CN" altLang="en-US" strike="noStrike" noProof="1" dirty="0">
              <a:sym typeface="Helvetica Light"/>
            </a:endParaRPr>
          </a:p>
        </p:txBody>
      </p:sp>
      <p:sp>
        <p:nvSpPr>
          <p:cNvPr id="5" name="灯片编号占位符 4"/>
          <p:cNvSpPr>
            <a:spLocks noGrp="1"/>
          </p:cNvSpPr>
          <p:nvPr>
            <p:ph type="sldNum" sz="quarter" idx="12"/>
          </p:nvPr>
        </p:nvSpPr>
        <p:spPr/>
        <p:txBody>
          <a:bodyPr/>
          <a:p>
            <a:pPr lvl="0" defTabSz="488950" fontAlgn="base" hangingPunct="0"/>
            <a:fld id="{9A0DB2DC-4C9A-4742-B13C-FB6460FD3503}" type="slidenum">
              <a:rPr lang="zh-CN" altLang="en-US" strike="noStrike" noProof="1" dirty="0">
                <a:latin typeface="Helvetica Light"/>
                <a:ea typeface="Helvetica Light"/>
                <a:cs typeface="+mn-cs"/>
                <a:sym typeface="Helvetica Light"/>
              </a:rPr>
            </a:fld>
            <a:endParaRPr lang="zh-CN" altLang="en-US" strike="noStrike" noProof="1" dirty="0">
              <a:sym typeface="Helvetica Ligh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6356350"/>
            <a:ext cx="2057400" cy="365125"/>
          </a:xfrm>
          <a:prstGeom prst="rect">
            <a:avLst/>
          </a:prstGeom>
        </p:spPr>
        <p:txBody>
          <a:bodyPr vert="horz" lIns="91440" tIns="45720" rIns="91440" bIns="45720" rtlCol="0" anchor="ctr"/>
          <a:lstStyle/>
          <a:p>
            <a:pPr fontAlgn="base"/>
            <a:fld id="{F6D328E3-5D58-4EE8-A3AF-938C004EB72F}" type="datetimeFigureOut">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
        <p:nvSpPr>
          <p:cNvPr id="3" name="页脚占位符 2"/>
          <p:cNvSpPr>
            <a:spLocks noGrp="1"/>
          </p:cNvSpPr>
          <p:nvPr>
            <p:ph type="ftr" sz="quarter" idx="11"/>
          </p:nvPr>
        </p:nvSpPr>
        <p:spPr>
          <a:xfrm>
            <a:off x="3028950" y="6356350"/>
            <a:ext cx="3086100" cy="365125"/>
          </a:xfrm>
          <a:prstGeom prst="rect">
            <a:avLst/>
          </a:prstGeom>
        </p:spPr>
        <p:txBody>
          <a:bodyPr vert="horz" lIns="91440" tIns="45720" rIns="91440" bIns="45720" rtlCol="0" anchor="ctr"/>
          <a:lstStyle/>
          <a:p>
            <a:pPr fontAlgn="base"/>
            <a:endParaRPr lang="zh-CN" altLang="en-US" strike="noStrike" noProof="1"/>
          </a:p>
        </p:txBody>
      </p:sp>
      <p:sp>
        <p:nvSpPr>
          <p:cNvPr id="4" name="灯片编号占位符 3"/>
          <p:cNvSpPr>
            <a:spLocks noGrp="1"/>
          </p:cNvSpPr>
          <p:nvPr>
            <p:ph type="sldNum" sz="quarter" idx="12"/>
          </p:nvPr>
        </p:nvSpPr>
        <p:spPr>
          <a:xfrm>
            <a:off x="6457950" y="6356350"/>
            <a:ext cx="2057400" cy="365125"/>
          </a:xfrm>
          <a:prstGeom prst="rect">
            <a:avLst/>
          </a:prstGeom>
        </p:spPr>
        <p:txBody>
          <a:bodyPr vert="horz" lIns="91440" tIns="45720" rIns="91440" bIns="45720" rtlCol="0" anchor="ctr"/>
          <a:lstStyle/>
          <a:p>
            <a:pPr fontAlgn="base"/>
            <a:fld id="{51914D81-2843-4EEC-828B-256BD98EA820}" type="slidenum">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defTabSz="488950" fontAlgn="base" hangingPunct="0"/>
            <a:endParaRPr lang="zh-CN" altLang="en-US" strike="noStrike" noProof="1" dirty="0">
              <a:sym typeface="Helvetica Light"/>
            </a:endParaRPr>
          </a:p>
        </p:txBody>
      </p:sp>
      <p:sp>
        <p:nvSpPr>
          <p:cNvPr id="3" name="页脚占位符 2"/>
          <p:cNvSpPr>
            <a:spLocks noGrp="1"/>
          </p:cNvSpPr>
          <p:nvPr>
            <p:ph type="ftr" sz="quarter" idx="11"/>
          </p:nvPr>
        </p:nvSpPr>
        <p:spPr/>
        <p:txBody>
          <a:bodyPr/>
          <a:p>
            <a:pPr lvl="0" defTabSz="488950" fontAlgn="base" hangingPunct="0"/>
            <a:endParaRPr lang="zh-CN" altLang="en-US" strike="noStrike" noProof="1" dirty="0">
              <a:sym typeface="Helvetica Light"/>
            </a:endParaRPr>
          </a:p>
        </p:txBody>
      </p:sp>
      <p:sp>
        <p:nvSpPr>
          <p:cNvPr id="4" name="灯片编号占位符 3"/>
          <p:cNvSpPr>
            <a:spLocks noGrp="1"/>
          </p:cNvSpPr>
          <p:nvPr>
            <p:ph type="sldNum" sz="quarter" idx="12"/>
          </p:nvPr>
        </p:nvSpPr>
        <p:spPr/>
        <p:txBody>
          <a:bodyPr/>
          <a:p>
            <a:pPr lvl="0" defTabSz="488950" fontAlgn="base" hangingPunct="0"/>
            <a:fld id="{9A0DB2DC-4C9A-4742-B13C-FB6460FD3503}" type="slidenum">
              <a:rPr lang="zh-CN" altLang="en-US" strike="noStrike" noProof="1" dirty="0">
                <a:latin typeface="Helvetica Light"/>
                <a:ea typeface="Helvetica Light"/>
                <a:cs typeface="+mn-cs"/>
                <a:sym typeface="Helvetica Light"/>
              </a:rPr>
            </a:fld>
            <a:endParaRPr lang="zh-CN" altLang="en-US" strike="noStrike" noProof="1" dirty="0">
              <a:sym typeface="Helvetica Light"/>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defTabSz="488950" fontAlgn="base" hangingPunct="0"/>
            <a:endParaRPr lang="zh-CN" altLang="en-US" strike="noStrike" noProof="1" dirty="0">
              <a:sym typeface="Helvetica Light"/>
            </a:endParaRPr>
          </a:p>
        </p:txBody>
      </p:sp>
      <p:sp>
        <p:nvSpPr>
          <p:cNvPr id="6" name="页脚占位符 5"/>
          <p:cNvSpPr>
            <a:spLocks noGrp="1"/>
          </p:cNvSpPr>
          <p:nvPr>
            <p:ph type="ftr" sz="quarter" idx="11"/>
          </p:nvPr>
        </p:nvSpPr>
        <p:spPr/>
        <p:txBody>
          <a:bodyPr/>
          <a:p>
            <a:pPr lvl="0" defTabSz="488950" fontAlgn="base" hangingPunct="0"/>
            <a:endParaRPr lang="zh-CN" altLang="en-US" strike="noStrike" noProof="1" dirty="0">
              <a:sym typeface="Helvetica Light"/>
            </a:endParaRPr>
          </a:p>
        </p:txBody>
      </p:sp>
      <p:sp>
        <p:nvSpPr>
          <p:cNvPr id="7" name="灯片编号占位符 6"/>
          <p:cNvSpPr>
            <a:spLocks noGrp="1"/>
          </p:cNvSpPr>
          <p:nvPr>
            <p:ph type="sldNum" sz="quarter" idx="12"/>
          </p:nvPr>
        </p:nvSpPr>
        <p:spPr/>
        <p:txBody>
          <a:bodyPr/>
          <a:p>
            <a:pPr lvl="0" defTabSz="488950" fontAlgn="base" hangingPunct="0"/>
            <a:fld id="{9A0DB2DC-4C9A-4742-B13C-FB6460FD3503}" type="slidenum">
              <a:rPr lang="zh-CN" altLang="en-US" strike="noStrike" noProof="1" dirty="0">
                <a:latin typeface="Helvetica Light"/>
                <a:ea typeface="Helvetica Light"/>
                <a:cs typeface="+mn-cs"/>
                <a:sym typeface="Helvetica Light"/>
              </a:rPr>
            </a:fld>
            <a:endParaRPr lang="zh-CN" altLang="en-US" strike="noStrike" noProof="1" dirty="0">
              <a:sym typeface="Helvetica Light"/>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defTabSz="488950" fontAlgn="base" hangingPunct="0"/>
            <a:endParaRPr lang="zh-CN" altLang="en-US" strike="noStrike" noProof="1" dirty="0">
              <a:sym typeface="Helvetica Light"/>
            </a:endParaRPr>
          </a:p>
        </p:txBody>
      </p:sp>
      <p:sp>
        <p:nvSpPr>
          <p:cNvPr id="6" name="页脚占位符 5"/>
          <p:cNvSpPr>
            <a:spLocks noGrp="1"/>
          </p:cNvSpPr>
          <p:nvPr>
            <p:ph type="ftr" sz="quarter" idx="11"/>
          </p:nvPr>
        </p:nvSpPr>
        <p:spPr/>
        <p:txBody>
          <a:bodyPr/>
          <a:p>
            <a:pPr lvl="0" defTabSz="488950" fontAlgn="base" hangingPunct="0"/>
            <a:endParaRPr lang="zh-CN" altLang="en-US" strike="noStrike" noProof="1" dirty="0">
              <a:sym typeface="Helvetica Light"/>
            </a:endParaRPr>
          </a:p>
        </p:txBody>
      </p:sp>
      <p:sp>
        <p:nvSpPr>
          <p:cNvPr id="7" name="灯片编号占位符 6"/>
          <p:cNvSpPr>
            <a:spLocks noGrp="1"/>
          </p:cNvSpPr>
          <p:nvPr>
            <p:ph type="sldNum" sz="quarter" idx="12"/>
          </p:nvPr>
        </p:nvSpPr>
        <p:spPr/>
        <p:txBody>
          <a:bodyPr/>
          <a:p>
            <a:pPr lvl="0" defTabSz="488950" fontAlgn="base" hangingPunct="0"/>
            <a:fld id="{9A0DB2DC-4C9A-4742-B13C-FB6460FD3503}" type="slidenum">
              <a:rPr lang="zh-CN" altLang="en-US" strike="noStrike" noProof="1" dirty="0">
                <a:latin typeface="Helvetica Light"/>
                <a:ea typeface="Helvetica Light"/>
                <a:cs typeface="+mn-cs"/>
                <a:sym typeface="Helvetica Light"/>
              </a:rPr>
            </a:fld>
            <a:endParaRPr lang="zh-CN" altLang="en-US" strike="noStrike" noProof="1" dirty="0">
              <a:sym typeface="Helvetica Light"/>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defTabSz="488950" fontAlgn="base" hangingPunct="0"/>
            <a:endParaRPr lang="zh-CN" altLang="en-US" strike="noStrike" noProof="1" dirty="0">
              <a:sym typeface="Helvetica Light"/>
            </a:endParaRPr>
          </a:p>
        </p:txBody>
      </p:sp>
      <p:sp>
        <p:nvSpPr>
          <p:cNvPr id="5" name="页脚占位符 4"/>
          <p:cNvSpPr>
            <a:spLocks noGrp="1"/>
          </p:cNvSpPr>
          <p:nvPr>
            <p:ph type="ftr" sz="quarter" idx="11"/>
          </p:nvPr>
        </p:nvSpPr>
        <p:spPr/>
        <p:txBody>
          <a:bodyPr/>
          <a:p>
            <a:pPr lvl="0" defTabSz="488950" fontAlgn="base" hangingPunct="0"/>
            <a:endParaRPr lang="zh-CN" altLang="en-US" strike="noStrike" noProof="1" dirty="0">
              <a:sym typeface="Helvetica Light"/>
            </a:endParaRPr>
          </a:p>
        </p:txBody>
      </p:sp>
      <p:sp>
        <p:nvSpPr>
          <p:cNvPr id="6" name="灯片编号占位符 5"/>
          <p:cNvSpPr>
            <a:spLocks noGrp="1"/>
          </p:cNvSpPr>
          <p:nvPr>
            <p:ph type="sldNum" sz="quarter" idx="12"/>
          </p:nvPr>
        </p:nvSpPr>
        <p:spPr/>
        <p:txBody>
          <a:bodyPr/>
          <a:p>
            <a:pPr lvl="0" defTabSz="488950" fontAlgn="base" hangingPunct="0"/>
            <a:fld id="{9A0DB2DC-4C9A-4742-B13C-FB6460FD3503}" type="slidenum">
              <a:rPr lang="zh-CN" altLang="en-US" strike="noStrike" noProof="1" dirty="0">
                <a:latin typeface="Helvetica Light"/>
                <a:ea typeface="Helvetica Light"/>
                <a:cs typeface="+mn-cs"/>
                <a:sym typeface="Helvetica Light"/>
              </a:rPr>
            </a:fld>
            <a:endParaRPr lang="zh-CN" altLang="en-US" strike="noStrike" noProof="1" dirty="0">
              <a:sym typeface="Helvetica Light"/>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defTabSz="488950" fontAlgn="base" hangingPunct="0"/>
            <a:endParaRPr lang="zh-CN" altLang="en-US" strike="noStrike" noProof="1" dirty="0">
              <a:sym typeface="Helvetica Light"/>
            </a:endParaRPr>
          </a:p>
        </p:txBody>
      </p:sp>
      <p:sp>
        <p:nvSpPr>
          <p:cNvPr id="5" name="页脚占位符 4"/>
          <p:cNvSpPr>
            <a:spLocks noGrp="1"/>
          </p:cNvSpPr>
          <p:nvPr>
            <p:ph type="ftr" sz="quarter" idx="11"/>
          </p:nvPr>
        </p:nvSpPr>
        <p:spPr/>
        <p:txBody>
          <a:bodyPr/>
          <a:p>
            <a:pPr lvl="0" defTabSz="488950" fontAlgn="base" hangingPunct="0"/>
            <a:endParaRPr lang="zh-CN" altLang="en-US" strike="noStrike" noProof="1" dirty="0">
              <a:sym typeface="Helvetica Light"/>
            </a:endParaRPr>
          </a:p>
        </p:txBody>
      </p:sp>
      <p:sp>
        <p:nvSpPr>
          <p:cNvPr id="6" name="灯片编号占位符 5"/>
          <p:cNvSpPr>
            <a:spLocks noGrp="1"/>
          </p:cNvSpPr>
          <p:nvPr>
            <p:ph type="sldNum" sz="quarter" idx="12"/>
          </p:nvPr>
        </p:nvSpPr>
        <p:spPr/>
        <p:txBody>
          <a:bodyPr/>
          <a:p>
            <a:pPr lvl="0" defTabSz="488950" fontAlgn="base" hangingPunct="0"/>
            <a:fld id="{9A0DB2DC-4C9A-4742-B13C-FB6460FD3503}" type="slidenum">
              <a:rPr lang="zh-CN" altLang="en-US" strike="noStrike" noProof="1" dirty="0">
                <a:latin typeface="Helvetica Light"/>
                <a:ea typeface="Helvetica Light"/>
                <a:cs typeface="+mn-cs"/>
                <a:sym typeface="Helvetica Light"/>
              </a:rPr>
            </a:fld>
            <a:endParaRPr lang="zh-CN" altLang="en-US" strike="noStrike" noProof="1" dirty="0">
              <a:sym typeface="Helvetica Light"/>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defTabSz="488950" fontAlgn="base" hangingPunct="0"/>
            <a:endParaRPr lang="zh-CN" altLang="en-US" strike="noStrike" noProof="1" dirty="0">
              <a:sym typeface="Helvetica Light"/>
            </a:endParaRPr>
          </a:p>
        </p:txBody>
      </p:sp>
      <p:sp>
        <p:nvSpPr>
          <p:cNvPr id="5" name="页脚占位符 4"/>
          <p:cNvSpPr>
            <a:spLocks noGrp="1"/>
          </p:cNvSpPr>
          <p:nvPr>
            <p:ph type="ftr" sz="quarter" idx="11"/>
          </p:nvPr>
        </p:nvSpPr>
        <p:spPr/>
        <p:txBody>
          <a:bodyPr/>
          <a:p>
            <a:pPr lvl="0" defTabSz="488950" fontAlgn="base" hangingPunct="0"/>
            <a:endParaRPr lang="zh-CN" altLang="en-US" strike="noStrike" noProof="1" dirty="0">
              <a:sym typeface="Helvetica Light"/>
            </a:endParaRPr>
          </a:p>
        </p:txBody>
      </p:sp>
      <p:sp>
        <p:nvSpPr>
          <p:cNvPr id="6" name="灯片编号占位符 5"/>
          <p:cNvSpPr>
            <a:spLocks noGrp="1"/>
          </p:cNvSpPr>
          <p:nvPr>
            <p:ph type="sldNum" sz="quarter" idx="12"/>
          </p:nvPr>
        </p:nvSpPr>
        <p:spPr/>
        <p:txBody>
          <a:bodyPr/>
          <a:p>
            <a:pPr lvl="0" defTabSz="488950" fontAlgn="base" hangingPunct="0"/>
            <a:fld id="{9A0DB2DC-4C9A-4742-B13C-FB6460FD3503}" type="slidenum">
              <a:rPr lang="zh-CN" altLang="en-US" strike="noStrike" noProof="1" dirty="0">
                <a:latin typeface="Helvetica Light"/>
                <a:ea typeface="Helvetica Light"/>
                <a:cs typeface="+mn-cs"/>
                <a:sym typeface="Helvetica Light"/>
              </a:rPr>
            </a:fld>
            <a:endParaRPr lang="zh-CN" altLang="en-US" strike="noStrike" noProof="1" dirty="0">
              <a:sym typeface="Helvetica Light"/>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57200" y="1600200"/>
            <a:ext cx="8229600" cy="4526280"/>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defTabSz="488950" fontAlgn="base" hangingPunct="0"/>
            <a:endParaRPr lang="zh-CN" altLang="en-US" strike="noStrike" noProof="1" dirty="0">
              <a:sym typeface="Helvetica Light"/>
            </a:endParaRPr>
          </a:p>
        </p:txBody>
      </p:sp>
      <p:sp>
        <p:nvSpPr>
          <p:cNvPr id="5" name="页脚占位符 4"/>
          <p:cNvSpPr>
            <a:spLocks noGrp="1"/>
          </p:cNvSpPr>
          <p:nvPr>
            <p:ph type="ftr" sz="quarter" idx="11"/>
          </p:nvPr>
        </p:nvSpPr>
        <p:spPr/>
        <p:txBody>
          <a:bodyPr/>
          <a:p>
            <a:pPr lvl="0" defTabSz="488950" fontAlgn="base" hangingPunct="0"/>
            <a:endParaRPr lang="zh-CN" altLang="en-US" strike="noStrike" noProof="1" dirty="0">
              <a:sym typeface="Helvetica Light"/>
            </a:endParaRPr>
          </a:p>
        </p:txBody>
      </p:sp>
      <p:sp>
        <p:nvSpPr>
          <p:cNvPr id="6" name="灯片编号占位符 5"/>
          <p:cNvSpPr>
            <a:spLocks noGrp="1"/>
          </p:cNvSpPr>
          <p:nvPr>
            <p:ph type="sldNum" sz="quarter" idx="12"/>
          </p:nvPr>
        </p:nvSpPr>
        <p:spPr/>
        <p:txBody>
          <a:bodyPr/>
          <a:p>
            <a:pPr lvl="0" defTabSz="488950" fontAlgn="base" hangingPunct="0"/>
            <a:fld id="{9A0DB2DC-4C9A-4742-B13C-FB6460FD3503}" type="slidenum">
              <a:rPr lang="zh-CN" altLang="en-US" strike="noStrike" noProof="1" dirty="0">
                <a:latin typeface="Helvetica Light"/>
                <a:ea typeface="Helvetica Light"/>
                <a:cs typeface="+mn-cs"/>
                <a:sym typeface="Helvetica Light"/>
              </a:rPr>
            </a:fld>
            <a:endParaRPr lang="zh-CN" altLang="en-US" strike="noStrike" noProof="1" dirty="0">
              <a:sym typeface="Helvetica Light"/>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defTabSz="488950" fontAlgn="base" hangingPunct="0"/>
            <a:endParaRPr lang="zh-CN" altLang="en-US" strike="noStrike" noProof="1" dirty="0">
              <a:sym typeface="Helvetica Light"/>
            </a:endParaRPr>
          </a:p>
        </p:txBody>
      </p:sp>
      <p:sp>
        <p:nvSpPr>
          <p:cNvPr id="5" name="页脚占位符 4"/>
          <p:cNvSpPr>
            <a:spLocks noGrp="1"/>
          </p:cNvSpPr>
          <p:nvPr>
            <p:ph type="ftr" sz="quarter" idx="11"/>
          </p:nvPr>
        </p:nvSpPr>
        <p:spPr/>
        <p:txBody>
          <a:bodyPr/>
          <a:p>
            <a:pPr lvl="0" defTabSz="488950" fontAlgn="base" hangingPunct="0"/>
            <a:endParaRPr lang="zh-CN" altLang="en-US" strike="noStrike" noProof="1" dirty="0">
              <a:sym typeface="Helvetica Light"/>
            </a:endParaRPr>
          </a:p>
        </p:txBody>
      </p:sp>
      <p:sp>
        <p:nvSpPr>
          <p:cNvPr id="6" name="灯片编号占位符 5"/>
          <p:cNvSpPr>
            <a:spLocks noGrp="1"/>
          </p:cNvSpPr>
          <p:nvPr>
            <p:ph type="sldNum" sz="quarter" idx="12"/>
          </p:nvPr>
        </p:nvSpPr>
        <p:spPr/>
        <p:txBody>
          <a:bodyPr/>
          <a:p>
            <a:pPr lvl="0" defTabSz="488950" fontAlgn="base" hangingPunct="0"/>
            <a:fld id="{9A0DB2DC-4C9A-4742-B13C-FB6460FD3503}" type="slidenum">
              <a:rPr lang="zh-CN" altLang="en-US" strike="noStrike" noProof="1" dirty="0">
                <a:latin typeface="Helvetica Light"/>
                <a:ea typeface="Helvetica Light"/>
                <a:cs typeface="+mn-cs"/>
                <a:sym typeface="Helvetica Light"/>
              </a:rPr>
            </a:fld>
            <a:endParaRPr lang="zh-CN" altLang="en-US" strike="noStrike" noProof="1" dirty="0">
              <a:sym typeface="Helvetica Light"/>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28650" y="1825625"/>
            <a:ext cx="3886200" cy="435133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29150" y="1825625"/>
            <a:ext cx="3886200" cy="435133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defTabSz="488950" fontAlgn="base" hangingPunct="0"/>
            <a:endParaRPr lang="zh-CN" altLang="en-US" strike="noStrike" noProof="1" dirty="0">
              <a:sym typeface="Helvetica Light"/>
            </a:endParaRPr>
          </a:p>
        </p:txBody>
      </p:sp>
      <p:sp>
        <p:nvSpPr>
          <p:cNvPr id="6" name="页脚占位符 5"/>
          <p:cNvSpPr>
            <a:spLocks noGrp="1"/>
          </p:cNvSpPr>
          <p:nvPr>
            <p:ph type="ftr" sz="quarter" idx="11"/>
          </p:nvPr>
        </p:nvSpPr>
        <p:spPr/>
        <p:txBody>
          <a:bodyPr/>
          <a:p>
            <a:pPr lvl="0" defTabSz="488950" fontAlgn="base" hangingPunct="0"/>
            <a:endParaRPr lang="zh-CN" altLang="en-US" strike="noStrike" noProof="1" dirty="0">
              <a:sym typeface="Helvetica Light"/>
            </a:endParaRPr>
          </a:p>
        </p:txBody>
      </p:sp>
      <p:sp>
        <p:nvSpPr>
          <p:cNvPr id="7" name="灯片编号占位符 6"/>
          <p:cNvSpPr>
            <a:spLocks noGrp="1"/>
          </p:cNvSpPr>
          <p:nvPr>
            <p:ph type="sldNum" sz="quarter" idx="12"/>
          </p:nvPr>
        </p:nvSpPr>
        <p:spPr/>
        <p:txBody>
          <a:bodyPr/>
          <a:p>
            <a:pPr lvl="0" defTabSz="488950" fontAlgn="base" hangingPunct="0"/>
            <a:fld id="{9A0DB2DC-4C9A-4742-B13C-FB6460FD3503}" type="slidenum">
              <a:rPr lang="zh-CN" altLang="en-US" strike="noStrike" noProof="1" dirty="0">
                <a:latin typeface="Helvetica Light"/>
                <a:ea typeface="Helvetica Light"/>
                <a:cs typeface="+mn-cs"/>
                <a:sym typeface="Helvetica Light"/>
              </a:rPr>
            </a:fld>
            <a:endParaRPr lang="zh-CN" altLang="en-US" strike="noStrike" noProof="1" dirty="0">
              <a:sym typeface="Helvetica Light"/>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defTabSz="488950" fontAlgn="base" hangingPunct="0"/>
            <a:endParaRPr lang="zh-CN" altLang="en-US" strike="noStrike" noProof="1" dirty="0">
              <a:sym typeface="Helvetica Light"/>
            </a:endParaRPr>
          </a:p>
        </p:txBody>
      </p:sp>
      <p:sp>
        <p:nvSpPr>
          <p:cNvPr id="8" name="页脚占位符 7"/>
          <p:cNvSpPr>
            <a:spLocks noGrp="1"/>
          </p:cNvSpPr>
          <p:nvPr>
            <p:ph type="ftr" sz="quarter" idx="11"/>
          </p:nvPr>
        </p:nvSpPr>
        <p:spPr/>
        <p:txBody>
          <a:bodyPr/>
          <a:p>
            <a:pPr lvl="0" defTabSz="488950" fontAlgn="base" hangingPunct="0"/>
            <a:endParaRPr lang="zh-CN" altLang="en-US" strike="noStrike" noProof="1" dirty="0">
              <a:sym typeface="Helvetica Light"/>
            </a:endParaRPr>
          </a:p>
        </p:txBody>
      </p:sp>
      <p:sp>
        <p:nvSpPr>
          <p:cNvPr id="9" name="灯片编号占位符 8"/>
          <p:cNvSpPr>
            <a:spLocks noGrp="1"/>
          </p:cNvSpPr>
          <p:nvPr>
            <p:ph type="sldNum" sz="quarter" idx="12"/>
          </p:nvPr>
        </p:nvSpPr>
        <p:spPr/>
        <p:txBody>
          <a:bodyPr/>
          <a:p>
            <a:pPr lvl="0" defTabSz="488950" fontAlgn="base" hangingPunct="0"/>
            <a:fld id="{9A0DB2DC-4C9A-4742-B13C-FB6460FD3503}" type="slidenum">
              <a:rPr lang="zh-CN" altLang="en-US" strike="noStrike" noProof="1" dirty="0">
                <a:latin typeface="Helvetica Light"/>
                <a:ea typeface="Helvetica Light"/>
                <a:cs typeface="+mn-cs"/>
                <a:sym typeface="Helvetica Light"/>
              </a:rPr>
            </a:fld>
            <a:endParaRPr lang="zh-CN" altLang="en-US" strike="noStrike" noProof="1" dirty="0">
              <a:sym typeface="Helvetica Ligh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14" name="标题 1"/>
          <p:cNvSpPr>
            <a:spLocks noGrp="1"/>
          </p:cNvSpPr>
          <p:nvPr>
            <p:ph type="title" hasCustomPrompt="1"/>
          </p:nvPr>
        </p:nvSpPr>
        <p:spPr>
          <a:xfrm>
            <a:off x="629841" y="584200"/>
            <a:ext cx="7884000" cy="774000"/>
          </a:xfrm>
          <a:solidFill>
            <a:schemeClr val="bg1">
              <a:alpha val="70000"/>
            </a:schemeClr>
          </a:solidFill>
        </p:spPr>
        <p:txBody>
          <a:bodyPr anchor="b" anchorCtr="0">
            <a:normAutofit/>
          </a:bodyPr>
          <a:lstStyle>
            <a:lvl1pPr algn="l">
              <a:defRPr sz="3200">
                <a:solidFill>
                  <a:schemeClr val="tx2"/>
                </a:solidFill>
              </a:defRPr>
            </a:lvl1pPr>
          </a:lstStyle>
          <a:p>
            <a:pPr fontAlgn="base"/>
            <a:r>
              <a:rPr lang="zh-CN" altLang="en-US" strike="noStrike" noProof="1" dirty="0" smtClean="0"/>
              <a:t>单击此处编辑标题</a:t>
            </a:r>
            <a:endParaRPr lang="zh-CN" altLang="en-US" strike="noStrike" noProof="1" dirty="0"/>
          </a:p>
        </p:txBody>
      </p:sp>
      <p:sp>
        <p:nvSpPr>
          <p:cNvPr id="15" name="图片占位符 2"/>
          <p:cNvSpPr>
            <a:spLocks noGrp="1"/>
          </p:cNvSpPr>
          <p:nvPr>
            <p:ph type="pic" idx="1"/>
          </p:nvPr>
        </p:nvSpPr>
        <p:spPr>
          <a:xfrm>
            <a:off x="630000" y="1495425"/>
            <a:ext cx="7884000" cy="42804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16" name="文本占位符 3"/>
          <p:cNvSpPr>
            <a:spLocks noGrp="1"/>
          </p:cNvSpPr>
          <p:nvPr>
            <p:ph type="body" sz="half" idx="2"/>
          </p:nvPr>
        </p:nvSpPr>
        <p:spPr>
          <a:xfrm>
            <a:off x="630000" y="5867400"/>
            <a:ext cx="7884000" cy="597600"/>
          </a:xfrm>
        </p:spPr>
        <p:txBody>
          <a:bodyPr>
            <a:normAutofit/>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a:xfrm>
            <a:off x="628650" y="6559550"/>
            <a:ext cx="2057400" cy="247650"/>
          </a:xfrm>
          <a:prstGeom prst="rect">
            <a:avLst/>
          </a:prstGeom>
        </p:spPr>
        <p:txBody>
          <a:bodyPr vert="horz" lIns="91440" tIns="45720" rIns="91440" bIns="45720" rtlCol="0" anchor="ctr"/>
          <a:lstStyle/>
          <a:p>
            <a:pPr fontAlgn="base"/>
            <a:fld id="{F6D328E3-5D58-4EE8-A3AF-938C004EB72F}" type="datetimeFigureOut">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
        <p:nvSpPr>
          <p:cNvPr id="6" name="页脚占位符 5"/>
          <p:cNvSpPr>
            <a:spLocks noGrp="1"/>
          </p:cNvSpPr>
          <p:nvPr>
            <p:ph type="ftr" sz="quarter" idx="11"/>
          </p:nvPr>
        </p:nvSpPr>
        <p:spPr>
          <a:xfrm>
            <a:off x="3028950" y="6559550"/>
            <a:ext cx="3086100" cy="247650"/>
          </a:xfrm>
          <a:prstGeom prst="rect">
            <a:avLst/>
          </a:prstGeom>
        </p:spPr>
        <p:txBody>
          <a:bodyPr vert="horz" lIns="91440" tIns="45720" rIns="91440" bIns="45720" rtlCol="0" anchor="ctr"/>
          <a:lstStyle/>
          <a:p>
            <a:pPr fontAlgn="base"/>
            <a:endParaRPr lang="zh-CN" altLang="en-US" strike="noStrike" noProof="1"/>
          </a:p>
        </p:txBody>
      </p:sp>
      <p:sp>
        <p:nvSpPr>
          <p:cNvPr id="7" name="灯片编号占位符 6"/>
          <p:cNvSpPr>
            <a:spLocks noGrp="1"/>
          </p:cNvSpPr>
          <p:nvPr>
            <p:ph type="sldNum" sz="quarter" idx="12"/>
          </p:nvPr>
        </p:nvSpPr>
        <p:spPr>
          <a:xfrm>
            <a:off x="6457950" y="6559550"/>
            <a:ext cx="2057400" cy="247650"/>
          </a:xfrm>
          <a:prstGeom prst="rect">
            <a:avLst/>
          </a:prstGeom>
        </p:spPr>
        <p:txBody>
          <a:bodyPr vert="horz" lIns="91440" tIns="45720" rIns="91440" bIns="45720" rtlCol="0" anchor="ctr"/>
          <a:lstStyle/>
          <a:p>
            <a:pPr fontAlgn="base"/>
            <a:fld id="{51914D81-2843-4EEC-828B-256BD98EA820}" type="slidenum">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defTabSz="488950" fontAlgn="base" hangingPunct="0"/>
            <a:endParaRPr lang="zh-CN" altLang="en-US" strike="noStrike" noProof="1" dirty="0">
              <a:sym typeface="Helvetica Light"/>
            </a:endParaRPr>
          </a:p>
        </p:txBody>
      </p:sp>
      <p:sp>
        <p:nvSpPr>
          <p:cNvPr id="4" name="页脚占位符 3"/>
          <p:cNvSpPr>
            <a:spLocks noGrp="1"/>
          </p:cNvSpPr>
          <p:nvPr>
            <p:ph type="ftr" sz="quarter" idx="11"/>
          </p:nvPr>
        </p:nvSpPr>
        <p:spPr/>
        <p:txBody>
          <a:bodyPr/>
          <a:p>
            <a:pPr lvl="0" defTabSz="488950" fontAlgn="base" hangingPunct="0"/>
            <a:endParaRPr lang="zh-CN" altLang="en-US" strike="noStrike" noProof="1" dirty="0">
              <a:sym typeface="Helvetica Light"/>
            </a:endParaRPr>
          </a:p>
        </p:txBody>
      </p:sp>
      <p:sp>
        <p:nvSpPr>
          <p:cNvPr id="5" name="灯片编号占位符 4"/>
          <p:cNvSpPr>
            <a:spLocks noGrp="1"/>
          </p:cNvSpPr>
          <p:nvPr>
            <p:ph type="sldNum" sz="quarter" idx="12"/>
          </p:nvPr>
        </p:nvSpPr>
        <p:spPr/>
        <p:txBody>
          <a:bodyPr/>
          <a:p>
            <a:pPr lvl="0" defTabSz="488950" fontAlgn="base" hangingPunct="0"/>
            <a:fld id="{9A0DB2DC-4C9A-4742-B13C-FB6460FD3503}" type="slidenum">
              <a:rPr lang="zh-CN" altLang="en-US" strike="noStrike" noProof="1" dirty="0">
                <a:latin typeface="Helvetica Light"/>
                <a:ea typeface="Helvetica Light"/>
                <a:cs typeface="+mn-cs"/>
                <a:sym typeface="Helvetica Light"/>
              </a:rPr>
            </a:fld>
            <a:endParaRPr lang="zh-CN" altLang="en-US" strike="noStrike" noProof="1" dirty="0">
              <a:sym typeface="Helvetica Light"/>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defTabSz="488950" fontAlgn="base" hangingPunct="0"/>
            <a:endParaRPr lang="zh-CN" altLang="en-US" strike="noStrike" noProof="1" dirty="0">
              <a:sym typeface="Helvetica Light"/>
            </a:endParaRPr>
          </a:p>
        </p:txBody>
      </p:sp>
      <p:sp>
        <p:nvSpPr>
          <p:cNvPr id="3" name="页脚占位符 2"/>
          <p:cNvSpPr>
            <a:spLocks noGrp="1"/>
          </p:cNvSpPr>
          <p:nvPr>
            <p:ph type="ftr" sz="quarter" idx="11"/>
          </p:nvPr>
        </p:nvSpPr>
        <p:spPr/>
        <p:txBody>
          <a:bodyPr/>
          <a:p>
            <a:pPr lvl="0" defTabSz="488950" fontAlgn="base" hangingPunct="0"/>
            <a:endParaRPr lang="zh-CN" altLang="en-US" strike="noStrike" noProof="1" dirty="0">
              <a:sym typeface="Helvetica Light"/>
            </a:endParaRPr>
          </a:p>
        </p:txBody>
      </p:sp>
      <p:sp>
        <p:nvSpPr>
          <p:cNvPr id="4" name="灯片编号占位符 3"/>
          <p:cNvSpPr>
            <a:spLocks noGrp="1"/>
          </p:cNvSpPr>
          <p:nvPr>
            <p:ph type="sldNum" sz="quarter" idx="12"/>
          </p:nvPr>
        </p:nvSpPr>
        <p:spPr/>
        <p:txBody>
          <a:bodyPr/>
          <a:p>
            <a:pPr lvl="0" defTabSz="488950" fontAlgn="base" hangingPunct="0"/>
            <a:fld id="{9A0DB2DC-4C9A-4742-B13C-FB6460FD3503}" type="slidenum">
              <a:rPr lang="zh-CN" altLang="en-US" strike="noStrike" noProof="1" dirty="0">
                <a:latin typeface="Helvetica Light"/>
                <a:ea typeface="Helvetica Light"/>
                <a:cs typeface="+mn-cs"/>
                <a:sym typeface="Helvetica Light"/>
              </a:rPr>
            </a:fld>
            <a:endParaRPr lang="zh-CN" altLang="en-US" strike="noStrike" noProof="1" dirty="0">
              <a:sym typeface="Helvetica Light"/>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defTabSz="488950" fontAlgn="base" hangingPunct="0"/>
            <a:endParaRPr lang="zh-CN" altLang="en-US" strike="noStrike" noProof="1" dirty="0">
              <a:sym typeface="Helvetica Light"/>
            </a:endParaRPr>
          </a:p>
        </p:txBody>
      </p:sp>
      <p:sp>
        <p:nvSpPr>
          <p:cNvPr id="6" name="页脚占位符 5"/>
          <p:cNvSpPr>
            <a:spLocks noGrp="1"/>
          </p:cNvSpPr>
          <p:nvPr>
            <p:ph type="ftr" sz="quarter" idx="11"/>
          </p:nvPr>
        </p:nvSpPr>
        <p:spPr/>
        <p:txBody>
          <a:bodyPr/>
          <a:p>
            <a:pPr lvl="0" defTabSz="488950" fontAlgn="base" hangingPunct="0"/>
            <a:endParaRPr lang="zh-CN" altLang="en-US" strike="noStrike" noProof="1" dirty="0">
              <a:sym typeface="Helvetica Light"/>
            </a:endParaRPr>
          </a:p>
        </p:txBody>
      </p:sp>
      <p:sp>
        <p:nvSpPr>
          <p:cNvPr id="7" name="灯片编号占位符 6"/>
          <p:cNvSpPr>
            <a:spLocks noGrp="1"/>
          </p:cNvSpPr>
          <p:nvPr>
            <p:ph type="sldNum" sz="quarter" idx="12"/>
          </p:nvPr>
        </p:nvSpPr>
        <p:spPr/>
        <p:txBody>
          <a:bodyPr/>
          <a:p>
            <a:pPr lvl="0" defTabSz="488950" fontAlgn="base" hangingPunct="0"/>
            <a:fld id="{9A0DB2DC-4C9A-4742-B13C-FB6460FD3503}" type="slidenum">
              <a:rPr lang="zh-CN" altLang="en-US" strike="noStrike" noProof="1" dirty="0">
                <a:latin typeface="Helvetica Light"/>
                <a:ea typeface="Helvetica Light"/>
                <a:cs typeface="+mn-cs"/>
                <a:sym typeface="Helvetica Light"/>
              </a:rPr>
            </a:fld>
            <a:endParaRPr lang="zh-CN" altLang="en-US" strike="noStrike" noProof="1" dirty="0">
              <a:sym typeface="Helvetica Light"/>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defTabSz="488950" fontAlgn="base" hangingPunct="0"/>
            <a:endParaRPr lang="zh-CN" altLang="en-US" strike="noStrike" noProof="1" dirty="0">
              <a:sym typeface="Helvetica Light"/>
            </a:endParaRPr>
          </a:p>
        </p:txBody>
      </p:sp>
      <p:sp>
        <p:nvSpPr>
          <p:cNvPr id="6" name="页脚占位符 5"/>
          <p:cNvSpPr>
            <a:spLocks noGrp="1"/>
          </p:cNvSpPr>
          <p:nvPr>
            <p:ph type="ftr" sz="quarter" idx="11"/>
          </p:nvPr>
        </p:nvSpPr>
        <p:spPr/>
        <p:txBody>
          <a:bodyPr/>
          <a:p>
            <a:pPr lvl="0" defTabSz="488950" fontAlgn="base" hangingPunct="0"/>
            <a:endParaRPr lang="zh-CN" altLang="en-US" strike="noStrike" noProof="1" dirty="0">
              <a:sym typeface="Helvetica Light"/>
            </a:endParaRPr>
          </a:p>
        </p:txBody>
      </p:sp>
      <p:sp>
        <p:nvSpPr>
          <p:cNvPr id="7" name="灯片编号占位符 6"/>
          <p:cNvSpPr>
            <a:spLocks noGrp="1"/>
          </p:cNvSpPr>
          <p:nvPr>
            <p:ph type="sldNum" sz="quarter" idx="12"/>
          </p:nvPr>
        </p:nvSpPr>
        <p:spPr/>
        <p:txBody>
          <a:bodyPr/>
          <a:p>
            <a:pPr lvl="0" defTabSz="488950" fontAlgn="base" hangingPunct="0"/>
            <a:fld id="{9A0DB2DC-4C9A-4742-B13C-FB6460FD3503}" type="slidenum">
              <a:rPr lang="zh-CN" altLang="en-US" strike="noStrike" noProof="1" dirty="0">
                <a:latin typeface="Helvetica Light"/>
                <a:ea typeface="Helvetica Light"/>
                <a:cs typeface="+mn-cs"/>
                <a:sym typeface="Helvetica Light"/>
              </a:rPr>
            </a:fld>
            <a:endParaRPr lang="zh-CN" altLang="en-US" strike="noStrike" noProof="1" dirty="0">
              <a:sym typeface="Helvetica Light"/>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defTabSz="488950" fontAlgn="base" hangingPunct="0"/>
            <a:endParaRPr lang="zh-CN" altLang="en-US" strike="noStrike" noProof="1" dirty="0">
              <a:sym typeface="Helvetica Light"/>
            </a:endParaRPr>
          </a:p>
        </p:txBody>
      </p:sp>
      <p:sp>
        <p:nvSpPr>
          <p:cNvPr id="5" name="页脚占位符 4"/>
          <p:cNvSpPr>
            <a:spLocks noGrp="1"/>
          </p:cNvSpPr>
          <p:nvPr>
            <p:ph type="ftr" sz="quarter" idx="11"/>
          </p:nvPr>
        </p:nvSpPr>
        <p:spPr/>
        <p:txBody>
          <a:bodyPr/>
          <a:p>
            <a:pPr lvl="0" defTabSz="488950" fontAlgn="base" hangingPunct="0"/>
            <a:endParaRPr lang="zh-CN" altLang="en-US" strike="noStrike" noProof="1" dirty="0">
              <a:sym typeface="Helvetica Light"/>
            </a:endParaRPr>
          </a:p>
        </p:txBody>
      </p:sp>
      <p:sp>
        <p:nvSpPr>
          <p:cNvPr id="6" name="灯片编号占位符 5"/>
          <p:cNvSpPr>
            <a:spLocks noGrp="1"/>
          </p:cNvSpPr>
          <p:nvPr>
            <p:ph type="sldNum" sz="quarter" idx="12"/>
          </p:nvPr>
        </p:nvSpPr>
        <p:spPr/>
        <p:txBody>
          <a:bodyPr/>
          <a:p>
            <a:pPr lvl="0" defTabSz="488950" fontAlgn="base" hangingPunct="0"/>
            <a:fld id="{9A0DB2DC-4C9A-4742-B13C-FB6460FD3503}" type="slidenum">
              <a:rPr lang="zh-CN" altLang="en-US" strike="noStrike" noProof="1" dirty="0">
                <a:latin typeface="Helvetica Light"/>
                <a:ea typeface="Helvetica Light"/>
                <a:cs typeface="+mn-cs"/>
                <a:sym typeface="Helvetica Light"/>
              </a:rPr>
            </a:fld>
            <a:endParaRPr lang="zh-CN" altLang="en-US" strike="noStrike" noProof="1" dirty="0">
              <a:sym typeface="Helvetica Light"/>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defTabSz="488950" fontAlgn="base" hangingPunct="0"/>
            <a:endParaRPr lang="zh-CN" altLang="en-US" strike="noStrike" noProof="1" dirty="0">
              <a:sym typeface="Helvetica Light"/>
            </a:endParaRPr>
          </a:p>
        </p:txBody>
      </p:sp>
      <p:sp>
        <p:nvSpPr>
          <p:cNvPr id="5" name="页脚占位符 4"/>
          <p:cNvSpPr>
            <a:spLocks noGrp="1"/>
          </p:cNvSpPr>
          <p:nvPr>
            <p:ph type="ftr" sz="quarter" idx="11"/>
          </p:nvPr>
        </p:nvSpPr>
        <p:spPr/>
        <p:txBody>
          <a:bodyPr/>
          <a:p>
            <a:pPr lvl="0" defTabSz="488950" fontAlgn="base" hangingPunct="0"/>
            <a:endParaRPr lang="zh-CN" altLang="en-US" strike="noStrike" noProof="1" dirty="0">
              <a:sym typeface="Helvetica Light"/>
            </a:endParaRPr>
          </a:p>
        </p:txBody>
      </p:sp>
      <p:sp>
        <p:nvSpPr>
          <p:cNvPr id="6" name="灯片编号占位符 5"/>
          <p:cNvSpPr>
            <a:spLocks noGrp="1"/>
          </p:cNvSpPr>
          <p:nvPr>
            <p:ph type="sldNum" sz="quarter" idx="12"/>
          </p:nvPr>
        </p:nvSpPr>
        <p:spPr/>
        <p:txBody>
          <a:bodyPr/>
          <a:p>
            <a:pPr lvl="0" defTabSz="488950" fontAlgn="base" hangingPunct="0"/>
            <a:fld id="{9A0DB2DC-4C9A-4742-B13C-FB6460FD3503}" type="slidenum">
              <a:rPr lang="zh-CN" altLang="en-US" strike="noStrike" noProof="1" dirty="0">
                <a:latin typeface="Helvetica Light"/>
                <a:ea typeface="Helvetica Light"/>
                <a:cs typeface="+mn-cs"/>
                <a:sym typeface="Helvetica Light"/>
              </a:rPr>
            </a:fld>
            <a:endParaRPr lang="zh-CN" altLang="en-US" strike="noStrike" noProof="1" dirty="0">
              <a:sym typeface="Helvetica Light"/>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defTabSz="488950" fontAlgn="base" hangingPunct="0"/>
            <a:endParaRPr lang="zh-CN" altLang="en-US" strike="noStrike" noProof="1" dirty="0">
              <a:sym typeface="Helvetica Light"/>
            </a:endParaRPr>
          </a:p>
        </p:txBody>
      </p:sp>
      <p:sp>
        <p:nvSpPr>
          <p:cNvPr id="5" name="页脚占位符 4"/>
          <p:cNvSpPr>
            <a:spLocks noGrp="1"/>
          </p:cNvSpPr>
          <p:nvPr>
            <p:ph type="ftr" sz="quarter" idx="11"/>
          </p:nvPr>
        </p:nvSpPr>
        <p:spPr/>
        <p:txBody>
          <a:bodyPr/>
          <a:p>
            <a:pPr lvl="0" defTabSz="488950" fontAlgn="base" hangingPunct="0"/>
            <a:endParaRPr lang="zh-CN" altLang="en-US" strike="noStrike" noProof="1" dirty="0">
              <a:sym typeface="Helvetica Light"/>
            </a:endParaRPr>
          </a:p>
        </p:txBody>
      </p:sp>
      <p:sp>
        <p:nvSpPr>
          <p:cNvPr id="6" name="灯片编号占位符 5"/>
          <p:cNvSpPr>
            <a:spLocks noGrp="1"/>
          </p:cNvSpPr>
          <p:nvPr>
            <p:ph type="sldNum" sz="quarter" idx="12"/>
          </p:nvPr>
        </p:nvSpPr>
        <p:spPr/>
        <p:txBody>
          <a:bodyPr/>
          <a:p>
            <a:pPr lvl="0" defTabSz="488950" fontAlgn="base" hangingPunct="0"/>
            <a:fld id="{9A0DB2DC-4C9A-4742-B13C-FB6460FD3503}" type="slidenum">
              <a:rPr lang="zh-CN" altLang="en-US" strike="noStrike" noProof="1" dirty="0">
                <a:latin typeface="Helvetica Light"/>
                <a:ea typeface="Helvetica Light"/>
                <a:cs typeface="+mn-cs"/>
                <a:sym typeface="Helvetica Light"/>
              </a:rPr>
            </a:fld>
            <a:endParaRPr lang="zh-CN" altLang="en-US" strike="noStrike" noProof="1" dirty="0">
              <a:sym typeface="Helvetica Light"/>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57200" y="1600200"/>
            <a:ext cx="8229600" cy="4526280"/>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defTabSz="488950" fontAlgn="base" hangingPunct="0"/>
            <a:endParaRPr lang="zh-CN" altLang="en-US" strike="noStrike" noProof="1" dirty="0">
              <a:sym typeface="Helvetica Light"/>
            </a:endParaRPr>
          </a:p>
        </p:txBody>
      </p:sp>
      <p:sp>
        <p:nvSpPr>
          <p:cNvPr id="5" name="页脚占位符 4"/>
          <p:cNvSpPr>
            <a:spLocks noGrp="1"/>
          </p:cNvSpPr>
          <p:nvPr>
            <p:ph type="ftr" sz="quarter" idx="11"/>
          </p:nvPr>
        </p:nvSpPr>
        <p:spPr/>
        <p:txBody>
          <a:bodyPr/>
          <a:p>
            <a:pPr lvl="0" defTabSz="488950" fontAlgn="base" hangingPunct="0"/>
            <a:endParaRPr lang="zh-CN" altLang="en-US" strike="noStrike" noProof="1" dirty="0">
              <a:sym typeface="Helvetica Light"/>
            </a:endParaRPr>
          </a:p>
        </p:txBody>
      </p:sp>
      <p:sp>
        <p:nvSpPr>
          <p:cNvPr id="6" name="灯片编号占位符 5"/>
          <p:cNvSpPr>
            <a:spLocks noGrp="1"/>
          </p:cNvSpPr>
          <p:nvPr>
            <p:ph type="sldNum" sz="quarter" idx="12"/>
          </p:nvPr>
        </p:nvSpPr>
        <p:spPr/>
        <p:txBody>
          <a:bodyPr/>
          <a:p>
            <a:pPr lvl="0" defTabSz="488950" fontAlgn="base" hangingPunct="0"/>
            <a:fld id="{9A0DB2DC-4C9A-4742-B13C-FB6460FD3503}" type="slidenum">
              <a:rPr lang="zh-CN" altLang="en-US" strike="noStrike" noProof="1" dirty="0">
                <a:latin typeface="Helvetica Light"/>
                <a:ea typeface="Helvetica Light"/>
                <a:cs typeface="+mn-cs"/>
                <a:sym typeface="Helvetica Light"/>
              </a:rPr>
            </a:fld>
            <a:endParaRPr lang="zh-CN" altLang="en-US" strike="noStrike" noProof="1" dirty="0">
              <a:sym typeface="Helvetica Light"/>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defTabSz="488950" fontAlgn="base" hangingPunct="0"/>
            <a:endParaRPr lang="zh-CN" altLang="en-US" strike="noStrike" noProof="1" dirty="0">
              <a:sym typeface="Helvetica Light"/>
            </a:endParaRPr>
          </a:p>
        </p:txBody>
      </p:sp>
      <p:sp>
        <p:nvSpPr>
          <p:cNvPr id="5" name="页脚占位符 4"/>
          <p:cNvSpPr>
            <a:spLocks noGrp="1"/>
          </p:cNvSpPr>
          <p:nvPr>
            <p:ph type="ftr" sz="quarter" idx="11"/>
          </p:nvPr>
        </p:nvSpPr>
        <p:spPr/>
        <p:txBody>
          <a:bodyPr/>
          <a:p>
            <a:pPr lvl="0" defTabSz="488950" fontAlgn="base" hangingPunct="0"/>
            <a:endParaRPr lang="zh-CN" altLang="en-US" strike="noStrike" noProof="1" dirty="0">
              <a:sym typeface="Helvetica Light"/>
            </a:endParaRPr>
          </a:p>
        </p:txBody>
      </p:sp>
      <p:sp>
        <p:nvSpPr>
          <p:cNvPr id="6" name="灯片编号占位符 5"/>
          <p:cNvSpPr>
            <a:spLocks noGrp="1"/>
          </p:cNvSpPr>
          <p:nvPr>
            <p:ph type="sldNum" sz="quarter" idx="12"/>
          </p:nvPr>
        </p:nvSpPr>
        <p:spPr/>
        <p:txBody>
          <a:bodyPr/>
          <a:p>
            <a:pPr lvl="0" defTabSz="488950" fontAlgn="base" hangingPunct="0"/>
            <a:fld id="{9A0DB2DC-4C9A-4742-B13C-FB6460FD3503}" type="slidenum">
              <a:rPr lang="zh-CN" altLang="en-US" strike="noStrike" noProof="1" dirty="0">
                <a:latin typeface="Helvetica Light"/>
                <a:ea typeface="Helvetica Light"/>
                <a:cs typeface="+mn-cs"/>
                <a:sym typeface="Helvetica Light"/>
              </a:rPr>
            </a:fld>
            <a:endParaRPr lang="zh-CN" altLang="en-US" strike="noStrike" noProof="1" dirty="0">
              <a:sym typeface="Helvetica Light"/>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28650" y="1825625"/>
            <a:ext cx="3886200" cy="435133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29150" y="1825625"/>
            <a:ext cx="3886200" cy="435133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defTabSz="488950" fontAlgn="base" hangingPunct="0"/>
            <a:endParaRPr lang="zh-CN" altLang="en-US" strike="noStrike" noProof="1" dirty="0">
              <a:sym typeface="Helvetica Light"/>
            </a:endParaRPr>
          </a:p>
        </p:txBody>
      </p:sp>
      <p:sp>
        <p:nvSpPr>
          <p:cNvPr id="6" name="页脚占位符 5"/>
          <p:cNvSpPr>
            <a:spLocks noGrp="1"/>
          </p:cNvSpPr>
          <p:nvPr>
            <p:ph type="ftr" sz="quarter" idx="11"/>
          </p:nvPr>
        </p:nvSpPr>
        <p:spPr/>
        <p:txBody>
          <a:bodyPr/>
          <a:p>
            <a:pPr lvl="0" defTabSz="488950" fontAlgn="base" hangingPunct="0"/>
            <a:endParaRPr lang="zh-CN" altLang="en-US" strike="noStrike" noProof="1" dirty="0">
              <a:sym typeface="Helvetica Light"/>
            </a:endParaRPr>
          </a:p>
        </p:txBody>
      </p:sp>
      <p:sp>
        <p:nvSpPr>
          <p:cNvPr id="7" name="灯片编号占位符 6"/>
          <p:cNvSpPr>
            <a:spLocks noGrp="1"/>
          </p:cNvSpPr>
          <p:nvPr>
            <p:ph type="sldNum" sz="quarter" idx="12"/>
          </p:nvPr>
        </p:nvSpPr>
        <p:spPr/>
        <p:txBody>
          <a:bodyPr/>
          <a:p>
            <a:pPr lvl="0" defTabSz="488950" fontAlgn="base" hangingPunct="0"/>
            <a:fld id="{9A0DB2DC-4C9A-4742-B13C-FB6460FD3503}" type="slidenum">
              <a:rPr lang="zh-CN" altLang="en-US" strike="noStrike" noProof="1" dirty="0">
                <a:latin typeface="Helvetica Light"/>
                <a:ea typeface="Helvetica Light"/>
                <a:cs typeface="+mn-cs"/>
                <a:sym typeface="Helvetica Light"/>
              </a:rPr>
            </a:fld>
            <a:endParaRPr lang="zh-CN" altLang="en-US" strike="noStrike" noProof="1" dirty="0">
              <a:sym typeface="Helvetica Ligh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137070" y="274638"/>
            <a:ext cx="137828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28650" y="274638"/>
            <a:ext cx="6377792"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fontAlgn="base"/>
            <a:fld id="{F6D328E3-5D58-4EE8-A3AF-938C004EB72F}" type="datetimeFigureOut">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
        <p:nvSpPr>
          <p:cNvPr id="5" name="页脚占位符 4"/>
          <p:cNvSpPr>
            <a:spLocks noGrp="1"/>
          </p:cNvSpPr>
          <p:nvPr>
            <p:ph type="ftr" sz="quarter" idx="11"/>
          </p:nvPr>
        </p:nvSpPr>
        <p:spPr/>
        <p:txBody>
          <a:bodyPr/>
          <a:p>
            <a:pPr fontAlgn="base"/>
            <a:endParaRPr lang="zh-CN" altLang="en-US" strike="noStrike" noProof="1"/>
          </a:p>
        </p:txBody>
      </p:sp>
      <p:sp>
        <p:nvSpPr>
          <p:cNvPr id="6" name="灯片编号占位符 5"/>
          <p:cNvSpPr>
            <a:spLocks noGrp="1"/>
          </p:cNvSpPr>
          <p:nvPr>
            <p:ph type="sldNum" sz="quarter" idx="12"/>
          </p:nvPr>
        </p:nvSpPr>
        <p:spPr/>
        <p:txBody>
          <a:bodyPr/>
          <a:p>
            <a:pPr fontAlgn="base"/>
            <a:fld id="{51914D81-2843-4EEC-828B-256BD98EA820}" type="slidenum">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defTabSz="488950" fontAlgn="base" hangingPunct="0"/>
            <a:endParaRPr lang="zh-CN" altLang="en-US" strike="noStrike" noProof="1" dirty="0">
              <a:sym typeface="Helvetica Light"/>
            </a:endParaRPr>
          </a:p>
        </p:txBody>
      </p:sp>
      <p:sp>
        <p:nvSpPr>
          <p:cNvPr id="8" name="页脚占位符 7"/>
          <p:cNvSpPr>
            <a:spLocks noGrp="1"/>
          </p:cNvSpPr>
          <p:nvPr>
            <p:ph type="ftr" sz="quarter" idx="11"/>
          </p:nvPr>
        </p:nvSpPr>
        <p:spPr/>
        <p:txBody>
          <a:bodyPr/>
          <a:p>
            <a:pPr lvl="0" defTabSz="488950" fontAlgn="base" hangingPunct="0"/>
            <a:endParaRPr lang="zh-CN" altLang="en-US" strike="noStrike" noProof="1" dirty="0">
              <a:sym typeface="Helvetica Light"/>
            </a:endParaRPr>
          </a:p>
        </p:txBody>
      </p:sp>
      <p:sp>
        <p:nvSpPr>
          <p:cNvPr id="9" name="灯片编号占位符 8"/>
          <p:cNvSpPr>
            <a:spLocks noGrp="1"/>
          </p:cNvSpPr>
          <p:nvPr>
            <p:ph type="sldNum" sz="quarter" idx="12"/>
          </p:nvPr>
        </p:nvSpPr>
        <p:spPr/>
        <p:txBody>
          <a:bodyPr/>
          <a:p>
            <a:pPr lvl="0" defTabSz="488950" fontAlgn="base" hangingPunct="0"/>
            <a:fld id="{9A0DB2DC-4C9A-4742-B13C-FB6460FD3503}" type="slidenum">
              <a:rPr lang="zh-CN" altLang="en-US" strike="noStrike" noProof="1" dirty="0">
                <a:latin typeface="Helvetica Light"/>
                <a:ea typeface="Helvetica Light"/>
                <a:cs typeface="+mn-cs"/>
                <a:sym typeface="Helvetica Light"/>
              </a:rPr>
            </a:fld>
            <a:endParaRPr lang="zh-CN" altLang="en-US" strike="noStrike" noProof="1" dirty="0">
              <a:sym typeface="Helvetica Light"/>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defTabSz="488950" fontAlgn="base" hangingPunct="0"/>
            <a:endParaRPr lang="zh-CN" altLang="en-US" strike="noStrike" noProof="1" dirty="0">
              <a:sym typeface="Helvetica Light"/>
            </a:endParaRPr>
          </a:p>
        </p:txBody>
      </p:sp>
      <p:sp>
        <p:nvSpPr>
          <p:cNvPr id="4" name="页脚占位符 3"/>
          <p:cNvSpPr>
            <a:spLocks noGrp="1"/>
          </p:cNvSpPr>
          <p:nvPr>
            <p:ph type="ftr" sz="quarter" idx="11"/>
          </p:nvPr>
        </p:nvSpPr>
        <p:spPr/>
        <p:txBody>
          <a:bodyPr/>
          <a:p>
            <a:pPr lvl="0" defTabSz="488950" fontAlgn="base" hangingPunct="0"/>
            <a:endParaRPr lang="zh-CN" altLang="en-US" strike="noStrike" noProof="1" dirty="0">
              <a:sym typeface="Helvetica Light"/>
            </a:endParaRPr>
          </a:p>
        </p:txBody>
      </p:sp>
      <p:sp>
        <p:nvSpPr>
          <p:cNvPr id="5" name="灯片编号占位符 4"/>
          <p:cNvSpPr>
            <a:spLocks noGrp="1"/>
          </p:cNvSpPr>
          <p:nvPr>
            <p:ph type="sldNum" sz="quarter" idx="12"/>
          </p:nvPr>
        </p:nvSpPr>
        <p:spPr/>
        <p:txBody>
          <a:bodyPr/>
          <a:p>
            <a:pPr lvl="0" defTabSz="488950" fontAlgn="base" hangingPunct="0"/>
            <a:fld id="{9A0DB2DC-4C9A-4742-B13C-FB6460FD3503}" type="slidenum">
              <a:rPr lang="zh-CN" altLang="en-US" strike="noStrike" noProof="1" dirty="0">
                <a:latin typeface="Helvetica Light"/>
                <a:ea typeface="Helvetica Light"/>
                <a:cs typeface="+mn-cs"/>
                <a:sym typeface="Helvetica Light"/>
              </a:rPr>
            </a:fld>
            <a:endParaRPr lang="zh-CN" altLang="en-US" strike="noStrike" noProof="1" dirty="0">
              <a:sym typeface="Helvetica Light"/>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defTabSz="488950" fontAlgn="base" hangingPunct="0"/>
            <a:endParaRPr lang="zh-CN" altLang="en-US" strike="noStrike" noProof="1" dirty="0">
              <a:sym typeface="Helvetica Light"/>
            </a:endParaRPr>
          </a:p>
        </p:txBody>
      </p:sp>
      <p:sp>
        <p:nvSpPr>
          <p:cNvPr id="3" name="页脚占位符 2"/>
          <p:cNvSpPr>
            <a:spLocks noGrp="1"/>
          </p:cNvSpPr>
          <p:nvPr>
            <p:ph type="ftr" sz="quarter" idx="11"/>
          </p:nvPr>
        </p:nvSpPr>
        <p:spPr/>
        <p:txBody>
          <a:bodyPr/>
          <a:p>
            <a:pPr lvl="0" defTabSz="488950" fontAlgn="base" hangingPunct="0"/>
            <a:endParaRPr lang="zh-CN" altLang="en-US" strike="noStrike" noProof="1" dirty="0">
              <a:sym typeface="Helvetica Light"/>
            </a:endParaRPr>
          </a:p>
        </p:txBody>
      </p:sp>
      <p:sp>
        <p:nvSpPr>
          <p:cNvPr id="4" name="灯片编号占位符 3"/>
          <p:cNvSpPr>
            <a:spLocks noGrp="1"/>
          </p:cNvSpPr>
          <p:nvPr>
            <p:ph type="sldNum" sz="quarter" idx="12"/>
          </p:nvPr>
        </p:nvSpPr>
        <p:spPr/>
        <p:txBody>
          <a:bodyPr/>
          <a:p>
            <a:pPr lvl="0" defTabSz="488950" fontAlgn="base" hangingPunct="0"/>
            <a:fld id="{9A0DB2DC-4C9A-4742-B13C-FB6460FD3503}" type="slidenum">
              <a:rPr lang="zh-CN" altLang="en-US" strike="noStrike" noProof="1" dirty="0">
                <a:latin typeface="Helvetica Light"/>
                <a:ea typeface="Helvetica Light"/>
                <a:cs typeface="+mn-cs"/>
                <a:sym typeface="Helvetica Light"/>
              </a:rPr>
            </a:fld>
            <a:endParaRPr lang="zh-CN" altLang="en-US" strike="noStrike" noProof="1" dirty="0">
              <a:sym typeface="Helvetica Light"/>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defTabSz="488950" fontAlgn="base" hangingPunct="0"/>
            <a:endParaRPr lang="zh-CN" altLang="en-US" strike="noStrike" noProof="1" dirty="0">
              <a:sym typeface="Helvetica Light"/>
            </a:endParaRPr>
          </a:p>
        </p:txBody>
      </p:sp>
      <p:sp>
        <p:nvSpPr>
          <p:cNvPr id="6" name="页脚占位符 5"/>
          <p:cNvSpPr>
            <a:spLocks noGrp="1"/>
          </p:cNvSpPr>
          <p:nvPr>
            <p:ph type="ftr" sz="quarter" idx="11"/>
          </p:nvPr>
        </p:nvSpPr>
        <p:spPr/>
        <p:txBody>
          <a:bodyPr/>
          <a:p>
            <a:pPr lvl="0" defTabSz="488950" fontAlgn="base" hangingPunct="0"/>
            <a:endParaRPr lang="zh-CN" altLang="en-US" strike="noStrike" noProof="1" dirty="0">
              <a:sym typeface="Helvetica Light"/>
            </a:endParaRPr>
          </a:p>
        </p:txBody>
      </p:sp>
      <p:sp>
        <p:nvSpPr>
          <p:cNvPr id="7" name="灯片编号占位符 6"/>
          <p:cNvSpPr>
            <a:spLocks noGrp="1"/>
          </p:cNvSpPr>
          <p:nvPr>
            <p:ph type="sldNum" sz="quarter" idx="12"/>
          </p:nvPr>
        </p:nvSpPr>
        <p:spPr/>
        <p:txBody>
          <a:bodyPr/>
          <a:p>
            <a:pPr lvl="0" defTabSz="488950" fontAlgn="base" hangingPunct="0"/>
            <a:fld id="{9A0DB2DC-4C9A-4742-B13C-FB6460FD3503}" type="slidenum">
              <a:rPr lang="zh-CN" altLang="en-US" strike="noStrike" noProof="1" dirty="0">
                <a:latin typeface="Helvetica Light"/>
                <a:ea typeface="Helvetica Light"/>
                <a:cs typeface="+mn-cs"/>
                <a:sym typeface="Helvetica Light"/>
              </a:rPr>
            </a:fld>
            <a:endParaRPr lang="zh-CN" altLang="en-US" strike="noStrike" noProof="1" dirty="0">
              <a:sym typeface="Helvetica Light"/>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defTabSz="488950" fontAlgn="base" hangingPunct="0"/>
            <a:endParaRPr lang="zh-CN" altLang="en-US" strike="noStrike" noProof="1" dirty="0">
              <a:sym typeface="Helvetica Light"/>
            </a:endParaRPr>
          </a:p>
        </p:txBody>
      </p:sp>
      <p:sp>
        <p:nvSpPr>
          <p:cNvPr id="6" name="页脚占位符 5"/>
          <p:cNvSpPr>
            <a:spLocks noGrp="1"/>
          </p:cNvSpPr>
          <p:nvPr>
            <p:ph type="ftr" sz="quarter" idx="11"/>
          </p:nvPr>
        </p:nvSpPr>
        <p:spPr/>
        <p:txBody>
          <a:bodyPr/>
          <a:p>
            <a:pPr lvl="0" defTabSz="488950" fontAlgn="base" hangingPunct="0"/>
            <a:endParaRPr lang="zh-CN" altLang="en-US" strike="noStrike" noProof="1" dirty="0">
              <a:sym typeface="Helvetica Light"/>
            </a:endParaRPr>
          </a:p>
        </p:txBody>
      </p:sp>
      <p:sp>
        <p:nvSpPr>
          <p:cNvPr id="7" name="灯片编号占位符 6"/>
          <p:cNvSpPr>
            <a:spLocks noGrp="1"/>
          </p:cNvSpPr>
          <p:nvPr>
            <p:ph type="sldNum" sz="quarter" idx="12"/>
          </p:nvPr>
        </p:nvSpPr>
        <p:spPr/>
        <p:txBody>
          <a:bodyPr/>
          <a:p>
            <a:pPr lvl="0" defTabSz="488950" fontAlgn="base" hangingPunct="0"/>
            <a:fld id="{9A0DB2DC-4C9A-4742-B13C-FB6460FD3503}" type="slidenum">
              <a:rPr lang="zh-CN" altLang="en-US" strike="noStrike" noProof="1" dirty="0">
                <a:latin typeface="Helvetica Light"/>
                <a:ea typeface="Helvetica Light"/>
                <a:cs typeface="+mn-cs"/>
                <a:sym typeface="Helvetica Light"/>
              </a:rPr>
            </a:fld>
            <a:endParaRPr lang="zh-CN" altLang="en-US" strike="noStrike" noProof="1" dirty="0">
              <a:sym typeface="Helvetica Light"/>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defTabSz="488950" fontAlgn="base" hangingPunct="0"/>
            <a:endParaRPr lang="zh-CN" altLang="en-US" strike="noStrike" noProof="1" dirty="0">
              <a:sym typeface="Helvetica Light"/>
            </a:endParaRPr>
          </a:p>
        </p:txBody>
      </p:sp>
      <p:sp>
        <p:nvSpPr>
          <p:cNvPr id="5" name="页脚占位符 4"/>
          <p:cNvSpPr>
            <a:spLocks noGrp="1"/>
          </p:cNvSpPr>
          <p:nvPr>
            <p:ph type="ftr" sz="quarter" idx="11"/>
          </p:nvPr>
        </p:nvSpPr>
        <p:spPr/>
        <p:txBody>
          <a:bodyPr/>
          <a:p>
            <a:pPr lvl="0" defTabSz="488950" fontAlgn="base" hangingPunct="0"/>
            <a:endParaRPr lang="zh-CN" altLang="en-US" strike="noStrike" noProof="1" dirty="0">
              <a:sym typeface="Helvetica Light"/>
            </a:endParaRPr>
          </a:p>
        </p:txBody>
      </p:sp>
      <p:sp>
        <p:nvSpPr>
          <p:cNvPr id="6" name="灯片编号占位符 5"/>
          <p:cNvSpPr>
            <a:spLocks noGrp="1"/>
          </p:cNvSpPr>
          <p:nvPr>
            <p:ph type="sldNum" sz="quarter" idx="12"/>
          </p:nvPr>
        </p:nvSpPr>
        <p:spPr/>
        <p:txBody>
          <a:bodyPr/>
          <a:p>
            <a:pPr lvl="0" defTabSz="488950" fontAlgn="base" hangingPunct="0"/>
            <a:fld id="{9A0DB2DC-4C9A-4742-B13C-FB6460FD3503}" type="slidenum">
              <a:rPr lang="zh-CN" altLang="en-US" strike="noStrike" noProof="1" dirty="0">
                <a:latin typeface="Helvetica Light"/>
                <a:ea typeface="Helvetica Light"/>
                <a:cs typeface="+mn-cs"/>
                <a:sym typeface="Helvetica Light"/>
              </a:rPr>
            </a:fld>
            <a:endParaRPr lang="zh-CN" altLang="en-US" strike="noStrike" noProof="1" dirty="0">
              <a:sym typeface="Helvetica Light"/>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defTabSz="488950" fontAlgn="base" hangingPunct="0"/>
            <a:endParaRPr lang="zh-CN" altLang="en-US" strike="noStrike" noProof="1" dirty="0">
              <a:sym typeface="Helvetica Light"/>
            </a:endParaRPr>
          </a:p>
        </p:txBody>
      </p:sp>
      <p:sp>
        <p:nvSpPr>
          <p:cNvPr id="5" name="页脚占位符 4"/>
          <p:cNvSpPr>
            <a:spLocks noGrp="1"/>
          </p:cNvSpPr>
          <p:nvPr>
            <p:ph type="ftr" sz="quarter" idx="11"/>
          </p:nvPr>
        </p:nvSpPr>
        <p:spPr/>
        <p:txBody>
          <a:bodyPr/>
          <a:p>
            <a:pPr lvl="0" defTabSz="488950" fontAlgn="base" hangingPunct="0"/>
            <a:endParaRPr lang="zh-CN" altLang="en-US" strike="noStrike" noProof="1" dirty="0">
              <a:sym typeface="Helvetica Light"/>
            </a:endParaRPr>
          </a:p>
        </p:txBody>
      </p:sp>
      <p:sp>
        <p:nvSpPr>
          <p:cNvPr id="6" name="灯片编号占位符 5"/>
          <p:cNvSpPr>
            <a:spLocks noGrp="1"/>
          </p:cNvSpPr>
          <p:nvPr>
            <p:ph type="sldNum" sz="quarter" idx="12"/>
          </p:nvPr>
        </p:nvSpPr>
        <p:spPr/>
        <p:txBody>
          <a:bodyPr/>
          <a:p>
            <a:pPr lvl="0" defTabSz="488950" fontAlgn="base" hangingPunct="0"/>
            <a:fld id="{9A0DB2DC-4C9A-4742-B13C-FB6460FD3503}" type="slidenum">
              <a:rPr lang="zh-CN" altLang="en-US" strike="noStrike" noProof="1" dirty="0">
                <a:latin typeface="Helvetica Light"/>
                <a:ea typeface="Helvetica Light"/>
                <a:cs typeface="+mn-cs"/>
                <a:sym typeface="Helvetica Light"/>
              </a:rPr>
            </a:fld>
            <a:endParaRPr lang="zh-CN" altLang="en-US" strike="noStrike" noProof="1" dirty="0">
              <a:sym typeface="Helvetica Light"/>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灯片编号占位符 3"/>
          <p:cNvSpPr>
            <a:spLocks noGrp="1"/>
          </p:cNvSpPr>
          <p:nvPr>
            <p:ph type="sldNum" sz="quarter" idx="10"/>
          </p:nvPr>
        </p:nvSpPr>
        <p:spPr/>
        <p:txBody>
          <a:bodyPr/>
          <a:p>
            <a:pPr lvl="0" defTabSz="488950" fontAlgn="base" hangingPunct="0"/>
            <a:fld id="{9A0DB2DC-4C9A-4742-B13C-FB6460FD3503}" type="slidenum">
              <a:rPr lang="zh-CN" altLang="zh-CN" strike="noStrike" noProof="1" dirty="0">
                <a:latin typeface="Helvetica Light"/>
                <a:ea typeface="Helvetica Light"/>
                <a:cs typeface="+mn-cs"/>
                <a:sym typeface="Helvetica Light"/>
              </a:rPr>
            </a:fld>
            <a:endParaRPr lang="zh-CN" altLang="zh-CN" strike="noStrike" noProof="1" dirty="0">
              <a:sym typeface="Helvetica Light"/>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灯片编号占位符 3"/>
          <p:cNvSpPr>
            <a:spLocks noGrp="1"/>
          </p:cNvSpPr>
          <p:nvPr>
            <p:ph type="sldNum" sz="quarter" idx="10"/>
          </p:nvPr>
        </p:nvSpPr>
        <p:spPr/>
        <p:txBody>
          <a:bodyPr/>
          <a:p>
            <a:pPr lvl="0" defTabSz="488950" fontAlgn="base" hangingPunct="0"/>
            <a:fld id="{9A0DB2DC-4C9A-4742-B13C-FB6460FD3503}" type="slidenum">
              <a:rPr lang="zh-CN" altLang="zh-CN" strike="noStrike" noProof="1" dirty="0">
                <a:latin typeface="Helvetica Light"/>
                <a:ea typeface="Helvetica Light"/>
                <a:cs typeface="+mn-cs"/>
                <a:sym typeface="Helvetica Light"/>
              </a:rPr>
            </a:fld>
            <a:endParaRPr lang="zh-CN" altLang="zh-CN" strike="noStrike" noProof="1" dirty="0">
              <a:sym typeface="Helvetica Light"/>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灯片编号占位符 3"/>
          <p:cNvSpPr>
            <a:spLocks noGrp="1"/>
          </p:cNvSpPr>
          <p:nvPr>
            <p:ph type="sldNum" sz="quarter" idx="10"/>
          </p:nvPr>
        </p:nvSpPr>
        <p:spPr/>
        <p:txBody>
          <a:bodyPr/>
          <a:p>
            <a:pPr lvl="0" defTabSz="488950" fontAlgn="base" hangingPunct="0"/>
            <a:fld id="{9A0DB2DC-4C9A-4742-B13C-FB6460FD3503}" type="slidenum">
              <a:rPr lang="zh-CN" altLang="zh-CN" strike="noStrike" noProof="1" dirty="0">
                <a:latin typeface="Helvetica Light"/>
                <a:ea typeface="Helvetica Light"/>
                <a:cs typeface="+mn-cs"/>
                <a:sym typeface="Helvetica Light"/>
              </a:rPr>
            </a:fld>
            <a:endParaRPr lang="zh-CN" altLang="zh-CN" strike="noStrike" noProof="1" dirty="0">
              <a:sym typeface="Helvetica Ligh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28200" y="408675"/>
            <a:ext cx="7887600" cy="5810400"/>
          </a:xfrm>
        </p:spPr>
        <p:txBody>
          <a:bodyPr/>
          <a:lstStyle>
            <a:lvl1pPr>
              <a:defRPr sz="2400"/>
            </a:lvl1pPr>
            <a:lvl2pPr>
              <a:defRPr sz="2000"/>
            </a:lvl2pPr>
            <a:lvl3pPr>
              <a:defRPr sz="1800"/>
            </a:lvl3pPr>
            <a:lvl4pPr>
              <a:defRPr sz="1800"/>
            </a:lvl4pPr>
            <a:lvl5pPr>
              <a:defRPr sz="1800"/>
            </a:lvl5pPr>
          </a:lstStyle>
          <a:p>
            <a:pPr lvl="0" fontAlgn="base"/>
            <a:r>
              <a:rPr lang="zh-CN" altLang="en-US" strike="noStrike" noProof="1" dirty="0" smtClean="0"/>
              <a:t>单击此处编辑母版文本样式</a:t>
            </a:r>
            <a:endParaRPr lang="zh-CN" altLang="en-US" strike="noStrike" noProof="1" dirty="0" smtClean="0"/>
          </a:p>
          <a:p>
            <a:pPr lvl="1" fontAlgn="base"/>
            <a:r>
              <a:rPr lang="zh-CN" altLang="en-US" strike="noStrike" noProof="1" dirty="0" smtClean="0"/>
              <a:t>第二级</a:t>
            </a:r>
            <a:endParaRPr lang="zh-CN" altLang="en-US" strike="noStrike" noProof="1" dirty="0" smtClean="0"/>
          </a:p>
          <a:p>
            <a:pPr lvl="2" fontAlgn="base"/>
            <a:r>
              <a:rPr lang="zh-CN" altLang="en-US" strike="noStrike" noProof="1" dirty="0" smtClean="0"/>
              <a:t>第三级</a:t>
            </a:r>
            <a:endParaRPr lang="zh-CN" altLang="en-US" strike="noStrike" noProof="1" dirty="0" smtClean="0"/>
          </a:p>
          <a:p>
            <a:pPr lvl="3" fontAlgn="base"/>
            <a:r>
              <a:rPr lang="zh-CN" altLang="en-US" strike="noStrike" noProof="1" dirty="0" smtClean="0"/>
              <a:t>第四级</a:t>
            </a:r>
            <a:endParaRPr lang="zh-CN" altLang="en-US" strike="noStrike" noProof="1" dirty="0" smtClean="0"/>
          </a:p>
          <a:p>
            <a:pPr lvl="4" fontAlgn="base"/>
            <a:r>
              <a:rPr lang="zh-CN" altLang="en-US" strike="noStrike" noProof="1" dirty="0" smtClean="0"/>
              <a:t>第五级</a:t>
            </a:r>
            <a:endParaRPr lang="zh-CN" altLang="en-US" strike="noStrike" noProof="1" dirty="0"/>
          </a:p>
        </p:txBody>
      </p:sp>
      <p:sp>
        <p:nvSpPr>
          <p:cNvPr id="2" name="日期占位符 1"/>
          <p:cNvSpPr>
            <a:spLocks noGrp="1"/>
          </p:cNvSpPr>
          <p:nvPr>
            <p:ph type="dt" sz="half" idx="10"/>
          </p:nvPr>
        </p:nvSpPr>
        <p:spPr/>
        <p:txBody>
          <a:bodyPr/>
          <a:p>
            <a:pPr fontAlgn="base"/>
            <a:fld id="{F6D328E3-5D58-4EE8-A3AF-938C004EB72F}" type="datetimeFigureOut">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
        <p:nvSpPr>
          <p:cNvPr id="4" name="页脚占位符 3"/>
          <p:cNvSpPr>
            <a:spLocks noGrp="1"/>
          </p:cNvSpPr>
          <p:nvPr>
            <p:ph type="ftr" sz="quarter" idx="11"/>
          </p:nvPr>
        </p:nvSpPr>
        <p:spPr/>
        <p:txBody>
          <a:bodyPr/>
          <a:p>
            <a:pPr fontAlgn="base"/>
            <a:endParaRPr lang="zh-CN" altLang="en-US" strike="noStrike" noProof="1"/>
          </a:p>
        </p:txBody>
      </p:sp>
      <p:sp>
        <p:nvSpPr>
          <p:cNvPr id="5" name="灯片编号占位符 4"/>
          <p:cNvSpPr>
            <a:spLocks noGrp="1"/>
          </p:cNvSpPr>
          <p:nvPr>
            <p:ph type="sldNum" sz="quarter" idx="12"/>
          </p:nvPr>
        </p:nvSpPr>
        <p:spPr/>
        <p:txBody>
          <a:bodyPr/>
          <a:p>
            <a:pPr fontAlgn="base"/>
            <a:fld id="{51914D81-2843-4EEC-828B-256BD98EA820}" type="slidenum">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93763" y="3536950"/>
            <a:ext cx="3605450" cy="79375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6375" y="3536950"/>
            <a:ext cx="3605450" cy="79375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灯片编号占位符 4"/>
          <p:cNvSpPr>
            <a:spLocks noGrp="1"/>
          </p:cNvSpPr>
          <p:nvPr>
            <p:ph type="sldNum" sz="quarter" idx="10"/>
          </p:nvPr>
        </p:nvSpPr>
        <p:spPr/>
        <p:txBody>
          <a:bodyPr/>
          <a:p>
            <a:pPr lvl="0" defTabSz="488950" fontAlgn="base" hangingPunct="0"/>
            <a:fld id="{9A0DB2DC-4C9A-4742-B13C-FB6460FD3503}" type="slidenum">
              <a:rPr lang="zh-CN" altLang="zh-CN" strike="noStrike" noProof="1" dirty="0">
                <a:latin typeface="Helvetica Light"/>
                <a:ea typeface="Helvetica Light"/>
                <a:cs typeface="+mn-cs"/>
                <a:sym typeface="Helvetica Light"/>
              </a:rPr>
            </a:fld>
            <a:endParaRPr lang="zh-CN" altLang="zh-CN" strike="noStrike" noProof="1" dirty="0">
              <a:sym typeface="Helvetica Light"/>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灯片编号占位符 6"/>
          <p:cNvSpPr>
            <a:spLocks noGrp="1"/>
          </p:cNvSpPr>
          <p:nvPr>
            <p:ph type="sldNum" sz="quarter" idx="10"/>
          </p:nvPr>
        </p:nvSpPr>
        <p:spPr/>
        <p:txBody>
          <a:bodyPr/>
          <a:p>
            <a:pPr lvl="0" defTabSz="488950" fontAlgn="base" hangingPunct="0"/>
            <a:fld id="{9A0DB2DC-4C9A-4742-B13C-FB6460FD3503}" type="slidenum">
              <a:rPr lang="zh-CN" altLang="zh-CN" strike="noStrike" noProof="1" dirty="0">
                <a:latin typeface="Helvetica Light"/>
                <a:ea typeface="Helvetica Light"/>
                <a:cs typeface="+mn-cs"/>
                <a:sym typeface="Helvetica Light"/>
              </a:rPr>
            </a:fld>
            <a:endParaRPr lang="zh-CN" altLang="zh-CN" strike="noStrike" noProof="1" dirty="0">
              <a:sym typeface="Helvetica Light"/>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灯片编号占位符 2"/>
          <p:cNvSpPr>
            <a:spLocks noGrp="1"/>
          </p:cNvSpPr>
          <p:nvPr>
            <p:ph type="sldNum" sz="quarter" idx="10"/>
          </p:nvPr>
        </p:nvSpPr>
        <p:spPr/>
        <p:txBody>
          <a:bodyPr/>
          <a:p>
            <a:pPr lvl="0" defTabSz="488950" fontAlgn="base" hangingPunct="0"/>
            <a:fld id="{9A0DB2DC-4C9A-4742-B13C-FB6460FD3503}" type="slidenum">
              <a:rPr lang="zh-CN" altLang="zh-CN" strike="noStrike" noProof="1" dirty="0">
                <a:latin typeface="Helvetica Light"/>
                <a:ea typeface="Helvetica Light"/>
                <a:cs typeface="+mn-cs"/>
                <a:sym typeface="Helvetica Light"/>
              </a:rPr>
            </a:fld>
            <a:endParaRPr lang="zh-CN" altLang="zh-CN" strike="noStrike" noProof="1" dirty="0">
              <a:sym typeface="Helvetica Light"/>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p>
            <a:pPr lvl="0" defTabSz="488950" fontAlgn="base" hangingPunct="0"/>
            <a:fld id="{9A0DB2DC-4C9A-4742-B13C-FB6460FD3503}" type="slidenum">
              <a:rPr lang="zh-CN" altLang="zh-CN" strike="noStrike" noProof="1" dirty="0">
                <a:latin typeface="Helvetica Light"/>
                <a:ea typeface="Helvetica Light"/>
                <a:cs typeface="+mn-cs"/>
                <a:sym typeface="Helvetica Light"/>
              </a:rPr>
            </a:fld>
            <a:endParaRPr lang="zh-CN" altLang="zh-CN" strike="noStrike" noProof="1" dirty="0">
              <a:sym typeface="Helvetica Light"/>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灯片编号占位符 4"/>
          <p:cNvSpPr>
            <a:spLocks noGrp="1"/>
          </p:cNvSpPr>
          <p:nvPr>
            <p:ph type="sldNum" sz="quarter" idx="10"/>
          </p:nvPr>
        </p:nvSpPr>
        <p:spPr/>
        <p:txBody>
          <a:bodyPr/>
          <a:p>
            <a:pPr lvl="0" defTabSz="488950" fontAlgn="base" hangingPunct="0"/>
            <a:fld id="{9A0DB2DC-4C9A-4742-B13C-FB6460FD3503}" type="slidenum">
              <a:rPr lang="zh-CN" altLang="zh-CN" strike="noStrike" noProof="1" dirty="0">
                <a:latin typeface="Helvetica Light"/>
                <a:ea typeface="Helvetica Light"/>
                <a:cs typeface="+mn-cs"/>
                <a:sym typeface="Helvetica Light"/>
              </a:rPr>
            </a:fld>
            <a:endParaRPr lang="zh-CN" altLang="zh-CN" strike="noStrike" noProof="1" dirty="0">
              <a:sym typeface="Helvetica Light"/>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灯片编号占位符 4"/>
          <p:cNvSpPr>
            <a:spLocks noGrp="1"/>
          </p:cNvSpPr>
          <p:nvPr>
            <p:ph type="sldNum" sz="quarter" idx="10"/>
          </p:nvPr>
        </p:nvSpPr>
        <p:spPr/>
        <p:txBody>
          <a:bodyPr/>
          <a:p>
            <a:pPr lvl="0" defTabSz="488950" fontAlgn="base" hangingPunct="0"/>
            <a:fld id="{9A0DB2DC-4C9A-4742-B13C-FB6460FD3503}" type="slidenum">
              <a:rPr lang="zh-CN" altLang="zh-CN" strike="noStrike" noProof="1" dirty="0">
                <a:latin typeface="Helvetica Light"/>
                <a:ea typeface="Helvetica Light"/>
                <a:cs typeface="+mn-cs"/>
                <a:sym typeface="Helvetica Light"/>
              </a:rPr>
            </a:fld>
            <a:endParaRPr lang="zh-CN" altLang="zh-CN" strike="noStrike" noProof="1" dirty="0">
              <a:sym typeface="Helvetica Light"/>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灯片编号占位符 3"/>
          <p:cNvSpPr>
            <a:spLocks noGrp="1"/>
          </p:cNvSpPr>
          <p:nvPr>
            <p:ph type="sldNum" sz="quarter" idx="10"/>
          </p:nvPr>
        </p:nvSpPr>
        <p:spPr/>
        <p:txBody>
          <a:bodyPr/>
          <a:p>
            <a:pPr lvl="0" defTabSz="488950" fontAlgn="base" hangingPunct="0"/>
            <a:fld id="{9A0DB2DC-4C9A-4742-B13C-FB6460FD3503}" type="slidenum">
              <a:rPr lang="zh-CN" altLang="zh-CN" strike="noStrike" noProof="1" dirty="0">
                <a:latin typeface="Helvetica Light"/>
                <a:ea typeface="Helvetica Light"/>
                <a:cs typeface="+mn-cs"/>
                <a:sym typeface="Helvetica Light"/>
              </a:rPr>
            </a:fld>
            <a:endParaRPr lang="zh-CN" altLang="zh-CN" strike="noStrike" noProof="1" dirty="0">
              <a:sym typeface="Helvetica Light"/>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940947" y="1235075"/>
            <a:ext cx="2015728" cy="30956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893763" y="1235075"/>
            <a:ext cx="5930330" cy="30956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灯片编号占位符 3"/>
          <p:cNvSpPr>
            <a:spLocks noGrp="1"/>
          </p:cNvSpPr>
          <p:nvPr>
            <p:ph type="sldNum" sz="quarter" idx="10"/>
          </p:nvPr>
        </p:nvSpPr>
        <p:spPr/>
        <p:txBody>
          <a:bodyPr/>
          <a:p>
            <a:pPr lvl="0" defTabSz="488950" fontAlgn="base" hangingPunct="0"/>
            <a:fld id="{9A0DB2DC-4C9A-4742-B13C-FB6460FD3503}" type="slidenum">
              <a:rPr lang="zh-CN" altLang="zh-CN" strike="noStrike" noProof="1" dirty="0">
                <a:latin typeface="Helvetica Light"/>
                <a:ea typeface="Helvetica Light"/>
                <a:cs typeface="+mn-cs"/>
                <a:sym typeface="Helvetica Light"/>
              </a:rPr>
            </a:fld>
            <a:endParaRPr lang="zh-CN" altLang="zh-CN" strike="noStrike" noProof="1" dirty="0">
              <a:sym typeface="Helvetica Light"/>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3.png"/><Relationship Id="rId10" Type="http://schemas.openxmlformats.org/officeDocument/2006/relationships/image" Target="../media/image2.jpeg"/><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slideLayout" Target="../slideLayouts/slideLayout17.xml"/><Relationship Id="rId7" Type="http://schemas.openxmlformats.org/officeDocument/2006/relationships/slideLayout" Target="../slideLayouts/slideLayout16.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3" Type="http://schemas.openxmlformats.org/officeDocument/2006/relationships/slideLayout" Target="../slideLayouts/slideLayout12.xml"/><Relationship Id="rId2" Type="http://schemas.openxmlformats.org/officeDocument/2006/relationships/slideLayout" Target="../slideLayouts/slideLayout11.xml"/><Relationship Id="rId13" Type="http://schemas.openxmlformats.org/officeDocument/2006/relationships/theme" Target="../theme/theme2.xml"/><Relationship Id="rId12" Type="http://schemas.openxmlformats.org/officeDocument/2006/relationships/image" Target="../media/image4.jpeg"/><Relationship Id="rId11" Type="http://schemas.openxmlformats.org/officeDocument/2006/relationships/slideLayout" Target="../slideLayouts/slideLayout20.xml"/><Relationship Id="rId10" Type="http://schemas.openxmlformats.org/officeDocument/2006/relationships/slideLayout" Target="../slideLayouts/slideLayout19.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9.xml"/><Relationship Id="rId8" Type="http://schemas.openxmlformats.org/officeDocument/2006/relationships/slideLayout" Target="../slideLayouts/slideLayout28.xml"/><Relationship Id="rId7" Type="http://schemas.openxmlformats.org/officeDocument/2006/relationships/slideLayout" Target="../slideLayouts/slideLayout27.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3" Type="http://schemas.openxmlformats.org/officeDocument/2006/relationships/slideLayout" Target="../slideLayouts/slideLayout23.xml"/><Relationship Id="rId2" Type="http://schemas.openxmlformats.org/officeDocument/2006/relationships/slideLayout" Target="../slideLayouts/slideLayout22.xml"/><Relationship Id="rId13" Type="http://schemas.openxmlformats.org/officeDocument/2006/relationships/theme" Target="../theme/theme3.xml"/><Relationship Id="rId12" Type="http://schemas.openxmlformats.org/officeDocument/2006/relationships/image" Target="../media/image4.jpeg"/><Relationship Id="rId11" Type="http://schemas.openxmlformats.org/officeDocument/2006/relationships/slideLayout" Target="../slideLayouts/slideLayout31.xml"/><Relationship Id="rId10" Type="http://schemas.openxmlformats.org/officeDocument/2006/relationships/slideLayout" Target="../slideLayouts/slideLayout30.xml"/><Relationship Id="rId1"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0.xml"/><Relationship Id="rId8" Type="http://schemas.openxmlformats.org/officeDocument/2006/relationships/slideLayout" Target="../slideLayouts/slideLayout39.xml"/><Relationship Id="rId7" Type="http://schemas.openxmlformats.org/officeDocument/2006/relationships/slideLayout" Target="../slideLayouts/slideLayout38.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 Id="rId3" Type="http://schemas.openxmlformats.org/officeDocument/2006/relationships/slideLayout" Target="../slideLayouts/slideLayout34.xml"/><Relationship Id="rId2" Type="http://schemas.openxmlformats.org/officeDocument/2006/relationships/slideLayout" Target="../slideLayouts/slideLayout33.xml"/><Relationship Id="rId13" Type="http://schemas.openxmlformats.org/officeDocument/2006/relationships/theme" Target="../theme/theme4.xml"/><Relationship Id="rId12" Type="http://schemas.openxmlformats.org/officeDocument/2006/relationships/image" Target="../media/image5.png"/><Relationship Id="rId11" Type="http://schemas.openxmlformats.org/officeDocument/2006/relationships/slideLayout" Target="../slideLayouts/slideLayout42.xml"/><Relationship Id="rId10" Type="http://schemas.openxmlformats.org/officeDocument/2006/relationships/slideLayout" Target="../slideLayouts/slideLayout41.xml"/><Relationship Id="rId1"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1.xml"/><Relationship Id="rId8" Type="http://schemas.openxmlformats.org/officeDocument/2006/relationships/slideLayout" Target="../slideLayouts/slideLayout50.xml"/><Relationship Id="rId7" Type="http://schemas.openxmlformats.org/officeDocument/2006/relationships/slideLayout" Target="../slideLayouts/slideLayout49.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 Id="rId3" Type="http://schemas.openxmlformats.org/officeDocument/2006/relationships/slideLayout" Target="../slideLayouts/slideLayout45.xml"/><Relationship Id="rId2" Type="http://schemas.openxmlformats.org/officeDocument/2006/relationships/slideLayout" Target="../slideLayouts/slideLayout44.xml"/><Relationship Id="rId15" Type="http://schemas.openxmlformats.org/officeDocument/2006/relationships/theme" Target="../theme/theme5.xml"/><Relationship Id="rId14" Type="http://schemas.openxmlformats.org/officeDocument/2006/relationships/image" Target="../media/image8.png"/><Relationship Id="rId13" Type="http://schemas.openxmlformats.org/officeDocument/2006/relationships/image" Target="../media/image7.png"/><Relationship Id="rId12" Type="http://schemas.openxmlformats.org/officeDocument/2006/relationships/image" Target="../media/image6.png"/><Relationship Id="rId11" Type="http://schemas.openxmlformats.org/officeDocument/2006/relationships/slideLayout" Target="../slideLayouts/slideLayout53.xml"/><Relationship Id="rId10" Type="http://schemas.openxmlformats.org/officeDocument/2006/relationships/slideLayout" Target="../slideLayouts/slideLayout52.xml"/><Relationship Id="rId1"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2.xml"/><Relationship Id="rId8" Type="http://schemas.openxmlformats.org/officeDocument/2006/relationships/slideLayout" Target="../slideLayouts/slideLayout61.xml"/><Relationship Id="rId7" Type="http://schemas.openxmlformats.org/officeDocument/2006/relationships/slideLayout" Target="../slideLayouts/slideLayout60.xml"/><Relationship Id="rId6" Type="http://schemas.openxmlformats.org/officeDocument/2006/relationships/slideLayout" Target="../slideLayouts/slideLayout59.xml"/><Relationship Id="rId5" Type="http://schemas.openxmlformats.org/officeDocument/2006/relationships/slideLayout" Target="../slideLayouts/slideLayout58.xml"/><Relationship Id="rId4" Type="http://schemas.openxmlformats.org/officeDocument/2006/relationships/slideLayout" Target="../slideLayouts/slideLayout57.xml"/><Relationship Id="rId3" Type="http://schemas.openxmlformats.org/officeDocument/2006/relationships/slideLayout" Target="../slideLayouts/slideLayout56.xml"/><Relationship Id="rId2" Type="http://schemas.openxmlformats.org/officeDocument/2006/relationships/slideLayout" Target="../slideLayouts/slideLayout55.xml"/><Relationship Id="rId15" Type="http://schemas.openxmlformats.org/officeDocument/2006/relationships/theme" Target="../theme/theme6.xml"/><Relationship Id="rId14" Type="http://schemas.openxmlformats.org/officeDocument/2006/relationships/image" Target="../media/image8.png"/><Relationship Id="rId13" Type="http://schemas.openxmlformats.org/officeDocument/2006/relationships/image" Target="../media/image7.png"/><Relationship Id="rId12" Type="http://schemas.openxmlformats.org/officeDocument/2006/relationships/image" Target="../media/image6.png"/><Relationship Id="rId11" Type="http://schemas.openxmlformats.org/officeDocument/2006/relationships/slideLayout" Target="../slideLayouts/slideLayout64.xml"/><Relationship Id="rId10" Type="http://schemas.openxmlformats.org/officeDocument/2006/relationships/slideLayout" Target="../slideLayouts/slideLayout63.xml"/><Relationship Id="rId1"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73.xml"/><Relationship Id="rId8" Type="http://schemas.openxmlformats.org/officeDocument/2006/relationships/slideLayout" Target="../slideLayouts/slideLayout72.xml"/><Relationship Id="rId7" Type="http://schemas.openxmlformats.org/officeDocument/2006/relationships/slideLayout" Target="../slideLayouts/slideLayout71.xml"/><Relationship Id="rId6" Type="http://schemas.openxmlformats.org/officeDocument/2006/relationships/slideLayout" Target="../slideLayouts/slideLayout70.xml"/><Relationship Id="rId5" Type="http://schemas.openxmlformats.org/officeDocument/2006/relationships/slideLayout" Target="../slideLayouts/slideLayout69.xml"/><Relationship Id="rId4" Type="http://schemas.openxmlformats.org/officeDocument/2006/relationships/slideLayout" Target="../slideLayouts/slideLayout68.xml"/><Relationship Id="rId3" Type="http://schemas.openxmlformats.org/officeDocument/2006/relationships/slideLayout" Target="../slideLayouts/slideLayout67.xml"/><Relationship Id="rId2" Type="http://schemas.openxmlformats.org/officeDocument/2006/relationships/slideLayout" Target="../slideLayouts/slideLayout66.xml"/><Relationship Id="rId15" Type="http://schemas.openxmlformats.org/officeDocument/2006/relationships/theme" Target="../theme/theme7.xml"/><Relationship Id="rId14" Type="http://schemas.openxmlformats.org/officeDocument/2006/relationships/image" Target="../media/image8.png"/><Relationship Id="rId13" Type="http://schemas.openxmlformats.org/officeDocument/2006/relationships/image" Target="../media/image7.png"/><Relationship Id="rId12" Type="http://schemas.openxmlformats.org/officeDocument/2006/relationships/image" Target="../media/image6.png"/><Relationship Id="rId11" Type="http://schemas.openxmlformats.org/officeDocument/2006/relationships/slideLayout" Target="../slideLayouts/slideLayout75.xml"/><Relationship Id="rId10" Type="http://schemas.openxmlformats.org/officeDocument/2006/relationships/slideLayout" Target="../slideLayouts/slideLayout74.xml"/><Relationship Id="rId1" Type="http://schemas.openxmlformats.org/officeDocument/2006/relationships/slideLayout" Target="../slideLayouts/slideLayout65.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84.xml"/><Relationship Id="rId8" Type="http://schemas.openxmlformats.org/officeDocument/2006/relationships/slideLayout" Target="../slideLayouts/slideLayout83.xml"/><Relationship Id="rId7" Type="http://schemas.openxmlformats.org/officeDocument/2006/relationships/slideLayout" Target="../slideLayouts/slideLayout82.xml"/><Relationship Id="rId6" Type="http://schemas.openxmlformats.org/officeDocument/2006/relationships/slideLayout" Target="../slideLayouts/slideLayout81.xml"/><Relationship Id="rId5" Type="http://schemas.openxmlformats.org/officeDocument/2006/relationships/slideLayout" Target="../slideLayouts/slideLayout80.xml"/><Relationship Id="rId4" Type="http://schemas.openxmlformats.org/officeDocument/2006/relationships/slideLayout" Target="../slideLayouts/slideLayout79.xml"/><Relationship Id="rId3" Type="http://schemas.openxmlformats.org/officeDocument/2006/relationships/slideLayout" Target="../slideLayouts/slideLayout78.xml"/><Relationship Id="rId2" Type="http://schemas.openxmlformats.org/officeDocument/2006/relationships/slideLayout" Target="../slideLayouts/slideLayout77.xml"/><Relationship Id="rId16" Type="http://schemas.openxmlformats.org/officeDocument/2006/relationships/theme" Target="../theme/theme8.xml"/><Relationship Id="rId15" Type="http://schemas.openxmlformats.org/officeDocument/2006/relationships/image" Target="../media/image9.emf"/><Relationship Id="rId14" Type="http://schemas.openxmlformats.org/officeDocument/2006/relationships/image" Target="../media/image8.png"/><Relationship Id="rId13" Type="http://schemas.openxmlformats.org/officeDocument/2006/relationships/image" Target="../media/image7.png"/><Relationship Id="rId12" Type="http://schemas.openxmlformats.org/officeDocument/2006/relationships/image" Target="../media/image6.png"/><Relationship Id="rId11" Type="http://schemas.openxmlformats.org/officeDocument/2006/relationships/slideLayout" Target="../slideLayouts/slideLayout86.xml"/><Relationship Id="rId10" Type="http://schemas.openxmlformats.org/officeDocument/2006/relationships/slideLayout" Target="../slideLayouts/slideLayout85.xml"/><Relationship Id="rId1" Type="http://schemas.openxmlformats.org/officeDocument/2006/relationships/slideLayout" Target="../slideLayouts/slideLayout76.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95.xml"/><Relationship Id="rId8" Type="http://schemas.openxmlformats.org/officeDocument/2006/relationships/slideLayout" Target="../slideLayouts/slideLayout94.xml"/><Relationship Id="rId7" Type="http://schemas.openxmlformats.org/officeDocument/2006/relationships/slideLayout" Target="../slideLayouts/slideLayout93.xml"/><Relationship Id="rId6" Type="http://schemas.openxmlformats.org/officeDocument/2006/relationships/slideLayout" Target="../slideLayouts/slideLayout92.xml"/><Relationship Id="rId5" Type="http://schemas.openxmlformats.org/officeDocument/2006/relationships/slideLayout" Target="../slideLayouts/slideLayout91.xml"/><Relationship Id="rId4" Type="http://schemas.openxmlformats.org/officeDocument/2006/relationships/slideLayout" Target="../slideLayouts/slideLayout90.xml"/><Relationship Id="rId3" Type="http://schemas.openxmlformats.org/officeDocument/2006/relationships/slideLayout" Target="../slideLayouts/slideLayout89.xml"/><Relationship Id="rId2" Type="http://schemas.openxmlformats.org/officeDocument/2006/relationships/slideLayout" Target="../slideLayouts/slideLayout88.xml"/><Relationship Id="rId13" Type="http://schemas.openxmlformats.org/officeDocument/2006/relationships/theme" Target="../theme/theme9.xml"/><Relationship Id="rId12" Type="http://schemas.openxmlformats.org/officeDocument/2006/relationships/image" Target="../media/image4.jpeg"/><Relationship Id="rId11" Type="http://schemas.openxmlformats.org/officeDocument/2006/relationships/slideLayout" Target="../slideLayouts/slideLayout97.xml"/><Relationship Id="rId10" Type="http://schemas.openxmlformats.org/officeDocument/2006/relationships/slideLayout" Target="../slideLayouts/slideLayout96.xml"/><Relationship Id="rId1"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0"/>
          <a:stretch>
            <a:fillRect/>
          </a:stretch>
        </a:blip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p>
            <a:pPr lvl="0"/>
            <a:r>
              <a:rPr lang="zh-CN" altLang="en-US"/>
              <a:t>单击此处编辑母版标题样式</a:t>
            </a:r>
            <a:endParaRPr lang="zh-CN" altLang="en-US"/>
          </a:p>
        </p:txBody>
      </p:sp>
      <p:sp>
        <p:nvSpPr>
          <p:cNvPr id="1027" name="Rectangle 3"/>
          <p:cNvSpPr>
            <a:spLocks noGrp="1"/>
          </p:cNvSpPr>
          <p:nvPr>
            <p:ph type="body"/>
          </p:nvPr>
        </p:nvSpPr>
        <p:spPr>
          <a:xfrm>
            <a:off x="457200" y="1600200"/>
            <a:ext cx="8229600" cy="4525963"/>
          </a:xfrm>
          <a:prstGeom prst="rect">
            <a:avLst/>
          </a:prstGeom>
          <a:noFill/>
          <a:ln w="9525">
            <a:noFill/>
          </a:ln>
        </p:spPr>
        <p:txBody>
          <a:bodyPr anchor="t"/>
          <a:p>
            <a:pPr lvl="0" indent="-34290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pic>
        <p:nvPicPr>
          <p:cNvPr id="1028" name="Picture 8" descr="设备_"/>
          <p:cNvPicPr>
            <a:picLocks noChangeAspect="1"/>
          </p:cNvPicPr>
          <p:nvPr/>
        </p:nvPicPr>
        <p:blipFill>
          <a:blip r:embed="rId11"/>
          <a:stretch>
            <a:fillRect/>
          </a:stretch>
        </p:blipFill>
        <p:spPr>
          <a:xfrm>
            <a:off x="114300" y="739775"/>
            <a:ext cx="965200" cy="739775"/>
          </a:xfrm>
          <a:prstGeom prst="rect">
            <a:avLst/>
          </a:prstGeom>
          <a:noFill/>
          <a:ln w="9525">
            <a:noFill/>
          </a:ln>
        </p:spPr>
      </p:pic>
      <p:sp>
        <p:nvSpPr>
          <p:cNvPr id="2" name="日期占位符 1"/>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fld id="{F6D328E3-5D58-4EE8-A3AF-938C004EB72F}" type="datetimeFigureOut">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
        <p:nvSpPr>
          <p:cNvPr id="3" name="页脚占位符 2"/>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endParaRPr lang="zh-CN" altLang="en-US" strike="noStrike" noProof="1"/>
          </a:p>
        </p:txBody>
      </p:sp>
      <p:sp>
        <p:nvSpPr>
          <p:cNvPr id="4" name="灯片编号占位符 3"/>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fld id="{51914D81-2843-4EEC-828B-256BD98EA820}" type="slidenum">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rtl="0" fontAlgn="base">
        <a:spcBef>
          <a:spcPct val="0"/>
        </a:spcBef>
        <a:spcAft>
          <a:spcPct val="0"/>
        </a:spcAft>
        <a:defRPr sz="3600" kern="1200">
          <a:solidFill>
            <a:schemeClr val="bg1"/>
          </a:solidFill>
          <a:latin typeface="Arial" panose="020B0604020202020204" pitchFamily="34" charset="0"/>
          <a:ea typeface="黑体" panose="02010609060101010101" pitchFamily="49" charset="-122"/>
          <a:cs typeface="+mj-cs"/>
          <a:sym typeface="Arial" panose="020B0604020202020204" pitchFamily="34" charset="0"/>
        </a:defRPr>
      </a:lvl1pPr>
      <a:lvl2pPr algn="ctr" rtl="0" fontAlgn="base">
        <a:spcBef>
          <a:spcPct val="0"/>
        </a:spcBef>
        <a:spcAft>
          <a:spcPct val="0"/>
        </a:spcAft>
        <a:defRPr sz="3600">
          <a:solidFill>
            <a:schemeClr val="bg1"/>
          </a:solidFill>
          <a:latin typeface="Arial" panose="020B0604020202020204" pitchFamily="34" charset="0"/>
          <a:ea typeface="黑体" panose="02010609060101010101" pitchFamily="49" charset="-122"/>
        </a:defRPr>
      </a:lvl2pPr>
      <a:lvl3pPr algn="ctr" rtl="0" fontAlgn="base">
        <a:spcBef>
          <a:spcPct val="0"/>
        </a:spcBef>
        <a:spcAft>
          <a:spcPct val="0"/>
        </a:spcAft>
        <a:defRPr sz="3600">
          <a:solidFill>
            <a:schemeClr val="bg1"/>
          </a:solidFill>
          <a:latin typeface="Arial" panose="020B0604020202020204" pitchFamily="34" charset="0"/>
          <a:ea typeface="黑体" panose="02010609060101010101" pitchFamily="49" charset="-122"/>
        </a:defRPr>
      </a:lvl3pPr>
      <a:lvl4pPr algn="ctr" rtl="0" fontAlgn="base">
        <a:spcBef>
          <a:spcPct val="0"/>
        </a:spcBef>
        <a:spcAft>
          <a:spcPct val="0"/>
        </a:spcAft>
        <a:defRPr sz="3600">
          <a:solidFill>
            <a:schemeClr val="bg1"/>
          </a:solidFill>
          <a:latin typeface="Arial" panose="020B0604020202020204" pitchFamily="34" charset="0"/>
          <a:ea typeface="黑体" panose="02010609060101010101" pitchFamily="49" charset="-122"/>
        </a:defRPr>
      </a:lvl4pPr>
      <a:lvl5pPr algn="ctr" rtl="0" fontAlgn="base">
        <a:spcBef>
          <a:spcPct val="0"/>
        </a:spcBef>
        <a:spcAft>
          <a:spcPct val="0"/>
        </a:spcAft>
        <a:defRPr sz="3600">
          <a:solidFill>
            <a:schemeClr val="bg1"/>
          </a:solidFill>
          <a:latin typeface="Arial" panose="020B0604020202020204" pitchFamily="34" charset="0"/>
          <a:ea typeface="黑体" panose="02010609060101010101" pitchFamily="49" charset="-122"/>
        </a:defRPr>
      </a:lvl5pPr>
      <a:lvl6pPr marL="457200" algn="ctr" rtl="0" fontAlgn="base">
        <a:spcBef>
          <a:spcPct val="0"/>
        </a:spcBef>
        <a:spcAft>
          <a:spcPct val="0"/>
        </a:spcAft>
        <a:defRPr sz="3600">
          <a:solidFill>
            <a:schemeClr val="bg1"/>
          </a:solidFill>
          <a:latin typeface="Arial" panose="020B0604020202020204" pitchFamily="34" charset="0"/>
          <a:ea typeface="黑体" panose="02010609060101010101" pitchFamily="49" charset="-122"/>
        </a:defRPr>
      </a:lvl6pPr>
      <a:lvl7pPr marL="914400" algn="ctr" rtl="0" fontAlgn="base">
        <a:spcBef>
          <a:spcPct val="0"/>
        </a:spcBef>
        <a:spcAft>
          <a:spcPct val="0"/>
        </a:spcAft>
        <a:defRPr sz="3600">
          <a:solidFill>
            <a:schemeClr val="bg1"/>
          </a:solidFill>
          <a:latin typeface="Arial" panose="020B0604020202020204" pitchFamily="34" charset="0"/>
          <a:ea typeface="黑体" panose="02010609060101010101" pitchFamily="49" charset="-122"/>
        </a:defRPr>
      </a:lvl7pPr>
      <a:lvl8pPr marL="1371600" algn="ctr" rtl="0" fontAlgn="base">
        <a:spcBef>
          <a:spcPct val="0"/>
        </a:spcBef>
        <a:spcAft>
          <a:spcPct val="0"/>
        </a:spcAft>
        <a:defRPr sz="3600">
          <a:solidFill>
            <a:schemeClr val="bg1"/>
          </a:solidFill>
          <a:latin typeface="Arial" panose="020B0604020202020204" pitchFamily="34" charset="0"/>
          <a:ea typeface="黑体" panose="02010609060101010101" pitchFamily="49" charset="-122"/>
        </a:defRPr>
      </a:lvl8pPr>
      <a:lvl9pPr marL="1828800" algn="ctr" rtl="0" fontAlgn="base">
        <a:spcBef>
          <a:spcPct val="0"/>
        </a:spcBef>
        <a:spcAft>
          <a:spcPct val="0"/>
        </a:spcAft>
        <a:defRPr sz="3600">
          <a:solidFill>
            <a:schemeClr val="bg1"/>
          </a:solidFill>
          <a:latin typeface="Arial" panose="020B0604020202020204" pitchFamily="34" charset="0"/>
          <a:ea typeface="黑体" panose="02010609060101010101" pitchFamily="49" charset="-122"/>
        </a:defRPr>
      </a:lvl9pPr>
    </p:titleStyle>
    <p:bodyStyle>
      <a:lvl1pPr marL="342900" indent="-342900" algn="l" rtl="0" fontAlgn="base">
        <a:spcBef>
          <a:spcPct val="20000"/>
        </a:spcBef>
        <a:spcAft>
          <a:spcPct val="0"/>
        </a:spcAft>
        <a:buChar char="•"/>
        <a:defRPr sz="2400" kern="1200">
          <a:solidFill>
            <a:schemeClr val="bg1"/>
          </a:solidFill>
          <a:latin typeface="Arial" panose="020B0604020202020204" pitchFamily="34" charset="0"/>
          <a:ea typeface="黑体" panose="02010609060101010101" pitchFamily="49" charset="-122"/>
          <a:cs typeface="+mn-cs"/>
          <a:sym typeface="Arial" panose="020B0604020202020204" pitchFamily="34" charset="0"/>
        </a:defRPr>
      </a:lvl1pPr>
      <a:lvl2pPr marL="742950" indent="-285750" algn="l" rtl="0" eaLnBrk="0" fontAlgn="base" hangingPunct="0">
        <a:spcBef>
          <a:spcPct val="20000"/>
        </a:spcBef>
        <a:spcAft>
          <a:spcPct val="0"/>
        </a:spcAft>
        <a:buChar char="–"/>
        <a:defRPr sz="2000" kern="1200">
          <a:solidFill>
            <a:schemeClr val="bg1"/>
          </a:solidFill>
          <a:latin typeface="Arial" panose="020B0604020202020204" pitchFamily="34" charset="0"/>
          <a:ea typeface="黑体" panose="02010609060101010101" pitchFamily="49" charset="-122"/>
          <a:cs typeface="+mn-cs"/>
          <a:sym typeface="Arial" panose="020B0604020202020204" pitchFamily="34" charset="0"/>
        </a:defRPr>
      </a:lvl2pPr>
      <a:lvl3pPr marL="1143000" indent="-228600" algn="l" rtl="0" eaLnBrk="0" fontAlgn="base" hangingPunct="0">
        <a:spcBef>
          <a:spcPct val="20000"/>
        </a:spcBef>
        <a:spcAft>
          <a:spcPct val="0"/>
        </a:spcAft>
        <a:buChar char="•"/>
        <a:defRPr sz="1800" kern="1200">
          <a:solidFill>
            <a:schemeClr val="bg1"/>
          </a:solidFill>
          <a:latin typeface="Arial" panose="020B0604020202020204" pitchFamily="34" charset="0"/>
          <a:ea typeface="黑体" panose="02010609060101010101" pitchFamily="49" charset="-122"/>
          <a:cs typeface="+mn-cs"/>
          <a:sym typeface="Arial" panose="020B0604020202020204" pitchFamily="34" charset="0"/>
        </a:defRPr>
      </a:lvl3pPr>
      <a:lvl4pPr marL="1600200" indent="-228600" algn="l" rtl="0" eaLnBrk="0" fontAlgn="base" hangingPunct="0">
        <a:spcBef>
          <a:spcPct val="20000"/>
        </a:spcBef>
        <a:spcAft>
          <a:spcPct val="0"/>
        </a:spcAft>
        <a:buChar char="–"/>
        <a:defRPr sz="1800" kern="1200">
          <a:solidFill>
            <a:schemeClr val="bg1"/>
          </a:solidFill>
          <a:latin typeface="Arial" panose="020B0604020202020204" pitchFamily="34" charset="0"/>
          <a:ea typeface="黑体" panose="02010609060101010101" pitchFamily="49" charset="-122"/>
          <a:cs typeface="+mn-cs"/>
          <a:sym typeface="Arial" panose="020B0604020202020204" pitchFamily="34" charset="0"/>
        </a:defRPr>
      </a:lvl4pPr>
      <a:lvl5pPr marL="2057400" indent="-228600" algn="l" rtl="0" eaLnBrk="0" fontAlgn="base" hangingPunct="0">
        <a:spcBef>
          <a:spcPct val="20000"/>
        </a:spcBef>
        <a:spcAft>
          <a:spcPct val="0"/>
        </a:spcAft>
        <a:buChar char="»"/>
        <a:defRPr sz="1800" kern="1200">
          <a:solidFill>
            <a:schemeClr val="bg1"/>
          </a:solidFill>
          <a:latin typeface="Arial" panose="020B0604020202020204" pitchFamily="34" charset="0"/>
          <a:ea typeface="黑体" panose="02010609060101010101" pitchFamily="49" charset="-122"/>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p:pic>
        <p:nvPicPr>
          <p:cNvPr id="2050" name="Picture 1" descr="3232323232-32.jpg"/>
          <p:cNvPicPr>
            <a:picLocks noChangeAspect="1"/>
          </p:cNvPicPr>
          <p:nvPr/>
        </p:nvPicPr>
        <p:blipFill>
          <a:blip r:embed="rId12"/>
          <a:stretch>
            <a:fillRect/>
          </a:stretch>
        </p:blipFill>
        <p:spPr>
          <a:xfrm>
            <a:off x="0" y="-19050"/>
            <a:ext cx="9144000" cy="6896100"/>
          </a:xfrm>
          <a:prstGeom prst="rect">
            <a:avLst/>
          </a:prstGeom>
          <a:noFill/>
          <a:ln w="9525">
            <a:noFill/>
          </a:ln>
        </p:spPr>
      </p:pic>
      <p:sp>
        <p:nvSpPr>
          <p:cNvPr id="2051" name="Rectangle 2"/>
          <p:cNvSpPr>
            <a:spLocks noGrp="1"/>
          </p:cNvSpPr>
          <p:nvPr>
            <p:ph type="title"/>
          </p:nvPr>
        </p:nvSpPr>
        <p:spPr>
          <a:xfrm>
            <a:off x="1598613" y="1235075"/>
            <a:ext cx="7358062" cy="2322513"/>
          </a:xfrm>
          <a:prstGeom prst="rect">
            <a:avLst/>
          </a:prstGeom>
          <a:noFill/>
          <a:ln w="9525">
            <a:noFill/>
          </a:ln>
        </p:spPr>
        <p:txBody>
          <a:bodyPr lIns="42520" tIns="42520" rIns="42520" bIns="42520" anchor="b"/>
          <a:p>
            <a:pPr lvl="0" indent="0"/>
            <a:r>
              <a:rPr lang="zh-CN" altLang="en-US" dirty="0"/>
              <a:t>单击此处编辑母版标题样式</a:t>
            </a:r>
            <a:endParaRPr lang="zh-CN" altLang="zh-CN" dirty="0"/>
          </a:p>
        </p:txBody>
      </p:sp>
      <p:sp>
        <p:nvSpPr>
          <p:cNvPr id="2052" name="Rectangle 3"/>
          <p:cNvSpPr>
            <a:spLocks noGrp="1"/>
          </p:cNvSpPr>
          <p:nvPr>
            <p:ph type="body"/>
          </p:nvPr>
        </p:nvSpPr>
        <p:spPr>
          <a:xfrm>
            <a:off x="893763" y="3536950"/>
            <a:ext cx="7358062" cy="793750"/>
          </a:xfrm>
          <a:prstGeom prst="rect">
            <a:avLst/>
          </a:prstGeom>
          <a:noFill/>
          <a:ln w="9525">
            <a:noFill/>
          </a:ln>
        </p:spPr>
        <p:txBody>
          <a:bodyPr lIns="42520" tIns="42520" rIns="42520" bIns="42520" anchor="t"/>
          <a:p>
            <a:pPr lvl="0" indent="-287655"/>
            <a:r>
              <a:rPr lang="zh-CN" altLang="en-US" dirty="0"/>
              <a:t>单击此处编辑母版文本样式</a:t>
            </a:r>
            <a:endParaRPr lang="zh-CN" altLang="en-US" dirty="0"/>
          </a:p>
          <a:p>
            <a:pPr lvl="1" indent="-429895"/>
            <a:r>
              <a:rPr lang="zh-CN" altLang="en-US" dirty="0"/>
              <a:t>二级</a:t>
            </a:r>
            <a:endParaRPr lang="zh-CN" altLang="en-US" dirty="0"/>
          </a:p>
          <a:p>
            <a:pPr lvl="2" indent="-574675"/>
            <a:r>
              <a:rPr lang="zh-CN" altLang="en-US" dirty="0"/>
              <a:t>三级</a:t>
            </a:r>
            <a:endParaRPr lang="zh-CN" altLang="en-US" dirty="0"/>
          </a:p>
          <a:p>
            <a:pPr lvl="3" indent="-765175"/>
            <a:r>
              <a:rPr lang="zh-CN" altLang="en-US" dirty="0"/>
              <a:t>四级</a:t>
            </a:r>
            <a:endParaRPr lang="zh-CN" altLang="en-US" dirty="0"/>
          </a:p>
          <a:p>
            <a:pPr lvl="4" indent="-957580"/>
            <a:r>
              <a:rPr lang="zh-CN" altLang="en-US" dirty="0"/>
              <a:t>五级</a:t>
            </a:r>
            <a:endParaRPr lang="zh-CN" altLang="zh-CN" dirty="0"/>
          </a:p>
        </p:txBody>
      </p:sp>
      <p:sp>
        <p:nvSpPr>
          <p:cNvPr id="25605" name="Rectangle 4"/>
          <p:cNvSpPr>
            <a:spLocks noGrp="1"/>
          </p:cNvSpPr>
          <p:nvPr>
            <p:ph type="sldNum" sz="quarter" idx="4"/>
          </p:nvPr>
        </p:nvSpPr>
        <p:spPr>
          <a:xfrm>
            <a:off x="4437063" y="6505575"/>
            <a:ext cx="260350" cy="268288"/>
          </a:xfrm>
          <a:prstGeom prst="rect">
            <a:avLst/>
          </a:prstGeom>
          <a:noFill/>
          <a:ln w="9525">
            <a:noFill/>
          </a:ln>
        </p:spPr>
        <p:txBody>
          <a:bodyPr wrap="none" lIns="42520" tIns="42520" rIns="42520" bIns="42520"/>
          <a:lstStyle>
            <a:lvl1pPr algn="ctr">
              <a:defRPr sz="1500">
                <a:solidFill>
                  <a:srgbClr val="000000"/>
                </a:solidFill>
                <a:latin typeface="Helvetica Light"/>
                <a:ea typeface="Helvetica Light"/>
              </a:defRPr>
            </a:lvl1pPr>
          </a:lstStyle>
          <a:p>
            <a:pPr lvl="0" defTabSz="488950" fontAlgn="base" hangingPunct="0"/>
            <a:fld id="{9A0DB2DC-4C9A-4742-B13C-FB6460FD3503}" type="slidenum">
              <a:rPr lang="zh-CN" altLang="zh-CN" strike="noStrike" noProof="1" dirty="0">
                <a:latin typeface="Helvetica Light"/>
                <a:ea typeface="Helvetica Light"/>
                <a:cs typeface="+mn-cs"/>
                <a:sym typeface="Helvetica Light"/>
              </a:rPr>
            </a:fld>
            <a:endParaRPr lang="zh-CN" altLang="zh-CN" strike="noStrike" noProof="1" dirty="0">
              <a:sym typeface="Helvetica Light"/>
            </a:endParaRPr>
          </a:p>
        </p:txBody>
      </p:sp>
      <p:sp>
        <p:nvSpPr>
          <p:cNvPr id="25606" name="Rectangle 4"/>
          <p:cNvSpPr>
            <a:spLocks noGrp="1"/>
          </p:cNvSpPr>
          <p:nvPr>
            <p:ph type="sldNum" sz="quarter" idx="14"/>
          </p:nvPr>
        </p:nvSpPr>
        <p:spPr>
          <a:xfrm>
            <a:off x="4437063" y="6505575"/>
            <a:ext cx="260350" cy="268288"/>
          </a:xfrm>
          <a:prstGeom prst="rect">
            <a:avLst/>
          </a:prstGeom>
          <a:noFill/>
          <a:ln w="9525">
            <a:noFill/>
          </a:ln>
        </p:spPr>
        <p:txBody>
          <a:bodyPr wrap="none" lIns="42520" tIns="42520" rIns="42520" bIns="42520"/>
          <a:lstStyle>
            <a:lvl1pPr algn="ctr">
              <a:defRPr sz="1500">
                <a:solidFill>
                  <a:srgbClr val="000000"/>
                </a:solidFill>
                <a:latin typeface="Helvetica Light"/>
                <a:ea typeface="Helvetica Light"/>
              </a:defRPr>
            </a:lvl1pPr>
          </a:lstStyle>
          <a:p>
            <a:pPr lvl="0" defTabSz="488950" fontAlgn="base" hangingPunct="0"/>
            <a:fld id="{9A0DB2DC-4C9A-4742-B13C-FB6460FD3503}" type="slidenum">
              <a:rPr lang="zh-CN" altLang="zh-CN" strike="noStrike" noProof="1" dirty="0">
                <a:latin typeface="Helvetica Light"/>
                <a:ea typeface="Helvetica Light"/>
                <a:cs typeface="+mn-cs"/>
                <a:sym typeface="Helvetica Light"/>
              </a:rPr>
            </a:fld>
            <a:endParaRPr lang="zh-CN" altLang="zh-CN" strike="noStrike" noProof="1" dirty="0">
              <a:sym typeface="Helvetica Light"/>
            </a:endParaRPr>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lvl1pPr marL="0" lvl="0" indent="0" algn="ctr" defTabSz="488950" rtl="0" eaLnBrk="0" fontAlgn="base" latinLnBrk="0" hangingPunct="0">
        <a:lnSpc>
          <a:spcPct val="100000"/>
        </a:lnSpc>
        <a:spcBef>
          <a:spcPct val="0"/>
        </a:spcBef>
        <a:spcAft>
          <a:spcPct val="0"/>
        </a:spcAft>
        <a:buNone/>
        <a:defRPr sz="6700" b="0" i="0" u="none" kern="1200" baseline="0">
          <a:solidFill>
            <a:srgbClr val="000000"/>
          </a:solidFill>
          <a:latin typeface="+mj-lt"/>
          <a:ea typeface="+mj-ea"/>
          <a:cs typeface="+mj-cs"/>
          <a:sym typeface="Helvetica Light"/>
        </a:defRPr>
      </a:lvl1pPr>
    </p:titleStyle>
    <p:bodyStyle>
      <a:lvl1pPr marL="287655" lvl="0" indent="-287655" algn="ctr" defTabSz="488950" rtl="0" eaLnBrk="0" fontAlgn="base" latinLnBrk="0" hangingPunct="0">
        <a:lnSpc>
          <a:spcPct val="100000"/>
        </a:lnSpc>
        <a:spcBef>
          <a:spcPct val="0"/>
        </a:spcBef>
        <a:spcAft>
          <a:spcPct val="0"/>
        </a:spcAft>
        <a:buNone/>
        <a:defRPr sz="2700" b="0" i="0" u="none" kern="1200" baseline="0">
          <a:solidFill>
            <a:srgbClr val="000000"/>
          </a:solidFill>
          <a:latin typeface="+mn-lt"/>
          <a:ea typeface="+mn-ea"/>
          <a:cs typeface="+mn-cs"/>
          <a:sym typeface="Helvetica Light"/>
        </a:defRPr>
      </a:lvl1pPr>
      <a:lvl2pPr marL="622300" lvl="1" indent="-429895" algn="ctr" defTabSz="488950" rtl="0" eaLnBrk="0" fontAlgn="base" latinLnBrk="0" hangingPunct="0">
        <a:lnSpc>
          <a:spcPct val="100000"/>
        </a:lnSpc>
        <a:spcBef>
          <a:spcPct val="0"/>
        </a:spcBef>
        <a:spcAft>
          <a:spcPct val="0"/>
        </a:spcAft>
        <a:buNone/>
        <a:defRPr sz="2700" b="0" i="0" u="none" kern="1200" baseline="0">
          <a:solidFill>
            <a:srgbClr val="000000"/>
          </a:solidFill>
          <a:latin typeface="+mn-lt"/>
          <a:ea typeface="+mn-ea"/>
          <a:cs typeface="+mn-cs"/>
          <a:sym typeface="Helvetica Light"/>
        </a:defRPr>
      </a:lvl2pPr>
      <a:lvl3pPr marL="957580" lvl="2" indent="-574675" algn="ctr" defTabSz="488950" rtl="0" eaLnBrk="0" fontAlgn="base" latinLnBrk="0" hangingPunct="0">
        <a:lnSpc>
          <a:spcPct val="100000"/>
        </a:lnSpc>
        <a:spcBef>
          <a:spcPct val="0"/>
        </a:spcBef>
        <a:spcAft>
          <a:spcPct val="0"/>
        </a:spcAft>
        <a:buNone/>
        <a:defRPr sz="2700" b="0" i="0" u="none" kern="1200" baseline="0">
          <a:solidFill>
            <a:srgbClr val="000000"/>
          </a:solidFill>
          <a:latin typeface="+mn-lt"/>
          <a:ea typeface="+mn-ea"/>
          <a:cs typeface="+mn-cs"/>
          <a:sym typeface="Helvetica Light"/>
        </a:defRPr>
      </a:lvl3pPr>
      <a:lvl4pPr marL="1339850" lvl="3" indent="-765175" algn="ctr" defTabSz="488950" rtl="0" eaLnBrk="0" fontAlgn="base" latinLnBrk="0" hangingPunct="0">
        <a:lnSpc>
          <a:spcPct val="100000"/>
        </a:lnSpc>
        <a:spcBef>
          <a:spcPct val="0"/>
        </a:spcBef>
        <a:spcAft>
          <a:spcPct val="0"/>
        </a:spcAft>
        <a:buNone/>
        <a:defRPr sz="2700" b="0" i="0" u="none" kern="1200" baseline="0">
          <a:solidFill>
            <a:srgbClr val="000000"/>
          </a:solidFill>
          <a:latin typeface="+mn-lt"/>
          <a:ea typeface="+mn-ea"/>
          <a:cs typeface="+mn-cs"/>
          <a:sym typeface="Helvetica Light"/>
        </a:defRPr>
      </a:lvl4pPr>
      <a:lvl5pPr marL="1722755" lvl="4" indent="-957580" algn="ctr" defTabSz="488950" rtl="0" eaLnBrk="0" fontAlgn="base" latinLnBrk="0" hangingPunct="0">
        <a:lnSpc>
          <a:spcPct val="100000"/>
        </a:lnSpc>
        <a:spcBef>
          <a:spcPct val="0"/>
        </a:spcBef>
        <a:spcAft>
          <a:spcPct val="0"/>
        </a:spcAft>
        <a:buNone/>
        <a:defRPr sz="2700" b="0" i="0" u="none" kern="1200" baseline="0">
          <a:solidFill>
            <a:srgbClr val="000000"/>
          </a:solidFill>
          <a:latin typeface="+mn-lt"/>
          <a:ea typeface="+mn-ea"/>
          <a:cs typeface="+mn-cs"/>
          <a:sym typeface="Helvetica Light"/>
        </a:defRPr>
      </a:lvl5pPr>
      <a:lvl6pPr marL="2514600" lvl="5" indent="-228600" algn="ctr" defTabSz="488950" rtl="0" eaLnBrk="0" fontAlgn="base" latinLnBrk="0" hangingPunct="0">
        <a:lnSpc>
          <a:spcPct val="100000"/>
        </a:lnSpc>
        <a:spcBef>
          <a:spcPct val="0"/>
        </a:spcBef>
        <a:spcAft>
          <a:spcPct val="0"/>
        </a:spcAft>
        <a:buNone/>
        <a:defRPr sz="2700" b="0" i="0" u="none" kern="1200" baseline="0">
          <a:solidFill>
            <a:srgbClr val="000000"/>
          </a:solidFill>
          <a:latin typeface="+mn-lt"/>
          <a:ea typeface="+mn-ea"/>
          <a:cs typeface="+mn-cs"/>
          <a:sym typeface="Helvetica Light"/>
        </a:defRPr>
      </a:lvl6pPr>
      <a:lvl7pPr marL="2971800" lvl="6" indent="-228600" algn="ctr" defTabSz="488950" rtl="0" eaLnBrk="0" fontAlgn="base" latinLnBrk="0" hangingPunct="0">
        <a:lnSpc>
          <a:spcPct val="100000"/>
        </a:lnSpc>
        <a:spcBef>
          <a:spcPct val="0"/>
        </a:spcBef>
        <a:spcAft>
          <a:spcPct val="0"/>
        </a:spcAft>
        <a:buNone/>
        <a:defRPr sz="2700" b="0" i="0" u="none" kern="1200" baseline="0">
          <a:solidFill>
            <a:srgbClr val="000000"/>
          </a:solidFill>
          <a:latin typeface="+mn-lt"/>
          <a:ea typeface="+mn-ea"/>
          <a:cs typeface="+mn-cs"/>
          <a:sym typeface="Helvetica Light"/>
        </a:defRPr>
      </a:lvl7pPr>
      <a:lvl8pPr marL="3429000" lvl="7" indent="-228600" algn="ctr" defTabSz="488950" rtl="0" eaLnBrk="0" fontAlgn="base" latinLnBrk="0" hangingPunct="0">
        <a:lnSpc>
          <a:spcPct val="100000"/>
        </a:lnSpc>
        <a:spcBef>
          <a:spcPct val="0"/>
        </a:spcBef>
        <a:spcAft>
          <a:spcPct val="0"/>
        </a:spcAft>
        <a:buNone/>
        <a:defRPr sz="2700" b="0" i="0" u="none" kern="1200" baseline="0">
          <a:solidFill>
            <a:srgbClr val="000000"/>
          </a:solidFill>
          <a:latin typeface="+mn-lt"/>
          <a:ea typeface="+mn-ea"/>
          <a:cs typeface="+mn-cs"/>
          <a:sym typeface="Helvetica Light"/>
        </a:defRPr>
      </a:lvl8pPr>
      <a:lvl9pPr marL="3886200" lvl="8" indent="-228600" algn="ctr" defTabSz="488950" rtl="0" eaLnBrk="0" fontAlgn="base" latinLnBrk="0" hangingPunct="0">
        <a:lnSpc>
          <a:spcPct val="100000"/>
        </a:lnSpc>
        <a:spcBef>
          <a:spcPct val="0"/>
        </a:spcBef>
        <a:spcAft>
          <a:spcPct val="0"/>
        </a:spcAft>
        <a:buNone/>
        <a:defRPr sz="2700" b="0" i="0" u="none" kern="1200" baseline="0">
          <a:solidFill>
            <a:srgbClr val="000000"/>
          </a:solidFill>
          <a:latin typeface="+mn-lt"/>
          <a:ea typeface="+mn-ea"/>
          <a:cs typeface="+mn-cs"/>
          <a:sym typeface="Helvetica Light"/>
        </a:defRPr>
      </a:lvl9pPr>
    </p:bodyStyle>
    <p:other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p:pic>
        <p:nvPicPr>
          <p:cNvPr id="3074" name="Picture 1" descr="3232323232-32.jpg"/>
          <p:cNvPicPr>
            <a:picLocks noChangeAspect="1"/>
          </p:cNvPicPr>
          <p:nvPr/>
        </p:nvPicPr>
        <p:blipFill>
          <a:blip r:embed="rId12"/>
          <a:stretch>
            <a:fillRect/>
          </a:stretch>
        </p:blipFill>
        <p:spPr>
          <a:xfrm>
            <a:off x="0" y="-19050"/>
            <a:ext cx="9144000" cy="6896100"/>
          </a:xfrm>
          <a:prstGeom prst="rect">
            <a:avLst/>
          </a:prstGeom>
          <a:noFill/>
          <a:ln w="9525">
            <a:noFill/>
          </a:ln>
        </p:spPr>
      </p:pic>
      <p:sp>
        <p:nvSpPr>
          <p:cNvPr id="3075" name="Rectangle 2"/>
          <p:cNvSpPr>
            <a:spLocks noGrp="1"/>
          </p:cNvSpPr>
          <p:nvPr>
            <p:ph type="title"/>
          </p:nvPr>
        </p:nvSpPr>
        <p:spPr>
          <a:xfrm>
            <a:off x="1598613" y="1235075"/>
            <a:ext cx="7358062" cy="2322513"/>
          </a:xfrm>
          <a:prstGeom prst="rect">
            <a:avLst/>
          </a:prstGeom>
          <a:noFill/>
          <a:ln w="9525">
            <a:noFill/>
          </a:ln>
        </p:spPr>
        <p:txBody>
          <a:bodyPr lIns="42515" tIns="42515" rIns="42515" bIns="42515" anchor="b"/>
          <a:p>
            <a:pPr lvl="0" indent="0"/>
            <a:r>
              <a:rPr lang="zh-CN" altLang="en-US" dirty="0"/>
              <a:t>单击此处编辑母版标题样式</a:t>
            </a:r>
            <a:endParaRPr lang="zh-CN" altLang="zh-CN" dirty="0"/>
          </a:p>
        </p:txBody>
      </p:sp>
      <p:sp>
        <p:nvSpPr>
          <p:cNvPr id="3076" name="Rectangle 3"/>
          <p:cNvSpPr>
            <a:spLocks noGrp="1"/>
          </p:cNvSpPr>
          <p:nvPr>
            <p:ph type="body"/>
          </p:nvPr>
        </p:nvSpPr>
        <p:spPr>
          <a:xfrm>
            <a:off x="893763" y="3536950"/>
            <a:ext cx="7358062" cy="793750"/>
          </a:xfrm>
          <a:prstGeom prst="rect">
            <a:avLst/>
          </a:prstGeom>
          <a:noFill/>
          <a:ln w="9525">
            <a:noFill/>
          </a:ln>
        </p:spPr>
        <p:txBody>
          <a:bodyPr lIns="42515" tIns="42515" rIns="42515" bIns="42515" anchor="t"/>
          <a:p>
            <a:pPr lvl="0" indent="-287655"/>
            <a:r>
              <a:rPr lang="zh-CN" altLang="en-US" dirty="0"/>
              <a:t>单击此处编辑母版文本样式</a:t>
            </a:r>
            <a:endParaRPr lang="zh-CN" altLang="en-US" dirty="0"/>
          </a:p>
          <a:p>
            <a:pPr lvl="1" indent="-429895"/>
            <a:r>
              <a:rPr lang="zh-CN" altLang="en-US" dirty="0"/>
              <a:t>二级</a:t>
            </a:r>
            <a:endParaRPr lang="zh-CN" altLang="en-US" dirty="0"/>
          </a:p>
          <a:p>
            <a:pPr lvl="2" indent="-574675"/>
            <a:r>
              <a:rPr lang="zh-CN" altLang="en-US" dirty="0"/>
              <a:t>三级</a:t>
            </a:r>
            <a:endParaRPr lang="zh-CN" altLang="en-US" dirty="0"/>
          </a:p>
          <a:p>
            <a:pPr lvl="3" indent="-765175"/>
            <a:r>
              <a:rPr lang="zh-CN" altLang="en-US" dirty="0"/>
              <a:t>四级</a:t>
            </a:r>
            <a:endParaRPr lang="zh-CN" altLang="en-US" dirty="0"/>
          </a:p>
          <a:p>
            <a:pPr lvl="4" indent="-957580"/>
            <a:r>
              <a:rPr lang="zh-CN" altLang="en-US" dirty="0"/>
              <a:t>五级</a:t>
            </a:r>
            <a:endParaRPr lang="zh-CN" altLang="zh-CN" dirty="0"/>
          </a:p>
        </p:txBody>
      </p:sp>
      <p:sp>
        <p:nvSpPr>
          <p:cNvPr id="27653" name="Rectangle 4"/>
          <p:cNvSpPr>
            <a:spLocks noGrp="1"/>
          </p:cNvSpPr>
          <p:nvPr>
            <p:ph type="sldNum" sz="quarter" idx="2"/>
          </p:nvPr>
        </p:nvSpPr>
        <p:spPr>
          <a:xfrm>
            <a:off x="4437063" y="6505575"/>
            <a:ext cx="260350" cy="268288"/>
          </a:xfrm>
          <a:prstGeom prst="rect">
            <a:avLst/>
          </a:prstGeom>
          <a:noFill/>
          <a:ln w="9525">
            <a:noFill/>
          </a:ln>
        </p:spPr>
        <p:txBody>
          <a:bodyPr wrap="none" lIns="42515" tIns="42515" rIns="42515" bIns="42515"/>
          <a:lstStyle>
            <a:lvl1pPr algn="ctr">
              <a:defRPr sz="1500">
                <a:solidFill>
                  <a:srgbClr val="000000"/>
                </a:solidFill>
                <a:latin typeface="Helvetica Light"/>
                <a:ea typeface="Helvetica Light"/>
              </a:defRPr>
            </a:lvl1pPr>
          </a:lstStyle>
          <a:p>
            <a:pPr lvl="0" defTabSz="488950" fontAlgn="base" hangingPunct="0"/>
            <a:fld id="{9A0DB2DC-4C9A-4742-B13C-FB6460FD3503}" type="slidenum">
              <a:rPr lang="zh-CN" altLang="zh-CN" strike="noStrike" noProof="1" dirty="0">
                <a:latin typeface="Helvetica Light"/>
                <a:ea typeface="Helvetica Light"/>
                <a:cs typeface="+mn-cs"/>
                <a:sym typeface="Helvetica Light"/>
              </a:rPr>
            </a:fld>
            <a:endParaRPr lang="zh-CN" altLang="zh-CN" strike="noStrike" noProof="1" dirty="0">
              <a:sym typeface="Helvetica Light"/>
            </a:endParaRPr>
          </a:p>
        </p:txBody>
      </p:sp>
      <p:sp>
        <p:nvSpPr>
          <p:cNvPr id="27654" name="Rectangle 4"/>
          <p:cNvSpPr>
            <a:spLocks noGrp="1"/>
          </p:cNvSpPr>
          <p:nvPr>
            <p:ph type="sldNum" sz="quarter" idx="12"/>
          </p:nvPr>
        </p:nvSpPr>
        <p:spPr>
          <a:xfrm>
            <a:off x="4437063" y="6505575"/>
            <a:ext cx="260350" cy="268288"/>
          </a:xfrm>
          <a:prstGeom prst="rect">
            <a:avLst/>
          </a:prstGeom>
          <a:noFill/>
          <a:ln w="9525">
            <a:noFill/>
          </a:ln>
        </p:spPr>
        <p:txBody>
          <a:bodyPr wrap="none" lIns="42515" tIns="42515" rIns="42515" bIns="42515"/>
          <a:lstStyle>
            <a:lvl1pPr algn="ctr">
              <a:defRPr sz="1500">
                <a:solidFill>
                  <a:srgbClr val="000000"/>
                </a:solidFill>
                <a:latin typeface="Helvetica Light"/>
                <a:ea typeface="Helvetica Light"/>
              </a:defRPr>
            </a:lvl1pPr>
          </a:lstStyle>
          <a:p>
            <a:pPr lvl="0" defTabSz="488950" fontAlgn="base" hangingPunct="0"/>
            <a:fld id="{9A0DB2DC-4C9A-4742-B13C-FB6460FD3503}" type="slidenum">
              <a:rPr lang="zh-CN" altLang="zh-CN" strike="noStrike" noProof="1" dirty="0">
                <a:latin typeface="Helvetica Light"/>
                <a:ea typeface="Helvetica Light"/>
                <a:cs typeface="+mn-cs"/>
                <a:sym typeface="Helvetica Light"/>
              </a:rPr>
            </a:fld>
            <a:endParaRPr lang="zh-CN" altLang="zh-CN" strike="noStrike" noProof="1" dirty="0">
              <a:sym typeface="Helvetica Light"/>
            </a:endParaRP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sldNum="0" hdr="0" ftr="0" dt="0"/>
  <p:txStyles>
    <p:titleStyle>
      <a:lvl1pPr marL="0" lvl="0" indent="0" algn="ctr" defTabSz="488950" rtl="0" eaLnBrk="0" fontAlgn="base" latinLnBrk="0" hangingPunct="0">
        <a:lnSpc>
          <a:spcPct val="100000"/>
        </a:lnSpc>
        <a:spcBef>
          <a:spcPct val="0"/>
        </a:spcBef>
        <a:spcAft>
          <a:spcPct val="0"/>
        </a:spcAft>
        <a:buNone/>
        <a:defRPr sz="6700" b="0" i="0" u="none" kern="1200" baseline="0">
          <a:solidFill>
            <a:srgbClr val="000000"/>
          </a:solidFill>
          <a:latin typeface="+mj-lt"/>
          <a:ea typeface="+mj-ea"/>
          <a:cs typeface="+mj-cs"/>
          <a:sym typeface="Helvetica Light"/>
        </a:defRPr>
      </a:lvl1pPr>
    </p:titleStyle>
    <p:bodyStyle>
      <a:lvl1pPr marL="287655" lvl="0" indent="-287655" algn="ctr" defTabSz="488950" rtl="0" eaLnBrk="0" fontAlgn="base" latinLnBrk="0" hangingPunct="0">
        <a:lnSpc>
          <a:spcPct val="100000"/>
        </a:lnSpc>
        <a:spcBef>
          <a:spcPct val="0"/>
        </a:spcBef>
        <a:spcAft>
          <a:spcPct val="0"/>
        </a:spcAft>
        <a:buNone/>
        <a:defRPr sz="2700" b="0" i="0" u="none" kern="1200" baseline="0">
          <a:solidFill>
            <a:srgbClr val="000000"/>
          </a:solidFill>
          <a:latin typeface="+mn-lt"/>
          <a:ea typeface="+mn-ea"/>
          <a:cs typeface="+mn-cs"/>
          <a:sym typeface="Helvetica Light"/>
        </a:defRPr>
      </a:lvl1pPr>
      <a:lvl2pPr marL="622300" lvl="1" indent="-429895" algn="ctr" defTabSz="488950" rtl="0" eaLnBrk="0" fontAlgn="base" latinLnBrk="0" hangingPunct="0">
        <a:lnSpc>
          <a:spcPct val="100000"/>
        </a:lnSpc>
        <a:spcBef>
          <a:spcPct val="0"/>
        </a:spcBef>
        <a:spcAft>
          <a:spcPct val="0"/>
        </a:spcAft>
        <a:buNone/>
        <a:defRPr sz="2700" b="0" i="0" u="none" kern="1200" baseline="0">
          <a:solidFill>
            <a:srgbClr val="000000"/>
          </a:solidFill>
          <a:latin typeface="+mn-lt"/>
          <a:ea typeface="+mn-ea"/>
          <a:cs typeface="+mn-cs"/>
          <a:sym typeface="Helvetica Light"/>
        </a:defRPr>
      </a:lvl2pPr>
      <a:lvl3pPr marL="957580" lvl="2" indent="-574675" algn="ctr" defTabSz="488950" rtl="0" eaLnBrk="0" fontAlgn="base" latinLnBrk="0" hangingPunct="0">
        <a:lnSpc>
          <a:spcPct val="100000"/>
        </a:lnSpc>
        <a:spcBef>
          <a:spcPct val="0"/>
        </a:spcBef>
        <a:spcAft>
          <a:spcPct val="0"/>
        </a:spcAft>
        <a:buNone/>
        <a:defRPr sz="2700" b="0" i="0" u="none" kern="1200" baseline="0">
          <a:solidFill>
            <a:srgbClr val="000000"/>
          </a:solidFill>
          <a:latin typeface="+mn-lt"/>
          <a:ea typeface="+mn-ea"/>
          <a:cs typeface="+mn-cs"/>
          <a:sym typeface="Helvetica Light"/>
        </a:defRPr>
      </a:lvl3pPr>
      <a:lvl4pPr marL="1339850" lvl="3" indent="-765175" algn="ctr" defTabSz="488950" rtl="0" eaLnBrk="0" fontAlgn="base" latinLnBrk="0" hangingPunct="0">
        <a:lnSpc>
          <a:spcPct val="100000"/>
        </a:lnSpc>
        <a:spcBef>
          <a:spcPct val="0"/>
        </a:spcBef>
        <a:spcAft>
          <a:spcPct val="0"/>
        </a:spcAft>
        <a:buNone/>
        <a:defRPr sz="2700" b="0" i="0" u="none" kern="1200" baseline="0">
          <a:solidFill>
            <a:srgbClr val="000000"/>
          </a:solidFill>
          <a:latin typeface="+mn-lt"/>
          <a:ea typeface="+mn-ea"/>
          <a:cs typeface="+mn-cs"/>
          <a:sym typeface="Helvetica Light"/>
        </a:defRPr>
      </a:lvl4pPr>
      <a:lvl5pPr marL="1722755" lvl="4" indent="-957580" algn="ctr" defTabSz="488950" rtl="0" eaLnBrk="0" fontAlgn="base" latinLnBrk="0" hangingPunct="0">
        <a:lnSpc>
          <a:spcPct val="100000"/>
        </a:lnSpc>
        <a:spcBef>
          <a:spcPct val="0"/>
        </a:spcBef>
        <a:spcAft>
          <a:spcPct val="0"/>
        </a:spcAft>
        <a:buNone/>
        <a:defRPr sz="2700" b="0" i="0" u="none" kern="1200" baseline="0">
          <a:solidFill>
            <a:srgbClr val="000000"/>
          </a:solidFill>
          <a:latin typeface="+mn-lt"/>
          <a:ea typeface="+mn-ea"/>
          <a:cs typeface="+mn-cs"/>
          <a:sym typeface="Helvetica Light"/>
        </a:defRPr>
      </a:lvl5pPr>
      <a:lvl6pPr marL="2514600" lvl="5" indent="-228600" algn="ctr" defTabSz="488950" rtl="0" eaLnBrk="0" fontAlgn="base" latinLnBrk="0" hangingPunct="0">
        <a:lnSpc>
          <a:spcPct val="100000"/>
        </a:lnSpc>
        <a:spcBef>
          <a:spcPct val="0"/>
        </a:spcBef>
        <a:spcAft>
          <a:spcPct val="0"/>
        </a:spcAft>
        <a:buNone/>
        <a:defRPr sz="2700" b="0" i="0" u="none" kern="1200" baseline="0">
          <a:solidFill>
            <a:srgbClr val="000000"/>
          </a:solidFill>
          <a:latin typeface="+mn-lt"/>
          <a:ea typeface="+mn-ea"/>
          <a:cs typeface="+mn-cs"/>
          <a:sym typeface="Helvetica Light"/>
        </a:defRPr>
      </a:lvl6pPr>
      <a:lvl7pPr marL="2971800" lvl="6" indent="-228600" algn="ctr" defTabSz="488950" rtl="0" eaLnBrk="0" fontAlgn="base" latinLnBrk="0" hangingPunct="0">
        <a:lnSpc>
          <a:spcPct val="100000"/>
        </a:lnSpc>
        <a:spcBef>
          <a:spcPct val="0"/>
        </a:spcBef>
        <a:spcAft>
          <a:spcPct val="0"/>
        </a:spcAft>
        <a:buNone/>
        <a:defRPr sz="2700" b="0" i="0" u="none" kern="1200" baseline="0">
          <a:solidFill>
            <a:srgbClr val="000000"/>
          </a:solidFill>
          <a:latin typeface="+mn-lt"/>
          <a:ea typeface="+mn-ea"/>
          <a:cs typeface="+mn-cs"/>
          <a:sym typeface="Helvetica Light"/>
        </a:defRPr>
      </a:lvl7pPr>
      <a:lvl8pPr marL="3429000" lvl="7" indent="-228600" algn="ctr" defTabSz="488950" rtl="0" eaLnBrk="0" fontAlgn="base" latinLnBrk="0" hangingPunct="0">
        <a:lnSpc>
          <a:spcPct val="100000"/>
        </a:lnSpc>
        <a:spcBef>
          <a:spcPct val="0"/>
        </a:spcBef>
        <a:spcAft>
          <a:spcPct val="0"/>
        </a:spcAft>
        <a:buNone/>
        <a:defRPr sz="2700" b="0" i="0" u="none" kern="1200" baseline="0">
          <a:solidFill>
            <a:srgbClr val="000000"/>
          </a:solidFill>
          <a:latin typeface="+mn-lt"/>
          <a:ea typeface="+mn-ea"/>
          <a:cs typeface="+mn-cs"/>
          <a:sym typeface="Helvetica Light"/>
        </a:defRPr>
      </a:lvl8pPr>
      <a:lvl9pPr marL="3886200" lvl="8" indent="-228600" algn="ctr" defTabSz="488950" rtl="0" eaLnBrk="0" fontAlgn="base" latinLnBrk="0" hangingPunct="0">
        <a:lnSpc>
          <a:spcPct val="100000"/>
        </a:lnSpc>
        <a:spcBef>
          <a:spcPct val="0"/>
        </a:spcBef>
        <a:spcAft>
          <a:spcPct val="0"/>
        </a:spcAft>
        <a:buNone/>
        <a:defRPr sz="2700" b="0" i="0" u="none" kern="1200" baseline="0">
          <a:solidFill>
            <a:srgbClr val="000000"/>
          </a:solidFill>
          <a:latin typeface="+mn-lt"/>
          <a:ea typeface="+mn-ea"/>
          <a:cs typeface="+mn-cs"/>
          <a:sym typeface="Helvetica Light"/>
        </a:defRPr>
      </a:lvl9pPr>
    </p:bodyStyle>
    <p:other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p:pic>
        <p:nvPicPr>
          <p:cNvPr id="4098" name="Picture 1" descr="pasted-image.pdf"/>
          <p:cNvPicPr>
            <a:picLocks noChangeAspect="1"/>
          </p:cNvPicPr>
          <p:nvPr/>
        </p:nvPicPr>
        <p:blipFill>
          <a:blip r:embed="rId12"/>
          <a:stretch>
            <a:fillRect/>
          </a:stretch>
        </p:blipFill>
        <p:spPr>
          <a:xfrm>
            <a:off x="-3540125" y="-4587875"/>
            <a:ext cx="15478125" cy="16911638"/>
          </a:xfrm>
          <a:prstGeom prst="rect">
            <a:avLst/>
          </a:prstGeom>
          <a:noFill/>
          <a:ln w="9525">
            <a:noFill/>
          </a:ln>
        </p:spPr>
      </p:pic>
      <p:sp>
        <p:nvSpPr>
          <p:cNvPr id="28675" name="Rectangle 2"/>
          <p:cNvSpPr>
            <a:spLocks noGrp="1"/>
          </p:cNvSpPr>
          <p:nvPr>
            <p:ph type="sldNum" sz="quarter" idx="2"/>
          </p:nvPr>
        </p:nvSpPr>
        <p:spPr>
          <a:xfrm>
            <a:off x="4437063" y="6505575"/>
            <a:ext cx="260350" cy="268288"/>
          </a:xfrm>
          <a:prstGeom prst="rect">
            <a:avLst/>
          </a:prstGeom>
          <a:noFill/>
          <a:ln w="9525">
            <a:noFill/>
          </a:ln>
        </p:spPr>
        <p:txBody>
          <a:bodyPr wrap="none" lIns="42510" tIns="42510" rIns="42510" bIns="42510"/>
          <a:lstStyle>
            <a:lvl1pPr algn="ctr">
              <a:defRPr sz="1500">
                <a:solidFill>
                  <a:srgbClr val="000000"/>
                </a:solidFill>
                <a:latin typeface="Helvetica Light"/>
                <a:ea typeface="Helvetica Light"/>
              </a:defRPr>
            </a:lvl1pPr>
          </a:lstStyle>
          <a:p>
            <a:pPr lvl="0" defTabSz="488950" fontAlgn="base" hangingPunct="0"/>
            <a:fld id="{9A0DB2DC-4C9A-4742-B13C-FB6460FD3503}" type="slidenum">
              <a:rPr lang="zh-CN" altLang="zh-CN" strike="noStrike" noProof="1" dirty="0">
                <a:latin typeface="Helvetica Light"/>
                <a:ea typeface="Helvetica Light"/>
                <a:cs typeface="+mn-cs"/>
                <a:sym typeface="Helvetica Light"/>
              </a:rPr>
            </a:fld>
            <a:endParaRPr lang="zh-CN" altLang="zh-CN" strike="noStrike" noProof="1" dirty="0">
              <a:sym typeface="Helvetica Light"/>
            </a:endParaRP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sldNum="0" hdr="0" ftr="0" dt="0"/>
  <p:txStyles>
    <p:titleStyle>
      <a:lvl1pPr marL="0" lvl="0" indent="0" algn="ctr" defTabSz="488950" rtl="0" eaLnBrk="0" fontAlgn="base" latinLnBrk="0" hangingPunct="0">
        <a:lnSpc>
          <a:spcPct val="100000"/>
        </a:lnSpc>
        <a:spcBef>
          <a:spcPct val="0"/>
        </a:spcBef>
        <a:spcAft>
          <a:spcPct val="0"/>
        </a:spcAft>
        <a:buNone/>
        <a:defRPr sz="6700" b="0" i="0" u="none" kern="1200" baseline="0">
          <a:solidFill>
            <a:srgbClr val="000000"/>
          </a:solidFill>
          <a:latin typeface="+mj-lt"/>
          <a:ea typeface="+mj-ea"/>
          <a:cs typeface="+mj-cs"/>
          <a:sym typeface="Helvetica Light"/>
        </a:defRPr>
      </a:lvl1pPr>
    </p:titleStyle>
    <p:bodyStyle>
      <a:lvl1pPr marL="287655" lvl="0" indent="-287655" algn="ctr" defTabSz="488950" rtl="0" eaLnBrk="0" fontAlgn="base" latinLnBrk="0" hangingPunct="0">
        <a:lnSpc>
          <a:spcPct val="100000"/>
        </a:lnSpc>
        <a:spcBef>
          <a:spcPct val="0"/>
        </a:spcBef>
        <a:spcAft>
          <a:spcPct val="0"/>
        </a:spcAft>
        <a:buNone/>
        <a:defRPr sz="2700" b="0" i="0" u="none" kern="1200" baseline="0">
          <a:solidFill>
            <a:srgbClr val="000000"/>
          </a:solidFill>
          <a:latin typeface="+mn-lt"/>
          <a:ea typeface="+mn-ea"/>
          <a:cs typeface="+mn-cs"/>
          <a:sym typeface="Helvetica Light"/>
        </a:defRPr>
      </a:lvl1pPr>
      <a:lvl2pPr marL="622300" lvl="1" indent="-429895" algn="ctr" defTabSz="488950" rtl="0" eaLnBrk="0" fontAlgn="base" latinLnBrk="0" hangingPunct="0">
        <a:lnSpc>
          <a:spcPct val="100000"/>
        </a:lnSpc>
        <a:spcBef>
          <a:spcPct val="0"/>
        </a:spcBef>
        <a:spcAft>
          <a:spcPct val="0"/>
        </a:spcAft>
        <a:buNone/>
        <a:defRPr sz="2700" b="0" i="0" u="none" kern="1200" baseline="0">
          <a:solidFill>
            <a:srgbClr val="000000"/>
          </a:solidFill>
          <a:latin typeface="+mn-lt"/>
          <a:ea typeface="+mn-ea"/>
          <a:cs typeface="+mn-cs"/>
          <a:sym typeface="Helvetica Light"/>
        </a:defRPr>
      </a:lvl2pPr>
      <a:lvl3pPr marL="957580" lvl="2" indent="-574675" algn="ctr" defTabSz="488950" rtl="0" eaLnBrk="0" fontAlgn="base" latinLnBrk="0" hangingPunct="0">
        <a:lnSpc>
          <a:spcPct val="100000"/>
        </a:lnSpc>
        <a:spcBef>
          <a:spcPct val="0"/>
        </a:spcBef>
        <a:spcAft>
          <a:spcPct val="0"/>
        </a:spcAft>
        <a:buNone/>
        <a:defRPr sz="2700" b="0" i="0" u="none" kern="1200" baseline="0">
          <a:solidFill>
            <a:srgbClr val="000000"/>
          </a:solidFill>
          <a:latin typeface="+mn-lt"/>
          <a:ea typeface="+mn-ea"/>
          <a:cs typeface="+mn-cs"/>
          <a:sym typeface="Helvetica Light"/>
        </a:defRPr>
      </a:lvl3pPr>
      <a:lvl4pPr marL="1339850" lvl="3" indent="-765175" algn="ctr" defTabSz="488950" rtl="0" eaLnBrk="0" fontAlgn="base" latinLnBrk="0" hangingPunct="0">
        <a:lnSpc>
          <a:spcPct val="100000"/>
        </a:lnSpc>
        <a:spcBef>
          <a:spcPct val="0"/>
        </a:spcBef>
        <a:spcAft>
          <a:spcPct val="0"/>
        </a:spcAft>
        <a:buNone/>
        <a:defRPr sz="2700" b="0" i="0" u="none" kern="1200" baseline="0">
          <a:solidFill>
            <a:srgbClr val="000000"/>
          </a:solidFill>
          <a:latin typeface="+mn-lt"/>
          <a:ea typeface="+mn-ea"/>
          <a:cs typeface="+mn-cs"/>
          <a:sym typeface="Helvetica Light"/>
        </a:defRPr>
      </a:lvl4pPr>
      <a:lvl5pPr marL="1722755" lvl="4" indent="-957580" algn="ctr" defTabSz="488950" rtl="0" eaLnBrk="0" fontAlgn="base" latinLnBrk="0" hangingPunct="0">
        <a:lnSpc>
          <a:spcPct val="100000"/>
        </a:lnSpc>
        <a:spcBef>
          <a:spcPct val="0"/>
        </a:spcBef>
        <a:spcAft>
          <a:spcPct val="0"/>
        </a:spcAft>
        <a:buNone/>
        <a:defRPr sz="2700" b="0" i="0" u="none" kern="1200" baseline="0">
          <a:solidFill>
            <a:srgbClr val="000000"/>
          </a:solidFill>
          <a:latin typeface="+mn-lt"/>
          <a:ea typeface="+mn-ea"/>
          <a:cs typeface="+mn-cs"/>
          <a:sym typeface="Helvetica Light"/>
        </a:defRPr>
      </a:lvl5pPr>
      <a:lvl6pPr marL="2514600" lvl="5" indent="-228600" algn="ctr" defTabSz="488950" rtl="0" eaLnBrk="0" fontAlgn="base" latinLnBrk="0" hangingPunct="0">
        <a:lnSpc>
          <a:spcPct val="100000"/>
        </a:lnSpc>
        <a:spcBef>
          <a:spcPct val="0"/>
        </a:spcBef>
        <a:spcAft>
          <a:spcPct val="0"/>
        </a:spcAft>
        <a:buNone/>
        <a:defRPr sz="2700" b="0" i="0" u="none" kern="1200" baseline="0">
          <a:solidFill>
            <a:srgbClr val="000000"/>
          </a:solidFill>
          <a:latin typeface="+mn-lt"/>
          <a:ea typeface="+mn-ea"/>
          <a:cs typeface="+mn-cs"/>
          <a:sym typeface="Helvetica Light"/>
        </a:defRPr>
      </a:lvl6pPr>
      <a:lvl7pPr marL="2971800" lvl="6" indent="-228600" algn="ctr" defTabSz="488950" rtl="0" eaLnBrk="0" fontAlgn="base" latinLnBrk="0" hangingPunct="0">
        <a:lnSpc>
          <a:spcPct val="100000"/>
        </a:lnSpc>
        <a:spcBef>
          <a:spcPct val="0"/>
        </a:spcBef>
        <a:spcAft>
          <a:spcPct val="0"/>
        </a:spcAft>
        <a:buNone/>
        <a:defRPr sz="2700" b="0" i="0" u="none" kern="1200" baseline="0">
          <a:solidFill>
            <a:srgbClr val="000000"/>
          </a:solidFill>
          <a:latin typeface="+mn-lt"/>
          <a:ea typeface="+mn-ea"/>
          <a:cs typeface="+mn-cs"/>
          <a:sym typeface="Helvetica Light"/>
        </a:defRPr>
      </a:lvl7pPr>
      <a:lvl8pPr marL="3429000" lvl="7" indent="-228600" algn="ctr" defTabSz="488950" rtl="0" eaLnBrk="0" fontAlgn="base" latinLnBrk="0" hangingPunct="0">
        <a:lnSpc>
          <a:spcPct val="100000"/>
        </a:lnSpc>
        <a:spcBef>
          <a:spcPct val="0"/>
        </a:spcBef>
        <a:spcAft>
          <a:spcPct val="0"/>
        </a:spcAft>
        <a:buNone/>
        <a:defRPr sz="2700" b="0" i="0" u="none" kern="1200" baseline="0">
          <a:solidFill>
            <a:srgbClr val="000000"/>
          </a:solidFill>
          <a:latin typeface="+mn-lt"/>
          <a:ea typeface="+mn-ea"/>
          <a:cs typeface="+mn-cs"/>
          <a:sym typeface="Helvetica Light"/>
        </a:defRPr>
      </a:lvl8pPr>
      <a:lvl9pPr marL="3886200" lvl="8" indent="-228600" algn="ctr" defTabSz="488950" rtl="0" eaLnBrk="0" fontAlgn="base" latinLnBrk="0" hangingPunct="0">
        <a:lnSpc>
          <a:spcPct val="100000"/>
        </a:lnSpc>
        <a:spcBef>
          <a:spcPct val="0"/>
        </a:spcBef>
        <a:spcAft>
          <a:spcPct val="0"/>
        </a:spcAft>
        <a:buNone/>
        <a:defRPr sz="2700" b="0" i="0" u="none" kern="1200" baseline="0">
          <a:solidFill>
            <a:srgbClr val="000000"/>
          </a:solidFill>
          <a:latin typeface="+mn-lt"/>
          <a:ea typeface="+mn-ea"/>
          <a:cs typeface="+mn-cs"/>
          <a:sym typeface="Helvetica Light"/>
        </a:defRPr>
      </a:lvl9pPr>
    </p:bodyStyle>
    <p:other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p:pic>
        <p:nvPicPr>
          <p:cNvPr id="5122" name="Picture 2" descr="pasted-image.pdf"/>
          <p:cNvPicPr>
            <a:picLocks noChangeAspect="1"/>
          </p:cNvPicPr>
          <p:nvPr/>
        </p:nvPicPr>
        <p:blipFill>
          <a:blip r:embed="rId12"/>
          <a:stretch>
            <a:fillRect/>
          </a:stretch>
        </p:blipFill>
        <p:spPr>
          <a:xfrm>
            <a:off x="0" y="6505575"/>
            <a:ext cx="9229725" cy="350838"/>
          </a:xfrm>
          <a:prstGeom prst="rect">
            <a:avLst/>
          </a:prstGeom>
          <a:noFill/>
          <a:ln w="9525">
            <a:noFill/>
          </a:ln>
        </p:spPr>
      </p:pic>
      <p:sp>
        <p:nvSpPr>
          <p:cNvPr id="5123" name="Rectangle 3"/>
          <p:cNvSpPr/>
          <p:nvPr/>
        </p:nvSpPr>
        <p:spPr>
          <a:xfrm>
            <a:off x="7040563" y="6548438"/>
            <a:ext cx="1549400" cy="268287"/>
          </a:xfrm>
          <a:prstGeom prst="rect">
            <a:avLst/>
          </a:prstGeom>
          <a:noFill/>
          <a:ln w="9525">
            <a:noFill/>
          </a:ln>
        </p:spPr>
        <p:txBody>
          <a:bodyPr wrap="none" lIns="42505" tIns="42505" rIns="42505" bIns="42505" anchor="ctr">
            <a:spAutoFit/>
          </a:bodyPr>
          <a:p>
            <a:pPr lvl="0" indent="0" algn="ctr" defTabSz="488950" hangingPunct="0"/>
            <a:r>
              <a:rPr lang="zh-CN" altLang="zh-CN" sz="1500" dirty="0">
                <a:solidFill>
                  <a:srgbClr val="472710"/>
                </a:solidFill>
                <a:latin typeface="Helvetica Light"/>
                <a:ea typeface="Helvetica Light"/>
                <a:sym typeface="Helvetica Light"/>
              </a:rPr>
              <a:t>waimai.meituan.com</a:t>
            </a:r>
            <a:endParaRPr lang="zh-CN" altLang="zh-CN" sz="1500" dirty="0">
              <a:solidFill>
                <a:srgbClr val="472710"/>
              </a:solidFill>
              <a:latin typeface="Helvetica Light"/>
              <a:ea typeface="Helvetica Light"/>
              <a:sym typeface="Helvetica Light"/>
            </a:endParaRPr>
          </a:p>
        </p:txBody>
      </p:sp>
      <p:sp>
        <p:nvSpPr>
          <p:cNvPr id="29700" name="Rectangle 4"/>
          <p:cNvSpPr>
            <a:spLocks noGrp="1"/>
          </p:cNvSpPr>
          <p:nvPr>
            <p:ph type="sldNum" sz="quarter" idx="2"/>
          </p:nvPr>
        </p:nvSpPr>
        <p:spPr>
          <a:xfrm>
            <a:off x="4437063" y="6505575"/>
            <a:ext cx="260350" cy="268288"/>
          </a:xfrm>
          <a:prstGeom prst="rect">
            <a:avLst/>
          </a:prstGeom>
          <a:noFill/>
          <a:ln w="9525">
            <a:noFill/>
          </a:ln>
        </p:spPr>
        <p:txBody>
          <a:bodyPr wrap="none" lIns="42505" tIns="42505" rIns="42505" bIns="42505"/>
          <a:lstStyle>
            <a:lvl1pPr algn="ctr">
              <a:defRPr sz="1500">
                <a:solidFill>
                  <a:srgbClr val="000000"/>
                </a:solidFill>
                <a:latin typeface="Helvetica Light"/>
                <a:ea typeface="Helvetica Light"/>
              </a:defRPr>
            </a:lvl1pPr>
          </a:lstStyle>
          <a:p>
            <a:pPr lvl="0" defTabSz="488950" fontAlgn="base" hangingPunct="0"/>
            <a:fld id="{9A0DB2DC-4C9A-4742-B13C-FB6460FD3503}" type="slidenum">
              <a:rPr lang="zh-CN" altLang="zh-CN" strike="noStrike" noProof="1" dirty="0">
                <a:latin typeface="Helvetica Light"/>
                <a:ea typeface="Helvetica Light"/>
                <a:cs typeface="+mn-cs"/>
                <a:sym typeface="Helvetica Light"/>
              </a:rPr>
            </a:fld>
            <a:endParaRPr lang="zh-CN" altLang="zh-CN" strike="noStrike" noProof="1" dirty="0">
              <a:sym typeface="Helvetica Light"/>
            </a:endParaRPr>
          </a:p>
        </p:txBody>
      </p:sp>
      <p:pic>
        <p:nvPicPr>
          <p:cNvPr id="5125" name="图片 7"/>
          <p:cNvPicPr>
            <a:picLocks noChangeAspect="1"/>
          </p:cNvPicPr>
          <p:nvPr/>
        </p:nvPicPr>
        <p:blipFill>
          <a:blip r:embed="rId13"/>
          <a:stretch>
            <a:fillRect/>
          </a:stretch>
        </p:blipFill>
        <p:spPr>
          <a:xfrm>
            <a:off x="44450" y="666750"/>
            <a:ext cx="9144000" cy="136525"/>
          </a:xfrm>
          <a:prstGeom prst="rect">
            <a:avLst/>
          </a:prstGeom>
          <a:noFill/>
          <a:ln w="9525">
            <a:noFill/>
          </a:ln>
        </p:spPr>
      </p:pic>
      <p:pic>
        <p:nvPicPr>
          <p:cNvPr id="5126" name="图片 8"/>
          <p:cNvPicPr>
            <a:picLocks noChangeAspect="1"/>
          </p:cNvPicPr>
          <p:nvPr/>
        </p:nvPicPr>
        <p:blipFill>
          <a:blip r:embed="rId14"/>
          <a:stretch>
            <a:fillRect/>
          </a:stretch>
        </p:blipFill>
        <p:spPr>
          <a:xfrm>
            <a:off x="6383338" y="73025"/>
            <a:ext cx="2349500" cy="1414463"/>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sldNum="0" hdr="0" ftr="0" dt="0"/>
  <p:txStyles>
    <p:titleStyle>
      <a:lvl1pPr marL="0" lvl="0" indent="0" algn="ctr" defTabSz="488950" rtl="0" eaLnBrk="0" fontAlgn="base" latinLnBrk="0" hangingPunct="0">
        <a:lnSpc>
          <a:spcPct val="100000"/>
        </a:lnSpc>
        <a:spcBef>
          <a:spcPct val="0"/>
        </a:spcBef>
        <a:spcAft>
          <a:spcPct val="0"/>
        </a:spcAft>
        <a:buNone/>
        <a:defRPr sz="6700" b="0" i="0" u="none" kern="1200" baseline="0">
          <a:solidFill>
            <a:srgbClr val="000000"/>
          </a:solidFill>
          <a:latin typeface="+mj-lt"/>
          <a:ea typeface="+mj-ea"/>
          <a:cs typeface="+mj-cs"/>
          <a:sym typeface="Helvetica Light"/>
        </a:defRPr>
      </a:lvl1pPr>
    </p:titleStyle>
    <p:bodyStyle>
      <a:lvl1pPr marL="287655" lvl="0" indent="-287655" algn="ctr" defTabSz="488950" rtl="0" eaLnBrk="0" fontAlgn="base" latinLnBrk="0" hangingPunct="0">
        <a:lnSpc>
          <a:spcPct val="100000"/>
        </a:lnSpc>
        <a:spcBef>
          <a:spcPct val="0"/>
        </a:spcBef>
        <a:spcAft>
          <a:spcPct val="0"/>
        </a:spcAft>
        <a:buNone/>
        <a:defRPr sz="2700" b="0" i="0" u="none" kern="1200" baseline="0">
          <a:solidFill>
            <a:srgbClr val="000000"/>
          </a:solidFill>
          <a:latin typeface="+mn-lt"/>
          <a:ea typeface="+mn-ea"/>
          <a:cs typeface="+mn-cs"/>
          <a:sym typeface="Helvetica Light"/>
        </a:defRPr>
      </a:lvl1pPr>
      <a:lvl2pPr marL="622300" lvl="1" indent="-429895" algn="ctr" defTabSz="488950" rtl="0" eaLnBrk="0" fontAlgn="base" latinLnBrk="0" hangingPunct="0">
        <a:lnSpc>
          <a:spcPct val="100000"/>
        </a:lnSpc>
        <a:spcBef>
          <a:spcPct val="0"/>
        </a:spcBef>
        <a:spcAft>
          <a:spcPct val="0"/>
        </a:spcAft>
        <a:buNone/>
        <a:defRPr sz="2700" b="0" i="0" u="none" kern="1200" baseline="0">
          <a:solidFill>
            <a:srgbClr val="000000"/>
          </a:solidFill>
          <a:latin typeface="+mn-lt"/>
          <a:ea typeface="+mn-ea"/>
          <a:cs typeface="+mn-cs"/>
          <a:sym typeface="Helvetica Light"/>
        </a:defRPr>
      </a:lvl2pPr>
      <a:lvl3pPr marL="957580" lvl="2" indent="-574675" algn="ctr" defTabSz="488950" rtl="0" eaLnBrk="0" fontAlgn="base" latinLnBrk="0" hangingPunct="0">
        <a:lnSpc>
          <a:spcPct val="100000"/>
        </a:lnSpc>
        <a:spcBef>
          <a:spcPct val="0"/>
        </a:spcBef>
        <a:spcAft>
          <a:spcPct val="0"/>
        </a:spcAft>
        <a:buNone/>
        <a:defRPr sz="2700" b="0" i="0" u="none" kern="1200" baseline="0">
          <a:solidFill>
            <a:srgbClr val="000000"/>
          </a:solidFill>
          <a:latin typeface="+mn-lt"/>
          <a:ea typeface="+mn-ea"/>
          <a:cs typeface="+mn-cs"/>
          <a:sym typeface="Helvetica Light"/>
        </a:defRPr>
      </a:lvl3pPr>
      <a:lvl4pPr marL="1339850" lvl="3" indent="-765175" algn="ctr" defTabSz="488950" rtl="0" eaLnBrk="0" fontAlgn="base" latinLnBrk="0" hangingPunct="0">
        <a:lnSpc>
          <a:spcPct val="100000"/>
        </a:lnSpc>
        <a:spcBef>
          <a:spcPct val="0"/>
        </a:spcBef>
        <a:spcAft>
          <a:spcPct val="0"/>
        </a:spcAft>
        <a:buNone/>
        <a:defRPr sz="2700" b="0" i="0" u="none" kern="1200" baseline="0">
          <a:solidFill>
            <a:srgbClr val="000000"/>
          </a:solidFill>
          <a:latin typeface="+mn-lt"/>
          <a:ea typeface="+mn-ea"/>
          <a:cs typeface="+mn-cs"/>
          <a:sym typeface="Helvetica Light"/>
        </a:defRPr>
      </a:lvl4pPr>
      <a:lvl5pPr marL="1722755" lvl="4" indent="-957580" algn="ctr" defTabSz="488950" rtl="0" eaLnBrk="0" fontAlgn="base" latinLnBrk="0" hangingPunct="0">
        <a:lnSpc>
          <a:spcPct val="100000"/>
        </a:lnSpc>
        <a:spcBef>
          <a:spcPct val="0"/>
        </a:spcBef>
        <a:spcAft>
          <a:spcPct val="0"/>
        </a:spcAft>
        <a:buNone/>
        <a:defRPr sz="2700" b="0" i="0" u="none" kern="1200" baseline="0">
          <a:solidFill>
            <a:srgbClr val="000000"/>
          </a:solidFill>
          <a:latin typeface="+mn-lt"/>
          <a:ea typeface="+mn-ea"/>
          <a:cs typeface="+mn-cs"/>
          <a:sym typeface="Helvetica Light"/>
        </a:defRPr>
      </a:lvl5pPr>
      <a:lvl6pPr marL="2514600" lvl="5" indent="-228600" algn="ctr" defTabSz="488950" rtl="0" eaLnBrk="0" fontAlgn="base" latinLnBrk="0" hangingPunct="0">
        <a:lnSpc>
          <a:spcPct val="100000"/>
        </a:lnSpc>
        <a:spcBef>
          <a:spcPct val="0"/>
        </a:spcBef>
        <a:spcAft>
          <a:spcPct val="0"/>
        </a:spcAft>
        <a:buNone/>
        <a:defRPr sz="2700" b="0" i="0" u="none" kern="1200" baseline="0">
          <a:solidFill>
            <a:srgbClr val="000000"/>
          </a:solidFill>
          <a:latin typeface="+mn-lt"/>
          <a:ea typeface="+mn-ea"/>
          <a:cs typeface="+mn-cs"/>
          <a:sym typeface="Helvetica Light"/>
        </a:defRPr>
      </a:lvl6pPr>
      <a:lvl7pPr marL="2971800" lvl="6" indent="-228600" algn="ctr" defTabSz="488950" rtl="0" eaLnBrk="0" fontAlgn="base" latinLnBrk="0" hangingPunct="0">
        <a:lnSpc>
          <a:spcPct val="100000"/>
        </a:lnSpc>
        <a:spcBef>
          <a:spcPct val="0"/>
        </a:spcBef>
        <a:spcAft>
          <a:spcPct val="0"/>
        </a:spcAft>
        <a:buNone/>
        <a:defRPr sz="2700" b="0" i="0" u="none" kern="1200" baseline="0">
          <a:solidFill>
            <a:srgbClr val="000000"/>
          </a:solidFill>
          <a:latin typeface="+mn-lt"/>
          <a:ea typeface="+mn-ea"/>
          <a:cs typeface="+mn-cs"/>
          <a:sym typeface="Helvetica Light"/>
        </a:defRPr>
      </a:lvl7pPr>
      <a:lvl8pPr marL="3429000" lvl="7" indent="-228600" algn="ctr" defTabSz="488950" rtl="0" eaLnBrk="0" fontAlgn="base" latinLnBrk="0" hangingPunct="0">
        <a:lnSpc>
          <a:spcPct val="100000"/>
        </a:lnSpc>
        <a:spcBef>
          <a:spcPct val="0"/>
        </a:spcBef>
        <a:spcAft>
          <a:spcPct val="0"/>
        </a:spcAft>
        <a:buNone/>
        <a:defRPr sz="2700" b="0" i="0" u="none" kern="1200" baseline="0">
          <a:solidFill>
            <a:srgbClr val="000000"/>
          </a:solidFill>
          <a:latin typeface="+mn-lt"/>
          <a:ea typeface="+mn-ea"/>
          <a:cs typeface="+mn-cs"/>
          <a:sym typeface="Helvetica Light"/>
        </a:defRPr>
      </a:lvl8pPr>
      <a:lvl9pPr marL="3886200" lvl="8" indent="-228600" algn="ctr" defTabSz="488950" rtl="0" eaLnBrk="0" fontAlgn="base" latinLnBrk="0" hangingPunct="0">
        <a:lnSpc>
          <a:spcPct val="100000"/>
        </a:lnSpc>
        <a:spcBef>
          <a:spcPct val="0"/>
        </a:spcBef>
        <a:spcAft>
          <a:spcPct val="0"/>
        </a:spcAft>
        <a:buNone/>
        <a:defRPr sz="2700" b="0" i="0" u="none" kern="1200" baseline="0">
          <a:solidFill>
            <a:srgbClr val="000000"/>
          </a:solidFill>
          <a:latin typeface="+mn-lt"/>
          <a:ea typeface="+mn-ea"/>
          <a:cs typeface="+mn-cs"/>
          <a:sym typeface="Helvetica Light"/>
        </a:defRPr>
      </a:lvl9pPr>
    </p:bodyStyle>
    <p:other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p:pic>
        <p:nvPicPr>
          <p:cNvPr id="6146" name="Picture 2" descr="pasted-image.pdf"/>
          <p:cNvPicPr>
            <a:picLocks noChangeAspect="1"/>
          </p:cNvPicPr>
          <p:nvPr/>
        </p:nvPicPr>
        <p:blipFill>
          <a:blip r:embed="rId12"/>
          <a:stretch>
            <a:fillRect/>
          </a:stretch>
        </p:blipFill>
        <p:spPr>
          <a:xfrm>
            <a:off x="0" y="6505575"/>
            <a:ext cx="9229725" cy="350838"/>
          </a:xfrm>
          <a:prstGeom prst="rect">
            <a:avLst/>
          </a:prstGeom>
          <a:noFill/>
          <a:ln w="9525">
            <a:noFill/>
          </a:ln>
        </p:spPr>
      </p:pic>
      <p:sp>
        <p:nvSpPr>
          <p:cNvPr id="6147" name="Rectangle 3"/>
          <p:cNvSpPr/>
          <p:nvPr/>
        </p:nvSpPr>
        <p:spPr>
          <a:xfrm>
            <a:off x="7040563" y="6548438"/>
            <a:ext cx="1549400" cy="268287"/>
          </a:xfrm>
          <a:prstGeom prst="rect">
            <a:avLst/>
          </a:prstGeom>
          <a:noFill/>
          <a:ln w="9525">
            <a:noFill/>
          </a:ln>
        </p:spPr>
        <p:txBody>
          <a:bodyPr wrap="none" lIns="42500" tIns="42500" rIns="42500" bIns="42500" anchor="ctr">
            <a:spAutoFit/>
          </a:bodyPr>
          <a:p>
            <a:pPr lvl="0" indent="0" algn="ctr" defTabSz="488950" hangingPunct="0"/>
            <a:r>
              <a:rPr lang="zh-CN" altLang="zh-CN" sz="1500" dirty="0">
                <a:solidFill>
                  <a:srgbClr val="472710"/>
                </a:solidFill>
                <a:latin typeface="Helvetica Light"/>
                <a:ea typeface="Helvetica Light"/>
                <a:sym typeface="Helvetica Light"/>
              </a:rPr>
              <a:t>waimai.meituan.com</a:t>
            </a:r>
            <a:endParaRPr lang="zh-CN" altLang="zh-CN" sz="1500" dirty="0">
              <a:solidFill>
                <a:srgbClr val="472710"/>
              </a:solidFill>
              <a:latin typeface="Helvetica Light"/>
              <a:ea typeface="Helvetica Light"/>
              <a:sym typeface="Helvetica Light"/>
            </a:endParaRPr>
          </a:p>
        </p:txBody>
      </p:sp>
      <p:pic>
        <p:nvPicPr>
          <p:cNvPr id="6148" name="图片 7"/>
          <p:cNvPicPr>
            <a:picLocks noChangeAspect="1"/>
          </p:cNvPicPr>
          <p:nvPr/>
        </p:nvPicPr>
        <p:blipFill>
          <a:blip r:embed="rId13"/>
          <a:stretch>
            <a:fillRect/>
          </a:stretch>
        </p:blipFill>
        <p:spPr>
          <a:xfrm>
            <a:off x="44450" y="666750"/>
            <a:ext cx="9144000" cy="136525"/>
          </a:xfrm>
          <a:prstGeom prst="rect">
            <a:avLst/>
          </a:prstGeom>
          <a:noFill/>
          <a:ln w="9525">
            <a:noFill/>
          </a:ln>
        </p:spPr>
      </p:pic>
      <p:pic>
        <p:nvPicPr>
          <p:cNvPr id="6149" name="图片 8"/>
          <p:cNvPicPr>
            <a:picLocks noChangeAspect="1"/>
          </p:cNvPicPr>
          <p:nvPr/>
        </p:nvPicPr>
        <p:blipFill>
          <a:blip r:embed="rId14"/>
          <a:stretch>
            <a:fillRect/>
          </a:stretch>
        </p:blipFill>
        <p:spPr>
          <a:xfrm>
            <a:off x="6383338" y="73025"/>
            <a:ext cx="2349500" cy="1414463"/>
          </a:xfrm>
          <a:prstGeom prst="rect">
            <a:avLst/>
          </a:prstGeom>
          <a:noFill/>
          <a:ln w="9525">
            <a:noFill/>
          </a:ln>
        </p:spPr>
      </p:pic>
      <p:sp>
        <p:nvSpPr>
          <p:cNvPr id="30726" name="日期占位符 3"/>
          <p:cNvSpPr>
            <a:spLocks noGrp="1"/>
          </p:cNvSpPr>
          <p:nvPr>
            <p:ph type="dt" sz="half" idx="2"/>
          </p:nvPr>
        </p:nvSpPr>
        <p:spPr>
          <a:xfrm>
            <a:off x="628650" y="6356350"/>
            <a:ext cx="2057400" cy="365125"/>
          </a:xfrm>
          <a:prstGeom prst="rect">
            <a:avLst/>
          </a:prstGeom>
          <a:noFill/>
          <a:ln w="9525">
            <a:noFill/>
          </a:ln>
        </p:spPr>
        <p:txBody>
          <a:bodyPr lIns="76498" tIns="38248" rIns="76498" bIns="38248"/>
          <a:lstStyle>
            <a:lvl1pPr algn="ctr">
              <a:defRPr sz="3000">
                <a:solidFill>
                  <a:srgbClr val="000000"/>
                </a:solidFill>
                <a:latin typeface="Helvetica Light"/>
                <a:ea typeface="Helvetica Light"/>
              </a:defRPr>
            </a:lvl1pPr>
          </a:lstStyle>
          <a:p>
            <a:pPr lvl="0" defTabSz="488950" fontAlgn="base" hangingPunct="0"/>
            <a:endParaRPr lang="zh-CN" altLang="en-US" strike="noStrike" noProof="1" dirty="0">
              <a:sym typeface="Helvetica Light"/>
            </a:endParaRPr>
          </a:p>
        </p:txBody>
      </p:sp>
      <p:sp>
        <p:nvSpPr>
          <p:cNvPr id="30727" name="页脚占位符 4"/>
          <p:cNvSpPr>
            <a:spLocks noGrp="1"/>
          </p:cNvSpPr>
          <p:nvPr>
            <p:ph type="ftr" sz="quarter" idx="3"/>
          </p:nvPr>
        </p:nvSpPr>
        <p:spPr>
          <a:xfrm>
            <a:off x="3028950" y="6356350"/>
            <a:ext cx="3086100" cy="365125"/>
          </a:xfrm>
          <a:prstGeom prst="rect">
            <a:avLst/>
          </a:prstGeom>
          <a:noFill/>
          <a:ln w="9525">
            <a:noFill/>
          </a:ln>
        </p:spPr>
        <p:txBody>
          <a:bodyPr lIns="76498" tIns="38248" rIns="76498" bIns="38248"/>
          <a:lstStyle>
            <a:lvl1pPr algn="ctr">
              <a:defRPr sz="3000">
                <a:solidFill>
                  <a:srgbClr val="000000"/>
                </a:solidFill>
                <a:latin typeface="Helvetica Light"/>
                <a:ea typeface="Helvetica Light"/>
              </a:defRPr>
            </a:lvl1pPr>
          </a:lstStyle>
          <a:p>
            <a:pPr lvl="0" defTabSz="488950" fontAlgn="base" hangingPunct="0"/>
            <a:endParaRPr lang="zh-CN" altLang="en-US" strike="noStrike" noProof="1" dirty="0">
              <a:sym typeface="Helvetica Light"/>
            </a:endParaRPr>
          </a:p>
        </p:txBody>
      </p:sp>
      <p:sp>
        <p:nvSpPr>
          <p:cNvPr id="30728" name="灯片编号占位符 5"/>
          <p:cNvSpPr>
            <a:spLocks noGrp="1"/>
          </p:cNvSpPr>
          <p:nvPr>
            <p:ph type="sldNum" sz="quarter" idx="4"/>
          </p:nvPr>
        </p:nvSpPr>
        <p:spPr>
          <a:xfrm>
            <a:off x="4437063" y="6505575"/>
            <a:ext cx="260350" cy="268288"/>
          </a:xfrm>
          <a:prstGeom prst="rect">
            <a:avLst/>
          </a:prstGeom>
          <a:noFill/>
          <a:ln w="9525">
            <a:noFill/>
          </a:ln>
        </p:spPr>
        <p:txBody>
          <a:bodyPr wrap="none" lIns="42500" tIns="42500" rIns="42500" bIns="42500"/>
          <a:lstStyle>
            <a:lvl1pPr algn="ctr">
              <a:defRPr sz="1500">
                <a:solidFill>
                  <a:srgbClr val="000000"/>
                </a:solidFill>
                <a:latin typeface="Helvetica Light"/>
                <a:ea typeface="Helvetica Light"/>
              </a:defRPr>
            </a:lvl1pPr>
          </a:lstStyle>
          <a:p>
            <a:pPr lvl="0" defTabSz="488950" fontAlgn="base" hangingPunct="0"/>
            <a:fld id="{9A0DB2DC-4C9A-4742-B13C-FB6460FD3503}" type="slidenum">
              <a:rPr lang="zh-CN" altLang="en-US" strike="noStrike" noProof="1" dirty="0">
                <a:latin typeface="Helvetica Light"/>
                <a:ea typeface="Helvetica Light"/>
                <a:cs typeface="+mn-cs"/>
                <a:sym typeface="Helvetica Light"/>
              </a:rPr>
            </a:fld>
            <a:endParaRPr lang="zh-CN" altLang="en-US" strike="noStrike" noProof="1" dirty="0">
              <a:sym typeface="Helvetica Light"/>
            </a:endParaRPr>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hf sldNum="0" hdr="0" ftr="0" dt="0"/>
  <p:txStyles>
    <p:titleStyle>
      <a:lvl1pPr marL="0" lvl="0" indent="0" algn="ctr" defTabSz="488950" rtl="0" eaLnBrk="0" fontAlgn="base" latinLnBrk="0" hangingPunct="0">
        <a:lnSpc>
          <a:spcPct val="100000"/>
        </a:lnSpc>
        <a:spcBef>
          <a:spcPct val="0"/>
        </a:spcBef>
        <a:spcAft>
          <a:spcPct val="0"/>
        </a:spcAft>
        <a:buNone/>
        <a:defRPr sz="6700" b="0" i="0" u="none" kern="1200" baseline="0">
          <a:solidFill>
            <a:srgbClr val="000000"/>
          </a:solidFill>
          <a:latin typeface="+mj-lt"/>
          <a:ea typeface="+mj-ea"/>
          <a:cs typeface="+mj-cs"/>
          <a:sym typeface="Helvetica Light"/>
        </a:defRPr>
      </a:lvl1pPr>
    </p:titleStyle>
    <p:bodyStyle>
      <a:lvl1pPr marL="287655" lvl="0" indent="-287655" algn="ctr" defTabSz="488950" rtl="0" eaLnBrk="0" fontAlgn="base" latinLnBrk="0" hangingPunct="0">
        <a:lnSpc>
          <a:spcPct val="100000"/>
        </a:lnSpc>
        <a:spcBef>
          <a:spcPct val="0"/>
        </a:spcBef>
        <a:spcAft>
          <a:spcPct val="0"/>
        </a:spcAft>
        <a:buNone/>
        <a:defRPr sz="2700" b="0" i="0" u="none" kern="1200" baseline="0">
          <a:solidFill>
            <a:srgbClr val="000000"/>
          </a:solidFill>
          <a:latin typeface="+mn-lt"/>
          <a:ea typeface="+mn-ea"/>
          <a:cs typeface="+mn-cs"/>
          <a:sym typeface="Helvetica Light"/>
        </a:defRPr>
      </a:lvl1pPr>
      <a:lvl2pPr marL="622300" lvl="1" indent="-429895" algn="ctr" defTabSz="488950" rtl="0" eaLnBrk="0" fontAlgn="base" latinLnBrk="0" hangingPunct="0">
        <a:lnSpc>
          <a:spcPct val="100000"/>
        </a:lnSpc>
        <a:spcBef>
          <a:spcPct val="0"/>
        </a:spcBef>
        <a:spcAft>
          <a:spcPct val="0"/>
        </a:spcAft>
        <a:buNone/>
        <a:defRPr sz="2700" b="0" i="0" u="none" kern="1200" baseline="0">
          <a:solidFill>
            <a:srgbClr val="000000"/>
          </a:solidFill>
          <a:latin typeface="+mn-lt"/>
          <a:ea typeface="+mn-ea"/>
          <a:cs typeface="+mn-cs"/>
          <a:sym typeface="Helvetica Light"/>
        </a:defRPr>
      </a:lvl2pPr>
      <a:lvl3pPr marL="957580" lvl="2" indent="-574675" algn="ctr" defTabSz="488950" rtl="0" eaLnBrk="0" fontAlgn="base" latinLnBrk="0" hangingPunct="0">
        <a:lnSpc>
          <a:spcPct val="100000"/>
        </a:lnSpc>
        <a:spcBef>
          <a:spcPct val="0"/>
        </a:spcBef>
        <a:spcAft>
          <a:spcPct val="0"/>
        </a:spcAft>
        <a:buNone/>
        <a:defRPr sz="2700" b="0" i="0" u="none" kern="1200" baseline="0">
          <a:solidFill>
            <a:srgbClr val="000000"/>
          </a:solidFill>
          <a:latin typeface="+mn-lt"/>
          <a:ea typeface="+mn-ea"/>
          <a:cs typeface="+mn-cs"/>
          <a:sym typeface="Helvetica Light"/>
        </a:defRPr>
      </a:lvl3pPr>
      <a:lvl4pPr marL="1339850" lvl="3" indent="-765175" algn="ctr" defTabSz="488950" rtl="0" eaLnBrk="0" fontAlgn="base" latinLnBrk="0" hangingPunct="0">
        <a:lnSpc>
          <a:spcPct val="100000"/>
        </a:lnSpc>
        <a:spcBef>
          <a:spcPct val="0"/>
        </a:spcBef>
        <a:spcAft>
          <a:spcPct val="0"/>
        </a:spcAft>
        <a:buNone/>
        <a:defRPr sz="2700" b="0" i="0" u="none" kern="1200" baseline="0">
          <a:solidFill>
            <a:srgbClr val="000000"/>
          </a:solidFill>
          <a:latin typeface="+mn-lt"/>
          <a:ea typeface="+mn-ea"/>
          <a:cs typeface="+mn-cs"/>
          <a:sym typeface="Helvetica Light"/>
        </a:defRPr>
      </a:lvl4pPr>
      <a:lvl5pPr marL="1722755" lvl="4" indent="-957580" algn="ctr" defTabSz="488950" rtl="0" eaLnBrk="0" fontAlgn="base" latinLnBrk="0" hangingPunct="0">
        <a:lnSpc>
          <a:spcPct val="100000"/>
        </a:lnSpc>
        <a:spcBef>
          <a:spcPct val="0"/>
        </a:spcBef>
        <a:spcAft>
          <a:spcPct val="0"/>
        </a:spcAft>
        <a:buNone/>
        <a:defRPr sz="2700" b="0" i="0" u="none" kern="1200" baseline="0">
          <a:solidFill>
            <a:srgbClr val="000000"/>
          </a:solidFill>
          <a:latin typeface="+mn-lt"/>
          <a:ea typeface="+mn-ea"/>
          <a:cs typeface="+mn-cs"/>
          <a:sym typeface="Helvetica Light"/>
        </a:defRPr>
      </a:lvl5pPr>
      <a:lvl6pPr marL="2514600" lvl="5" indent="-228600" algn="ctr" defTabSz="488950" rtl="0" eaLnBrk="0" fontAlgn="base" latinLnBrk="0" hangingPunct="0">
        <a:lnSpc>
          <a:spcPct val="100000"/>
        </a:lnSpc>
        <a:spcBef>
          <a:spcPct val="0"/>
        </a:spcBef>
        <a:spcAft>
          <a:spcPct val="0"/>
        </a:spcAft>
        <a:buNone/>
        <a:defRPr sz="2700" b="0" i="0" u="none" kern="1200" baseline="0">
          <a:solidFill>
            <a:srgbClr val="000000"/>
          </a:solidFill>
          <a:latin typeface="+mn-lt"/>
          <a:ea typeface="+mn-ea"/>
          <a:cs typeface="+mn-cs"/>
          <a:sym typeface="Helvetica Light"/>
        </a:defRPr>
      </a:lvl6pPr>
      <a:lvl7pPr marL="2971800" lvl="6" indent="-228600" algn="ctr" defTabSz="488950" rtl="0" eaLnBrk="0" fontAlgn="base" latinLnBrk="0" hangingPunct="0">
        <a:lnSpc>
          <a:spcPct val="100000"/>
        </a:lnSpc>
        <a:spcBef>
          <a:spcPct val="0"/>
        </a:spcBef>
        <a:spcAft>
          <a:spcPct val="0"/>
        </a:spcAft>
        <a:buNone/>
        <a:defRPr sz="2700" b="0" i="0" u="none" kern="1200" baseline="0">
          <a:solidFill>
            <a:srgbClr val="000000"/>
          </a:solidFill>
          <a:latin typeface="+mn-lt"/>
          <a:ea typeface="+mn-ea"/>
          <a:cs typeface="+mn-cs"/>
          <a:sym typeface="Helvetica Light"/>
        </a:defRPr>
      </a:lvl7pPr>
      <a:lvl8pPr marL="3429000" lvl="7" indent="-228600" algn="ctr" defTabSz="488950" rtl="0" eaLnBrk="0" fontAlgn="base" latinLnBrk="0" hangingPunct="0">
        <a:lnSpc>
          <a:spcPct val="100000"/>
        </a:lnSpc>
        <a:spcBef>
          <a:spcPct val="0"/>
        </a:spcBef>
        <a:spcAft>
          <a:spcPct val="0"/>
        </a:spcAft>
        <a:buNone/>
        <a:defRPr sz="2700" b="0" i="0" u="none" kern="1200" baseline="0">
          <a:solidFill>
            <a:srgbClr val="000000"/>
          </a:solidFill>
          <a:latin typeface="+mn-lt"/>
          <a:ea typeface="+mn-ea"/>
          <a:cs typeface="+mn-cs"/>
          <a:sym typeface="Helvetica Light"/>
        </a:defRPr>
      </a:lvl8pPr>
      <a:lvl9pPr marL="3886200" lvl="8" indent="-228600" algn="ctr" defTabSz="488950" rtl="0" eaLnBrk="0" fontAlgn="base" latinLnBrk="0" hangingPunct="0">
        <a:lnSpc>
          <a:spcPct val="100000"/>
        </a:lnSpc>
        <a:spcBef>
          <a:spcPct val="0"/>
        </a:spcBef>
        <a:spcAft>
          <a:spcPct val="0"/>
        </a:spcAft>
        <a:buNone/>
        <a:defRPr sz="2700" b="0" i="0" u="none" kern="1200" baseline="0">
          <a:solidFill>
            <a:srgbClr val="000000"/>
          </a:solidFill>
          <a:latin typeface="+mn-lt"/>
          <a:ea typeface="+mn-ea"/>
          <a:cs typeface="+mn-cs"/>
          <a:sym typeface="Helvetica Light"/>
        </a:defRPr>
      </a:lvl9pPr>
    </p:bodyStyle>
    <p:other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p:pic>
        <p:nvPicPr>
          <p:cNvPr id="7170" name="Picture 2" descr="pasted-image.pdf"/>
          <p:cNvPicPr>
            <a:picLocks noChangeAspect="1"/>
          </p:cNvPicPr>
          <p:nvPr/>
        </p:nvPicPr>
        <p:blipFill>
          <a:blip r:embed="rId12"/>
          <a:stretch>
            <a:fillRect/>
          </a:stretch>
        </p:blipFill>
        <p:spPr>
          <a:xfrm>
            <a:off x="0" y="6505575"/>
            <a:ext cx="9229725" cy="350838"/>
          </a:xfrm>
          <a:prstGeom prst="rect">
            <a:avLst/>
          </a:prstGeom>
          <a:noFill/>
          <a:ln w="9525">
            <a:noFill/>
          </a:ln>
        </p:spPr>
      </p:pic>
      <p:sp>
        <p:nvSpPr>
          <p:cNvPr id="7171" name="Rectangle 3"/>
          <p:cNvSpPr/>
          <p:nvPr/>
        </p:nvSpPr>
        <p:spPr>
          <a:xfrm>
            <a:off x="7040563" y="6548438"/>
            <a:ext cx="1549400" cy="268287"/>
          </a:xfrm>
          <a:prstGeom prst="rect">
            <a:avLst/>
          </a:prstGeom>
          <a:noFill/>
          <a:ln w="9525">
            <a:noFill/>
          </a:ln>
        </p:spPr>
        <p:txBody>
          <a:bodyPr wrap="none" lIns="42495" tIns="42495" rIns="42495" bIns="42495" anchor="ctr">
            <a:spAutoFit/>
          </a:bodyPr>
          <a:p>
            <a:pPr lvl="0" indent="0" algn="ctr" defTabSz="488950" hangingPunct="0"/>
            <a:r>
              <a:rPr lang="zh-CN" altLang="zh-CN" sz="1500" dirty="0">
                <a:solidFill>
                  <a:srgbClr val="472710"/>
                </a:solidFill>
                <a:latin typeface="Helvetica Light"/>
                <a:ea typeface="Helvetica Light"/>
                <a:sym typeface="Helvetica Light"/>
              </a:rPr>
              <a:t>waimai.meituan.com</a:t>
            </a:r>
            <a:endParaRPr lang="zh-CN" altLang="zh-CN" sz="1500" dirty="0">
              <a:solidFill>
                <a:srgbClr val="472710"/>
              </a:solidFill>
              <a:latin typeface="Helvetica Light"/>
              <a:ea typeface="Helvetica Light"/>
              <a:sym typeface="Helvetica Light"/>
            </a:endParaRPr>
          </a:p>
        </p:txBody>
      </p:sp>
      <p:pic>
        <p:nvPicPr>
          <p:cNvPr id="7172" name="图片 7"/>
          <p:cNvPicPr>
            <a:picLocks noChangeAspect="1"/>
          </p:cNvPicPr>
          <p:nvPr/>
        </p:nvPicPr>
        <p:blipFill>
          <a:blip r:embed="rId13"/>
          <a:stretch>
            <a:fillRect/>
          </a:stretch>
        </p:blipFill>
        <p:spPr>
          <a:xfrm>
            <a:off x="44450" y="666750"/>
            <a:ext cx="9144000" cy="136525"/>
          </a:xfrm>
          <a:prstGeom prst="rect">
            <a:avLst/>
          </a:prstGeom>
          <a:noFill/>
          <a:ln w="9525">
            <a:noFill/>
          </a:ln>
        </p:spPr>
      </p:pic>
      <p:pic>
        <p:nvPicPr>
          <p:cNvPr id="7173" name="图片 8"/>
          <p:cNvPicPr>
            <a:picLocks noChangeAspect="1"/>
          </p:cNvPicPr>
          <p:nvPr/>
        </p:nvPicPr>
        <p:blipFill>
          <a:blip r:embed="rId14"/>
          <a:stretch>
            <a:fillRect/>
          </a:stretch>
        </p:blipFill>
        <p:spPr>
          <a:xfrm>
            <a:off x="6383338" y="73025"/>
            <a:ext cx="2349500" cy="1414463"/>
          </a:xfrm>
          <a:prstGeom prst="rect">
            <a:avLst/>
          </a:prstGeom>
          <a:noFill/>
          <a:ln w="9525">
            <a:noFill/>
          </a:ln>
        </p:spPr>
      </p:pic>
      <p:sp>
        <p:nvSpPr>
          <p:cNvPr id="31750" name="日期占位符 2"/>
          <p:cNvSpPr>
            <a:spLocks noGrp="1"/>
          </p:cNvSpPr>
          <p:nvPr>
            <p:ph type="dt" sz="half" idx="2"/>
          </p:nvPr>
        </p:nvSpPr>
        <p:spPr>
          <a:xfrm>
            <a:off x="628650" y="6356350"/>
            <a:ext cx="2057400" cy="365125"/>
          </a:xfrm>
          <a:prstGeom prst="rect">
            <a:avLst/>
          </a:prstGeom>
          <a:noFill/>
          <a:ln w="9525">
            <a:noFill/>
          </a:ln>
        </p:spPr>
        <p:txBody>
          <a:bodyPr lIns="76489" tIns="38243" rIns="76489" bIns="38243"/>
          <a:lstStyle>
            <a:lvl1pPr algn="ctr">
              <a:defRPr sz="3000">
                <a:solidFill>
                  <a:srgbClr val="000000"/>
                </a:solidFill>
                <a:latin typeface="Helvetica Light"/>
                <a:ea typeface="Helvetica Light"/>
              </a:defRPr>
            </a:lvl1pPr>
          </a:lstStyle>
          <a:p>
            <a:pPr lvl="0" defTabSz="488950" fontAlgn="base" hangingPunct="0"/>
            <a:endParaRPr lang="zh-CN" altLang="en-US" strike="noStrike" noProof="1" dirty="0">
              <a:sym typeface="Helvetica Light"/>
            </a:endParaRPr>
          </a:p>
        </p:txBody>
      </p:sp>
      <p:sp>
        <p:nvSpPr>
          <p:cNvPr id="31751" name="页脚占位符 3"/>
          <p:cNvSpPr>
            <a:spLocks noGrp="1"/>
          </p:cNvSpPr>
          <p:nvPr>
            <p:ph type="ftr" sz="quarter" idx="3"/>
          </p:nvPr>
        </p:nvSpPr>
        <p:spPr>
          <a:xfrm>
            <a:off x="3028950" y="6356350"/>
            <a:ext cx="3086100" cy="365125"/>
          </a:xfrm>
          <a:prstGeom prst="rect">
            <a:avLst/>
          </a:prstGeom>
          <a:noFill/>
          <a:ln w="9525">
            <a:noFill/>
          </a:ln>
        </p:spPr>
        <p:txBody>
          <a:bodyPr lIns="76489" tIns="38243" rIns="76489" bIns="38243"/>
          <a:lstStyle>
            <a:lvl1pPr algn="ctr">
              <a:defRPr sz="3000">
                <a:solidFill>
                  <a:srgbClr val="000000"/>
                </a:solidFill>
                <a:latin typeface="Helvetica Light"/>
                <a:ea typeface="Helvetica Light"/>
              </a:defRPr>
            </a:lvl1pPr>
          </a:lstStyle>
          <a:p>
            <a:pPr lvl="0" defTabSz="488950" fontAlgn="base" hangingPunct="0"/>
            <a:endParaRPr lang="zh-CN" altLang="en-US" strike="noStrike" noProof="1" dirty="0">
              <a:sym typeface="Helvetica Light"/>
            </a:endParaRPr>
          </a:p>
        </p:txBody>
      </p:sp>
      <p:sp>
        <p:nvSpPr>
          <p:cNvPr id="31752" name="灯片编号占位符 4"/>
          <p:cNvSpPr>
            <a:spLocks noGrp="1"/>
          </p:cNvSpPr>
          <p:nvPr>
            <p:ph type="sldNum" sz="quarter" idx="4"/>
          </p:nvPr>
        </p:nvSpPr>
        <p:spPr>
          <a:xfrm>
            <a:off x="4437063" y="6505575"/>
            <a:ext cx="260350" cy="268288"/>
          </a:xfrm>
          <a:prstGeom prst="rect">
            <a:avLst/>
          </a:prstGeom>
          <a:noFill/>
          <a:ln w="9525">
            <a:noFill/>
          </a:ln>
        </p:spPr>
        <p:txBody>
          <a:bodyPr wrap="none" lIns="42495" tIns="42495" rIns="42495" bIns="42495"/>
          <a:lstStyle>
            <a:lvl1pPr algn="ctr">
              <a:defRPr sz="1500">
                <a:solidFill>
                  <a:srgbClr val="000000"/>
                </a:solidFill>
                <a:latin typeface="Helvetica Light"/>
                <a:ea typeface="Helvetica Light"/>
              </a:defRPr>
            </a:lvl1pPr>
          </a:lstStyle>
          <a:p>
            <a:pPr lvl="0" defTabSz="488950" fontAlgn="base" hangingPunct="0"/>
            <a:fld id="{9A0DB2DC-4C9A-4742-B13C-FB6460FD3503}" type="slidenum">
              <a:rPr lang="zh-CN" altLang="en-US" strike="noStrike" noProof="1" dirty="0">
                <a:latin typeface="Helvetica Light"/>
                <a:ea typeface="Helvetica Light"/>
                <a:cs typeface="+mn-cs"/>
                <a:sym typeface="Helvetica Light"/>
              </a:rPr>
            </a:fld>
            <a:endParaRPr lang="zh-CN" altLang="en-US" strike="noStrike" noProof="1" dirty="0">
              <a:sym typeface="Helvetica Light"/>
            </a:endParaRPr>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hf sldNum="0" hdr="0" ftr="0" dt="0"/>
  <p:txStyles>
    <p:titleStyle>
      <a:lvl1pPr marL="0" lvl="0" indent="0" algn="ctr" defTabSz="488950" rtl="0" eaLnBrk="0" fontAlgn="base" latinLnBrk="0" hangingPunct="0">
        <a:lnSpc>
          <a:spcPct val="100000"/>
        </a:lnSpc>
        <a:spcBef>
          <a:spcPct val="0"/>
        </a:spcBef>
        <a:spcAft>
          <a:spcPct val="0"/>
        </a:spcAft>
        <a:buNone/>
        <a:defRPr sz="6700" b="0" i="0" u="none" kern="1200" baseline="0">
          <a:solidFill>
            <a:srgbClr val="000000"/>
          </a:solidFill>
          <a:latin typeface="+mj-lt"/>
          <a:ea typeface="+mj-ea"/>
          <a:cs typeface="+mj-cs"/>
          <a:sym typeface="Helvetica Light"/>
        </a:defRPr>
      </a:lvl1pPr>
    </p:titleStyle>
    <p:bodyStyle>
      <a:lvl1pPr marL="287655" lvl="0" indent="-287655" algn="ctr" defTabSz="488950" rtl="0" eaLnBrk="0" fontAlgn="base" latinLnBrk="0" hangingPunct="0">
        <a:lnSpc>
          <a:spcPct val="100000"/>
        </a:lnSpc>
        <a:spcBef>
          <a:spcPct val="0"/>
        </a:spcBef>
        <a:spcAft>
          <a:spcPct val="0"/>
        </a:spcAft>
        <a:buNone/>
        <a:defRPr sz="2700" b="0" i="0" u="none" kern="1200" baseline="0">
          <a:solidFill>
            <a:srgbClr val="000000"/>
          </a:solidFill>
          <a:latin typeface="+mn-lt"/>
          <a:ea typeface="+mn-ea"/>
          <a:cs typeface="+mn-cs"/>
          <a:sym typeface="Helvetica Light"/>
        </a:defRPr>
      </a:lvl1pPr>
      <a:lvl2pPr marL="622300" lvl="1" indent="-429895" algn="ctr" defTabSz="488950" rtl="0" eaLnBrk="0" fontAlgn="base" latinLnBrk="0" hangingPunct="0">
        <a:lnSpc>
          <a:spcPct val="100000"/>
        </a:lnSpc>
        <a:spcBef>
          <a:spcPct val="0"/>
        </a:spcBef>
        <a:spcAft>
          <a:spcPct val="0"/>
        </a:spcAft>
        <a:buNone/>
        <a:defRPr sz="2700" b="0" i="0" u="none" kern="1200" baseline="0">
          <a:solidFill>
            <a:srgbClr val="000000"/>
          </a:solidFill>
          <a:latin typeface="+mn-lt"/>
          <a:ea typeface="+mn-ea"/>
          <a:cs typeface="+mn-cs"/>
          <a:sym typeface="Helvetica Light"/>
        </a:defRPr>
      </a:lvl2pPr>
      <a:lvl3pPr marL="957580" lvl="2" indent="-574675" algn="ctr" defTabSz="488950" rtl="0" eaLnBrk="0" fontAlgn="base" latinLnBrk="0" hangingPunct="0">
        <a:lnSpc>
          <a:spcPct val="100000"/>
        </a:lnSpc>
        <a:spcBef>
          <a:spcPct val="0"/>
        </a:spcBef>
        <a:spcAft>
          <a:spcPct val="0"/>
        </a:spcAft>
        <a:buNone/>
        <a:defRPr sz="2700" b="0" i="0" u="none" kern="1200" baseline="0">
          <a:solidFill>
            <a:srgbClr val="000000"/>
          </a:solidFill>
          <a:latin typeface="+mn-lt"/>
          <a:ea typeface="+mn-ea"/>
          <a:cs typeface="+mn-cs"/>
          <a:sym typeface="Helvetica Light"/>
        </a:defRPr>
      </a:lvl3pPr>
      <a:lvl4pPr marL="1339850" lvl="3" indent="-765175" algn="ctr" defTabSz="488950" rtl="0" eaLnBrk="0" fontAlgn="base" latinLnBrk="0" hangingPunct="0">
        <a:lnSpc>
          <a:spcPct val="100000"/>
        </a:lnSpc>
        <a:spcBef>
          <a:spcPct val="0"/>
        </a:spcBef>
        <a:spcAft>
          <a:spcPct val="0"/>
        </a:spcAft>
        <a:buNone/>
        <a:defRPr sz="2700" b="0" i="0" u="none" kern="1200" baseline="0">
          <a:solidFill>
            <a:srgbClr val="000000"/>
          </a:solidFill>
          <a:latin typeface="+mn-lt"/>
          <a:ea typeface="+mn-ea"/>
          <a:cs typeface="+mn-cs"/>
          <a:sym typeface="Helvetica Light"/>
        </a:defRPr>
      </a:lvl4pPr>
      <a:lvl5pPr marL="1722755" lvl="4" indent="-957580" algn="ctr" defTabSz="488950" rtl="0" eaLnBrk="0" fontAlgn="base" latinLnBrk="0" hangingPunct="0">
        <a:lnSpc>
          <a:spcPct val="100000"/>
        </a:lnSpc>
        <a:spcBef>
          <a:spcPct val="0"/>
        </a:spcBef>
        <a:spcAft>
          <a:spcPct val="0"/>
        </a:spcAft>
        <a:buNone/>
        <a:defRPr sz="2700" b="0" i="0" u="none" kern="1200" baseline="0">
          <a:solidFill>
            <a:srgbClr val="000000"/>
          </a:solidFill>
          <a:latin typeface="+mn-lt"/>
          <a:ea typeface="+mn-ea"/>
          <a:cs typeface="+mn-cs"/>
          <a:sym typeface="Helvetica Light"/>
        </a:defRPr>
      </a:lvl5pPr>
      <a:lvl6pPr marL="2514600" lvl="5" indent="-228600" algn="ctr" defTabSz="488950" rtl="0" eaLnBrk="0" fontAlgn="base" latinLnBrk="0" hangingPunct="0">
        <a:lnSpc>
          <a:spcPct val="100000"/>
        </a:lnSpc>
        <a:spcBef>
          <a:spcPct val="0"/>
        </a:spcBef>
        <a:spcAft>
          <a:spcPct val="0"/>
        </a:spcAft>
        <a:buNone/>
        <a:defRPr sz="2700" b="0" i="0" u="none" kern="1200" baseline="0">
          <a:solidFill>
            <a:srgbClr val="000000"/>
          </a:solidFill>
          <a:latin typeface="+mn-lt"/>
          <a:ea typeface="+mn-ea"/>
          <a:cs typeface="+mn-cs"/>
          <a:sym typeface="Helvetica Light"/>
        </a:defRPr>
      </a:lvl6pPr>
      <a:lvl7pPr marL="2971800" lvl="6" indent="-228600" algn="ctr" defTabSz="488950" rtl="0" eaLnBrk="0" fontAlgn="base" latinLnBrk="0" hangingPunct="0">
        <a:lnSpc>
          <a:spcPct val="100000"/>
        </a:lnSpc>
        <a:spcBef>
          <a:spcPct val="0"/>
        </a:spcBef>
        <a:spcAft>
          <a:spcPct val="0"/>
        </a:spcAft>
        <a:buNone/>
        <a:defRPr sz="2700" b="0" i="0" u="none" kern="1200" baseline="0">
          <a:solidFill>
            <a:srgbClr val="000000"/>
          </a:solidFill>
          <a:latin typeface="+mn-lt"/>
          <a:ea typeface="+mn-ea"/>
          <a:cs typeface="+mn-cs"/>
          <a:sym typeface="Helvetica Light"/>
        </a:defRPr>
      </a:lvl7pPr>
      <a:lvl8pPr marL="3429000" lvl="7" indent="-228600" algn="ctr" defTabSz="488950" rtl="0" eaLnBrk="0" fontAlgn="base" latinLnBrk="0" hangingPunct="0">
        <a:lnSpc>
          <a:spcPct val="100000"/>
        </a:lnSpc>
        <a:spcBef>
          <a:spcPct val="0"/>
        </a:spcBef>
        <a:spcAft>
          <a:spcPct val="0"/>
        </a:spcAft>
        <a:buNone/>
        <a:defRPr sz="2700" b="0" i="0" u="none" kern="1200" baseline="0">
          <a:solidFill>
            <a:srgbClr val="000000"/>
          </a:solidFill>
          <a:latin typeface="+mn-lt"/>
          <a:ea typeface="+mn-ea"/>
          <a:cs typeface="+mn-cs"/>
          <a:sym typeface="Helvetica Light"/>
        </a:defRPr>
      </a:lvl8pPr>
      <a:lvl9pPr marL="3886200" lvl="8" indent="-228600" algn="ctr" defTabSz="488950" rtl="0" eaLnBrk="0" fontAlgn="base" latinLnBrk="0" hangingPunct="0">
        <a:lnSpc>
          <a:spcPct val="100000"/>
        </a:lnSpc>
        <a:spcBef>
          <a:spcPct val="0"/>
        </a:spcBef>
        <a:spcAft>
          <a:spcPct val="0"/>
        </a:spcAft>
        <a:buNone/>
        <a:defRPr sz="2700" b="0" i="0" u="none" kern="1200" baseline="0">
          <a:solidFill>
            <a:srgbClr val="000000"/>
          </a:solidFill>
          <a:latin typeface="+mn-lt"/>
          <a:ea typeface="+mn-ea"/>
          <a:cs typeface="+mn-cs"/>
          <a:sym typeface="Helvetica Light"/>
        </a:defRPr>
      </a:lvl9pPr>
    </p:bodyStyle>
    <p:other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p:pic>
        <p:nvPicPr>
          <p:cNvPr id="8194" name="Picture 2" descr="pasted-image.pdf"/>
          <p:cNvPicPr>
            <a:picLocks noChangeAspect="1"/>
          </p:cNvPicPr>
          <p:nvPr/>
        </p:nvPicPr>
        <p:blipFill>
          <a:blip r:embed="rId12"/>
          <a:stretch>
            <a:fillRect/>
          </a:stretch>
        </p:blipFill>
        <p:spPr>
          <a:xfrm>
            <a:off x="0" y="6505575"/>
            <a:ext cx="9229725" cy="350838"/>
          </a:xfrm>
          <a:prstGeom prst="rect">
            <a:avLst/>
          </a:prstGeom>
          <a:noFill/>
          <a:ln w="9525">
            <a:noFill/>
          </a:ln>
        </p:spPr>
      </p:pic>
      <p:sp>
        <p:nvSpPr>
          <p:cNvPr id="8195" name="Rectangle 3"/>
          <p:cNvSpPr/>
          <p:nvPr/>
        </p:nvSpPr>
        <p:spPr>
          <a:xfrm>
            <a:off x="7040563" y="6548438"/>
            <a:ext cx="1549400" cy="268287"/>
          </a:xfrm>
          <a:prstGeom prst="rect">
            <a:avLst/>
          </a:prstGeom>
          <a:noFill/>
          <a:ln w="9525">
            <a:noFill/>
          </a:ln>
        </p:spPr>
        <p:txBody>
          <a:bodyPr wrap="none" lIns="42490" tIns="42490" rIns="42490" bIns="42490" anchor="ctr">
            <a:spAutoFit/>
          </a:bodyPr>
          <a:p>
            <a:pPr lvl="0" indent="0" algn="ctr" defTabSz="488950" hangingPunct="0"/>
            <a:r>
              <a:rPr lang="zh-CN" altLang="zh-CN" sz="1500" dirty="0">
                <a:solidFill>
                  <a:srgbClr val="472710"/>
                </a:solidFill>
                <a:latin typeface="Helvetica Light"/>
                <a:ea typeface="Helvetica Light"/>
                <a:sym typeface="Helvetica Light"/>
              </a:rPr>
              <a:t>waimai.meituan.com</a:t>
            </a:r>
            <a:endParaRPr lang="zh-CN" altLang="zh-CN" sz="1500" dirty="0">
              <a:solidFill>
                <a:srgbClr val="472710"/>
              </a:solidFill>
              <a:latin typeface="Helvetica Light"/>
              <a:ea typeface="Helvetica Light"/>
              <a:sym typeface="Helvetica Light"/>
            </a:endParaRPr>
          </a:p>
        </p:txBody>
      </p:sp>
      <p:pic>
        <p:nvPicPr>
          <p:cNvPr id="8196" name="图片 7"/>
          <p:cNvPicPr>
            <a:picLocks noChangeAspect="1"/>
          </p:cNvPicPr>
          <p:nvPr/>
        </p:nvPicPr>
        <p:blipFill>
          <a:blip r:embed="rId13"/>
          <a:stretch>
            <a:fillRect/>
          </a:stretch>
        </p:blipFill>
        <p:spPr>
          <a:xfrm>
            <a:off x="44450" y="666750"/>
            <a:ext cx="9144000" cy="136525"/>
          </a:xfrm>
          <a:prstGeom prst="rect">
            <a:avLst/>
          </a:prstGeom>
          <a:noFill/>
          <a:ln w="9525">
            <a:noFill/>
          </a:ln>
        </p:spPr>
      </p:pic>
      <p:pic>
        <p:nvPicPr>
          <p:cNvPr id="8197" name="图片 8"/>
          <p:cNvPicPr>
            <a:picLocks noChangeAspect="1"/>
          </p:cNvPicPr>
          <p:nvPr/>
        </p:nvPicPr>
        <p:blipFill>
          <a:blip r:embed="rId14"/>
          <a:stretch>
            <a:fillRect/>
          </a:stretch>
        </p:blipFill>
        <p:spPr>
          <a:xfrm>
            <a:off x="6383338" y="73025"/>
            <a:ext cx="2349500" cy="1414463"/>
          </a:xfrm>
          <a:prstGeom prst="rect">
            <a:avLst/>
          </a:prstGeom>
          <a:noFill/>
          <a:ln w="9525">
            <a:noFill/>
          </a:ln>
        </p:spPr>
      </p:pic>
      <p:pic>
        <p:nvPicPr>
          <p:cNvPr id="8198" name="图片 6"/>
          <p:cNvPicPr>
            <a:picLocks noChangeAspect="1"/>
          </p:cNvPicPr>
          <p:nvPr/>
        </p:nvPicPr>
        <p:blipFill>
          <a:blip r:embed="rId15"/>
          <a:stretch>
            <a:fillRect/>
          </a:stretch>
        </p:blipFill>
        <p:spPr>
          <a:xfrm flipV="1">
            <a:off x="0" y="9053513"/>
            <a:ext cx="9937750" cy="709612"/>
          </a:xfrm>
          <a:prstGeom prst="rect">
            <a:avLst/>
          </a:prstGeom>
          <a:noFill/>
          <a:ln w="9525">
            <a:noFill/>
          </a:ln>
        </p:spPr>
      </p:pic>
      <p:sp>
        <p:nvSpPr>
          <p:cNvPr id="32775" name="日期占位符 3"/>
          <p:cNvSpPr>
            <a:spLocks noGrp="1"/>
          </p:cNvSpPr>
          <p:nvPr>
            <p:ph type="dt" sz="half" idx="2"/>
          </p:nvPr>
        </p:nvSpPr>
        <p:spPr>
          <a:xfrm>
            <a:off x="628650" y="6356350"/>
            <a:ext cx="2057400" cy="365125"/>
          </a:xfrm>
          <a:prstGeom prst="rect">
            <a:avLst/>
          </a:prstGeom>
          <a:noFill/>
          <a:ln w="9525">
            <a:noFill/>
          </a:ln>
        </p:spPr>
        <p:txBody>
          <a:bodyPr lIns="76480" tIns="38238" rIns="76480" bIns="38238"/>
          <a:lstStyle>
            <a:lvl1pPr algn="ctr">
              <a:defRPr sz="3000">
                <a:solidFill>
                  <a:srgbClr val="000000"/>
                </a:solidFill>
                <a:latin typeface="Helvetica Light"/>
                <a:ea typeface="Helvetica Light"/>
              </a:defRPr>
            </a:lvl1pPr>
          </a:lstStyle>
          <a:p>
            <a:pPr lvl="0" defTabSz="488950" fontAlgn="base" hangingPunct="0"/>
            <a:endParaRPr lang="zh-CN" altLang="en-US" strike="noStrike" noProof="1" dirty="0">
              <a:sym typeface="Helvetica Light"/>
            </a:endParaRPr>
          </a:p>
        </p:txBody>
      </p:sp>
      <p:sp>
        <p:nvSpPr>
          <p:cNvPr id="32776" name="页脚占位符 4"/>
          <p:cNvSpPr>
            <a:spLocks noGrp="1"/>
          </p:cNvSpPr>
          <p:nvPr>
            <p:ph type="ftr" sz="quarter" idx="3"/>
          </p:nvPr>
        </p:nvSpPr>
        <p:spPr>
          <a:xfrm>
            <a:off x="3028950" y="6356350"/>
            <a:ext cx="3086100" cy="365125"/>
          </a:xfrm>
          <a:prstGeom prst="rect">
            <a:avLst/>
          </a:prstGeom>
          <a:noFill/>
          <a:ln w="9525">
            <a:noFill/>
          </a:ln>
        </p:spPr>
        <p:txBody>
          <a:bodyPr lIns="76480" tIns="38238" rIns="76480" bIns="38238"/>
          <a:lstStyle>
            <a:lvl1pPr algn="ctr">
              <a:defRPr sz="3000">
                <a:solidFill>
                  <a:srgbClr val="000000"/>
                </a:solidFill>
                <a:latin typeface="Helvetica Light"/>
                <a:ea typeface="Helvetica Light"/>
              </a:defRPr>
            </a:lvl1pPr>
          </a:lstStyle>
          <a:p>
            <a:pPr lvl="0" defTabSz="488950" fontAlgn="base" hangingPunct="0"/>
            <a:endParaRPr lang="zh-CN" altLang="en-US" strike="noStrike" noProof="1" dirty="0">
              <a:sym typeface="Helvetica Light"/>
            </a:endParaRPr>
          </a:p>
        </p:txBody>
      </p:sp>
      <p:sp>
        <p:nvSpPr>
          <p:cNvPr id="32777" name="灯片编号占位符 5"/>
          <p:cNvSpPr>
            <a:spLocks noGrp="1"/>
          </p:cNvSpPr>
          <p:nvPr>
            <p:ph type="sldNum" sz="quarter" idx="4"/>
          </p:nvPr>
        </p:nvSpPr>
        <p:spPr>
          <a:xfrm>
            <a:off x="4437063" y="6505575"/>
            <a:ext cx="260350" cy="268288"/>
          </a:xfrm>
          <a:prstGeom prst="rect">
            <a:avLst/>
          </a:prstGeom>
          <a:noFill/>
          <a:ln w="9525">
            <a:noFill/>
          </a:ln>
        </p:spPr>
        <p:txBody>
          <a:bodyPr wrap="none" lIns="42490" tIns="42490" rIns="42490" bIns="42490"/>
          <a:lstStyle>
            <a:lvl1pPr algn="ctr">
              <a:defRPr sz="1500">
                <a:solidFill>
                  <a:srgbClr val="000000"/>
                </a:solidFill>
                <a:latin typeface="Helvetica Light"/>
                <a:ea typeface="Helvetica Light"/>
              </a:defRPr>
            </a:lvl1pPr>
          </a:lstStyle>
          <a:p>
            <a:pPr lvl="0" defTabSz="488950" fontAlgn="base" hangingPunct="0"/>
            <a:fld id="{9A0DB2DC-4C9A-4742-B13C-FB6460FD3503}" type="slidenum">
              <a:rPr lang="zh-CN" altLang="en-US" strike="noStrike" noProof="1" dirty="0">
                <a:latin typeface="Helvetica Light"/>
                <a:ea typeface="Helvetica Light"/>
                <a:cs typeface="+mn-cs"/>
                <a:sym typeface="Helvetica Light"/>
              </a:rPr>
            </a:fld>
            <a:endParaRPr lang="zh-CN" altLang="en-US" strike="noStrike" noProof="1" dirty="0">
              <a:sym typeface="Helvetica Light"/>
            </a:endParaRPr>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hf sldNum="0" hdr="0" ftr="0" dt="0"/>
  <p:txStyles>
    <p:titleStyle>
      <a:lvl1pPr marL="0" lvl="0" indent="0" algn="ctr" defTabSz="488950" rtl="0" eaLnBrk="0" fontAlgn="base" latinLnBrk="0" hangingPunct="0">
        <a:lnSpc>
          <a:spcPct val="100000"/>
        </a:lnSpc>
        <a:spcBef>
          <a:spcPct val="0"/>
        </a:spcBef>
        <a:spcAft>
          <a:spcPct val="0"/>
        </a:spcAft>
        <a:buNone/>
        <a:defRPr sz="6700" b="0" i="0" u="none" kern="1200" baseline="0">
          <a:solidFill>
            <a:srgbClr val="000000"/>
          </a:solidFill>
          <a:latin typeface="+mj-lt"/>
          <a:ea typeface="+mj-ea"/>
          <a:cs typeface="+mj-cs"/>
          <a:sym typeface="Helvetica Light"/>
        </a:defRPr>
      </a:lvl1pPr>
    </p:titleStyle>
    <p:bodyStyle>
      <a:lvl1pPr marL="287655" lvl="0" indent="-287655" algn="ctr" defTabSz="488950" rtl="0" eaLnBrk="0" fontAlgn="base" latinLnBrk="0" hangingPunct="0">
        <a:lnSpc>
          <a:spcPct val="100000"/>
        </a:lnSpc>
        <a:spcBef>
          <a:spcPct val="0"/>
        </a:spcBef>
        <a:spcAft>
          <a:spcPct val="0"/>
        </a:spcAft>
        <a:buNone/>
        <a:defRPr sz="2700" b="0" i="0" u="none" kern="1200" baseline="0">
          <a:solidFill>
            <a:srgbClr val="000000"/>
          </a:solidFill>
          <a:latin typeface="+mn-lt"/>
          <a:ea typeface="+mn-ea"/>
          <a:cs typeface="+mn-cs"/>
          <a:sym typeface="Helvetica Light"/>
        </a:defRPr>
      </a:lvl1pPr>
      <a:lvl2pPr marL="622300" lvl="1" indent="-429895" algn="ctr" defTabSz="488950" rtl="0" eaLnBrk="0" fontAlgn="base" latinLnBrk="0" hangingPunct="0">
        <a:lnSpc>
          <a:spcPct val="100000"/>
        </a:lnSpc>
        <a:spcBef>
          <a:spcPct val="0"/>
        </a:spcBef>
        <a:spcAft>
          <a:spcPct val="0"/>
        </a:spcAft>
        <a:buNone/>
        <a:defRPr sz="2700" b="0" i="0" u="none" kern="1200" baseline="0">
          <a:solidFill>
            <a:srgbClr val="000000"/>
          </a:solidFill>
          <a:latin typeface="+mn-lt"/>
          <a:ea typeface="+mn-ea"/>
          <a:cs typeface="+mn-cs"/>
          <a:sym typeface="Helvetica Light"/>
        </a:defRPr>
      </a:lvl2pPr>
      <a:lvl3pPr marL="957580" lvl="2" indent="-574675" algn="ctr" defTabSz="488950" rtl="0" eaLnBrk="0" fontAlgn="base" latinLnBrk="0" hangingPunct="0">
        <a:lnSpc>
          <a:spcPct val="100000"/>
        </a:lnSpc>
        <a:spcBef>
          <a:spcPct val="0"/>
        </a:spcBef>
        <a:spcAft>
          <a:spcPct val="0"/>
        </a:spcAft>
        <a:buNone/>
        <a:defRPr sz="2700" b="0" i="0" u="none" kern="1200" baseline="0">
          <a:solidFill>
            <a:srgbClr val="000000"/>
          </a:solidFill>
          <a:latin typeface="+mn-lt"/>
          <a:ea typeface="+mn-ea"/>
          <a:cs typeface="+mn-cs"/>
          <a:sym typeface="Helvetica Light"/>
        </a:defRPr>
      </a:lvl3pPr>
      <a:lvl4pPr marL="1339850" lvl="3" indent="-765175" algn="ctr" defTabSz="488950" rtl="0" eaLnBrk="0" fontAlgn="base" latinLnBrk="0" hangingPunct="0">
        <a:lnSpc>
          <a:spcPct val="100000"/>
        </a:lnSpc>
        <a:spcBef>
          <a:spcPct val="0"/>
        </a:spcBef>
        <a:spcAft>
          <a:spcPct val="0"/>
        </a:spcAft>
        <a:buNone/>
        <a:defRPr sz="2700" b="0" i="0" u="none" kern="1200" baseline="0">
          <a:solidFill>
            <a:srgbClr val="000000"/>
          </a:solidFill>
          <a:latin typeface="+mn-lt"/>
          <a:ea typeface="+mn-ea"/>
          <a:cs typeface="+mn-cs"/>
          <a:sym typeface="Helvetica Light"/>
        </a:defRPr>
      </a:lvl4pPr>
      <a:lvl5pPr marL="1722755" lvl="4" indent="-957580" algn="ctr" defTabSz="488950" rtl="0" eaLnBrk="0" fontAlgn="base" latinLnBrk="0" hangingPunct="0">
        <a:lnSpc>
          <a:spcPct val="100000"/>
        </a:lnSpc>
        <a:spcBef>
          <a:spcPct val="0"/>
        </a:spcBef>
        <a:spcAft>
          <a:spcPct val="0"/>
        </a:spcAft>
        <a:buNone/>
        <a:defRPr sz="2700" b="0" i="0" u="none" kern="1200" baseline="0">
          <a:solidFill>
            <a:srgbClr val="000000"/>
          </a:solidFill>
          <a:latin typeface="+mn-lt"/>
          <a:ea typeface="+mn-ea"/>
          <a:cs typeface="+mn-cs"/>
          <a:sym typeface="Helvetica Light"/>
        </a:defRPr>
      </a:lvl5pPr>
      <a:lvl6pPr marL="2514600" lvl="5" indent="-228600" algn="ctr" defTabSz="488950" rtl="0" eaLnBrk="0" fontAlgn="base" latinLnBrk="0" hangingPunct="0">
        <a:lnSpc>
          <a:spcPct val="100000"/>
        </a:lnSpc>
        <a:spcBef>
          <a:spcPct val="0"/>
        </a:spcBef>
        <a:spcAft>
          <a:spcPct val="0"/>
        </a:spcAft>
        <a:buNone/>
        <a:defRPr sz="2700" b="0" i="0" u="none" kern="1200" baseline="0">
          <a:solidFill>
            <a:srgbClr val="000000"/>
          </a:solidFill>
          <a:latin typeface="+mn-lt"/>
          <a:ea typeface="+mn-ea"/>
          <a:cs typeface="+mn-cs"/>
          <a:sym typeface="Helvetica Light"/>
        </a:defRPr>
      </a:lvl6pPr>
      <a:lvl7pPr marL="2971800" lvl="6" indent="-228600" algn="ctr" defTabSz="488950" rtl="0" eaLnBrk="0" fontAlgn="base" latinLnBrk="0" hangingPunct="0">
        <a:lnSpc>
          <a:spcPct val="100000"/>
        </a:lnSpc>
        <a:spcBef>
          <a:spcPct val="0"/>
        </a:spcBef>
        <a:spcAft>
          <a:spcPct val="0"/>
        </a:spcAft>
        <a:buNone/>
        <a:defRPr sz="2700" b="0" i="0" u="none" kern="1200" baseline="0">
          <a:solidFill>
            <a:srgbClr val="000000"/>
          </a:solidFill>
          <a:latin typeface="+mn-lt"/>
          <a:ea typeface="+mn-ea"/>
          <a:cs typeface="+mn-cs"/>
          <a:sym typeface="Helvetica Light"/>
        </a:defRPr>
      </a:lvl7pPr>
      <a:lvl8pPr marL="3429000" lvl="7" indent="-228600" algn="ctr" defTabSz="488950" rtl="0" eaLnBrk="0" fontAlgn="base" latinLnBrk="0" hangingPunct="0">
        <a:lnSpc>
          <a:spcPct val="100000"/>
        </a:lnSpc>
        <a:spcBef>
          <a:spcPct val="0"/>
        </a:spcBef>
        <a:spcAft>
          <a:spcPct val="0"/>
        </a:spcAft>
        <a:buNone/>
        <a:defRPr sz="2700" b="0" i="0" u="none" kern="1200" baseline="0">
          <a:solidFill>
            <a:srgbClr val="000000"/>
          </a:solidFill>
          <a:latin typeface="+mn-lt"/>
          <a:ea typeface="+mn-ea"/>
          <a:cs typeface="+mn-cs"/>
          <a:sym typeface="Helvetica Light"/>
        </a:defRPr>
      </a:lvl8pPr>
      <a:lvl9pPr marL="3886200" lvl="8" indent="-228600" algn="ctr" defTabSz="488950" rtl="0" eaLnBrk="0" fontAlgn="base" latinLnBrk="0" hangingPunct="0">
        <a:lnSpc>
          <a:spcPct val="100000"/>
        </a:lnSpc>
        <a:spcBef>
          <a:spcPct val="0"/>
        </a:spcBef>
        <a:spcAft>
          <a:spcPct val="0"/>
        </a:spcAft>
        <a:buNone/>
        <a:defRPr sz="2700" b="0" i="0" u="none" kern="1200" baseline="0">
          <a:solidFill>
            <a:srgbClr val="000000"/>
          </a:solidFill>
          <a:latin typeface="+mn-lt"/>
          <a:ea typeface="+mn-ea"/>
          <a:cs typeface="+mn-cs"/>
          <a:sym typeface="Helvetica Light"/>
        </a:defRPr>
      </a:lvl9pPr>
    </p:bodyStyle>
    <p:other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p:pic>
        <p:nvPicPr>
          <p:cNvPr id="9218" name="Picture 1" descr="3232323232-32.jpg"/>
          <p:cNvPicPr>
            <a:picLocks noChangeAspect="1"/>
          </p:cNvPicPr>
          <p:nvPr/>
        </p:nvPicPr>
        <p:blipFill>
          <a:blip r:embed="rId12"/>
          <a:stretch>
            <a:fillRect/>
          </a:stretch>
        </p:blipFill>
        <p:spPr>
          <a:xfrm>
            <a:off x="0" y="-19050"/>
            <a:ext cx="9144000" cy="6896100"/>
          </a:xfrm>
          <a:prstGeom prst="rect">
            <a:avLst/>
          </a:prstGeom>
          <a:noFill/>
          <a:ln w="9525">
            <a:noFill/>
          </a:ln>
        </p:spPr>
      </p:pic>
      <p:sp>
        <p:nvSpPr>
          <p:cNvPr id="9219" name="Rectangle 2"/>
          <p:cNvSpPr>
            <a:spLocks noGrp="1"/>
          </p:cNvSpPr>
          <p:nvPr>
            <p:ph type="title"/>
          </p:nvPr>
        </p:nvSpPr>
        <p:spPr>
          <a:xfrm>
            <a:off x="1598613" y="1235075"/>
            <a:ext cx="7358062" cy="2322513"/>
          </a:xfrm>
          <a:prstGeom prst="rect">
            <a:avLst/>
          </a:prstGeom>
          <a:noFill/>
          <a:ln w="9525">
            <a:noFill/>
          </a:ln>
        </p:spPr>
        <p:txBody>
          <a:bodyPr lIns="42520" tIns="42520" rIns="42520" bIns="42520" anchor="b"/>
          <a:p>
            <a:pPr lvl="0" indent="0"/>
            <a:r>
              <a:rPr lang="zh-CN" altLang="en-US" dirty="0"/>
              <a:t>单击此处编辑母版标题样式</a:t>
            </a:r>
            <a:endParaRPr lang="zh-CN" altLang="zh-CN" dirty="0"/>
          </a:p>
        </p:txBody>
      </p:sp>
      <p:sp>
        <p:nvSpPr>
          <p:cNvPr id="9220" name="Rectangle 3"/>
          <p:cNvSpPr>
            <a:spLocks noGrp="1"/>
          </p:cNvSpPr>
          <p:nvPr>
            <p:ph type="body"/>
          </p:nvPr>
        </p:nvSpPr>
        <p:spPr>
          <a:xfrm>
            <a:off x="893763" y="3536950"/>
            <a:ext cx="7358062" cy="793750"/>
          </a:xfrm>
          <a:prstGeom prst="rect">
            <a:avLst/>
          </a:prstGeom>
          <a:noFill/>
          <a:ln w="9525">
            <a:noFill/>
          </a:ln>
        </p:spPr>
        <p:txBody>
          <a:bodyPr lIns="42520" tIns="42520" rIns="42520" bIns="42520" anchor="t"/>
          <a:p>
            <a:pPr lvl="0" indent="-287655"/>
            <a:r>
              <a:rPr lang="zh-CN" altLang="en-US" dirty="0"/>
              <a:t>单击此处编辑母版文本样式</a:t>
            </a:r>
            <a:endParaRPr lang="zh-CN" altLang="en-US" dirty="0"/>
          </a:p>
          <a:p>
            <a:pPr lvl="1" indent="-429895"/>
            <a:r>
              <a:rPr lang="zh-CN" altLang="en-US" dirty="0"/>
              <a:t>二级</a:t>
            </a:r>
            <a:endParaRPr lang="zh-CN" altLang="en-US" dirty="0"/>
          </a:p>
          <a:p>
            <a:pPr lvl="2" indent="-574675"/>
            <a:r>
              <a:rPr lang="zh-CN" altLang="en-US" dirty="0"/>
              <a:t>三级</a:t>
            </a:r>
            <a:endParaRPr lang="zh-CN" altLang="en-US" dirty="0"/>
          </a:p>
          <a:p>
            <a:pPr lvl="3" indent="-765175"/>
            <a:r>
              <a:rPr lang="zh-CN" altLang="en-US" dirty="0"/>
              <a:t>四级</a:t>
            </a:r>
            <a:endParaRPr lang="zh-CN" altLang="en-US" dirty="0"/>
          </a:p>
          <a:p>
            <a:pPr lvl="4" indent="-957580"/>
            <a:r>
              <a:rPr lang="zh-CN" altLang="en-US" dirty="0"/>
              <a:t>五级</a:t>
            </a:r>
            <a:endParaRPr lang="zh-CN" altLang="zh-CN" dirty="0"/>
          </a:p>
        </p:txBody>
      </p:sp>
      <p:sp>
        <p:nvSpPr>
          <p:cNvPr id="25605" name="Rectangle 4"/>
          <p:cNvSpPr>
            <a:spLocks noGrp="1"/>
          </p:cNvSpPr>
          <p:nvPr>
            <p:ph type="sldNum" sz="quarter" idx="4"/>
          </p:nvPr>
        </p:nvSpPr>
        <p:spPr>
          <a:xfrm>
            <a:off x="4437063" y="6505575"/>
            <a:ext cx="260350" cy="268288"/>
          </a:xfrm>
          <a:prstGeom prst="rect">
            <a:avLst/>
          </a:prstGeom>
          <a:noFill/>
          <a:ln w="9525">
            <a:noFill/>
          </a:ln>
        </p:spPr>
        <p:txBody>
          <a:bodyPr wrap="none" lIns="42520" tIns="42520" rIns="42520" bIns="42520"/>
          <a:lstStyle>
            <a:lvl1pPr algn="ctr">
              <a:defRPr sz="1500">
                <a:solidFill>
                  <a:srgbClr val="000000"/>
                </a:solidFill>
                <a:latin typeface="Helvetica Light"/>
                <a:ea typeface="Helvetica Light"/>
              </a:defRPr>
            </a:lvl1pPr>
          </a:lstStyle>
          <a:p>
            <a:pPr lvl="0" defTabSz="488950" fontAlgn="base" hangingPunct="0"/>
            <a:fld id="{9A0DB2DC-4C9A-4742-B13C-FB6460FD3503}" type="slidenum">
              <a:rPr lang="zh-CN" altLang="zh-CN" strike="noStrike" noProof="1" dirty="0">
                <a:latin typeface="Helvetica Light"/>
                <a:ea typeface="Helvetica Light"/>
                <a:cs typeface="+mn-cs"/>
                <a:sym typeface="Helvetica Light"/>
              </a:rPr>
            </a:fld>
            <a:endParaRPr lang="zh-CN" altLang="zh-CN" strike="noStrike" noProof="1" dirty="0">
              <a:sym typeface="Helvetica Light"/>
            </a:endParaRPr>
          </a:p>
        </p:txBody>
      </p:sp>
      <p:sp>
        <p:nvSpPr>
          <p:cNvPr id="25606" name="Rectangle 4"/>
          <p:cNvSpPr>
            <a:spLocks noGrp="1"/>
          </p:cNvSpPr>
          <p:nvPr>
            <p:ph type="sldNum" sz="quarter" idx="14"/>
          </p:nvPr>
        </p:nvSpPr>
        <p:spPr>
          <a:xfrm>
            <a:off x="4437063" y="6505575"/>
            <a:ext cx="260350" cy="268288"/>
          </a:xfrm>
          <a:prstGeom prst="rect">
            <a:avLst/>
          </a:prstGeom>
          <a:noFill/>
          <a:ln w="9525">
            <a:noFill/>
          </a:ln>
        </p:spPr>
        <p:txBody>
          <a:bodyPr wrap="none" lIns="42520" tIns="42520" rIns="42520" bIns="42520"/>
          <a:lstStyle>
            <a:lvl1pPr algn="ctr">
              <a:defRPr sz="1500">
                <a:solidFill>
                  <a:srgbClr val="000000"/>
                </a:solidFill>
                <a:latin typeface="Helvetica Light"/>
                <a:ea typeface="Helvetica Light"/>
              </a:defRPr>
            </a:lvl1pPr>
          </a:lstStyle>
          <a:p>
            <a:pPr lvl="0" defTabSz="488950" fontAlgn="base" hangingPunct="0"/>
            <a:fld id="{9A0DB2DC-4C9A-4742-B13C-FB6460FD3503}" type="slidenum">
              <a:rPr lang="zh-CN" altLang="zh-CN" strike="noStrike" noProof="1" dirty="0">
                <a:latin typeface="Helvetica Light"/>
                <a:ea typeface="Helvetica Light"/>
                <a:cs typeface="+mn-cs"/>
                <a:sym typeface="Helvetica Light"/>
              </a:rPr>
            </a:fld>
            <a:endParaRPr lang="zh-CN" altLang="zh-CN" strike="noStrike" noProof="1" dirty="0">
              <a:sym typeface="Helvetica Light"/>
            </a:endParaRPr>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hf sldNum="0" hdr="0" ftr="0" dt="0"/>
  <p:txStyles>
    <p:titleStyle>
      <a:lvl1pPr marL="0" lvl="0" indent="0" algn="ctr" defTabSz="488950" rtl="0" eaLnBrk="0" fontAlgn="base" latinLnBrk="0" hangingPunct="0">
        <a:lnSpc>
          <a:spcPct val="100000"/>
        </a:lnSpc>
        <a:spcBef>
          <a:spcPct val="0"/>
        </a:spcBef>
        <a:spcAft>
          <a:spcPct val="0"/>
        </a:spcAft>
        <a:buNone/>
        <a:defRPr sz="6700" b="0" i="0" u="none" kern="1200" baseline="0">
          <a:solidFill>
            <a:srgbClr val="000000"/>
          </a:solidFill>
          <a:latin typeface="+mj-lt"/>
          <a:ea typeface="+mj-ea"/>
          <a:cs typeface="+mj-cs"/>
          <a:sym typeface="Helvetica Light"/>
        </a:defRPr>
      </a:lvl1pPr>
    </p:titleStyle>
    <p:bodyStyle>
      <a:lvl1pPr marL="287655" lvl="0" indent="-287655" algn="ctr" defTabSz="488950" rtl="0" eaLnBrk="0" fontAlgn="base" latinLnBrk="0" hangingPunct="0">
        <a:lnSpc>
          <a:spcPct val="100000"/>
        </a:lnSpc>
        <a:spcBef>
          <a:spcPct val="0"/>
        </a:spcBef>
        <a:spcAft>
          <a:spcPct val="0"/>
        </a:spcAft>
        <a:buNone/>
        <a:defRPr sz="2700" b="0" i="0" u="none" kern="1200" baseline="0">
          <a:solidFill>
            <a:srgbClr val="000000"/>
          </a:solidFill>
          <a:latin typeface="+mn-lt"/>
          <a:ea typeface="+mn-ea"/>
          <a:cs typeface="+mn-cs"/>
          <a:sym typeface="Helvetica Light"/>
        </a:defRPr>
      </a:lvl1pPr>
      <a:lvl2pPr marL="622300" lvl="1" indent="-429895" algn="ctr" defTabSz="488950" rtl="0" eaLnBrk="0" fontAlgn="base" latinLnBrk="0" hangingPunct="0">
        <a:lnSpc>
          <a:spcPct val="100000"/>
        </a:lnSpc>
        <a:spcBef>
          <a:spcPct val="0"/>
        </a:spcBef>
        <a:spcAft>
          <a:spcPct val="0"/>
        </a:spcAft>
        <a:buNone/>
        <a:defRPr sz="2700" b="0" i="0" u="none" kern="1200" baseline="0">
          <a:solidFill>
            <a:srgbClr val="000000"/>
          </a:solidFill>
          <a:latin typeface="+mn-lt"/>
          <a:ea typeface="+mn-ea"/>
          <a:cs typeface="+mn-cs"/>
          <a:sym typeface="Helvetica Light"/>
        </a:defRPr>
      </a:lvl2pPr>
      <a:lvl3pPr marL="957580" lvl="2" indent="-574675" algn="ctr" defTabSz="488950" rtl="0" eaLnBrk="0" fontAlgn="base" latinLnBrk="0" hangingPunct="0">
        <a:lnSpc>
          <a:spcPct val="100000"/>
        </a:lnSpc>
        <a:spcBef>
          <a:spcPct val="0"/>
        </a:spcBef>
        <a:spcAft>
          <a:spcPct val="0"/>
        </a:spcAft>
        <a:buNone/>
        <a:defRPr sz="2700" b="0" i="0" u="none" kern="1200" baseline="0">
          <a:solidFill>
            <a:srgbClr val="000000"/>
          </a:solidFill>
          <a:latin typeface="+mn-lt"/>
          <a:ea typeface="+mn-ea"/>
          <a:cs typeface="+mn-cs"/>
          <a:sym typeface="Helvetica Light"/>
        </a:defRPr>
      </a:lvl3pPr>
      <a:lvl4pPr marL="1339850" lvl="3" indent="-765175" algn="ctr" defTabSz="488950" rtl="0" eaLnBrk="0" fontAlgn="base" latinLnBrk="0" hangingPunct="0">
        <a:lnSpc>
          <a:spcPct val="100000"/>
        </a:lnSpc>
        <a:spcBef>
          <a:spcPct val="0"/>
        </a:spcBef>
        <a:spcAft>
          <a:spcPct val="0"/>
        </a:spcAft>
        <a:buNone/>
        <a:defRPr sz="2700" b="0" i="0" u="none" kern="1200" baseline="0">
          <a:solidFill>
            <a:srgbClr val="000000"/>
          </a:solidFill>
          <a:latin typeface="+mn-lt"/>
          <a:ea typeface="+mn-ea"/>
          <a:cs typeface="+mn-cs"/>
          <a:sym typeface="Helvetica Light"/>
        </a:defRPr>
      </a:lvl4pPr>
      <a:lvl5pPr marL="1722755" lvl="4" indent="-957580" algn="ctr" defTabSz="488950" rtl="0" eaLnBrk="0" fontAlgn="base" latinLnBrk="0" hangingPunct="0">
        <a:lnSpc>
          <a:spcPct val="100000"/>
        </a:lnSpc>
        <a:spcBef>
          <a:spcPct val="0"/>
        </a:spcBef>
        <a:spcAft>
          <a:spcPct val="0"/>
        </a:spcAft>
        <a:buNone/>
        <a:defRPr sz="2700" b="0" i="0" u="none" kern="1200" baseline="0">
          <a:solidFill>
            <a:srgbClr val="000000"/>
          </a:solidFill>
          <a:latin typeface="+mn-lt"/>
          <a:ea typeface="+mn-ea"/>
          <a:cs typeface="+mn-cs"/>
          <a:sym typeface="Helvetica Light"/>
        </a:defRPr>
      </a:lvl5pPr>
      <a:lvl6pPr marL="2514600" lvl="5" indent="-228600" algn="ctr" defTabSz="488950" rtl="0" eaLnBrk="0" fontAlgn="base" latinLnBrk="0" hangingPunct="0">
        <a:lnSpc>
          <a:spcPct val="100000"/>
        </a:lnSpc>
        <a:spcBef>
          <a:spcPct val="0"/>
        </a:spcBef>
        <a:spcAft>
          <a:spcPct val="0"/>
        </a:spcAft>
        <a:buNone/>
        <a:defRPr sz="2700" b="0" i="0" u="none" kern="1200" baseline="0">
          <a:solidFill>
            <a:srgbClr val="000000"/>
          </a:solidFill>
          <a:latin typeface="+mn-lt"/>
          <a:ea typeface="+mn-ea"/>
          <a:cs typeface="+mn-cs"/>
          <a:sym typeface="Helvetica Light"/>
        </a:defRPr>
      </a:lvl6pPr>
      <a:lvl7pPr marL="2971800" lvl="6" indent="-228600" algn="ctr" defTabSz="488950" rtl="0" eaLnBrk="0" fontAlgn="base" latinLnBrk="0" hangingPunct="0">
        <a:lnSpc>
          <a:spcPct val="100000"/>
        </a:lnSpc>
        <a:spcBef>
          <a:spcPct val="0"/>
        </a:spcBef>
        <a:spcAft>
          <a:spcPct val="0"/>
        </a:spcAft>
        <a:buNone/>
        <a:defRPr sz="2700" b="0" i="0" u="none" kern="1200" baseline="0">
          <a:solidFill>
            <a:srgbClr val="000000"/>
          </a:solidFill>
          <a:latin typeface="+mn-lt"/>
          <a:ea typeface="+mn-ea"/>
          <a:cs typeface="+mn-cs"/>
          <a:sym typeface="Helvetica Light"/>
        </a:defRPr>
      </a:lvl7pPr>
      <a:lvl8pPr marL="3429000" lvl="7" indent="-228600" algn="ctr" defTabSz="488950" rtl="0" eaLnBrk="0" fontAlgn="base" latinLnBrk="0" hangingPunct="0">
        <a:lnSpc>
          <a:spcPct val="100000"/>
        </a:lnSpc>
        <a:spcBef>
          <a:spcPct val="0"/>
        </a:spcBef>
        <a:spcAft>
          <a:spcPct val="0"/>
        </a:spcAft>
        <a:buNone/>
        <a:defRPr sz="2700" b="0" i="0" u="none" kern="1200" baseline="0">
          <a:solidFill>
            <a:srgbClr val="000000"/>
          </a:solidFill>
          <a:latin typeface="+mn-lt"/>
          <a:ea typeface="+mn-ea"/>
          <a:cs typeface="+mn-cs"/>
          <a:sym typeface="Helvetica Light"/>
        </a:defRPr>
      </a:lvl8pPr>
      <a:lvl9pPr marL="3886200" lvl="8" indent="-228600" algn="ctr" defTabSz="488950" rtl="0" eaLnBrk="0" fontAlgn="base" latinLnBrk="0" hangingPunct="0">
        <a:lnSpc>
          <a:spcPct val="100000"/>
        </a:lnSpc>
        <a:spcBef>
          <a:spcPct val="0"/>
        </a:spcBef>
        <a:spcAft>
          <a:spcPct val="0"/>
        </a:spcAft>
        <a:buNone/>
        <a:defRPr sz="2700" b="0" i="0" u="none" kern="1200" baseline="0">
          <a:solidFill>
            <a:srgbClr val="000000"/>
          </a:solidFill>
          <a:latin typeface="+mn-lt"/>
          <a:ea typeface="+mn-ea"/>
          <a:cs typeface="+mn-cs"/>
          <a:sym typeface="Helvetica Light"/>
        </a:defRPr>
      </a:lvl9pPr>
    </p:bodyStyle>
    <p:other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93.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4.xml"/><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5.xml"/><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6.xml"/><Relationship Id="rId2" Type="http://schemas.openxmlformats.org/officeDocument/2006/relationships/tags" Target="../tags/tag7.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8.xml"/><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9.xml"/><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612140" y="1844675"/>
            <a:ext cx="7765414" cy="2194560"/>
          </a:xfrm>
          <a:prstGeom prst="rect">
            <a:avLst/>
          </a:prstGeom>
          <a:noFill/>
          <a:ln>
            <a:noFill/>
          </a:ln>
        </p:spPr>
        <p:txBody>
          <a:bodyPr wrap="square" rtlCol="0" anchor="t">
            <a:spAutoFit/>
            <a:scene3d>
              <a:camera prst="orthographicFront"/>
              <a:lightRig rig="soft" dir="t">
                <a:rot lat="0" lon="0" rev="15600000"/>
              </a:lightRig>
            </a:scene3d>
            <a:sp3d extrusionH="57150" prstMaterial="softEdge">
              <a:bevelT w="25400" h="38100"/>
            </a:sp3d>
          </a:bodyPr>
          <a:p>
            <a:pPr algn="ctr" fontAlgn="base"/>
            <a:r>
              <a:rPr lang="zh-CN" altLang="en-US" sz="13800" strike="noStrike" noProof="1">
                <a:solidFill>
                  <a:schemeClr val="accent4"/>
                </a:solidFill>
                <a:effectLst>
                  <a:outerShdw dist="38100" dir="2640000" algn="bl" rotWithShape="0">
                    <a:schemeClr val="tx2">
                      <a:lumMod val="75000"/>
                    </a:schemeClr>
                  </a:outerShdw>
                </a:effectLst>
                <a:latin typeface="Arial" panose="020B0604020202020204" pitchFamily="34" charset="0"/>
                <a:ea typeface="宋体" panose="02010600030101010101" pitchFamily="2" charset="-122"/>
                <a:cs typeface="+mn-ea"/>
              </a:rPr>
              <a:t>常用话术</a:t>
            </a:r>
            <a:endParaRPr lang="zh-CN" altLang="en-US" sz="13800" strike="noStrike" noProof="1">
              <a:solidFill>
                <a:schemeClr val="accent4"/>
              </a:solidFill>
              <a:effectLst>
                <a:outerShdw dist="38100" dir="2640000" algn="bl" rotWithShape="0">
                  <a:schemeClr val="tx2">
                    <a:lumMod val="75000"/>
                  </a:scheme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副标题 3074"/>
          <p:cNvSpPr>
            <a:spLocks noGrp="1"/>
          </p:cNvSpPr>
          <p:nvPr>
            <p:ph type="subTitle"/>
          </p:nvPr>
        </p:nvSpPr>
        <p:spPr>
          <a:xfrm>
            <a:off x="395288" y="266700"/>
            <a:ext cx="8461375" cy="6470650"/>
          </a:xfrm>
        </p:spPr>
        <p:txBody>
          <a:bodyPr wrap="square" lIns="90170" tIns="46990" rIns="90170" bIns="46990" anchor="t"/>
          <a:lstStyle>
            <a:lvl1pPr marL="0" lvl="0" indent="0" algn="ctr">
              <a:defRPr/>
            </a:lvl1pPr>
            <a:lvl2pPr marL="457200" lvl="1" indent="-264795" algn="ctr">
              <a:defRPr/>
            </a:lvl2pPr>
            <a:lvl3pPr marL="914400" lvl="2" indent="-531495" algn="ctr">
              <a:defRPr/>
            </a:lvl3pPr>
            <a:lvl4pPr marL="1371600" lvl="3" indent="-796925" algn="ctr">
              <a:defRPr/>
            </a:lvl4pPr>
            <a:lvl5pPr marL="1828800" lvl="4" indent="-1063625" algn="ctr">
              <a:defRPr/>
            </a:lvl5pPr>
          </a:lstStyle>
          <a:p>
            <a:pPr marL="0" lvl="0" indent="0"/>
            <a:r>
              <a:rPr lang="zh-CN" altLang="en-US" sz="5000" b="1" dirty="0">
                <a:solidFill>
                  <a:schemeClr val="accent2"/>
                </a:solidFill>
                <a:ea typeface="宋体" panose="02010600030101010101" pitchFamily="2" charset="-122"/>
              </a:rPr>
              <a:t>排名期、抢流量</a:t>
            </a:r>
            <a:endParaRPr lang="zh-CN" altLang="en-US" sz="5000" b="1" dirty="0">
              <a:solidFill>
                <a:schemeClr val="accent2"/>
              </a:solidFill>
              <a:ea typeface="宋体" panose="02010600030101010101" pitchFamily="2" charset="-122"/>
            </a:endParaRPr>
          </a:p>
          <a:p>
            <a:pPr marL="0" lvl="0" indent="0"/>
            <a:endParaRPr lang="en-US" altLang="zh-CN" sz="3200">
              <a:solidFill>
                <a:schemeClr val="tx1"/>
              </a:solidFill>
              <a:ea typeface="宋体" panose="02010600030101010101" pitchFamily="2" charset="-122"/>
            </a:endParaRPr>
          </a:p>
          <a:p>
            <a:pPr marL="0" lvl="0" indent="0"/>
            <a:r>
              <a:rPr lang="en-US" altLang="zh-CN" sz="3200">
                <a:solidFill>
                  <a:schemeClr val="tx1"/>
                </a:solidFill>
                <a:ea typeface="宋体" panose="02010600030101010101" pitchFamily="2" charset="-122"/>
              </a:rPr>
              <a:t>3</a:t>
            </a:r>
            <a:r>
              <a:rPr lang="zh-CN" altLang="en-US" sz="3200" dirty="0">
                <a:solidFill>
                  <a:schemeClr val="tx1"/>
                </a:solidFill>
                <a:ea typeface="宋体" panose="02010600030101010101" pitchFamily="2" charset="-122"/>
              </a:rPr>
              <a:t>、不管是实体店，还是网店。经营策略大体上是相同的。都是先做流量，再靠口碑与服务留住部分稳定流量，也就是回头客。</a:t>
            </a:r>
            <a:endParaRPr lang="zh-CN" altLang="en-US" sz="3200" dirty="0">
              <a:solidFill>
                <a:schemeClr val="tx1"/>
              </a:solidFill>
              <a:ea typeface="宋体" panose="02010600030101010101" pitchFamily="2" charset="-122"/>
            </a:endParaRPr>
          </a:p>
          <a:p>
            <a:pPr marL="0" lvl="0" indent="0"/>
            <a:r>
              <a:rPr lang="zh-CN" altLang="en-US" sz="3200" dirty="0">
                <a:solidFill>
                  <a:schemeClr val="tx1"/>
                </a:solidFill>
                <a:ea typeface="宋体" panose="02010600030101010101" pitchFamily="2" charset="-122"/>
              </a:rPr>
              <a:t>做活动就是利用咱们的新店排名保护期把店铺流量做到最大，这样才有可能把店铺做大做活。毕竟现在的环境，再好的产品与服务，如果不吸引顾客第一次惠顾，哪里容易建立口碑，形成品牌优势呢</a:t>
            </a:r>
            <a:endParaRPr lang="zh-CN" altLang="en-US" sz="3200" dirty="0">
              <a:solidFill>
                <a:schemeClr val="tx1"/>
              </a:solidFill>
              <a:ea typeface="宋体" panose="02010600030101010101" pitchFamily="2" charset="-122"/>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副标题 3074"/>
          <p:cNvSpPr>
            <a:spLocks noGrp="1"/>
          </p:cNvSpPr>
          <p:nvPr>
            <p:ph type="subTitle"/>
          </p:nvPr>
        </p:nvSpPr>
        <p:spPr>
          <a:xfrm>
            <a:off x="395288" y="266700"/>
            <a:ext cx="8461375" cy="6470650"/>
          </a:xfrm>
        </p:spPr>
        <p:txBody>
          <a:bodyPr wrap="square" lIns="90170" tIns="46990" rIns="90170" bIns="46990" anchor="t"/>
          <a:lstStyle>
            <a:lvl1pPr marL="0" lvl="0" indent="0" algn="ctr">
              <a:defRPr/>
            </a:lvl1pPr>
            <a:lvl2pPr marL="457200" lvl="1" indent="-264795" algn="ctr">
              <a:defRPr/>
            </a:lvl2pPr>
            <a:lvl3pPr marL="914400" lvl="2" indent="-531495" algn="ctr">
              <a:defRPr/>
            </a:lvl3pPr>
            <a:lvl4pPr marL="1371600" lvl="3" indent="-796925" algn="ctr">
              <a:defRPr/>
            </a:lvl4pPr>
            <a:lvl5pPr marL="1828800" lvl="4" indent="-1063625" algn="ctr">
              <a:defRPr/>
            </a:lvl5pPr>
          </a:lstStyle>
          <a:p>
            <a:pPr marL="0" lvl="0" indent="0"/>
            <a:r>
              <a:rPr lang="zh-CN" altLang="en-US" sz="4500" b="1" dirty="0">
                <a:solidFill>
                  <a:schemeClr val="tx1"/>
                </a:solidFill>
                <a:ea typeface="宋体" panose="02010600030101010101" pitchFamily="2" charset="-122"/>
              </a:rPr>
              <a:t>半价满减活动洽谈分析</a:t>
            </a:r>
            <a:endParaRPr lang="zh-CN" altLang="en-US" sz="4500" b="1" dirty="0">
              <a:solidFill>
                <a:schemeClr val="tx1"/>
              </a:solidFill>
              <a:ea typeface="宋体" panose="02010600030101010101" pitchFamily="2" charset="-122"/>
            </a:endParaRPr>
          </a:p>
          <a:p>
            <a:pPr marL="0" lvl="0" indent="0"/>
            <a:endParaRPr lang="zh-CN" altLang="en-US" sz="4500" b="1" dirty="0">
              <a:solidFill>
                <a:schemeClr val="tx1"/>
              </a:solidFill>
              <a:ea typeface="宋体" panose="02010600030101010101" pitchFamily="2" charset="-122"/>
            </a:endParaRPr>
          </a:p>
          <a:p>
            <a:pPr marL="0" lvl="0" indent="0" algn="l"/>
            <a:r>
              <a:rPr lang="zh-CN" altLang="en-US" sz="3600" dirty="0">
                <a:solidFill>
                  <a:srgbClr val="FF0000"/>
                </a:solidFill>
                <a:ea typeface="宋体" panose="02010600030101010101" pitchFamily="2" charset="-122"/>
              </a:rPr>
              <a:t>前提：</a:t>
            </a:r>
            <a:r>
              <a:rPr lang="en-US" altLang="zh-CN" sz="3600">
                <a:solidFill>
                  <a:srgbClr val="FF0000"/>
                </a:solidFill>
                <a:ea typeface="宋体" panose="02010600030101010101" pitchFamily="2" charset="-122"/>
              </a:rPr>
              <a:t>1.50-70%</a:t>
            </a:r>
            <a:r>
              <a:rPr lang="zh-CN" altLang="en-US" sz="3600" dirty="0">
                <a:solidFill>
                  <a:srgbClr val="FF0000"/>
                </a:solidFill>
                <a:ea typeface="宋体" panose="02010600030101010101" pitchFamily="2" charset="-122"/>
              </a:rPr>
              <a:t>毛利率</a:t>
            </a:r>
            <a:r>
              <a:rPr lang="en-US" altLang="zh-CN" sz="3600">
                <a:solidFill>
                  <a:srgbClr val="FF0000"/>
                </a:solidFill>
                <a:ea typeface="宋体" panose="02010600030101010101" pitchFamily="2" charset="-122"/>
              </a:rPr>
              <a:t>2.</a:t>
            </a:r>
            <a:r>
              <a:rPr lang="zh-CN" altLang="en-US" sz="3600" dirty="0">
                <a:solidFill>
                  <a:srgbClr val="FF0000"/>
                </a:solidFill>
                <a:ea typeface="宋体" panose="02010600030101010101" pitchFamily="2" charset="-122"/>
              </a:rPr>
              <a:t>房租、人工等暂不计算</a:t>
            </a:r>
            <a:endParaRPr lang="zh-CN" altLang="en-US" sz="3600" dirty="0">
              <a:solidFill>
                <a:srgbClr val="FF0000"/>
              </a:solidFill>
              <a:ea typeface="宋体" panose="02010600030101010101" pitchFamily="2" charset="-122"/>
            </a:endParaRPr>
          </a:p>
          <a:p>
            <a:pPr marL="0" lvl="0" indent="0" algn="l"/>
            <a:endParaRPr lang="en-US" altLang="zh-CN" sz="3600">
              <a:solidFill>
                <a:schemeClr val="tx1"/>
              </a:solidFill>
              <a:ea typeface="宋体" panose="02010600030101010101" pitchFamily="2" charset="-122"/>
            </a:endParaRPr>
          </a:p>
          <a:p>
            <a:pPr marL="0" lvl="0" indent="0" algn="l"/>
            <a:r>
              <a:rPr lang="en-US" altLang="zh-CN" sz="3600">
                <a:solidFill>
                  <a:schemeClr val="tx1"/>
                </a:solidFill>
                <a:ea typeface="宋体" panose="02010600030101010101" pitchFamily="2" charset="-122"/>
              </a:rPr>
              <a:t>1.  </a:t>
            </a:r>
            <a:r>
              <a:rPr lang="zh-CN" altLang="en-US" sz="3600" dirty="0">
                <a:solidFill>
                  <a:schemeClr val="tx1"/>
                </a:solidFill>
                <a:ea typeface="宋体" panose="02010600030101010101" pitchFamily="2" charset="-122"/>
              </a:rPr>
              <a:t>假如</a:t>
            </a:r>
            <a:r>
              <a:rPr lang="en-US" altLang="zh-CN" sz="3600">
                <a:solidFill>
                  <a:schemeClr val="tx1"/>
                </a:solidFill>
                <a:ea typeface="宋体" panose="02010600030101010101" pitchFamily="2" charset="-122"/>
              </a:rPr>
              <a:t>20-6/30-9/60-18</a:t>
            </a:r>
            <a:r>
              <a:rPr lang="zh-CN" altLang="en-US" sz="3600" dirty="0">
                <a:solidFill>
                  <a:schemeClr val="tx1"/>
                </a:solidFill>
                <a:ea typeface="宋体" panose="02010600030101010101" pitchFamily="2" charset="-122"/>
              </a:rPr>
              <a:t>的活动，商家剩余</a:t>
            </a:r>
            <a:r>
              <a:rPr lang="en-US" altLang="zh-CN" sz="3600">
                <a:solidFill>
                  <a:schemeClr val="tx1"/>
                </a:solidFill>
                <a:ea typeface="宋体" panose="02010600030101010101" pitchFamily="2" charset="-122"/>
              </a:rPr>
              <a:t>70%</a:t>
            </a:r>
            <a:endParaRPr lang="en-US" altLang="zh-CN" sz="3600">
              <a:solidFill>
                <a:schemeClr val="tx1"/>
              </a:solidFill>
              <a:ea typeface="宋体" panose="02010600030101010101" pitchFamily="2" charset="-122"/>
            </a:endParaRPr>
          </a:p>
          <a:p>
            <a:pPr marL="0" lvl="0" indent="0" algn="l"/>
            <a:r>
              <a:rPr lang="en-US" altLang="zh-CN" sz="3600">
                <a:solidFill>
                  <a:schemeClr val="tx1"/>
                </a:solidFill>
                <a:ea typeface="宋体" panose="02010600030101010101" pitchFamily="2" charset="-122"/>
              </a:rPr>
              <a:t>2.  </a:t>
            </a:r>
            <a:r>
              <a:rPr lang="zh-CN" altLang="en-US" sz="3600" dirty="0">
                <a:solidFill>
                  <a:schemeClr val="tx1"/>
                </a:solidFill>
                <a:ea typeface="宋体" panose="02010600030101010101" pitchFamily="2" charset="-122"/>
              </a:rPr>
              <a:t>美团专送扣</a:t>
            </a:r>
            <a:r>
              <a:rPr lang="en-US" altLang="zh-CN" sz="3600">
                <a:solidFill>
                  <a:schemeClr val="tx1"/>
                </a:solidFill>
                <a:ea typeface="宋体" panose="02010600030101010101" pitchFamily="2" charset="-122"/>
              </a:rPr>
              <a:t>20%</a:t>
            </a:r>
            <a:r>
              <a:rPr lang="zh-CN" altLang="en-US" sz="3600">
                <a:solidFill>
                  <a:schemeClr val="tx1"/>
                </a:solidFill>
                <a:ea typeface="宋体" panose="02010600030101010101" pitchFamily="2" charset="-122"/>
              </a:rPr>
              <a:t>，这样大额优惠</a:t>
            </a:r>
            <a:r>
              <a:rPr lang="zh-CN" altLang="en-US" sz="3600" dirty="0">
                <a:solidFill>
                  <a:schemeClr val="tx1"/>
                </a:solidFill>
                <a:ea typeface="宋体" panose="02010600030101010101" pitchFamily="2" charset="-122"/>
              </a:rPr>
              <a:t>活，商家至少收回</a:t>
            </a:r>
            <a:r>
              <a:rPr lang="en-US" altLang="zh-CN" sz="3600" dirty="0">
                <a:solidFill>
                  <a:schemeClr val="tx1"/>
                </a:solidFill>
                <a:ea typeface="宋体" panose="02010600030101010101" pitchFamily="2" charset="-122"/>
              </a:rPr>
              <a:t>50</a:t>
            </a:r>
            <a:r>
              <a:rPr lang="en-US" altLang="zh-CN" sz="3600">
                <a:solidFill>
                  <a:schemeClr val="tx1"/>
                </a:solidFill>
                <a:ea typeface="宋体" panose="02010600030101010101" pitchFamily="2" charset="-122"/>
              </a:rPr>
              <a:t>%</a:t>
            </a:r>
            <a:r>
              <a:rPr lang="en-US" altLang="zh-CN" sz="3600" dirty="0">
                <a:solidFill>
                  <a:schemeClr val="tx1"/>
                </a:solidFill>
                <a:ea typeface="宋体" panose="02010600030101010101" pitchFamily="2" charset="-122"/>
              </a:rPr>
              <a:t>.</a:t>
            </a:r>
            <a:endParaRPr lang="en-US" altLang="zh-CN" sz="3600" dirty="0">
              <a:solidFill>
                <a:schemeClr val="tx1"/>
              </a:solidFill>
              <a:ea typeface="宋体" panose="02010600030101010101" pitchFamily="2" charset="-122"/>
            </a:endParaRPr>
          </a:p>
          <a:p>
            <a:pPr marL="0" lvl="0" indent="0" algn="l"/>
            <a:endParaRPr lang="zh-CN" altLang="en-US" sz="3600" dirty="0">
              <a:solidFill>
                <a:schemeClr val="tx1"/>
              </a:solidFill>
              <a:ea typeface="宋体" panose="02010600030101010101" pitchFamily="2" charset="-122"/>
            </a:endParaRPr>
          </a:p>
          <a:p>
            <a:pPr marL="0" lvl="0" indent="0" algn="l"/>
            <a:endParaRPr lang="zh-CN" altLang="en-US" sz="3600" dirty="0">
              <a:solidFill>
                <a:schemeClr val="tx1"/>
              </a:solidFill>
              <a:ea typeface="宋体" panose="02010600030101010101" pitchFamily="2" charset="-122"/>
            </a:endParaRPr>
          </a:p>
          <a:p>
            <a:pPr marL="0" lvl="0" indent="0"/>
            <a:endParaRPr lang="zh-CN" altLang="en-US" sz="3600" dirty="0">
              <a:solidFill>
                <a:schemeClr val="tx1"/>
              </a:solidFill>
              <a:ea typeface="宋体" panose="02010600030101010101" pitchFamily="2" charset="-122"/>
            </a:endParaRPr>
          </a:p>
          <a:p>
            <a:pPr marL="0" lvl="0" indent="0"/>
            <a:endParaRPr lang="zh-CN" altLang="en-US" sz="3600" dirty="0">
              <a:solidFill>
                <a:schemeClr val="tx1"/>
              </a:solidFill>
              <a:ea typeface="宋体" panose="02010600030101010101" pitchFamily="2" charset="-122"/>
            </a:endParaRPr>
          </a:p>
          <a:p>
            <a:pPr marL="0" lvl="0" indent="0"/>
            <a:endParaRPr lang="zh-CN" altLang="en-US" sz="3600" dirty="0">
              <a:solidFill>
                <a:schemeClr val="tx1"/>
              </a:solidFill>
              <a:ea typeface="宋体" panose="02010600030101010101" pitchFamily="2" charset="-122"/>
            </a:endParaRPr>
          </a:p>
          <a:p>
            <a:pPr marL="0" lvl="0" indent="0"/>
            <a:endParaRPr lang="zh-CN" altLang="en-US" sz="3600" dirty="0">
              <a:solidFill>
                <a:schemeClr val="tx1"/>
              </a:solidFill>
              <a:ea typeface="宋体" panose="02010600030101010101" pitchFamily="2" charset="-122"/>
            </a:endParaRPr>
          </a:p>
          <a:p>
            <a:pPr marL="0" lvl="0" indent="0"/>
            <a:endParaRPr lang="zh-CN" altLang="en-US" sz="3600" dirty="0">
              <a:solidFill>
                <a:schemeClr val="tx1"/>
              </a:solidFill>
              <a:ea typeface="宋体" panose="02010600030101010101" pitchFamily="2" charset="-122"/>
            </a:endParaRPr>
          </a:p>
          <a:p>
            <a:pPr marL="0" lvl="0" indent="0"/>
            <a:endParaRPr lang="zh-CN" altLang="en-US" sz="3600" dirty="0">
              <a:solidFill>
                <a:schemeClr val="tx1"/>
              </a:solidFill>
              <a:ea typeface="宋体" panose="02010600030101010101" pitchFamily="2" charset="-122"/>
            </a:endParaRPr>
          </a:p>
          <a:p>
            <a:pPr marL="0" lvl="0" indent="0"/>
            <a:endParaRPr lang="zh-CN" altLang="en-US" sz="3600" dirty="0">
              <a:solidFill>
                <a:schemeClr val="tx1"/>
              </a:solidFill>
              <a:ea typeface="宋体" panose="02010600030101010101" pitchFamily="2" charset="-122"/>
            </a:endParaRPr>
          </a:p>
          <a:p>
            <a:pPr marL="0" lvl="0" indent="0"/>
            <a:endParaRPr lang="zh-CN" altLang="en-US" sz="3600" dirty="0">
              <a:solidFill>
                <a:schemeClr val="tx1"/>
              </a:solidFill>
              <a:ea typeface="宋体" panose="02010600030101010101" pitchFamily="2" charset="-122"/>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副标题 3074"/>
          <p:cNvSpPr>
            <a:spLocks noGrp="1"/>
          </p:cNvSpPr>
          <p:nvPr>
            <p:ph type="subTitle"/>
          </p:nvPr>
        </p:nvSpPr>
        <p:spPr>
          <a:xfrm>
            <a:off x="395288" y="266700"/>
            <a:ext cx="8461375" cy="6470650"/>
          </a:xfrm>
        </p:spPr>
        <p:txBody>
          <a:bodyPr wrap="square" lIns="90170" tIns="46990" rIns="90170" bIns="46990" anchor="t"/>
          <a:lstStyle>
            <a:lvl1pPr marL="0" lvl="0" indent="0" algn="ctr">
              <a:defRPr/>
            </a:lvl1pPr>
            <a:lvl2pPr marL="457200" lvl="1" indent="-264795" algn="ctr">
              <a:defRPr/>
            </a:lvl2pPr>
            <a:lvl3pPr marL="914400" lvl="2" indent="-531495" algn="ctr">
              <a:defRPr/>
            </a:lvl3pPr>
            <a:lvl4pPr marL="1371600" lvl="3" indent="-796925" algn="ctr">
              <a:defRPr/>
            </a:lvl4pPr>
            <a:lvl5pPr marL="1828800" lvl="4" indent="-1063625" algn="ctr">
              <a:defRPr/>
            </a:lvl5pPr>
          </a:lstStyle>
          <a:p>
            <a:pPr marL="0" lvl="0" indent="0" algn="l"/>
            <a:r>
              <a:rPr lang="zh-CN" altLang="en-US" sz="3600" dirty="0">
                <a:solidFill>
                  <a:srgbClr val="FF0000"/>
                </a:solidFill>
                <a:ea typeface="宋体" panose="02010600030101010101" pitchFamily="2" charset="-122"/>
              </a:rPr>
              <a:t>前提：</a:t>
            </a:r>
            <a:r>
              <a:rPr lang="en-US" altLang="zh-CN" sz="3600">
                <a:solidFill>
                  <a:srgbClr val="FF0000"/>
                </a:solidFill>
                <a:ea typeface="宋体" panose="02010600030101010101" pitchFamily="2" charset="-122"/>
              </a:rPr>
              <a:t>1.   50-70%</a:t>
            </a:r>
            <a:r>
              <a:rPr lang="zh-CN" altLang="en-US" sz="3600" dirty="0">
                <a:solidFill>
                  <a:srgbClr val="FF0000"/>
                </a:solidFill>
                <a:ea typeface="宋体" panose="02010600030101010101" pitchFamily="2" charset="-122"/>
              </a:rPr>
              <a:t>毛利率</a:t>
            </a:r>
            <a:endParaRPr lang="zh-CN" altLang="en-US" sz="3600" dirty="0">
              <a:solidFill>
                <a:srgbClr val="FF0000"/>
              </a:solidFill>
              <a:ea typeface="宋体" panose="02010600030101010101" pitchFamily="2" charset="-122"/>
            </a:endParaRPr>
          </a:p>
          <a:p>
            <a:pPr marL="0" lvl="0" indent="0" algn="l"/>
            <a:r>
              <a:rPr lang="en-US" altLang="zh-CN" sz="3600">
                <a:solidFill>
                  <a:srgbClr val="FF0000"/>
                </a:solidFill>
                <a:ea typeface="宋体" panose="02010600030101010101" pitchFamily="2" charset="-122"/>
              </a:rPr>
              <a:t>           2.</a:t>
            </a:r>
            <a:r>
              <a:rPr lang="zh-CN" altLang="en-US" sz="3600" dirty="0">
                <a:solidFill>
                  <a:srgbClr val="FF0000"/>
                </a:solidFill>
                <a:ea typeface="宋体" panose="02010600030101010101" pitchFamily="2" charset="-122"/>
              </a:rPr>
              <a:t>房租、人工等暂不计算</a:t>
            </a:r>
            <a:endParaRPr lang="zh-CN" altLang="en-US" sz="3600" dirty="0">
              <a:solidFill>
                <a:srgbClr val="FF0000"/>
              </a:solidFill>
              <a:ea typeface="宋体" panose="02010600030101010101" pitchFamily="2" charset="-122"/>
            </a:endParaRPr>
          </a:p>
          <a:p>
            <a:pPr marL="0" lvl="0" indent="0" algn="l"/>
            <a:r>
              <a:rPr lang="en-US" altLang="zh-CN" sz="3600" dirty="0">
                <a:solidFill>
                  <a:srgbClr val="FF0000"/>
                </a:solidFill>
                <a:ea typeface="宋体" panose="02010600030101010101" pitchFamily="2" charset="-122"/>
              </a:rPr>
              <a:t>3.</a:t>
            </a:r>
            <a:r>
              <a:rPr lang="zh-CN" altLang="en-US" sz="3600" dirty="0">
                <a:solidFill>
                  <a:srgbClr val="FF0000"/>
                </a:solidFill>
                <a:ea typeface="宋体" panose="02010600030101010101" pitchFamily="2" charset="-122"/>
              </a:rPr>
              <a:t>假设商品成本</a:t>
            </a:r>
            <a:r>
              <a:rPr lang="en-US" altLang="zh-CN" sz="3600" dirty="0">
                <a:solidFill>
                  <a:srgbClr val="FF0000"/>
                </a:solidFill>
                <a:ea typeface="宋体" panose="02010600030101010101" pitchFamily="2" charset="-122"/>
              </a:rPr>
              <a:t>50</a:t>
            </a:r>
            <a:r>
              <a:rPr lang="zh-CN" altLang="en-US" sz="3600" dirty="0">
                <a:solidFill>
                  <a:srgbClr val="FF0000"/>
                </a:solidFill>
                <a:ea typeface="宋体" panose="02010600030101010101" pitchFamily="2" charset="-122"/>
              </a:rPr>
              <a:t>元。如果售价</a:t>
            </a:r>
            <a:r>
              <a:rPr lang="en-US" altLang="zh-CN" sz="3600" dirty="0">
                <a:solidFill>
                  <a:srgbClr val="FF0000"/>
                </a:solidFill>
                <a:ea typeface="宋体" panose="02010600030101010101" pitchFamily="2" charset="-122"/>
              </a:rPr>
              <a:t>50</a:t>
            </a:r>
            <a:r>
              <a:rPr lang="zh-CN" altLang="en-US" sz="3600" dirty="0">
                <a:solidFill>
                  <a:srgbClr val="FF0000"/>
                </a:solidFill>
                <a:ea typeface="宋体" panose="02010600030101010101" pitchFamily="2" charset="-122"/>
              </a:rPr>
              <a:t>元，销量最多但是不赚钱。如果售价</a:t>
            </a:r>
            <a:r>
              <a:rPr lang="en-US" altLang="zh-CN" sz="3600" dirty="0">
                <a:solidFill>
                  <a:srgbClr val="FF0000"/>
                </a:solidFill>
                <a:ea typeface="宋体" panose="02010600030101010101" pitchFamily="2" charset="-122"/>
              </a:rPr>
              <a:t>100</a:t>
            </a:r>
            <a:r>
              <a:rPr lang="zh-CN" altLang="en-US" sz="3600" dirty="0">
                <a:solidFill>
                  <a:srgbClr val="FF0000"/>
                </a:solidFill>
                <a:ea typeface="宋体" panose="02010600030101010101" pitchFamily="2" charset="-122"/>
              </a:rPr>
              <a:t>元，那么每笔交易赚钱最大，但是销量肯定最少。可能售价</a:t>
            </a:r>
            <a:r>
              <a:rPr lang="en-US" altLang="zh-CN" sz="3600" dirty="0">
                <a:solidFill>
                  <a:srgbClr val="FF0000"/>
                </a:solidFill>
                <a:ea typeface="宋体" panose="02010600030101010101" pitchFamily="2" charset="-122"/>
              </a:rPr>
              <a:t>70</a:t>
            </a:r>
            <a:r>
              <a:rPr lang="zh-CN" altLang="en-US" sz="3600" dirty="0">
                <a:solidFill>
                  <a:srgbClr val="FF0000"/>
                </a:solidFill>
                <a:ea typeface="宋体" panose="02010600030101010101" pitchFamily="2" charset="-122"/>
              </a:rPr>
              <a:t>元，既能保证有订单又能使利益最大化。那么这个</a:t>
            </a:r>
            <a:r>
              <a:rPr lang="en-US" altLang="zh-CN" sz="3600" dirty="0">
                <a:solidFill>
                  <a:srgbClr val="FF0000"/>
                </a:solidFill>
                <a:ea typeface="宋体" panose="02010600030101010101" pitchFamily="2" charset="-122"/>
              </a:rPr>
              <a:t>70</a:t>
            </a:r>
            <a:r>
              <a:rPr lang="zh-CN" altLang="en-US" sz="3600" dirty="0">
                <a:solidFill>
                  <a:srgbClr val="FF0000"/>
                </a:solidFill>
                <a:ea typeface="宋体" panose="02010600030101010101" pitchFamily="2" charset="-122"/>
              </a:rPr>
              <a:t>元就是这个商家经营的平衡点。</a:t>
            </a:r>
            <a:endParaRPr lang="zh-CN" altLang="en-US" sz="3600" dirty="0">
              <a:solidFill>
                <a:srgbClr val="FF0000"/>
              </a:solidFill>
              <a:ea typeface="宋体" panose="02010600030101010101" pitchFamily="2" charset="-122"/>
            </a:endParaRPr>
          </a:p>
          <a:p>
            <a:pPr marL="0" lvl="0" indent="0" algn="l"/>
            <a:r>
              <a:rPr lang="zh-CN" altLang="en-US" sz="3600">
                <a:solidFill>
                  <a:schemeClr val="tx1"/>
                </a:solidFill>
                <a:ea typeface="宋体" panose="02010600030101010101" pitchFamily="2" charset="-122"/>
              </a:rPr>
              <a:t>售价</a:t>
            </a:r>
            <a:endParaRPr lang="zh-CN" altLang="en-US" sz="3600">
              <a:solidFill>
                <a:schemeClr val="tx1"/>
              </a:solidFill>
              <a:ea typeface="宋体" panose="02010600030101010101" pitchFamily="2" charset="-122"/>
            </a:endParaRPr>
          </a:p>
          <a:p>
            <a:pPr marL="0" lvl="0" indent="0" algn="l"/>
            <a:r>
              <a:rPr lang="en-US" altLang="zh-CN" sz="3600" dirty="0">
                <a:solidFill>
                  <a:schemeClr val="tx1"/>
                </a:solidFill>
                <a:ea typeface="宋体" panose="02010600030101010101" pitchFamily="2" charset="-122"/>
              </a:rPr>
              <a:t>                        </a:t>
            </a:r>
            <a:r>
              <a:rPr lang="zh-CN" altLang="en-US" sz="3600" dirty="0">
                <a:solidFill>
                  <a:schemeClr val="tx1"/>
                </a:solidFill>
                <a:ea typeface="宋体" panose="02010600030101010101" pitchFamily="2" charset="-122"/>
              </a:rPr>
              <a:t>成本价</a:t>
            </a:r>
            <a:endParaRPr lang="zh-CN" altLang="en-US" sz="3600" dirty="0">
              <a:solidFill>
                <a:schemeClr val="tx1"/>
              </a:solidFill>
              <a:ea typeface="宋体" panose="02010600030101010101" pitchFamily="2" charset="-122"/>
            </a:endParaRPr>
          </a:p>
          <a:p>
            <a:pPr marL="0" lvl="0" indent="0" algn="l"/>
            <a:endParaRPr lang="zh-CN" altLang="en-US" sz="3600" dirty="0">
              <a:solidFill>
                <a:schemeClr val="tx1"/>
              </a:solidFill>
              <a:ea typeface="宋体" panose="02010600030101010101" pitchFamily="2" charset="-122"/>
            </a:endParaRPr>
          </a:p>
          <a:p>
            <a:pPr marL="0" lvl="0" indent="0" algn="l"/>
            <a:r>
              <a:rPr lang="zh-CN" altLang="en-US" sz="3600" dirty="0">
                <a:solidFill>
                  <a:schemeClr val="tx1"/>
                </a:solidFill>
                <a:ea typeface="宋体" panose="02010600030101010101" pitchFamily="2" charset="-122"/>
              </a:rPr>
              <a:t>                  销量</a:t>
            </a:r>
            <a:endParaRPr lang="zh-CN" altLang="en-US" sz="3600" dirty="0">
              <a:solidFill>
                <a:schemeClr val="tx1"/>
              </a:solidFill>
              <a:ea typeface="宋体" panose="02010600030101010101" pitchFamily="2" charset="-122"/>
            </a:endParaRPr>
          </a:p>
          <a:p>
            <a:pPr marL="0" lvl="0" indent="0"/>
            <a:endParaRPr lang="zh-CN" altLang="en-US" sz="3600" dirty="0">
              <a:solidFill>
                <a:schemeClr val="tx1"/>
              </a:solidFill>
              <a:ea typeface="宋体" panose="02010600030101010101" pitchFamily="2" charset="-122"/>
            </a:endParaRPr>
          </a:p>
          <a:p>
            <a:pPr marL="0" lvl="0" indent="0"/>
            <a:endParaRPr lang="zh-CN" altLang="en-US" sz="3600" dirty="0">
              <a:solidFill>
                <a:schemeClr val="tx1"/>
              </a:solidFill>
              <a:ea typeface="宋体" panose="02010600030101010101" pitchFamily="2" charset="-122"/>
            </a:endParaRPr>
          </a:p>
          <a:p>
            <a:pPr marL="0" lvl="0" indent="0"/>
            <a:endParaRPr lang="zh-CN" altLang="en-US" sz="3600" dirty="0">
              <a:solidFill>
                <a:schemeClr val="tx1"/>
              </a:solidFill>
              <a:ea typeface="宋体" panose="02010600030101010101" pitchFamily="2" charset="-122"/>
            </a:endParaRPr>
          </a:p>
          <a:p>
            <a:pPr marL="0" lvl="0" indent="0"/>
            <a:endParaRPr lang="zh-CN" altLang="en-US" sz="3600" dirty="0">
              <a:solidFill>
                <a:schemeClr val="tx1"/>
              </a:solidFill>
              <a:ea typeface="宋体" panose="02010600030101010101" pitchFamily="2" charset="-122"/>
            </a:endParaRPr>
          </a:p>
          <a:p>
            <a:pPr marL="0" lvl="0" indent="0"/>
            <a:endParaRPr lang="zh-CN" altLang="en-US" sz="3600" dirty="0">
              <a:solidFill>
                <a:schemeClr val="tx1"/>
              </a:solidFill>
              <a:ea typeface="宋体" panose="02010600030101010101" pitchFamily="2" charset="-122"/>
            </a:endParaRPr>
          </a:p>
          <a:p>
            <a:pPr marL="0" lvl="0" indent="0"/>
            <a:endParaRPr lang="zh-CN" altLang="en-US" sz="3600" dirty="0">
              <a:solidFill>
                <a:schemeClr val="tx1"/>
              </a:solidFill>
              <a:ea typeface="宋体" panose="02010600030101010101" pitchFamily="2" charset="-122"/>
            </a:endParaRPr>
          </a:p>
          <a:p>
            <a:pPr marL="0" lvl="0" indent="0"/>
            <a:endParaRPr lang="zh-CN" altLang="en-US" sz="3600" dirty="0">
              <a:solidFill>
                <a:schemeClr val="tx1"/>
              </a:solidFill>
              <a:ea typeface="宋体" panose="02010600030101010101" pitchFamily="2" charset="-122"/>
            </a:endParaRPr>
          </a:p>
          <a:p>
            <a:pPr marL="0" lvl="0" indent="0"/>
            <a:endParaRPr lang="zh-CN" altLang="en-US" sz="3600" dirty="0">
              <a:solidFill>
                <a:schemeClr val="tx1"/>
              </a:solidFill>
              <a:ea typeface="宋体" panose="02010600030101010101" pitchFamily="2" charset="-122"/>
            </a:endParaRPr>
          </a:p>
        </p:txBody>
      </p:sp>
      <p:cxnSp>
        <p:nvCxnSpPr>
          <p:cNvPr id="3" name="直接箭头连接符 2"/>
          <p:cNvCxnSpPr/>
          <p:nvPr/>
        </p:nvCxnSpPr>
        <p:spPr>
          <a:xfrm flipV="1">
            <a:off x="1301750" y="5948363"/>
            <a:ext cx="2190750" cy="555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 name="直接箭头连接符 3"/>
          <p:cNvCxnSpPr/>
          <p:nvPr/>
        </p:nvCxnSpPr>
        <p:spPr>
          <a:xfrm flipV="1">
            <a:off x="1409700" y="4635500"/>
            <a:ext cx="0" cy="13684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1403350" y="5445125"/>
            <a:ext cx="2089150" cy="71438"/>
          </a:xfrm>
          <a:prstGeom prst="line">
            <a:avLst/>
          </a:prstGeom>
        </p:spPr>
        <p:style>
          <a:lnRef idx="1">
            <a:schemeClr val="accent1"/>
          </a:lnRef>
          <a:fillRef idx="0">
            <a:schemeClr val="accent1"/>
          </a:fillRef>
          <a:effectRef idx="0">
            <a:schemeClr val="accent1"/>
          </a:effectRef>
          <a:fontRef idx="minor">
            <a:schemeClr val="tx1"/>
          </a:fontRef>
        </p:style>
      </p:cxnSp>
      <p:sp>
        <p:nvSpPr>
          <p:cNvPr id="6" name="任意多边形 5"/>
          <p:cNvSpPr/>
          <p:nvPr/>
        </p:nvSpPr>
        <p:spPr>
          <a:xfrm>
            <a:off x="1485900" y="4719638"/>
            <a:ext cx="1447800" cy="1146175"/>
          </a:xfrm>
          <a:custGeom>
            <a:avLst/>
            <a:gdLst>
              <a:gd name="connisteX0" fmla="*/ 0 w 1447800"/>
              <a:gd name="connsiteY0" fmla="*/ 0 h 1146033"/>
              <a:gd name="connisteX1" fmla="*/ 65405 w 1447800"/>
              <a:gd name="connsiteY1" fmla="*/ 52705 h 1146033"/>
              <a:gd name="connisteX2" fmla="*/ 118110 w 1447800"/>
              <a:gd name="connsiteY2" fmla="*/ 118110 h 1146033"/>
              <a:gd name="connisteX3" fmla="*/ 170815 w 1447800"/>
              <a:gd name="connsiteY3" fmla="*/ 184150 h 1146033"/>
              <a:gd name="connisteX4" fmla="*/ 197485 w 1447800"/>
              <a:gd name="connsiteY4" fmla="*/ 262890 h 1146033"/>
              <a:gd name="connisteX5" fmla="*/ 249555 w 1447800"/>
              <a:gd name="connsiteY5" fmla="*/ 328930 h 1146033"/>
              <a:gd name="connisteX6" fmla="*/ 276225 w 1447800"/>
              <a:gd name="connsiteY6" fmla="*/ 407670 h 1146033"/>
              <a:gd name="connisteX7" fmla="*/ 328930 w 1447800"/>
              <a:gd name="connsiteY7" fmla="*/ 473710 h 1146033"/>
              <a:gd name="connisteX8" fmla="*/ 381635 w 1447800"/>
              <a:gd name="connsiteY8" fmla="*/ 539750 h 1146033"/>
              <a:gd name="connisteX9" fmla="*/ 447040 w 1447800"/>
              <a:gd name="connsiteY9" fmla="*/ 605155 h 1146033"/>
              <a:gd name="connisteX10" fmla="*/ 499745 w 1447800"/>
              <a:gd name="connsiteY10" fmla="*/ 671195 h 1146033"/>
              <a:gd name="connisteX11" fmla="*/ 579120 w 1447800"/>
              <a:gd name="connsiteY11" fmla="*/ 736600 h 1146033"/>
              <a:gd name="connisteX12" fmla="*/ 644525 w 1447800"/>
              <a:gd name="connsiteY12" fmla="*/ 789305 h 1146033"/>
              <a:gd name="connisteX13" fmla="*/ 697230 w 1447800"/>
              <a:gd name="connsiteY13" fmla="*/ 868680 h 1146033"/>
              <a:gd name="connisteX14" fmla="*/ 763270 w 1447800"/>
              <a:gd name="connsiteY14" fmla="*/ 921385 h 1146033"/>
              <a:gd name="connisteX15" fmla="*/ 829310 w 1447800"/>
              <a:gd name="connsiteY15" fmla="*/ 947420 h 1146033"/>
              <a:gd name="connisteX16" fmla="*/ 908050 w 1447800"/>
              <a:gd name="connsiteY16" fmla="*/ 1000125 h 1146033"/>
              <a:gd name="connisteX17" fmla="*/ 974090 w 1447800"/>
              <a:gd name="connsiteY17" fmla="*/ 1052830 h 1146033"/>
              <a:gd name="connisteX18" fmla="*/ 1039495 w 1447800"/>
              <a:gd name="connsiteY18" fmla="*/ 1092200 h 1146033"/>
              <a:gd name="connisteX19" fmla="*/ 1105535 w 1447800"/>
              <a:gd name="connsiteY19" fmla="*/ 1092200 h 1146033"/>
              <a:gd name="connisteX20" fmla="*/ 1170940 w 1447800"/>
              <a:gd name="connsiteY20" fmla="*/ 1131570 h 1146033"/>
              <a:gd name="connisteX21" fmla="*/ 1250315 w 1447800"/>
              <a:gd name="connsiteY21" fmla="*/ 1144905 h 1146033"/>
              <a:gd name="connisteX22" fmla="*/ 1316355 w 1447800"/>
              <a:gd name="connsiteY22" fmla="*/ 1144905 h 1146033"/>
              <a:gd name="connisteX23" fmla="*/ 1381760 w 1447800"/>
              <a:gd name="connsiteY23" fmla="*/ 1144905 h 1146033"/>
              <a:gd name="connisteX24" fmla="*/ 1447800 w 1447800"/>
              <a:gd name="connsiteY24" fmla="*/ 1144905 h 114603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Lst>
            <a:rect l="l" t="t" r="r" b="b"/>
            <a:pathLst>
              <a:path w="1447800" h="1146034">
                <a:moveTo>
                  <a:pt x="0" y="0"/>
                </a:moveTo>
                <a:cubicBezTo>
                  <a:pt x="12065" y="9525"/>
                  <a:pt x="41910" y="29210"/>
                  <a:pt x="65405" y="52705"/>
                </a:cubicBezTo>
                <a:cubicBezTo>
                  <a:pt x="88900" y="76200"/>
                  <a:pt x="97155" y="92075"/>
                  <a:pt x="118110" y="118110"/>
                </a:cubicBezTo>
                <a:cubicBezTo>
                  <a:pt x="139065" y="144145"/>
                  <a:pt x="154940" y="154940"/>
                  <a:pt x="170815" y="184150"/>
                </a:cubicBezTo>
                <a:cubicBezTo>
                  <a:pt x="186690" y="213360"/>
                  <a:pt x="181610" y="233680"/>
                  <a:pt x="197485" y="262890"/>
                </a:cubicBezTo>
                <a:cubicBezTo>
                  <a:pt x="213360" y="292100"/>
                  <a:pt x="233680" y="299720"/>
                  <a:pt x="249555" y="328930"/>
                </a:cubicBezTo>
                <a:cubicBezTo>
                  <a:pt x="265430" y="358140"/>
                  <a:pt x="260350" y="378460"/>
                  <a:pt x="276225" y="407670"/>
                </a:cubicBezTo>
                <a:cubicBezTo>
                  <a:pt x="292100" y="436880"/>
                  <a:pt x="307975" y="447040"/>
                  <a:pt x="328930" y="473710"/>
                </a:cubicBezTo>
                <a:cubicBezTo>
                  <a:pt x="349885" y="500380"/>
                  <a:pt x="358140" y="513715"/>
                  <a:pt x="381635" y="539750"/>
                </a:cubicBezTo>
                <a:cubicBezTo>
                  <a:pt x="405130" y="565785"/>
                  <a:pt x="423545" y="579120"/>
                  <a:pt x="447040" y="605155"/>
                </a:cubicBezTo>
                <a:cubicBezTo>
                  <a:pt x="470535" y="631190"/>
                  <a:pt x="473075" y="645160"/>
                  <a:pt x="499745" y="671195"/>
                </a:cubicBezTo>
                <a:cubicBezTo>
                  <a:pt x="526415" y="697230"/>
                  <a:pt x="549910" y="713105"/>
                  <a:pt x="579120" y="736600"/>
                </a:cubicBezTo>
                <a:cubicBezTo>
                  <a:pt x="608330" y="760095"/>
                  <a:pt x="621030" y="762635"/>
                  <a:pt x="644525" y="789305"/>
                </a:cubicBezTo>
                <a:cubicBezTo>
                  <a:pt x="668020" y="815975"/>
                  <a:pt x="673735" y="842010"/>
                  <a:pt x="697230" y="868680"/>
                </a:cubicBezTo>
                <a:cubicBezTo>
                  <a:pt x="720725" y="895350"/>
                  <a:pt x="736600" y="905510"/>
                  <a:pt x="763270" y="921385"/>
                </a:cubicBezTo>
                <a:cubicBezTo>
                  <a:pt x="789940" y="937260"/>
                  <a:pt x="800100" y="931545"/>
                  <a:pt x="829310" y="947420"/>
                </a:cubicBezTo>
                <a:cubicBezTo>
                  <a:pt x="858520" y="963295"/>
                  <a:pt x="878840" y="979170"/>
                  <a:pt x="908050" y="1000125"/>
                </a:cubicBezTo>
                <a:cubicBezTo>
                  <a:pt x="937260" y="1021080"/>
                  <a:pt x="948055" y="1034415"/>
                  <a:pt x="974090" y="1052830"/>
                </a:cubicBezTo>
                <a:cubicBezTo>
                  <a:pt x="1000125" y="1071245"/>
                  <a:pt x="1013460" y="1084580"/>
                  <a:pt x="1039495" y="1092200"/>
                </a:cubicBezTo>
                <a:cubicBezTo>
                  <a:pt x="1065530" y="1099820"/>
                  <a:pt x="1079500" y="1084580"/>
                  <a:pt x="1105535" y="1092200"/>
                </a:cubicBezTo>
                <a:cubicBezTo>
                  <a:pt x="1131570" y="1099820"/>
                  <a:pt x="1141730" y="1120775"/>
                  <a:pt x="1170940" y="1131570"/>
                </a:cubicBezTo>
                <a:cubicBezTo>
                  <a:pt x="1200150" y="1142365"/>
                  <a:pt x="1221105" y="1142365"/>
                  <a:pt x="1250315" y="1144905"/>
                </a:cubicBezTo>
                <a:cubicBezTo>
                  <a:pt x="1279525" y="1147445"/>
                  <a:pt x="1290320" y="1144905"/>
                  <a:pt x="1316355" y="1144905"/>
                </a:cubicBezTo>
                <a:cubicBezTo>
                  <a:pt x="1342390" y="1144905"/>
                  <a:pt x="1355725" y="1144905"/>
                  <a:pt x="1381760" y="1144905"/>
                </a:cubicBezTo>
                <a:cubicBezTo>
                  <a:pt x="1407795" y="1144905"/>
                  <a:pt x="1435735" y="1144905"/>
                  <a:pt x="1447800" y="114490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cxnSp>
        <p:nvCxnSpPr>
          <p:cNvPr id="7" name="直接连接符 6"/>
          <p:cNvCxnSpPr>
            <a:stCxn id="6" idx="7"/>
          </p:cNvCxnSpPr>
          <p:nvPr/>
        </p:nvCxnSpPr>
        <p:spPr>
          <a:xfrm>
            <a:off x="1814513" y="5192713"/>
            <a:ext cx="22225" cy="755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接连接符 7"/>
          <p:cNvCxnSpPr>
            <a:stCxn id="6" idx="7"/>
          </p:cNvCxnSpPr>
          <p:nvPr/>
        </p:nvCxnSpPr>
        <p:spPr>
          <a:xfrm flipH="1">
            <a:off x="1403350" y="5192713"/>
            <a:ext cx="411163" cy="827088"/>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副标题 3074"/>
          <p:cNvSpPr>
            <a:spLocks noGrp="1"/>
          </p:cNvSpPr>
          <p:nvPr>
            <p:ph type="subTitle"/>
          </p:nvPr>
        </p:nvSpPr>
        <p:spPr>
          <a:xfrm>
            <a:off x="395288" y="266700"/>
            <a:ext cx="8461375" cy="6470650"/>
          </a:xfrm>
        </p:spPr>
        <p:txBody>
          <a:bodyPr wrap="square" lIns="90170" tIns="46990" rIns="90170" bIns="46990" anchor="t"/>
          <a:lstStyle>
            <a:lvl1pPr marL="0" lvl="0" indent="0" algn="ctr">
              <a:defRPr/>
            </a:lvl1pPr>
            <a:lvl2pPr marL="457200" lvl="1" indent="-264795" algn="ctr">
              <a:defRPr/>
            </a:lvl2pPr>
            <a:lvl3pPr marL="914400" lvl="2" indent="-531495" algn="ctr">
              <a:defRPr/>
            </a:lvl3pPr>
            <a:lvl4pPr marL="1371600" lvl="3" indent="-796925" algn="ctr">
              <a:defRPr/>
            </a:lvl4pPr>
            <a:lvl5pPr marL="1828800" lvl="4" indent="-1063625" algn="ctr">
              <a:defRPr/>
            </a:lvl5pPr>
          </a:lstStyle>
          <a:p>
            <a:pPr marL="0" lvl="0" indent="0"/>
            <a:r>
              <a:rPr lang="zh-CN" altLang="en-US" sz="4100" b="1" dirty="0">
                <a:solidFill>
                  <a:schemeClr val="tx1"/>
                </a:solidFill>
                <a:ea typeface="宋体" panose="02010600030101010101" pitchFamily="2" charset="-122"/>
              </a:rPr>
              <a:t>进门介绍</a:t>
            </a:r>
            <a:endParaRPr lang="zh-CN" altLang="en-US" sz="4100" b="1" dirty="0">
              <a:solidFill>
                <a:schemeClr val="tx1"/>
              </a:solidFill>
              <a:ea typeface="宋体" panose="02010600030101010101" pitchFamily="2" charset="-122"/>
            </a:endParaRPr>
          </a:p>
          <a:p>
            <a:pPr marL="0" lvl="0" indent="0"/>
            <a:r>
              <a:rPr lang="zh-CN" altLang="en-US" sz="4100" b="1" dirty="0">
                <a:solidFill>
                  <a:schemeClr val="tx1"/>
                </a:solidFill>
                <a:ea typeface="宋体" panose="02010600030101010101" pitchFamily="2" charset="-122"/>
              </a:rPr>
              <a:t>重要：前提</a:t>
            </a:r>
            <a:r>
              <a:rPr lang="en-US" altLang="zh-CN" sz="4100" b="1">
                <a:solidFill>
                  <a:schemeClr val="tx1"/>
                </a:solidFill>
                <a:ea typeface="宋体" panose="02010600030101010101" pitchFamily="2" charset="-122"/>
              </a:rPr>
              <a:t>—</a:t>
            </a:r>
            <a:r>
              <a:rPr lang="zh-CN" altLang="en-US" sz="4100" b="1" dirty="0">
                <a:solidFill>
                  <a:schemeClr val="tx1"/>
                </a:solidFill>
                <a:ea typeface="宋体" panose="02010600030101010101" pitchFamily="2" charset="-122"/>
              </a:rPr>
              <a:t>与</a:t>
            </a:r>
            <a:r>
              <a:rPr lang="en-US" altLang="zh-CN" sz="4100" b="1">
                <a:solidFill>
                  <a:schemeClr val="tx1"/>
                </a:solidFill>
                <a:ea typeface="宋体" panose="02010600030101010101" pitchFamily="2" charset="-122"/>
              </a:rPr>
              <a:t>KP</a:t>
            </a:r>
            <a:r>
              <a:rPr lang="zh-CN" altLang="en-US" sz="4100" b="1" dirty="0">
                <a:solidFill>
                  <a:schemeClr val="tx1"/>
                </a:solidFill>
                <a:ea typeface="宋体" panose="02010600030101010101" pitchFamily="2" charset="-122"/>
              </a:rPr>
              <a:t>洽谈</a:t>
            </a:r>
            <a:endParaRPr lang="en-US" altLang="zh-CN" sz="4100" b="1">
              <a:solidFill>
                <a:schemeClr val="tx1"/>
              </a:solidFill>
              <a:ea typeface="宋体" panose="02010600030101010101" pitchFamily="2" charset="-122"/>
            </a:endParaRPr>
          </a:p>
          <a:p>
            <a:pPr marL="0" lvl="0" indent="0"/>
            <a:r>
              <a:rPr lang="zh-CN" altLang="en-US" sz="2800" b="1" dirty="0">
                <a:solidFill>
                  <a:schemeClr val="tx1"/>
                </a:solidFill>
                <a:ea typeface="宋体" panose="02010600030101010101" pitchFamily="2" charset="-122"/>
              </a:rPr>
              <a:t>您好，我是美团外卖的</a:t>
            </a:r>
            <a:r>
              <a:rPr lang="en-US" altLang="zh-CN" sz="2800" b="1">
                <a:solidFill>
                  <a:schemeClr val="tx1"/>
                </a:solidFill>
                <a:ea typeface="宋体" panose="02010600030101010101" pitchFamily="2" charset="-122"/>
              </a:rPr>
              <a:t>--</a:t>
            </a:r>
            <a:r>
              <a:rPr lang="zh-CN" altLang="en-US" sz="2800" b="1" dirty="0">
                <a:solidFill>
                  <a:schemeClr val="tx1"/>
                </a:solidFill>
                <a:ea typeface="宋体" panose="02010600030101010101" pitchFamily="2" charset="-122"/>
              </a:rPr>
              <a:t>。最近刚进入</a:t>
            </a:r>
            <a:r>
              <a:rPr lang="en-US" altLang="zh-CN" sz="2800" b="1">
                <a:solidFill>
                  <a:schemeClr val="tx1"/>
                </a:solidFill>
                <a:ea typeface="宋体" panose="02010600030101010101" pitchFamily="2" charset="-122"/>
              </a:rPr>
              <a:t>—</a:t>
            </a:r>
            <a:r>
              <a:rPr lang="zh-CN" altLang="en-US" sz="2800" b="1" dirty="0">
                <a:solidFill>
                  <a:schemeClr val="tx1"/>
                </a:solidFill>
                <a:ea typeface="宋体" panose="02010600030101010101" pitchFamily="2" charset="-122"/>
              </a:rPr>
              <a:t>市场，</a:t>
            </a:r>
            <a:r>
              <a:rPr lang="en-US" altLang="zh-CN" sz="2800" b="1">
                <a:solidFill>
                  <a:schemeClr val="tx1"/>
                </a:solidFill>
                <a:ea typeface="宋体" panose="02010600030101010101" pitchFamily="2" charset="-122"/>
              </a:rPr>
              <a:t>1.</a:t>
            </a:r>
            <a:r>
              <a:rPr lang="zh-CN" altLang="en-US" sz="2800" b="1" dirty="0">
                <a:solidFill>
                  <a:schemeClr val="tx1"/>
                </a:solidFill>
                <a:ea typeface="宋体" panose="02010600030101010101" pitchFamily="2" charset="-122"/>
              </a:rPr>
              <a:t>我看咱们家店铺在本地口碑很好。想和你谈谈咱们店与美团的网点外卖合作，请问您现在方便谈谈吗？</a:t>
            </a:r>
            <a:r>
              <a:rPr lang="en-US" altLang="zh-CN" sz="2800" b="1">
                <a:solidFill>
                  <a:schemeClr val="tx1"/>
                </a:solidFill>
                <a:ea typeface="宋体" panose="02010600030101010101" pitchFamily="2" charset="-122"/>
              </a:rPr>
              <a:t>2.</a:t>
            </a:r>
            <a:r>
              <a:rPr lang="zh-CN" altLang="en-US" sz="2800" b="1" dirty="0">
                <a:solidFill>
                  <a:schemeClr val="tx1"/>
                </a:solidFill>
                <a:ea typeface="宋体" panose="02010600030101010101" pitchFamily="2" charset="-122"/>
              </a:rPr>
              <a:t>旁边的</a:t>
            </a:r>
            <a:r>
              <a:rPr lang="en-US" altLang="zh-CN" sz="2800" b="1">
                <a:solidFill>
                  <a:schemeClr val="tx1"/>
                </a:solidFill>
                <a:ea typeface="宋体" panose="02010600030101010101" pitchFamily="2" charset="-122"/>
              </a:rPr>
              <a:t>—</a:t>
            </a:r>
            <a:r>
              <a:rPr lang="zh-CN" altLang="en-US" sz="2800" b="1" dirty="0">
                <a:solidFill>
                  <a:schemeClr val="tx1"/>
                </a:solidFill>
                <a:ea typeface="宋体" panose="02010600030101010101" pitchFamily="2" charset="-122"/>
              </a:rPr>
              <a:t>已经上线咱们美团外卖了，咱们家店我觉得品类品质也很棒，您看现在可以详细谈一下吗？（个人调整修饰</a:t>
            </a:r>
            <a:endParaRPr lang="zh-CN" altLang="en-US" sz="2800" b="1" dirty="0">
              <a:solidFill>
                <a:schemeClr val="tx1"/>
              </a:solidFill>
              <a:ea typeface="宋体" panose="02010600030101010101" pitchFamily="2" charset="-122"/>
            </a:endParaRPr>
          </a:p>
          <a:p>
            <a:pPr marL="0" lvl="0" indent="0"/>
            <a:r>
              <a:rPr lang="zh-CN" altLang="en-US" sz="2800" b="1" dirty="0">
                <a:solidFill>
                  <a:schemeClr val="tx1"/>
                </a:solidFill>
                <a:ea typeface="宋体" panose="02010600030101010101" pitchFamily="2" charset="-122"/>
              </a:rPr>
              <a:t>，不固定模式，表明来意拿到结果就好）</a:t>
            </a:r>
            <a:endParaRPr lang="zh-CN" altLang="en-US" sz="2800" b="1" dirty="0">
              <a:solidFill>
                <a:schemeClr val="tx1"/>
              </a:solidFill>
              <a:ea typeface="宋体" panose="02010600030101010101" pitchFamily="2" charset="-122"/>
            </a:endParaRPr>
          </a:p>
          <a:p>
            <a:pPr marL="0" lvl="0" indent="0"/>
            <a:r>
              <a:rPr lang="zh-CN" altLang="en-US" sz="2800" b="1" dirty="0">
                <a:solidFill>
                  <a:schemeClr val="tx1"/>
                </a:solidFill>
                <a:ea typeface="宋体" panose="02010600030101010101" pitchFamily="2" charset="-122"/>
              </a:rPr>
              <a:t>备注：仪容仪表端庄大方、工牌工装名片合同齐备，建立平台良好形象，便于建立信任。</a:t>
            </a:r>
            <a:endParaRPr lang="zh-CN" altLang="en-US" sz="2800" b="1" dirty="0">
              <a:solidFill>
                <a:schemeClr val="tx1"/>
              </a:solidFill>
              <a:ea typeface="宋体" panose="02010600030101010101" pitchFamily="2" charset="-122"/>
            </a:endParaRPr>
          </a:p>
          <a:p>
            <a:pPr marL="0" lvl="0" indent="0"/>
            <a:endParaRPr lang="en-US" altLang="zh-CN" sz="3200" b="1">
              <a:solidFill>
                <a:schemeClr val="tx1"/>
              </a:solidFill>
              <a:ea typeface="宋体" panose="02010600030101010101" pitchFamily="2" charset="-122"/>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副标题 3074"/>
          <p:cNvSpPr>
            <a:spLocks noGrp="1"/>
          </p:cNvSpPr>
          <p:nvPr>
            <p:ph type="subTitle"/>
          </p:nvPr>
        </p:nvSpPr>
        <p:spPr>
          <a:xfrm>
            <a:off x="0" y="188913"/>
            <a:ext cx="9144000" cy="6283325"/>
          </a:xfrm>
        </p:spPr>
        <p:txBody>
          <a:bodyPr wrap="square" lIns="90170" tIns="46990" rIns="90170" bIns="46990" anchor="t"/>
          <a:lstStyle>
            <a:lvl1pPr marL="0" lvl="0" indent="0" algn="ctr">
              <a:defRPr/>
            </a:lvl1pPr>
            <a:lvl2pPr marL="457200" lvl="1" indent="-264795" algn="ctr">
              <a:defRPr/>
            </a:lvl2pPr>
            <a:lvl3pPr marL="914400" lvl="2" indent="-531495" algn="ctr">
              <a:defRPr/>
            </a:lvl3pPr>
            <a:lvl4pPr marL="1371600" lvl="3" indent="-796925" algn="ctr">
              <a:defRPr/>
            </a:lvl4pPr>
            <a:lvl5pPr marL="1828800" lvl="4" indent="-1063625" algn="ctr">
              <a:defRPr/>
            </a:lvl5pPr>
          </a:lstStyle>
          <a:p>
            <a:pPr marL="0" lvl="0" indent="0" algn="l">
              <a:lnSpc>
                <a:spcPct val="90000"/>
              </a:lnSpc>
            </a:pPr>
            <a:r>
              <a:rPr lang="zh-CN" altLang="en-US" sz="3600" b="1">
                <a:solidFill>
                  <a:schemeClr val="tx1"/>
                </a:solidFill>
                <a:ea typeface="宋体" panose="02010600030101010101" pitchFamily="2" charset="-122"/>
              </a:rPr>
              <a:t>问：</a:t>
            </a:r>
            <a:r>
              <a:rPr lang="zh-CN" altLang="en-US" sz="3600" b="1">
                <a:solidFill>
                  <a:srgbClr val="C00000"/>
                </a:solidFill>
                <a:ea typeface="宋体" panose="02010600030101010101" pitchFamily="2" charset="-122"/>
              </a:rPr>
              <a:t>竟对给了我很多资源，你们美团外卖能给我什么</a:t>
            </a:r>
            <a:endParaRPr lang="zh-CN" altLang="en-US" sz="3600" b="1">
              <a:solidFill>
                <a:srgbClr val="C00000"/>
              </a:solidFill>
              <a:ea typeface="宋体" panose="02010600030101010101" pitchFamily="2" charset="-122"/>
            </a:endParaRPr>
          </a:p>
          <a:p>
            <a:pPr marL="0" lvl="0" indent="0" algn="l">
              <a:lnSpc>
                <a:spcPct val="90000"/>
              </a:lnSpc>
            </a:pPr>
            <a:r>
              <a:rPr lang="zh-CN" altLang="en-US" sz="3200" b="1">
                <a:solidFill>
                  <a:schemeClr val="tx1"/>
                </a:solidFill>
                <a:ea typeface="宋体" panose="02010600030101010101" pitchFamily="2" charset="-122"/>
              </a:rPr>
              <a:t>解决思路：</a:t>
            </a:r>
            <a:r>
              <a:rPr lang="en-US" altLang="zh-CN" sz="3200" b="1">
                <a:solidFill>
                  <a:schemeClr val="tx1"/>
                </a:solidFill>
                <a:ea typeface="宋体" panose="02010600030101010101" pitchFamily="2" charset="-122"/>
              </a:rPr>
              <a:t>1</a:t>
            </a:r>
            <a:r>
              <a:rPr lang="zh-CN" altLang="en-US" sz="3200" b="1">
                <a:solidFill>
                  <a:schemeClr val="tx1"/>
                </a:solidFill>
                <a:ea typeface="宋体" panose="02010600030101010101" pitchFamily="2" charset="-122"/>
              </a:rPr>
              <a:t>先了竟对给什么资源，分析竟对送资源的真实目的（主要是为了提升卖量因</a:t>
            </a:r>
            <a:r>
              <a:rPr lang="zh-CN" altLang="en-US" sz="3200" b="1" dirty="0">
                <a:solidFill>
                  <a:schemeClr val="tx1"/>
                </a:solidFill>
                <a:ea typeface="宋体" panose="02010600030101010101" pitchFamily="2" charset="-122"/>
              </a:rPr>
              <a:t>为竞对</a:t>
            </a:r>
            <a:r>
              <a:rPr lang="zh-CN" altLang="en-US" sz="3200" b="1">
                <a:solidFill>
                  <a:schemeClr val="tx1"/>
                </a:solidFill>
                <a:ea typeface="宋体" panose="02010600030101010101" pitchFamily="2" charset="-122"/>
              </a:rPr>
              <a:t>信心不足）</a:t>
            </a:r>
            <a:r>
              <a:rPr lang="en-US" altLang="zh-CN" sz="3200" b="1">
                <a:solidFill>
                  <a:schemeClr val="tx1"/>
                </a:solidFill>
                <a:ea typeface="宋体" panose="02010600030101010101" pitchFamily="2" charset="-122"/>
              </a:rPr>
              <a:t>2</a:t>
            </a:r>
            <a:r>
              <a:rPr lang="zh-CN" altLang="en-US" sz="3200" b="1">
                <a:solidFill>
                  <a:schemeClr val="tx1"/>
                </a:solidFill>
                <a:ea typeface="宋体" panose="02010600030101010101" pitchFamily="2" charset="-122"/>
              </a:rPr>
              <a:t>商家真正要的是什么。</a:t>
            </a:r>
            <a:endParaRPr lang="zh-CN" altLang="en-US" sz="3200" b="1">
              <a:solidFill>
                <a:schemeClr val="tx1"/>
              </a:solidFill>
              <a:ea typeface="宋体" panose="02010600030101010101" pitchFamily="2" charset="-122"/>
            </a:endParaRPr>
          </a:p>
          <a:p>
            <a:pPr marL="0" lvl="0" indent="0" algn="l">
              <a:lnSpc>
                <a:spcPct val="90000"/>
              </a:lnSpc>
            </a:pPr>
            <a:endParaRPr lang="zh-CN" altLang="en-US" b="1" dirty="0">
              <a:solidFill>
                <a:schemeClr val="tx1"/>
              </a:solidFill>
              <a:ea typeface="宋体" panose="02010600030101010101" pitchFamily="2" charset="-122"/>
            </a:endParaRPr>
          </a:p>
          <a:p>
            <a:pPr marL="0" lvl="0" indent="0" algn="l">
              <a:lnSpc>
                <a:spcPct val="90000"/>
              </a:lnSpc>
            </a:pPr>
            <a:r>
              <a:rPr lang="zh-CN" altLang="en-US" b="1" dirty="0">
                <a:solidFill>
                  <a:schemeClr val="tx1"/>
                </a:solidFill>
                <a:ea typeface="宋体" panose="02010600030101010101" pitchFamily="2" charset="-122"/>
              </a:rPr>
              <a:t>话</a:t>
            </a:r>
            <a:r>
              <a:rPr lang="zh-CN" altLang="en-US" b="1">
                <a:solidFill>
                  <a:schemeClr val="tx1"/>
                </a:solidFill>
                <a:ea typeface="宋体" panose="02010600030101010101" pitchFamily="2" charset="-122"/>
              </a:rPr>
              <a:t>术：他们给了你什么资源，（倾听并赞同）其实咱们合作外卖更重要的是关注平台本身的核心竞争力，你可以看一下我们外卖</a:t>
            </a:r>
            <a:r>
              <a:rPr lang="en-US" altLang="zh-CN" b="1">
                <a:solidFill>
                  <a:schemeClr val="tx1"/>
                </a:solidFill>
                <a:ea typeface="宋体" panose="02010600030101010101" pitchFamily="2" charset="-122"/>
              </a:rPr>
              <a:t>APP</a:t>
            </a:r>
            <a:r>
              <a:rPr lang="zh-CN" altLang="en-US" b="1">
                <a:solidFill>
                  <a:schemeClr val="tx1"/>
                </a:solidFill>
                <a:ea typeface="宋体" panose="02010600030101010101" pitchFamily="2" charset="-122"/>
              </a:rPr>
              <a:t>上各个商家的月售情况。小饿送给您的资源实际上推动跟您合作，实际这些资源就像我们去商场买东西一样，我们看中的是产品的质量和性价比，而不赠品。我们美团也有相应的资源（团购引流</a:t>
            </a:r>
            <a:r>
              <a:rPr lang="en-US" altLang="zh-CN" b="1">
                <a:solidFill>
                  <a:schemeClr val="tx1"/>
                </a:solidFill>
                <a:ea typeface="宋体" panose="02010600030101010101" pitchFamily="2" charset="-122"/>
              </a:rPr>
              <a:t>-</a:t>
            </a:r>
            <a:r>
              <a:rPr lang="zh-CN" altLang="en-US" b="1">
                <a:solidFill>
                  <a:schemeClr val="tx1"/>
                </a:solidFill>
                <a:ea typeface="宋体" panose="02010600030101010101" pitchFamily="2" charset="-122"/>
              </a:rPr>
              <a:t>这是他们不具备的，土豪馆专区，瓷片专区，</a:t>
            </a:r>
            <a:r>
              <a:rPr lang="en-US" altLang="zh-CN" b="1">
                <a:solidFill>
                  <a:schemeClr val="tx1"/>
                </a:solidFill>
                <a:ea typeface="宋体" panose="02010600030101010101" pitchFamily="2" charset="-122"/>
              </a:rPr>
              <a:t>Banner</a:t>
            </a:r>
            <a:r>
              <a:rPr lang="en-US" altLang="en-US" b="1">
                <a:solidFill>
                  <a:schemeClr val="tx1"/>
                </a:solidFill>
                <a:ea typeface="宋体" panose="02010600030101010101" pitchFamily="2" charset="-122"/>
              </a:rPr>
              <a:t>-</a:t>
            </a:r>
            <a:r>
              <a:rPr lang="zh-CN" altLang="en-US" b="1">
                <a:solidFill>
                  <a:schemeClr val="tx1"/>
                </a:solidFill>
                <a:ea typeface="宋体" panose="02010600030101010101" pitchFamily="2" charset="-122"/>
              </a:rPr>
              <a:t>采用手机展示）我可以帮您申请。</a:t>
            </a:r>
            <a:endParaRPr lang="zh-CN" altLang="en-US" b="1">
              <a:solidFill>
                <a:schemeClr val="tx1"/>
              </a:solidFill>
              <a:ea typeface="宋体" panose="02010600030101010101" pitchFamily="2" charset="-122"/>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副标题 3074"/>
          <p:cNvSpPr>
            <a:spLocks noGrp="1"/>
          </p:cNvSpPr>
          <p:nvPr>
            <p:ph type="subTitle"/>
          </p:nvPr>
        </p:nvSpPr>
        <p:spPr>
          <a:xfrm>
            <a:off x="0" y="0"/>
            <a:ext cx="9144000" cy="6591300"/>
          </a:xfrm>
        </p:spPr>
        <p:txBody>
          <a:bodyPr wrap="square" lIns="90170" tIns="46990" rIns="90170" bIns="46990" anchor="t"/>
          <a:lstStyle>
            <a:lvl1pPr marL="0" lvl="0" indent="0" algn="ctr">
              <a:defRPr/>
            </a:lvl1pPr>
            <a:lvl2pPr marL="457200" lvl="1" indent="-264795" algn="ctr">
              <a:defRPr/>
            </a:lvl2pPr>
            <a:lvl3pPr marL="914400" lvl="2" indent="-531495" algn="ctr">
              <a:defRPr/>
            </a:lvl3pPr>
            <a:lvl4pPr marL="1371600" lvl="3" indent="-796925" algn="ctr">
              <a:defRPr/>
            </a:lvl4pPr>
            <a:lvl5pPr marL="1828800" lvl="4" indent="-1063625" algn="ctr">
              <a:defRPr/>
            </a:lvl5pPr>
          </a:lstStyle>
          <a:p>
            <a:pPr marL="0" lvl="0" indent="0" algn="l">
              <a:lnSpc>
                <a:spcPct val="90000"/>
              </a:lnSpc>
            </a:pPr>
            <a:r>
              <a:rPr lang="zh-CN" altLang="en-US" sz="2400" b="1">
                <a:solidFill>
                  <a:srgbClr val="C00000"/>
                </a:solidFill>
                <a:ea typeface="宋体" panose="02010600030101010101" pitchFamily="2" charset="-122"/>
              </a:rPr>
              <a:t>问：生意还可以，没有打算，没需求，你的外卖我不想做</a:t>
            </a:r>
            <a:endParaRPr lang="zh-CN" altLang="en-US" sz="2400" b="1">
              <a:solidFill>
                <a:srgbClr val="C00000"/>
              </a:solidFill>
              <a:ea typeface="宋体" panose="02010600030101010101" pitchFamily="2" charset="-122"/>
            </a:endParaRPr>
          </a:p>
          <a:p>
            <a:pPr marL="0" lvl="0" indent="0" algn="l">
              <a:lnSpc>
                <a:spcPct val="90000"/>
              </a:lnSpc>
            </a:pPr>
            <a:endParaRPr lang="zh-CN" altLang="en-US" sz="2400" b="1">
              <a:solidFill>
                <a:schemeClr val="tx1"/>
              </a:solidFill>
              <a:ea typeface="宋体" panose="02010600030101010101" pitchFamily="2" charset="-122"/>
            </a:endParaRPr>
          </a:p>
          <a:p>
            <a:pPr marL="0" lvl="0" indent="0" algn="l">
              <a:lnSpc>
                <a:spcPct val="90000"/>
              </a:lnSpc>
            </a:pPr>
            <a:r>
              <a:rPr lang="zh-CN" altLang="en-US" sz="2400" b="1">
                <a:solidFill>
                  <a:schemeClr val="tx1"/>
                </a:solidFill>
                <a:ea typeface="宋体" panose="02010600030101010101" pitchFamily="2" charset="-122"/>
              </a:rPr>
              <a:t>解决思路：</a:t>
            </a:r>
            <a:r>
              <a:rPr lang="en-US" altLang="zh-CN" sz="2400" b="1">
                <a:solidFill>
                  <a:schemeClr val="tx1"/>
                </a:solidFill>
                <a:ea typeface="宋体" panose="02010600030101010101" pitchFamily="2" charset="-122"/>
              </a:rPr>
              <a:t>1.</a:t>
            </a:r>
            <a:r>
              <a:rPr lang="zh-CN" altLang="en-US" sz="2400" b="1">
                <a:solidFill>
                  <a:schemeClr val="tx1"/>
                </a:solidFill>
                <a:ea typeface="宋体" panose="02010600030101010101" pitchFamily="2" charset="-122"/>
              </a:rPr>
              <a:t>展示移动互联网发展趋势</a:t>
            </a:r>
            <a:r>
              <a:rPr lang="en-US" altLang="zh-CN" sz="2400" b="1">
                <a:solidFill>
                  <a:schemeClr val="tx1"/>
                </a:solidFill>
                <a:ea typeface="宋体" panose="02010600030101010101" pitchFamily="2" charset="-122"/>
              </a:rPr>
              <a:t>2.</a:t>
            </a:r>
            <a:r>
              <a:rPr lang="zh-CN" altLang="en-US" sz="2400" b="1">
                <a:solidFill>
                  <a:schemeClr val="tx1"/>
                </a:solidFill>
                <a:ea typeface="宋体" panose="02010600030101010101" pitchFamily="2" charset="-122"/>
              </a:rPr>
              <a:t>强调互联网时代消费者消费习惯，引导商家未雨绸缪</a:t>
            </a:r>
            <a:r>
              <a:rPr lang="en-US" altLang="zh-CN" sz="2400" b="1">
                <a:solidFill>
                  <a:schemeClr val="tx1"/>
                </a:solidFill>
                <a:ea typeface="宋体" panose="02010600030101010101" pitchFamily="2" charset="-122"/>
              </a:rPr>
              <a:t>3.</a:t>
            </a:r>
            <a:r>
              <a:rPr lang="zh-CN" altLang="en-US" sz="2400" b="1">
                <a:solidFill>
                  <a:schemeClr val="tx1"/>
                </a:solidFill>
                <a:ea typeface="宋体" panose="02010600030101010101" pitchFamily="2" charset="-122"/>
              </a:rPr>
              <a:t>数据展示，通过手机展示</a:t>
            </a:r>
            <a:r>
              <a:rPr lang="en-US" altLang="zh-CN" sz="2400" b="1">
                <a:solidFill>
                  <a:schemeClr val="tx1"/>
                </a:solidFill>
                <a:ea typeface="宋体" panose="02010600030101010101" pitchFamily="2" charset="-122"/>
              </a:rPr>
              <a:t>APP</a:t>
            </a:r>
            <a:r>
              <a:rPr lang="zh-CN" altLang="en-US" sz="2400" b="1">
                <a:solidFill>
                  <a:schemeClr val="tx1"/>
                </a:solidFill>
                <a:ea typeface="宋体" panose="02010600030101010101" pitchFamily="2" charset="-122"/>
              </a:rPr>
              <a:t>让</a:t>
            </a:r>
            <a:r>
              <a:rPr lang="en-US" altLang="zh-CN" sz="2400" b="1">
                <a:solidFill>
                  <a:schemeClr val="tx1"/>
                </a:solidFill>
                <a:ea typeface="宋体" panose="02010600030101010101" pitchFamily="2" charset="-122"/>
              </a:rPr>
              <a:t>KP</a:t>
            </a:r>
            <a:r>
              <a:rPr lang="zh-CN" altLang="en-US" sz="2400" b="1">
                <a:solidFill>
                  <a:schemeClr val="tx1"/>
                </a:solidFill>
                <a:ea typeface="宋体" panose="02010600030101010101" pitchFamily="2" charset="-122"/>
              </a:rPr>
              <a:t>体验进一步强调消费习惯改变，</a:t>
            </a:r>
            <a:r>
              <a:rPr lang="en-US" altLang="zh-CN" sz="2400" b="1">
                <a:solidFill>
                  <a:schemeClr val="tx1"/>
                </a:solidFill>
                <a:ea typeface="宋体" panose="02010600030101010101" pitchFamily="2" charset="-122"/>
              </a:rPr>
              <a:t>4.</a:t>
            </a:r>
            <a:r>
              <a:rPr lang="zh-CN" altLang="en-US" sz="2400" b="1">
                <a:solidFill>
                  <a:schemeClr val="tx1"/>
                </a:solidFill>
                <a:ea typeface="宋体" panose="02010600030101010101" pitchFamily="2" charset="-122"/>
              </a:rPr>
              <a:t>举例互联网改变传统行业（淘宝）引起</a:t>
            </a:r>
            <a:r>
              <a:rPr lang="en-US" altLang="zh-CN" sz="2400" b="1">
                <a:solidFill>
                  <a:schemeClr val="tx1"/>
                </a:solidFill>
                <a:ea typeface="宋体" panose="02010600030101010101" pitchFamily="2" charset="-122"/>
              </a:rPr>
              <a:t>KP</a:t>
            </a:r>
            <a:r>
              <a:rPr lang="zh-CN" altLang="en-US" sz="2400" b="1">
                <a:solidFill>
                  <a:schemeClr val="tx1"/>
                </a:solidFill>
                <a:ea typeface="宋体" panose="02010600030101010101" pitchFamily="2" charset="-122"/>
              </a:rPr>
              <a:t>对未来思考</a:t>
            </a:r>
            <a:r>
              <a:rPr lang="zh-CN" altLang="en-US" sz="2400" b="1" dirty="0">
                <a:solidFill>
                  <a:schemeClr val="tx1"/>
                </a:solidFill>
                <a:ea typeface="宋体" panose="02010600030101010101" pitchFamily="2" charset="-122"/>
              </a:rPr>
              <a:t>。</a:t>
            </a:r>
            <a:r>
              <a:rPr lang="en-US" altLang="zh-CN" sz="2400" b="1">
                <a:solidFill>
                  <a:schemeClr val="tx1"/>
                </a:solidFill>
                <a:ea typeface="宋体" panose="02010600030101010101" pitchFamily="2" charset="-122"/>
              </a:rPr>
              <a:t>5.</a:t>
            </a:r>
            <a:r>
              <a:rPr lang="zh-CN" altLang="en-US" sz="2400" b="1" dirty="0">
                <a:solidFill>
                  <a:schemeClr val="tx1"/>
                </a:solidFill>
                <a:ea typeface="宋体" panose="02010600030101010101" pitchFamily="2" charset="-122"/>
              </a:rPr>
              <a:t>外卖相当于又开了</a:t>
            </a:r>
            <a:r>
              <a:rPr lang="en-US" altLang="zh-CN" sz="2400" b="1">
                <a:solidFill>
                  <a:schemeClr val="tx1"/>
                </a:solidFill>
                <a:ea typeface="宋体" panose="02010600030101010101" pitchFamily="2" charset="-122"/>
              </a:rPr>
              <a:t>1</a:t>
            </a:r>
            <a:r>
              <a:rPr lang="zh-CN" altLang="en-US" sz="2400" b="1" dirty="0">
                <a:solidFill>
                  <a:schemeClr val="tx1"/>
                </a:solidFill>
                <a:ea typeface="宋体" panose="02010600030101010101" pitchFamily="2" charset="-122"/>
              </a:rPr>
              <a:t>家成本更低的分店，而且外卖有提前量不冲突，即使有交叉点后台也是可以自己调控把握的。</a:t>
            </a:r>
            <a:endParaRPr lang="zh-CN" altLang="en-US" sz="2400" b="1" dirty="0">
              <a:solidFill>
                <a:schemeClr val="tx1"/>
              </a:solidFill>
              <a:ea typeface="宋体" panose="02010600030101010101" pitchFamily="2" charset="-122"/>
            </a:endParaRPr>
          </a:p>
          <a:p>
            <a:pPr marL="0" lvl="0" indent="0" algn="l">
              <a:lnSpc>
                <a:spcPct val="90000"/>
              </a:lnSpc>
            </a:pPr>
            <a:endParaRPr lang="zh-CN" altLang="en-US" sz="2400" b="1">
              <a:solidFill>
                <a:schemeClr val="tx1"/>
              </a:solidFill>
              <a:ea typeface="宋体" panose="02010600030101010101" pitchFamily="2" charset="-122"/>
            </a:endParaRPr>
          </a:p>
          <a:p>
            <a:pPr marL="0" lvl="0" indent="0" algn="l">
              <a:lnSpc>
                <a:spcPct val="90000"/>
              </a:lnSpc>
            </a:pPr>
            <a:r>
              <a:rPr lang="zh-CN" altLang="en-US" sz="2400" b="1">
                <a:solidFill>
                  <a:schemeClr val="tx1"/>
                </a:solidFill>
                <a:latin typeface="宋体" panose="02010600030101010101" pitchFamily="2" charset="-122"/>
                <a:ea typeface="宋体" panose="02010600030101010101" pitchFamily="2" charset="-122"/>
              </a:rPr>
              <a:t>话术：王总，你说的没错，我刚来的时候我也在想你生意这么好，为什么要做外卖网络平台，没有必要啊。后来我在你家对面的</a:t>
            </a:r>
            <a:r>
              <a:rPr lang="en-US" altLang="zh-CN" sz="2400" b="1">
                <a:solidFill>
                  <a:schemeClr val="tx1"/>
                </a:solidFill>
                <a:latin typeface="宋体" panose="02010600030101010101" pitchFamily="2" charset="-122"/>
                <a:ea typeface="宋体" panose="02010600030101010101" pitchFamily="2" charset="-122"/>
              </a:rPr>
              <a:t>XX</a:t>
            </a:r>
            <a:r>
              <a:rPr lang="zh-CN" altLang="en-US" sz="2400" b="1">
                <a:solidFill>
                  <a:schemeClr val="tx1"/>
                </a:solidFill>
                <a:latin typeface="宋体" panose="02010600030101010101" pitchFamily="2" charset="-122"/>
                <a:ea typeface="宋体" panose="02010600030101010101" pitchFamily="2" charset="-122"/>
              </a:rPr>
              <a:t>商家那里，他家告诉我现如今人们的消费习惯发生了很大的变化，以后是移动互联网的时代（</a:t>
            </a:r>
            <a:r>
              <a:rPr lang="en-US" altLang="zh-CN" sz="2400" b="1">
                <a:solidFill>
                  <a:schemeClr val="tx1"/>
                </a:solidFill>
                <a:latin typeface="宋体" panose="02010600030101010101" pitchFamily="2" charset="-122"/>
                <a:ea typeface="宋体" panose="02010600030101010101" pitchFamily="2" charset="-122"/>
              </a:rPr>
              <a:t>SK</a:t>
            </a:r>
            <a:r>
              <a:rPr lang="zh-CN" altLang="en-US" sz="2400" b="1">
                <a:solidFill>
                  <a:schemeClr val="tx1"/>
                </a:solidFill>
                <a:latin typeface="宋体" panose="02010600030101010101" pitchFamily="2" charset="-122"/>
                <a:ea typeface="宋体" panose="02010600030101010101" pitchFamily="2" charset="-122"/>
              </a:rPr>
              <a:t>）消费习惯也要发生天翻地覆的变化，看看我们身边的人抱着手机就知道了（手机示范），我现在不做好线上积累以后就会很被动，他还说就想以前最早做淘宝的都发了，后来做的也都发了，现在做淘宝不容易了吧，而消费者购买也主要是看星级和开店时间。商家都是比较注重积累的。（</a:t>
            </a:r>
            <a:r>
              <a:rPr lang="en-US" altLang="zh-CN" sz="2400" b="1">
                <a:solidFill>
                  <a:schemeClr val="tx1"/>
                </a:solidFill>
                <a:latin typeface="宋体" panose="02010600030101010101" pitchFamily="2" charset="-122"/>
                <a:ea typeface="宋体" panose="02010600030101010101" pitchFamily="2" charset="-122"/>
              </a:rPr>
              <a:t>SK</a:t>
            </a:r>
            <a:r>
              <a:rPr lang="zh-CN" altLang="en-US" sz="2400" b="1">
                <a:solidFill>
                  <a:schemeClr val="tx1"/>
                </a:solidFill>
                <a:latin typeface="宋体" panose="02010600030101010101" pitchFamily="2" charset="-122"/>
                <a:ea typeface="宋体" panose="02010600030101010101" pitchFamily="2" charset="-122"/>
              </a:rPr>
              <a:t>展示案例）其实堂食是个有形的市场容纳量有限，而外卖是个无形的市场，需求量无限。</a:t>
            </a:r>
            <a:endParaRPr lang="zh-CN" altLang="en-US" sz="2400" b="1">
              <a:solidFill>
                <a:schemeClr val="tx1"/>
              </a:solidFill>
              <a:latin typeface="宋体" panose="02010600030101010101" pitchFamily="2" charset="-122"/>
              <a:ea typeface="宋体" panose="02010600030101010101" pitchFamily="2" charset="-122"/>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433" name="副标题 3074"/>
          <p:cNvPicPr>
            <a:picLocks noGrp="1" noChangeAspect="1"/>
          </p:cNvPicPr>
          <p:nvPr>
            <p:ph type="subTitle"/>
          </p:nvPr>
        </p:nvPicPr>
        <p:blipFill>
          <a:blip r:embed="rId1"/>
          <a:stretch>
            <a:fillRect/>
          </a:stretch>
        </p:blipFill>
        <p:spPr>
          <a:xfrm>
            <a:off x="388938" y="352425"/>
            <a:ext cx="8459787" cy="6238875"/>
          </a:xfrm>
        </p:spPr>
      </p:pic>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7" name="副标题 3074"/>
          <p:cNvPicPr>
            <a:picLocks noGrp="1" noChangeAspect="1"/>
          </p:cNvPicPr>
          <p:nvPr>
            <p:ph type="subTitle"/>
          </p:nvPr>
        </p:nvPicPr>
        <p:blipFill>
          <a:blip r:embed="rId1"/>
          <a:stretch>
            <a:fillRect/>
          </a:stretch>
        </p:blipFill>
        <p:spPr>
          <a:xfrm>
            <a:off x="0" y="0"/>
            <a:ext cx="8561388" cy="6470650"/>
          </a:xfrm>
        </p:spPr>
      </p:pic>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Rectangle 3"/>
          <p:cNvSpPr>
            <a:spLocks noGrp="1"/>
          </p:cNvSpPr>
          <p:nvPr>
            <p:ph type="ctrTitle"/>
            <p:custDataLst>
              <p:tags r:id="rId1"/>
            </p:custDataLst>
          </p:nvPr>
        </p:nvSpPr>
        <p:spPr>
          <a:xfrm>
            <a:off x="504825" y="0"/>
            <a:ext cx="8639175" cy="7086600"/>
          </a:xfrm>
        </p:spPr>
        <p:txBody>
          <a:bodyPr wrap="square" lIns="90170" tIns="46990" rIns="90170" bIns="46990" anchor="t"/>
          <a:lstStyle>
            <a:lvl1pPr lvl="0">
              <a:defRPr/>
            </a:lvl1pPr>
          </a:lstStyle>
          <a:p>
            <a:pPr lvl="0" algn="l" fontAlgn="base"/>
            <a:r>
              <a:rPr lang="zh-CN" altLang="zh-CN" sz="2400" b="1" strike="noStrike" noProof="1" dirty="0">
                <a:solidFill>
                  <a:srgbClr val="C00000"/>
                </a:solidFill>
              </a:rPr>
              <a:t>美团的折扣点店高于其他平台</a:t>
            </a:r>
            <a:br>
              <a:rPr lang="zh-CN" altLang="zh-CN" sz="2400" dirty="0">
                <a:solidFill>
                  <a:srgbClr val="C00000"/>
                </a:solidFill>
              </a:rPr>
            </a:br>
            <a:r>
              <a:rPr lang="zh-CN" altLang="zh-CN" sz="2000" strike="noStrike" noProof="1" dirty="0">
                <a:solidFill>
                  <a:schemeClr val="tx1"/>
                </a:solidFill>
              </a:rPr>
              <a:t>1、综合性O2O平台，通过APP导流量，美团，点评多方面的流量导入，我们的用户群体更多，点击量，流量更大。饿了么，是单一的外卖平台，它只能通过外卖一个入口导入用户。</a:t>
            </a:r>
            <a:br>
              <a:rPr lang="zh-CN" altLang="zh-CN" sz="2000" dirty="0">
                <a:solidFill>
                  <a:schemeClr val="tx1"/>
                </a:solidFill>
              </a:rPr>
            </a:br>
            <a:r>
              <a:rPr lang="zh-CN" altLang="zh-CN" sz="2000" strike="noStrike" noProof="1" dirty="0">
                <a:solidFill>
                  <a:schemeClr val="tx1"/>
                </a:solidFill>
              </a:rPr>
              <a:t>2、城市市占第一（更稳定更多的客流）</a:t>
            </a:r>
            <a:br>
              <a:rPr lang="zh-CN" altLang="zh-CN" sz="2000" dirty="0">
                <a:solidFill>
                  <a:schemeClr val="tx1"/>
                </a:solidFill>
              </a:rPr>
            </a:br>
            <a:r>
              <a:rPr lang="en-US" altLang="zh-CN" sz="2000" strike="noStrike" noProof="1">
                <a:solidFill>
                  <a:schemeClr val="tx1"/>
                </a:solidFill>
              </a:rPr>
              <a:t>3</a:t>
            </a:r>
            <a:r>
              <a:rPr lang="zh-CN" altLang="zh-CN" sz="2000" strike="noStrike" noProof="1" dirty="0">
                <a:solidFill>
                  <a:schemeClr val="tx1"/>
                </a:solidFill>
              </a:rPr>
              <a:t>、百度10个点能给你带来一单，美团15个点能给你带来三单，您算下，哪个更赚钱？何况外卖只是用固定成本赚取盈余资金本质上是用来降低运营成本的。而且做外卖是为了获取跟多的额外收入，点再低，如果没有订单，您觉得有什么意义呢，我们点高，自然会带来不一样的效果，再比如举例说，淘宝上的普通卖家和天猫里的卖家，哪个销量更好一些呢</a:t>
            </a:r>
            <a:br>
              <a:rPr lang="zh-CN" altLang="zh-CN" sz="2000" dirty="0">
                <a:solidFill>
                  <a:schemeClr val="tx1"/>
                </a:solidFill>
              </a:rPr>
            </a:br>
            <a:r>
              <a:rPr lang="en-US" altLang="zh-CN" sz="2000" strike="noStrike" noProof="1">
                <a:solidFill>
                  <a:schemeClr val="tx1"/>
                </a:solidFill>
              </a:rPr>
              <a:t>4</a:t>
            </a:r>
            <a:r>
              <a:rPr lang="zh-CN" altLang="zh-CN" sz="2000" strike="noStrike" noProof="1" dirty="0">
                <a:solidFill>
                  <a:schemeClr val="tx1"/>
                </a:solidFill>
              </a:rPr>
              <a:t>、即使是15个点，我们的配送员需要较高的资金进行维护，公司不挣钱，亏钱给你们做生意。，然后算一下如果商家自己送，成本多少，需要承担多大风险</a:t>
            </a:r>
            <a:br>
              <a:rPr lang="zh-CN" altLang="zh-CN" sz="2000" dirty="0">
                <a:solidFill>
                  <a:schemeClr val="tx1"/>
                </a:solidFill>
              </a:rPr>
            </a:br>
            <a:r>
              <a:rPr lang="en-US" altLang="zh-CN" sz="2000" strike="noStrike" noProof="1">
                <a:solidFill>
                  <a:schemeClr val="tx1"/>
                </a:solidFill>
              </a:rPr>
              <a:t>5</a:t>
            </a:r>
            <a:r>
              <a:rPr lang="zh-CN" altLang="en-US" sz="2000" strike="noStrike" noProof="1" dirty="0">
                <a:solidFill>
                  <a:schemeClr val="tx1"/>
                </a:solidFill>
              </a:rPr>
              <a:t>、实在不行，咱们试运行三个月，看这两个平台哪个带来的收益更大，三个月的时间，就算咱们高了几个点，</a:t>
            </a:r>
            <a:r>
              <a:rPr lang="en-US" altLang="zh-CN" sz="2000" strike="noStrike" noProof="1">
                <a:solidFill>
                  <a:schemeClr val="tx1"/>
                </a:solidFill>
              </a:rPr>
              <a:t>100</a:t>
            </a:r>
            <a:r>
              <a:rPr lang="zh-CN" altLang="en-US" sz="2000" strike="noStrike" noProof="1" dirty="0">
                <a:solidFill>
                  <a:schemeClr val="tx1"/>
                </a:solidFill>
              </a:rPr>
              <a:t>块也就才少了</a:t>
            </a:r>
            <a:r>
              <a:rPr lang="en-US" altLang="zh-CN" sz="2000" strike="noStrike" noProof="1">
                <a:solidFill>
                  <a:schemeClr val="tx1"/>
                </a:solidFill>
              </a:rPr>
              <a:t>5</a:t>
            </a:r>
            <a:r>
              <a:rPr lang="zh-CN" altLang="en-US" sz="2000" strike="noStrike" noProof="1" dirty="0">
                <a:solidFill>
                  <a:schemeClr val="tx1"/>
                </a:solidFill>
              </a:rPr>
              <a:t>块钱，这个差距，您肯定能接受的吧，再不行，我帮您补上，这总可以了吧</a:t>
            </a:r>
            <a:br>
              <a:rPr lang="zh-CN" altLang="en-US" sz="2000" dirty="0">
                <a:solidFill>
                  <a:schemeClr val="tx1"/>
                </a:solidFill>
              </a:rPr>
            </a:br>
            <a:r>
              <a:rPr lang="zh-CN" altLang="en-US" sz="2400" strike="noStrike" noProof="1" dirty="0">
                <a:solidFill>
                  <a:schemeClr val="tx1"/>
                </a:solidFill>
                <a:effectLst>
                  <a:outerShdw blurRad="38100" dist="19050" dir="2700000" algn="tl" rotWithShape="0">
                    <a:schemeClr val="dk1">
                      <a:alpha val="40000"/>
                    </a:schemeClr>
                  </a:outerShdw>
                </a:effectLst>
              </a:rPr>
              <a:t>注意</a:t>
            </a:r>
            <a:r>
              <a:rPr lang="zh-CN" altLang="en-US" sz="2000" strike="noStrike" noProof="1" dirty="0">
                <a:solidFill>
                  <a:schemeClr val="tx1"/>
                </a:solidFill>
              </a:rPr>
              <a:t>：上来不要说折扣，告诉商家我们上线开通网点外卖业务，门店的市场推广等等都是免费的，有顾客点餐了，我们包配送到顾客手里，才收取折扣的。</a:t>
            </a:r>
            <a:endParaRPr lang="zh-CN" altLang="en-US" sz="2000" strike="noStrike" noProof="1" dirty="0">
              <a:solidFill>
                <a:schemeClr val="tx1"/>
              </a:solidFill>
            </a:endParaRPr>
          </a:p>
        </p:txBody>
      </p:sp>
    </p:spTree>
    <p:custDataLst>
      <p:tags r:id="rId2"/>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29" name="副标题 3074"/>
          <p:cNvPicPr>
            <a:picLocks noGrp="1" noChangeAspect="1"/>
          </p:cNvPicPr>
          <p:nvPr>
            <p:ph type="subTitle"/>
          </p:nvPr>
        </p:nvPicPr>
        <p:blipFill>
          <a:blip r:embed="rId1"/>
          <a:stretch>
            <a:fillRect/>
          </a:stretch>
        </p:blipFill>
        <p:spPr>
          <a:xfrm>
            <a:off x="242888" y="-301625"/>
            <a:ext cx="8658225" cy="6470650"/>
          </a:xfrm>
        </p:spPr>
      </p:pic>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3" name="副标题 3074"/>
          <p:cNvPicPr>
            <a:picLocks noGrp="1" noChangeAspect="1"/>
          </p:cNvPicPr>
          <p:nvPr>
            <p:ph type="subTitle"/>
          </p:nvPr>
        </p:nvPicPr>
        <p:blipFill>
          <a:blip r:embed="rId1"/>
          <a:stretch>
            <a:fillRect/>
          </a:stretch>
        </p:blipFill>
        <p:spPr>
          <a:xfrm>
            <a:off x="682625" y="0"/>
            <a:ext cx="8461375" cy="6470650"/>
          </a:xfrm>
        </p:spPr>
      </p:pic>
    </p:spTree>
    <p:custDataLst>
      <p:tags r:id="rId2"/>
    </p:custDataLst>
  </p:cSld>
  <p:clrMapOvr>
    <a:masterClrMapping/>
  </p:clrMapOvr>
</p:sld>
</file>

<file path=ppt/tags/tag1.xml><?xml version="1.0" encoding="utf-8"?>
<p:tagLst xmlns:p="http://schemas.openxmlformats.org/presentationml/2006/main">
  <p:tag name="KSO_WM_TEMPLATE_CATEGORY" val="custom"/>
  <p:tag name="KSO_WM_TEMPLATE_INDEX" val="28"/>
</p:tagLst>
</file>

<file path=ppt/tags/tag10.xml><?xml version="1.0" encoding="utf-8"?>
<p:tagLst xmlns:p="http://schemas.openxmlformats.org/presentationml/2006/main">
  <p:tag name="KSO_WM_TEMPLATE_CATEGORY" val="custom"/>
  <p:tag name="KSO_WM_TEMPLATE_INDEX" val="28"/>
</p:tagLst>
</file>

<file path=ppt/tags/tag11.xml><?xml version="1.0" encoding="utf-8"?>
<p:tagLst xmlns:p="http://schemas.openxmlformats.org/presentationml/2006/main">
  <p:tag name="KSO_WM_TEMPLATE_CATEGORY" val="custom"/>
  <p:tag name="KSO_WM_TEMPLATE_INDEX" val="28"/>
</p:tagLst>
</file>

<file path=ppt/tags/tag12.xml><?xml version="1.0" encoding="utf-8"?>
<p:tagLst xmlns:p="http://schemas.openxmlformats.org/presentationml/2006/main">
  <p:tag name="KSO_WM_TEMPLATE_CATEGORY" val="custom"/>
  <p:tag name="KSO_WM_TEMPLATE_INDEX" val="28"/>
</p:tagLst>
</file>

<file path=ppt/tags/tag2.xml><?xml version="1.0" encoding="utf-8"?>
<p:tagLst xmlns:p="http://schemas.openxmlformats.org/presentationml/2006/main">
  <p:tag name="KSO_WM_TEMPLATE_CATEGORY" val="custom"/>
  <p:tag name="KSO_WM_TEMPLATE_INDEX" val="28"/>
</p:tagLst>
</file>

<file path=ppt/tags/tag3.xml><?xml version="1.0" encoding="utf-8"?>
<p:tagLst xmlns:p="http://schemas.openxmlformats.org/presentationml/2006/main">
  <p:tag name="KSO_WM_TEMPLATE_CATEGORY" val="custom"/>
  <p:tag name="KSO_WM_TEMPLATE_INDEX" val="28"/>
</p:tagLst>
</file>

<file path=ppt/tags/tag4.xml><?xml version="1.0" encoding="utf-8"?>
<p:tagLst xmlns:p="http://schemas.openxmlformats.org/presentationml/2006/main">
  <p:tag name="KSO_WM_TEMPLATE_CATEGORY" val="custom"/>
  <p:tag name="KSO_WM_TEMPLATE_INDEX" val="28"/>
</p:tagLst>
</file>

<file path=ppt/tags/tag5.xml><?xml version="1.0" encoding="utf-8"?>
<p:tagLst xmlns:p="http://schemas.openxmlformats.org/presentationml/2006/main">
  <p:tag name="KSO_WM_TEMPLATE_CATEGORY" val="custom"/>
  <p:tag name="KSO_WM_TEMPLATE_INDEX" val="28"/>
</p:tagLst>
</file>

<file path=ppt/tags/tag6.xml><?xml version="1.0" encoding="utf-8"?>
<p:tagLst xmlns:p="http://schemas.openxmlformats.org/presentationml/2006/main">
  <p:tag name="KSO_WM_TAG_VERSION" val="1.0"/>
  <p:tag name="KSO_WM_BEAUTIFY_FLAG" val="#wm#"/>
  <p:tag name="KSO_WM_TEMPLATE_CATEGORY" val="custom"/>
  <p:tag name="KSO_WM_TEMPLATE_INDEX" val="28"/>
  <p:tag name="KSO_WM_UNIT_TYPE" val="a"/>
  <p:tag name="KSO_WM_UNIT_INDEX" val="1"/>
  <p:tag name="KSO_WM_UNIT_CLEAR" val="1"/>
  <p:tag name="KSO_WM_UNIT_LAYERLEVEL" val="1"/>
  <p:tag name="KSO_WM_UNIT_VALUE" val="13"/>
  <p:tag name="KSO_WM_UNIT_ISCONTENTSTITLE" val="0"/>
  <p:tag name="KSO_WM_UNIT_HIGHLIGHT" val="0"/>
  <p:tag name="KSO_WM_UNIT_COMPATIBLE" val="0"/>
  <p:tag name="KSO_WM_UNIT_ID" val="custom28_1*a*1"/>
  <p:tag name="KSO_WM_UNIT_PRESET_TEXT_INDEX" val="0"/>
  <p:tag name="KSO_WM_UNIT_PRESET_TEXT_LEN" val="9"/>
</p:tagLst>
</file>

<file path=ppt/tags/tag7.xml><?xml version="1.0" encoding="utf-8"?>
<p:tagLst xmlns:p="http://schemas.openxmlformats.org/presentationml/2006/main">
  <p:tag name="KSO_WM_SLIDE_ID" val="custom28_1"/>
  <p:tag name="KSO_WM_SLIDE_INDEX" val="1"/>
  <p:tag name="KSO_WM_SLIDE_LAYOUT" val="a_b"/>
  <p:tag name="KSO_WM_SLIDE_LAYOUT_CNT" val="1_1"/>
  <p:tag name="KSO_WM_SLIDE_TYPE" val="title"/>
  <p:tag name="KSO_WM_BEAUTIFY_FLAG" val="#wm#"/>
  <p:tag name="KSO_WM_SLIDE_ITEM_CNT" val="2"/>
  <p:tag name="KSO_WM_TEMPLATE_CATEGORY" val="custom"/>
  <p:tag name="KSO_WM_TEMPLATE_INDEX" val="28"/>
  <p:tag name="KSO_WM_TAG_VERSION" val="1.0"/>
  <p:tag name="KSO_WM_TEMPLATE_THUMBS_INDEX" val="1、4、7、10、11、14、17、22、27、31"/>
</p:tagLst>
</file>

<file path=ppt/tags/tag8.xml><?xml version="1.0" encoding="utf-8"?>
<p:tagLst xmlns:p="http://schemas.openxmlformats.org/presentationml/2006/main">
  <p:tag name="KSO_WM_TEMPLATE_CATEGORY" val="custom"/>
  <p:tag name="KSO_WM_TEMPLATE_INDEX" val="28"/>
</p:tagLst>
</file>

<file path=ppt/tags/tag9.xml><?xml version="1.0" encoding="utf-8"?>
<p:tagLst xmlns:p="http://schemas.openxmlformats.org/presentationml/2006/main">
  <p:tag name="KSO_WM_TEMPLATE_CATEGORY" val="custom"/>
  <p:tag name="KSO_WM_TEMPLATE_INDEX" val="28"/>
</p:tagLst>
</file>

<file path=ppt/theme/theme1.xml><?xml version="1.0" encoding="utf-8"?>
<a:theme xmlns:a="http://schemas.openxmlformats.org/drawingml/2006/main" name="默认设计模板">
  <a:themeElements>
    <a:clrScheme name="PPT28">
      <a:dk1>
        <a:srgbClr val="000000"/>
      </a:dk1>
      <a:lt1>
        <a:srgbClr val="FFFFFF"/>
      </a:lt1>
      <a:dk2>
        <a:srgbClr val="8983FF"/>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fontScheme name="默认设计模板">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926"/>
      </a:accent6>
      <a:hlink>
        <a:srgbClr val="0000FF"/>
      </a:hlink>
      <a:folHlink>
        <a:srgbClr val="FF00FF"/>
      </a:folHlink>
    </a:clrScheme>
    <a:fontScheme name="">
      <a:majorFont>
        <a:latin typeface="Helvetica Light"/>
        <a:ea typeface="Helvetica Light"/>
        <a:cs typeface=""/>
      </a:majorFont>
      <a:minorFont>
        <a:latin typeface="Helvetica Light"/>
        <a:ea typeface="Helvetica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926"/>
        </a:accent6>
        <a:hlink>
          <a:srgbClr val="0000FF"/>
        </a:hlink>
        <a:folHlink>
          <a:srgbClr val="FF00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Whit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926"/>
      </a:accent6>
      <a:hlink>
        <a:srgbClr val="0000FF"/>
      </a:hlink>
      <a:folHlink>
        <a:srgbClr val="FF00FF"/>
      </a:folHlink>
    </a:clrScheme>
    <a:fontScheme name="">
      <a:majorFont>
        <a:latin typeface="Helvetica Light"/>
        <a:ea typeface="Helvetica Light"/>
        <a:cs typeface=""/>
      </a:majorFont>
      <a:minorFont>
        <a:latin typeface="Helvetica Light"/>
        <a:ea typeface="Helvetica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926"/>
        </a:accent6>
        <a:hlink>
          <a:srgbClr val="0000FF"/>
        </a:hlink>
        <a:folHlink>
          <a:srgbClr val="FF00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White - 标 拷贝">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926"/>
      </a:accent6>
      <a:hlink>
        <a:srgbClr val="0000FF"/>
      </a:hlink>
      <a:folHlink>
        <a:srgbClr val="FF00FF"/>
      </a:folHlink>
    </a:clrScheme>
    <a:fontScheme name="">
      <a:majorFont>
        <a:latin typeface="Helvetica Light"/>
        <a:ea typeface="Helvetica Light"/>
        <a:cs typeface=""/>
      </a:majorFont>
      <a:minorFont>
        <a:latin typeface="Helvetica Light"/>
        <a:ea typeface="Helvetica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926"/>
        </a:accent6>
        <a:hlink>
          <a:srgbClr val="0000FF"/>
        </a:hlink>
        <a:folHlink>
          <a:srgbClr val="FF00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White - 标">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926"/>
      </a:accent6>
      <a:hlink>
        <a:srgbClr val="0000FF"/>
      </a:hlink>
      <a:folHlink>
        <a:srgbClr val="FF00FF"/>
      </a:folHlink>
    </a:clrScheme>
    <a:fontScheme name="">
      <a:majorFont>
        <a:latin typeface="Helvetica Light"/>
        <a:ea typeface="Helvetica Light"/>
        <a:cs typeface=""/>
      </a:majorFont>
      <a:minorFont>
        <a:latin typeface="Helvetica Light"/>
        <a:ea typeface="Helvetica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926"/>
        </a:accent6>
        <a:hlink>
          <a:srgbClr val="0000FF"/>
        </a:hlink>
        <a:folHlink>
          <a:srgbClr val="FF00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White - 标">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926"/>
      </a:accent6>
      <a:hlink>
        <a:srgbClr val="0000FF"/>
      </a:hlink>
      <a:folHlink>
        <a:srgbClr val="FF00FF"/>
      </a:folHlink>
    </a:clrScheme>
    <a:fontScheme name="">
      <a:majorFont>
        <a:latin typeface="Helvetica Light"/>
        <a:ea typeface="Helvetica Light"/>
        <a:cs typeface=""/>
      </a:majorFont>
      <a:minorFont>
        <a:latin typeface="Helvetica Light"/>
        <a:ea typeface="Helvetica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926"/>
        </a:accent6>
        <a:hlink>
          <a:srgbClr val="0000FF"/>
        </a:hlink>
        <a:folHlink>
          <a:srgbClr val="FF00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White - 标">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926"/>
      </a:accent6>
      <a:hlink>
        <a:srgbClr val="0000FF"/>
      </a:hlink>
      <a:folHlink>
        <a:srgbClr val="FF00FF"/>
      </a:folHlink>
    </a:clrScheme>
    <a:fontScheme name="">
      <a:majorFont>
        <a:latin typeface="Helvetica Light"/>
        <a:ea typeface="Helvetica Light"/>
        <a:cs typeface=""/>
      </a:majorFont>
      <a:minorFont>
        <a:latin typeface="Helvetica Light"/>
        <a:ea typeface="Helvetica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926"/>
        </a:accent6>
        <a:hlink>
          <a:srgbClr val="0000FF"/>
        </a:hlink>
        <a:folHlink>
          <a:srgbClr val="FF00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White - 标">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926"/>
      </a:accent6>
      <a:hlink>
        <a:srgbClr val="0000FF"/>
      </a:hlink>
      <a:folHlink>
        <a:srgbClr val="FF00FF"/>
      </a:folHlink>
    </a:clrScheme>
    <a:fontScheme name="">
      <a:majorFont>
        <a:latin typeface="Helvetica Light"/>
        <a:ea typeface="Helvetica Light"/>
        <a:cs typeface=""/>
      </a:majorFont>
      <a:minorFont>
        <a:latin typeface="Helvetica Light"/>
        <a:ea typeface="Helvetica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926"/>
        </a:accent6>
        <a:hlink>
          <a:srgbClr val="0000FF"/>
        </a:hlink>
        <a:folHlink>
          <a:srgbClr val="FF00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Whit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926"/>
      </a:accent6>
      <a:hlink>
        <a:srgbClr val="0000FF"/>
      </a:hlink>
      <a:folHlink>
        <a:srgbClr val="FF00FF"/>
      </a:folHlink>
    </a:clrScheme>
    <a:fontScheme name="">
      <a:majorFont>
        <a:latin typeface="Helvetica Light"/>
        <a:ea typeface="Helvetica Light"/>
        <a:cs typeface=""/>
      </a:majorFont>
      <a:minorFont>
        <a:latin typeface="Helvetica Light"/>
        <a:ea typeface="Helvetica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926"/>
        </a:accent6>
        <a:hlink>
          <a:srgbClr val="0000FF"/>
        </a:hlink>
        <a:folHlink>
          <a:srgbClr val="FF00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1864</Words>
  <Application>WPS 演示</Application>
  <PresentationFormat>在屏幕上显示</PresentationFormat>
  <Paragraphs>60</Paragraphs>
  <Slides>12</Slides>
  <Notes>1</Notes>
  <HiddenSlides>0</HiddenSlides>
  <MMClips>0</MMClips>
  <ScaleCrop>false</ScaleCrop>
  <HeadingPairs>
    <vt:vector size="6" baseType="variant">
      <vt:variant>
        <vt:lpstr>已用的字体</vt:lpstr>
      </vt:variant>
      <vt:variant>
        <vt:i4>8</vt:i4>
      </vt:variant>
      <vt:variant>
        <vt:lpstr>主题</vt:lpstr>
      </vt:variant>
      <vt:variant>
        <vt:i4>9</vt:i4>
      </vt:variant>
      <vt:variant>
        <vt:lpstr>幻灯片标题</vt:lpstr>
      </vt:variant>
      <vt:variant>
        <vt:i4>12</vt:i4>
      </vt:variant>
    </vt:vector>
  </HeadingPairs>
  <TitlesOfParts>
    <vt:vector size="29" baseType="lpstr">
      <vt:lpstr>Arial</vt:lpstr>
      <vt:lpstr>宋体</vt:lpstr>
      <vt:lpstr>Wingdings</vt:lpstr>
      <vt:lpstr>黑体</vt:lpstr>
      <vt:lpstr>Helvetica Light</vt:lpstr>
      <vt:lpstr>微软雅黑</vt:lpstr>
      <vt:lpstr>Arial Unicode MS</vt:lpstr>
      <vt:lpstr>Calibri</vt:lpstr>
      <vt:lpstr>默认设计模板</vt:lpstr>
      <vt:lpstr>White</vt:lpstr>
      <vt:lpstr>1_White</vt:lpstr>
      <vt:lpstr>White - 标 拷贝</vt:lpstr>
      <vt:lpstr>White - 标</vt:lpstr>
      <vt:lpstr>1_White - 标</vt:lpstr>
      <vt:lpstr>2_White - 标</vt:lpstr>
      <vt:lpstr>3_White - 标</vt:lpstr>
      <vt:lpstr>2_White</vt:lpstr>
      <vt:lpstr>PowerPoint 演示文稿</vt:lpstr>
      <vt:lpstr>PowerPoint 演示文稿</vt:lpstr>
      <vt:lpstr>PowerPoint 演示文稿</vt:lpstr>
      <vt:lpstr>PowerPoint 演示文稿</vt:lpstr>
      <vt:lpstr>PowerPoint 演示文稿</vt:lpstr>
      <vt:lpstr>PowerPoint 演示文稿</vt:lpstr>
      <vt:lpstr>美团的折扣点店高于其他平台 1、综合性O2O平台，通过APP导流量，美团，点评多方面的流量导入，我们的用户群体更多，点击量，流量更大。饿了么，是单一的外卖平台，它只能通过外卖一个入口导入用户。 2、城市市占第一（更稳定更多的客流） 3、百度10个点能给你带来一单，美团15个点能给你带来三单，您算下，哪个更赚钱？何况外卖只是用固定成本赚取盈余资金本质上是用来降低运营成本的。而且做外卖是为了获取跟多的额外收入，点再低，如果没有订单，您觉得有什么意义呢，我们点高，自然会带来不一样的效果，再比如举例说，淘宝上的普通卖家和天猫里的卖家，哪个销量更好一些呢 4、即使是15个点，我们的配送员需要较高的资金进行维护，公司不挣钱，亏钱给你们做生意。，然后算一下如果商家自己送，成本多少，需要承担多大风险 5、实在不行，咱们试运行三个月，看这两个平台哪个带来的收益更大，三个月的时间，就算咱们高了几个点，100块也就才少了5块钱，这个差距，您肯定能接受的吧，再不行，我帮您补上，这总可以了吧 注意：上来不要说折扣，告诉商家我们上线开通网点外卖业务，门店的市场推广等等都是免费的，有顾客点餐了，我们包配送到顾客手里，才收取折扣的。</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chen</cp:lastModifiedBy>
  <cp:revision>20</cp:revision>
  <dcterms:created xsi:type="dcterms:W3CDTF">2016-03-11T04:35:00Z</dcterms:created>
  <dcterms:modified xsi:type="dcterms:W3CDTF">2020-03-02T10:54:02Z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2052-11.1.0.9440</vt:lpwstr>
  </property>
</Properties>
</file>