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8"/>
  </p:handoutMasterIdLst>
  <p:sldIdLst>
    <p:sldId id="1829" r:id="rId3"/>
    <p:sldId id="258" r:id="rId4"/>
    <p:sldId id="270" r:id="rId6"/>
    <p:sldId id="1752" r:id="rId7"/>
    <p:sldId id="1760" r:id="rId8"/>
    <p:sldId id="1769" r:id="rId9"/>
    <p:sldId id="1750" r:id="rId10"/>
    <p:sldId id="1773" r:id="rId11"/>
    <p:sldId id="1736" r:id="rId12"/>
    <p:sldId id="1772" r:id="rId13"/>
    <p:sldId id="1794" r:id="rId14"/>
    <p:sldId id="1774" r:id="rId15"/>
    <p:sldId id="257" r:id="rId16"/>
    <p:sldId id="1775" r:id="rId17"/>
    <p:sldId id="1776" r:id="rId18"/>
    <p:sldId id="1777" r:id="rId19"/>
    <p:sldId id="1778" r:id="rId20"/>
    <p:sldId id="1780" r:id="rId21"/>
    <p:sldId id="266" r:id="rId22"/>
    <p:sldId id="1783" r:id="rId23"/>
    <p:sldId id="1786" r:id="rId24"/>
    <p:sldId id="1806" r:id="rId25"/>
    <p:sldId id="1805" r:id="rId26"/>
    <p:sldId id="1807" r:id="rId27"/>
    <p:sldId id="1808" r:id="rId28"/>
    <p:sldId id="1809" r:id="rId29"/>
    <p:sldId id="1810" r:id="rId30"/>
    <p:sldId id="1811" r:id="rId31"/>
    <p:sldId id="1793" r:id="rId32"/>
    <p:sldId id="1795" r:id="rId33"/>
    <p:sldId id="1803" r:id="rId34"/>
    <p:sldId id="1792" r:id="rId35"/>
    <p:sldId id="1790" r:id="rId36"/>
    <p:sldId id="1796" r:id="rId37"/>
    <p:sldId id="1804" r:id="rId38"/>
    <p:sldId id="1797" r:id="rId39"/>
    <p:sldId id="1799" r:id="rId40"/>
    <p:sldId id="1800" r:id="rId41"/>
    <p:sldId id="1801" r:id="rId42"/>
    <p:sldId id="1729" r:id="rId43"/>
    <p:sldId id="321" r:id="rId44"/>
    <p:sldId id="1749" r:id="rId45"/>
    <p:sldId id="1730" r:id="rId46"/>
    <p:sldId id="1751"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627"/>
    <a:srgbClr val="01A8A1"/>
    <a:srgbClr val="01CBC1"/>
    <a:srgbClr val="F0A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8" y="-114"/>
      </p:cViewPr>
      <p:guideLst>
        <p:guide orient="horz" pos="2164"/>
        <p:guide pos="3805"/>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4CE4F-0F5E-4A4B-A818-201B4A2C93B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280AC-A647-4255-AC62-45EE4BE8343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任意形状 8"/>
          <p:cNvSpPr>
            <a:spLocks noGrp="1"/>
          </p:cNvSpPr>
          <p:nvPr>
            <p:ph type="pic" sz="quarter" idx="10"/>
          </p:nvPr>
        </p:nvSpPr>
        <p:spPr>
          <a:xfrm>
            <a:off x="762000" y="1693295"/>
            <a:ext cx="1950720" cy="1950720"/>
          </a:xfrm>
          <a:custGeom>
            <a:avLst/>
            <a:gdLst>
              <a:gd name="connsiteX0" fmla="*/ 975360 w 1950720"/>
              <a:gd name="connsiteY0" fmla="*/ 0 h 1950720"/>
              <a:gd name="connsiteX1" fmla="*/ 1950720 w 1950720"/>
              <a:gd name="connsiteY1" fmla="*/ 975360 h 1950720"/>
              <a:gd name="connsiteX2" fmla="*/ 975360 w 1950720"/>
              <a:gd name="connsiteY2" fmla="*/ 1950720 h 1950720"/>
              <a:gd name="connsiteX3" fmla="*/ 0 w 1950720"/>
              <a:gd name="connsiteY3" fmla="*/ 975360 h 1950720"/>
              <a:gd name="connsiteX4" fmla="*/ 975360 w 1950720"/>
              <a:gd name="connsiteY4" fmla="*/ 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950720">
                <a:moveTo>
                  <a:pt x="975360" y="0"/>
                </a:moveTo>
                <a:cubicBezTo>
                  <a:pt x="1514036" y="0"/>
                  <a:pt x="1950720" y="436684"/>
                  <a:pt x="1950720" y="975360"/>
                </a:cubicBezTo>
                <a:cubicBezTo>
                  <a:pt x="1950720" y="1514036"/>
                  <a:pt x="1514036" y="1950720"/>
                  <a:pt x="975360" y="1950720"/>
                </a:cubicBezTo>
                <a:cubicBezTo>
                  <a:pt x="436684" y="1950720"/>
                  <a:pt x="0" y="1514036"/>
                  <a:pt x="0" y="975360"/>
                </a:cubicBezTo>
                <a:cubicBezTo>
                  <a:pt x="0" y="436684"/>
                  <a:pt x="436684" y="0"/>
                  <a:pt x="975360" y="0"/>
                </a:cubicBezTo>
                <a:close/>
              </a:path>
            </a:pathLst>
          </a:custGeom>
        </p:spPr>
        <p:txBody>
          <a:bodyPr wrap="square">
            <a:noAutofit/>
          </a:bodyPr>
          <a:lstStyle/>
          <a:p>
            <a:endParaRPr kumimoji="1" lang="zh-CN" altLang="en-US"/>
          </a:p>
        </p:txBody>
      </p:sp>
      <p:sp>
        <p:nvSpPr>
          <p:cNvPr id="12" name="任意形状 11"/>
          <p:cNvSpPr>
            <a:spLocks noGrp="1"/>
          </p:cNvSpPr>
          <p:nvPr>
            <p:ph type="pic" sz="quarter" idx="11"/>
          </p:nvPr>
        </p:nvSpPr>
        <p:spPr>
          <a:xfrm>
            <a:off x="3667760" y="1693295"/>
            <a:ext cx="1950720" cy="1950720"/>
          </a:xfrm>
          <a:custGeom>
            <a:avLst/>
            <a:gdLst>
              <a:gd name="connsiteX0" fmla="*/ 975360 w 1950720"/>
              <a:gd name="connsiteY0" fmla="*/ 0 h 1950720"/>
              <a:gd name="connsiteX1" fmla="*/ 1950720 w 1950720"/>
              <a:gd name="connsiteY1" fmla="*/ 975360 h 1950720"/>
              <a:gd name="connsiteX2" fmla="*/ 975360 w 1950720"/>
              <a:gd name="connsiteY2" fmla="*/ 1950720 h 1950720"/>
              <a:gd name="connsiteX3" fmla="*/ 0 w 1950720"/>
              <a:gd name="connsiteY3" fmla="*/ 975360 h 1950720"/>
              <a:gd name="connsiteX4" fmla="*/ 975360 w 1950720"/>
              <a:gd name="connsiteY4" fmla="*/ 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950720">
                <a:moveTo>
                  <a:pt x="975360" y="0"/>
                </a:moveTo>
                <a:cubicBezTo>
                  <a:pt x="1514036" y="0"/>
                  <a:pt x="1950720" y="436684"/>
                  <a:pt x="1950720" y="975360"/>
                </a:cubicBezTo>
                <a:cubicBezTo>
                  <a:pt x="1950720" y="1514036"/>
                  <a:pt x="1514036" y="1950720"/>
                  <a:pt x="975360" y="1950720"/>
                </a:cubicBezTo>
                <a:cubicBezTo>
                  <a:pt x="436684" y="1950720"/>
                  <a:pt x="0" y="1514036"/>
                  <a:pt x="0" y="975360"/>
                </a:cubicBezTo>
                <a:cubicBezTo>
                  <a:pt x="0" y="436684"/>
                  <a:pt x="436684" y="0"/>
                  <a:pt x="975360" y="0"/>
                </a:cubicBezTo>
                <a:close/>
              </a:path>
            </a:pathLst>
          </a:custGeom>
        </p:spPr>
        <p:txBody>
          <a:bodyPr wrap="square">
            <a:noAutofit/>
          </a:bodyPr>
          <a:lstStyle/>
          <a:p>
            <a:endParaRPr kumimoji="1" lang="zh-CN" altLang="en-US"/>
          </a:p>
        </p:txBody>
      </p:sp>
      <p:sp>
        <p:nvSpPr>
          <p:cNvPr id="15" name="任意形状 14"/>
          <p:cNvSpPr>
            <a:spLocks noGrp="1"/>
          </p:cNvSpPr>
          <p:nvPr>
            <p:ph type="pic" sz="quarter" idx="12"/>
          </p:nvPr>
        </p:nvSpPr>
        <p:spPr>
          <a:xfrm>
            <a:off x="6573520" y="1693295"/>
            <a:ext cx="1950720" cy="1950720"/>
          </a:xfrm>
          <a:custGeom>
            <a:avLst/>
            <a:gdLst>
              <a:gd name="connsiteX0" fmla="*/ 975360 w 1950720"/>
              <a:gd name="connsiteY0" fmla="*/ 0 h 1950720"/>
              <a:gd name="connsiteX1" fmla="*/ 1950720 w 1950720"/>
              <a:gd name="connsiteY1" fmla="*/ 975360 h 1950720"/>
              <a:gd name="connsiteX2" fmla="*/ 975360 w 1950720"/>
              <a:gd name="connsiteY2" fmla="*/ 1950720 h 1950720"/>
              <a:gd name="connsiteX3" fmla="*/ 0 w 1950720"/>
              <a:gd name="connsiteY3" fmla="*/ 975360 h 1950720"/>
              <a:gd name="connsiteX4" fmla="*/ 975360 w 1950720"/>
              <a:gd name="connsiteY4" fmla="*/ 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950720">
                <a:moveTo>
                  <a:pt x="975360" y="0"/>
                </a:moveTo>
                <a:cubicBezTo>
                  <a:pt x="1514036" y="0"/>
                  <a:pt x="1950720" y="436684"/>
                  <a:pt x="1950720" y="975360"/>
                </a:cubicBezTo>
                <a:cubicBezTo>
                  <a:pt x="1950720" y="1514036"/>
                  <a:pt x="1514036" y="1950720"/>
                  <a:pt x="975360" y="1950720"/>
                </a:cubicBezTo>
                <a:cubicBezTo>
                  <a:pt x="436684" y="1950720"/>
                  <a:pt x="0" y="1514036"/>
                  <a:pt x="0" y="975360"/>
                </a:cubicBezTo>
                <a:cubicBezTo>
                  <a:pt x="0" y="436684"/>
                  <a:pt x="436684" y="0"/>
                  <a:pt x="975360" y="0"/>
                </a:cubicBezTo>
                <a:close/>
              </a:path>
            </a:pathLst>
          </a:custGeom>
        </p:spPr>
        <p:txBody>
          <a:bodyPr wrap="square">
            <a:noAutofit/>
          </a:bodyPr>
          <a:lstStyle/>
          <a:p>
            <a:endParaRPr kumimoji="1" lang="zh-CN" altLang="en-US"/>
          </a:p>
        </p:txBody>
      </p:sp>
      <p:sp>
        <p:nvSpPr>
          <p:cNvPr id="18" name="任意形状 17"/>
          <p:cNvSpPr>
            <a:spLocks noGrp="1"/>
          </p:cNvSpPr>
          <p:nvPr>
            <p:ph type="pic" sz="quarter" idx="13"/>
          </p:nvPr>
        </p:nvSpPr>
        <p:spPr>
          <a:xfrm>
            <a:off x="9479280" y="1693295"/>
            <a:ext cx="1950720" cy="1950720"/>
          </a:xfrm>
          <a:custGeom>
            <a:avLst/>
            <a:gdLst>
              <a:gd name="connsiteX0" fmla="*/ 975360 w 1950720"/>
              <a:gd name="connsiteY0" fmla="*/ 0 h 1950720"/>
              <a:gd name="connsiteX1" fmla="*/ 1950720 w 1950720"/>
              <a:gd name="connsiteY1" fmla="*/ 975360 h 1950720"/>
              <a:gd name="connsiteX2" fmla="*/ 975360 w 1950720"/>
              <a:gd name="connsiteY2" fmla="*/ 1950720 h 1950720"/>
              <a:gd name="connsiteX3" fmla="*/ 0 w 1950720"/>
              <a:gd name="connsiteY3" fmla="*/ 975360 h 1950720"/>
              <a:gd name="connsiteX4" fmla="*/ 975360 w 1950720"/>
              <a:gd name="connsiteY4" fmla="*/ 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950720">
                <a:moveTo>
                  <a:pt x="975360" y="0"/>
                </a:moveTo>
                <a:cubicBezTo>
                  <a:pt x="1514036" y="0"/>
                  <a:pt x="1950720" y="436684"/>
                  <a:pt x="1950720" y="975360"/>
                </a:cubicBezTo>
                <a:cubicBezTo>
                  <a:pt x="1950720" y="1514036"/>
                  <a:pt x="1514036" y="1950720"/>
                  <a:pt x="975360" y="1950720"/>
                </a:cubicBezTo>
                <a:cubicBezTo>
                  <a:pt x="436684" y="1950720"/>
                  <a:pt x="0" y="1514036"/>
                  <a:pt x="0" y="975360"/>
                </a:cubicBezTo>
                <a:cubicBezTo>
                  <a:pt x="0" y="436684"/>
                  <a:pt x="436684" y="0"/>
                  <a:pt x="975360" y="0"/>
                </a:cubicBezTo>
                <a:close/>
              </a:path>
            </a:pathLst>
          </a:custGeom>
        </p:spPr>
        <p:txBody>
          <a:bodyPr wrap="square">
            <a:noAutofit/>
          </a:bodyPr>
          <a:lstStyle/>
          <a:p>
            <a:endParaRPr kumimoji="1" lang="zh-CN" altLang="en-US"/>
          </a:p>
        </p:txBody>
      </p:sp>
    </p:spTree>
  </p:cSld>
  <p:clrMapOvr>
    <a:masterClrMapping/>
  </p:clrMapOvr>
  <p:transition spd="slow"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cSld>
  <p:clrMapOvr>
    <a:masterClrMapping/>
  </p:clrMapOvr>
  <p:transition spd="slow" advTm="4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任意形状 8"/>
          <p:cNvSpPr>
            <a:spLocks noGrp="1"/>
          </p:cNvSpPr>
          <p:nvPr>
            <p:ph type="pic" sz="quarter" idx="10"/>
          </p:nvPr>
        </p:nvSpPr>
        <p:spPr>
          <a:xfrm>
            <a:off x="859879" y="3817181"/>
            <a:ext cx="2618061" cy="2438645"/>
          </a:xfrm>
          <a:custGeom>
            <a:avLst/>
            <a:gdLst>
              <a:gd name="connsiteX0" fmla="*/ 0 w 2618061"/>
              <a:gd name="connsiteY0" fmla="*/ 0 h 2438645"/>
              <a:gd name="connsiteX1" fmla="*/ 2618061 w 2618061"/>
              <a:gd name="connsiteY1" fmla="*/ 0 h 2438645"/>
              <a:gd name="connsiteX2" fmla="*/ 2618061 w 2618061"/>
              <a:gd name="connsiteY2" fmla="*/ 2438645 h 2438645"/>
              <a:gd name="connsiteX3" fmla="*/ 193531 w 2618061"/>
              <a:gd name="connsiteY3" fmla="*/ 2438645 h 2438645"/>
              <a:gd name="connsiteX4" fmla="*/ 0 w 2618061"/>
              <a:gd name="connsiteY4" fmla="*/ 2245114 h 243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1" h="2438645">
                <a:moveTo>
                  <a:pt x="0" y="0"/>
                </a:moveTo>
                <a:lnTo>
                  <a:pt x="2618061" y="0"/>
                </a:lnTo>
                <a:lnTo>
                  <a:pt x="2618061" y="2438645"/>
                </a:lnTo>
                <a:lnTo>
                  <a:pt x="193531" y="2438645"/>
                </a:lnTo>
                <a:cubicBezTo>
                  <a:pt x="86647" y="2438645"/>
                  <a:pt x="0" y="2351998"/>
                  <a:pt x="0" y="2245114"/>
                </a:cubicBezTo>
                <a:close/>
              </a:path>
            </a:pathLst>
          </a:custGeom>
        </p:spPr>
        <p:txBody>
          <a:bodyPr wrap="square">
            <a:noAutofit/>
          </a:bodyPr>
          <a:lstStyle/>
          <a:p>
            <a:endParaRPr kumimoji="1" lang="zh-CN" altLang="en-US"/>
          </a:p>
        </p:txBody>
      </p:sp>
      <p:sp>
        <p:nvSpPr>
          <p:cNvPr id="12" name="任意形状 11"/>
          <p:cNvSpPr>
            <a:spLocks noGrp="1"/>
          </p:cNvSpPr>
          <p:nvPr>
            <p:ph type="pic" sz="quarter" idx="11"/>
          </p:nvPr>
        </p:nvSpPr>
        <p:spPr>
          <a:xfrm>
            <a:off x="3477940" y="1378536"/>
            <a:ext cx="2618060" cy="2438645"/>
          </a:xfrm>
          <a:custGeom>
            <a:avLst/>
            <a:gdLst>
              <a:gd name="connsiteX0" fmla="*/ 872686 w 2618060"/>
              <a:gd name="connsiteY0" fmla="*/ 0 h 2438645"/>
              <a:gd name="connsiteX1" fmla="*/ 2618060 w 2618060"/>
              <a:gd name="connsiteY1" fmla="*/ 0 h 2438645"/>
              <a:gd name="connsiteX2" fmla="*/ 2618060 w 2618060"/>
              <a:gd name="connsiteY2" fmla="*/ 2438645 h 2438645"/>
              <a:gd name="connsiteX3" fmla="*/ 0 w 2618060"/>
              <a:gd name="connsiteY3" fmla="*/ 2438645 h 2438645"/>
              <a:gd name="connsiteX4" fmla="*/ 0 w 2618060"/>
              <a:gd name="connsiteY4" fmla="*/ 1 h 2438645"/>
              <a:gd name="connsiteX5" fmla="*/ 872686 w 2618060"/>
              <a:gd name="connsiteY5" fmla="*/ 1 h 24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60" h="2438645">
                <a:moveTo>
                  <a:pt x="872686" y="0"/>
                </a:moveTo>
                <a:lnTo>
                  <a:pt x="2618060" y="0"/>
                </a:lnTo>
                <a:lnTo>
                  <a:pt x="2618060" y="2438645"/>
                </a:lnTo>
                <a:lnTo>
                  <a:pt x="0" y="2438645"/>
                </a:lnTo>
                <a:lnTo>
                  <a:pt x="0" y="1"/>
                </a:lnTo>
                <a:lnTo>
                  <a:pt x="872686" y="1"/>
                </a:lnTo>
                <a:close/>
              </a:path>
            </a:pathLst>
          </a:custGeom>
        </p:spPr>
        <p:txBody>
          <a:bodyPr wrap="square">
            <a:noAutofit/>
          </a:bodyPr>
          <a:lstStyle/>
          <a:p>
            <a:endParaRPr kumimoji="1" lang="zh-CN" altLang="en-US"/>
          </a:p>
        </p:txBody>
      </p:sp>
      <p:sp>
        <p:nvSpPr>
          <p:cNvPr id="15" name="任意形状 14"/>
          <p:cNvSpPr>
            <a:spLocks noGrp="1"/>
          </p:cNvSpPr>
          <p:nvPr>
            <p:ph type="pic" sz="quarter" idx="12"/>
          </p:nvPr>
        </p:nvSpPr>
        <p:spPr>
          <a:xfrm>
            <a:off x="8714061" y="1378536"/>
            <a:ext cx="2618061" cy="2438644"/>
          </a:xfrm>
          <a:custGeom>
            <a:avLst/>
            <a:gdLst>
              <a:gd name="connsiteX0" fmla="*/ 0 w 2618061"/>
              <a:gd name="connsiteY0" fmla="*/ 0 h 2438644"/>
              <a:gd name="connsiteX1" fmla="*/ 2424530 w 2618061"/>
              <a:gd name="connsiteY1" fmla="*/ 0 h 2438644"/>
              <a:gd name="connsiteX2" fmla="*/ 2618061 w 2618061"/>
              <a:gd name="connsiteY2" fmla="*/ 193531 h 2438644"/>
              <a:gd name="connsiteX3" fmla="*/ 2618061 w 2618061"/>
              <a:gd name="connsiteY3" fmla="*/ 2438644 h 2438644"/>
              <a:gd name="connsiteX4" fmla="*/ 0 w 2618061"/>
              <a:gd name="connsiteY4" fmla="*/ 2438644 h 243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1" h="2438644">
                <a:moveTo>
                  <a:pt x="0" y="0"/>
                </a:moveTo>
                <a:lnTo>
                  <a:pt x="2424530" y="0"/>
                </a:lnTo>
                <a:cubicBezTo>
                  <a:pt x="2531414" y="0"/>
                  <a:pt x="2618061" y="86647"/>
                  <a:pt x="2618061" y="193531"/>
                </a:cubicBezTo>
                <a:lnTo>
                  <a:pt x="2618061" y="2438644"/>
                </a:lnTo>
                <a:lnTo>
                  <a:pt x="0" y="2438644"/>
                </a:lnTo>
                <a:close/>
              </a:path>
            </a:pathLst>
          </a:custGeom>
        </p:spPr>
        <p:txBody>
          <a:bodyPr wrap="square">
            <a:noAutofit/>
          </a:bodyPr>
          <a:lstStyle/>
          <a:p>
            <a:endParaRPr kumimoji="1" lang="zh-CN" altLang="en-US"/>
          </a:p>
        </p:txBody>
      </p:sp>
      <p:sp>
        <p:nvSpPr>
          <p:cNvPr id="18" name="任意形状 17"/>
          <p:cNvSpPr>
            <a:spLocks noGrp="1"/>
          </p:cNvSpPr>
          <p:nvPr>
            <p:ph type="pic" sz="quarter" idx="13"/>
          </p:nvPr>
        </p:nvSpPr>
        <p:spPr>
          <a:xfrm>
            <a:off x="6096001" y="3817181"/>
            <a:ext cx="2618061" cy="2438645"/>
          </a:xfrm>
          <a:custGeom>
            <a:avLst/>
            <a:gdLst>
              <a:gd name="connsiteX0" fmla="*/ 0 w 2618061"/>
              <a:gd name="connsiteY0" fmla="*/ 0 h 2438645"/>
              <a:gd name="connsiteX1" fmla="*/ 2618061 w 2618061"/>
              <a:gd name="connsiteY1" fmla="*/ 0 h 2438645"/>
              <a:gd name="connsiteX2" fmla="*/ 2618061 w 2618061"/>
              <a:gd name="connsiteY2" fmla="*/ 2438645 h 2438645"/>
              <a:gd name="connsiteX3" fmla="*/ 1745374 w 2618061"/>
              <a:gd name="connsiteY3" fmla="*/ 2438645 h 2438645"/>
              <a:gd name="connsiteX4" fmla="*/ 0 w 2618061"/>
              <a:gd name="connsiteY4" fmla="*/ 2438645 h 243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061" h="2438645">
                <a:moveTo>
                  <a:pt x="0" y="0"/>
                </a:moveTo>
                <a:lnTo>
                  <a:pt x="2618061" y="0"/>
                </a:lnTo>
                <a:lnTo>
                  <a:pt x="2618061" y="2438645"/>
                </a:lnTo>
                <a:lnTo>
                  <a:pt x="1745374" y="2438645"/>
                </a:lnTo>
                <a:lnTo>
                  <a:pt x="0" y="2438645"/>
                </a:lnTo>
                <a:close/>
              </a:path>
            </a:pathLst>
          </a:custGeom>
        </p:spPr>
        <p:txBody>
          <a:bodyPr wrap="square">
            <a:noAutofit/>
          </a:bodyPr>
          <a:lstStyle/>
          <a:p>
            <a:endParaRPr kumimoji="1" lang="zh-CN" altLang="en-US"/>
          </a:p>
        </p:txBody>
      </p:sp>
    </p:spTree>
  </p:cSld>
  <p:clrMapOvr>
    <a:masterClrMapping/>
  </p:clrMapOvr>
  <p:transition spd="slow" advTm="4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任意形状 5"/>
          <p:cNvSpPr>
            <a:spLocks noGrp="1"/>
          </p:cNvSpPr>
          <p:nvPr>
            <p:ph type="pic" sz="quarter" idx="10"/>
          </p:nvPr>
        </p:nvSpPr>
        <p:spPr>
          <a:xfrm>
            <a:off x="3119671" y="1879601"/>
            <a:ext cx="5952659" cy="3547118"/>
          </a:xfrm>
          <a:custGeom>
            <a:avLst/>
            <a:gdLst>
              <a:gd name="connsiteX0" fmla="*/ 0 w 5952659"/>
              <a:gd name="connsiteY0" fmla="*/ 0 h 3547118"/>
              <a:gd name="connsiteX1" fmla="*/ 5952659 w 5952659"/>
              <a:gd name="connsiteY1" fmla="*/ 0 h 3547118"/>
              <a:gd name="connsiteX2" fmla="*/ 5952659 w 5952659"/>
              <a:gd name="connsiteY2" fmla="*/ 3547118 h 3547118"/>
              <a:gd name="connsiteX3" fmla="*/ 0 w 5952659"/>
              <a:gd name="connsiteY3" fmla="*/ 3547118 h 3547118"/>
            </a:gdLst>
            <a:ahLst/>
            <a:cxnLst>
              <a:cxn ang="0">
                <a:pos x="connsiteX0" y="connsiteY0"/>
              </a:cxn>
              <a:cxn ang="0">
                <a:pos x="connsiteX1" y="connsiteY1"/>
              </a:cxn>
              <a:cxn ang="0">
                <a:pos x="connsiteX2" y="connsiteY2"/>
              </a:cxn>
              <a:cxn ang="0">
                <a:pos x="connsiteX3" y="connsiteY3"/>
              </a:cxn>
            </a:cxnLst>
            <a:rect l="l" t="t" r="r" b="b"/>
            <a:pathLst>
              <a:path w="5952659" h="3547118">
                <a:moveTo>
                  <a:pt x="0" y="0"/>
                </a:moveTo>
                <a:lnTo>
                  <a:pt x="5952659" y="0"/>
                </a:lnTo>
                <a:lnTo>
                  <a:pt x="5952659" y="3547118"/>
                </a:lnTo>
                <a:lnTo>
                  <a:pt x="0" y="3547118"/>
                </a:lnTo>
                <a:close/>
              </a:path>
            </a:pathLst>
          </a:custGeom>
        </p:spPr>
        <p:txBody>
          <a:bodyPr wrap="square">
            <a:noAutofit/>
          </a:bodyPr>
          <a:lstStyle/>
          <a:p>
            <a:endParaRPr kumimoji="1" lang="zh-CN" altLang="en-US"/>
          </a:p>
        </p:txBody>
      </p:sp>
    </p:spTree>
  </p:cSld>
  <p:clrMapOvr>
    <a:masterClrMapping/>
  </p:clrMapOvr>
  <p:transition spd="slow" advTm="4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17" name="任意形状 16"/>
          <p:cNvSpPr>
            <a:spLocks noGrp="1"/>
          </p:cNvSpPr>
          <p:nvPr>
            <p:ph type="pic" sz="quarter" idx="11"/>
          </p:nvPr>
        </p:nvSpPr>
        <p:spPr>
          <a:xfrm>
            <a:off x="3913763" y="1072576"/>
            <a:ext cx="2773680" cy="4246880"/>
          </a:xfrm>
          <a:custGeom>
            <a:avLst/>
            <a:gdLst>
              <a:gd name="connsiteX0" fmla="*/ 208276 w 2773680"/>
              <a:gd name="connsiteY0" fmla="*/ 0 h 4246880"/>
              <a:gd name="connsiteX1" fmla="*/ 2565404 w 2773680"/>
              <a:gd name="connsiteY1" fmla="*/ 0 h 4246880"/>
              <a:gd name="connsiteX2" fmla="*/ 2773680 w 2773680"/>
              <a:gd name="connsiteY2" fmla="*/ 208276 h 4246880"/>
              <a:gd name="connsiteX3" fmla="*/ 2773680 w 2773680"/>
              <a:gd name="connsiteY3" fmla="*/ 4038604 h 4246880"/>
              <a:gd name="connsiteX4" fmla="*/ 2565404 w 2773680"/>
              <a:gd name="connsiteY4" fmla="*/ 4246880 h 4246880"/>
              <a:gd name="connsiteX5" fmla="*/ 208276 w 2773680"/>
              <a:gd name="connsiteY5" fmla="*/ 4246880 h 4246880"/>
              <a:gd name="connsiteX6" fmla="*/ 0 w 2773680"/>
              <a:gd name="connsiteY6" fmla="*/ 4038604 h 4246880"/>
              <a:gd name="connsiteX7" fmla="*/ 0 w 2773680"/>
              <a:gd name="connsiteY7" fmla="*/ 208276 h 4246880"/>
              <a:gd name="connsiteX8" fmla="*/ 208276 w 2773680"/>
              <a:gd name="connsiteY8" fmla="*/ 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680" h="4246880">
                <a:moveTo>
                  <a:pt x="208276" y="0"/>
                </a:moveTo>
                <a:lnTo>
                  <a:pt x="2565404" y="0"/>
                </a:lnTo>
                <a:cubicBezTo>
                  <a:pt x="2680432" y="0"/>
                  <a:pt x="2773680" y="93248"/>
                  <a:pt x="2773680" y="208276"/>
                </a:cubicBezTo>
                <a:lnTo>
                  <a:pt x="2773680" y="4038604"/>
                </a:lnTo>
                <a:cubicBezTo>
                  <a:pt x="2773680" y="4153632"/>
                  <a:pt x="2680432" y="4246880"/>
                  <a:pt x="2565404" y="4246880"/>
                </a:cubicBezTo>
                <a:lnTo>
                  <a:pt x="208276" y="4246880"/>
                </a:lnTo>
                <a:cubicBezTo>
                  <a:pt x="93248" y="4246880"/>
                  <a:pt x="0" y="4153632"/>
                  <a:pt x="0" y="4038604"/>
                </a:cubicBezTo>
                <a:lnTo>
                  <a:pt x="0" y="208276"/>
                </a:lnTo>
                <a:cubicBezTo>
                  <a:pt x="0" y="93248"/>
                  <a:pt x="93248" y="0"/>
                  <a:pt x="208276" y="0"/>
                </a:cubicBezTo>
                <a:close/>
              </a:path>
            </a:pathLst>
          </a:custGeom>
        </p:spPr>
        <p:txBody>
          <a:bodyPr wrap="square">
            <a:noAutofit/>
          </a:bodyPr>
          <a:lstStyle/>
          <a:p>
            <a:endParaRPr kumimoji="1" lang="zh-CN" altLang="en-US"/>
          </a:p>
        </p:txBody>
      </p:sp>
      <p:sp>
        <p:nvSpPr>
          <p:cNvPr id="16" name="任意形状 15"/>
          <p:cNvSpPr>
            <a:spLocks noGrp="1"/>
          </p:cNvSpPr>
          <p:nvPr>
            <p:ph type="pic" sz="quarter" idx="10"/>
          </p:nvPr>
        </p:nvSpPr>
        <p:spPr>
          <a:xfrm>
            <a:off x="682883" y="1072576"/>
            <a:ext cx="2773680" cy="4246880"/>
          </a:xfrm>
          <a:custGeom>
            <a:avLst/>
            <a:gdLst>
              <a:gd name="connsiteX0" fmla="*/ 208276 w 2773680"/>
              <a:gd name="connsiteY0" fmla="*/ 0 h 4246880"/>
              <a:gd name="connsiteX1" fmla="*/ 2565404 w 2773680"/>
              <a:gd name="connsiteY1" fmla="*/ 0 h 4246880"/>
              <a:gd name="connsiteX2" fmla="*/ 2773680 w 2773680"/>
              <a:gd name="connsiteY2" fmla="*/ 208276 h 4246880"/>
              <a:gd name="connsiteX3" fmla="*/ 2773680 w 2773680"/>
              <a:gd name="connsiteY3" fmla="*/ 4038604 h 4246880"/>
              <a:gd name="connsiteX4" fmla="*/ 2565404 w 2773680"/>
              <a:gd name="connsiteY4" fmla="*/ 4246880 h 4246880"/>
              <a:gd name="connsiteX5" fmla="*/ 208276 w 2773680"/>
              <a:gd name="connsiteY5" fmla="*/ 4246880 h 4246880"/>
              <a:gd name="connsiteX6" fmla="*/ 0 w 2773680"/>
              <a:gd name="connsiteY6" fmla="*/ 4038604 h 4246880"/>
              <a:gd name="connsiteX7" fmla="*/ 0 w 2773680"/>
              <a:gd name="connsiteY7" fmla="*/ 208276 h 4246880"/>
              <a:gd name="connsiteX8" fmla="*/ 208276 w 2773680"/>
              <a:gd name="connsiteY8" fmla="*/ 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680" h="4246880">
                <a:moveTo>
                  <a:pt x="208276" y="0"/>
                </a:moveTo>
                <a:lnTo>
                  <a:pt x="2565404" y="0"/>
                </a:lnTo>
                <a:cubicBezTo>
                  <a:pt x="2680432" y="0"/>
                  <a:pt x="2773680" y="93248"/>
                  <a:pt x="2773680" y="208276"/>
                </a:cubicBezTo>
                <a:lnTo>
                  <a:pt x="2773680" y="4038604"/>
                </a:lnTo>
                <a:cubicBezTo>
                  <a:pt x="2773680" y="4153632"/>
                  <a:pt x="2680432" y="4246880"/>
                  <a:pt x="2565404" y="4246880"/>
                </a:cubicBezTo>
                <a:lnTo>
                  <a:pt x="208276" y="4246880"/>
                </a:lnTo>
                <a:cubicBezTo>
                  <a:pt x="93248" y="4246880"/>
                  <a:pt x="0" y="4153632"/>
                  <a:pt x="0" y="4038604"/>
                </a:cubicBezTo>
                <a:lnTo>
                  <a:pt x="0" y="208276"/>
                </a:lnTo>
                <a:cubicBezTo>
                  <a:pt x="0" y="93248"/>
                  <a:pt x="93248" y="0"/>
                  <a:pt x="208276" y="0"/>
                </a:cubicBezTo>
                <a:close/>
              </a:path>
            </a:pathLst>
          </a:custGeom>
        </p:spPr>
        <p:txBody>
          <a:bodyPr wrap="square">
            <a:noAutofit/>
          </a:bodyPr>
          <a:lstStyle/>
          <a:p>
            <a:endParaRPr kumimoji="1" lang="zh-CN" altLang="en-US"/>
          </a:p>
        </p:txBody>
      </p:sp>
    </p:spTree>
  </p:cSld>
  <p:clrMapOvr>
    <a:masterClrMapping/>
  </p:clrMapOvr>
  <p:transition spd="slow" advTm="4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12" name="任意形状 11"/>
          <p:cNvSpPr>
            <a:spLocks noGrp="1"/>
          </p:cNvSpPr>
          <p:nvPr>
            <p:ph type="pic" sz="quarter" idx="10"/>
          </p:nvPr>
        </p:nvSpPr>
        <p:spPr>
          <a:xfrm>
            <a:off x="0" y="4225170"/>
            <a:ext cx="4064000" cy="2632831"/>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p:spPr>
        <p:txBody>
          <a:bodyPr wrap="square">
            <a:noAutofit/>
          </a:bodyPr>
          <a:lstStyle/>
          <a:p>
            <a:endParaRPr kumimoji="1" lang="zh-CN" altLang="en-US"/>
          </a:p>
        </p:txBody>
      </p:sp>
      <p:sp>
        <p:nvSpPr>
          <p:cNvPr id="15" name="任意形状 14"/>
          <p:cNvSpPr>
            <a:spLocks noGrp="1"/>
          </p:cNvSpPr>
          <p:nvPr>
            <p:ph type="pic" sz="quarter" idx="11"/>
          </p:nvPr>
        </p:nvSpPr>
        <p:spPr>
          <a:xfrm>
            <a:off x="4064000" y="4225169"/>
            <a:ext cx="4064000" cy="2632831"/>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p:spPr>
        <p:txBody>
          <a:bodyPr wrap="square">
            <a:noAutofit/>
          </a:bodyPr>
          <a:lstStyle/>
          <a:p>
            <a:endParaRPr kumimoji="1" lang="zh-CN" altLang="en-US"/>
          </a:p>
        </p:txBody>
      </p:sp>
      <p:sp>
        <p:nvSpPr>
          <p:cNvPr id="18" name="任意形状 17"/>
          <p:cNvSpPr>
            <a:spLocks noGrp="1"/>
          </p:cNvSpPr>
          <p:nvPr>
            <p:ph type="pic" sz="quarter" idx="12"/>
          </p:nvPr>
        </p:nvSpPr>
        <p:spPr>
          <a:xfrm>
            <a:off x="8128000" y="4225170"/>
            <a:ext cx="4064000" cy="2632831"/>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p:spPr>
        <p:txBody>
          <a:bodyPr wrap="square">
            <a:noAutofit/>
          </a:bodyPr>
          <a:lstStyle/>
          <a:p>
            <a:endParaRPr kumimoji="1" lang="zh-CN" altLang="en-US"/>
          </a:p>
        </p:txBody>
      </p:sp>
    </p:spTree>
  </p:cSld>
  <p:clrMapOvr>
    <a:masterClrMapping/>
  </p:clrMapOvr>
  <p:transition spd="slow" advTm="4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cxnSp>
        <p:nvCxnSpPr>
          <p:cNvPr id="6" name="直接连接符 5"/>
          <p:cNvCxnSpPr/>
          <p:nvPr userDrawn="1"/>
        </p:nvCxnSpPr>
        <p:spPr>
          <a:xfrm>
            <a:off x="527382" y="1508787"/>
            <a:ext cx="11137237"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48"/>
          <p:cNvSpPr txBox="1"/>
          <p:nvPr userDrawn="1"/>
        </p:nvSpPr>
        <p:spPr>
          <a:xfrm>
            <a:off x="815458" y="4416339"/>
            <a:ext cx="1720663" cy="954364"/>
          </a:xfrm>
          <a:prstGeom prst="rect">
            <a:avLst/>
          </a:prstGeom>
          <a:noFill/>
        </p:spPr>
        <p:txBody>
          <a:bodyPr wrap="none" rtlCol="0">
            <a:spAutoFit/>
          </a:bodyPr>
          <a:lstStyle/>
          <a:p>
            <a:pPr algn="ctr">
              <a:lnSpc>
                <a:spcPct val="150000"/>
              </a:lnSpc>
            </a:pPr>
            <a:r>
              <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rPr>
              <a:t>公司与团队</a:t>
            </a:r>
            <a:endParaRPr lang="en-US" altLang="zh-CN"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65" spc="133" dirty="0">
                <a:solidFill>
                  <a:schemeClr val="tx1">
                    <a:lumMod val="75000"/>
                    <a:lumOff val="25000"/>
                  </a:schemeClr>
                </a:solidFill>
                <a:latin typeface="微软雅黑" panose="020B0503020204020204" pitchFamily="34" charset="-122"/>
                <a:ea typeface="微软雅黑" panose="020B0503020204020204" pitchFamily="34" charset="-122"/>
              </a:rPr>
              <a:t>（我们是谁）</a:t>
            </a:r>
            <a:endParaRPr lang="zh-CN" altLang="en-US" sz="2265" spc="133"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TextBox 49"/>
          <p:cNvSpPr txBox="1"/>
          <p:nvPr userDrawn="1"/>
        </p:nvSpPr>
        <p:spPr>
          <a:xfrm>
            <a:off x="2888320" y="4416339"/>
            <a:ext cx="1821524" cy="954364"/>
          </a:xfrm>
          <a:prstGeom prst="rect">
            <a:avLst/>
          </a:prstGeom>
          <a:noFill/>
        </p:spPr>
        <p:txBody>
          <a:bodyPr wrap="none" rtlCol="0">
            <a:spAutoFit/>
          </a:bodyPr>
          <a:lstStyle/>
          <a:p>
            <a:pPr algn="ctr">
              <a:lnSpc>
                <a:spcPct val="150000"/>
              </a:lnSpc>
            </a:pPr>
            <a:r>
              <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rPr>
              <a:t>项目介绍</a:t>
            </a:r>
            <a:endParaRPr lang="en-US" altLang="zh-CN"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65" spc="133" dirty="0">
                <a:solidFill>
                  <a:prstClr val="black">
                    <a:lumMod val="75000"/>
                    <a:lumOff val="25000"/>
                  </a:prstClr>
                </a:solidFill>
                <a:latin typeface="微软雅黑" panose="020B0503020204020204" pitchFamily="34" charset="-122"/>
                <a:ea typeface="微软雅黑" panose="020B0503020204020204" pitchFamily="34" charset="-122"/>
              </a:rPr>
              <a:t>（我们要干什么）</a:t>
            </a:r>
            <a:endPar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50"/>
          <p:cNvSpPr txBox="1"/>
          <p:nvPr userDrawn="1"/>
        </p:nvSpPr>
        <p:spPr>
          <a:xfrm>
            <a:off x="7257838" y="4416339"/>
            <a:ext cx="1821524" cy="954364"/>
          </a:xfrm>
          <a:prstGeom prst="rect">
            <a:avLst/>
          </a:prstGeom>
          <a:noFill/>
        </p:spPr>
        <p:txBody>
          <a:bodyPr wrap="none" rtlCol="0">
            <a:spAutoFit/>
          </a:bodyPr>
          <a:lstStyle/>
          <a:p>
            <a:pPr algn="ctr">
              <a:lnSpc>
                <a:spcPct val="150000"/>
              </a:lnSpc>
            </a:pPr>
            <a:r>
              <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rPr>
              <a:t>发展计划</a:t>
            </a:r>
            <a:endParaRPr lang="en-US" altLang="zh-CN"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65" spc="133" dirty="0">
                <a:solidFill>
                  <a:prstClr val="black">
                    <a:lumMod val="75000"/>
                    <a:lumOff val="25000"/>
                  </a:prstClr>
                </a:solidFill>
                <a:latin typeface="微软雅黑" panose="020B0503020204020204" pitchFamily="34" charset="-122"/>
                <a:ea typeface="微软雅黑" panose="020B0503020204020204" pitchFamily="34" charset="-122"/>
              </a:rPr>
              <a:t>（长远战略计划）</a:t>
            </a:r>
            <a:endPar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51"/>
          <p:cNvSpPr txBox="1"/>
          <p:nvPr userDrawn="1"/>
        </p:nvSpPr>
        <p:spPr>
          <a:xfrm>
            <a:off x="9695387" y="4416339"/>
            <a:ext cx="1720663" cy="954364"/>
          </a:xfrm>
          <a:prstGeom prst="rect">
            <a:avLst/>
          </a:prstGeom>
          <a:noFill/>
        </p:spPr>
        <p:txBody>
          <a:bodyPr wrap="none" rtlCol="0">
            <a:spAutoFit/>
          </a:bodyPr>
          <a:lstStyle/>
          <a:p>
            <a:pPr algn="ctr">
              <a:lnSpc>
                <a:spcPct val="150000"/>
              </a:lnSpc>
            </a:pPr>
            <a:r>
              <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rPr>
              <a:t>财务与融资</a:t>
            </a:r>
            <a:endParaRPr lang="en-US" altLang="zh-CN"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65" spc="133" dirty="0">
                <a:solidFill>
                  <a:prstClr val="black">
                    <a:lumMod val="75000"/>
                    <a:lumOff val="25000"/>
                  </a:prstClr>
                </a:solidFill>
                <a:latin typeface="微软雅黑" panose="020B0503020204020204" pitchFamily="34" charset="-122"/>
                <a:ea typeface="微软雅黑" panose="020B0503020204020204" pitchFamily="34" charset="-122"/>
              </a:rPr>
              <a:t>（花钱与找钱）</a:t>
            </a:r>
            <a:endPar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52"/>
          <p:cNvSpPr txBox="1"/>
          <p:nvPr userDrawn="1"/>
        </p:nvSpPr>
        <p:spPr>
          <a:xfrm>
            <a:off x="5045225" y="4416339"/>
            <a:ext cx="1720663" cy="954364"/>
          </a:xfrm>
          <a:prstGeom prst="rect">
            <a:avLst/>
          </a:prstGeom>
          <a:noFill/>
        </p:spPr>
        <p:txBody>
          <a:bodyPr wrap="none" rtlCol="0">
            <a:spAutoFit/>
          </a:bodyPr>
          <a:lstStyle/>
          <a:p>
            <a:pPr algn="ctr">
              <a:lnSpc>
                <a:spcPct val="150000"/>
              </a:lnSpc>
            </a:pPr>
            <a:r>
              <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rPr>
              <a:t>产品与运营</a:t>
            </a:r>
            <a:endParaRPr lang="en-US" altLang="zh-CN"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65" spc="133" dirty="0">
                <a:solidFill>
                  <a:prstClr val="black">
                    <a:lumMod val="75000"/>
                    <a:lumOff val="25000"/>
                  </a:prstClr>
                </a:solidFill>
                <a:latin typeface="微软雅黑" panose="020B0503020204020204" pitchFamily="34" charset="-122"/>
                <a:ea typeface="微软雅黑" panose="020B0503020204020204" pitchFamily="34" charset="-122"/>
              </a:rPr>
              <a:t>（打算怎么做）</a:t>
            </a:r>
            <a:endParaRPr lang="zh-CN" altLang="en-US" sz="2265" b="1" spc="133"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8"/>
          <p:cNvSpPr txBox="1"/>
          <p:nvPr userDrawn="1"/>
        </p:nvSpPr>
        <p:spPr>
          <a:xfrm>
            <a:off x="4271799" y="836712"/>
            <a:ext cx="3648403" cy="584775"/>
          </a:xfrm>
          <a:prstGeom prst="rect">
            <a:avLst/>
          </a:prstGeom>
          <a:noFill/>
        </p:spPr>
        <p:txBody>
          <a:bodyPr wrap="square" rtlCol="0">
            <a:spAutoFit/>
          </a:bodyPr>
          <a:lstStyle/>
          <a:p>
            <a:pPr algn="ctr"/>
            <a:r>
              <a:rPr lang="zh-CN" altLang="en-US" sz="3200" b="1" dirty="0">
                <a:solidFill>
                  <a:srgbClr val="C00000"/>
                </a:solidFill>
                <a:latin typeface="微软雅黑" panose="020B0503020204020204" pitchFamily="34" charset="-122"/>
                <a:ea typeface="微软雅黑" panose="020B0503020204020204" pitchFamily="34" charset="-122"/>
              </a:rPr>
              <a:t>目  录</a:t>
            </a:r>
            <a:r>
              <a:rPr lang="en-US" altLang="zh-CN" sz="3200" b="1" dirty="0">
                <a:solidFill>
                  <a:srgbClr val="C00000"/>
                </a:solidFill>
                <a:latin typeface="微软雅黑" panose="020B0503020204020204" pitchFamily="34" charset="-122"/>
                <a:ea typeface="微软雅黑" panose="020B0503020204020204" pitchFamily="34" charset="-122"/>
              </a:rPr>
              <a:t>/</a:t>
            </a:r>
            <a:r>
              <a:rPr lang="en-US" altLang="zh-CN" sz="2135" b="1" dirty="0">
                <a:solidFill>
                  <a:schemeClr val="tx1">
                    <a:lumMod val="65000"/>
                    <a:lumOff val="35000"/>
                  </a:schemeClr>
                </a:solidFill>
                <a:latin typeface="微软雅黑" panose="020B0503020204020204" pitchFamily="34" charset="-122"/>
                <a:ea typeface="微软雅黑" panose="020B0503020204020204" pitchFamily="34" charset="-122"/>
              </a:rPr>
              <a:t>CONTENTS</a:t>
            </a:r>
            <a:endParaRPr lang="en-US" altLang="zh-CN" sz="3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rot="5400000">
            <a:off x="947891" y="2356137"/>
            <a:ext cx="1455795" cy="1642568"/>
            <a:chOff x="4468733" y="2771468"/>
            <a:chExt cx="1487127" cy="1677919"/>
          </a:xfrm>
        </p:grpSpPr>
        <p:sp>
          <p:nvSpPr>
            <p:cNvPr id="14" name="Freeform 5"/>
            <p:cNvSpPr/>
            <p:nvPr/>
          </p:nvSpPr>
          <p:spPr bwMode="auto">
            <a:xfrm rot="5400000">
              <a:off x="4373337" y="2866864"/>
              <a:ext cx="1677919" cy="14871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CDCDC"/>
                </a:gs>
              </a:gsLst>
              <a:lin ang="2700000" scaled="0"/>
            </a:gradFill>
            <a:ln w="19050">
              <a:gradFill>
                <a:gsLst>
                  <a:gs pos="0">
                    <a:srgbClr val="ADADAD"/>
                  </a:gs>
                  <a:gs pos="66000">
                    <a:schemeClr val="bg1"/>
                  </a:gs>
                </a:gsLst>
                <a:lin ang="2700000" scaled="0"/>
              </a:gradFill>
            </a:ln>
            <a:effectLst>
              <a:outerShdw blurRad="1143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3200"/>
            </a:p>
          </p:txBody>
        </p:sp>
        <p:sp>
          <p:nvSpPr>
            <p:cNvPr id="15" name="Freeform 5"/>
            <p:cNvSpPr/>
            <p:nvPr/>
          </p:nvSpPr>
          <p:spPr bwMode="auto">
            <a:xfrm rot="5400000">
              <a:off x="4600910" y="3068560"/>
              <a:ext cx="1222771" cy="108373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2700000">
                <a:prstClr val="black">
                  <a:alpha val="50000"/>
                </a:prstClr>
              </a:innerShdw>
            </a:effectLst>
          </p:spPr>
          <p:txBody>
            <a:bodyPr vert="horz" wrap="square" lIns="121920" tIns="60960" rIns="121920" bIns="60960" numCol="1" anchor="t" anchorCtr="0" compatLnSpc="1"/>
            <a:lstStyle/>
            <a:p>
              <a:endParaRPr lang="zh-CN" altLang="en-US" sz="3200"/>
            </a:p>
          </p:txBody>
        </p:sp>
      </p:grpSp>
      <p:grpSp>
        <p:nvGrpSpPr>
          <p:cNvPr id="16" name="组合 15"/>
          <p:cNvGrpSpPr/>
          <p:nvPr userDrawn="1"/>
        </p:nvGrpSpPr>
        <p:grpSpPr>
          <a:xfrm rot="5400000">
            <a:off x="3167873" y="2356137"/>
            <a:ext cx="1455795" cy="1642568"/>
            <a:chOff x="4468733" y="2771468"/>
            <a:chExt cx="1487127" cy="1677919"/>
          </a:xfrm>
        </p:grpSpPr>
        <p:sp>
          <p:nvSpPr>
            <p:cNvPr id="17" name="Freeform 5"/>
            <p:cNvSpPr/>
            <p:nvPr/>
          </p:nvSpPr>
          <p:spPr bwMode="auto">
            <a:xfrm rot="5400000">
              <a:off x="4373337" y="2866864"/>
              <a:ext cx="1677919" cy="14871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CDCDC"/>
                </a:gs>
              </a:gsLst>
              <a:lin ang="2700000" scaled="0"/>
            </a:gradFill>
            <a:ln w="19050">
              <a:gradFill>
                <a:gsLst>
                  <a:gs pos="0">
                    <a:srgbClr val="ADADAD"/>
                  </a:gs>
                  <a:gs pos="66000">
                    <a:schemeClr val="bg1"/>
                  </a:gs>
                </a:gsLst>
                <a:lin ang="2700000" scaled="0"/>
              </a:gradFill>
            </a:ln>
            <a:effectLst>
              <a:outerShdw blurRad="1143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3200"/>
            </a:p>
          </p:txBody>
        </p:sp>
        <p:sp>
          <p:nvSpPr>
            <p:cNvPr id="18" name="Freeform 5"/>
            <p:cNvSpPr/>
            <p:nvPr/>
          </p:nvSpPr>
          <p:spPr bwMode="auto">
            <a:xfrm rot="5400000">
              <a:off x="4600910" y="3068560"/>
              <a:ext cx="1222771" cy="108373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2700000">
                <a:prstClr val="black">
                  <a:alpha val="50000"/>
                </a:prstClr>
              </a:innerShdw>
            </a:effectLst>
          </p:spPr>
          <p:txBody>
            <a:bodyPr vert="horz" wrap="square" lIns="121920" tIns="60960" rIns="121920" bIns="60960" numCol="1" anchor="t" anchorCtr="0" compatLnSpc="1"/>
            <a:lstStyle/>
            <a:p>
              <a:endParaRPr lang="zh-CN" altLang="en-US" sz="3200"/>
            </a:p>
          </p:txBody>
        </p:sp>
      </p:grpSp>
      <p:grpSp>
        <p:nvGrpSpPr>
          <p:cNvPr id="19" name="组合 18"/>
          <p:cNvGrpSpPr/>
          <p:nvPr userDrawn="1"/>
        </p:nvGrpSpPr>
        <p:grpSpPr>
          <a:xfrm rot="5400000">
            <a:off x="5387856" y="2356137"/>
            <a:ext cx="1455795" cy="1642568"/>
            <a:chOff x="4468733" y="2771468"/>
            <a:chExt cx="1487127" cy="1677919"/>
          </a:xfrm>
        </p:grpSpPr>
        <p:sp>
          <p:nvSpPr>
            <p:cNvPr id="20" name="Freeform 5"/>
            <p:cNvSpPr/>
            <p:nvPr/>
          </p:nvSpPr>
          <p:spPr bwMode="auto">
            <a:xfrm rot="5400000">
              <a:off x="4373337" y="2866864"/>
              <a:ext cx="1677919" cy="14871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CDCDC"/>
                </a:gs>
              </a:gsLst>
              <a:lin ang="2700000" scaled="0"/>
            </a:gradFill>
            <a:ln w="19050">
              <a:gradFill>
                <a:gsLst>
                  <a:gs pos="0">
                    <a:srgbClr val="ADADAD"/>
                  </a:gs>
                  <a:gs pos="66000">
                    <a:schemeClr val="bg1"/>
                  </a:gs>
                </a:gsLst>
                <a:lin ang="2700000" scaled="0"/>
              </a:gradFill>
            </a:ln>
            <a:effectLst>
              <a:outerShdw blurRad="1143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3200"/>
            </a:p>
          </p:txBody>
        </p:sp>
        <p:sp>
          <p:nvSpPr>
            <p:cNvPr id="21" name="Freeform 5"/>
            <p:cNvSpPr/>
            <p:nvPr/>
          </p:nvSpPr>
          <p:spPr bwMode="auto">
            <a:xfrm rot="5400000">
              <a:off x="4600910" y="3068560"/>
              <a:ext cx="1222771" cy="108373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2700000">
                <a:prstClr val="black">
                  <a:alpha val="50000"/>
                </a:prstClr>
              </a:innerShdw>
            </a:effectLst>
          </p:spPr>
          <p:txBody>
            <a:bodyPr vert="horz" wrap="square" lIns="121920" tIns="60960" rIns="121920" bIns="60960" numCol="1" anchor="t" anchorCtr="0" compatLnSpc="1"/>
            <a:lstStyle/>
            <a:p>
              <a:endParaRPr lang="zh-CN" altLang="en-US" sz="3200"/>
            </a:p>
          </p:txBody>
        </p:sp>
      </p:grpSp>
      <p:grpSp>
        <p:nvGrpSpPr>
          <p:cNvPr id="22" name="组合 21"/>
          <p:cNvGrpSpPr/>
          <p:nvPr userDrawn="1"/>
        </p:nvGrpSpPr>
        <p:grpSpPr>
          <a:xfrm rot="5400000">
            <a:off x="7607839" y="2356137"/>
            <a:ext cx="1455795" cy="1642568"/>
            <a:chOff x="4468733" y="2771468"/>
            <a:chExt cx="1487127" cy="1677919"/>
          </a:xfrm>
        </p:grpSpPr>
        <p:sp>
          <p:nvSpPr>
            <p:cNvPr id="23" name="Freeform 5"/>
            <p:cNvSpPr/>
            <p:nvPr/>
          </p:nvSpPr>
          <p:spPr bwMode="auto">
            <a:xfrm rot="5400000">
              <a:off x="4373337" y="2866864"/>
              <a:ext cx="1677919" cy="14871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CDCDC"/>
                </a:gs>
              </a:gsLst>
              <a:lin ang="2700000" scaled="0"/>
            </a:gradFill>
            <a:ln w="19050">
              <a:gradFill>
                <a:gsLst>
                  <a:gs pos="0">
                    <a:srgbClr val="ADADAD"/>
                  </a:gs>
                  <a:gs pos="66000">
                    <a:schemeClr val="bg1"/>
                  </a:gs>
                </a:gsLst>
                <a:lin ang="2700000" scaled="0"/>
              </a:gradFill>
            </a:ln>
            <a:effectLst>
              <a:outerShdw blurRad="1143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3200"/>
            </a:p>
          </p:txBody>
        </p:sp>
        <p:sp>
          <p:nvSpPr>
            <p:cNvPr id="24" name="Freeform 5"/>
            <p:cNvSpPr/>
            <p:nvPr/>
          </p:nvSpPr>
          <p:spPr bwMode="auto">
            <a:xfrm rot="5400000">
              <a:off x="4600910" y="3068560"/>
              <a:ext cx="1222771" cy="108373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2700000">
                <a:prstClr val="black">
                  <a:alpha val="50000"/>
                </a:prstClr>
              </a:innerShdw>
            </a:effectLst>
          </p:spPr>
          <p:txBody>
            <a:bodyPr vert="horz" wrap="square" lIns="121920" tIns="60960" rIns="121920" bIns="60960" numCol="1" anchor="t" anchorCtr="0" compatLnSpc="1"/>
            <a:lstStyle/>
            <a:p>
              <a:endParaRPr lang="zh-CN" altLang="en-US" sz="3200"/>
            </a:p>
          </p:txBody>
        </p:sp>
      </p:grpSp>
      <p:grpSp>
        <p:nvGrpSpPr>
          <p:cNvPr id="25" name="组合 24"/>
          <p:cNvGrpSpPr/>
          <p:nvPr userDrawn="1"/>
        </p:nvGrpSpPr>
        <p:grpSpPr>
          <a:xfrm rot="5400000">
            <a:off x="9827821" y="2356137"/>
            <a:ext cx="1455795" cy="1642568"/>
            <a:chOff x="4468733" y="2771468"/>
            <a:chExt cx="1487127" cy="1677919"/>
          </a:xfrm>
        </p:grpSpPr>
        <p:sp>
          <p:nvSpPr>
            <p:cNvPr id="26" name="Freeform 5"/>
            <p:cNvSpPr/>
            <p:nvPr/>
          </p:nvSpPr>
          <p:spPr bwMode="auto">
            <a:xfrm rot="5400000">
              <a:off x="4373337" y="2866864"/>
              <a:ext cx="1677919" cy="14871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CDCDC"/>
                </a:gs>
              </a:gsLst>
              <a:lin ang="2700000" scaled="0"/>
            </a:gradFill>
            <a:ln w="19050">
              <a:gradFill>
                <a:gsLst>
                  <a:gs pos="0">
                    <a:srgbClr val="ADADAD"/>
                  </a:gs>
                  <a:gs pos="66000">
                    <a:schemeClr val="bg1"/>
                  </a:gs>
                </a:gsLst>
                <a:lin ang="2700000" scaled="0"/>
              </a:gradFill>
            </a:ln>
            <a:effectLst>
              <a:outerShdw blurRad="1143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3200"/>
            </a:p>
          </p:txBody>
        </p:sp>
        <p:sp>
          <p:nvSpPr>
            <p:cNvPr id="27" name="Freeform 5"/>
            <p:cNvSpPr/>
            <p:nvPr/>
          </p:nvSpPr>
          <p:spPr bwMode="auto">
            <a:xfrm rot="5400000">
              <a:off x="4600910" y="3068560"/>
              <a:ext cx="1222771" cy="108373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00000"/>
            </a:solidFill>
            <a:ln w="15875">
              <a:noFill/>
            </a:ln>
            <a:effectLst>
              <a:innerShdw blurRad="63500" dist="25400" dir="2700000">
                <a:prstClr val="black">
                  <a:alpha val="50000"/>
                </a:prstClr>
              </a:innerShdw>
            </a:effectLst>
          </p:spPr>
          <p:txBody>
            <a:bodyPr vert="horz" wrap="square" lIns="121920" tIns="60960" rIns="121920" bIns="60960" numCol="1" anchor="t" anchorCtr="0" compatLnSpc="1"/>
            <a:lstStyle/>
            <a:p>
              <a:endParaRPr lang="zh-CN" altLang="en-US" sz="3200"/>
            </a:p>
          </p:txBody>
        </p:sp>
      </p:grpSp>
      <p:grpSp>
        <p:nvGrpSpPr>
          <p:cNvPr id="28" name="组合 27"/>
          <p:cNvGrpSpPr/>
          <p:nvPr userDrawn="1"/>
        </p:nvGrpSpPr>
        <p:grpSpPr>
          <a:xfrm>
            <a:off x="1263033" y="2728105"/>
            <a:ext cx="825507" cy="867855"/>
            <a:chOff x="3185189" y="2215896"/>
            <a:chExt cx="619130" cy="650891"/>
          </a:xfrm>
        </p:grpSpPr>
        <p:sp>
          <p:nvSpPr>
            <p:cNvPr id="29" name="文本框 32"/>
            <p:cNvSpPr txBox="1"/>
            <p:nvPr/>
          </p:nvSpPr>
          <p:spPr>
            <a:xfrm>
              <a:off x="3185189" y="2215896"/>
              <a:ext cx="610666" cy="438581"/>
            </a:xfrm>
            <a:prstGeom prst="rect">
              <a:avLst/>
            </a:prstGeom>
            <a:noFill/>
          </p:spPr>
          <p:txBody>
            <a:bodyPr wrap="square" rtlCol="0">
              <a:spAutoFit/>
            </a:bodyPr>
            <a:lstStyle/>
            <a:p>
              <a:pPr algn="ctr"/>
              <a:r>
                <a:rPr lang="en-US" altLang="zh-CN" sz="3200" dirty="0">
                  <a:solidFill>
                    <a:schemeClr val="bg1"/>
                  </a:solidFill>
                  <a:latin typeface="Impact" panose="020B0806030902050204" pitchFamily="34" charset="0"/>
                </a:rPr>
                <a:t>01</a:t>
              </a:r>
              <a:endParaRPr lang="zh-CN" altLang="en-US" sz="3200" dirty="0">
                <a:solidFill>
                  <a:schemeClr val="bg1"/>
                </a:solidFill>
                <a:latin typeface="Impact" panose="020B0806030902050204" pitchFamily="34" charset="0"/>
              </a:endParaRPr>
            </a:p>
          </p:txBody>
        </p:sp>
        <p:sp>
          <p:nvSpPr>
            <p:cNvPr id="30" name="文本框 33"/>
            <p:cNvSpPr txBox="1"/>
            <p:nvPr/>
          </p:nvSpPr>
          <p:spPr>
            <a:xfrm>
              <a:off x="3187956" y="2612871"/>
              <a:ext cx="616363" cy="253916"/>
            </a:xfrm>
            <a:prstGeom prst="rect">
              <a:avLst/>
            </a:prstGeom>
            <a:noFill/>
          </p:spPr>
          <p:txBody>
            <a:bodyPr wrap="square" rtlCol="0">
              <a:spAutoFit/>
            </a:bodyPr>
            <a:lstStyle/>
            <a:p>
              <a:pPr algn="ctr"/>
              <a:r>
                <a:rPr lang="en-US" altLang="zh-CN" sz="1600" dirty="0">
                  <a:solidFill>
                    <a:schemeClr val="bg1"/>
                  </a:solidFill>
                  <a:latin typeface="时尚中黑简体" panose="01010104010101010101" pitchFamily="2" charset="-122"/>
                  <a:ea typeface="时尚中黑简体" panose="01010104010101010101" pitchFamily="2" charset="-122"/>
                </a:rPr>
                <a:t>Part</a:t>
              </a:r>
              <a:endParaRPr lang="zh-CN" altLang="en-US" sz="1600" dirty="0">
                <a:solidFill>
                  <a:schemeClr val="bg1"/>
                </a:solidFill>
                <a:latin typeface="时尚中黑简体" panose="01010104010101010101" pitchFamily="2" charset="-122"/>
                <a:ea typeface="时尚中黑简体" panose="01010104010101010101" pitchFamily="2" charset="-122"/>
              </a:endParaRPr>
            </a:p>
          </p:txBody>
        </p:sp>
      </p:grpSp>
      <p:grpSp>
        <p:nvGrpSpPr>
          <p:cNvPr id="31" name="组合 30"/>
          <p:cNvGrpSpPr/>
          <p:nvPr userDrawn="1"/>
        </p:nvGrpSpPr>
        <p:grpSpPr>
          <a:xfrm>
            <a:off x="3483983" y="2728105"/>
            <a:ext cx="825507" cy="867855"/>
            <a:chOff x="3185189" y="2215896"/>
            <a:chExt cx="619130" cy="650891"/>
          </a:xfrm>
        </p:grpSpPr>
        <p:sp>
          <p:nvSpPr>
            <p:cNvPr id="32" name="文本框 32"/>
            <p:cNvSpPr txBox="1"/>
            <p:nvPr/>
          </p:nvSpPr>
          <p:spPr>
            <a:xfrm>
              <a:off x="3185189" y="2215896"/>
              <a:ext cx="610666" cy="438581"/>
            </a:xfrm>
            <a:prstGeom prst="rect">
              <a:avLst/>
            </a:prstGeom>
            <a:noFill/>
          </p:spPr>
          <p:txBody>
            <a:bodyPr wrap="square" rtlCol="0">
              <a:spAutoFit/>
            </a:bodyPr>
            <a:lstStyle/>
            <a:p>
              <a:pPr algn="ctr"/>
              <a:r>
                <a:rPr lang="en-US" altLang="zh-CN" sz="3200" dirty="0">
                  <a:solidFill>
                    <a:schemeClr val="bg1"/>
                  </a:solidFill>
                  <a:latin typeface="Impact" panose="020B0806030902050204" pitchFamily="34" charset="0"/>
                </a:rPr>
                <a:t>02</a:t>
              </a:r>
              <a:endParaRPr lang="zh-CN" altLang="en-US" sz="3200" dirty="0">
                <a:solidFill>
                  <a:schemeClr val="bg1"/>
                </a:solidFill>
                <a:latin typeface="Impact" panose="020B0806030902050204" pitchFamily="34" charset="0"/>
              </a:endParaRPr>
            </a:p>
          </p:txBody>
        </p:sp>
        <p:sp>
          <p:nvSpPr>
            <p:cNvPr id="33" name="文本框 33"/>
            <p:cNvSpPr txBox="1"/>
            <p:nvPr/>
          </p:nvSpPr>
          <p:spPr>
            <a:xfrm>
              <a:off x="3187956" y="2612871"/>
              <a:ext cx="616363" cy="253916"/>
            </a:xfrm>
            <a:prstGeom prst="rect">
              <a:avLst/>
            </a:prstGeom>
            <a:noFill/>
          </p:spPr>
          <p:txBody>
            <a:bodyPr wrap="square" rtlCol="0">
              <a:spAutoFit/>
            </a:bodyPr>
            <a:lstStyle/>
            <a:p>
              <a:pPr algn="ctr"/>
              <a:r>
                <a:rPr lang="en-US" altLang="zh-CN" sz="1600" dirty="0">
                  <a:solidFill>
                    <a:schemeClr val="bg1"/>
                  </a:solidFill>
                  <a:latin typeface="时尚中黑简体" panose="01010104010101010101" pitchFamily="2" charset="-122"/>
                  <a:ea typeface="时尚中黑简体" panose="01010104010101010101" pitchFamily="2" charset="-122"/>
                </a:rPr>
                <a:t>Part</a:t>
              </a:r>
              <a:endParaRPr lang="zh-CN" altLang="en-US" sz="1600" dirty="0">
                <a:solidFill>
                  <a:schemeClr val="bg1"/>
                </a:solidFill>
                <a:latin typeface="时尚中黑简体" panose="01010104010101010101" pitchFamily="2" charset="-122"/>
                <a:ea typeface="时尚中黑简体" panose="01010104010101010101" pitchFamily="2" charset="-122"/>
              </a:endParaRPr>
            </a:p>
          </p:txBody>
        </p:sp>
      </p:grpSp>
      <p:grpSp>
        <p:nvGrpSpPr>
          <p:cNvPr id="34" name="组合 33"/>
          <p:cNvGrpSpPr/>
          <p:nvPr userDrawn="1"/>
        </p:nvGrpSpPr>
        <p:grpSpPr>
          <a:xfrm>
            <a:off x="5683247" y="2728104"/>
            <a:ext cx="825507" cy="867855"/>
            <a:chOff x="3185189" y="2215896"/>
            <a:chExt cx="619130" cy="650891"/>
          </a:xfrm>
        </p:grpSpPr>
        <p:sp>
          <p:nvSpPr>
            <p:cNvPr id="35" name="文本框 32"/>
            <p:cNvSpPr txBox="1"/>
            <p:nvPr/>
          </p:nvSpPr>
          <p:spPr>
            <a:xfrm>
              <a:off x="3185189" y="2215896"/>
              <a:ext cx="610666" cy="438581"/>
            </a:xfrm>
            <a:prstGeom prst="rect">
              <a:avLst/>
            </a:prstGeom>
            <a:noFill/>
          </p:spPr>
          <p:txBody>
            <a:bodyPr wrap="square" rtlCol="0">
              <a:spAutoFit/>
            </a:bodyPr>
            <a:lstStyle/>
            <a:p>
              <a:pPr algn="ctr"/>
              <a:r>
                <a:rPr lang="en-US" altLang="zh-CN" sz="3200" dirty="0">
                  <a:solidFill>
                    <a:schemeClr val="bg1"/>
                  </a:solidFill>
                  <a:latin typeface="Impact" panose="020B0806030902050204" pitchFamily="34" charset="0"/>
                </a:rPr>
                <a:t>03</a:t>
              </a:r>
              <a:endParaRPr lang="zh-CN" altLang="en-US" sz="3200" dirty="0">
                <a:solidFill>
                  <a:schemeClr val="bg1"/>
                </a:solidFill>
                <a:latin typeface="Impact" panose="020B0806030902050204" pitchFamily="34" charset="0"/>
              </a:endParaRPr>
            </a:p>
          </p:txBody>
        </p:sp>
        <p:sp>
          <p:nvSpPr>
            <p:cNvPr id="36" name="文本框 33"/>
            <p:cNvSpPr txBox="1"/>
            <p:nvPr/>
          </p:nvSpPr>
          <p:spPr>
            <a:xfrm>
              <a:off x="3187956" y="2612871"/>
              <a:ext cx="616363" cy="253916"/>
            </a:xfrm>
            <a:prstGeom prst="rect">
              <a:avLst/>
            </a:prstGeom>
            <a:noFill/>
          </p:spPr>
          <p:txBody>
            <a:bodyPr wrap="square" rtlCol="0">
              <a:spAutoFit/>
            </a:bodyPr>
            <a:lstStyle/>
            <a:p>
              <a:pPr algn="ctr"/>
              <a:r>
                <a:rPr lang="en-US" altLang="zh-CN" sz="1600" dirty="0">
                  <a:solidFill>
                    <a:schemeClr val="bg1"/>
                  </a:solidFill>
                  <a:latin typeface="时尚中黑简体" panose="01010104010101010101" pitchFamily="2" charset="-122"/>
                  <a:ea typeface="时尚中黑简体" panose="01010104010101010101" pitchFamily="2" charset="-122"/>
                </a:rPr>
                <a:t>Part</a:t>
              </a:r>
              <a:endParaRPr lang="zh-CN" altLang="en-US" sz="1600" dirty="0">
                <a:solidFill>
                  <a:schemeClr val="bg1"/>
                </a:solidFill>
                <a:latin typeface="时尚中黑简体" panose="01010104010101010101" pitchFamily="2" charset="-122"/>
                <a:ea typeface="时尚中黑简体" panose="01010104010101010101" pitchFamily="2" charset="-122"/>
              </a:endParaRPr>
            </a:p>
          </p:txBody>
        </p:sp>
      </p:grpSp>
      <p:grpSp>
        <p:nvGrpSpPr>
          <p:cNvPr id="37" name="组合 36"/>
          <p:cNvGrpSpPr/>
          <p:nvPr userDrawn="1"/>
        </p:nvGrpSpPr>
        <p:grpSpPr>
          <a:xfrm>
            <a:off x="7922983" y="2728105"/>
            <a:ext cx="825507" cy="867855"/>
            <a:chOff x="3185189" y="2215896"/>
            <a:chExt cx="619130" cy="650891"/>
          </a:xfrm>
        </p:grpSpPr>
        <p:sp>
          <p:nvSpPr>
            <p:cNvPr id="38" name="文本框 32"/>
            <p:cNvSpPr txBox="1"/>
            <p:nvPr/>
          </p:nvSpPr>
          <p:spPr>
            <a:xfrm>
              <a:off x="3185189" y="2215896"/>
              <a:ext cx="610666" cy="438581"/>
            </a:xfrm>
            <a:prstGeom prst="rect">
              <a:avLst/>
            </a:prstGeom>
            <a:noFill/>
          </p:spPr>
          <p:txBody>
            <a:bodyPr wrap="square" rtlCol="0">
              <a:spAutoFit/>
            </a:bodyPr>
            <a:lstStyle/>
            <a:p>
              <a:pPr algn="ctr"/>
              <a:r>
                <a:rPr lang="en-US" altLang="zh-CN" sz="3200" dirty="0">
                  <a:solidFill>
                    <a:schemeClr val="bg1"/>
                  </a:solidFill>
                  <a:latin typeface="Impact" panose="020B0806030902050204" pitchFamily="34" charset="0"/>
                </a:rPr>
                <a:t>04</a:t>
              </a:r>
              <a:endParaRPr lang="zh-CN" altLang="en-US" sz="3200" dirty="0">
                <a:solidFill>
                  <a:schemeClr val="bg1"/>
                </a:solidFill>
                <a:latin typeface="Impact" panose="020B0806030902050204" pitchFamily="34" charset="0"/>
              </a:endParaRPr>
            </a:p>
          </p:txBody>
        </p:sp>
        <p:sp>
          <p:nvSpPr>
            <p:cNvPr id="39" name="文本框 33"/>
            <p:cNvSpPr txBox="1"/>
            <p:nvPr/>
          </p:nvSpPr>
          <p:spPr>
            <a:xfrm>
              <a:off x="3187956" y="2612871"/>
              <a:ext cx="616363" cy="253916"/>
            </a:xfrm>
            <a:prstGeom prst="rect">
              <a:avLst/>
            </a:prstGeom>
            <a:noFill/>
          </p:spPr>
          <p:txBody>
            <a:bodyPr wrap="square" rtlCol="0">
              <a:spAutoFit/>
            </a:bodyPr>
            <a:lstStyle/>
            <a:p>
              <a:pPr algn="ctr"/>
              <a:r>
                <a:rPr lang="en-US" altLang="zh-CN" sz="1600" dirty="0">
                  <a:solidFill>
                    <a:schemeClr val="bg1"/>
                  </a:solidFill>
                  <a:latin typeface="时尚中黑简体" panose="01010104010101010101" pitchFamily="2" charset="-122"/>
                  <a:ea typeface="时尚中黑简体" panose="01010104010101010101" pitchFamily="2" charset="-122"/>
                </a:rPr>
                <a:t>Part</a:t>
              </a:r>
              <a:endParaRPr lang="zh-CN" altLang="en-US" sz="1600" dirty="0">
                <a:solidFill>
                  <a:schemeClr val="bg1"/>
                </a:solidFill>
                <a:latin typeface="时尚中黑简体" panose="01010104010101010101" pitchFamily="2" charset="-122"/>
                <a:ea typeface="时尚中黑简体" panose="01010104010101010101" pitchFamily="2" charset="-122"/>
              </a:endParaRPr>
            </a:p>
          </p:txBody>
        </p:sp>
      </p:grpSp>
      <p:grpSp>
        <p:nvGrpSpPr>
          <p:cNvPr id="40" name="组合 39"/>
          <p:cNvGrpSpPr/>
          <p:nvPr userDrawn="1"/>
        </p:nvGrpSpPr>
        <p:grpSpPr>
          <a:xfrm>
            <a:off x="10142965" y="2728104"/>
            <a:ext cx="825507" cy="867855"/>
            <a:chOff x="3185189" y="2215896"/>
            <a:chExt cx="619130" cy="650891"/>
          </a:xfrm>
        </p:grpSpPr>
        <p:sp>
          <p:nvSpPr>
            <p:cNvPr id="41" name="文本框 32"/>
            <p:cNvSpPr txBox="1"/>
            <p:nvPr/>
          </p:nvSpPr>
          <p:spPr>
            <a:xfrm>
              <a:off x="3185189" y="2215896"/>
              <a:ext cx="610666" cy="438581"/>
            </a:xfrm>
            <a:prstGeom prst="rect">
              <a:avLst/>
            </a:prstGeom>
            <a:noFill/>
          </p:spPr>
          <p:txBody>
            <a:bodyPr wrap="square" rtlCol="0">
              <a:spAutoFit/>
            </a:bodyPr>
            <a:lstStyle/>
            <a:p>
              <a:pPr algn="ctr"/>
              <a:r>
                <a:rPr lang="en-US" altLang="zh-CN" sz="3200" dirty="0">
                  <a:solidFill>
                    <a:schemeClr val="bg1"/>
                  </a:solidFill>
                  <a:latin typeface="Impact" panose="020B0806030902050204" pitchFamily="34" charset="0"/>
                </a:rPr>
                <a:t>05</a:t>
              </a:r>
              <a:endParaRPr lang="zh-CN" altLang="en-US" sz="3200" dirty="0">
                <a:solidFill>
                  <a:schemeClr val="bg1"/>
                </a:solidFill>
                <a:latin typeface="Impact" panose="020B0806030902050204" pitchFamily="34" charset="0"/>
              </a:endParaRPr>
            </a:p>
          </p:txBody>
        </p:sp>
        <p:sp>
          <p:nvSpPr>
            <p:cNvPr id="42" name="文本框 33"/>
            <p:cNvSpPr txBox="1"/>
            <p:nvPr/>
          </p:nvSpPr>
          <p:spPr>
            <a:xfrm>
              <a:off x="3187956" y="2612871"/>
              <a:ext cx="616363" cy="253916"/>
            </a:xfrm>
            <a:prstGeom prst="rect">
              <a:avLst/>
            </a:prstGeom>
            <a:noFill/>
          </p:spPr>
          <p:txBody>
            <a:bodyPr wrap="square" rtlCol="0">
              <a:spAutoFit/>
            </a:bodyPr>
            <a:lstStyle/>
            <a:p>
              <a:pPr algn="ctr"/>
              <a:r>
                <a:rPr lang="en-US" altLang="zh-CN" sz="1600" dirty="0">
                  <a:solidFill>
                    <a:schemeClr val="bg1"/>
                  </a:solidFill>
                  <a:latin typeface="时尚中黑简体" panose="01010104010101010101" pitchFamily="2" charset="-122"/>
                  <a:ea typeface="时尚中黑简体" panose="01010104010101010101" pitchFamily="2" charset="-122"/>
                </a:rPr>
                <a:t>Part</a:t>
              </a:r>
              <a:endParaRPr lang="zh-CN" altLang="en-US" sz="1600" dirty="0">
                <a:solidFill>
                  <a:schemeClr val="bg1"/>
                </a:solidFill>
                <a:latin typeface="时尚中黑简体" panose="01010104010101010101" pitchFamily="2" charset="-122"/>
                <a:ea typeface="时尚中黑简体" panose="0101010401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by="(-#ppt_w*2)" calcmode="lin" valueType="num">
                                      <p:cBhvr rctx="PPT">
                                        <p:cTn id="11" dur="500" autoRev="1" fill="hold">
                                          <p:stCondLst>
                                            <p:cond delay="0"/>
                                          </p:stCondLst>
                                        </p:cTn>
                                        <p:tgtEl>
                                          <p:spTgt spid="12"/>
                                        </p:tgtEl>
                                        <p:attrNameLst>
                                          <p:attrName>ppt_w</p:attrName>
                                        </p:attrNameLst>
                                      </p:cBhvr>
                                    </p:anim>
                                    <p:anim by="(#ppt_w*0.50)" calcmode="lin" valueType="num">
                                      <p:cBhvr>
                                        <p:cTn id="12" dur="500" decel="50000" autoRev="1" fill="hold">
                                          <p:stCondLst>
                                            <p:cond delay="0"/>
                                          </p:stCondLst>
                                        </p:cTn>
                                        <p:tgtEl>
                                          <p:spTgt spid="12"/>
                                        </p:tgtEl>
                                        <p:attrNameLst>
                                          <p:attrName>ppt_x</p:attrName>
                                        </p:attrNameLst>
                                      </p:cBhvr>
                                    </p:anim>
                                    <p:anim from="(-#ppt_h/2)" to="(#ppt_y)" calcmode="lin" valueType="num">
                                      <p:cBhvr>
                                        <p:cTn id="13" dur="1000" fill="hold">
                                          <p:stCondLst>
                                            <p:cond delay="0"/>
                                          </p:stCondLst>
                                        </p:cTn>
                                        <p:tgtEl>
                                          <p:spTgt spid="12"/>
                                        </p:tgtEl>
                                        <p:attrNameLst>
                                          <p:attrName>ppt_y</p:attrName>
                                        </p:attrNameLst>
                                      </p:cBhvr>
                                    </p:anim>
                                    <p:animRot by="21600000">
                                      <p:cBhvr>
                                        <p:cTn id="14" dur="1000" fill="hold">
                                          <p:stCondLst>
                                            <p:cond delay="0"/>
                                          </p:stCondLst>
                                        </p:cTn>
                                        <p:tgtEl>
                                          <p:spTgt spid="12"/>
                                        </p:tgtEl>
                                        <p:attrNameLst>
                                          <p:attrName>r</p:attrName>
                                        </p:attrNameLst>
                                      </p:cBhvr>
                                    </p:animRot>
                                  </p:childTnLst>
                                </p:cTn>
                              </p:par>
                            </p:childTnLst>
                          </p:cTn>
                        </p:par>
                        <p:par>
                          <p:cTn id="15" fill="hold">
                            <p:stCondLst>
                              <p:cond delay="2700"/>
                            </p:stCondLst>
                            <p:childTnLst>
                              <p:par>
                                <p:cTn id="16" presetID="2" presetClass="entr" presetSubtype="4" accel="40000" decel="4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3700"/>
                            </p:stCondLst>
                            <p:childTnLst>
                              <p:par>
                                <p:cTn id="21" presetID="5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420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4700"/>
                            </p:stCondLst>
                            <p:childTnLst>
                              <p:par>
                                <p:cTn id="31" presetID="2" presetClass="entr" presetSubtype="4" accel="40000" decel="4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ppt_x"/>
                                          </p:val>
                                        </p:tav>
                                        <p:tav tm="100000">
                                          <p:val>
                                            <p:strVal val="#ppt_x"/>
                                          </p:val>
                                        </p:tav>
                                      </p:tavLst>
                                    </p:anim>
                                    <p:anim calcmode="lin" valueType="num">
                                      <p:cBhvr additive="base">
                                        <p:cTn id="34" dur="10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700"/>
                            </p:stCondLst>
                            <p:childTnLst>
                              <p:par>
                                <p:cTn id="36" presetID="53" presetClass="entr" presetSubtype="16"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par>
                          <p:cTn id="41" fill="hold">
                            <p:stCondLst>
                              <p:cond delay="6200"/>
                            </p:stCondLst>
                            <p:childTnLst>
                              <p:par>
                                <p:cTn id="42" presetID="22" presetClass="entr" presetSubtype="1"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6700"/>
                            </p:stCondLst>
                            <p:childTnLst>
                              <p:par>
                                <p:cTn id="46" presetID="2" presetClass="entr" presetSubtype="4" accel="40000" decel="40000"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1000" fill="hold"/>
                                        <p:tgtEl>
                                          <p:spTgt spid="19"/>
                                        </p:tgtEl>
                                        <p:attrNameLst>
                                          <p:attrName>ppt_x</p:attrName>
                                        </p:attrNameLst>
                                      </p:cBhvr>
                                      <p:tavLst>
                                        <p:tav tm="0">
                                          <p:val>
                                            <p:strVal val="#ppt_x"/>
                                          </p:val>
                                        </p:tav>
                                        <p:tav tm="100000">
                                          <p:val>
                                            <p:strVal val="#ppt_x"/>
                                          </p:val>
                                        </p:tav>
                                      </p:tavLst>
                                    </p:anim>
                                    <p:anim calcmode="lin" valueType="num">
                                      <p:cBhvr additive="base">
                                        <p:cTn id="49" dur="1000" fill="hold"/>
                                        <p:tgtEl>
                                          <p:spTgt spid="19"/>
                                        </p:tgtEl>
                                        <p:attrNameLst>
                                          <p:attrName>ppt_y</p:attrName>
                                        </p:attrNameLst>
                                      </p:cBhvr>
                                      <p:tavLst>
                                        <p:tav tm="0">
                                          <p:val>
                                            <p:strVal val="1+#ppt_h/2"/>
                                          </p:val>
                                        </p:tav>
                                        <p:tav tm="100000">
                                          <p:val>
                                            <p:strVal val="#ppt_y"/>
                                          </p:val>
                                        </p:tav>
                                      </p:tavLst>
                                    </p:anim>
                                  </p:childTnLst>
                                </p:cTn>
                              </p:par>
                            </p:childTnLst>
                          </p:cTn>
                        </p:par>
                        <p:par>
                          <p:cTn id="50" fill="hold">
                            <p:stCondLst>
                              <p:cond delay="7700"/>
                            </p:stCondLst>
                            <p:childTnLst>
                              <p:par>
                                <p:cTn id="51" presetID="53" presetClass="entr" presetSubtype="16"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8200"/>
                            </p:stCondLst>
                            <p:childTnLst>
                              <p:par>
                                <p:cTn id="57" presetID="22" presetClass="entr" presetSubtype="1"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par>
                          <p:cTn id="60" fill="hold">
                            <p:stCondLst>
                              <p:cond delay="8700"/>
                            </p:stCondLst>
                            <p:childTnLst>
                              <p:par>
                                <p:cTn id="61" presetID="2" presetClass="entr" presetSubtype="4" accel="40000" decel="4000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1000" fill="hold"/>
                                        <p:tgtEl>
                                          <p:spTgt spid="22"/>
                                        </p:tgtEl>
                                        <p:attrNameLst>
                                          <p:attrName>ppt_x</p:attrName>
                                        </p:attrNameLst>
                                      </p:cBhvr>
                                      <p:tavLst>
                                        <p:tav tm="0">
                                          <p:val>
                                            <p:strVal val="#ppt_x"/>
                                          </p:val>
                                        </p:tav>
                                        <p:tav tm="100000">
                                          <p:val>
                                            <p:strVal val="#ppt_x"/>
                                          </p:val>
                                        </p:tav>
                                      </p:tavLst>
                                    </p:anim>
                                    <p:anim calcmode="lin" valueType="num">
                                      <p:cBhvr additive="base">
                                        <p:cTn id="64" dur="1000" fill="hold"/>
                                        <p:tgtEl>
                                          <p:spTgt spid="22"/>
                                        </p:tgtEl>
                                        <p:attrNameLst>
                                          <p:attrName>ppt_y</p:attrName>
                                        </p:attrNameLst>
                                      </p:cBhvr>
                                      <p:tavLst>
                                        <p:tav tm="0">
                                          <p:val>
                                            <p:strVal val="1+#ppt_h/2"/>
                                          </p:val>
                                        </p:tav>
                                        <p:tav tm="100000">
                                          <p:val>
                                            <p:strVal val="#ppt_y"/>
                                          </p:val>
                                        </p:tav>
                                      </p:tavLst>
                                    </p:anim>
                                  </p:childTnLst>
                                </p:cTn>
                              </p:par>
                            </p:childTnLst>
                          </p:cTn>
                        </p:par>
                        <p:par>
                          <p:cTn id="65" fill="hold">
                            <p:stCondLst>
                              <p:cond delay="9700"/>
                            </p:stCondLst>
                            <p:childTnLst>
                              <p:par>
                                <p:cTn id="66" presetID="53" presetClass="entr" presetSubtype="16" fill="hold" nodeType="after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par>
                          <p:cTn id="71" fill="hold">
                            <p:stCondLst>
                              <p:cond delay="10200"/>
                            </p:stCondLst>
                            <p:childTnLst>
                              <p:par>
                                <p:cTn id="72" presetID="22" presetClass="entr" presetSubtype="1"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par>
                          <p:cTn id="75" fill="hold">
                            <p:stCondLst>
                              <p:cond delay="10700"/>
                            </p:stCondLst>
                            <p:childTnLst>
                              <p:par>
                                <p:cTn id="76" presetID="2" presetClass="entr" presetSubtype="4" accel="40000" decel="40000"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1000" fill="hold"/>
                                        <p:tgtEl>
                                          <p:spTgt spid="25"/>
                                        </p:tgtEl>
                                        <p:attrNameLst>
                                          <p:attrName>ppt_x</p:attrName>
                                        </p:attrNameLst>
                                      </p:cBhvr>
                                      <p:tavLst>
                                        <p:tav tm="0">
                                          <p:val>
                                            <p:strVal val="#ppt_x"/>
                                          </p:val>
                                        </p:tav>
                                        <p:tav tm="100000">
                                          <p:val>
                                            <p:strVal val="#ppt_x"/>
                                          </p:val>
                                        </p:tav>
                                      </p:tavLst>
                                    </p:anim>
                                    <p:anim calcmode="lin" valueType="num">
                                      <p:cBhvr additive="base">
                                        <p:cTn id="79" dur="1000" fill="hold"/>
                                        <p:tgtEl>
                                          <p:spTgt spid="25"/>
                                        </p:tgtEl>
                                        <p:attrNameLst>
                                          <p:attrName>ppt_y</p:attrName>
                                        </p:attrNameLst>
                                      </p:cBhvr>
                                      <p:tavLst>
                                        <p:tav tm="0">
                                          <p:val>
                                            <p:strVal val="1+#ppt_h/2"/>
                                          </p:val>
                                        </p:tav>
                                        <p:tav tm="100000">
                                          <p:val>
                                            <p:strVal val="#ppt_y"/>
                                          </p:val>
                                        </p:tav>
                                      </p:tavLst>
                                    </p:anim>
                                  </p:childTnLst>
                                </p:cTn>
                              </p:par>
                            </p:childTnLst>
                          </p:cTn>
                        </p:par>
                        <p:par>
                          <p:cTn id="80" fill="hold">
                            <p:stCondLst>
                              <p:cond delay="11700"/>
                            </p:stCondLst>
                            <p:childTnLst>
                              <p:par>
                                <p:cTn id="81" presetID="53" presetClass="entr" presetSubtype="16"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childTnLst>
                          </p:cTn>
                        </p:par>
                        <p:par>
                          <p:cTn id="86" fill="hold">
                            <p:stCondLst>
                              <p:cond delay="12200"/>
                            </p:stCondLst>
                            <p:childTnLst>
                              <p:par>
                                <p:cTn id="87" presetID="22" presetClass="entr" presetSubtype="1"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up)">
                                      <p:cBhvr>
                                        <p:cTn id="8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15167-7902-4898-B952-77959DB73C7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C6A60-F0C7-4C1A-B007-6E1FF3B0929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33.jpeg"/><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39.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image" Target="../media/image55.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9.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image" Target="../media/image60.jpeg"/></Relationships>
</file>

<file path=ppt/slides/_rels/slide35.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image" Target="../media/image69.jpeg"/><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2" Type="http://schemas.openxmlformats.org/officeDocument/2006/relationships/notesSlide" Target="../notesSlides/notesSlide28.xml"/><Relationship Id="rId11" Type="http://schemas.openxmlformats.org/officeDocument/2006/relationships/slideLayout" Target="../slideLayouts/slideLayout7.xml"/><Relationship Id="rId10" Type="http://schemas.openxmlformats.org/officeDocument/2006/relationships/image" Target="../media/image3.png"/><Relationship Id="rId1" Type="http://schemas.openxmlformats.org/officeDocument/2006/relationships/image" Target="../media/image6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7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png"/><Relationship Id="rId1"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png"/><Relationship Id="rId1"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png"/><Relationship Id="rId1"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png"/><Relationship Id="rId1"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hyperlink" Target="http://www.shangwuppt.com/" TargetMode="Externa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3.pn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3.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0" y="1"/>
            <a:ext cx="12192000" cy="6822929"/>
          </a:xfrm>
          <a:prstGeom prst="rect">
            <a:avLst/>
          </a:prstGeom>
        </p:spPr>
      </p:pic>
      <p:sp>
        <p:nvSpPr>
          <p:cNvPr id="15" name="矩形 14"/>
          <p:cNvSpPr/>
          <p:nvPr/>
        </p:nvSpPr>
        <p:spPr>
          <a:xfrm>
            <a:off x="-11430" y="-635"/>
            <a:ext cx="12192000" cy="6850285"/>
          </a:xfrm>
          <a:prstGeom prst="rect">
            <a:avLst/>
          </a:prstGeom>
          <a:solidFill>
            <a:schemeClr val="tx1">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图形 3"/>
          <p:cNvSpPr/>
          <p:nvPr/>
        </p:nvSpPr>
        <p:spPr>
          <a:xfrm>
            <a:off x="-22860" y="4359939"/>
            <a:ext cx="12246610" cy="2494286"/>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a:p>
        </p:txBody>
      </p:sp>
      <p:grpSp>
        <p:nvGrpSpPr>
          <p:cNvPr id="55" name="组合 54"/>
          <p:cNvGrpSpPr/>
          <p:nvPr/>
        </p:nvGrpSpPr>
        <p:grpSpPr>
          <a:xfrm>
            <a:off x="2454731" y="3174746"/>
            <a:ext cx="7282537" cy="521970"/>
            <a:chOff x="2498070" y="2611076"/>
            <a:chExt cx="7282537" cy="521970"/>
          </a:xfrm>
        </p:grpSpPr>
        <p:sp>
          <p:nvSpPr>
            <p:cNvPr id="35" name="文本框 34"/>
            <p:cNvSpPr txBox="1"/>
            <p:nvPr/>
          </p:nvSpPr>
          <p:spPr>
            <a:xfrm>
              <a:off x="2498070" y="2611076"/>
              <a:ext cx="7282537" cy="521970"/>
            </a:xfrm>
            <a:prstGeom prst="rect">
              <a:avLst/>
            </a:prstGeom>
            <a:noFill/>
          </p:spPr>
          <p:txBody>
            <a:bodyPr wrap="square" rtlCol="0">
              <a:spAutoFit/>
            </a:bodyPr>
            <a:lstStyle/>
            <a:p>
              <a:pPr algn="dist"/>
              <a:r>
                <a:rPr lang="zh-CN" altLang="en-US" sz="2800" b="1" dirty="0">
                  <a:solidFill>
                    <a:schemeClr val="bg1"/>
                  </a:solidFill>
                  <a:latin typeface="华文行楷" panose="02010800040101010101" charset="-122"/>
                  <a:ea typeface="华文行楷" panose="02010800040101010101" charset="-122"/>
                  <a:sym typeface="+mn-ea"/>
                </a:rPr>
                <a:t>让我们一同呵护青少年视力健康</a:t>
              </a:r>
              <a:endParaRPr lang="zh-CN" altLang="en-US" sz="2800" b="1" dirty="0">
                <a:solidFill>
                  <a:schemeClr val="bg1"/>
                </a:solidFill>
                <a:latin typeface="华文行楷" panose="02010800040101010101" charset="-122"/>
                <a:ea typeface="华文行楷" panose="02010800040101010101" charset="-122"/>
                <a:sym typeface="+mn-ea"/>
              </a:endParaRPr>
            </a:p>
          </p:txBody>
        </p:sp>
        <p:cxnSp>
          <p:nvCxnSpPr>
            <p:cNvPr id="36" name="直接连接符 35"/>
            <p:cNvCxnSpPr/>
            <p:nvPr/>
          </p:nvCxnSpPr>
          <p:spPr>
            <a:xfrm>
              <a:off x="2498070" y="263311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98070" y="298319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grpSp>
      <p:sp>
        <p:nvSpPr>
          <p:cNvPr id="114" name="任意多边形: 形状 113"/>
          <p:cNvSpPr/>
          <p:nvPr/>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任意多边形: 形状 114"/>
          <p:cNvSpPr/>
          <p:nvPr/>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任意多边形: 形状 115"/>
          <p:cNvSpPr/>
          <p:nvPr/>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54044" y="4403523"/>
            <a:ext cx="12204833" cy="1614364"/>
            <a:chOff x="54044" y="4403523"/>
            <a:chExt cx="12204833" cy="1614364"/>
          </a:xfrm>
        </p:grpSpPr>
        <p:grpSp>
          <p:nvGrpSpPr>
            <p:cNvPr id="105" name="组合 104"/>
            <p:cNvGrpSpPr/>
            <p:nvPr/>
          </p:nvGrpSpPr>
          <p:grpSpPr>
            <a:xfrm rot="4500000">
              <a:off x="1471884" y="4849161"/>
              <a:ext cx="145159" cy="241271"/>
              <a:chOff x="1494458" y="644365"/>
              <a:chExt cx="581948" cy="967268"/>
            </a:xfrm>
          </p:grpSpPr>
          <p:sp>
            <p:nvSpPr>
              <p:cNvPr id="106" name="任意多边形: 形状 105"/>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a:off x="9904156" y="5125358"/>
              <a:ext cx="166397" cy="166397"/>
              <a:chOff x="10829276" y="760565"/>
              <a:chExt cx="523116" cy="523116"/>
            </a:xfrm>
          </p:grpSpPr>
          <p:sp>
            <p:nvSpPr>
              <p:cNvPr id="109" name="椭圆 108"/>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椭圆 110"/>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椭圆 147"/>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2093836" y="5466230"/>
              <a:ext cx="859510" cy="551657"/>
              <a:chOff x="3884710" y="5095226"/>
              <a:chExt cx="704088" cy="451903"/>
            </a:xfrm>
          </p:grpSpPr>
          <p:sp>
            <p:nvSpPr>
              <p:cNvPr id="285" name="星形: 四角 28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组合 285"/>
              <p:cNvGrpSpPr/>
              <p:nvPr/>
            </p:nvGrpSpPr>
            <p:grpSpPr>
              <a:xfrm>
                <a:off x="3884710" y="5095226"/>
                <a:ext cx="198770" cy="257820"/>
                <a:chOff x="3884710" y="5095226"/>
                <a:chExt cx="198770" cy="257820"/>
              </a:xfrm>
            </p:grpSpPr>
            <p:sp>
              <p:nvSpPr>
                <p:cNvPr id="291" name="椭圆 290"/>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椭圆 2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组合 286"/>
              <p:cNvGrpSpPr/>
              <p:nvPr/>
            </p:nvGrpSpPr>
            <p:grpSpPr>
              <a:xfrm rot="5400000">
                <a:off x="4356903" y="5315234"/>
                <a:ext cx="205970" cy="257820"/>
                <a:chOff x="3884710" y="5095226"/>
                <a:chExt cx="205970" cy="257820"/>
              </a:xfrm>
            </p:grpSpPr>
            <p:sp>
              <p:nvSpPr>
                <p:cNvPr id="288" name="椭圆 28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椭圆 28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椭圆 28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组合 150"/>
            <p:cNvGrpSpPr/>
            <p:nvPr/>
          </p:nvGrpSpPr>
          <p:grpSpPr>
            <a:xfrm rot="20689243">
              <a:off x="1991429" y="4956307"/>
              <a:ext cx="665492" cy="462942"/>
              <a:chOff x="3884710" y="5057338"/>
              <a:chExt cx="704088" cy="489791"/>
            </a:xfrm>
          </p:grpSpPr>
          <p:sp>
            <p:nvSpPr>
              <p:cNvPr id="276" name="星形: 四角 275"/>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a:off x="3884710" y="5095226"/>
                <a:ext cx="205970" cy="257820"/>
                <a:chOff x="3884710" y="5095226"/>
                <a:chExt cx="205970" cy="257820"/>
              </a:xfrm>
            </p:grpSpPr>
            <p:sp>
              <p:nvSpPr>
                <p:cNvPr id="282" name="椭圆 28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椭圆 28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5400000">
                <a:off x="4356903" y="5315234"/>
                <a:ext cx="205970" cy="257820"/>
                <a:chOff x="3884710" y="5095226"/>
                <a:chExt cx="205970" cy="257820"/>
              </a:xfrm>
            </p:grpSpPr>
            <p:sp>
              <p:nvSpPr>
                <p:cNvPr id="279" name="椭圆 27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椭圆 28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组合 151"/>
            <p:cNvGrpSpPr/>
            <p:nvPr/>
          </p:nvGrpSpPr>
          <p:grpSpPr>
            <a:xfrm rot="10170609">
              <a:off x="1111726" y="5139203"/>
              <a:ext cx="551998" cy="427137"/>
              <a:chOff x="3884711" y="5095227"/>
              <a:chExt cx="584011" cy="451908"/>
            </a:xfrm>
          </p:grpSpPr>
          <p:grpSp>
            <p:nvGrpSpPr>
              <p:cNvPr id="268" name="组合 267"/>
              <p:cNvGrpSpPr/>
              <p:nvPr/>
            </p:nvGrpSpPr>
            <p:grpSpPr>
              <a:xfrm>
                <a:off x="3884711" y="5095227"/>
                <a:ext cx="163968" cy="404829"/>
                <a:chOff x="3884711" y="5095227"/>
                <a:chExt cx="163968" cy="404829"/>
              </a:xfrm>
            </p:grpSpPr>
            <p:sp>
              <p:nvSpPr>
                <p:cNvPr id="273" name="椭圆 272"/>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椭圆 273"/>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椭圆 27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组合 268"/>
              <p:cNvGrpSpPr/>
              <p:nvPr/>
            </p:nvGrpSpPr>
            <p:grpSpPr>
              <a:xfrm rot="5400000">
                <a:off x="4311268" y="5389680"/>
                <a:ext cx="177170" cy="137739"/>
                <a:chOff x="3913510" y="5215307"/>
                <a:chExt cx="177170" cy="137739"/>
              </a:xfrm>
            </p:grpSpPr>
            <p:sp>
              <p:nvSpPr>
                <p:cNvPr id="270" name="椭圆 26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椭圆 27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0170609">
              <a:off x="222755" y="4805540"/>
              <a:ext cx="582750" cy="220017"/>
              <a:chOff x="3589828" y="5215307"/>
              <a:chExt cx="878890" cy="331823"/>
            </a:xfrm>
          </p:grpSpPr>
          <p:grpSp>
            <p:nvGrpSpPr>
              <p:cNvPr id="259" name="组合 258"/>
              <p:cNvGrpSpPr/>
              <p:nvPr/>
            </p:nvGrpSpPr>
            <p:grpSpPr>
              <a:xfrm>
                <a:off x="3589828" y="5215307"/>
                <a:ext cx="500852" cy="238851"/>
                <a:chOff x="3589828" y="5215307"/>
                <a:chExt cx="500852" cy="238851"/>
              </a:xfrm>
            </p:grpSpPr>
            <p:sp>
              <p:nvSpPr>
                <p:cNvPr id="264" name="椭圆 26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组合 259"/>
              <p:cNvGrpSpPr/>
              <p:nvPr/>
            </p:nvGrpSpPr>
            <p:grpSpPr>
              <a:xfrm rot="5400000">
                <a:off x="4235248" y="5313660"/>
                <a:ext cx="56269" cy="410671"/>
                <a:chOff x="4034411" y="5215307"/>
                <a:chExt cx="56269" cy="410671"/>
              </a:xfrm>
            </p:grpSpPr>
            <p:sp>
              <p:nvSpPr>
                <p:cNvPr id="261" name="椭圆 26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椭圆 262"/>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组合 153"/>
            <p:cNvGrpSpPr/>
            <p:nvPr/>
          </p:nvGrpSpPr>
          <p:grpSpPr>
            <a:xfrm rot="608735" flipH="1">
              <a:off x="11247919" y="4403523"/>
              <a:ext cx="841932" cy="361747"/>
              <a:chOff x="3899110" y="5095226"/>
              <a:chExt cx="689688" cy="296333"/>
            </a:xfrm>
          </p:grpSpPr>
          <p:sp>
            <p:nvSpPr>
              <p:cNvPr id="251" name="星形: 四角 25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组合 251"/>
              <p:cNvGrpSpPr/>
              <p:nvPr/>
            </p:nvGrpSpPr>
            <p:grpSpPr>
              <a:xfrm>
                <a:off x="3899110" y="5095226"/>
                <a:ext cx="191570" cy="257820"/>
                <a:chOff x="3899110" y="5095226"/>
                <a:chExt cx="191570" cy="257820"/>
              </a:xfrm>
            </p:grpSpPr>
            <p:sp>
              <p:nvSpPr>
                <p:cNvPr id="256" name="椭圆 25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椭圆 25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组合 252"/>
              <p:cNvGrpSpPr/>
              <p:nvPr/>
            </p:nvGrpSpPr>
            <p:grpSpPr>
              <a:xfrm rot="5400000">
                <a:off x="4443688" y="5246449"/>
                <a:ext cx="32400" cy="257820"/>
                <a:chOff x="3902710" y="5095226"/>
                <a:chExt cx="32400" cy="257820"/>
              </a:xfrm>
            </p:grpSpPr>
            <p:sp>
              <p:nvSpPr>
                <p:cNvPr id="254" name="椭圆 25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椭圆 25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组合 154"/>
            <p:cNvGrpSpPr/>
            <p:nvPr/>
          </p:nvGrpSpPr>
          <p:grpSpPr>
            <a:xfrm rot="11429391" flipH="1">
              <a:off x="10728672" y="4753064"/>
              <a:ext cx="775255" cy="427137"/>
              <a:chOff x="3884710" y="5095226"/>
              <a:chExt cx="820216" cy="451908"/>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84710" y="5095226"/>
                <a:ext cx="205970" cy="257820"/>
                <a:chOff x="3884710" y="5095226"/>
                <a:chExt cx="205970" cy="257820"/>
              </a:xfrm>
            </p:grpSpPr>
            <p:sp>
              <p:nvSpPr>
                <p:cNvPr id="248" name="椭圆 24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25719" y="5267927"/>
                <a:ext cx="184471" cy="373943"/>
                <a:chOff x="3906209" y="4979103"/>
                <a:chExt cx="184471" cy="373943"/>
              </a:xfrm>
            </p:grpSpPr>
            <p:sp>
              <p:nvSpPr>
                <p:cNvPr id="245" name="椭圆 24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椭圆 24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组合 155"/>
            <p:cNvGrpSpPr/>
            <p:nvPr/>
          </p:nvGrpSpPr>
          <p:grpSpPr>
            <a:xfrm rot="11429391" flipH="1">
              <a:off x="11792030" y="4775028"/>
              <a:ext cx="466847" cy="299636"/>
              <a:chOff x="3884710" y="5095226"/>
              <a:chExt cx="704088" cy="451903"/>
            </a:xfrm>
          </p:grpSpPr>
          <p:sp>
            <p:nvSpPr>
              <p:cNvPr id="233" name="星形: 四角 23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组合 233"/>
              <p:cNvGrpSpPr/>
              <p:nvPr/>
            </p:nvGrpSpPr>
            <p:grpSpPr>
              <a:xfrm>
                <a:off x="3884710" y="5095226"/>
                <a:ext cx="205970" cy="257820"/>
                <a:chOff x="3884710" y="5095226"/>
                <a:chExt cx="205970" cy="257820"/>
              </a:xfrm>
            </p:grpSpPr>
            <p:sp>
              <p:nvSpPr>
                <p:cNvPr id="239" name="椭圆 23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组合 234"/>
              <p:cNvGrpSpPr/>
              <p:nvPr/>
            </p:nvGrpSpPr>
            <p:grpSpPr>
              <a:xfrm rot="5400000">
                <a:off x="4356903" y="5315234"/>
                <a:ext cx="205970" cy="257820"/>
                <a:chOff x="3884710" y="5095226"/>
                <a:chExt cx="205970" cy="257820"/>
              </a:xfrm>
            </p:grpSpPr>
            <p:sp>
              <p:nvSpPr>
                <p:cNvPr id="236" name="椭圆 23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椭圆 156"/>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组合 158"/>
            <p:cNvGrpSpPr/>
            <p:nvPr/>
          </p:nvGrpSpPr>
          <p:grpSpPr>
            <a:xfrm rot="19816172" flipH="1">
              <a:off x="9394845" y="5061980"/>
              <a:ext cx="1561163" cy="621881"/>
              <a:chOff x="3899110" y="5095226"/>
              <a:chExt cx="689688" cy="274733"/>
            </a:xfrm>
          </p:grpSpPr>
          <p:sp>
            <p:nvSpPr>
              <p:cNvPr id="216" name="星形: 四角 21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组合 216"/>
              <p:cNvGrpSpPr/>
              <p:nvPr/>
            </p:nvGrpSpPr>
            <p:grpSpPr>
              <a:xfrm>
                <a:off x="3899110" y="5095226"/>
                <a:ext cx="191570" cy="59681"/>
                <a:chOff x="3899110" y="5095226"/>
                <a:chExt cx="191570" cy="59681"/>
              </a:xfrm>
            </p:grpSpPr>
            <p:sp>
              <p:nvSpPr>
                <p:cNvPr id="221" name="椭圆 220"/>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椭圆 22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椭圆 218"/>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组合 159"/>
            <p:cNvGrpSpPr/>
            <p:nvPr/>
          </p:nvGrpSpPr>
          <p:grpSpPr>
            <a:xfrm rot="10405004" flipH="1">
              <a:off x="9410008" y="4849175"/>
              <a:ext cx="775255" cy="280094"/>
              <a:chOff x="3884710" y="5095226"/>
              <a:chExt cx="820216" cy="296338"/>
            </a:xfrm>
          </p:grpSpPr>
          <p:sp>
            <p:nvSpPr>
              <p:cNvPr id="207" name="星形: 四角 20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组合 207"/>
              <p:cNvGrpSpPr/>
              <p:nvPr/>
            </p:nvGrpSpPr>
            <p:grpSpPr>
              <a:xfrm>
                <a:off x="3884710" y="5095226"/>
                <a:ext cx="205970" cy="257820"/>
                <a:chOff x="3884710" y="5095226"/>
                <a:chExt cx="205970" cy="257820"/>
              </a:xfrm>
            </p:grpSpPr>
            <p:sp>
              <p:nvSpPr>
                <p:cNvPr id="213" name="椭圆 21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椭圆 21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椭圆 21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组合 208"/>
              <p:cNvGrpSpPr/>
              <p:nvPr/>
            </p:nvGrpSpPr>
            <p:grpSpPr>
              <a:xfrm rot="5400000">
                <a:off x="4503504" y="5190142"/>
                <a:ext cx="28901" cy="373943"/>
                <a:chOff x="3906209" y="4979103"/>
                <a:chExt cx="28901" cy="373943"/>
              </a:xfrm>
            </p:grpSpPr>
            <p:sp>
              <p:nvSpPr>
                <p:cNvPr id="211" name="椭圆 21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椭圆 21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组合 162"/>
            <p:cNvGrpSpPr/>
            <p:nvPr/>
          </p:nvGrpSpPr>
          <p:grpSpPr>
            <a:xfrm rot="11429391" flipH="1">
              <a:off x="2965304" y="5176422"/>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组合 164"/>
            <p:cNvGrpSpPr/>
            <p:nvPr/>
          </p:nvGrpSpPr>
          <p:grpSpPr>
            <a:xfrm rot="11429391" flipH="1">
              <a:off x="8451593" y="5224018"/>
              <a:ext cx="641251" cy="353306"/>
              <a:chOff x="3884710" y="5095226"/>
              <a:chExt cx="820216" cy="451908"/>
            </a:xfrm>
          </p:grpSpPr>
          <p:sp>
            <p:nvSpPr>
              <p:cNvPr id="166" name="星形: 四角 1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组合 166"/>
              <p:cNvGrpSpPr/>
              <p:nvPr/>
            </p:nvGrpSpPr>
            <p:grpSpPr>
              <a:xfrm>
                <a:off x="3884710" y="5095226"/>
                <a:ext cx="205970" cy="257820"/>
                <a:chOff x="3884710" y="5095226"/>
                <a:chExt cx="205970" cy="257820"/>
              </a:xfrm>
            </p:grpSpPr>
            <p:sp>
              <p:nvSpPr>
                <p:cNvPr id="172" name="椭圆 1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椭圆 1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椭圆 1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组合 167"/>
              <p:cNvGrpSpPr/>
              <p:nvPr/>
            </p:nvGrpSpPr>
            <p:grpSpPr>
              <a:xfrm rot="5400000">
                <a:off x="4425719" y="5267927"/>
                <a:ext cx="184471" cy="373943"/>
                <a:chOff x="3906209" y="4979103"/>
                <a:chExt cx="184471" cy="373943"/>
              </a:xfrm>
            </p:grpSpPr>
            <p:sp>
              <p:nvSpPr>
                <p:cNvPr id="169" name="椭圆 1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椭圆 1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组合 123"/>
            <p:cNvGrpSpPr/>
            <p:nvPr/>
          </p:nvGrpSpPr>
          <p:grpSpPr>
            <a:xfrm rot="10170609">
              <a:off x="956516" y="4618115"/>
              <a:ext cx="681379" cy="273221"/>
              <a:chOff x="3561158" y="4957895"/>
              <a:chExt cx="1027640" cy="412064"/>
            </a:xfrm>
          </p:grpSpPr>
          <p:grpSp>
            <p:nvGrpSpPr>
              <p:cNvPr id="141" name="组合 140"/>
              <p:cNvGrpSpPr/>
              <p:nvPr/>
            </p:nvGrpSpPr>
            <p:grpSpPr>
              <a:xfrm>
                <a:off x="3561158" y="4957895"/>
                <a:ext cx="436118" cy="395151"/>
                <a:chOff x="3561158" y="4957895"/>
                <a:chExt cx="436118" cy="395151"/>
              </a:xfrm>
            </p:grpSpPr>
            <p:sp>
              <p:nvSpPr>
                <p:cNvPr id="145" name="椭圆 144"/>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组合 141"/>
              <p:cNvGrpSpPr/>
              <p:nvPr/>
            </p:nvGrpSpPr>
            <p:grpSpPr>
              <a:xfrm rot="5400000">
                <a:off x="4389489" y="5170650"/>
                <a:ext cx="111574" cy="287044"/>
                <a:chOff x="3801936" y="5095226"/>
                <a:chExt cx="111574" cy="287044"/>
              </a:xfrm>
            </p:grpSpPr>
            <p:sp>
              <p:nvSpPr>
                <p:cNvPr id="143" name="椭圆 14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组合 124"/>
            <p:cNvGrpSpPr/>
            <p:nvPr/>
          </p:nvGrpSpPr>
          <p:grpSpPr>
            <a:xfrm>
              <a:off x="54044" y="4551219"/>
              <a:ext cx="1045545" cy="354576"/>
              <a:chOff x="4069080" y="5215307"/>
              <a:chExt cx="519718" cy="176252"/>
            </a:xfrm>
          </p:grpSpPr>
          <p:sp>
            <p:nvSpPr>
              <p:cNvPr id="135" name="星形: 四角 13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组合 136"/>
              <p:cNvGrpSpPr/>
              <p:nvPr/>
            </p:nvGrpSpPr>
            <p:grpSpPr>
              <a:xfrm rot="5400000">
                <a:off x="4434688" y="5237449"/>
                <a:ext cx="50400" cy="257820"/>
                <a:chOff x="3884710" y="5095226"/>
                <a:chExt cx="50400" cy="257820"/>
              </a:xfrm>
            </p:grpSpPr>
            <p:sp>
              <p:nvSpPr>
                <p:cNvPr id="139" name="椭圆 13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8" name="文本框 217"/>
          <p:cNvSpPr txBox="1"/>
          <p:nvPr/>
        </p:nvSpPr>
        <p:spPr>
          <a:xfrm>
            <a:off x="2484755" y="2207895"/>
            <a:ext cx="7231380" cy="645160"/>
          </a:xfrm>
          <a:prstGeom prst="rect">
            <a:avLst/>
          </a:prstGeom>
          <a:noFill/>
        </p:spPr>
        <p:txBody>
          <a:bodyPr wrap="square" rtlCol="0">
            <a:spAutoFit/>
          </a:bodyPr>
          <a:lstStyle/>
          <a:p>
            <a:r>
              <a:rPr lang="zh-CN" altLang="en-US" sz="3600" spc="225" dirty="0">
                <a:solidFill>
                  <a:schemeClr val="bg1"/>
                </a:solidFill>
                <a:latin typeface="微软雅黑" panose="020B0503020204020204" pitchFamily="34" charset="-122"/>
                <a:ea typeface="微软雅黑" panose="020B0503020204020204" pitchFamily="34" charset="-122"/>
                <a:sym typeface="+mn-ea"/>
              </a:rPr>
              <a:t>云海物联智慧校园护眼照明方案</a:t>
            </a:r>
            <a:endParaRPr lang="zh-CN" altLang="en-US" sz="3600" spc="225" dirty="0">
              <a:solidFill>
                <a:schemeClr val="bg1"/>
              </a:solidFill>
              <a:latin typeface="微软雅黑" panose="020B0503020204020204" pitchFamily="34" charset="-122"/>
              <a:ea typeface="微软雅黑" panose="020B0503020204020204" pitchFamily="34" charset="-122"/>
              <a:sym typeface="+mn-ea"/>
            </a:endParaRPr>
          </a:p>
        </p:txBody>
      </p:sp>
      <p:grpSp>
        <p:nvGrpSpPr>
          <p:cNvPr id="220" name="组合 219"/>
          <p:cNvGrpSpPr/>
          <p:nvPr/>
        </p:nvGrpSpPr>
        <p:grpSpPr>
          <a:xfrm>
            <a:off x="5493055" y="6240569"/>
            <a:ext cx="1095843" cy="640697"/>
            <a:chOff x="5493055" y="6240569"/>
            <a:chExt cx="1095843" cy="640697"/>
          </a:xfrm>
        </p:grpSpPr>
        <p:grpSp>
          <p:nvGrpSpPr>
            <p:cNvPr id="223" name="图形 8"/>
            <p:cNvGrpSpPr/>
            <p:nvPr/>
          </p:nvGrpSpPr>
          <p:grpSpPr>
            <a:xfrm>
              <a:off x="5493055" y="6240569"/>
              <a:ext cx="1095843" cy="640697"/>
              <a:chOff x="5493055" y="6240569"/>
              <a:chExt cx="1095843" cy="640697"/>
            </a:xfrm>
            <a:gradFill>
              <a:gsLst>
                <a:gs pos="0">
                  <a:schemeClr val="bg1">
                    <a:alpha val="20000"/>
                  </a:schemeClr>
                </a:gs>
                <a:gs pos="100000">
                  <a:schemeClr val="bg1">
                    <a:alpha val="0"/>
                  </a:schemeClr>
                </a:gs>
              </a:gsLst>
              <a:lin ang="5400000" scaled="0"/>
            </a:gradFill>
          </p:grpSpPr>
          <p:sp>
            <p:nvSpPr>
              <p:cNvPr id="225" name="任意多边形: 形状 224"/>
              <p:cNvSpPr/>
              <p:nvPr/>
            </p:nvSpPr>
            <p:spPr>
              <a:xfrm>
                <a:off x="5496351" y="6264298"/>
                <a:ext cx="1092547" cy="603125"/>
              </a:xfrm>
              <a:custGeom>
                <a:avLst/>
                <a:gdLst>
                  <a:gd name="connsiteX0" fmla="*/ 0 w 1092546"/>
                  <a:gd name="connsiteY0" fmla="*/ 510843 h 603124"/>
                  <a:gd name="connsiteX1" fmla="*/ 11535 w 1092546"/>
                  <a:gd name="connsiteY1" fmla="*/ 137598 h 603124"/>
                  <a:gd name="connsiteX2" fmla="*/ 54380 w 1092546"/>
                  <a:gd name="connsiteY2" fmla="*/ 127711 h 603124"/>
                  <a:gd name="connsiteX3" fmla="*/ 53556 w 1092546"/>
                  <a:gd name="connsiteY3" fmla="*/ 103817 h 603124"/>
                  <a:gd name="connsiteX4" fmla="*/ 102169 w 1092546"/>
                  <a:gd name="connsiteY4" fmla="*/ 44493 h 603124"/>
                  <a:gd name="connsiteX5" fmla="*/ 131831 w 1092546"/>
                  <a:gd name="connsiteY5" fmla="*/ 47789 h 603124"/>
                  <a:gd name="connsiteX6" fmla="*/ 167260 w 1092546"/>
                  <a:gd name="connsiteY6" fmla="*/ 0 h 603124"/>
                  <a:gd name="connsiteX7" fmla="*/ 277668 w 1092546"/>
                  <a:gd name="connsiteY7" fmla="*/ 32958 h 603124"/>
                  <a:gd name="connsiteX8" fmla="*/ 277668 w 1092546"/>
                  <a:gd name="connsiteY8" fmla="*/ 1648 h 603124"/>
                  <a:gd name="connsiteX9" fmla="*/ 828885 w 1092546"/>
                  <a:gd name="connsiteY9" fmla="*/ 1648 h 603124"/>
                  <a:gd name="connsiteX10" fmla="*/ 829709 w 1092546"/>
                  <a:gd name="connsiteY10" fmla="*/ 34606 h 603124"/>
                  <a:gd name="connsiteX11" fmla="*/ 932537 w 1092546"/>
                  <a:gd name="connsiteY11" fmla="*/ 9887 h 603124"/>
                  <a:gd name="connsiteX12" fmla="*/ 962364 w 1092546"/>
                  <a:gd name="connsiteY12" fmla="*/ 53556 h 603124"/>
                  <a:gd name="connsiteX13" fmla="*/ 991202 w 1092546"/>
                  <a:gd name="connsiteY13" fmla="*/ 46965 h 603124"/>
                  <a:gd name="connsiteX14" fmla="*/ 1023336 w 1092546"/>
                  <a:gd name="connsiteY14" fmla="*/ 107936 h 603124"/>
                  <a:gd name="connsiteX15" fmla="*/ 1023336 w 1092546"/>
                  <a:gd name="connsiteY15" fmla="*/ 131007 h 603124"/>
                  <a:gd name="connsiteX16" fmla="*/ 1077716 w 1092546"/>
                  <a:gd name="connsiteY16" fmla="*/ 137598 h 603124"/>
                  <a:gd name="connsiteX17" fmla="*/ 1093371 w 1092546"/>
                  <a:gd name="connsiteY17" fmla="*/ 577583 h 603124"/>
                  <a:gd name="connsiteX18" fmla="*/ 825590 w 1092546"/>
                  <a:gd name="connsiteY18" fmla="*/ 604608 h 603124"/>
                  <a:gd name="connsiteX19" fmla="*/ 821964 w 1092546"/>
                  <a:gd name="connsiteY19" fmla="*/ 604773 h 603124"/>
                  <a:gd name="connsiteX20" fmla="*/ 354954 w 1092546"/>
                  <a:gd name="connsiteY20" fmla="*/ 604773 h 603124"/>
                  <a:gd name="connsiteX21" fmla="*/ 142542 w 1092546"/>
                  <a:gd name="connsiteY21" fmla="*/ 592414 h 603124"/>
                  <a:gd name="connsiteX22" fmla="*/ 1648 w 1092546"/>
                  <a:gd name="connsiteY22" fmla="*/ 577583 h 603124"/>
                  <a:gd name="connsiteX23" fmla="*/ 0 w 1092546"/>
                  <a:gd name="connsiteY23" fmla="*/ 510843 h 60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2546" h="603124">
                    <a:moveTo>
                      <a:pt x="0" y="510843"/>
                    </a:moveTo>
                    <a:lnTo>
                      <a:pt x="11535" y="137598"/>
                    </a:lnTo>
                    <a:cubicBezTo>
                      <a:pt x="11535" y="137598"/>
                      <a:pt x="37901" y="121119"/>
                      <a:pt x="54380" y="127711"/>
                    </a:cubicBezTo>
                    <a:lnTo>
                      <a:pt x="53556" y="103817"/>
                    </a:lnTo>
                    <a:lnTo>
                      <a:pt x="102169" y="44493"/>
                    </a:lnTo>
                    <a:lnTo>
                      <a:pt x="131831" y="47789"/>
                    </a:lnTo>
                    <a:lnTo>
                      <a:pt x="167260" y="0"/>
                    </a:lnTo>
                    <a:lnTo>
                      <a:pt x="277668" y="32958"/>
                    </a:lnTo>
                    <a:lnTo>
                      <a:pt x="277668" y="1648"/>
                    </a:lnTo>
                    <a:cubicBezTo>
                      <a:pt x="277668" y="1648"/>
                      <a:pt x="561104" y="78274"/>
                      <a:pt x="828885" y="1648"/>
                    </a:cubicBezTo>
                    <a:lnTo>
                      <a:pt x="829709" y="34606"/>
                    </a:lnTo>
                    <a:cubicBezTo>
                      <a:pt x="829709" y="34606"/>
                      <a:pt x="929077" y="11041"/>
                      <a:pt x="932537" y="9887"/>
                    </a:cubicBezTo>
                    <a:lnTo>
                      <a:pt x="962364" y="53556"/>
                    </a:lnTo>
                    <a:lnTo>
                      <a:pt x="991202" y="46965"/>
                    </a:lnTo>
                    <a:lnTo>
                      <a:pt x="1023336" y="107936"/>
                    </a:lnTo>
                    <a:lnTo>
                      <a:pt x="1023336" y="131007"/>
                    </a:lnTo>
                    <a:cubicBezTo>
                      <a:pt x="1023336" y="131007"/>
                      <a:pt x="1077716" y="122767"/>
                      <a:pt x="1077716" y="137598"/>
                    </a:cubicBezTo>
                    <a:lnTo>
                      <a:pt x="1093371" y="577583"/>
                    </a:lnTo>
                    <a:lnTo>
                      <a:pt x="825590" y="604608"/>
                    </a:lnTo>
                    <a:cubicBezTo>
                      <a:pt x="824436" y="604773"/>
                      <a:pt x="823118" y="604773"/>
                      <a:pt x="821964" y="604773"/>
                    </a:cubicBezTo>
                    <a:lnTo>
                      <a:pt x="354954" y="604773"/>
                    </a:lnTo>
                    <a:lnTo>
                      <a:pt x="142542" y="592414"/>
                    </a:lnTo>
                    <a:lnTo>
                      <a:pt x="1648" y="577583"/>
                    </a:lnTo>
                    <a:lnTo>
                      <a:pt x="0" y="51084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6" name="任意多边形: 形状 225"/>
              <p:cNvSpPr/>
              <p:nvPr/>
            </p:nvSpPr>
            <p:spPr>
              <a:xfrm>
                <a:off x="5861357" y="6301376"/>
                <a:ext cx="372422" cy="29662"/>
              </a:xfrm>
              <a:custGeom>
                <a:avLst/>
                <a:gdLst>
                  <a:gd name="connsiteX0" fmla="*/ 494 w 372421"/>
                  <a:gd name="connsiteY0" fmla="*/ 1318 h 29661"/>
                  <a:gd name="connsiteX1" fmla="*/ 372586 w 372421"/>
                  <a:gd name="connsiteY1" fmla="*/ 0 h 29661"/>
                  <a:gd name="connsiteX2" fmla="*/ 372586 w 372421"/>
                  <a:gd name="connsiteY2" fmla="*/ 14007 h 29661"/>
                  <a:gd name="connsiteX3" fmla="*/ 0 w 372421"/>
                  <a:gd name="connsiteY3" fmla="*/ 12524 h 29661"/>
                  <a:gd name="connsiteX4" fmla="*/ 494 w 372421"/>
                  <a:gd name="connsiteY4" fmla="*/ 1318 h 2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1" h="29661">
                    <a:moveTo>
                      <a:pt x="494" y="1318"/>
                    </a:moveTo>
                    <a:cubicBezTo>
                      <a:pt x="494" y="1318"/>
                      <a:pt x="210270" y="29662"/>
                      <a:pt x="372586" y="0"/>
                    </a:cubicBezTo>
                    <a:lnTo>
                      <a:pt x="372586" y="14007"/>
                    </a:lnTo>
                    <a:cubicBezTo>
                      <a:pt x="372586" y="14007"/>
                      <a:pt x="161493" y="51414"/>
                      <a:pt x="0" y="12524"/>
                    </a:cubicBezTo>
                    <a:lnTo>
                      <a:pt x="494" y="1318"/>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7" name="任意多边形: 形状 226"/>
              <p:cNvSpPr/>
              <p:nvPr/>
            </p:nvSpPr>
            <p:spPr>
              <a:xfrm>
                <a:off x="6045590" y="6240569"/>
                <a:ext cx="1648" cy="59324"/>
              </a:xfrm>
              <a:custGeom>
                <a:avLst/>
                <a:gdLst>
                  <a:gd name="connsiteX0" fmla="*/ 1154 w 0"/>
                  <a:gd name="connsiteY0" fmla="*/ 59324 h 59323"/>
                  <a:gd name="connsiteX1" fmla="*/ 0 w 0"/>
                  <a:gd name="connsiteY1" fmla="*/ 0 h 59323"/>
                </a:gdLst>
                <a:ahLst/>
                <a:cxnLst>
                  <a:cxn ang="0">
                    <a:pos x="connsiteX0" y="connsiteY0"/>
                  </a:cxn>
                  <a:cxn ang="0">
                    <a:pos x="connsiteX1" y="connsiteY1"/>
                  </a:cxn>
                </a:cxnLst>
                <a:rect l="l" t="t" r="r" b="b"/>
                <a:pathLst>
                  <a:path h="59323">
                    <a:moveTo>
                      <a:pt x="1154" y="59324"/>
                    </a:moveTo>
                    <a:lnTo>
                      <a:pt x="0" y="0"/>
                    </a:lnTo>
                  </a:path>
                </a:pathLst>
              </a:custGeom>
              <a:grpFill/>
              <a:ln w="328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8" name="任意多边形: 形状 227"/>
              <p:cNvSpPr/>
              <p:nvPr/>
            </p:nvSpPr>
            <p:spPr>
              <a:xfrm>
                <a:off x="5695909" y="6324446"/>
                <a:ext cx="695407" cy="535562"/>
              </a:xfrm>
              <a:custGeom>
                <a:avLst/>
                <a:gdLst>
                  <a:gd name="connsiteX0" fmla="*/ 0 w 695406"/>
                  <a:gd name="connsiteY0" fmla="*/ 536221 h 535561"/>
                  <a:gd name="connsiteX1" fmla="*/ 23894 w 695406"/>
                  <a:gd name="connsiteY1" fmla="*/ 1154 h 535561"/>
                  <a:gd name="connsiteX2" fmla="*/ 683048 w 695406"/>
                  <a:gd name="connsiteY2" fmla="*/ 0 h 535561"/>
                  <a:gd name="connsiteX3" fmla="*/ 695736 w 695406"/>
                  <a:gd name="connsiteY3" fmla="*/ 534573 h 535561"/>
                  <a:gd name="connsiteX4" fmla="*/ 0 w 695406"/>
                  <a:gd name="connsiteY4" fmla="*/ 536221 h 535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06" h="535561">
                    <a:moveTo>
                      <a:pt x="0" y="536221"/>
                    </a:moveTo>
                    <a:lnTo>
                      <a:pt x="23894" y="1154"/>
                    </a:lnTo>
                    <a:cubicBezTo>
                      <a:pt x="23894" y="1154"/>
                      <a:pt x="354624" y="82394"/>
                      <a:pt x="683048" y="0"/>
                    </a:cubicBezTo>
                    <a:lnTo>
                      <a:pt x="695736" y="534573"/>
                    </a:lnTo>
                    <a:lnTo>
                      <a:pt x="0" y="536221"/>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9" name="任意多边形: 形状 228"/>
              <p:cNvSpPr/>
              <p:nvPr/>
            </p:nvSpPr>
            <p:spPr>
              <a:xfrm>
                <a:off x="5997802" y="6384573"/>
                <a:ext cx="98873" cy="276844"/>
              </a:xfrm>
              <a:custGeom>
                <a:avLst/>
                <a:gdLst>
                  <a:gd name="connsiteX0" fmla="*/ 2142 w 98872"/>
                  <a:gd name="connsiteY0" fmla="*/ 21 h 276844"/>
                  <a:gd name="connsiteX1" fmla="*/ 98873 w 98872"/>
                  <a:gd name="connsiteY1" fmla="*/ 2657 h 276844"/>
                  <a:gd name="connsiteX2" fmla="*/ 98873 w 98872"/>
                  <a:gd name="connsiteY2" fmla="*/ 277359 h 276844"/>
                  <a:gd name="connsiteX3" fmla="*/ 0 w 98872"/>
                  <a:gd name="connsiteY3" fmla="*/ 277359 h 276844"/>
                  <a:gd name="connsiteX4" fmla="*/ 2142 w 98872"/>
                  <a:gd name="connsiteY4" fmla="*/ 21 h 2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276844">
                    <a:moveTo>
                      <a:pt x="2142" y="21"/>
                    </a:moveTo>
                    <a:cubicBezTo>
                      <a:pt x="2142" y="21"/>
                      <a:pt x="70365" y="5953"/>
                      <a:pt x="98873" y="2657"/>
                    </a:cubicBezTo>
                    <a:lnTo>
                      <a:pt x="98873" y="277359"/>
                    </a:lnTo>
                    <a:lnTo>
                      <a:pt x="0" y="277359"/>
                    </a:lnTo>
                    <a:cubicBezTo>
                      <a:pt x="0" y="277359"/>
                      <a:pt x="4944" y="-2781"/>
                      <a:pt x="2142" y="21"/>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0" name="任意多边形: 形状 229"/>
              <p:cNvSpPr/>
              <p:nvPr/>
            </p:nvSpPr>
            <p:spPr>
              <a:xfrm>
                <a:off x="5734305" y="6654023"/>
                <a:ext cx="626196" cy="209281"/>
              </a:xfrm>
              <a:custGeom>
                <a:avLst/>
                <a:gdLst>
                  <a:gd name="connsiteX0" fmla="*/ 6427 w 626195"/>
                  <a:gd name="connsiteY0" fmla="*/ 44163 h 209280"/>
                  <a:gd name="connsiteX1" fmla="*/ 77780 w 626195"/>
                  <a:gd name="connsiteY1" fmla="*/ 165 h 209280"/>
                  <a:gd name="connsiteX2" fmla="*/ 555996 w 626195"/>
                  <a:gd name="connsiteY2" fmla="*/ 0 h 209280"/>
                  <a:gd name="connsiteX3" fmla="*/ 621911 w 626195"/>
                  <a:gd name="connsiteY3" fmla="*/ 39220 h 209280"/>
                  <a:gd name="connsiteX4" fmla="*/ 627349 w 626195"/>
                  <a:gd name="connsiteY4" fmla="*/ 63773 h 209280"/>
                  <a:gd name="connsiteX5" fmla="*/ 604938 w 626195"/>
                  <a:gd name="connsiteY5" fmla="*/ 68387 h 209280"/>
                  <a:gd name="connsiteX6" fmla="*/ 606092 w 626195"/>
                  <a:gd name="connsiteY6" fmla="*/ 169402 h 209280"/>
                  <a:gd name="connsiteX7" fmla="*/ 620099 w 626195"/>
                  <a:gd name="connsiteY7" fmla="*/ 182585 h 209280"/>
                  <a:gd name="connsiteX8" fmla="*/ 623724 w 626195"/>
                  <a:gd name="connsiteY8" fmla="*/ 210270 h 209280"/>
                  <a:gd name="connsiteX9" fmla="*/ 29662 w 626195"/>
                  <a:gd name="connsiteY9" fmla="*/ 208951 h 209280"/>
                  <a:gd name="connsiteX10" fmla="*/ 0 w 626195"/>
                  <a:gd name="connsiteY10" fmla="*/ 205985 h 209280"/>
                  <a:gd name="connsiteX11" fmla="*/ 4944 w 626195"/>
                  <a:gd name="connsiteY11" fmla="*/ 188682 h 209280"/>
                  <a:gd name="connsiteX12" fmla="*/ 21422 w 626195"/>
                  <a:gd name="connsiteY12" fmla="*/ 173852 h 209280"/>
                  <a:gd name="connsiteX13" fmla="*/ 23070 w 626195"/>
                  <a:gd name="connsiteY13" fmla="*/ 73825 h 209280"/>
                  <a:gd name="connsiteX14" fmla="*/ 0 w 626195"/>
                  <a:gd name="connsiteY14" fmla="*/ 66080 h 209280"/>
                  <a:gd name="connsiteX15" fmla="*/ 6427 w 626195"/>
                  <a:gd name="connsiteY15" fmla="*/ 44163 h 2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195" h="209280">
                    <a:moveTo>
                      <a:pt x="6427" y="44163"/>
                    </a:moveTo>
                    <a:lnTo>
                      <a:pt x="77780" y="165"/>
                    </a:lnTo>
                    <a:cubicBezTo>
                      <a:pt x="77780" y="165"/>
                      <a:pt x="279151" y="24059"/>
                      <a:pt x="555996" y="0"/>
                    </a:cubicBezTo>
                    <a:lnTo>
                      <a:pt x="621911" y="39220"/>
                    </a:lnTo>
                    <a:lnTo>
                      <a:pt x="627349" y="63773"/>
                    </a:lnTo>
                    <a:lnTo>
                      <a:pt x="604938" y="68387"/>
                    </a:lnTo>
                    <a:lnTo>
                      <a:pt x="606092" y="169402"/>
                    </a:lnTo>
                    <a:lnTo>
                      <a:pt x="620099" y="182585"/>
                    </a:lnTo>
                    <a:lnTo>
                      <a:pt x="623724" y="210270"/>
                    </a:lnTo>
                    <a:lnTo>
                      <a:pt x="29662" y="208951"/>
                    </a:lnTo>
                    <a:lnTo>
                      <a:pt x="0" y="205985"/>
                    </a:lnTo>
                    <a:lnTo>
                      <a:pt x="4944" y="188682"/>
                    </a:lnTo>
                    <a:lnTo>
                      <a:pt x="21422" y="173852"/>
                    </a:lnTo>
                    <a:lnTo>
                      <a:pt x="23070" y="73825"/>
                    </a:lnTo>
                    <a:lnTo>
                      <a:pt x="0" y="66080"/>
                    </a:lnTo>
                    <a:lnTo>
                      <a:pt x="6427" y="4416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1" name="任意多边形: 形状 230"/>
              <p:cNvSpPr/>
              <p:nvPr/>
            </p:nvSpPr>
            <p:spPr>
              <a:xfrm>
                <a:off x="5701018" y="6346693"/>
                <a:ext cx="688815" cy="482829"/>
              </a:xfrm>
              <a:custGeom>
                <a:avLst/>
                <a:gdLst>
                  <a:gd name="connsiteX0" fmla="*/ 30486 w 688815"/>
                  <a:gd name="connsiteY0" fmla="*/ 5932 h 482829"/>
                  <a:gd name="connsiteX1" fmla="*/ 75803 w 688815"/>
                  <a:gd name="connsiteY1" fmla="*/ 16314 h 482829"/>
                  <a:gd name="connsiteX2" fmla="*/ 674808 w 688815"/>
                  <a:gd name="connsiteY2" fmla="*/ 0 h 482829"/>
                  <a:gd name="connsiteX3" fmla="*/ 689474 w 688815"/>
                  <a:gd name="connsiteY3" fmla="*/ 476238 h 482829"/>
                  <a:gd name="connsiteX4" fmla="*/ 0 w 688815"/>
                  <a:gd name="connsiteY4" fmla="*/ 483324 h 482829"/>
                  <a:gd name="connsiteX5" fmla="*/ 22246 w 688815"/>
                  <a:gd name="connsiteY5" fmla="*/ 2142 h 482829"/>
                  <a:gd name="connsiteX6" fmla="*/ 30486 w 688815"/>
                  <a:gd name="connsiteY6" fmla="*/ 5932 h 48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815" h="482829">
                    <a:moveTo>
                      <a:pt x="30486" y="5932"/>
                    </a:moveTo>
                    <a:cubicBezTo>
                      <a:pt x="30486" y="5932"/>
                      <a:pt x="46800" y="10382"/>
                      <a:pt x="75803" y="16314"/>
                    </a:cubicBezTo>
                    <a:cubicBezTo>
                      <a:pt x="173522" y="35759"/>
                      <a:pt x="415761" y="70200"/>
                      <a:pt x="674808" y="0"/>
                    </a:cubicBezTo>
                    <a:lnTo>
                      <a:pt x="689474" y="476238"/>
                    </a:lnTo>
                    <a:lnTo>
                      <a:pt x="0" y="483324"/>
                    </a:lnTo>
                    <a:lnTo>
                      <a:pt x="22246" y="2142"/>
                    </a:lnTo>
                    <a:lnTo>
                      <a:pt x="30486" y="5932"/>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2" name="任意多边形: 形状 231"/>
              <p:cNvSpPr/>
              <p:nvPr/>
            </p:nvSpPr>
            <p:spPr>
              <a:xfrm>
                <a:off x="5719969" y="6421342"/>
                <a:ext cx="657505" cy="34606"/>
              </a:xfrm>
              <a:custGeom>
                <a:avLst/>
                <a:gdLst>
                  <a:gd name="connsiteX0" fmla="*/ 0 w 657505"/>
                  <a:gd name="connsiteY0" fmla="*/ 0 h 34605"/>
                  <a:gd name="connsiteX1" fmla="*/ 658000 w 657505"/>
                  <a:gd name="connsiteY1" fmla="*/ 2142 h 34605"/>
                </a:gdLst>
                <a:ahLst/>
                <a:cxnLst>
                  <a:cxn ang="0">
                    <a:pos x="connsiteX0" y="connsiteY0"/>
                  </a:cxn>
                  <a:cxn ang="0">
                    <a:pos x="connsiteX1" y="connsiteY1"/>
                  </a:cxn>
                </a:cxnLst>
                <a:rect l="l" t="t" r="r" b="b"/>
                <a:pathLst>
                  <a:path w="657505" h="34605">
                    <a:moveTo>
                      <a:pt x="0" y="0"/>
                    </a:moveTo>
                    <a:cubicBezTo>
                      <a:pt x="0" y="0"/>
                      <a:pt x="301068" y="79098"/>
                      <a:pt x="658000" y="214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62" name="任意多边形: 形状 261"/>
              <p:cNvSpPr/>
              <p:nvPr/>
            </p:nvSpPr>
            <p:spPr>
              <a:xfrm>
                <a:off x="5718815" y="6466494"/>
                <a:ext cx="660801" cy="32958"/>
              </a:xfrm>
              <a:custGeom>
                <a:avLst/>
                <a:gdLst>
                  <a:gd name="connsiteX0" fmla="*/ 0 w 660801"/>
                  <a:gd name="connsiteY0" fmla="*/ 2142 h 32957"/>
                  <a:gd name="connsiteX1" fmla="*/ 661296 w 660801"/>
                  <a:gd name="connsiteY1" fmla="*/ 0 h 32957"/>
                </a:gdLst>
                <a:ahLst/>
                <a:cxnLst>
                  <a:cxn ang="0">
                    <a:pos x="connsiteX0" y="connsiteY0"/>
                  </a:cxn>
                  <a:cxn ang="0">
                    <a:pos x="connsiteX1" y="connsiteY1"/>
                  </a:cxn>
                </a:cxnLst>
                <a:rect l="l" t="t" r="r" b="b"/>
                <a:pathLst>
                  <a:path w="660801" h="32957">
                    <a:moveTo>
                      <a:pt x="0" y="2142"/>
                    </a:moveTo>
                    <a:cubicBezTo>
                      <a:pt x="0" y="2142"/>
                      <a:pt x="339464" y="73496"/>
                      <a:pt x="66129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67" name="任意多边形: 形状 266"/>
              <p:cNvSpPr/>
              <p:nvPr/>
            </p:nvSpPr>
            <p:spPr>
              <a:xfrm>
                <a:off x="5717661" y="6510657"/>
                <a:ext cx="664097" cy="28014"/>
              </a:xfrm>
              <a:custGeom>
                <a:avLst/>
                <a:gdLst>
                  <a:gd name="connsiteX0" fmla="*/ 0 w 664096"/>
                  <a:gd name="connsiteY0" fmla="*/ 1813 h 28013"/>
                  <a:gd name="connsiteX1" fmla="*/ 665745 w 664096"/>
                  <a:gd name="connsiteY1" fmla="*/ 0 h 28013"/>
                </a:gdLst>
                <a:ahLst/>
                <a:cxnLst>
                  <a:cxn ang="0">
                    <a:pos x="connsiteX0" y="connsiteY0"/>
                  </a:cxn>
                  <a:cxn ang="0">
                    <a:pos x="connsiteX1" y="connsiteY1"/>
                  </a:cxn>
                </a:cxnLst>
                <a:rect l="l" t="t" r="r" b="b"/>
                <a:pathLst>
                  <a:path w="664096" h="28013">
                    <a:moveTo>
                      <a:pt x="0" y="1813"/>
                    </a:moveTo>
                    <a:cubicBezTo>
                      <a:pt x="0" y="1813"/>
                      <a:pt x="317547" y="63608"/>
                      <a:pt x="665745"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71" name="任意多边形: 形状 270"/>
              <p:cNvSpPr/>
              <p:nvPr/>
            </p:nvSpPr>
            <p:spPr>
              <a:xfrm>
                <a:off x="5715519" y="6556797"/>
                <a:ext cx="667393" cy="23070"/>
              </a:xfrm>
              <a:custGeom>
                <a:avLst/>
                <a:gdLst>
                  <a:gd name="connsiteX0" fmla="*/ 0 w 667392"/>
                  <a:gd name="connsiteY0" fmla="*/ 824 h 23070"/>
                  <a:gd name="connsiteX1" fmla="*/ 668381 w 667392"/>
                  <a:gd name="connsiteY1" fmla="*/ 0 h 23070"/>
                </a:gdLst>
                <a:ahLst/>
                <a:cxnLst>
                  <a:cxn ang="0">
                    <a:pos x="connsiteX0" y="connsiteY0"/>
                  </a:cxn>
                  <a:cxn ang="0">
                    <a:pos x="connsiteX1" y="connsiteY1"/>
                  </a:cxn>
                </a:cxnLst>
                <a:rect l="l" t="t" r="r" b="b"/>
                <a:pathLst>
                  <a:path w="667392" h="23070">
                    <a:moveTo>
                      <a:pt x="0" y="824"/>
                    </a:moveTo>
                    <a:cubicBezTo>
                      <a:pt x="0" y="824"/>
                      <a:pt x="365171" y="55039"/>
                      <a:pt x="668381"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4" name="任意多边形: 形状 293"/>
              <p:cNvSpPr/>
              <p:nvPr/>
            </p:nvSpPr>
            <p:spPr>
              <a:xfrm>
                <a:off x="5713377" y="6606234"/>
                <a:ext cx="670688" cy="21422"/>
              </a:xfrm>
              <a:custGeom>
                <a:avLst/>
                <a:gdLst>
                  <a:gd name="connsiteX0" fmla="*/ 0 w 670688"/>
                  <a:gd name="connsiteY0" fmla="*/ 824 h 21422"/>
                  <a:gd name="connsiteX1" fmla="*/ 671677 w 670688"/>
                  <a:gd name="connsiteY1" fmla="*/ 0 h 21422"/>
                </a:gdLst>
                <a:ahLst/>
                <a:cxnLst>
                  <a:cxn ang="0">
                    <a:pos x="connsiteX0" y="connsiteY0"/>
                  </a:cxn>
                  <a:cxn ang="0">
                    <a:pos x="connsiteX1" y="connsiteY1"/>
                  </a:cxn>
                </a:cxnLst>
                <a:rect l="l" t="t" r="r" b="b"/>
                <a:pathLst>
                  <a:path w="670688" h="21422">
                    <a:moveTo>
                      <a:pt x="0" y="824"/>
                    </a:moveTo>
                    <a:cubicBezTo>
                      <a:pt x="0" y="824"/>
                      <a:pt x="343254" y="49436"/>
                      <a:pt x="67167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5" name="任意多边形: 形状 294"/>
              <p:cNvSpPr/>
              <p:nvPr/>
            </p:nvSpPr>
            <p:spPr>
              <a:xfrm>
                <a:off x="5712223" y="6642487"/>
                <a:ext cx="673984" cy="23070"/>
              </a:xfrm>
              <a:custGeom>
                <a:avLst/>
                <a:gdLst>
                  <a:gd name="connsiteX0" fmla="*/ 0 w 673984"/>
                  <a:gd name="connsiteY0" fmla="*/ 9558 h 23070"/>
                  <a:gd name="connsiteX1" fmla="*/ 674973 w 673984"/>
                  <a:gd name="connsiteY1" fmla="*/ 0 h 23070"/>
                </a:gdLst>
                <a:ahLst/>
                <a:cxnLst>
                  <a:cxn ang="0">
                    <a:pos x="connsiteX0" y="connsiteY0"/>
                  </a:cxn>
                  <a:cxn ang="0">
                    <a:pos x="connsiteX1" y="connsiteY1"/>
                  </a:cxn>
                </a:cxnLst>
                <a:rect l="l" t="t" r="r" b="b"/>
                <a:pathLst>
                  <a:path w="673984" h="23070">
                    <a:moveTo>
                      <a:pt x="0" y="9558"/>
                    </a:moveTo>
                    <a:cubicBezTo>
                      <a:pt x="0" y="9558"/>
                      <a:pt x="500792" y="47459"/>
                      <a:pt x="674973"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6" name="任意多边形: 形状 295"/>
              <p:cNvSpPr/>
              <p:nvPr/>
            </p:nvSpPr>
            <p:spPr>
              <a:xfrm>
                <a:off x="5711070" y="6690935"/>
                <a:ext cx="675632" cy="16479"/>
              </a:xfrm>
              <a:custGeom>
                <a:avLst/>
                <a:gdLst>
                  <a:gd name="connsiteX0" fmla="*/ 0 w 675632"/>
                  <a:gd name="connsiteY0" fmla="*/ 8404 h 16478"/>
                  <a:gd name="connsiteX1" fmla="*/ 675797 w 675632"/>
                  <a:gd name="connsiteY1" fmla="*/ 0 h 16478"/>
                </a:gdLst>
                <a:ahLst/>
                <a:cxnLst>
                  <a:cxn ang="0">
                    <a:pos x="connsiteX0" y="connsiteY0"/>
                  </a:cxn>
                  <a:cxn ang="0">
                    <a:pos x="connsiteX1" y="connsiteY1"/>
                  </a:cxn>
                </a:cxnLst>
                <a:rect l="l" t="t" r="r" b="b"/>
                <a:pathLst>
                  <a:path w="675632" h="16478">
                    <a:moveTo>
                      <a:pt x="0" y="8404"/>
                    </a:moveTo>
                    <a:cubicBezTo>
                      <a:pt x="0" y="8404"/>
                      <a:pt x="299091" y="33946"/>
                      <a:pt x="67579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7" name="任意多边形: 形状 296"/>
              <p:cNvSpPr/>
              <p:nvPr/>
            </p:nvSpPr>
            <p:spPr>
              <a:xfrm>
                <a:off x="5707774" y="6736911"/>
                <a:ext cx="675632" cy="11535"/>
              </a:xfrm>
              <a:custGeom>
                <a:avLst/>
                <a:gdLst>
                  <a:gd name="connsiteX0" fmla="*/ 0 w 675632"/>
                  <a:gd name="connsiteY0" fmla="*/ 7415 h 11535"/>
                  <a:gd name="connsiteX1" fmla="*/ 677280 w 675632"/>
                  <a:gd name="connsiteY1" fmla="*/ 0 h 11535"/>
                </a:gdLst>
                <a:ahLst/>
                <a:cxnLst>
                  <a:cxn ang="0">
                    <a:pos x="connsiteX0" y="connsiteY0"/>
                  </a:cxn>
                  <a:cxn ang="0">
                    <a:pos x="connsiteX1" y="connsiteY1"/>
                  </a:cxn>
                </a:cxnLst>
                <a:rect l="l" t="t" r="r" b="b"/>
                <a:pathLst>
                  <a:path w="675632" h="11535">
                    <a:moveTo>
                      <a:pt x="0" y="7415"/>
                    </a:moveTo>
                    <a:cubicBezTo>
                      <a:pt x="0" y="7415"/>
                      <a:pt x="376212" y="20928"/>
                      <a:pt x="677280"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8" name="任意多边形: 形状 297"/>
              <p:cNvSpPr/>
              <p:nvPr/>
            </p:nvSpPr>
            <p:spPr>
              <a:xfrm>
                <a:off x="5707774" y="6780909"/>
                <a:ext cx="677280" cy="6592"/>
              </a:xfrm>
              <a:custGeom>
                <a:avLst/>
                <a:gdLst>
                  <a:gd name="connsiteX0" fmla="*/ 0 w 677280"/>
                  <a:gd name="connsiteY0" fmla="*/ 2966 h 6591"/>
                  <a:gd name="connsiteX1" fmla="*/ 678269 w 677280"/>
                  <a:gd name="connsiteY1" fmla="*/ 0 h 6591"/>
                </a:gdLst>
                <a:ahLst/>
                <a:cxnLst>
                  <a:cxn ang="0">
                    <a:pos x="connsiteX0" y="connsiteY0"/>
                  </a:cxn>
                  <a:cxn ang="0">
                    <a:pos x="connsiteX1" y="connsiteY1"/>
                  </a:cxn>
                </a:cxnLst>
                <a:rect l="l" t="t" r="r" b="b"/>
                <a:pathLst>
                  <a:path w="677280" h="6591">
                    <a:moveTo>
                      <a:pt x="0" y="2966"/>
                    </a:moveTo>
                    <a:cubicBezTo>
                      <a:pt x="0" y="2966"/>
                      <a:pt x="321337" y="16479"/>
                      <a:pt x="678269"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9" name="任意多边形: 形状 298"/>
              <p:cNvSpPr/>
              <p:nvPr/>
            </p:nvSpPr>
            <p:spPr>
              <a:xfrm>
                <a:off x="5763802" y="6363007"/>
                <a:ext cx="11535" cy="319689"/>
              </a:xfrm>
              <a:custGeom>
                <a:avLst/>
                <a:gdLst>
                  <a:gd name="connsiteX0" fmla="*/ 13018 w 11535"/>
                  <a:gd name="connsiteY0" fmla="*/ 0 h 319689"/>
                  <a:gd name="connsiteX1" fmla="*/ 0 w 11535"/>
                  <a:gd name="connsiteY1" fmla="*/ 320843 h 319689"/>
                </a:gdLst>
                <a:ahLst/>
                <a:cxnLst>
                  <a:cxn ang="0">
                    <a:pos x="connsiteX0" y="connsiteY0"/>
                  </a:cxn>
                  <a:cxn ang="0">
                    <a:pos x="connsiteX1" y="connsiteY1"/>
                  </a:cxn>
                </a:cxnLst>
                <a:rect l="l" t="t" r="r" b="b"/>
                <a:pathLst>
                  <a:path w="11535" h="319689">
                    <a:moveTo>
                      <a:pt x="13018" y="0"/>
                    </a:moveTo>
                    <a:lnTo>
                      <a:pt x="0" y="32084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0" name="任意多边形: 形状 299"/>
              <p:cNvSpPr/>
              <p:nvPr/>
            </p:nvSpPr>
            <p:spPr>
              <a:xfrm>
                <a:off x="5823126" y="6371905"/>
                <a:ext cx="9887" cy="285084"/>
              </a:xfrm>
              <a:custGeom>
                <a:avLst/>
                <a:gdLst>
                  <a:gd name="connsiteX0" fmla="*/ 9887 w 9887"/>
                  <a:gd name="connsiteY0" fmla="*/ 0 h 285083"/>
                  <a:gd name="connsiteX1" fmla="*/ 0 w 9887"/>
                  <a:gd name="connsiteY1" fmla="*/ 285578 h 285083"/>
                </a:gdLst>
                <a:ahLst/>
                <a:cxnLst>
                  <a:cxn ang="0">
                    <a:pos x="connsiteX0" y="connsiteY0"/>
                  </a:cxn>
                  <a:cxn ang="0">
                    <a:pos x="connsiteX1" y="connsiteY1"/>
                  </a:cxn>
                </a:cxnLst>
                <a:rect l="l" t="t" r="r" b="b"/>
                <a:pathLst>
                  <a:path w="9887" h="285083">
                    <a:moveTo>
                      <a:pt x="9887" y="0"/>
                    </a:moveTo>
                    <a:lnTo>
                      <a:pt x="0"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1" name="任意多边形: 形状 300"/>
              <p:cNvSpPr/>
              <p:nvPr/>
            </p:nvSpPr>
            <p:spPr>
              <a:xfrm>
                <a:off x="5882450" y="6379650"/>
                <a:ext cx="6592" cy="280140"/>
              </a:xfrm>
              <a:custGeom>
                <a:avLst/>
                <a:gdLst>
                  <a:gd name="connsiteX0" fmla="*/ 6592 w 6591"/>
                  <a:gd name="connsiteY0" fmla="*/ 0 h 280139"/>
                  <a:gd name="connsiteX1" fmla="*/ 0 w 6591"/>
                  <a:gd name="connsiteY1" fmla="*/ 280140 h 280139"/>
                </a:gdLst>
                <a:ahLst/>
                <a:cxnLst>
                  <a:cxn ang="0">
                    <a:pos x="connsiteX0" y="connsiteY0"/>
                  </a:cxn>
                  <a:cxn ang="0">
                    <a:pos x="connsiteX1" y="connsiteY1"/>
                  </a:cxn>
                </a:cxnLst>
                <a:rect l="l" t="t" r="r" b="b"/>
                <a:pathLst>
                  <a:path w="6591" h="280139">
                    <a:moveTo>
                      <a:pt x="6592" y="0"/>
                    </a:moveTo>
                    <a:lnTo>
                      <a:pt x="0" y="28014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2" name="任意多边形: 形状 301"/>
              <p:cNvSpPr/>
              <p:nvPr/>
            </p:nvSpPr>
            <p:spPr>
              <a:xfrm>
                <a:off x="5936336" y="6385088"/>
                <a:ext cx="6592" cy="275196"/>
              </a:xfrm>
              <a:custGeom>
                <a:avLst/>
                <a:gdLst>
                  <a:gd name="connsiteX0" fmla="*/ 6592 w 6591"/>
                  <a:gd name="connsiteY0" fmla="*/ 0 h 275196"/>
                  <a:gd name="connsiteX1" fmla="*/ 0 w 6591"/>
                  <a:gd name="connsiteY1" fmla="*/ 275691 h 275196"/>
                </a:gdLst>
                <a:ahLst/>
                <a:cxnLst>
                  <a:cxn ang="0">
                    <a:pos x="connsiteX0" y="connsiteY0"/>
                  </a:cxn>
                  <a:cxn ang="0">
                    <a:pos x="connsiteX1" y="connsiteY1"/>
                  </a:cxn>
                </a:cxnLst>
                <a:rect l="l" t="t" r="r" b="b"/>
                <a:pathLst>
                  <a:path w="6591" h="275196">
                    <a:moveTo>
                      <a:pt x="6592" y="0"/>
                    </a:moveTo>
                    <a:lnTo>
                      <a:pt x="0" y="27569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3" name="任意多边形: 形状 302"/>
              <p:cNvSpPr/>
              <p:nvPr/>
            </p:nvSpPr>
            <p:spPr>
              <a:xfrm>
                <a:off x="6155010" y="6387230"/>
                <a:ext cx="3296" cy="273548"/>
              </a:xfrm>
              <a:custGeom>
                <a:avLst/>
                <a:gdLst>
                  <a:gd name="connsiteX0" fmla="*/ 0 w 3295"/>
                  <a:gd name="connsiteY0" fmla="*/ 0 h 273548"/>
                  <a:gd name="connsiteX1" fmla="*/ 3296 w 3295"/>
                  <a:gd name="connsiteY1" fmla="*/ 273548 h 273548"/>
                </a:gdLst>
                <a:ahLst/>
                <a:cxnLst>
                  <a:cxn ang="0">
                    <a:pos x="connsiteX0" y="connsiteY0"/>
                  </a:cxn>
                  <a:cxn ang="0">
                    <a:pos x="connsiteX1" y="connsiteY1"/>
                  </a:cxn>
                </a:cxnLst>
                <a:rect l="l" t="t" r="r" b="b"/>
                <a:pathLst>
                  <a:path w="3295" h="273548">
                    <a:moveTo>
                      <a:pt x="0" y="0"/>
                    </a:moveTo>
                    <a:lnTo>
                      <a:pt x="3296" y="27354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4" name="任意多边形: 形状 303"/>
              <p:cNvSpPr/>
              <p:nvPr/>
            </p:nvSpPr>
            <p:spPr>
              <a:xfrm>
                <a:off x="6208731" y="6380639"/>
                <a:ext cx="1648" cy="275196"/>
              </a:xfrm>
              <a:custGeom>
                <a:avLst/>
                <a:gdLst>
                  <a:gd name="connsiteX0" fmla="*/ 0 w 1647"/>
                  <a:gd name="connsiteY0" fmla="*/ 0 h 275196"/>
                  <a:gd name="connsiteX1" fmla="*/ 2307 w 1647"/>
                  <a:gd name="connsiteY1" fmla="*/ 275855 h 275196"/>
                </a:gdLst>
                <a:ahLst/>
                <a:cxnLst>
                  <a:cxn ang="0">
                    <a:pos x="connsiteX0" y="connsiteY0"/>
                  </a:cxn>
                  <a:cxn ang="0">
                    <a:pos x="connsiteX1" y="connsiteY1"/>
                  </a:cxn>
                </a:cxnLst>
                <a:rect l="l" t="t" r="r" b="b"/>
                <a:pathLst>
                  <a:path w="1647" h="275196">
                    <a:moveTo>
                      <a:pt x="0" y="0"/>
                    </a:moveTo>
                    <a:lnTo>
                      <a:pt x="2307" y="275855"/>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5" name="任意多边形: 形状 304"/>
              <p:cNvSpPr/>
              <p:nvPr/>
            </p:nvSpPr>
            <p:spPr>
              <a:xfrm>
                <a:off x="6263770" y="6368609"/>
                <a:ext cx="3296" cy="285084"/>
              </a:xfrm>
              <a:custGeom>
                <a:avLst/>
                <a:gdLst>
                  <a:gd name="connsiteX0" fmla="*/ 0 w 3295"/>
                  <a:gd name="connsiteY0" fmla="*/ 0 h 285083"/>
                  <a:gd name="connsiteX1" fmla="*/ 4284 w 3295"/>
                  <a:gd name="connsiteY1" fmla="*/ 285578 h 285083"/>
                </a:gdLst>
                <a:ahLst/>
                <a:cxnLst>
                  <a:cxn ang="0">
                    <a:pos x="connsiteX0" y="connsiteY0"/>
                  </a:cxn>
                  <a:cxn ang="0">
                    <a:pos x="connsiteX1" y="connsiteY1"/>
                  </a:cxn>
                </a:cxnLst>
                <a:rect l="l" t="t" r="r" b="b"/>
                <a:pathLst>
                  <a:path w="3295" h="285083">
                    <a:moveTo>
                      <a:pt x="0" y="0"/>
                    </a:moveTo>
                    <a:lnTo>
                      <a:pt x="4284"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6" name="任意多边形: 形状 305"/>
              <p:cNvSpPr/>
              <p:nvPr/>
            </p:nvSpPr>
            <p:spPr>
              <a:xfrm>
                <a:off x="6319798" y="6360864"/>
                <a:ext cx="3296" cy="296619"/>
              </a:xfrm>
              <a:custGeom>
                <a:avLst/>
                <a:gdLst>
                  <a:gd name="connsiteX0" fmla="*/ 0 w 3295"/>
                  <a:gd name="connsiteY0" fmla="*/ 0 h 296618"/>
                  <a:gd name="connsiteX1" fmla="*/ 3296 w 3295"/>
                  <a:gd name="connsiteY1" fmla="*/ 296619 h 296618"/>
                </a:gdLst>
                <a:ahLst/>
                <a:cxnLst>
                  <a:cxn ang="0">
                    <a:pos x="connsiteX0" y="connsiteY0"/>
                  </a:cxn>
                  <a:cxn ang="0">
                    <a:pos x="connsiteX1" y="connsiteY1"/>
                  </a:cxn>
                </a:cxnLst>
                <a:rect l="l" t="t" r="r" b="b"/>
                <a:pathLst>
                  <a:path w="3295" h="296618">
                    <a:moveTo>
                      <a:pt x="0" y="0"/>
                    </a:moveTo>
                    <a:lnTo>
                      <a:pt x="3296" y="29661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7" name="任意多边形: 形状 306"/>
              <p:cNvSpPr/>
              <p:nvPr/>
            </p:nvSpPr>
            <p:spPr>
              <a:xfrm>
                <a:off x="6487553" y="6311263"/>
                <a:ext cx="11535" cy="542153"/>
              </a:xfrm>
              <a:custGeom>
                <a:avLst/>
                <a:gdLst>
                  <a:gd name="connsiteX0" fmla="*/ 0 w 11535"/>
                  <a:gd name="connsiteY0" fmla="*/ 0 h 542153"/>
                  <a:gd name="connsiteX1" fmla="*/ 12359 w 11535"/>
                  <a:gd name="connsiteY1" fmla="*/ 542318 h 542153"/>
                </a:gdLst>
                <a:ahLst/>
                <a:cxnLst>
                  <a:cxn ang="0">
                    <a:pos x="connsiteX0" y="connsiteY0"/>
                  </a:cxn>
                  <a:cxn ang="0">
                    <a:pos x="connsiteX1" y="connsiteY1"/>
                  </a:cxn>
                </a:cxnLst>
                <a:rect l="l" t="t" r="r" b="b"/>
                <a:pathLst>
                  <a:path w="11535" h="542153">
                    <a:moveTo>
                      <a:pt x="0" y="0"/>
                    </a:moveTo>
                    <a:lnTo>
                      <a:pt x="12359" y="54231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8" name="任意多边形: 形状 307"/>
              <p:cNvSpPr/>
              <p:nvPr/>
            </p:nvSpPr>
            <p:spPr>
              <a:xfrm>
                <a:off x="6489530" y="6395305"/>
                <a:ext cx="29662" cy="11535"/>
              </a:xfrm>
              <a:custGeom>
                <a:avLst/>
                <a:gdLst>
                  <a:gd name="connsiteX0" fmla="*/ 0 w 29661"/>
                  <a:gd name="connsiteY0" fmla="*/ 12359 h 11535"/>
                  <a:gd name="connsiteX1" fmla="*/ 30156 w 29661"/>
                  <a:gd name="connsiteY1" fmla="*/ 0 h 11535"/>
                </a:gdLst>
                <a:ahLst/>
                <a:cxnLst>
                  <a:cxn ang="0">
                    <a:pos x="connsiteX0" y="connsiteY0"/>
                  </a:cxn>
                  <a:cxn ang="0">
                    <a:pos x="connsiteX1" y="connsiteY1"/>
                  </a:cxn>
                </a:cxnLst>
                <a:rect l="l" t="t" r="r" b="b"/>
                <a:pathLst>
                  <a:path w="29661" h="11535">
                    <a:moveTo>
                      <a:pt x="0" y="12359"/>
                    </a:moveTo>
                    <a:cubicBezTo>
                      <a:pt x="0" y="12359"/>
                      <a:pt x="22576" y="330"/>
                      <a:pt x="3015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9" name="任意多边形: 形状 308"/>
              <p:cNvSpPr/>
              <p:nvPr/>
            </p:nvSpPr>
            <p:spPr>
              <a:xfrm>
                <a:off x="6490519" y="6410059"/>
                <a:ext cx="84042" cy="16479"/>
              </a:xfrm>
              <a:custGeom>
                <a:avLst/>
                <a:gdLst>
                  <a:gd name="connsiteX0" fmla="*/ 0 w 84042"/>
                  <a:gd name="connsiteY0" fmla="*/ 16720 h 16478"/>
                  <a:gd name="connsiteX1" fmla="*/ 84042 w 84042"/>
                  <a:gd name="connsiteY1" fmla="*/ 8481 h 16478"/>
                </a:gdLst>
                <a:ahLst/>
                <a:cxnLst>
                  <a:cxn ang="0">
                    <a:pos x="connsiteX0" y="connsiteY0"/>
                  </a:cxn>
                  <a:cxn ang="0">
                    <a:pos x="connsiteX1" y="connsiteY1"/>
                  </a:cxn>
                </a:cxnLst>
                <a:rect l="l" t="t" r="r" b="b"/>
                <a:pathLst>
                  <a:path w="84042" h="16478">
                    <a:moveTo>
                      <a:pt x="0" y="16720"/>
                    </a:moveTo>
                    <a:cubicBezTo>
                      <a:pt x="0" y="16720"/>
                      <a:pt x="54874" y="-14590"/>
                      <a:pt x="84042" y="8481"/>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0" name="任意多边形: 形状 309"/>
              <p:cNvSpPr/>
              <p:nvPr/>
            </p:nvSpPr>
            <p:spPr>
              <a:xfrm>
                <a:off x="6491178" y="6464667"/>
                <a:ext cx="85690" cy="13183"/>
              </a:xfrm>
              <a:custGeom>
                <a:avLst/>
                <a:gdLst>
                  <a:gd name="connsiteX0" fmla="*/ 0 w 85689"/>
                  <a:gd name="connsiteY0" fmla="*/ 14351 h 13183"/>
                  <a:gd name="connsiteX1" fmla="*/ 86184 w 85689"/>
                  <a:gd name="connsiteY1" fmla="*/ 7265 h 13183"/>
                </a:gdLst>
                <a:ahLst/>
                <a:cxnLst>
                  <a:cxn ang="0">
                    <a:pos x="connsiteX0" y="connsiteY0"/>
                  </a:cxn>
                  <a:cxn ang="0">
                    <a:pos x="connsiteX1" y="connsiteY1"/>
                  </a:cxn>
                </a:cxnLst>
                <a:rect l="l" t="t" r="r" b="b"/>
                <a:pathLst>
                  <a:path w="85689" h="13183">
                    <a:moveTo>
                      <a:pt x="0" y="14351"/>
                    </a:moveTo>
                    <a:cubicBezTo>
                      <a:pt x="0" y="14351"/>
                      <a:pt x="66410" y="-12510"/>
                      <a:pt x="86184" y="726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1" name="任意多边形: 形状 310"/>
              <p:cNvSpPr/>
              <p:nvPr/>
            </p:nvSpPr>
            <p:spPr>
              <a:xfrm>
                <a:off x="6492167" y="6510121"/>
                <a:ext cx="85690" cy="11535"/>
              </a:xfrm>
              <a:custGeom>
                <a:avLst/>
                <a:gdLst>
                  <a:gd name="connsiteX0" fmla="*/ 0 w 85689"/>
                  <a:gd name="connsiteY0" fmla="*/ 12236 h 11535"/>
                  <a:gd name="connsiteX1" fmla="*/ 86184 w 85689"/>
                  <a:gd name="connsiteY1" fmla="*/ 5150 h 11535"/>
                </a:gdLst>
                <a:ahLst/>
                <a:cxnLst>
                  <a:cxn ang="0">
                    <a:pos x="connsiteX0" y="connsiteY0"/>
                  </a:cxn>
                  <a:cxn ang="0">
                    <a:pos x="connsiteX1" y="connsiteY1"/>
                  </a:cxn>
                </a:cxnLst>
                <a:rect l="l" t="t" r="r" b="b"/>
                <a:pathLst>
                  <a:path w="85689" h="11535">
                    <a:moveTo>
                      <a:pt x="0" y="12236"/>
                    </a:moveTo>
                    <a:cubicBezTo>
                      <a:pt x="0" y="12236"/>
                      <a:pt x="56028" y="-9681"/>
                      <a:pt x="86184" y="515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2" name="任意多边形: 形状 311"/>
              <p:cNvSpPr/>
              <p:nvPr/>
            </p:nvSpPr>
            <p:spPr>
              <a:xfrm>
                <a:off x="6493320" y="6554521"/>
                <a:ext cx="85690" cy="11535"/>
              </a:xfrm>
              <a:custGeom>
                <a:avLst/>
                <a:gdLst>
                  <a:gd name="connsiteX0" fmla="*/ 0 w 85689"/>
                  <a:gd name="connsiteY0" fmla="*/ 11834 h 11535"/>
                  <a:gd name="connsiteX1" fmla="*/ 86184 w 85689"/>
                  <a:gd name="connsiteY1" fmla="*/ 5737 h 11535"/>
                </a:gdLst>
                <a:ahLst/>
                <a:cxnLst>
                  <a:cxn ang="0">
                    <a:pos x="connsiteX0" y="connsiteY0"/>
                  </a:cxn>
                  <a:cxn ang="0">
                    <a:pos x="connsiteX1" y="connsiteY1"/>
                  </a:cxn>
                </a:cxnLst>
                <a:rect l="l" t="t" r="r" b="b"/>
                <a:pathLst>
                  <a:path w="85689" h="11535">
                    <a:moveTo>
                      <a:pt x="0" y="11834"/>
                    </a:moveTo>
                    <a:cubicBezTo>
                      <a:pt x="0" y="11834"/>
                      <a:pt x="69211" y="-10083"/>
                      <a:pt x="86184" y="573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3" name="任意多边形: 形状 312"/>
              <p:cNvSpPr/>
              <p:nvPr/>
            </p:nvSpPr>
            <p:spPr>
              <a:xfrm>
                <a:off x="6494968" y="6599209"/>
                <a:ext cx="84042" cy="11535"/>
              </a:xfrm>
              <a:custGeom>
                <a:avLst/>
                <a:gdLst>
                  <a:gd name="connsiteX0" fmla="*/ 0 w 84042"/>
                  <a:gd name="connsiteY0" fmla="*/ 12792 h 11535"/>
                  <a:gd name="connsiteX1" fmla="*/ 85196 w 84042"/>
                  <a:gd name="connsiteY1" fmla="*/ 5047 h 11535"/>
                </a:gdLst>
                <a:ahLst/>
                <a:cxnLst>
                  <a:cxn ang="0">
                    <a:pos x="connsiteX0" y="connsiteY0"/>
                  </a:cxn>
                  <a:cxn ang="0">
                    <a:pos x="connsiteX1" y="connsiteY1"/>
                  </a:cxn>
                </a:cxnLst>
                <a:rect l="l" t="t" r="r" b="b"/>
                <a:pathLst>
                  <a:path w="84042" h="11535">
                    <a:moveTo>
                      <a:pt x="0" y="12792"/>
                    </a:moveTo>
                    <a:cubicBezTo>
                      <a:pt x="0" y="12792"/>
                      <a:pt x="52732" y="-9784"/>
                      <a:pt x="85196" y="504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4" name="任意多边形: 形状 313"/>
              <p:cNvSpPr/>
              <p:nvPr/>
            </p:nvSpPr>
            <p:spPr>
              <a:xfrm>
                <a:off x="6495462" y="6644909"/>
                <a:ext cx="85690" cy="9887"/>
              </a:xfrm>
              <a:custGeom>
                <a:avLst/>
                <a:gdLst>
                  <a:gd name="connsiteX0" fmla="*/ 0 w 85689"/>
                  <a:gd name="connsiteY0" fmla="*/ 10432 h 9887"/>
                  <a:gd name="connsiteX1" fmla="*/ 86843 w 85689"/>
                  <a:gd name="connsiteY1" fmla="*/ 3840 h 9887"/>
                </a:gdLst>
                <a:ahLst/>
                <a:cxnLst>
                  <a:cxn ang="0">
                    <a:pos x="connsiteX0" y="connsiteY0"/>
                  </a:cxn>
                  <a:cxn ang="0">
                    <a:pos x="connsiteX1" y="connsiteY1"/>
                  </a:cxn>
                </a:cxnLst>
                <a:rect l="l" t="t" r="r" b="b"/>
                <a:pathLst>
                  <a:path w="85689" h="9887">
                    <a:moveTo>
                      <a:pt x="0" y="10432"/>
                    </a:moveTo>
                    <a:cubicBezTo>
                      <a:pt x="0" y="10432"/>
                      <a:pt x="57182" y="-7695"/>
                      <a:pt x="86843" y="384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5" name="任意多边形: 形状 314"/>
              <p:cNvSpPr/>
              <p:nvPr/>
            </p:nvSpPr>
            <p:spPr>
              <a:xfrm>
                <a:off x="6496122" y="6690976"/>
                <a:ext cx="87338" cy="9887"/>
              </a:xfrm>
              <a:custGeom>
                <a:avLst/>
                <a:gdLst>
                  <a:gd name="connsiteX0" fmla="*/ 0 w 87337"/>
                  <a:gd name="connsiteY0" fmla="*/ 10012 h 9887"/>
                  <a:gd name="connsiteX1" fmla="*/ 87338 w 87337"/>
                  <a:gd name="connsiteY1" fmla="*/ 3914 h 9887"/>
                </a:gdLst>
                <a:ahLst/>
                <a:cxnLst>
                  <a:cxn ang="0">
                    <a:pos x="connsiteX0" y="connsiteY0"/>
                  </a:cxn>
                  <a:cxn ang="0">
                    <a:pos x="connsiteX1" y="connsiteY1"/>
                  </a:cxn>
                </a:cxnLst>
                <a:rect l="l" t="t" r="r" b="b"/>
                <a:pathLst>
                  <a:path w="87337" h="9887">
                    <a:moveTo>
                      <a:pt x="0" y="10012"/>
                    </a:moveTo>
                    <a:cubicBezTo>
                      <a:pt x="0" y="10012"/>
                      <a:pt x="61466" y="-7621"/>
                      <a:pt x="87338" y="3914"/>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6" name="任意多边形: 形状 31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7" name="任意多边形: 形状 316"/>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8" name="任意多边形: 形状 317"/>
              <p:cNvSpPr/>
              <p:nvPr/>
            </p:nvSpPr>
            <p:spPr>
              <a:xfrm>
                <a:off x="6498758" y="6772706"/>
                <a:ext cx="88986" cy="6592"/>
              </a:xfrm>
              <a:custGeom>
                <a:avLst/>
                <a:gdLst>
                  <a:gd name="connsiteX0" fmla="*/ 0 w 88985"/>
                  <a:gd name="connsiteY0" fmla="*/ 7379 h 6591"/>
                  <a:gd name="connsiteX1" fmla="*/ 89480 w 88985"/>
                  <a:gd name="connsiteY1" fmla="*/ 3589 h 6591"/>
                </a:gdLst>
                <a:ahLst/>
                <a:cxnLst>
                  <a:cxn ang="0">
                    <a:pos x="connsiteX0" y="connsiteY0"/>
                  </a:cxn>
                  <a:cxn ang="0">
                    <a:pos x="connsiteX1" y="connsiteY1"/>
                  </a:cxn>
                </a:cxnLst>
                <a:rect l="l" t="t" r="r" b="b"/>
                <a:pathLst>
                  <a:path w="88985" h="6591">
                    <a:moveTo>
                      <a:pt x="0" y="7379"/>
                    </a:moveTo>
                    <a:cubicBezTo>
                      <a:pt x="0" y="7379"/>
                      <a:pt x="65421" y="-6298"/>
                      <a:pt x="89480" y="358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9" name="任意多边形: 形状 318"/>
              <p:cNvSpPr/>
              <p:nvPr/>
            </p:nvSpPr>
            <p:spPr>
              <a:xfrm>
                <a:off x="5507392" y="6391754"/>
                <a:ext cx="90634" cy="36253"/>
              </a:xfrm>
              <a:custGeom>
                <a:avLst/>
                <a:gdLst>
                  <a:gd name="connsiteX0" fmla="*/ 43339 w 90633"/>
                  <a:gd name="connsiteY0" fmla="*/ 256 h 36253"/>
                  <a:gd name="connsiteX1" fmla="*/ 90798 w 90633"/>
                  <a:gd name="connsiteY1" fmla="*/ 17558 h 36253"/>
                  <a:gd name="connsiteX2" fmla="*/ 90634 w 90633"/>
                  <a:gd name="connsiteY2" fmla="*/ 37827 h 36253"/>
                  <a:gd name="connsiteX3" fmla="*/ 0 w 90633"/>
                  <a:gd name="connsiteY3" fmla="*/ 26622 h 36253"/>
                  <a:gd name="connsiteX4" fmla="*/ 659 w 90633"/>
                  <a:gd name="connsiteY4" fmla="*/ 10143 h 36253"/>
                  <a:gd name="connsiteX5" fmla="*/ 43339 w 90633"/>
                  <a:gd name="connsiteY5" fmla="*/ 256 h 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33" h="36253">
                    <a:moveTo>
                      <a:pt x="43339" y="256"/>
                    </a:moveTo>
                    <a:cubicBezTo>
                      <a:pt x="67398" y="3551"/>
                      <a:pt x="90798" y="17558"/>
                      <a:pt x="90798" y="17558"/>
                    </a:cubicBezTo>
                    <a:lnTo>
                      <a:pt x="90634" y="37827"/>
                    </a:lnTo>
                    <a:cubicBezTo>
                      <a:pt x="41197" y="8660"/>
                      <a:pt x="0" y="26622"/>
                      <a:pt x="0" y="26622"/>
                    </a:cubicBezTo>
                    <a:lnTo>
                      <a:pt x="659" y="10143"/>
                    </a:lnTo>
                    <a:cubicBezTo>
                      <a:pt x="494" y="10143"/>
                      <a:pt x="29003" y="-1887"/>
                      <a:pt x="43339" y="25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0" name="任意多边形: 形状 319"/>
              <p:cNvSpPr/>
              <p:nvPr/>
            </p:nvSpPr>
            <p:spPr>
              <a:xfrm>
                <a:off x="6490189" y="6393901"/>
                <a:ext cx="82394" cy="34606"/>
              </a:xfrm>
              <a:custGeom>
                <a:avLst/>
                <a:gdLst>
                  <a:gd name="connsiteX0" fmla="*/ 46965 w 82394"/>
                  <a:gd name="connsiteY0" fmla="*/ 86 h 34605"/>
                  <a:gd name="connsiteX1" fmla="*/ 0 w 82394"/>
                  <a:gd name="connsiteY1" fmla="*/ 15411 h 34605"/>
                  <a:gd name="connsiteX2" fmla="*/ 165 w 82394"/>
                  <a:gd name="connsiteY2" fmla="*/ 35680 h 34605"/>
                  <a:gd name="connsiteX3" fmla="*/ 83383 w 82394"/>
                  <a:gd name="connsiteY3" fmla="*/ 22003 h 34605"/>
                  <a:gd name="connsiteX4" fmla="*/ 82889 w 82394"/>
                  <a:gd name="connsiteY4" fmla="*/ 8984 h 34605"/>
                  <a:gd name="connsiteX5" fmla="*/ 79428 w 82394"/>
                  <a:gd name="connsiteY5" fmla="*/ 4535 h 34605"/>
                  <a:gd name="connsiteX6" fmla="*/ 46965 w 82394"/>
                  <a:gd name="connsiteY6" fmla="*/ 86 h 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4" h="34605">
                    <a:moveTo>
                      <a:pt x="46965" y="86"/>
                    </a:moveTo>
                    <a:cubicBezTo>
                      <a:pt x="22741" y="1569"/>
                      <a:pt x="0" y="15411"/>
                      <a:pt x="0" y="15411"/>
                    </a:cubicBezTo>
                    <a:lnTo>
                      <a:pt x="165" y="35680"/>
                    </a:lnTo>
                    <a:cubicBezTo>
                      <a:pt x="49601" y="6513"/>
                      <a:pt x="83383" y="22003"/>
                      <a:pt x="83383" y="22003"/>
                    </a:cubicBezTo>
                    <a:lnTo>
                      <a:pt x="82889" y="8984"/>
                    </a:lnTo>
                    <a:cubicBezTo>
                      <a:pt x="82889" y="6842"/>
                      <a:pt x="81405" y="5029"/>
                      <a:pt x="79428" y="4535"/>
                    </a:cubicBezTo>
                    <a:cubicBezTo>
                      <a:pt x="72836" y="2722"/>
                      <a:pt x="58170" y="-573"/>
                      <a:pt x="46965" y="8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1" name="任意多边形: 形状 320"/>
              <p:cNvSpPr/>
              <p:nvPr/>
            </p:nvSpPr>
            <p:spPr>
              <a:xfrm>
                <a:off x="5504590" y="6457653"/>
                <a:ext cx="92281" cy="14831"/>
              </a:xfrm>
              <a:custGeom>
                <a:avLst/>
                <a:gdLst>
                  <a:gd name="connsiteX0" fmla="*/ 0 w 92281"/>
                  <a:gd name="connsiteY0" fmla="*/ 7028 h 14830"/>
                  <a:gd name="connsiteX1" fmla="*/ 92281 w 92281"/>
                  <a:gd name="connsiteY1" fmla="*/ 15762 h 14830"/>
                </a:gdLst>
                <a:ahLst/>
                <a:cxnLst>
                  <a:cxn ang="0">
                    <a:pos x="connsiteX0" y="connsiteY0"/>
                  </a:cxn>
                  <a:cxn ang="0">
                    <a:pos x="connsiteX1" y="connsiteY1"/>
                  </a:cxn>
                </a:cxnLst>
                <a:rect l="l" t="t" r="r" b="b"/>
                <a:pathLst>
                  <a:path w="92281" h="14830">
                    <a:moveTo>
                      <a:pt x="0" y="7028"/>
                    </a:moveTo>
                    <a:cubicBezTo>
                      <a:pt x="0" y="7028"/>
                      <a:pt x="35924" y="-13571"/>
                      <a:pt x="92281" y="1576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2" name="任意多边形: 形状 321"/>
              <p:cNvSpPr/>
              <p:nvPr/>
            </p:nvSpPr>
            <p:spPr>
              <a:xfrm>
                <a:off x="5503437" y="6502765"/>
                <a:ext cx="90634" cy="11535"/>
              </a:xfrm>
              <a:custGeom>
                <a:avLst/>
                <a:gdLst>
                  <a:gd name="connsiteX0" fmla="*/ 0 w 90633"/>
                  <a:gd name="connsiteY0" fmla="*/ 6409 h 11535"/>
                  <a:gd name="connsiteX1" fmla="*/ 91787 w 90633"/>
                  <a:gd name="connsiteY1" fmla="*/ 13000 h 11535"/>
                </a:gdLst>
                <a:ahLst/>
                <a:cxnLst>
                  <a:cxn ang="0">
                    <a:pos x="connsiteX0" y="connsiteY0"/>
                  </a:cxn>
                  <a:cxn ang="0">
                    <a:pos x="connsiteX1" y="connsiteY1"/>
                  </a:cxn>
                </a:cxnLst>
                <a:rect l="l" t="t" r="r" b="b"/>
                <a:pathLst>
                  <a:path w="90633" h="11535">
                    <a:moveTo>
                      <a:pt x="0" y="6409"/>
                    </a:moveTo>
                    <a:cubicBezTo>
                      <a:pt x="0" y="6409"/>
                      <a:pt x="28014" y="-11718"/>
                      <a:pt x="91787" y="1300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3" name="任意多边形: 形状 322"/>
              <p:cNvSpPr/>
              <p:nvPr/>
            </p:nvSpPr>
            <p:spPr>
              <a:xfrm>
                <a:off x="5502942" y="6549220"/>
                <a:ext cx="88986" cy="11535"/>
              </a:xfrm>
              <a:custGeom>
                <a:avLst/>
                <a:gdLst>
                  <a:gd name="connsiteX0" fmla="*/ 0 w 88985"/>
                  <a:gd name="connsiteY0" fmla="*/ 6094 h 11535"/>
                  <a:gd name="connsiteX1" fmla="*/ 89480 w 88985"/>
                  <a:gd name="connsiteY1" fmla="*/ 13180 h 11535"/>
                </a:gdLst>
                <a:ahLst/>
                <a:cxnLst>
                  <a:cxn ang="0">
                    <a:pos x="connsiteX0" y="connsiteY0"/>
                  </a:cxn>
                  <a:cxn ang="0">
                    <a:pos x="connsiteX1" y="connsiteY1"/>
                  </a:cxn>
                </a:cxnLst>
                <a:rect l="l" t="t" r="r" b="b"/>
                <a:pathLst>
                  <a:path w="88985" h="11535">
                    <a:moveTo>
                      <a:pt x="0" y="6094"/>
                    </a:moveTo>
                    <a:cubicBezTo>
                      <a:pt x="0" y="6094"/>
                      <a:pt x="39055" y="-11538"/>
                      <a:pt x="89480" y="1318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4" name="任意多边形: 形状 323"/>
              <p:cNvSpPr/>
              <p:nvPr/>
            </p:nvSpPr>
            <p:spPr>
              <a:xfrm>
                <a:off x="5501294" y="6596376"/>
                <a:ext cx="88986" cy="11535"/>
              </a:xfrm>
              <a:custGeom>
                <a:avLst/>
                <a:gdLst>
                  <a:gd name="connsiteX0" fmla="*/ 0 w 88985"/>
                  <a:gd name="connsiteY0" fmla="*/ 6727 h 11535"/>
                  <a:gd name="connsiteX1" fmla="*/ 90139 w 88985"/>
                  <a:gd name="connsiteY1" fmla="*/ 12825 h 11535"/>
                </a:gdLst>
                <a:ahLst/>
                <a:cxnLst>
                  <a:cxn ang="0">
                    <a:pos x="connsiteX0" y="connsiteY0"/>
                  </a:cxn>
                  <a:cxn ang="0">
                    <a:pos x="connsiteX1" y="connsiteY1"/>
                  </a:cxn>
                </a:cxnLst>
                <a:rect l="l" t="t" r="r" b="b"/>
                <a:pathLst>
                  <a:path w="88985" h="11535">
                    <a:moveTo>
                      <a:pt x="0" y="6727"/>
                    </a:moveTo>
                    <a:cubicBezTo>
                      <a:pt x="0" y="6727"/>
                      <a:pt x="30815" y="-11894"/>
                      <a:pt x="90139" y="1282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5" name="任意多边形: 形状 324"/>
              <p:cNvSpPr/>
              <p:nvPr/>
            </p:nvSpPr>
            <p:spPr>
              <a:xfrm>
                <a:off x="5500141" y="6645877"/>
                <a:ext cx="90634" cy="11535"/>
              </a:xfrm>
              <a:custGeom>
                <a:avLst/>
                <a:gdLst>
                  <a:gd name="connsiteX0" fmla="*/ 0 w 90633"/>
                  <a:gd name="connsiteY0" fmla="*/ 3366 h 11535"/>
                  <a:gd name="connsiteX1" fmla="*/ 92281 w 90633"/>
                  <a:gd name="connsiteY1" fmla="*/ 12759 h 11535"/>
                </a:gdLst>
                <a:ahLst/>
                <a:cxnLst>
                  <a:cxn ang="0">
                    <a:pos x="connsiteX0" y="connsiteY0"/>
                  </a:cxn>
                  <a:cxn ang="0">
                    <a:pos x="connsiteX1" y="connsiteY1"/>
                  </a:cxn>
                </a:cxnLst>
                <a:rect l="l" t="t" r="r" b="b"/>
                <a:pathLst>
                  <a:path w="90633" h="11535">
                    <a:moveTo>
                      <a:pt x="0" y="3366"/>
                    </a:moveTo>
                    <a:cubicBezTo>
                      <a:pt x="0" y="3366"/>
                      <a:pt x="46635" y="-8663"/>
                      <a:pt x="92281" y="1275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6" name="任意多边形: 形状 325"/>
              <p:cNvSpPr/>
              <p:nvPr/>
            </p:nvSpPr>
            <p:spPr>
              <a:xfrm>
                <a:off x="5497999" y="6693238"/>
                <a:ext cx="90634" cy="8239"/>
              </a:xfrm>
              <a:custGeom>
                <a:avLst/>
                <a:gdLst>
                  <a:gd name="connsiteX0" fmla="*/ 0 w 90633"/>
                  <a:gd name="connsiteY0" fmla="*/ 4948 h 8239"/>
                  <a:gd name="connsiteX1" fmla="*/ 91128 w 90633"/>
                  <a:gd name="connsiteY1" fmla="*/ 9397 h 8239"/>
                </a:gdLst>
                <a:ahLst/>
                <a:cxnLst>
                  <a:cxn ang="0">
                    <a:pos x="connsiteX0" y="connsiteY0"/>
                  </a:cxn>
                  <a:cxn ang="0">
                    <a:pos x="connsiteX1" y="connsiteY1"/>
                  </a:cxn>
                </a:cxnLst>
                <a:rect l="l" t="t" r="r" b="b"/>
                <a:pathLst>
                  <a:path w="90633" h="8239">
                    <a:moveTo>
                      <a:pt x="0" y="4948"/>
                    </a:moveTo>
                    <a:cubicBezTo>
                      <a:pt x="0" y="4948"/>
                      <a:pt x="42351" y="-8730"/>
                      <a:pt x="91128" y="939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7" name="任意多边形: 形状 326"/>
              <p:cNvSpPr/>
              <p:nvPr/>
            </p:nvSpPr>
            <p:spPr>
              <a:xfrm>
                <a:off x="5497504" y="6430075"/>
                <a:ext cx="100521" cy="420210"/>
              </a:xfrm>
              <a:custGeom>
                <a:avLst/>
                <a:gdLst>
                  <a:gd name="connsiteX0" fmla="*/ 100521 w 100520"/>
                  <a:gd name="connsiteY0" fmla="*/ 0 h 420209"/>
                  <a:gd name="connsiteX1" fmla="*/ 85690 w 100520"/>
                  <a:gd name="connsiteY1" fmla="*/ 420210 h 420209"/>
                  <a:gd name="connsiteX2" fmla="*/ 494 w 100520"/>
                  <a:gd name="connsiteY2" fmla="*/ 411806 h 420209"/>
                  <a:gd name="connsiteX3" fmla="*/ 0 w 100520"/>
                  <a:gd name="connsiteY3" fmla="*/ 315405 h 420209"/>
                  <a:gd name="connsiteX4" fmla="*/ 89480 w 100520"/>
                  <a:gd name="connsiteY4" fmla="*/ 320348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0" h="420209">
                    <a:moveTo>
                      <a:pt x="100521" y="0"/>
                    </a:moveTo>
                    <a:lnTo>
                      <a:pt x="85690" y="420210"/>
                    </a:lnTo>
                    <a:lnTo>
                      <a:pt x="494" y="411806"/>
                    </a:lnTo>
                    <a:lnTo>
                      <a:pt x="0" y="315405"/>
                    </a:lnTo>
                    <a:cubicBezTo>
                      <a:pt x="0" y="315405"/>
                      <a:pt x="64762" y="308319"/>
                      <a:pt x="89480" y="320348"/>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8" name="任意多边形: 形状 327"/>
              <p:cNvSpPr/>
              <p:nvPr/>
            </p:nvSpPr>
            <p:spPr>
              <a:xfrm>
                <a:off x="6488706" y="6430075"/>
                <a:ext cx="98873" cy="420210"/>
              </a:xfrm>
              <a:custGeom>
                <a:avLst/>
                <a:gdLst>
                  <a:gd name="connsiteX0" fmla="*/ 0 w 98872"/>
                  <a:gd name="connsiteY0" fmla="*/ 0 h 420209"/>
                  <a:gd name="connsiteX1" fmla="*/ 14831 w 98872"/>
                  <a:gd name="connsiteY1" fmla="*/ 420210 h 420209"/>
                  <a:gd name="connsiteX2" fmla="*/ 100027 w 98872"/>
                  <a:gd name="connsiteY2" fmla="*/ 411641 h 420209"/>
                  <a:gd name="connsiteX3" fmla="*/ 95907 w 98872"/>
                  <a:gd name="connsiteY3" fmla="*/ 312768 h 420209"/>
                  <a:gd name="connsiteX4" fmla="*/ 11041 w 98872"/>
                  <a:gd name="connsiteY4" fmla="*/ 320183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420209">
                    <a:moveTo>
                      <a:pt x="0" y="0"/>
                    </a:moveTo>
                    <a:lnTo>
                      <a:pt x="14831" y="420210"/>
                    </a:lnTo>
                    <a:lnTo>
                      <a:pt x="100027" y="411641"/>
                    </a:lnTo>
                    <a:lnTo>
                      <a:pt x="95907" y="312768"/>
                    </a:lnTo>
                    <a:cubicBezTo>
                      <a:pt x="95907" y="312768"/>
                      <a:pt x="35759" y="307989"/>
                      <a:pt x="11041" y="320183"/>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9" name="任意多边形: 形状 328"/>
              <p:cNvSpPr/>
              <p:nvPr/>
            </p:nvSpPr>
            <p:spPr>
              <a:xfrm>
                <a:off x="5598190" y="6308791"/>
                <a:ext cx="1648" cy="105464"/>
              </a:xfrm>
              <a:custGeom>
                <a:avLst/>
                <a:gdLst>
                  <a:gd name="connsiteX0" fmla="*/ 330 w 0"/>
                  <a:gd name="connsiteY0" fmla="*/ 0 h 105464"/>
                  <a:gd name="connsiteX1" fmla="*/ 0 w 0"/>
                  <a:gd name="connsiteY1" fmla="*/ 105629 h 105464"/>
                </a:gdLst>
                <a:ahLst/>
                <a:cxnLst>
                  <a:cxn ang="0">
                    <a:pos x="connsiteX0" y="connsiteY0"/>
                  </a:cxn>
                  <a:cxn ang="0">
                    <a:pos x="connsiteX1" y="connsiteY1"/>
                  </a:cxn>
                </a:cxnLst>
                <a:rect l="l" t="t" r="r" b="b"/>
                <a:pathLst>
                  <a:path h="105464">
                    <a:moveTo>
                      <a:pt x="330" y="0"/>
                    </a:moveTo>
                    <a:lnTo>
                      <a:pt x="0" y="10562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0" name="任意多边形: 形状 329"/>
              <p:cNvSpPr/>
              <p:nvPr/>
            </p:nvSpPr>
            <p:spPr>
              <a:xfrm>
                <a:off x="5907168" y="6707691"/>
                <a:ext cx="11535" cy="123591"/>
              </a:xfrm>
              <a:custGeom>
                <a:avLst/>
                <a:gdLst>
                  <a:gd name="connsiteX0" fmla="*/ 3296 w 11535"/>
                  <a:gd name="connsiteY0" fmla="*/ 659 h 123591"/>
                  <a:gd name="connsiteX1" fmla="*/ 0 w 11535"/>
                  <a:gd name="connsiteY1" fmla="*/ 123591 h 123591"/>
                  <a:gd name="connsiteX2" fmla="*/ 9887 w 11535"/>
                  <a:gd name="connsiteY2" fmla="*/ 123097 h 123591"/>
                  <a:gd name="connsiteX3" fmla="*/ 12194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3296" y="659"/>
                    </a:moveTo>
                    <a:lnTo>
                      <a:pt x="0" y="123591"/>
                    </a:lnTo>
                    <a:lnTo>
                      <a:pt x="9887" y="123097"/>
                    </a:lnTo>
                    <a:lnTo>
                      <a:pt x="12194"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1" name="任意多边形: 形状 330"/>
              <p:cNvSpPr/>
              <p:nvPr/>
            </p:nvSpPr>
            <p:spPr>
              <a:xfrm>
                <a:off x="5807306" y="6703149"/>
                <a:ext cx="11535" cy="125239"/>
              </a:xfrm>
              <a:custGeom>
                <a:avLst/>
                <a:gdLst>
                  <a:gd name="connsiteX0" fmla="*/ 3790 w 11535"/>
                  <a:gd name="connsiteY0" fmla="*/ 0 h 125239"/>
                  <a:gd name="connsiteX1" fmla="*/ 0 w 11535"/>
                  <a:gd name="connsiteY1" fmla="*/ 126228 h 125239"/>
                  <a:gd name="connsiteX2" fmla="*/ 9887 w 11535"/>
                  <a:gd name="connsiteY2" fmla="*/ 125733 h 125239"/>
                  <a:gd name="connsiteX3" fmla="*/ 12853 w 11535"/>
                  <a:gd name="connsiteY3" fmla="*/ 824 h 125239"/>
                </a:gdLst>
                <a:ahLst/>
                <a:cxnLst>
                  <a:cxn ang="0">
                    <a:pos x="connsiteX0" y="connsiteY0"/>
                  </a:cxn>
                  <a:cxn ang="0">
                    <a:pos x="connsiteX1" y="connsiteY1"/>
                  </a:cxn>
                  <a:cxn ang="0">
                    <a:pos x="connsiteX2" y="connsiteY2"/>
                  </a:cxn>
                  <a:cxn ang="0">
                    <a:pos x="connsiteX3" y="connsiteY3"/>
                  </a:cxn>
                </a:cxnLst>
                <a:rect l="l" t="t" r="r" b="b"/>
                <a:pathLst>
                  <a:path w="11535" h="125239">
                    <a:moveTo>
                      <a:pt x="3790" y="0"/>
                    </a:moveTo>
                    <a:lnTo>
                      <a:pt x="0" y="126228"/>
                    </a:lnTo>
                    <a:lnTo>
                      <a:pt x="9887" y="125733"/>
                    </a:lnTo>
                    <a:lnTo>
                      <a:pt x="12853" y="824"/>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2" name="任意多边形: 形状 331"/>
              <p:cNvSpPr/>
              <p:nvPr/>
            </p:nvSpPr>
            <p:spPr>
              <a:xfrm>
                <a:off x="5991869" y="6708350"/>
                <a:ext cx="11535" cy="121943"/>
              </a:xfrm>
              <a:custGeom>
                <a:avLst/>
                <a:gdLst>
                  <a:gd name="connsiteX0" fmla="*/ 3296 w 11535"/>
                  <a:gd name="connsiteY0" fmla="*/ 0 h 121943"/>
                  <a:gd name="connsiteX1" fmla="*/ 0 w 11535"/>
                  <a:gd name="connsiteY1" fmla="*/ 122932 h 121943"/>
                  <a:gd name="connsiteX2" fmla="*/ 9887 w 11535"/>
                  <a:gd name="connsiteY2" fmla="*/ 122438 h 121943"/>
                  <a:gd name="connsiteX3" fmla="*/ 12030 w 11535"/>
                  <a:gd name="connsiteY3" fmla="*/ 989 h 121943"/>
                </a:gdLst>
                <a:ahLst/>
                <a:cxnLst>
                  <a:cxn ang="0">
                    <a:pos x="connsiteX0" y="connsiteY0"/>
                  </a:cxn>
                  <a:cxn ang="0">
                    <a:pos x="connsiteX1" y="connsiteY1"/>
                  </a:cxn>
                  <a:cxn ang="0">
                    <a:pos x="connsiteX2" y="connsiteY2"/>
                  </a:cxn>
                  <a:cxn ang="0">
                    <a:pos x="connsiteX3" y="connsiteY3"/>
                  </a:cxn>
                </a:cxnLst>
                <a:rect l="l" t="t" r="r" b="b"/>
                <a:pathLst>
                  <a:path w="11535" h="121943">
                    <a:moveTo>
                      <a:pt x="3296" y="0"/>
                    </a:moveTo>
                    <a:lnTo>
                      <a:pt x="0" y="122932"/>
                    </a:lnTo>
                    <a:lnTo>
                      <a:pt x="9887" y="122438"/>
                    </a:lnTo>
                    <a:lnTo>
                      <a:pt x="12030" y="989"/>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3" name="任意多边形: 形状 332"/>
              <p:cNvSpPr/>
              <p:nvPr/>
            </p:nvSpPr>
            <p:spPr>
              <a:xfrm>
                <a:off x="6089589" y="6708020"/>
                <a:ext cx="9887" cy="121943"/>
              </a:xfrm>
              <a:custGeom>
                <a:avLst/>
                <a:gdLst>
                  <a:gd name="connsiteX0" fmla="*/ 1154 w 9887"/>
                  <a:gd name="connsiteY0" fmla="*/ 494 h 121943"/>
                  <a:gd name="connsiteX1" fmla="*/ 0 w 9887"/>
                  <a:gd name="connsiteY1" fmla="*/ 123097 h 121943"/>
                  <a:gd name="connsiteX2" fmla="*/ 9887 w 9887"/>
                  <a:gd name="connsiteY2" fmla="*/ 122438 h 121943"/>
                  <a:gd name="connsiteX3" fmla="*/ 9887 w 9887"/>
                  <a:gd name="connsiteY3" fmla="*/ 0 h 121943"/>
                </a:gdLst>
                <a:ahLst/>
                <a:cxnLst>
                  <a:cxn ang="0">
                    <a:pos x="connsiteX0" y="connsiteY0"/>
                  </a:cxn>
                  <a:cxn ang="0">
                    <a:pos x="connsiteX1" y="connsiteY1"/>
                  </a:cxn>
                  <a:cxn ang="0">
                    <a:pos x="connsiteX2" y="connsiteY2"/>
                  </a:cxn>
                  <a:cxn ang="0">
                    <a:pos x="connsiteX3" y="connsiteY3"/>
                  </a:cxn>
                </a:cxnLst>
                <a:rect l="l" t="t" r="r" b="b"/>
                <a:pathLst>
                  <a:path w="9887" h="121943">
                    <a:moveTo>
                      <a:pt x="1154" y="494"/>
                    </a:moveTo>
                    <a:lnTo>
                      <a:pt x="0" y="123097"/>
                    </a:lnTo>
                    <a:lnTo>
                      <a:pt x="9887" y="122438"/>
                    </a:lnTo>
                    <a:lnTo>
                      <a:pt x="9887"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4" name="任意多边形: 形状 333"/>
              <p:cNvSpPr/>
              <p:nvPr/>
            </p:nvSpPr>
            <p:spPr>
              <a:xfrm>
                <a:off x="6196701" y="6699339"/>
                <a:ext cx="11535" cy="123591"/>
              </a:xfrm>
              <a:custGeom>
                <a:avLst/>
                <a:gdLst>
                  <a:gd name="connsiteX0" fmla="*/ 0 w 11535"/>
                  <a:gd name="connsiteY0" fmla="*/ 494 h 123591"/>
                  <a:gd name="connsiteX1" fmla="*/ 2637 w 11535"/>
                  <a:gd name="connsiteY1" fmla="*/ 124250 h 123591"/>
                  <a:gd name="connsiteX2" fmla="*/ 12689 w 11535"/>
                  <a:gd name="connsiteY2" fmla="*/ 124086 h 123591"/>
                  <a:gd name="connsiteX3" fmla="*/ 8899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0" y="494"/>
                    </a:moveTo>
                    <a:lnTo>
                      <a:pt x="2637" y="124250"/>
                    </a:lnTo>
                    <a:lnTo>
                      <a:pt x="12689" y="124086"/>
                    </a:lnTo>
                    <a:lnTo>
                      <a:pt x="889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5" name="任意多边形: 形状 334"/>
              <p:cNvSpPr/>
              <p:nvPr/>
            </p:nvSpPr>
            <p:spPr>
              <a:xfrm>
                <a:off x="6283709" y="6698153"/>
                <a:ext cx="11535" cy="131831"/>
              </a:xfrm>
              <a:custGeom>
                <a:avLst/>
                <a:gdLst>
                  <a:gd name="connsiteX0" fmla="*/ 0 w 11535"/>
                  <a:gd name="connsiteY0" fmla="*/ 824 h 131830"/>
                  <a:gd name="connsiteX1" fmla="*/ 2637 w 11535"/>
                  <a:gd name="connsiteY1" fmla="*/ 132490 h 131830"/>
                  <a:gd name="connsiteX2" fmla="*/ 12689 w 11535"/>
                  <a:gd name="connsiteY2" fmla="*/ 132325 h 131830"/>
                  <a:gd name="connsiteX3" fmla="*/ 8569 w 11535"/>
                  <a:gd name="connsiteY3" fmla="*/ 0 h 131830"/>
                </a:gdLst>
                <a:ahLst/>
                <a:cxnLst>
                  <a:cxn ang="0">
                    <a:pos x="connsiteX0" y="connsiteY0"/>
                  </a:cxn>
                  <a:cxn ang="0">
                    <a:pos x="connsiteX1" y="connsiteY1"/>
                  </a:cxn>
                  <a:cxn ang="0">
                    <a:pos x="connsiteX2" y="connsiteY2"/>
                  </a:cxn>
                  <a:cxn ang="0">
                    <a:pos x="connsiteX3" y="connsiteY3"/>
                  </a:cxn>
                </a:cxnLst>
                <a:rect l="l" t="t" r="r" b="b"/>
                <a:pathLst>
                  <a:path w="11535" h="131830">
                    <a:moveTo>
                      <a:pt x="0" y="824"/>
                    </a:moveTo>
                    <a:lnTo>
                      <a:pt x="2637" y="132490"/>
                    </a:lnTo>
                    <a:lnTo>
                      <a:pt x="12689" y="132325"/>
                    </a:lnTo>
                    <a:lnTo>
                      <a:pt x="856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6" name="任意多边形: 形状 33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7" name="任意多边形: 形状 336"/>
              <p:cNvSpPr/>
              <p:nvPr/>
            </p:nvSpPr>
            <p:spPr>
              <a:xfrm>
                <a:off x="5734305" y="6653858"/>
                <a:ext cx="626196" cy="72507"/>
              </a:xfrm>
              <a:custGeom>
                <a:avLst/>
                <a:gdLst>
                  <a:gd name="connsiteX0" fmla="*/ 570168 w 626195"/>
                  <a:gd name="connsiteY0" fmla="*/ 50260 h 72506"/>
                  <a:gd name="connsiteX1" fmla="*/ 561599 w 626195"/>
                  <a:gd name="connsiteY1" fmla="*/ 45317 h 72506"/>
                  <a:gd name="connsiteX2" fmla="*/ 78274 w 626195"/>
                  <a:gd name="connsiteY2" fmla="*/ 47624 h 72506"/>
                  <a:gd name="connsiteX3" fmla="*/ 23070 w 626195"/>
                  <a:gd name="connsiteY3" fmla="*/ 73990 h 72506"/>
                  <a:gd name="connsiteX4" fmla="*/ 0 w 626195"/>
                  <a:gd name="connsiteY4" fmla="*/ 66245 h 72506"/>
                  <a:gd name="connsiteX5" fmla="*/ 7415 w 626195"/>
                  <a:gd name="connsiteY5" fmla="*/ 42515 h 72506"/>
                  <a:gd name="connsiteX6" fmla="*/ 73825 w 626195"/>
                  <a:gd name="connsiteY6" fmla="*/ 2142 h 72506"/>
                  <a:gd name="connsiteX7" fmla="*/ 559621 w 626195"/>
                  <a:gd name="connsiteY7" fmla="*/ 0 h 72506"/>
                  <a:gd name="connsiteX8" fmla="*/ 622241 w 626195"/>
                  <a:gd name="connsiteY8" fmla="*/ 39220 h 72506"/>
                  <a:gd name="connsiteX9" fmla="*/ 627679 w 626195"/>
                  <a:gd name="connsiteY9" fmla="*/ 63773 h 72506"/>
                  <a:gd name="connsiteX10" fmla="*/ 608563 w 626195"/>
                  <a:gd name="connsiteY10" fmla="*/ 70365 h 72506"/>
                  <a:gd name="connsiteX11" fmla="*/ 577089 w 626195"/>
                  <a:gd name="connsiteY11" fmla="*/ 53886 h 72506"/>
                  <a:gd name="connsiteX12" fmla="*/ 570168 w 626195"/>
                  <a:gd name="connsiteY12" fmla="*/ 50260 h 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195" h="72506">
                    <a:moveTo>
                      <a:pt x="570168" y="50260"/>
                    </a:moveTo>
                    <a:lnTo>
                      <a:pt x="561599" y="45317"/>
                    </a:lnTo>
                    <a:cubicBezTo>
                      <a:pt x="352317" y="69541"/>
                      <a:pt x="78274" y="47624"/>
                      <a:pt x="78274" y="47624"/>
                    </a:cubicBezTo>
                    <a:lnTo>
                      <a:pt x="23070" y="73990"/>
                    </a:lnTo>
                    <a:lnTo>
                      <a:pt x="0" y="66245"/>
                    </a:lnTo>
                    <a:lnTo>
                      <a:pt x="7415" y="42515"/>
                    </a:lnTo>
                    <a:lnTo>
                      <a:pt x="73825" y="2142"/>
                    </a:lnTo>
                    <a:cubicBezTo>
                      <a:pt x="73825" y="2142"/>
                      <a:pt x="400436" y="30651"/>
                      <a:pt x="559621" y="0"/>
                    </a:cubicBezTo>
                    <a:lnTo>
                      <a:pt x="622241" y="39220"/>
                    </a:lnTo>
                    <a:lnTo>
                      <a:pt x="627679" y="63773"/>
                    </a:lnTo>
                    <a:lnTo>
                      <a:pt x="608563" y="70365"/>
                    </a:lnTo>
                    <a:lnTo>
                      <a:pt x="577089" y="53886"/>
                    </a:lnTo>
                    <a:lnTo>
                      <a:pt x="570168" y="50260"/>
                    </a:lnTo>
                    <a:close/>
                  </a:path>
                </a:pathLst>
              </a:custGeom>
              <a:grpFill/>
              <a:ln w="1640" cap="flat">
                <a:gradFill>
                  <a:gsLst>
                    <a:gs pos="0">
                      <a:schemeClr val="bg1"/>
                    </a:gs>
                    <a:gs pos="100000">
                      <a:schemeClr val="bg1"/>
                    </a:gs>
                  </a:gsLst>
                  <a:lin ang="5400000" scaled="1"/>
                </a:gradFill>
                <a:prstDash val="solid"/>
                <a:miter/>
              </a:ln>
            </p:spPr>
            <p:txBody>
              <a:bodyPr rtlCol="0" anchor="ctr"/>
              <a:lstStyle/>
              <a:p>
                <a:endParaRPr lang="en-US"/>
              </a:p>
            </p:txBody>
          </p:sp>
          <p:sp>
            <p:nvSpPr>
              <p:cNvPr id="338" name="任意多边形: 形状 337"/>
              <p:cNvSpPr/>
              <p:nvPr/>
            </p:nvSpPr>
            <p:spPr>
              <a:xfrm>
                <a:off x="5612527" y="6315383"/>
                <a:ext cx="13183" cy="537209"/>
              </a:xfrm>
              <a:custGeom>
                <a:avLst/>
                <a:gdLst>
                  <a:gd name="connsiteX0" fmla="*/ 13183 w 13183"/>
                  <a:gd name="connsiteY0" fmla="*/ 0 h 537209"/>
                  <a:gd name="connsiteX1" fmla="*/ 0 w 13183"/>
                  <a:gd name="connsiteY1" fmla="*/ 538363 h 537209"/>
                </a:gdLst>
                <a:ahLst/>
                <a:cxnLst>
                  <a:cxn ang="0">
                    <a:pos x="connsiteX0" y="connsiteY0"/>
                  </a:cxn>
                  <a:cxn ang="0">
                    <a:pos x="connsiteX1" y="connsiteY1"/>
                  </a:cxn>
                </a:cxnLst>
                <a:rect l="l" t="t" r="r" b="b"/>
                <a:pathLst>
                  <a:path w="13183" h="537209">
                    <a:moveTo>
                      <a:pt x="13183" y="0"/>
                    </a:moveTo>
                    <a:lnTo>
                      <a:pt x="0" y="53836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9" name="任意多边形: 形状 338"/>
              <p:cNvSpPr/>
              <p:nvPr/>
            </p:nvSpPr>
            <p:spPr>
              <a:xfrm>
                <a:off x="6457396" y="6315383"/>
                <a:ext cx="9887" cy="538857"/>
              </a:xfrm>
              <a:custGeom>
                <a:avLst/>
                <a:gdLst>
                  <a:gd name="connsiteX0" fmla="*/ 0 w 9887"/>
                  <a:gd name="connsiteY0" fmla="*/ 0 h 538857"/>
                  <a:gd name="connsiteX1" fmla="*/ 10217 w 9887"/>
                  <a:gd name="connsiteY1" fmla="*/ 539681 h 538857"/>
                </a:gdLst>
                <a:ahLst/>
                <a:cxnLst>
                  <a:cxn ang="0">
                    <a:pos x="connsiteX0" y="connsiteY0"/>
                  </a:cxn>
                  <a:cxn ang="0">
                    <a:pos x="connsiteX1" y="connsiteY1"/>
                  </a:cxn>
                </a:cxnLst>
                <a:rect l="l" t="t" r="r" b="b"/>
                <a:pathLst>
                  <a:path w="9887" h="538857">
                    <a:moveTo>
                      <a:pt x="0" y="0"/>
                    </a:moveTo>
                    <a:lnTo>
                      <a:pt x="10217" y="53968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0" name="任意多边形: 形状 339"/>
              <p:cNvSpPr/>
              <p:nvPr/>
            </p:nvSpPr>
            <p:spPr>
              <a:xfrm>
                <a:off x="5649769" y="6264298"/>
                <a:ext cx="13183" cy="593237"/>
              </a:xfrm>
              <a:custGeom>
                <a:avLst/>
                <a:gdLst>
                  <a:gd name="connsiteX0" fmla="*/ 13842 w 13183"/>
                  <a:gd name="connsiteY0" fmla="*/ 0 h 593237"/>
                  <a:gd name="connsiteX1" fmla="*/ 0 w 13183"/>
                  <a:gd name="connsiteY1" fmla="*/ 593897 h 593237"/>
                </a:gdLst>
                <a:ahLst/>
                <a:cxnLst>
                  <a:cxn ang="0">
                    <a:pos x="connsiteX0" y="connsiteY0"/>
                  </a:cxn>
                  <a:cxn ang="0">
                    <a:pos x="connsiteX1" y="connsiteY1"/>
                  </a:cxn>
                </a:cxnLst>
                <a:rect l="l" t="t" r="r" b="b"/>
                <a:pathLst>
                  <a:path w="13183" h="593237">
                    <a:moveTo>
                      <a:pt x="13842" y="0"/>
                    </a:moveTo>
                    <a:lnTo>
                      <a:pt x="0" y="593897"/>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1" name="任意多边形: 形状 340"/>
              <p:cNvSpPr/>
              <p:nvPr/>
            </p:nvSpPr>
            <p:spPr>
              <a:xfrm>
                <a:off x="6426416" y="6275010"/>
                <a:ext cx="6592" cy="583350"/>
              </a:xfrm>
              <a:custGeom>
                <a:avLst/>
                <a:gdLst>
                  <a:gd name="connsiteX0" fmla="*/ 0 w 6591"/>
                  <a:gd name="connsiteY0" fmla="*/ 0 h 583350"/>
                  <a:gd name="connsiteX1" fmla="*/ 7416 w 6591"/>
                  <a:gd name="connsiteY1" fmla="*/ 583350 h 583350"/>
                </a:gdLst>
                <a:ahLst/>
                <a:cxnLst>
                  <a:cxn ang="0">
                    <a:pos x="connsiteX0" y="connsiteY0"/>
                  </a:cxn>
                  <a:cxn ang="0">
                    <a:pos x="connsiteX1" y="connsiteY1"/>
                  </a:cxn>
                </a:cxnLst>
                <a:rect l="l" t="t" r="r" b="b"/>
                <a:pathLst>
                  <a:path w="6591" h="583350">
                    <a:moveTo>
                      <a:pt x="0" y="0"/>
                    </a:moveTo>
                    <a:lnTo>
                      <a:pt x="7416" y="58335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2" name="任意多边形: 形状 341"/>
              <p:cNvSpPr/>
              <p:nvPr/>
            </p:nvSpPr>
            <p:spPr>
              <a:xfrm>
                <a:off x="5734964" y="6823590"/>
                <a:ext cx="631139" cy="57676"/>
              </a:xfrm>
              <a:custGeom>
                <a:avLst/>
                <a:gdLst>
                  <a:gd name="connsiteX0" fmla="*/ 0 w 631139"/>
                  <a:gd name="connsiteY0" fmla="*/ 39220 h 57675"/>
                  <a:gd name="connsiteX1" fmla="*/ 632128 w 631139"/>
                  <a:gd name="connsiteY1" fmla="*/ 43834 h 57675"/>
                  <a:gd name="connsiteX2" fmla="*/ 628008 w 631139"/>
                  <a:gd name="connsiteY2" fmla="*/ 40044 h 57675"/>
                  <a:gd name="connsiteX3" fmla="*/ 615979 w 631139"/>
                  <a:gd name="connsiteY3" fmla="*/ 13677 h 57675"/>
                  <a:gd name="connsiteX4" fmla="*/ 605597 w 631139"/>
                  <a:gd name="connsiteY4" fmla="*/ 0 h 57675"/>
                  <a:gd name="connsiteX5" fmla="*/ 20928 w 631139"/>
                  <a:gd name="connsiteY5" fmla="*/ 4449 h 57675"/>
                  <a:gd name="connsiteX6" fmla="*/ 5438 w 631139"/>
                  <a:gd name="connsiteY6" fmla="*/ 22246 h 57675"/>
                  <a:gd name="connsiteX7" fmla="*/ 0 w 631139"/>
                  <a:gd name="connsiteY7" fmla="*/ 39220 h 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39" h="57675">
                    <a:moveTo>
                      <a:pt x="0" y="39220"/>
                    </a:moveTo>
                    <a:cubicBezTo>
                      <a:pt x="0" y="39220"/>
                      <a:pt x="334520" y="77780"/>
                      <a:pt x="632128" y="43834"/>
                    </a:cubicBezTo>
                    <a:lnTo>
                      <a:pt x="628008" y="40044"/>
                    </a:lnTo>
                    <a:lnTo>
                      <a:pt x="615979" y="13677"/>
                    </a:lnTo>
                    <a:lnTo>
                      <a:pt x="605597" y="0"/>
                    </a:lnTo>
                    <a:lnTo>
                      <a:pt x="20928" y="4449"/>
                    </a:lnTo>
                    <a:lnTo>
                      <a:pt x="5438" y="22246"/>
                    </a:lnTo>
                    <a:lnTo>
                      <a:pt x="0" y="3922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3" name="任意多边形: 形状 342"/>
              <p:cNvSpPr/>
              <p:nvPr/>
            </p:nvSpPr>
            <p:spPr>
              <a:xfrm>
                <a:off x="5719474" y="6327248"/>
                <a:ext cx="660801" cy="64267"/>
              </a:xfrm>
              <a:custGeom>
                <a:avLst/>
                <a:gdLst>
                  <a:gd name="connsiteX0" fmla="*/ 3625 w 660801"/>
                  <a:gd name="connsiteY0" fmla="*/ 0 h 64267"/>
                  <a:gd name="connsiteX1" fmla="*/ 660801 w 660801"/>
                  <a:gd name="connsiteY1" fmla="*/ 494 h 64267"/>
                  <a:gd name="connsiteX2" fmla="*/ 656352 w 660801"/>
                  <a:gd name="connsiteY2" fmla="*/ 19445 h 64267"/>
                  <a:gd name="connsiteX3" fmla="*/ 0 w 660801"/>
                  <a:gd name="connsiteY3" fmla="*/ 21093 h 64267"/>
                  <a:gd name="connsiteX4" fmla="*/ 3625 w 660801"/>
                  <a:gd name="connsiteY4" fmla="*/ 0 h 6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01" h="64267">
                    <a:moveTo>
                      <a:pt x="3625" y="0"/>
                    </a:moveTo>
                    <a:cubicBezTo>
                      <a:pt x="3625" y="0"/>
                      <a:pt x="291511" y="77121"/>
                      <a:pt x="660801" y="494"/>
                    </a:cubicBezTo>
                    <a:lnTo>
                      <a:pt x="656352" y="19445"/>
                    </a:lnTo>
                    <a:cubicBezTo>
                      <a:pt x="656352" y="19445"/>
                      <a:pt x="360886" y="120790"/>
                      <a:pt x="0" y="21093"/>
                    </a:cubicBezTo>
                    <a:lnTo>
                      <a:pt x="3625" y="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grpSp>
        <p:sp>
          <p:nvSpPr>
            <p:cNvPr id="224" name="文本框 223"/>
            <p:cNvSpPr txBox="1"/>
            <p:nvPr/>
          </p:nvSpPr>
          <p:spPr>
            <a:xfrm>
              <a:off x="5760611" y="6524664"/>
              <a:ext cx="590332" cy="184666"/>
            </a:xfrm>
            <a:prstGeom prst="rect">
              <a:avLst/>
            </a:prstGeom>
            <a:noFill/>
          </p:spPr>
          <p:txBody>
            <a:bodyPr wrap="square" rtlCol="0">
              <a:spAutoFit/>
            </a:bodyPr>
            <a:lstStyle/>
            <a:p>
              <a:pPr algn="ctr"/>
              <a:r>
                <a:rPr lang="zh-CN" altLang="en-US" sz="600">
                  <a:solidFill>
                    <a:schemeClr val="bg1"/>
                  </a:solidFill>
                  <a:latin typeface="中山行书百年纪念版" panose="02010609000101010101" pitchFamily="49" charset="-122"/>
                  <a:ea typeface="中山行书百年纪念版" panose="02010609000101010101" pitchFamily="49" charset="-122"/>
                </a:rPr>
                <a:t>图书馆</a:t>
              </a:r>
              <a:endParaRPr lang="en-US" sz="600">
                <a:solidFill>
                  <a:schemeClr val="bg1"/>
                </a:solidFill>
                <a:latin typeface="中山行书百年纪念版" panose="02010609000101010101" pitchFamily="49" charset="-122"/>
                <a:ea typeface="中山行书百年纪念版" panose="02010609000101010101" pitchFamily="49" charset="-122"/>
              </a:endParaRPr>
            </a:p>
          </p:txBody>
        </p:sp>
      </p:grpSp>
      <p:pic>
        <p:nvPicPr>
          <p:cNvPr id="6" name="图片占位符 5" descr="logo_看图王"/>
          <p:cNvPicPr>
            <a:picLocks noChangeAspect="1"/>
          </p:cNvPicPr>
          <p:nvPr>
            <p:ph type="pic" sz="quarter" idx="10"/>
          </p:nvPr>
        </p:nvPicPr>
        <p:blipFill>
          <a:blip r:embed="rId2"/>
          <a:stretch>
            <a:fillRect/>
          </a:stretch>
        </p:blipFill>
        <p:spPr>
          <a:xfrm>
            <a:off x="10492740" y="0"/>
            <a:ext cx="1624518" cy="756000"/>
          </a:xfrm>
          <a:prstGeom prst="rect">
            <a:avLst/>
          </a:prstGeom>
        </p:spPr>
      </p:pic>
    </p:spTree>
  </p:cSld>
  <p:clrMapOvr>
    <a:masterClrMapping/>
  </p:clrMapOvr>
  <p:transition spd="slow" advTm="4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p:cNvGrpSpPr/>
          <p:nvPr/>
        </p:nvGrpSpPr>
        <p:grpSpPr>
          <a:xfrm>
            <a:off x="6871095" y="1614978"/>
            <a:ext cx="3949821" cy="1745526"/>
            <a:chOff x="1846390" y="2873795"/>
            <a:chExt cx="3949821" cy="1745526"/>
          </a:xfrm>
        </p:grpSpPr>
        <p:sp>
          <p:nvSpPr>
            <p:cNvPr id="102" name="星形: 四角 101"/>
            <p:cNvSpPr/>
            <p:nvPr/>
          </p:nvSpPr>
          <p:spPr>
            <a:xfrm flipH="1">
              <a:off x="5615459" y="2949880"/>
              <a:ext cx="180752" cy="180752"/>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任意多边形: 形状 102"/>
            <p:cNvSpPr/>
            <p:nvPr/>
          </p:nvSpPr>
          <p:spPr>
            <a:xfrm rot="2700000">
              <a:off x="2060764" y="3198338"/>
              <a:ext cx="147838" cy="147834"/>
            </a:xfrm>
            <a:custGeom>
              <a:avLst/>
              <a:gdLst>
                <a:gd name="connsiteX0" fmla="*/ 0 w 258752"/>
                <a:gd name="connsiteY0" fmla="*/ 130273 h 258745"/>
                <a:gd name="connsiteX1" fmla="*/ 0 w 258752"/>
                <a:gd name="connsiteY1" fmla="*/ 130274 h 258745"/>
                <a:gd name="connsiteX2" fmla="*/ 0 w 258752"/>
                <a:gd name="connsiteY2" fmla="*/ 130273 h 258745"/>
                <a:gd name="connsiteX3" fmla="*/ 130063 w 258752"/>
                <a:gd name="connsiteY3" fmla="*/ 0 h 258745"/>
                <a:gd name="connsiteX4" fmla="*/ 130063 w 258752"/>
                <a:gd name="connsiteY4" fmla="*/ 0 h 258745"/>
                <a:gd name="connsiteX5" fmla="*/ 130064 w 258752"/>
                <a:gd name="connsiteY5" fmla="*/ 0 h 258745"/>
                <a:gd name="connsiteX6" fmla="*/ 111768 w 258752"/>
                <a:gd name="connsiteY6" fmla="*/ 7578 h 258745"/>
                <a:gd name="connsiteX7" fmla="*/ 104190 w 258752"/>
                <a:gd name="connsiteY7" fmla="*/ 25873 h 258745"/>
                <a:gd name="connsiteX8" fmla="*/ 104190 w 258752"/>
                <a:gd name="connsiteY8" fmla="*/ 104400 h 258745"/>
                <a:gd name="connsiteX9" fmla="*/ 25874 w 258752"/>
                <a:gd name="connsiteY9" fmla="*/ 104400 h 258745"/>
                <a:gd name="connsiteX10" fmla="*/ 7578 w 258752"/>
                <a:gd name="connsiteY10" fmla="*/ 111979 h 258745"/>
                <a:gd name="connsiteX11" fmla="*/ 0 w 258752"/>
                <a:gd name="connsiteY11" fmla="*/ 130273 h 258745"/>
                <a:gd name="connsiteX12" fmla="*/ 7578 w 258752"/>
                <a:gd name="connsiteY12" fmla="*/ 148569 h 258745"/>
                <a:gd name="connsiteX13" fmla="*/ 25874 w 258752"/>
                <a:gd name="connsiteY13" fmla="*/ 156147 h 258745"/>
                <a:gd name="connsiteX14" fmla="*/ 104191 w 258752"/>
                <a:gd name="connsiteY14" fmla="*/ 156147 h 258745"/>
                <a:gd name="connsiteX15" fmla="*/ 104190 w 258752"/>
                <a:gd name="connsiteY15" fmla="*/ 232870 h 258745"/>
                <a:gd name="connsiteX16" fmla="*/ 130065 w 258752"/>
                <a:gd name="connsiteY16" fmla="*/ 258745 h 258745"/>
                <a:gd name="connsiteX17" fmla="*/ 130065 w 258752"/>
                <a:gd name="connsiteY17" fmla="*/ 258743 h 258745"/>
                <a:gd name="connsiteX18" fmla="*/ 155938 w 258752"/>
                <a:gd name="connsiteY18" fmla="*/ 232869 h 258745"/>
                <a:gd name="connsiteX19" fmla="*/ 155938 w 258752"/>
                <a:gd name="connsiteY19" fmla="*/ 156148 h 258745"/>
                <a:gd name="connsiteX20" fmla="*/ 232877 w 258752"/>
                <a:gd name="connsiteY20" fmla="*/ 156148 h 258745"/>
                <a:gd name="connsiteX21" fmla="*/ 258751 w 258752"/>
                <a:gd name="connsiteY21" fmla="*/ 130274 h 258745"/>
                <a:gd name="connsiteX22" fmla="*/ 258752 w 258752"/>
                <a:gd name="connsiteY22" fmla="*/ 130274 h 258745"/>
                <a:gd name="connsiteX23" fmla="*/ 232878 w 258752"/>
                <a:gd name="connsiteY23" fmla="*/ 104400 h 258745"/>
                <a:gd name="connsiteX24" fmla="*/ 155938 w 258752"/>
                <a:gd name="connsiteY24" fmla="*/ 104400 h 258745"/>
                <a:gd name="connsiteX25" fmla="*/ 155937 w 258752"/>
                <a:gd name="connsiteY25" fmla="*/ 25874 h 258745"/>
                <a:gd name="connsiteX26" fmla="*/ 148359 w 258752"/>
                <a:gd name="connsiteY26" fmla="*/ 7578 h 258745"/>
                <a:gd name="connsiteX27" fmla="*/ 130063 w 258752"/>
                <a:gd name="connsiteY27" fmla="*/ 0 h 2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752" h="258745">
                  <a:moveTo>
                    <a:pt x="0" y="130273"/>
                  </a:moveTo>
                  <a:lnTo>
                    <a:pt x="0" y="130274"/>
                  </a:lnTo>
                  <a:lnTo>
                    <a:pt x="0" y="130273"/>
                  </a:lnTo>
                  <a:close/>
                  <a:moveTo>
                    <a:pt x="130063" y="0"/>
                  </a:moveTo>
                  <a:lnTo>
                    <a:pt x="130063" y="0"/>
                  </a:lnTo>
                  <a:lnTo>
                    <a:pt x="130064" y="0"/>
                  </a:lnTo>
                  <a:close/>
                  <a:moveTo>
                    <a:pt x="111768" y="7578"/>
                  </a:moveTo>
                  <a:cubicBezTo>
                    <a:pt x="107086" y="12260"/>
                    <a:pt x="104190" y="18729"/>
                    <a:pt x="104190" y="25873"/>
                  </a:cubicBezTo>
                  <a:lnTo>
                    <a:pt x="104190" y="104400"/>
                  </a:lnTo>
                  <a:lnTo>
                    <a:pt x="25874" y="104400"/>
                  </a:lnTo>
                  <a:cubicBezTo>
                    <a:pt x="18729" y="104400"/>
                    <a:pt x="12260" y="107296"/>
                    <a:pt x="7578" y="111979"/>
                  </a:cubicBezTo>
                  <a:lnTo>
                    <a:pt x="0" y="130273"/>
                  </a:lnTo>
                  <a:lnTo>
                    <a:pt x="7578" y="148569"/>
                  </a:lnTo>
                  <a:cubicBezTo>
                    <a:pt x="12260" y="153251"/>
                    <a:pt x="18729" y="156147"/>
                    <a:pt x="25874" y="156147"/>
                  </a:cubicBezTo>
                  <a:lnTo>
                    <a:pt x="104191" y="156147"/>
                  </a:lnTo>
                  <a:lnTo>
                    <a:pt x="104190" y="232870"/>
                  </a:lnTo>
                  <a:cubicBezTo>
                    <a:pt x="104190" y="247161"/>
                    <a:pt x="115774" y="258745"/>
                    <a:pt x="130065" y="258745"/>
                  </a:cubicBezTo>
                  <a:lnTo>
                    <a:pt x="130065" y="258743"/>
                  </a:lnTo>
                  <a:cubicBezTo>
                    <a:pt x="144354" y="258743"/>
                    <a:pt x="155938" y="247160"/>
                    <a:pt x="155938" y="232869"/>
                  </a:cubicBezTo>
                  <a:lnTo>
                    <a:pt x="155938" y="156148"/>
                  </a:lnTo>
                  <a:lnTo>
                    <a:pt x="232877" y="156148"/>
                  </a:lnTo>
                  <a:cubicBezTo>
                    <a:pt x="247167" y="156148"/>
                    <a:pt x="258751" y="144564"/>
                    <a:pt x="258751" y="130274"/>
                  </a:cubicBezTo>
                  <a:lnTo>
                    <a:pt x="258752" y="130274"/>
                  </a:lnTo>
                  <a:cubicBezTo>
                    <a:pt x="258752" y="115984"/>
                    <a:pt x="247168" y="104400"/>
                    <a:pt x="232878" y="104400"/>
                  </a:cubicBezTo>
                  <a:lnTo>
                    <a:pt x="155938" y="104400"/>
                  </a:lnTo>
                  <a:lnTo>
                    <a:pt x="155937" y="25874"/>
                  </a:lnTo>
                  <a:cubicBezTo>
                    <a:pt x="155937" y="18729"/>
                    <a:pt x="153041" y="12260"/>
                    <a:pt x="148359" y="7578"/>
                  </a:cubicBezTo>
                  <a:lnTo>
                    <a:pt x="130063"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椭圆 103"/>
            <p:cNvSpPr/>
            <p:nvPr/>
          </p:nvSpPr>
          <p:spPr>
            <a:xfrm flipH="1">
              <a:off x="5568904" y="444054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椭圆 104"/>
            <p:cNvSpPr/>
            <p:nvPr/>
          </p:nvSpPr>
          <p:spPr>
            <a:xfrm flipH="1">
              <a:off x="2157546" y="2873795"/>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椭圆 105"/>
            <p:cNvSpPr/>
            <p:nvPr/>
          </p:nvSpPr>
          <p:spPr>
            <a:xfrm flipH="1">
              <a:off x="4630093" y="4563421"/>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flipH="1">
              <a:off x="3093192" y="4483831"/>
              <a:ext cx="134631" cy="135490"/>
            </a:xfrm>
            <a:prstGeom prst="ellipse">
              <a:avLst/>
            </a:prstGeom>
            <a:noFill/>
            <a:ln w="444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椭圆 107"/>
            <p:cNvSpPr/>
            <p:nvPr/>
          </p:nvSpPr>
          <p:spPr>
            <a:xfrm flipH="1">
              <a:off x="1846390" y="4553062"/>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星形: 四角 108"/>
            <p:cNvSpPr/>
            <p:nvPr/>
          </p:nvSpPr>
          <p:spPr>
            <a:xfrm flipH="1">
              <a:off x="1890048" y="3831256"/>
              <a:ext cx="83357" cy="83357"/>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flipH="1">
              <a:off x="5586904" y="3478307"/>
              <a:ext cx="106774" cy="107455"/>
            </a:xfrm>
            <a:prstGeom prst="ellipse">
              <a:avLst/>
            </a:prstGeom>
            <a:noFill/>
            <a:ln w="25400">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任意多边形: 形状 68"/>
          <p:cNvSpPr/>
          <p:nvPr/>
        </p:nvSpPr>
        <p:spPr>
          <a:xfrm>
            <a:off x="12526"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任意多边形: 形状 73"/>
          <p:cNvSpPr/>
          <p:nvPr/>
        </p:nvSpPr>
        <p:spPr>
          <a:xfrm>
            <a:off x="4058559"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任意多边形: 形状 74"/>
          <p:cNvSpPr/>
          <p:nvPr/>
        </p:nvSpPr>
        <p:spPr>
          <a:xfrm>
            <a:off x="8121599"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组合 42"/>
          <p:cNvGrpSpPr/>
          <p:nvPr/>
        </p:nvGrpSpPr>
        <p:grpSpPr>
          <a:xfrm>
            <a:off x="390567" y="236672"/>
            <a:ext cx="6170488" cy="919255"/>
            <a:chOff x="4798483" y="236672"/>
            <a:chExt cx="6170488" cy="919255"/>
          </a:xfrm>
        </p:grpSpPr>
        <p:grpSp>
          <p:nvGrpSpPr>
            <p:cNvPr id="44" name="组合 43"/>
            <p:cNvGrpSpPr/>
            <p:nvPr/>
          </p:nvGrpSpPr>
          <p:grpSpPr>
            <a:xfrm>
              <a:off x="4798483" y="236672"/>
              <a:ext cx="6170488" cy="734589"/>
              <a:chOff x="4115227" y="2093707"/>
              <a:chExt cx="9404699" cy="734589"/>
            </a:xfrm>
          </p:grpSpPr>
          <p:sp>
            <p:nvSpPr>
              <p:cNvPr id="49" name="文本框 48"/>
              <p:cNvSpPr txBox="1"/>
              <p:nvPr/>
            </p:nvSpPr>
            <p:spPr>
              <a:xfrm>
                <a:off x="4115229" y="2093707"/>
                <a:ext cx="9404697" cy="523220"/>
              </a:xfrm>
              <a:prstGeom prst="rect">
                <a:avLst/>
              </a:prstGeom>
              <a:noFill/>
            </p:spPr>
            <p:txBody>
              <a:bodyPr wrap="square" rtlCol="0">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三、传统教室灯管存在的问题</a:t>
                </a:r>
                <a:endParaRPr 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50" name="文本框 4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LIGHTING PRODUCTS AND PRODUCT PROBLEMS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48" name="矩形: 圆角 47"/>
            <p:cNvSpPr/>
            <p:nvPr/>
          </p:nvSpPr>
          <p:spPr>
            <a:xfrm>
              <a:off x="4901355" y="1034121"/>
              <a:ext cx="600070" cy="121806"/>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1" name="图片 5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30833" y="1501525"/>
            <a:ext cx="8467725" cy="4505325"/>
          </a:xfrm>
          <a:prstGeom prst="rect">
            <a:avLst/>
          </a:prstGeom>
        </p:spPr>
      </p:pic>
      <p:pic>
        <p:nvPicPr>
          <p:cNvPr id="5" name="图片 4"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p:cNvGrpSpPr/>
          <p:nvPr/>
        </p:nvGrpSpPr>
        <p:grpSpPr>
          <a:xfrm>
            <a:off x="6871095" y="1614978"/>
            <a:ext cx="3949821" cy="1745526"/>
            <a:chOff x="1846390" y="2873795"/>
            <a:chExt cx="3949821" cy="1745526"/>
          </a:xfrm>
        </p:grpSpPr>
        <p:sp>
          <p:nvSpPr>
            <p:cNvPr id="102" name="星形: 四角 101"/>
            <p:cNvSpPr/>
            <p:nvPr/>
          </p:nvSpPr>
          <p:spPr>
            <a:xfrm flipH="1">
              <a:off x="5615459" y="2949880"/>
              <a:ext cx="180752" cy="180752"/>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任意多边形: 形状 102"/>
            <p:cNvSpPr/>
            <p:nvPr/>
          </p:nvSpPr>
          <p:spPr>
            <a:xfrm rot="2700000">
              <a:off x="2060764" y="3198338"/>
              <a:ext cx="147838" cy="147834"/>
            </a:xfrm>
            <a:custGeom>
              <a:avLst/>
              <a:gdLst>
                <a:gd name="connsiteX0" fmla="*/ 0 w 258752"/>
                <a:gd name="connsiteY0" fmla="*/ 130273 h 258745"/>
                <a:gd name="connsiteX1" fmla="*/ 0 w 258752"/>
                <a:gd name="connsiteY1" fmla="*/ 130274 h 258745"/>
                <a:gd name="connsiteX2" fmla="*/ 0 w 258752"/>
                <a:gd name="connsiteY2" fmla="*/ 130273 h 258745"/>
                <a:gd name="connsiteX3" fmla="*/ 130063 w 258752"/>
                <a:gd name="connsiteY3" fmla="*/ 0 h 258745"/>
                <a:gd name="connsiteX4" fmla="*/ 130063 w 258752"/>
                <a:gd name="connsiteY4" fmla="*/ 0 h 258745"/>
                <a:gd name="connsiteX5" fmla="*/ 130064 w 258752"/>
                <a:gd name="connsiteY5" fmla="*/ 0 h 258745"/>
                <a:gd name="connsiteX6" fmla="*/ 111768 w 258752"/>
                <a:gd name="connsiteY6" fmla="*/ 7578 h 258745"/>
                <a:gd name="connsiteX7" fmla="*/ 104190 w 258752"/>
                <a:gd name="connsiteY7" fmla="*/ 25873 h 258745"/>
                <a:gd name="connsiteX8" fmla="*/ 104190 w 258752"/>
                <a:gd name="connsiteY8" fmla="*/ 104400 h 258745"/>
                <a:gd name="connsiteX9" fmla="*/ 25874 w 258752"/>
                <a:gd name="connsiteY9" fmla="*/ 104400 h 258745"/>
                <a:gd name="connsiteX10" fmla="*/ 7578 w 258752"/>
                <a:gd name="connsiteY10" fmla="*/ 111979 h 258745"/>
                <a:gd name="connsiteX11" fmla="*/ 0 w 258752"/>
                <a:gd name="connsiteY11" fmla="*/ 130273 h 258745"/>
                <a:gd name="connsiteX12" fmla="*/ 7578 w 258752"/>
                <a:gd name="connsiteY12" fmla="*/ 148569 h 258745"/>
                <a:gd name="connsiteX13" fmla="*/ 25874 w 258752"/>
                <a:gd name="connsiteY13" fmla="*/ 156147 h 258745"/>
                <a:gd name="connsiteX14" fmla="*/ 104191 w 258752"/>
                <a:gd name="connsiteY14" fmla="*/ 156147 h 258745"/>
                <a:gd name="connsiteX15" fmla="*/ 104190 w 258752"/>
                <a:gd name="connsiteY15" fmla="*/ 232870 h 258745"/>
                <a:gd name="connsiteX16" fmla="*/ 130065 w 258752"/>
                <a:gd name="connsiteY16" fmla="*/ 258745 h 258745"/>
                <a:gd name="connsiteX17" fmla="*/ 130065 w 258752"/>
                <a:gd name="connsiteY17" fmla="*/ 258743 h 258745"/>
                <a:gd name="connsiteX18" fmla="*/ 155938 w 258752"/>
                <a:gd name="connsiteY18" fmla="*/ 232869 h 258745"/>
                <a:gd name="connsiteX19" fmla="*/ 155938 w 258752"/>
                <a:gd name="connsiteY19" fmla="*/ 156148 h 258745"/>
                <a:gd name="connsiteX20" fmla="*/ 232877 w 258752"/>
                <a:gd name="connsiteY20" fmla="*/ 156148 h 258745"/>
                <a:gd name="connsiteX21" fmla="*/ 258751 w 258752"/>
                <a:gd name="connsiteY21" fmla="*/ 130274 h 258745"/>
                <a:gd name="connsiteX22" fmla="*/ 258752 w 258752"/>
                <a:gd name="connsiteY22" fmla="*/ 130274 h 258745"/>
                <a:gd name="connsiteX23" fmla="*/ 232878 w 258752"/>
                <a:gd name="connsiteY23" fmla="*/ 104400 h 258745"/>
                <a:gd name="connsiteX24" fmla="*/ 155938 w 258752"/>
                <a:gd name="connsiteY24" fmla="*/ 104400 h 258745"/>
                <a:gd name="connsiteX25" fmla="*/ 155937 w 258752"/>
                <a:gd name="connsiteY25" fmla="*/ 25874 h 258745"/>
                <a:gd name="connsiteX26" fmla="*/ 148359 w 258752"/>
                <a:gd name="connsiteY26" fmla="*/ 7578 h 258745"/>
                <a:gd name="connsiteX27" fmla="*/ 130063 w 258752"/>
                <a:gd name="connsiteY27" fmla="*/ 0 h 2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752" h="258745">
                  <a:moveTo>
                    <a:pt x="0" y="130273"/>
                  </a:moveTo>
                  <a:lnTo>
                    <a:pt x="0" y="130274"/>
                  </a:lnTo>
                  <a:lnTo>
                    <a:pt x="0" y="130273"/>
                  </a:lnTo>
                  <a:close/>
                  <a:moveTo>
                    <a:pt x="130063" y="0"/>
                  </a:moveTo>
                  <a:lnTo>
                    <a:pt x="130063" y="0"/>
                  </a:lnTo>
                  <a:lnTo>
                    <a:pt x="130064" y="0"/>
                  </a:lnTo>
                  <a:close/>
                  <a:moveTo>
                    <a:pt x="111768" y="7578"/>
                  </a:moveTo>
                  <a:cubicBezTo>
                    <a:pt x="107086" y="12260"/>
                    <a:pt x="104190" y="18729"/>
                    <a:pt x="104190" y="25873"/>
                  </a:cubicBezTo>
                  <a:lnTo>
                    <a:pt x="104190" y="104400"/>
                  </a:lnTo>
                  <a:lnTo>
                    <a:pt x="25874" y="104400"/>
                  </a:lnTo>
                  <a:cubicBezTo>
                    <a:pt x="18729" y="104400"/>
                    <a:pt x="12260" y="107296"/>
                    <a:pt x="7578" y="111979"/>
                  </a:cubicBezTo>
                  <a:lnTo>
                    <a:pt x="0" y="130273"/>
                  </a:lnTo>
                  <a:lnTo>
                    <a:pt x="7578" y="148569"/>
                  </a:lnTo>
                  <a:cubicBezTo>
                    <a:pt x="12260" y="153251"/>
                    <a:pt x="18729" y="156147"/>
                    <a:pt x="25874" y="156147"/>
                  </a:cubicBezTo>
                  <a:lnTo>
                    <a:pt x="104191" y="156147"/>
                  </a:lnTo>
                  <a:lnTo>
                    <a:pt x="104190" y="232870"/>
                  </a:lnTo>
                  <a:cubicBezTo>
                    <a:pt x="104190" y="247161"/>
                    <a:pt x="115774" y="258745"/>
                    <a:pt x="130065" y="258745"/>
                  </a:cubicBezTo>
                  <a:lnTo>
                    <a:pt x="130065" y="258743"/>
                  </a:lnTo>
                  <a:cubicBezTo>
                    <a:pt x="144354" y="258743"/>
                    <a:pt x="155938" y="247160"/>
                    <a:pt x="155938" y="232869"/>
                  </a:cubicBezTo>
                  <a:lnTo>
                    <a:pt x="155938" y="156148"/>
                  </a:lnTo>
                  <a:lnTo>
                    <a:pt x="232877" y="156148"/>
                  </a:lnTo>
                  <a:cubicBezTo>
                    <a:pt x="247167" y="156148"/>
                    <a:pt x="258751" y="144564"/>
                    <a:pt x="258751" y="130274"/>
                  </a:cubicBezTo>
                  <a:lnTo>
                    <a:pt x="258752" y="130274"/>
                  </a:lnTo>
                  <a:cubicBezTo>
                    <a:pt x="258752" y="115984"/>
                    <a:pt x="247168" y="104400"/>
                    <a:pt x="232878" y="104400"/>
                  </a:cubicBezTo>
                  <a:lnTo>
                    <a:pt x="155938" y="104400"/>
                  </a:lnTo>
                  <a:lnTo>
                    <a:pt x="155937" y="25874"/>
                  </a:lnTo>
                  <a:cubicBezTo>
                    <a:pt x="155937" y="18729"/>
                    <a:pt x="153041" y="12260"/>
                    <a:pt x="148359" y="7578"/>
                  </a:cubicBezTo>
                  <a:lnTo>
                    <a:pt x="130063"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椭圆 103"/>
            <p:cNvSpPr/>
            <p:nvPr/>
          </p:nvSpPr>
          <p:spPr>
            <a:xfrm flipH="1">
              <a:off x="5568904" y="444054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椭圆 104"/>
            <p:cNvSpPr/>
            <p:nvPr/>
          </p:nvSpPr>
          <p:spPr>
            <a:xfrm flipH="1">
              <a:off x="2157546" y="2873795"/>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椭圆 105"/>
            <p:cNvSpPr/>
            <p:nvPr/>
          </p:nvSpPr>
          <p:spPr>
            <a:xfrm flipH="1">
              <a:off x="4630093" y="4563421"/>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flipH="1">
              <a:off x="3093192" y="4483831"/>
              <a:ext cx="134631" cy="135490"/>
            </a:xfrm>
            <a:prstGeom prst="ellipse">
              <a:avLst/>
            </a:prstGeom>
            <a:noFill/>
            <a:ln w="444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椭圆 107"/>
            <p:cNvSpPr/>
            <p:nvPr/>
          </p:nvSpPr>
          <p:spPr>
            <a:xfrm flipH="1">
              <a:off x="1846390" y="4553062"/>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星形: 四角 108"/>
            <p:cNvSpPr/>
            <p:nvPr/>
          </p:nvSpPr>
          <p:spPr>
            <a:xfrm flipH="1">
              <a:off x="1890048" y="3831256"/>
              <a:ext cx="83357" cy="83357"/>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flipH="1">
              <a:off x="5586904" y="3478307"/>
              <a:ext cx="106774" cy="107455"/>
            </a:xfrm>
            <a:prstGeom prst="ellipse">
              <a:avLst/>
            </a:prstGeom>
            <a:noFill/>
            <a:ln w="25400">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任意多边形: 形状 68"/>
          <p:cNvSpPr/>
          <p:nvPr/>
        </p:nvSpPr>
        <p:spPr>
          <a:xfrm>
            <a:off x="12526"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任意多边形: 形状 73"/>
          <p:cNvSpPr/>
          <p:nvPr/>
        </p:nvSpPr>
        <p:spPr>
          <a:xfrm>
            <a:off x="4058559"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任意多边形: 形状 74"/>
          <p:cNvSpPr/>
          <p:nvPr/>
        </p:nvSpPr>
        <p:spPr>
          <a:xfrm>
            <a:off x="8121599" y="6200292"/>
            <a:ext cx="4063724" cy="657708"/>
          </a:xfrm>
          <a:custGeom>
            <a:avLst/>
            <a:gdLst>
              <a:gd name="connsiteX0" fmla="*/ 0 w 4064000"/>
              <a:gd name="connsiteY0" fmla="*/ 0 h 2632831"/>
              <a:gd name="connsiteX1" fmla="*/ 4064000 w 4064000"/>
              <a:gd name="connsiteY1" fmla="*/ 0 h 2632831"/>
              <a:gd name="connsiteX2" fmla="*/ 4064000 w 4064000"/>
              <a:gd name="connsiteY2" fmla="*/ 2632831 h 2632831"/>
              <a:gd name="connsiteX3" fmla="*/ 0 w 4064000"/>
              <a:gd name="connsiteY3" fmla="*/ 2632831 h 2632831"/>
            </a:gdLst>
            <a:ahLst/>
            <a:cxnLst>
              <a:cxn ang="0">
                <a:pos x="connsiteX0" y="connsiteY0"/>
              </a:cxn>
              <a:cxn ang="0">
                <a:pos x="connsiteX1" y="connsiteY1"/>
              </a:cxn>
              <a:cxn ang="0">
                <a:pos x="connsiteX2" y="connsiteY2"/>
              </a:cxn>
              <a:cxn ang="0">
                <a:pos x="connsiteX3" y="connsiteY3"/>
              </a:cxn>
            </a:cxnLst>
            <a:rect l="l" t="t" r="r" b="b"/>
            <a:pathLst>
              <a:path w="4064000" h="2632831">
                <a:moveTo>
                  <a:pt x="0" y="0"/>
                </a:moveTo>
                <a:lnTo>
                  <a:pt x="4064000" y="0"/>
                </a:lnTo>
                <a:lnTo>
                  <a:pt x="4064000" y="2632831"/>
                </a:lnTo>
                <a:lnTo>
                  <a:pt x="0" y="2632831"/>
                </a:lnTo>
                <a:close/>
              </a:path>
            </a:pathLst>
          </a:custGeom>
          <a:gradFill>
            <a:gsLst>
              <a:gs pos="0">
                <a:srgbClr val="6BBE86"/>
              </a:gs>
              <a:gs pos="100000">
                <a:srgbClr val="3491D0"/>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组合 42"/>
          <p:cNvGrpSpPr/>
          <p:nvPr/>
        </p:nvGrpSpPr>
        <p:grpSpPr>
          <a:xfrm>
            <a:off x="390567" y="236672"/>
            <a:ext cx="6170488" cy="919255"/>
            <a:chOff x="4798483" y="236672"/>
            <a:chExt cx="6170488" cy="919255"/>
          </a:xfrm>
        </p:grpSpPr>
        <p:grpSp>
          <p:nvGrpSpPr>
            <p:cNvPr id="44" name="组合 43"/>
            <p:cNvGrpSpPr/>
            <p:nvPr/>
          </p:nvGrpSpPr>
          <p:grpSpPr>
            <a:xfrm>
              <a:off x="4798483" y="236672"/>
              <a:ext cx="6170488" cy="734589"/>
              <a:chOff x="4115227" y="2093707"/>
              <a:chExt cx="9404699" cy="734589"/>
            </a:xfrm>
          </p:grpSpPr>
          <p:sp>
            <p:nvSpPr>
              <p:cNvPr id="49" name="文本框 48"/>
              <p:cNvSpPr txBox="1"/>
              <p:nvPr/>
            </p:nvSpPr>
            <p:spPr>
              <a:xfrm>
                <a:off x="4115229" y="2093707"/>
                <a:ext cx="9404697" cy="523220"/>
              </a:xfrm>
              <a:prstGeom prst="rect">
                <a:avLst/>
              </a:prstGeom>
              <a:noFill/>
            </p:spPr>
            <p:txBody>
              <a:bodyPr wrap="square" rtlCol="0">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四、中小学教室灯国家标准与现状</a:t>
                </a:r>
                <a:endParaRPr 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50" name="文本框 4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LIGHTING PRODUCTS AND PRODUCT PROBLEMS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48" name="矩形: 圆角 47"/>
            <p:cNvSpPr/>
            <p:nvPr/>
          </p:nvSpPr>
          <p:spPr>
            <a:xfrm>
              <a:off x="4901355" y="1034121"/>
              <a:ext cx="600070" cy="121806"/>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aphicFrame>
        <p:nvGraphicFramePr>
          <p:cNvPr id="22" name="内容占位符 8"/>
          <p:cNvGraphicFramePr/>
          <p:nvPr/>
        </p:nvGraphicFramePr>
        <p:xfrm>
          <a:off x="390566" y="1747924"/>
          <a:ext cx="11477778" cy="3824100"/>
        </p:xfrm>
        <a:graphic>
          <a:graphicData uri="http://schemas.openxmlformats.org/drawingml/2006/table">
            <a:tbl>
              <a:tblPr firstRow="1" bandRow="1">
                <a:tableStyleId>{5DA37D80-6434-44D0-A028-1B22A696006F}</a:tableStyleId>
              </a:tblPr>
              <a:tblGrid>
                <a:gridCol w="3825926"/>
                <a:gridCol w="3673743"/>
                <a:gridCol w="3978109"/>
              </a:tblGrid>
              <a:tr h="932164">
                <a:tc>
                  <a:txBody>
                    <a:bodyPr/>
                    <a:lstStyle/>
                    <a:p>
                      <a:pPr algn="ctr" fontAlgn="ctr"/>
                      <a:r>
                        <a:rPr lang="zh-CN" altLang="en-US" dirty="0"/>
                        <a:t>对比项</a:t>
                      </a:r>
                      <a:endParaRPr lang="zh-CN" altLang="en-US" dirty="0"/>
                    </a:p>
                  </a:txBody>
                  <a:tcPr marL="9525" marR="9525" marT="9525" marB="0" anchor="ctr">
                    <a:solidFill>
                      <a:schemeClr val="accent6">
                        <a:lumMod val="40000"/>
                        <a:lumOff val="60000"/>
                      </a:schemeClr>
                    </a:solidFill>
                  </a:tcPr>
                </a:tc>
                <a:tc>
                  <a:txBody>
                    <a:bodyPr/>
                    <a:lstStyle/>
                    <a:p>
                      <a:pPr algn="ctr" fontAlgn="ctr"/>
                      <a:r>
                        <a:rPr lang="en-US" altLang="zh-CN" dirty="0"/>
                        <a:t>GB/T 36876-2018</a:t>
                      </a:r>
                      <a:endParaRPr lang="en-US" altLang="zh-CN" dirty="0"/>
                    </a:p>
                    <a:p>
                      <a:pPr algn="ctr" fontAlgn="ctr"/>
                      <a:r>
                        <a:rPr lang="en-US" altLang="zh-CN" dirty="0"/>
                        <a:t>《</a:t>
                      </a:r>
                      <a:r>
                        <a:rPr lang="zh-CN" altLang="en-US" dirty="0"/>
                        <a:t>中小学校普通教室照明设计安装</a:t>
                      </a:r>
                      <a:endParaRPr lang="en-US" altLang="zh-CN" dirty="0"/>
                    </a:p>
                    <a:p>
                      <a:pPr algn="ctr" fontAlgn="ctr"/>
                      <a:r>
                        <a:rPr lang="zh-CN" altLang="en-US" dirty="0"/>
                        <a:t>卫生要求</a:t>
                      </a:r>
                      <a:r>
                        <a:rPr lang="en-US" altLang="zh-CN" dirty="0"/>
                        <a:t>》</a:t>
                      </a:r>
                      <a:endParaRPr lang="zh-CN" altLang="en-US" dirty="0"/>
                    </a:p>
                  </a:txBody>
                  <a:tcPr marL="9525" marR="9525" marT="9525" marB="0" anchor="ctr">
                    <a:solidFill>
                      <a:schemeClr val="accent6">
                        <a:lumMod val="40000"/>
                        <a:lumOff val="60000"/>
                      </a:schemeClr>
                    </a:solidFill>
                  </a:tcPr>
                </a:tc>
                <a:tc>
                  <a:txBody>
                    <a:bodyPr/>
                    <a:lstStyle/>
                    <a:p>
                      <a:pPr algn="ctr" fontAlgn="ctr"/>
                      <a:r>
                        <a:rPr lang="zh-CN" altLang="en-US" dirty="0"/>
                        <a:t>普遍现状</a:t>
                      </a:r>
                      <a:endParaRPr lang="zh-CN" altLang="en-US"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功率密度</a:t>
                      </a:r>
                      <a:endPar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800" b="0" i="0" u="none" strike="noStrike" dirty="0">
                          <a:solidFill>
                            <a:schemeClr val="tx1">
                              <a:lumMod val="95000"/>
                            </a:schemeClr>
                          </a:solidFill>
                          <a:effectLst/>
                          <a:latin typeface="等线" panose="02010600030101010101" pitchFamily="2" charset="-122"/>
                          <a:ea typeface="等线" panose="02010600030101010101" pitchFamily="2" charset="-122"/>
                        </a:rPr>
                        <a:t>＜11W/m²</a:t>
                      </a:r>
                      <a:endParaRPr 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zh-CN" dirty="0"/>
                        <a:t>≤</a:t>
                      </a:r>
                      <a:r>
                        <a:rPr lang="en-US" altLang="zh-CN" dirty="0"/>
                        <a:t>13.5 </a:t>
                      </a:r>
                      <a:r>
                        <a:rPr lang="zh-CN" altLang="zh-CN" dirty="0"/>
                        <a:t>（</a:t>
                      </a:r>
                      <a:r>
                        <a:rPr lang="en-US" altLang="zh-CN" dirty="0"/>
                        <a:t>W/m2</a:t>
                      </a:r>
                      <a:r>
                        <a:rPr lang="zh-CN" altLang="zh-CN" dirty="0"/>
                        <a:t>）</a:t>
                      </a:r>
                      <a:endParaRPr lang="zh-CN" altLang="en-US"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黑板维持照度</a:t>
                      </a:r>
                      <a:endPar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800" b="0" i="0" u="none" strike="noStrike" dirty="0">
                          <a:solidFill>
                            <a:schemeClr val="tx1">
                              <a:lumMod val="95000"/>
                            </a:schemeClr>
                          </a:solidFill>
                          <a:effectLst/>
                          <a:latin typeface="等线" panose="02010600030101010101" pitchFamily="2" charset="-122"/>
                          <a:ea typeface="等线" panose="02010600030101010101" pitchFamily="2" charset="-122"/>
                        </a:rPr>
                        <a:t>＞500lux</a:t>
                      </a:r>
                      <a:endParaRPr 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dirty="0"/>
                        <a:t>300Lux</a:t>
                      </a:r>
                      <a:r>
                        <a:rPr lang="zh-CN" altLang="en-US" dirty="0"/>
                        <a:t>左右</a:t>
                      </a:r>
                      <a:r>
                        <a:rPr lang="en-US" dirty="0"/>
                        <a:t>，</a:t>
                      </a:r>
                      <a:r>
                        <a:rPr lang="zh-CN" altLang="en-US" dirty="0"/>
                        <a:t>低于国标</a:t>
                      </a:r>
                      <a:endParaRPr lang="zh-CN" altLang="en-US"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桌面维持照度</a:t>
                      </a:r>
                      <a:endPar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800" b="0" i="0" u="none" strike="noStrike" dirty="0">
                          <a:solidFill>
                            <a:schemeClr val="tx1">
                              <a:lumMod val="95000"/>
                            </a:schemeClr>
                          </a:solidFill>
                          <a:effectLst/>
                          <a:latin typeface="等线" panose="02010600030101010101" pitchFamily="2" charset="-122"/>
                          <a:ea typeface="等线" panose="02010600030101010101" pitchFamily="2" charset="-122"/>
                        </a:rPr>
                        <a:t>＞300lux</a:t>
                      </a:r>
                      <a:endParaRPr 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dirty="0"/>
                        <a:t>＜200lux</a:t>
                      </a:r>
                      <a:endParaRPr lang="en-US"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光生物安全</a:t>
                      </a:r>
                      <a:r>
                        <a:rPr lang="en-US" sz="1800" b="0" i="0" u="none" strike="noStrike" dirty="0">
                          <a:solidFill>
                            <a:schemeClr val="tx1">
                              <a:lumMod val="95000"/>
                            </a:schemeClr>
                          </a:solidFill>
                          <a:effectLst/>
                          <a:latin typeface="等线" panose="02010600030101010101" pitchFamily="2" charset="-122"/>
                          <a:ea typeface="等线" panose="02010600030101010101" pitchFamily="2" charset="-122"/>
                        </a:rPr>
                        <a:t>IEC62471:2016</a:t>
                      </a:r>
                      <a:endParaRPr 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rPr>
                        <a:t>不要求</a:t>
                      </a:r>
                      <a:endPar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dirty="0"/>
                        <a:t>危害等级</a:t>
                      </a:r>
                      <a:r>
                        <a:rPr lang="en-US" altLang="zh-CN" dirty="0"/>
                        <a:t>1</a:t>
                      </a:r>
                      <a:r>
                        <a:rPr lang="zh-CN" altLang="en-US" dirty="0"/>
                        <a:t>到</a:t>
                      </a:r>
                      <a:r>
                        <a:rPr lang="en-US" altLang="zh-CN" dirty="0"/>
                        <a:t>2</a:t>
                      </a:r>
                      <a:endParaRPr lang="en-US" altLang="zh-CN"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rPr>
                        <a:t>显色指数          </a:t>
                      </a:r>
                      <a:endPar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b="0" i="0" u="none" strike="noStrike">
                          <a:solidFill>
                            <a:schemeClr val="tx1">
                              <a:lumMod val="95000"/>
                            </a:schemeClr>
                          </a:solidFill>
                          <a:effectLst/>
                          <a:latin typeface="等线" panose="02010600030101010101" pitchFamily="2" charset="-122"/>
                          <a:ea typeface="等线" panose="02010600030101010101" pitchFamily="2" charset="-122"/>
                        </a:rPr>
                        <a:t>&gt;80</a:t>
                      </a:r>
                      <a:endParaRPr lang="en-US" altLang="zh-CN" sz="1800" b="0" i="0" u="none" strike="noStrike">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dirty="0"/>
                        <a:t>70~80</a:t>
                      </a:r>
                      <a:r>
                        <a:rPr lang="zh-CN" altLang="en-US" dirty="0"/>
                        <a:t>，甚至低于</a:t>
                      </a:r>
                      <a:r>
                        <a:rPr lang="en-US" altLang="zh-CN" dirty="0"/>
                        <a:t>70</a:t>
                      </a:r>
                      <a:r>
                        <a:rPr lang="zh-CN" altLang="en-US" dirty="0"/>
                        <a:t>，光环境差</a:t>
                      </a:r>
                      <a:endParaRPr lang="zh-CN" altLang="en-US" dirty="0"/>
                    </a:p>
                  </a:txBody>
                  <a:tcPr marL="9525" marR="9525" marT="9525" marB="0" anchor="ctr">
                    <a:solidFill>
                      <a:schemeClr val="accent6">
                        <a:lumMod val="40000"/>
                        <a:lumOff val="60000"/>
                      </a:schemeClr>
                    </a:solidFill>
                  </a:tcPr>
                </a:tc>
              </a:tr>
              <a:tr h="377823">
                <a:tc>
                  <a:txBody>
                    <a:bodyPr/>
                    <a:lstStyle/>
                    <a:p>
                      <a:pPr algn="ctr" fontAlgn="ctr"/>
                      <a:r>
                        <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rPr>
                        <a:t>色温</a:t>
                      </a:r>
                      <a:endParaRPr lang="zh-CN" altLang="en-US" sz="1800" b="0" i="0" u="none" strike="noStrike">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800" b="0" i="0" u="none" strike="noStrike" dirty="0">
                          <a:solidFill>
                            <a:schemeClr val="tx1">
                              <a:lumMod val="95000"/>
                            </a:schemeClr>
                          </a:solidFill>
                          <a:effectLst/>
                          <a:latin typeface="等线" panose="02010600030101010101" pitchFamily="2" charset="-122"/>
                          <a:ea typeface="等线" panose="02010600030101010101" pitchFamily="2" charset="-122"/>
                        </a:rPr>
                        <a:t>3300-5500K</a:t>
                      </a:r>
                      <a:endParaRPr 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dirty="0"/>
                        <a:t>5600K</a:t>
                      </a:r>
                      <a:r>
                        <a:rPr lang="zh-CN" altLang="en-US" dirty="0"/>
                        <a:t>以上，蓝光危害</a:t>
                      </a:r>
                      <a:endParaRPr lang="zh-CN" altLang="en-US" dirty="0"/>
                    </a:p>
                  </a:txBody>
                  <a:tcPr marL="9525" marR="9525" marT="9525" marB="0" anchor="ctr">
                    <a:solidFill>
                      <a:schemeClr val="accent6">
                        <a:lumMod val="40000"/>
                        <a:lumOff val="60000"/>
                      </a:schemeClr>
                    </a:solidFill>
                  </a:tcPr>
                </a:tc>
              </a:tr>
              <a:tr h="624998">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眩光</a:t>
                      </a:r>
                      <a:endPar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800" b="0" i="0" u="none" strike="noStrike" dirty="0">
                          <a:solidFill>
                            <a:schemeClr val="tx1">
                              <a:lumMod val="95000"/>
                            </a:schemeClr>
                          </a:solidFill>
                          <a:effectLst/>
                          <a:latin typeface="等线" panose="02010600030101010101" pitchFamily="2" charset="-122"/>
                          <a:ea typeface="等线" panose="02010600030101010101" pitchFamily="2" charset="-122"/>
                        </a:rPr>
                        <a:t>≤</a:t>
                      </a:r>
                      <a:r>
                        <a:rPr lang="en-US" altLang="zh-CN" sz="1800" b="0" i="0" u="none" strike="noStrike" dirty="0">
                          <a:solidFill>
                            <a:schemeClr val="tx1">
                              <a:lumMod val="95000"/>
                            </a:schemeClr>
                          </a:solidFill>
                          <a:effectLst/>
                          <a:latin typeface="等线" panose="02010600030101010101" pitchFamily="2" charset="-122"/>
                          <a:ea typeface="等线" panose="02010600030101010101" pitchFamily="2" charset="-122"/>
                        </a:rPr>
                        <a:t>19</a:t>
                      </a:r>
                      <a:endParaRPr lang="en-US" altLang="zh-CN" sz="1800" b="0" i="0" u="none" strike="noStrike" dirty="0">
                        <a:solidFill>
                          <a:schemeClr val="tx1">
                            <a:lumMod val="95000"/>
                          </a:schemeClr>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dirty="0"/>
                        <a:t>&gt;25,</a:t>
                      </a:r>
                      <a:r>
                        <a:rPr lang="zh-CN" altLang="en-US" dirty="0"/>
                        <a:t>强光源直射眼睛，不舒服，有伤害</a:t>
                      </a:r>
                      <a:endParaRPr lang="zh-CN" altLang="en-US" dirty="0"/>
                    </a:p>
                  </a:txBody>
                  <a:tcPr marL="9525" marR="9525" marT="9525" marB="0" anchor="ctr">
                    <a:solidFill>
                      <a:schemeClr val="accent6">
                        <a:lumMod val="40000"/>
                        <a:lumOff val="60000"/>
                      </a:schemeClr>
                    </a:solidFill>
                  </a:tcPr>
                </a:tc>
              </a:tr>
            </a:tbl>
          </a:graphicData>
        </a:graphic>
      </p:graphicFrame>
      <p:pic>
        <p:nvPicPr>
          <p:cNvPr id="5" name="图片 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80367" y="1201215"/>
            <a:ext cx="469092" cy="469092"/>
            <a:chOff x="2029216" y="1945976"/>
            <a:chExt cx="469092" cy="469092"/>
          </a:xfrm>
        </p:grpSpPr>
        <p:grpSp>
          <p:nvGrpSpPr>
            <p:cNvPr id="37" name="组合 36"/>
            <p:cNvGrpSpPr/>
            <p:nvPr/>
          </p:nvGrpSpPr>
          <p:grpSpPr>
            <a:xfrm>
              <a:off x="2029216" y="1945976"/>
              <a:ext cx="469092" cy="469092"/>
              <a:chOff x="7784676" y="3722531"/>
              <a:chExt cx="754188" cy="754188"/>
            </a:xfrm>
          </p:grpSpPr>
          <p:sp>
            <p:nvSpPr>
              <p:cNvPr id="45" name="椭圆 44"/>
              <p:cNvSpPr/>
              <p:nvPr/>
            </p:nvSpPr>
            <p:spPr>
              <a:xfrm>
                <a:off x="7784676" y="3722531"/>
                <a:ext cx="754188" cy="754188"/>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椭圆 38"/>
            <p:cNvSpPr/>
            <p:nvPr/>
          </p:nvSpPr>
          <p:spPr>
            <a:xfrm>
              <a:off x="2269329" y="2032144"/>
              <a:ext cx="13968" cy="13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椭圆 39"/>
            <p:cNvSpPr/>
            <p:nvPr/>
          </p:nvSpPr>
          <p:spPr>
            <a:xfrm>
              <a:off x="2377899" y="2178732"/>
              <a:ext cx="13968" cy="13968"/>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星形: 四角 40"/>
            <p:cNvSpPr/>
            <p:nvPr/>
          </p:nvSpPr>
          <p:spPr>
            <a:xfrm>
              <a:off x="2135656" y="2065039"/>
              <a:ext cx="55874" cy="55874"/>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任意多边形: 形状 69"/>
            <p:cNvSpPr/>
            <p:nvPr/>
          </p:nvSpPr>
          <p:spPr>
            <a:xfrm rot="2700000">
              <a:off x="2316247" y="2279295"/>
              <a:ext cx="27937" cy="27938"/>
            </a:xfrm>
            <a:custGeom>
              <a:avLst/>
              <a:gdLst>
                <a:gd name="connsiteX0" fmla="*/ 14035 w 27937"/>
                <a:gd name="connsiteY0" fmla="*/ 0 h 27938"/>
                <a:gd name="connsiteX1" fmla="*/ 14037 w 27937"/>
                <a:gd name="connsiteY1" fmla="*/ 0 h 27938"/>
                <a:gd name="connsiteX2" fmla="*/ 14036 w 27937"/>
                <a:gd name="connsiteY2" fmla="*/ 0 h 27938"/>
                <a:gd name="connsiteX3" fmla="*/ 2794 w 27937"/>
                <a:gd name="connsiteY3" fmla="*/ 11220 h 27938"/>
                <a:gd name="connsiteX4" fmla="*/ 11243 w 27937"/>
                <a:gd name="connsiteY4" fmla="*/ 11220 h 27938"/>
                <a:gd name="connsiteX5" fmla="*/ 11243 w 27937"/>
                <a:gd name="connsiteY5" fmla="*/ 2793 h 27938"/>
                <a:gd name="connsiteX6" fmla="*/ 14036 w 27937"/>
                <a:gd name="connsiteY6" fmla="*/ 0 h 27938"/>
                <a:gd name="connsiteX7" fmla="*/ 16829 w 27937"/>
                <a:gd name="connsiteY7" fmla="*/ 2793 h 27938"/>
                <a:gd name="connsiteX8" fmla="*/ 16830 w 27937"/>
                <a:gd name="connsiteY8" fmla="*/ 11220 h 27938"/>
                <a:gd name="connsiteX9" fmla="*/ 25143 w 27937"/>
                <a:gd name="connsiteY9" fmla="*/ 11220 h 27938"/>
                <a:gd name="connsiteX10" fmla="*/ 27937 w 27937"/>
                <a:gd name="connsiteY10" fmla="*/ 14014 h 27938"/>
                <a:gd name="connsiteX11" fmla="*/ 25143 w 27937"/>
                <a:gd name="connsiteY11" fmla="*/ 16808 h 27938"/>
                <a:gd name="connsiteX12" fmla="*/ 16830 w 27937"/>
                <a:gd name="connsiteY12" fmla="*/ 16808 h 27938"/>
                <a:gd name="connsiteX13" fmla="*/ 16831 w 27937"/>
                <a:gd name="connsiteY13" fmla="*/ 25144 h 27938"/>
                <a:gd name="connsiteX14" fmla="*/ 14037 w 27937"/>
                <a:gd name="connsiteY14" fmla="*/ 27938 h 27938"/>
                <a:gd name="connsiteX15" fmla="*/ 11243 w 27937"/>
                <a:gd name="connsiteY15" fmla="*/ 25144 h 27938"/>
                <a:gd name="connsiteX16" fmla="*/ 11243 w 27937"/>
                <a:gd name="connsiteY16" fmla="*/ 16807 h 27938"/>
                <a:gd name="connsiteX17" fmla="*/ 2794 w 27937"/>
                <a:gd name="connsiteY17" fmla="*/ 16807 h 27938"/>
                <a:gd name="connsiteX18" fmla="*/ 1 w 27937"/>
                <a:gd name="connsiteY18" fmla="*/ 14013 h 27938"/>
                <a:gd name="connsiteX19" fmla="*/ 0 w 27937"/>
                <a:gd name="connsiteY19" fmla="*/ 14013 h 27938"/>
                <a:gd name="connsiteX20" fmla="*/ 1 w 27937"/>
                <a:gd name="connsiteY20" fmla="*/ 14013 h 27938"/>
                <a:gd name="connsiteX21" fmla="*/ 0 w 27937"/>
                <a:gd name="connsiteY21" fmla="*/ 14014 h 2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937" h="27938">
                  <a:moveTo>
                    <a:pt x="14035" y="0"/>
                  </a:moveTo>
                  <a:lnTo>
                    <a:pt x="14037" y="0"/>
                  </a:lnTo>
                  <a:lnTo>
                    <a:pt x="14036" y="0"/>
                  </a:lnTo>
                  <a:close/>
                  <a:moveTo>
                    <a:pt x="2794" y="11220"/>
                  </a:moveTo>
                  <a:lnTo>
                    <a:pt x="11243" y="11220"/>
                  </a:lnTo>
                  <a:lnTo>
                    <a:pt x="11243" y="2793"/>
                  </a:lnTo>
                  <a:lnTo>
                    <a:pt x="14036" y="0"/>
                  </a:lnTo>
                  <a:lnTo>
                    <a:pt x="16829" y="2793"/>
                  </a:lnTo>
                  <a:lnTo>
                    <a:pt x="16830" y="11220"/>
                  </a:lnTo>
                  <a:lnTo>
                    <a:pt x="25143" y="11220"/>
                  </a:lnTo>
                  <a:cubicBezTo>
                    <a:pt x="26685" y="11220"/>
                    <a:pt x="27937" y="12471"/>
                    <a:pt x="27937" y="14014"/>
                  </a:cubicBezTo>
                  <a:cubicBezTo>
                    <a:pt x="27937" y="15557"/>
                    <a:pt x="26685" y="16808"/>
                    <a:pt x="25143" y="16808"/>
                  </a:cubicBezTo>
                  <a:lnTo>
                    <a:pt x="16830" y="16808"/>
                  </a:lnTo>
                  <a:lnTo>
                    <a:pt x="16831" y="25144"/>
                  </a:lnTo>
                  <a:cubicBezTo>
                    <a:pt x="16831" y="26686"/>
                    <a:pt x="15580" y="27938"/>
                    <a:pt x="14037" y="27938"/>
                  </a:cubicBezTo>
                  <a:cubicBezTo>
                    <a:pt x="12493" y="27937"/>
                    <a:pt x="11243" y="26686"/>
                    <a:pt x="11243" y="25144"/>
                  </a:cubicBezTo>
                  <a:lnTo>
                    <a:pt x="11243" y="16807"/>
                  </a:lnTo>
                  <a:lnTo>
                    <a:pt x="2794" y="16807"/>
                  </a:lnTo>
                  <a:lnTo>
                    <a:pt x="1" y="14013"/>
                  </a:lnTo>
                  <a:close/>
                  <a:moveTo>
                    <a:pt x="0" y="14013"/>
                  </a:moveTo>
                  <a:lnTo>
                    <a:pt x="1" y="14013"/>
                  </a:lnTo>
                  <a:lnTo>
                    <a:pt x="0" y="140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图形 31"/>
            <p:cNvGrpSpPr/>
            <p:nvPr/>
          </p:nvGrpSpPr>
          <p:grpSpPr>
            <a:xfrm>
              <a:off x="2150148" y="2092541"/>
              <a:ext cx="194524" cy="194511"/>
              <a:chOff x="8003651" y="3943646"/>
              <a:chExt cx="311316" cy="311295"/>
            </a:xfrm>
          </p:grpSpPr>
          <p:sp>
            <p:nvSpPr>
              <p:cNvPr id="35" name="任意多边形: 形状 34"/>
              <p:cNvSpPr/>
              <p:nvPr/>
            </p:nvSpPr>
            <p:spPr>
              <a:xfrm>
                <a:off x="8003651" y="3943649"/>
                <a:ext cx="311296" cy="200836"/>
              </a:xfrm>
              <a:custGeom>
                <a:avLst/>
                <a:gdLst>
                  <a:gd name="connsiteX0" fmla="*/ 0 w 311296"/>
                  <a:gd name="connsiteY0" fmla="*/ 145606 h 200836"/>
                  <a:gd name="connsiteX1" fmla="*/ 311296 w 311296"/>
                  <a:gd name="connsiteY1" fmla="*/ 0 h 200836"/>
                  <a:gd name="connsiteX2" fmla="*/ 110460 w 311296"/>
                  <a:gd name="connsiteY2" fmla="*/ 200836 h 200836"/>
                </a:gdLst>
                <a:ahLst/>
                <a:cxnLst>
                  <a:cxn ang="0">
                    <a:pos x="connsiteX0" y="connsiteY0"/>
                  </a:cxn>
                  <a:cxn ang="0">
                    <a:pos x="connsiteX1" y="connsiteY1"/>
                  </a:cxn>
                  <a:cxn ang="0">
                    <a:pos x="connsiteX2" y="connsiteY2"/>
                  </a:cxn>
                </a:cxnLst>
                <a:rect l="l" t="t" r="r" b="b"/>
                <a:pathLst>
                  <a:path w="311296" h="200836">
                    <a:moveTo>
                      <a:pt x="0" y="145606"/>
                    </a:moveTo>
                    <a:lnTo>
                      <a:pt x="311296" y="0"/>
                    </a:lnTo>
                    <a:lnTo>
                      <a:pt x="110460" y="200836"/>
                    </a:lnTo>
                    <a:close/>
                  </a:path>
                </a:pathLst>
              </a:custGeom>
              <a:noFill/>
              <a:ln w="12700" cap="flat">
                <a:solidFill>
                  <a:schemeClr val="bg1"/>
                </a:solidFill>
                <a:prstDash val="solid"/>
                <a:bevel/>
              </a:ln>
            </p:spPr>
            <p:txBody>
              <a:bodyPr rtlCol="0" anchor="ctr"/>
              <a:lstStyle/>
              <a:p>
                <a:endParaRPr lang="en-US"/>
              </a:p>
            </p:txBody>
          </p:sp>
          <p:sp>
            <p:nvSpPr>
              <p:cNvPr id="36" name="任意多边形: 形状 35"/>
              <p:cNvSpPr/>
              <p:nvPr/>
            </p:nvSpPr>
            <p:spPr>
              <a:xfrm>
                <a:off x="8114131" y="3943646"/>
                <a:ext cx="200836" cy="311295"/>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grpSp>
      </p:grpSp>
      <p:grpSp>
        <p:nvGrpSpPr>
          <p:cNvPr id="99" name="组合 98"/>
          <p:cNvGrpSpPr/>
          <p:nvPr/>
        </p:nvGrpSpPr>
        <p:grpSpPr>
          <a:xfrm>
            <a:off x="6871095" y="1928128"/>
            <a:ext cx="3949821" cy="1745526"/>
            <a:chOff x="1846390" y="2873795"/>
            <a:chExt cx="3949821" cy="1745526"/>
          </a:xfrm>
        </p:grpSpPr>
        <p:sp>
          <p:nvSpPr>
            <p:cNvPr id="102" name="星形: 四角 101"/>
            <p:cNvSpPr/>
            <p:nvPr/>
          </p:nvSpPr>
          <p:spPr>
            <a:xfrm flipH="1">
              <a:off x="5615459" y="2949880"/>
              <a:ext cx="180752" cy="180752"/>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任意多边形: 形状 102"/>
            <p:cNvSpPr/>
            <p:nvPr/>
          </p:nvSpPr>
          <p:spPr>
            <a:xfrm rot="2700000">
              <a:off x="2060764" y="3198338"/>
              <a:ext cx="147838" cy="147834"/>
            </a:xfrm>
            <a:custGeom>
              <a:avLst/>
              <a:gdLst>
                <a:gd name="connsiteX0" fmla="*/ 0 w 258752"/>
                <a:gd name="connsiteY0" fmla="*/ 130273 h 258745"/>
                <a:gd name="connsiteX1" fmla="*/ 0 w 258752"/>
                <a:gd name="connsiteY1" fmla="*/ 130274 h 258745"/>
                <a:gd name="connsiteX2" fmla="*/ 0 w 258752"/>
                <a:gd name="connsiteY2" fmla="*/ 130273 h 258745"/>
                <a:gd name="connsiteX3" fmla="*/ 130063 w 258752"/>
                <a:gd name="connsiteY3" fmla="*/ 0 h 258745"/>
                <a:gd name="connsiteX4" fmla="*/ 130063 w 258752"/>
                <a:gd name="connsiteY4" fmla="*/ 0 h 258745"/>
                <a:gd name="connsiteX5" fmla="*/ 130064 w 258752"/>
                <a:gd name="connsiteY5" fmla="*/ 0 h 258745"/>
                <a:gd name="connsiteX6" fmla="*/ 111768 w 258752"/>
                <a:gd name="connsiteY6" fmla="*/ 7578 h 258745"/>
                <a:gd name="connsiteX7" fmla="*/ 104190 w 258752"/>
                <a:gd name="connsiteY7" fmla="*/ 25873 h 258745"/>
                <a:gd name="connsiteX8" fmla="*/ 104190 w 258752"/>
                <a:gd name="connsiteY8" fmla="*/ 104400 h 258745"/>
                <a:gd name="connsiteX9" fmla="*/ 25874 w 258752"/>
                <a:gd name="connsiteY9" fmla="*/ 104400 h 258745"/>
                <a:gd name="connsiteX10" fmla="*/ 7578 w 258752"/>
                <a:gd name="connsiteY10" fmla="*/ 111979 h 258745"/>
                <a:gd name="connsiteX11" fmla="*/ 0 w 258752"/>
                <a:gd name="connsiteY11" fmla="*/ 130273 h 258745"/>
                <a:gd name="connsiteX12" fmla="*/ 7578 w 258752"/>
                <a:gd name="connsiteY12" fmla="*/ 148569 h 258745"/>
                <a:gd name="connsiteX13" fmla="*/ 25874 w 258752"/>
                <a:gd name="connsiteY13" fmla="*/ 156147 h 258745"/>
                <a:gd name="connsiteX14" fmla="*/ 104191 w 258752"/>
                <a:gd name="connsiteY14" fmla="*/ 156147 h 258745"/>
                <a:gd name="connsiteX15" fmla="*/ 104190 w 258752"/>
                <a:gd name="connsiteY15" fmla="*/ 232870 h 258745"/>
                <a:gd name="connsiteX16" fmla="*/ 130065 w 258752"/>
                <a:gd name="connsiteY16" fmla="*/ 258745 h 258745"/>
                <a:gd name="connsiteX17" fmla="*/ 130065 w 258752"/>
                <a:gd name="connsiteY17" fmla="*/ 258743 h 258745"/>
                <a:gd name="connsiteX18" fmla="*/ 155938 w 258752"/>
                <a:gd name="connsiteY18" fmla="*/ 232869 h 258745"/>
                <a:gd name="connsiteX19" fmla="*/ 155938 w 258752"/>
                <a:gd name="connsiteY19" fmla="*/ 156148 h 258745"/>
                <a:gd name="connsiteX20" fmla="*/ 232877 w 258752"/>
                <a:gd name="connsiteY20" fmla="*/ 156148 h 258745"/>
                <a:gd name="connsiteX21" fmla="*/ 258751 w 258752"/>
                <a:gd name="connsiteY21" fmla="*/ 130274 h 258745"/>
                <a:gd name="connsiteX22" fmla="*/ 258752 w 258752"/>
                <a:gd name="connsiteY22" fmla="*/ 130274 h 258745"/>
                <a:gd name="connsiteX23" fmla="*/ 232878 w 258752"/>
                <a:gd name="connsiteY23" fmla="*/ 104400 h 258745"/>
                <a:gd name="connsiteX24" fmla="*/ 155938 w 258752"/>
                <a:gd name="connsiteY24" fmla="*/ 104400 h 258745"/>
                <a:gd name="connsiteX25" fmla="*/ 155937 w 258752"/>
                <a:gd name="connsiteY25" fmla="*/ 25874 h 258745"/>
                <a:gd name="connsiteX26" fmla="*/ 148359 w 258752"/>
                <a:gd name="connsiteY26" fmla="*/ 7578 h 258745"/>
                <a:gd name="connsiteX27" fmla="*/ 130063 w 258752"/>
                <a:gd name="connsiteY27" fmla="*/ 0 h 2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752" h="258745">
                  <a:moveTo>
                    <a:pt x="0" y="130273"/>
                  </a:moveTo>
                  <a:lnTo>
                    <a:pt x="0" y="130274"/>
                  </a:lnTo>
                  <a:lnTo>
                    <a:pt x="0" y="130273"/>
                  </a:lnTo>
                  <a:close/>
                  <a:moveTo>
                    <a:pt x="130063" y="0"/>
                  </a:moveTo>
                  <a:lnTo>
                    <a:pt x="130063" y="0"/>
                  </a:lnTo>
                  <a:lnTo>
                    <a:pt x="130064" y="0"/>
                  </a:lnTo>
                  <a:close/>
                  <a:moveTo>
                    <a:pt x="111768" y="7578"/>
                  </a:moveTo>
                  <a:cubicBezTo>
                    <a:pt x="107086" y="12260"/>
                    <a:pt x="104190" y="18729"/>
                    <a:pt x="104190" y="25873"/>
                  </a:cubicBezTo>
                  <a:lnTo>
                    <a:pt x="104190" y="104400"/>
                  </a:lnTo>
                  <a:lnTo>
                    <a:pt x="25874" y="104400"/>
                  </a:lnTo>
                  <a:cubicBezTo>
                    <a:pt x="18729" y="104400"/>
                    <a:pt x="12260" y="107296"/>
                    <a:pt x="7578" y="111979"/>
                  </a:cubicBezTo>
                  <a:lnTo>
                    <a:pt x="0" y="130273"/>
                  </a:lnTo>
                  <a:lnTo>
                    <a:pt x="7578" y="148569"/>
                  </a:lnTo>
                  <a:cubicBezTo>
                    <a:pt x="12260" y="153251"/>
                    <a:pt x="18729" y="156147"/>
                    <a:pt x="25874" y="156147"/>
                  </a:cubicBezTo>
                  <a:lnTo>
                    <a:pt x="104191" y="156147"/>
                  </a:lnTo>
                  <a:lnTo>
                    <a:pt x="104190" y="232870"/>
                  </a:lnTo>
                  <a:cubicBezTo>
                    <a:pt x="104190" y="247161"/>
                    <a:pt x="115774" y="258745"/>
                    <a:pt x="130065" y="258745"/>
                  </a:cubicBezTo>
                  <a:lnTo>
                    <a:pt x="130065" y="258743"/>
                  </a:lnTo>
                  <a:cubicBezTo>
                    <a:pt x="144354" y="258743"/>
                    <a:pt x="155938" y="247160"/>
                    <a:pt x="155938" y="232869"/>
                  </a:cubicBezTo>
                  <a:lnTo>
                    <a:pt x="155938" y="156148"/>
                  </a:lnTo>
                  <a:lnTo>
                    <a:pt x="232877" y="156148"/>
                  </a:lnTo>
                  <a:cubicBezTo>
                    <a:pt x="247167" y="156148"/>
                    <a:pt x="258751" y="144564"/>
                    <a:pt x="258751" y="130274"/>
                  </a:cubicBezTo>
                  <a:lnTo>
                    <a:pt x="258752" y="130274"/>
                  </a:lnTo>
                  <a:cubicBezTo>
                    <a:pt x="258752" y="115984"/>
                    <a:pt x="247168" y="104400"/>
                    <a:pt x="232878" y="104400"/>
                  </a:cubicBezTo>
                  <a:lnTo>
                    <a:pt x="155938" y="104400"/>
                  </a:lnTo>
                  <a:lnTo>
                    <a:pt x="155937" y="25874"/>
                  </a:lnTo>
                  <a:cubicBezTo>
                    <a:pt x="155937" y="18729"/>
                    <a:pt x="153041" y="12260"/>
                    <a:pt x="148359" y="7578"/>
                  </a:cubicBezTo>
                  <a:lnTo>
                    <a:pt x="130063"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椭圆 103"/>
            <p:cNvSpPr/>
            <p:nvPr/>
          </p:nvSpPr>
          <p:spPr>
            <a:xfrm flipH="1">
              <a:off x="5568904" y="444054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椭圆 104"/>
            <p:cNvSpPr/>
            <p:nvPr/>
          </p:nvSpPr>
          <p:spPr>
            <a:xfrm flipH="1">
              <a:off x="2157546" y="2873795"/>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椭圆 105"/>
            <p:cNvSpPr/>
            <p:nvPr/>
          </p:nvSpPr>
          <p:spPr>
            <a:xfrm flipH="1">
              <a:off x="4630093" y="4563421"/>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flipH="1">
              <a:off x="3093192" y="4483831"/>
              <a:ext cx="134631" cy="135490"/>
            </a:xfrm>
            <a:prstGeom prst="ellipse">
              <a:avLst/>
            </a:prstGeom>
            <a:noFill/>
            <a:ln w="444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椭圆 107"/>
            <p:cNvSpPr/>
            <p:nvPr/>
          </p:nvSpPr>
          <p:spPr>
            <a:xfrm flipH="1">
              <a:off x="1846390" y="4553062"/>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星形: 四角 108"/>
            <p:cNvSpPr/>
            <p:nvPr/>
          </p:nvSpPr>
          <p:spPr>
            <a:xfrm flipH="1">
              <a:off x="1890048" y="3831256"/>
              <a:ext cx="83357" cy="83357"/>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flipH="1">
              <a:off x="5586904" y="3478307"/>
              <a:ext cx="106774" cy="107455"/>
            </a:xfrm>
            <a:prstGeom prst="ellipse">
              <a:avLst/>
            </a:prstGeom>
            <a:noFill/>
            <a:ln w="25400">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组合 42"/>
          <p:cNvGrpSpPr/>
          <p:nvPr/>
        </p:nvGrpSpPr>
        <p:grpSpPr>
          <a:xfrm>
            <a:off x="390567" y="236672"/>
            <a:ext cx="5574130" cy="833449"/>
            <a:chOff x="4798483" y="236672"/>
            <a:chExt cx="5574130" cy="833449"/>
          </a:xfrm>
        </p:grpSpPr>
        <p:grpSp>
          <p:nvGrpSpPr>
            <p:cNvPr id="44" name="组合 43"/>
            <p:cNvGrpSpPr/>
            <p:nvPr/>
          </p:nvGrpSpPr>
          <p:grpSpPr>
            <a:xfrm>
              <a:off x="4798483" y="236672"/>
              <a:ext cx="5574130" cy="734589"/>
              <a:chOff x="4115227" y="2093707"/>
              <a:chExt cx="8495764" cy="734589"/>
            </a:xfrm>
          </p:grpSpPr>
          <p:sp>
            <p:nvSpPr>
              <p:cNvPr id="49" name="文本框 48"/>
              <p:cNvSpPr txBox="1"/>
              <p:nvPr/>
            </p:nvSpPr>
            <p:spPr>
              <a:xfrm>
                <a:off x="4115230" y="2093707"/>
                <a:ext cx="8263145" cy="523220"/>
              </a:xfrm>
              <a:prstGeom prst="rect">
                <a:avLst/>
              </a:prstGeom>
              <a:noFill/>
            </p:spPr>
            <p:txBody>
              <a:bodyPr wrap="square" rtlCol="0">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五、照明不健康带来的危害</a:t>
                </a:r>
                <a:endParaRPr 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50" name="文本框 4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LIGHTING PRODUCTS AND PRODUCT PROBLEMS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48" name="矩形: 圆角 47"/>
            <p:cNvSpPr/>
            <p:nvPr/>
          </p:nvSpPr>
          <p:spPr>
            <a:xfrm>
              <a:off x="4901355"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399846"/>
            <a:ext cx="12192000" cy="2486926"/>
          </a:xfrm>
          <a:prstGeom prst="rect">
            <a:avLst/>
          </a:prstGeom>
        </p:spPr>
      </p:pic>
      <p:grpSp>
        <p:nvGrpSpPr>
          <p:cNvPr id="46" name="组合 45"/>
          <p:cNvGrpSpPr/>
          <p:nvPr/>
        </p:nvGrpSpPr>
        <p:grpSpPr>
          <a:xfrm>
            <a:off x="490561" y="1462153"/>
            <a:ext cx="5255976" cy="3818630"/>
            <a:chOff x="1418961" y="2318323"/>
            <a:chExt cx="5255976" cy="3818630"/>
          </a:xfrm>
        </p:grpSpPr>
        <p:grpSp>
          <p:nvGrpSpPr>
            <p:cNvPr id="54" name="组合 53"/>
            <p:cNvGrpSpPr/>
            <p:nvPr/>
          </p:nvGrpSpPr>
          <p:grpSpPr>
            <a:xfrm>
              <a:off x="1535357" y="2453354"/>
              <a:ext cx="4963184" cy="3683599"/>
              <a:chOff x="1535357" y="2453354"/>
              <a:chExt cx="4963184" cy="3683599"/>
            </a:xfrm>
          </p:grpSpPr>
          <p:sp>
            <p:nvSpPr>
              <p:cNvPr id="60" name="KSO_GN4"/>
              <p:cNvSpPr>
                <a:spLocks noChangeArrowheads="1"/>
              </p:cNvSpPr>
              <p:nvPr/>
            </p:nvSpPr>
            <p:spPr bwMode="auto">
              <a:xfrm>
                <a:off x="1535357" y="2453354"/>
                <a:ext cx="1998127" cy="1998976"/>
              </a:xfrm>
              <a:prstGeom prst="ellipse">
                <a:avLst/>
              </a:prstGeom>
              <a:solidFill>
                <a:srgbClr val="C0000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822325">
                  <a:lnSpc>
                    <a:spcPct val="130000"/>
                  </a:lnSpc>
                  <a:defRPr/>
                </a:pPr>
                <a:r>
                  <a:rPr lang="en-US" altLang="zh-CN" sz="4800" kern="0" dirty="0">
                    <a:solidFill>
                      <a:sysClr val="window" lastClr="FFFFFF"/>
                    </a:solidFill>
                    <a:latin typeface="+mn-ea"/>
                    <a:ea typeface="+mn-ea"/>
                  </a:rPr>
                  <a:t>04</a:t>
                </a:r>
                <a:endParaRPr lang="en-US" altLang="zh-CN" sz="4800" kern="0" dirty="0">
                  <a:solidFill>
                    <a:sysClr val="window" lastClr="FFFFFF"/>
                  </a:solidFill>
                  <a:latin typeface="+mn-ea"/>
                  <a:ea typeface="+mn-ea"/>
                </a:endParaRPr>
              </a:p>
            </p:txBody>
          </p:sp>
          <p:sp>
            <p:nvSpPr>
              <p:cNvPr id="61" name="KSO_GN3"/>
              <p:cNvSpPr>
                <a:spLocks noChangeArrowheads="1"/>
              </p:cNvSpPr>
              <p:nvPr/>
            </p:nvSpPr>
            <p:spPr bwMode="auto">
              <a:xfrm>
                <a:off x="3374949" y="3917937"/>
                <a:ext cx="1413972" cy="1414572"/>
              </a:xfrm>
              <a:prstGeom prst="ellipse">
                <a:avLst/>
              </a:prstGeom>
              <a:solidFill>
                <a:srgbClr val="C0000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822325">
                  <a:lnSpc>
                    <a:spcPct val="130000"/>
                  </a:lnSpc>
                  <a:defRPr/>
                </a:pPr>
                <a:r>
                  <a:rPr lang="en-US" altLang="zh-CN" sz="3360" kern="0" dirty="0">
                    <a:solidFill>
                      <a:sysClr val="window" lastClr="FFFFFF"/>
                    </a:solidFill>
                    <a:latin typeface="+mn-ea"/>
                    <a:ea typeface="+mn-ea"/>
                  </a:rPr>
                  <a:t>03</a:t>
                </a:r>
                <a:endParaRPr lang="en-US" altLang="zh-CN" sz="3360" kern="0" dirty="0">
                  <a:solidFill>
                    <a:sysClr val="window" lastClr="FFFFFF"/>
                  </a:solidFill>
                  <a:latin typeface="+mn-ea"/>
                  <a:ea typeface="+mn-ea"/>
                </a:endParaRPr>
              </a:p>
            </p:txBody>
          </p:sp>
          <p:sp>
            <p:nvSpPr>
              <p:cNvPr id="62" name="KSO_GN2"/>
              <p:cNvSpPr>
                <a:spLocks noChangeArrowheads="1"/>
              </p:cNvSpPr>
              <p:nvPr/>
            </p:nvSpPr>
            <p:spPr bwMode="auto">
              <a:xfrm rot="10800000" flipV="1">
                <a:off x="4841766" y="4699523"/>
                <a:ext cx="1008347" cy="1008775"/>
              </a:xfrm>
              <a:prstGeom prst="ellipse">
                <a:avLst/>
              </a:prstGeom>
              <a:solidFill>
                <a:srgbClr val="C0000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822325">
                  <a:lnSpc>
                    <a:spcPct val="130000"/>
                  </a:lnSpc>
                  <a:defRPr/>
                </a:pPr>
                <a:r>
                  <a:rPr lang="en-US" altLang="zh-CN" sz="2880" kern="0" dirty="0">
                    <a:solidFill>
                      <a:sysClr val="window" lastClr="FFFFFF"/>
                    </a:solidFill>
                    <a:latin typeface="+mn-ea"/>
                    <a:ea typeface="+mn-ea"/>
                  </a:rPr>
                  <a:t>02</a:t>
                </a:r>
                <a:endParaRPr lang="en-US" altLang="zh-CN" sz="1320" kern="0" dirty="0">
                  <a:solidFill>
                    <a:sysClr val="window" lastClr="FFFFFF"/>
                  </a:solidFill>
                  <a:latin typeface="+mn-ea"/>
                  <a:ea typeface="+mn-ea"/>
                </a:endParaRPr>
              </a:p>
            </p:txBody>
          </p:sp>
          <p:sp>
            <p:nvSpPr>
              <p:cNvPr id="63" name="KSO_GN1"/>
              <p:cNvSpPr>
                <a:spLocks noChangeArrowheads="1"/>
              </p:cNvSpPr>
              <p:nvPr/>
            </p:nvSpPr>
            <p:spPr bwMode="auto">
              <a:xfrm>
                <a:off x="5802981" y="5441098"/>
                <a:ext cx="695560" cy="695855"/>
              </a:xfrm>
              <a:prstGeom prst="ellipse">
                <a:avLst/>
              </a:prstGeom>
              <a:solidFill>
                <a:srgbClr val="C0000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822325">
                  <a:lnSpc>
                    <a:spcPct val="130000"/>
                  </a:lnSpc>
                  <a:defRPr/>
                </a:pPr>
                <a:r>
                  <a:rPr lang="en-US" altLang="zh-CN" sz="2880" kern="0" dirty="0">
                    <a:solidFill>
                      <a:sysClr val="window" lastClr="FFFFFF"/>
                    </a:solidFill>
                    <a:latin typeface="+mn-ea"/>
                    <a:ea typeface="+mn-ea"/>
                  </a:rPr>
                  <a:t>01</a:t>
                </a:r>
                <a:endParaRPr lang="en-US" altLang="zh-CN" sz="2880" kern="0" dirty="0">
                  <a:solidFill>
                    <a:sysClr val="window" lastClr="FFFFFF"/>
                  </a:solidFill>
                  <a:latin typeface="+mn-ea"/>
                  <a:ea typeface="+mn-ea"/>
                </a:endParaRPr>
              </a:p>
            </p:txBody>
          </p:sp>
        </p:grpSp>
        <p:grpSp>
          <p:nvGrpSpPr>
            <p:cNvPr id="55" name="Group 3"/>
            <p:cNvGrpSpPr/>
            <p:nvPr/>
          </p:nvGrpSpPr>
          <p:grpSpPr bwMode="auto">
            <a:xfrm>
              <a:off x="1418961" y="2318323"/>
              <a:ext cx="5255976" cy="3470702"/>
              <a:chOff x="0" y="0"/>
              <a:chExt cx="5166566" cy="3409678"/>
            </a:xfrm>
          </p:grpSpPr>
          <p:sp>
            <p:nvSpPr>
              <p:cNvPr id="56"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chemeClr val="tx1">
                    <a:lumMod val="65000"/>
                    <a:lumOff val="35000"/>
                  </a:schemeClr>
                </a:solidFill>
                <a:prstDash val="sysDot"/>
                <a:round/>
                <a:tailEnd type="triangle" w="lg" len="lg"/>
              </a:ln>
              <a:extLst>
                <a:ext uri="{909E8E84-426E-40DD-AFC4-6F175D3DCCD1}">
                  <a14:hiddenFill xmlns:a14="http://schemas.microsoft.com/office/drawing/2010/main">
                    <a:solidFill>
                      <a:srgbClr val="FFFFFF"/>
                    </a:solidFill>
                  </a14:hiddenFill>
                </a:ext>
              </a:extLst>
            </p:spPr>
            <p:txBody>
              <a:bodyPr lIns="82296" tIns="41148" rIns="82296" bIns="41148" anchor="ctr"/>
              <a:lstStyle/>
              <a:p>
                <a:pPr defTabSz="1096645">
                  <a:defRPr/>
                </a:pPr>
                <a:endParaRPr lang="zh-CN" altLang="en-US" sz="1620" kern="0">
                  <a:solidFill>
                    <a:sysClr val="windowText" lastClr="000000"/>
                  </a:solidFill>
                </a:endParaRPr>
              </a:p>
            </p:txBody>
          </p:sp>
          <p:sp>
            <p:nvSpPr>
              <p:cNvPr id="57"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1">
                    <a:lumMod val="65000"/>
                    <a:lumOff val="35000"/>
                  </a:schemeClr>
                </a:solidFill>
                <a:prstDash val="sysDot"/>
                <a:round/>
              </a:ln>
              <a:extLst>
                <a:ext uri="{909E8E84-426E-40DD-AFC4-6F175D3DCCD1}">
                  <a14:hiddenFill xmlns:a14="http://schemas.microsoft.com/office/drawing/2010/main">
                    <a:solidFill>
                      <a:srgbClr val="FFFFFF"/>
                    </a:solidFill>
                  </a14:hiddenFill>
                </a:ext>
              </a:extLst>
            </p:spPr>
            <p:txBody>
              <a:bodyPr lIns="82296" tIns="41148" rIns="82296" bIns="41148" anchor="ctr"/>
              <a:lstStyle/>
              <a:p>
                <a:pPr defTabSz="1096645">
                  <a:defRPr/>
                </a:pPr>
                <a:endParaRPr lang="zh-CN" altLang="en-US" sz="1620" kern="0">
                  <a:solidFill>
                    <a:sysClr val="windowText" lastClr="000000"/>
                  </a:solidFill>
                </a:endParaRPr>
              </a:p>
            </p:txBody>
          </p:sp>
          <p:sp>
            <p:nvSpPr>
              <p:cNvPr id="58"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1">
                    <a:lumMod val="65000"/>
                    <a:lumOff val="35000"/>
                  </a:schemeClr>
                </a:solidFill>
                <a:prstDash val="sysDot"/>
                <a:round/>
              </a:ln>
              <a:extLst>
                <a:ext uri="{909E8E84-426E-40DD-AFC4-6F175D3DCCD1}">
                  <a14:hiddenFill xmlns:a14="http://schemas.microsoft.com/office/drawing/2010/main">
                    <a:solidFill>
                      <a:srgbClr val="FFFFFF"/>
                    </a:solidFill>
                  </a14:hiddenFill>
                </a:ext>
              </a:extLst>
            </p:spPr>
            <p:txBody>
              <a:bodyPr lIns="82296" tIns="41148" rIns="82296" bIns="41148" anchor="ctr"/>
              <a:lstStyle/>
              <a:p>
                <a:pPr defTabSz="1096645">
                  <a:defRPr/>
                </a:pPr>
                <a:endParaRPr lang="zh-CN" altLang="en-US" sz="1620" kern="0">
                  <a:solidFill>
                    <a:sysClr val="windowText" lastClr="000000"/>
                  </a:solidFill>
                </a:endParaRPr>
              </a:p>
            </p:txBody>
          </p:sp>
          <p:sp>
            <p:nvSpPr>
              <p:cNvPr id="59"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1">
                    <a:lumMod val="65000"/>
                    <a:lumOff val="35000"/>
                  </a:schemeClr>
                </a:solidFill>
                <a:prstDash val="sysDot"/>
                <a:round/>
              </a:ln>
              <a:extLst>
                <a:ext uri="{909E8E84-426E-40DD-AFC4-6F175D3DCCD1}">
                  <a14:hiddenFill xmlns:a14="http://schemas.microsoft.com/office/drawing/2010/main">
                    <a:solidFill>
                      <a:srgbClr val="FFFFFF"/>
                    </a:solidFill>
                  </a14:hiddenFill>
                </a:ext>
              </a:extLst>
            </p:spPr>
            <p:txBody>
              <a:bodyPr lIns="82296" tIns="41148" rIns="82296" bIns="41148" anchor="ctr"/>
              <a:lstStyle/>
              <a:p>
                <a:pPr defTabSz="1096645">
                  <a:defRPr/>
                </a:pPr>
                <a:endParaRPr lang="zh-CN" altLang="en-US" sz="1620" kern="0">
                  <a:solidFill>
                    <a:sysClr val="windowText" lastClr="000000"/>
                  </a:solidFill>
                </a:endParaRPr>
              </a:p>
            </p:txBody>
          </p:sp>
        </p:grpSp>
      </p:grpSp>
      <p:sp>
        <p:nvSpPr>
          <p:cNvPr id="64" name="矩形 63"/>
          <p:cNvSpPr/>
          <p:nvPr/>
        </p:nvSpPr>
        <p:spPr>
          <a:xfrm>
            <a:off x="3758449" y="2750569"/>
            <a:ext cx="7071167" cy="523220"/>
          </a:xfrm>
          <a:prstGeom prst="rect">
            <a:avLst/>
          </a:prstGeom>
        </p:spPr>
        <p:txBody>
          <a:bodyPr wrap="none">
            <a:spAutoFit/>
          </a:bodyPr>
          <a:lstStyle/>
          <a:p>
            <a:r>
              <a:rPr lang="zh-CN" altLang="en-US" b="1" dirty="0">
                <a:solidFill>
                  <a:schemeClr val="tx1">
                    <a:lumMod val="50000"/>
                    <a:lumOff val="50000"/>
                  </a:schemeClr>
                </a:solidFill>
              </a:rPr>
              <a:t> </a:t>
            </a:r>
            <a:r>
              <a:rPr lang="zh-CN" altLang="en-US" sz="2800" b="1" dirty="0">
                <a:solidFill>
                  <a:schemeClr val="tx1">
                    <a:lumMod val="50000"/>
                    <a:lumOff val="50000"/>
                  </a:schemeClr>
                </a:solidFill>
              </a:rPr>
              <a:t>日光灯频闪</a:t>
            </a:r>
            <a:r>
              <a:rPr lang="en-US" altLang="zh-CN" sz="2800" b="1" dirty="0">
                <a:solidFill>
                  <a:schemeClr val="tx1">
                    <a:lumMod val="50000"/>
                    <a:lumOff val="50000"/>
                  </a:schemeClr>
                </a:solidFill>
              </a:rPr>
              <a:t>—</a:t>
            </a:r>
            <a:r>
              <a:rPr lang="zh-CN" altLang="en-US" sz="2800" b="1" dirty="0">
                <a:solidFill>
                  <a:schemeClr val="tx1">
                    <a:lumMod val="50000"/>
                    <a:lumOff val="50000"/>
                  </a:schemeClr>
                </a:solidFill>
              </a:rPr>
              <a:t>视觉疲劳，干眼症，视觉模糊</a:t>
            </a:r>
            <a:endParaRPr lang="zh-CN" altLang="en-US" sz="2800" dirty="0">
              <a:solidFill>
                <a:schemeClr val="tx1">
                  <a:lumMod val="50000"/>
                  <a:lumOff val="50000"/>
                </a:schemeClr>
              </a:solidFill>
            </a:endParaRPr>
          </a:p>
        </p:txBody>
      </p:sp>
      <p:sp>
        <p:nvSpPr>
          <p:cNvPr id="65" name="矩形 64"/>
          <p:cNvSpPr/>
          <p:nvPr/>
        </p:nvSpPr>
        <p:spPr>
          <a:xfrm>
            <a:off x="4874581" y="3645740"/>
            <a:ext cx="7247656" cy="523220"/>
          </a:xfrm>
          <a:prstGeom prst="rect">
            <a:avLst/>
          </a:prstGeom>
        </p:spPr>
        <p:txBody>
          <a:bodyPr wrap="square">
            <a:spAutoFit/>
          </a:bodyPr>
          <a:lstStyle/>
          <a:p>
            <a:pPr>
              <a:buNone/>
            </a:pPr>
            <a:r>
              <a:rPr lang="zh-CN" altLang="en-US" sz="2800" b="1" dirty="0">
                <a:solidFill>
                  <a:schemeClr val="tx1">
                    <a:lumMod val="50000"/>
                    <a:lumOff val="50000"/>
                  </a:schemeClr>
                </a:solidFill>
              </a:rPr>
              <a:t>不稳定灯光</a:t>
            </a:r>
            <a:r>
              <a:rPr lang="en-US" altLang="zh-CN" sz="2800" b="1" dirty="0">
                <a:solidFill>
                  <a:schemeClr val="tx1">
                    <a:lumMod val="50000"/>
                    <a:lumOff val="50000"/>
                  </a:schemeClr>
                </a:solidFill>
              </a:rPr>
              <a:t>—</a:t>
            </a:r>
            <a:r>
              <a:rPr lang="zh-CN" altLang="en-US" sz="2800" b="1" dirty="0">
                <a:solidFill>
                  <a:schemeClr val="tx1">
                    <a:lumMod val="50000"/>
                    <a:lumOff val="50000"/>
                  </a:schemeClr>
                </a:solidFill>
              </a:rPr>
              <a:t>视觉神经受损，视力下降</a:t>
            </a:r>
            <a:endParaRPr lang="en-US" altLang="zh-CN" sz="2800" b="1" dirty="0">
              <a:solidFill>
                <a:schemeClr val="tx1">
                  <a:lumMod val="50000"/>
                  <a:lumOff val="50000"/>
                </a:schemeClr>
              </a:solidFill>
            </a:endParaRPr>
          </a:p>
        </p:txBody>
      </p:sp>
      <p:sp>
        <p:nvSpPr>
          <p:cNvPr id="66" name="矩形 65"/>
          <p:cNvSpPr/>
          <p:nvPr/>
        </p:nvSpPr>
        <p:spPr>
          <a:xfrm>
            <a:off x="5583777" y="4592199"/>
            <a:ext cx="6744095" cy="769441"/>
          </a:xfrm>
          <a:prstGeom prst="rect">
            <a:avLst/>
          </a:prstGeom>
        </p:spPr>
        <p:txBody>
          <a:bodyPr wrap="square">
            <a:spAutoFit/>
          </a:bodyPr>
          <a:lstStyle/>
          <a:p>
            <a:pPr>
              <a:buNone/>
            </a:pPr>
            <a:r>
              <a:rPr lang="zh-CN" altLang="en-US" sz="2800" b="1" dirty="0">
                <a:solidFill>
                  <a:schemeClr val="tx1">
                    <a:lumMod val="50000"/>
                    <a:lumOff val="50000"/>
                  </a:schemeClr>
                </a:solidFill>
              </a:rPr>
              <a:t>蓝光危害</a:t>
            </a:r>
            <a:r>
              <a:rPr lang="en-US" altLang="zh-CN" sz="2800" b="1" dirty="0">
                <a:solidFill>
                  <a:schemeClr val="tx1">
                    <a:lumMod val="50000"/>
                    <a:lumOff val="50000"/>
                  </a:schemeClr>
                </a:solidFill>
              </a:rPr>
              <a:t>—</a:t>
            </a:r>
            <a:r>
              <a:rPr lang="zh-CN" altLang="en-US" sz="2800" b="1" dirty="0">
                <a:solidFill>
                  <a:schemeClr val="tx1">
                    <a:lumMod val="50000"/>
                    <a:lumOff val="50000"/>
                  </a:schemeClr>
                </a:solidFill>
              </a:rPr>
              <a:t>视网膜受损引发黄斑眼底病</a:t>
            </a:r>
            <a:endParaRPr lang="en-US" altLang="zh-CN" sz="2800" b="1" dirty="0">
              <a:solidFill>
                <a:schemeClr val="tx1">
                  <a:lumMod val="50000"/>
                  <a:lumOff val="50000"/>
                </a:schemeClr>
              </a:solidFill>
            </a:endParaRPr>
          </a:p>
          <a:p>
            <a:endParaRPr lang="en-US" altLang="zh-CN" sz="1600" dirty="0"/>
          </a:p>
        </p:txBody>
      </p:sp>
      <p:sp>
        <p:nvSpPr>
          <p:cNvPr id="67" name="矩形 66"/>
          <p:cNvSpPr/>
          <p:nvPr/>
        </p:nvSpPr>
        <p:spPr>
          <a:xfrm>
            <a:off x="2646289" y="1453912"/>
            <a:ext cx="8174627" cy="954107"/>
          </a:xfrm>
          <a:prstGeom prst="rect">
            <a:avLst/>
          </a:prstGeom>
        </p:spPr>
        <p:txBody>
          <a:bodyPr wrap="square">
            <a:spAutoFit/>
          </a:bodyPr>
          <a:lstStyle/>
          <a:p>
            <a:pPr algn="ctr">
              <a:buNone/>
            </a:pPr>
            <a:r>
              <a:rPr lang="zh-CN" altLang="en-US" sz="2800" b="1" dirty="0">
                <a:solidFill>
                  <a:srgbClr val="FF0000"/>
                </a:solidFill>
              </a:rPr>
              <a:t>在不健康的人工照明环境下，工作学习越久，越容易引发各类眼科疾病，继而引发更多的神经类病变</a:t>
            </a:r>
            <a:endParaRPr lang="en-US" altLang="zh-CN" sz="2800" b="1" dirty="0">
              <a:solidFill>
                <a:srgbClr val="FF0000"/>
              </a:solidFill>
            </a:endParaRPr>
          </a:p>
        </p:txBody>
      </p:sp>
      <p:pic>
        <p:nvPicPr>
          <p:cNvPr id="5" name="图片 4"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43"/>
          <p:cNvSpPr/>
          <p:nvPr/>
        </p:nvSpPr>
        <p:spPr>
          <a:xfrm>
            <a:off x="0" y="2606521"/>
            <a:ext cx="3372391" cy="1939504"/>
          </a:xfrm>
          <a:custGeom>
            <a:avLst/>
            <a:gdLst>
              <a:gd name="connsiteX0" fmla="*/ 0 w 2529293"/>
              <a:gd name="connsiteY0" fmla="*/ 0 h 1454628"/>
              <a:gd name="connsiteX1" fmla="*/ 1364343 w 2529293"/>
              <a:gd name="connsiteY1" fmla="*/ 0 h 1454628"/>
              <a:gd name="connsiteX2" fmla="*/ 1364343 w 2529293"/>
              <a:gd name="connsiteY2" fmla="*/ 2599 h 1454628"/>
              <a:gd name="connsiteX3" fmla="*/ 1380716 w 2529293"/>
              <a:gd name="connsiteY3" fmla="*/ 2 h 1454628"/>
              <a:gd name="connsiteX4" fmla="*/ 2049153 w 2529293"/>
              <a:gd name="connsiteY4" fmla="*/ 2 h 1454628"/>
              <a:gd name="connsiteX5" fmla="*/ 2178066 w 2529293"/>
              <a:gd name="connsiteY5" fmla="*/ 74047 h 1454628"/>
              <a:gd name="connsiteX6" fmla="*/ 2512284 w 2529293"/>
              <a:gd name="connsiteY6" fmla="*/ 653270 h 1454628"/>
              <a:gd name="connsiteX7" fmla="*/ 2529293 w 2529293"/>
              <a:gd name="connsiteY7" fmla="*/ 727315 h 1454628"/>
              <a:gd name="connsiteX8" fmla="*/ 2512284 w 2529293"/>
              <a:gd name="connsiteY8" fmla="*/ 801360 h 1454628"/>
              <a:gd name="connsiteX9" fmla="*/ 2178066 w 2529293"/>
              <a:gd name="connsiteY9" fmla="*/ 1380583 h 1454628"/>
              <a:gd name="connsiteX10" fmla="*/ 2049153 w 2529293"/>
              <a:gd name="connsiteY10" fmla="*/ 1454628 h 1454628"/>
              <a:gd name="connsiteX11" fmla="*/ 1380716 w 2529293"/>
              <a:gd name="connsiteY11" fmla="*/ 1454628 h 1454628"/>
              <a:gd name="connsiteX12" fmla="*/ 1364343 w 2529293"/>
              <a:gd name="connsiteY12" fmla="*/ 1452030 h 1454628"/>
              <a:gd name="connsiteX13" fmla="*/ 1364343 w 2529293"/>
              <a:gd name="connsiteY13" fmla="*/ 1454627 h 1454628"/>
              <a:gd name="connsiteX14" fmla="*/ 0 w 2529293"/>
              <a:gd name="connsiteY14" fmla="*/ 1454627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9293" h="1454628">
                <a:moveTo>
                  <a:pt x="0" y="0"/>
                </a:moveTo>
                <a:lnTo>
                  <a:pt x="1364343" y="0"/>
                </a:lnTo>
                <a:lnTo>
                  <a:pt x="1364343" y="2599"/>
                </a:lnTo>
                <a:lnTo>
                  <a:pt x="1380716" y="2"/>
                </a:lnTo>
                <a:lnTo>
                  <a:pt x="2049153" y="2"/>
                </a:lnTo>
                <a:cubicBezTo>
                  <a:pt x="2095705" y="2"/>
                  <a:pt x="2154193" y="33442"/>
                  <a:pt x="2178066" y="74047"/>
                </a:cubicBezTo>
                <a:cubicBezTo>
                  <a:pt x="2512284" y="653270"/>
                  <a:pt x="2512284" y="653270"/>
                  <a:pt x="2512284" y="653270"/>
                </a:cubicBezTo>
                <a:cubicBezTo>
                  <a:pt x="2523623" y="673573"/>
                  <a:pt x="2529293" y="700444"/>
                  <a:pt x="2529293" y="727315"/>
                </a:cubicBezTo>
                <a:cubicBezTo>
                  <a:pt x="2529293" y="754186"/>
                  <a:pt x="2523623" y="781058"/>
                  <a:pt x="2512284" y="801360"/>
                </a:cubicBezTo>
                <a:cubicBezTo>
                  <a:pt x="2178066" y="1380583"/>
                  <a:pt x="2178066" y="1380583"/>
                  <a:pt x="2178066" y="1380583"/>
                </a:cubicBezTo>
                <a:cubicBezTo>
                  <a:pt x="2154193" y="1421189"/>
                  <a:pt x="2095705" y="1454628"/>
                  <a:pt x="2049153" y="1454628"/>
                </a:cubicBezTo>
                <a:cubicBezTo>
                  <a:pt x="1380716" y="1454628"/>
                  <a:pt x="1380716" y="1454628"/>
                  <a:pt x="1380716" y="1454628"/>
                </a:cubicBezTo>
                <a:lnTo>
                  <a:pt x="1364343" y="1452030"/>
                </a:lnTo>
                <a:lnTo>
                  <a:pt x="1364343" y="1454627"/>
                </a:lnTo>
                <a:lnTo>
                  <a:pt x="0" y="14546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45" name="文本框 32"/>
          <p:cNvSpPr txBox="1"/>
          <p:nvPr/>
        </p:nvSpPr>
        <p:spPr>
          <a:xfrm>
            <a:off x="885148" y="2943541"/>
            <a:ext cx="1127253" cy="830997"/>
          </a:xfrm>
          <a:prstGeom prst="rect">
            <a:avLst/>
          </a:prstGeom>
          <a:noFill/>
        </p:spPr>
        <p:txBody>
          <a:bodyPr wrap="square" rtlCol="0">
            <a:spAutoFit/>
          </a:bodyPr>
          <a:lstStyle/>
          <a:p>
            <a:pPr algn="ctr"/>
            <a:r>
              <a:rPr lang="en-US" altLang="zh-CN" sz="4800" dirty="0">
                <a:solidFill>
                  <a:schemeClr val="bg1"/>
                </a:solidFill>
                <a:latin typeface="Impact" panose="020B0806030902050204" pitchFamily="34" charset="0"/>
              </a:rPr>
              <a:t>02</a:t>
            </a:r>
            <a:endParaRPr lang="zh-CN" altLang="en-US" sz="4800" dirty="0">
              <a:solidFill>
                <a:schemeClr val="bg1"/>
              </a:solidFill>
              <a:latin typeface="Impact" panose="020B0806030902050204" pitchFamily="34" charset="0"/>
            </a:endParaRPr>
          </a:p>
        </p:txBody>
      </p:sp>
      <p:sp>
        <p:nvSpPr>
          <p:cNvPr id="46" name="文本框 33"/>
          <p:cNvSpPr txBox="1"/>
          <p:nvPr/>
        </p:nvSpPr>
        <p:spPr>
          <a:xfrm>
            <a:off x="885148" y="3673620"/>
            <a:ext cx="1127253" cy="502766"/>
          </a:xfrm>
          <a:prstGeom prst="rect">
            <a:avLst/>
          </a:prstGeom>
          <a:noFill/>
        </p:spPr>
        <p:txBody>
          <a:bodyPr wrap="square" rtlCol="0">
            <a:spAutoFit/>
          </a:bodyPr>
          <a:lstStyle/>
          <a:p>
            <a:pPr algn="ctr"/>
            <a:r>
              <a:rPr lang="en-US" altLang="zh-CN" sz="2665" dirty="0">
                <a:solidFill>
                  <a:schemeClr val="bg1"/>
                </a:solidFill>
                <a:latin typeface="时尚中黑简体" panose="01010104010101010101" pitchFamily="2" charset="-122"/>
                <a:ea typeface="时尚中黑简体" panose="01010104010101010101" pitchFamily="2" charset="-122"/>
              </a:rPr>
              <a:t>Part</a:t>
            </a:r>
            <a:endParaRPr lang="zh-CN" altLang="en-US" sz="2665" dirty="0">
              <a:solidFill>
                <a:schemeClr val="bg1"/>
              </a:solidFill>
              <a:latin typeface="时尚中黑简体" panose="01010104010101010101" pitchFamily="2" charset="-122"/>
              <a:ea typeface="时尚中黑简体" panose="01010104010101010101" pitchFamily="2" charset="-122"/>
            </a:endParaRPr>
          </a:p>
        </p:txBody>
      </p:sp>
      <p:sp>
        <p:nvSpPr>
          <p:cNvPr id="47" name="任意多边形 46"/>
          <p:cNvSpPr/>
          <p:nvPr/>
        </p:nvSpPr>
        <p:spPr>
          <a:xfrm flipH="1">
            <a:off x="3444924" y="2606521"/>
            <a:ext cx="8819608" cy="1939504"/>
          </a:xfrm>
          <a:custGeom>
            <a:avLst/>
            <a:gdLst>
              <a:gd name="connsiteX0" fmla="*/ 5449756 w 6614706"/>
              <a:gd name="connsiteY0" fmla="*/ 0 h 1454628"/>
              <a:gd name="connsiteX1" fmla="*/ 4085413 w 6614706"/>
              <a:gd name="connsiteY1" fmla="*/ 0 h 1454628"/>
              <a:gd name="connsiteX2" fmla="*/ 4085413 w 6614706"/>
              <a:gd name="connsiteY2" fmla="*/ 2 h 1454628"/>
              <a:gd name="connsiteX3" fmla="*/ 2786990 w 6614706"/>
              <a:gd name="connsiteY3" fmla="*/ 2 h 1454628"/>
              <a:gd name="connsiteX4" fmla="*/ 2753941 w 6614706"/>
              <a:gd name="connsiteY4" fmla="*/ 2599 h 1454628"/>
              <a:gd name="connsiteX5" fmla="*/ 2753941 w 6614706"/>
              <a:gd name="connsiteY5" fmla="*/ 0 h 1454628"/>
              <a:gd name="connsiteX6" fmla="*/ 0 w 6614706"/>
              <a:gd name="connsiteY6" fmla="*/ 0 h 1454628"/>
              <a:gd name="connsiteX7" fmla="*/ 0 w 6614706"/>
              <a:gd name="connsiteY7" fmla="*/ 1454627 h 1454628"/>
              <a:gd name="connsiteX8" fmla="*/ 2753941 w 6614706"/>
              <a:gd name="connsiteY8" fmla="*/ 1454627 h 1454628"/>
              <a:gd name="connsiteX9" fmla="*/ 2753941 w 6614706"/>
              <a:gd name="connsiteY9" fmla="*/ 1452030 h 1454628"/>
              <a:gd name="connsiteX10" fmla="*/ 2786990 w 6614706"/>
              <a:gd name="connsiteY10" fmla="*/ 1454628 h 1454628"/>
              <a:gd name="connsiteX11" fmla="*/ 4136237 w 6614706"/>
              <a:gd name="connsiteY11" fmla="*/ 1454628 h 1454628"/>
              <a:gd name="connsiteX12" fmla="*/ 4136250 w 6614706"/>
              <a:gd name="connsiteY12" fmla="*/ 1454627 h 1454628"/>
              <a:gd name="connsiteX13" fmla="*/ 5449756 w 6614706"/>
              <a:gd name="connsiteY13" fmla="*/ 1454627 h 1454628"/>
              <a:gd name="connsiteX14" fmla="*/ 5449756 w 6614706"/>
              <a:gd name="connsiteY14" fmla="*/ 1452030 h 1454628"/>
              <a:gd name="connsiteX15" fmla="*/ 5466129 w 6614706"/>
              <a:gd name="connsiteY15" fmla="*/ 1454628 h 1454628"/>
              <a:gd name="connsiteX16" fmla="*/ 6134566 w 6614706"/>
              <a:gd name="connsiteY16" fmla="*/ 1454628 h 1454628"/>
              <a:gd name="connsiteX17" fmla="*/ 6263479 w 6614706"/>
              <a:gd name="connsiteY17" fmla="*/ 1380583 h 1454628"/>
              <a:gd name="connsiteX18" fmla="*/ 6597697 w 6614706"/>
              <a:gd name="connsiteY18" fmla="*/ 801360 h 1454628"/>
              <a:gd name="connsiteX19" fmla="*/ 6614706 w 6614706"/>
              <a:gd name="connsiteY19" fmla="*/ 727315 h 1454628"/>
              <a:gd name="connsiteX20" fmla="*/ 6597697 w 6614706"/>
              <a:gd name="connsiteY20" fmla="*/ 653270 h 1454628"/>
              <a:gd name="connsiteX21" fmla="*/ 6263479 w 6614706"/>
              <a:gd name="connsiteY21" fmla="*/ 74047 h 1454628"/>
              <a:gd name="connsiteX22" fmla="*/ 6134566 w 6614706"/>
              <a:gd name="connsiteY22" fmla="*/ 2 h 1454628"/>
              <a:gd name="connsiteX23" fmla="*/ 5466129 w 6614706"/>
              <a:gd name="connsiteY23" fmla="*/ 2 h 1454628"/>
              <a:gd name="connsiteX24" fmla="*/ 5449756 w 6614706"/>
              <a:gd name="connsiteY24" fmla="*/ 2599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4706" h="1454628">
                <a:moveTo>
                  <a:pt x="5449756" y="0"/>
                </a:moveTo>
                <a:lnTo>
                  <a:pt x="4085413" y="0"/>
                </a:lnTo>
                <a:lnTo>
                  <a:pt x="4085413" y="2"/>
                </a:lnTo>
                <a:lnTo>
                  <a:pt x="2786990" y="2"/>
                </a:lnTo>
                <a:lnTo>
                  <a:pt x="2753941" y="2599"/>
                </a:lnTo>
                <a:lnTo>
                  <a:pt x="2753941" y="0"/>
                </a:lnTo>
                <a:lnTo>
                  <a:pt x="0" y="0"/>
                </a:lnTo>
                <a:lnTo>
                  <a:pt x="0" y="1454627"/>
                </a:lnTo>
                <a:lnTo>
                  <a:pt x="2753941" y="1454627"/>
                </a:lnTo>
                <a:lnTo>
                  <a:pt x="2753941" y="1452030"/>
                </a:lnTo>
                <a:lnTo>
                  <a:pt x="2786990" y="1454628"/>
                </a:lnTo>
                <a:cubicBezTo>
                  <a:pt x="2786990" y="1454628"/>
                  <a:pt x="2786990" y="1454628"/>
                  <a:pt x="4136237" y="1454628"/>
                </a:cubicBezTo>
                <a:lnTo>
                  <a:pt x="4136250" y="1454627"/>
                </a:lnTo>
                <a:lnTo>
                  <a:pt x="5449756" y="1454627"/>
                </a:lnTo>
                <a:lnTo>
                  <a:pt x="5449756" y="1452030"/>
                </a:lnTo>
                <a:lnTo>
                  <a:pt x="5466129" y="1454628"/>
                </a:lnTo>
                <a:cubicBezTo>
                  <a:pt x="5466129" y="1454628"/>
                  <a:pt x="5466129" y="1454628"/>
                  <a:pt x="6134566" y="1454628"/>
                </a:cubicBezTo>
                <a:cubicBezTo>
                  <a:pt x="6181118" y="1454628"/>
                  <a:pt x="6239606" y="1421189"/>
                  <a:pt x="6263479" y="1380583"/>
                </a:cubicBezTo>
                <a:cubicBezTo>
                  <a:pt x="6263479" y="1380583"/>
                  <a:pt x="6263479" y="1380583"/>
                  <a:pt x="6597697" y="801360"/>
                </a:cubicBezTo>
                <a:cubicBezTo>
                  <a:pt x="6609036" y="781058"/>
                  <a:pt x="6614706" y="754186"/>
                  <a:pt x="6614706" y="727315"/>
                </a:cubicBezTo>
                <a:cubicBezTo>
                  <a:pt x="6614706" y="700444"/>
                  <a:pt x="6609036" y="673573"/>
                  <a:pt x="6597697" y="653270"/>
                </a:cubicBezTo>
                <a:cubicBezTo>
                  <a:pt x="6597697" y="653270"/>
                  <a:pt x="6597697" y="653270"/>
                  <a:pt x="6263479" y="74047"/>
                </a:cubicBezTo>
                <a:cubicBezTo>
                  <a:pt x="6239606" y="33442"/>
                  <a:pt x="6181118" y="2"/>
                  <a:pt x="6134566" y="2"/>
                </a:cubicBezTo>
                <a:lnTo>
                  <a:pt x="5466129" y="2"/>
                </a:lnTo>
                <a:lnTo>
                  <a:pt x="5449756" y="259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48" name="矩形 47"/>
          <p:cNvSpPr/>
          <p:nvPr/>
        </p:nvSpPr>
        <p:spPr>
          <a:xfrm>
            <a:off x="6531289" y="2855158"/>
            <a:ext cx="2646878" cy="1069845"/>
          </a:xfrm>
          <a:prstGeom prst="rect">
            <a:avLst/>
          </a:prstGeom>
        </p:spPr>
        <p:txBody>
          <a:bodyPr wrap="none">
            <a:spAutoFit/>
          </a:bodyPr>
          <a:lstStyle/>
          <a:p>
            <a:pPr algn="ctr">
              <a:lnSpc>
                <a:spcPct val="150000"/>
              </a:lnSpc>
            </a:pPr>
            <a:r>
              <a:rPr lang="zh-CN" altLang="en-US" sz="4800" b="1" dirty="0">
                <a:solidFill>
                  <a:schemeClr val="bg1"/>
                </a:solidFill>
                <a:latin typeface="微软雅黑" panose="020B0503020204020204" pitchFamily="34" charset="-122"/>
                <a:ea typeface="微软雅黑" panose="020B0503020204020204" pitchFamily="34" charset="-122"/>
              </a:rPr>
              <a:t>公司简介</a:t>
            </a:r>
            <a:endParaRPr lang="zh-CN" altLang="en-US" sz="2135" dirty="0">
              <a:solidFill>
                <a:schemeClr val="bg1"/>
              </a:solidFill>
              <a:latin typeface="微软雅黑" panose="020B0503020204020204" pitchFamily="34" charset="-122"/>
              <a:ea typeface="微软雅黑" panose="020B0503020204020204" pitchFamily="34" charset="-122"/>
            </a:endParaRPr>
          </a:p>
        </p:txBody>
      </p:sp>
      <p:pic>
        <p:nvPicPr>
          <p:cNvPr id="5" name="图片 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30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0-#ppt_w/2"/>
                                          </p:val>
                                        </p:tav>
                                        <p:tav tm="100000">
                                          <p:val>
                                            <p:strVal val="#ppt_x"/>
                                          </p:val>
                                        </p:tav>
                                      </p:tavLst>
                                    </p:anim>
                                    <p:anim calcmode="lin" valueType="num">
                                      <p:cBhvr additive="base">
                                        <p:cTn id="8" dur="75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decel="5330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750" fill="hold"/>
                                        <p:tgtEl>
                                          <p:spTgt spid="47"/>
                                        </p:tgtEl>
                                        <p:attrNameLst>
                                          <p:attrName>ppt_x</p:attrName>
                                        </p:attrNameLst>
                                      </p:cBhvr>
                                      <p:tavLst>
                                        <p:tav tm="0">
                                          <p:val>
                                            <p:strVal val="1+#ppt_w/2"/>
                                          </p:val>
                                        </p:tav>
                                        <p:tav tm="100000">
                                          <p:val>
                                            <p:strVal val="#ppt_x"/>
                                          </p:val>
                                        </p:tav>
                                      </p:tavLst>
                                    </p:anim>
                                    <p:anim calcmode="lin" valueType="num">
                                      <p:cBhvr additive="base">
                                        <p:cTn id="12" dur="75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fltVal val="0"/>
                                          </p:val>
                                        </p:tav>
                                        <p:tav tm="100000">
                                          <p:val>
                                            <p:strVal val="#ppt_h"/>
                                          </p:val>
                                        </p:tav>
                                      </p:tavLst>
                                    </p:anim>
                                    <p:anim calcmode="lin" valueType="num">
                                      <p:cBhvr>
                                        <p:cTn id="18" dur="500" fill="hold"/>
                                        <p:tgtEl>
                                          <p:spTgt spid="45"/>
                                        </p:tgtEl>
                                        <p:attrNameLst>
                                          <p:attrName>style.rotation</p:attrName>
                                        </p:attrNameLst>
                                      </p:cBhvr>
                                      <p:tavLst>
                                        <p:tav tm="0">
                                          <p:val>
                                            <p:fltVal val="90"/>
                                          </p:val>
                                        </p:tav>
                                        <p:tav tm="100000">
                                          <p:val>
                                            <p:fltVal val="0"/>
                                          </p:val>
                                        </p:tav>
                                      </p:tavLst>
                                    </p:anim>
                                    <p:animEffect transition="in" filter="fade">
                                      <p:cBhvr>
                                        <p:cTn id="19" dur="500"/>
                                        <p:tgtEl>
                                          <p:spTgt spid="45"/>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 calcmode="lin" valueType="num">
                                      <p:cBhvr>
                                        <p:cTn id="24" dur="500" fill="hold"/>
                                        <p:tgtEl>
                                          <p:spTgt spid="46"/>
                                        </p:tgtEl>
                                        <p:attrNameLst>
                                          <p:attrName>style.rotation</p:attrName>
                                        </p:attrNameLst>
                                      </p:cBhvr>
                                      <p:tavLst>
                                        <p:tav tm="0">
                                          <p:val>
                                            <p:fltVal val="90"/>
                                          </p:val>
                                        </p:tav>
                                        <p:tav tm="100000">
                                          <p:val>
                                            <p:fltVal val="0"/>
                                          </p:val>
                                        </p:tav>
                                      </p:tavLst>
                                    </p:anim>
                                    <p:animEffect transition="in" filter="fade">
                                      <p:cBhvr>
                                        <p:cTn id="25" dur="500"/>
                                        <p:tgtEl>
                                          <p:spTgt spid="46"/>
                                        </p:tgtEl>
                                      </p:cBhvr>
                                    </p:animEffect>
                                  </p:childTnLst>
                                </p:cTn>
                              </p:par>
                            </p:childTnLst>
                          </p:cTn>
                        </p:par>
                        <p:par>
                          <p:cTn id="26" fill="hold">
                            <p:stCondLst>
                              <p:cond delay="1500"/>
                            </p:stCondLst>
                            <p:childTnLst>
                              <p:par>
                                <p:cTn id="27" presetID="30" presetClass="entr" presetSubtype="0" fill="hold" grpId="0" nodeType="afterEffect">
                                  <p:stCondLst>
                                    <p:cond delay="0"/>
                                  </p:stCondLst>
                                  <p:iterate type="lt">
                                    <p:tmPct val="15000"/>
                                  </p:iterate>
                                  <p:childTnLst>
                                    <p:set>
                                      <p:cBhvr>
                                        <p:cTn id="28" dur="1" fill="hold">
                                          <p:stCondLst>
                                            <p:cond delay="0"/>
                                          </p:stCondLst>
                                        </p:cTn>
                                        <p:tgtEl>
                                          <p:spTgt spid="48"/>
                                        </p:tgtEl>
                                        <p:attrNameLst>
                                          <p:attrName>style.visibility</p:attrName>
                                        </p:attrNameLst>
                                      </p:cBhvr>
                                      <p:to>
                                        <p:strVal val="visible"/>
                                      </p:to>
                                    </p:set>
                                    <p:animEffect transition="in" filter="fade">
                                      <p:cBhvr>
                                        <p:cTn id="29" dur="800" decel="100000"/>
                                        <p:tgtEl>
                                          <p:spTgt spid="48"/>
                                        </p:tgtEl>
                                      </p:cBhvr>
                                    </p:animEffect>
                                    <p:anim calcmode="lin" valueType="num">
                                      <p:cBhvr>
                                        <p:cTn id="30" dur="800" decel="100000" fill="hold"/>
                                        <p:tgtEl>
                                          <p:spTgt spid="48"/>
                                        </p:tgtEl>
                                        <p:attrNameLst>
                                          <p:attrName>style.rotation</p:attrName>
                                        </p:attrNameLst>
                                      </p:cBhvr>
                                      <p:tavLst>
                                        <p:tav tm="0">
                                          <p:val>
                                            <p:fltVal val="-90"/>
                                          </p:val>
                                        </p:tav>
                                        <p:tav tm="100000">
                                          <p:val>
                                            <p:fltVal val="0"/>
                                          </p:val>
                                        </p:tav>
                                      </p:tavLst>
                                    </p:anim>
                                    <p:anim calcmode="lin" valueType="num">
                                      <p:cBhvr>
                                        <p:cTn id="31" dur="800" decel="100000" fill="hold"/>
                                        <p:tgtEl>
                                          <p:spTgt spid="48"/>
                                        </p:tgtEl>
                                        <p:attrNameLst>
                                          <p:attrName>ppt_x</p:attrName>
                                        </p:attrNameLst>
                                      </p:cBhvr>
                                      <p:tavLst>
                                        <p:tav tm="0">
                                          <p:val>
                                            <p:strVal val="#ppt_x+0.4"/>
                                          </p:val>
                                        </p:tav>
                                        <p:tav tm="100000">
                                          <p:val>
                                            <p:strVal val="#ppt_x-0.05"/>
                                          </p:val>
                                        </p:tav>
                                      </p:tavLst>
                                    </p:anim>
                                    <p:anim calcmode="lin" valueType="num">
                                      <p:cBhvr>
                                        <p:cTn id="32" dur="800" decel="100000" fill="hold"/>
                                        <p:tgtEl>
                                          <p:spTgt spid="4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animBg="1"/>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22502" y="0"/>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6"/>
          <p:cNvSpPr txBox="1"/>
          <p:nvPr/>
        </p:nvSpPr>
        <p:spPr>
          <a:xfrm>
            <a:off x="1279073" y="1037908"/>
            <a:ext cx="2196600"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2.1</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企业实力</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市场分析</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公司简介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4593" y="1947587"/>
            <a:ext cx="5160712" cy="4176807"/>
          </a:xfrm>
          <a:prstGeom prst="rect">
            <a:avLst/>
          </a:prstGeom>
        </p:spPr>
      </p:pic>
      <p:sp>
        <p:nvSpPr>
          <p:cNvPr id="35" name="矩形 34"/>
          <p:cNvSpPr/>
          <p:nvPr/>
        </p:nvSpPr>
        <p:spPr>
          <a:xfrm>
            <a:off x="6268459" y="2179814"/>
            <a:ext cx="5579573" cy="4678186"/>
          </a:xfrm>
          <a:prstGeom prst="rect">
            <a:avLst/>
          </a:prstGeom>
        </p:spPr>
        <p:txBody>
          <a:bodyPr wrap="square" lIns="91424" tIns="45711" rIns="91424" bIns="45711">
            <a:spAutoFit/>
          </a:bodyPr>
          <a:lstStyle/>
          <a:p>
            <a:r>
              <a:rPr lang="zh-CN" altLang="en-US" b="1" dirty="0"/>
              <a:t>深圳市云海物联科技有限公司</a:t>
            </a:r>
            <a:r>
              <a:rPr lang="zh-CN" altLang="en-US" b="1" dirty="0">
                <a:latin typeface="宋体" panose="02010600030101010101" pitchFamily="2" charset="-122"/>
                <a:ea typeface="宋体" panose="02010600030101010101" pitchFamily="2" charset="-122"/>
              </a:rPr>
              <a:t>（</a:t>
            </a:r>
            <a:r>
              <a:rPr lang="en-US" altLang="zh-CN" b="1" dirty="0" err="1">
                <a:latin typeface="宋体" panose="02010600030101010101" pitchFamily="2" charset="-122"/>
                <a:ea typeface="宋体" panose="02010600030101010101" pitchFamily="2" charset="-122"/>
              </a:rPr>
              <a:t>Vanhi</a:t>
            </a:r>
            <a:r>
              <a:rPr lang="en-US" altLang="zh-CN" b="1" dirty="0">
                <a:latin typeface="宋体" panose="02010600030101010101" pitchFamily="2" charset="-122"/>
                <a:ea typeface="宋体" panose="02010600030101010101" pitchFamily="2" charset="-122"/>
              </a:rPr>
              <a:t> IOT</a:t>
            </a:r>
            <a:r>
              <a:rPr lang="zh-CN" altLang="en-US" b="1" dirty="0">
                <a:latin typeface="宋体" panose="02010600030101010101" pitchFamily="2" charset="-122"/>
                <a:ea typeface="宋体" panose="02010600030101010101" pitchFamily="2" charset="-122"/>
              </a:rPr>
              <a:t>）</a:t>
            </a:r>
            <a:endParaRPr lang="en-US" altLang="zh-CN" b="1" dirty="0">
              <a:latin typeface="宋体" panose="02010600030101010101" pitchFamily="2" charset="-122"/>
              <a:ea typeface="宋体" panose="02010600030101010101" pitchFamily="2" charset="-122"/>
            </a:endParaRPr>
          </a:p>
          <a:p>
            <a:endParaRPr lang="zh-CN" altLang="en-US" b="1" dirty="0"/>
          </a:p>
          <a:p>
            <a:r>
              <a:rPr lang="zh-CN" altLang="en-US" b="1" dirty="0">
                <a:latin typeface="宋体" panose="02010600030101010101" pitchFamily="2" charset="-122"/>
                <a:ea typeface="宋体" panose="02010600030101010101" pitchFamily="2" charset="-122"/>
              </a:rPr>
              <a:t>由从事智能家居行业多年的</a:t>
            </a:r>
            <a:r>
              <a:rPr lang="zh-CN" altLang="en-US" b="1" dirty="0">
                <a:solidFill>
                  <a:srgbClr val="FF0000"/>
                </a:solidFill>
                <a:latin typeface="宋体" panose="02010600030101010101" pitchFamily="2" charset="-122"/>
                <a:ea typeface="宋体" panose="02010600030101010101" pitchFamily="2" charset="-122"/>
              </a:rPr>
              <a:t>优秀研发团队</a:t>
            </a:r>
            <a:r>
              <a:rPr lang="zh-CN" altLang="en-US" b="1" dirty="0">
                <a:latin typeface="宋体" panose="02010600030101010101" pitchFamily="2" charset="-122"/>
                <a:ea typeface="宋体" panose="02010600030101010101" pitchFamily="2" charset="-122"/>
              </a:rPr>
              <a:t>资源整合而成，</a:t>
            </a:r>
            <a:r>
              <a:rPr lang="zh-CN" altLang="en-US" b="1" dirty="0">
                <a:solidFill>
                  <a:srgbClr val="FF0000"/>
                </a:solidFill>
                <a:latin typeface="宋体" panose="02010600030101010101" pitchFamily="2" charset="-122"/>
                <a:ea typeface="宋体" panose="02010600030101010101" pitchFamily="2" charset="-122"/>
              </a:rPr>
              <a:t>是一家专注智能平台和互联网</a:t>
            </a:r>
            <a:r>
              <a:rPr lang="en-US" altLang="zh-CN" b="1" dirty="0">
                <a:solidFill>
                  <a:srgbClr val="FF0000"/>
                </a:solidFill>
              </a:rPr>
              <a:t>E+</a:t>
            </a:r>
            <a:r>
              <a:rPr lang="zh-CN" altLang="en-US" b="1" dirty="0">
                <a:solidFill>
                  <a:srgbClr val="FF0000"/>
                </a:solidFill>
              </a:rPr>
              <a:t>产品</a:t>
            </a:r>
            <a:r>
              <a:rPr lang="zh-CN" altLang="en-US" b="1" dirty="0">
                <a:solidFill>
                  <a:srgbClr val="FF0000"/>
                </a:solidFill>
                <a:latin typeface="宋体" panose="02010600030101010101" pitchFamily="2" charset="-122"/>
                <a:ea typeface="宋体" panose="02010600030101010101" pitchFamily="2" charset="-122"/>
              </a:rPr>
              <a:t>解决方案的创新型企业。</a:t>
            </a:r>
            <a:endParaRPr lang="en-US" altLang="zh-CN" b="1" dirty="0">
              <a:solidFill>
                <a:srgbClr val="FF0000"/>
              </a:solidFill>
              <a:latin typeface="宋体" panose="02010600030101010101" pitchFamily="2" charset="-122"/>
              <a:ea typeface="宋体" panose="02010600030101010101" pitchFamily="2" charset="-122"/>
            </a:endParaRPr>
          </a:p>
          <a:p>
            <a:endParaRPr lang="en-US" altLang="zh-CN" b="1" dirty="0">
              <a:latin typeface="宋体" panose="02010600030101010101" pitchFamily="2" charset="-122"/>
              <a:ea typeface="宋体" panose="02010600030101010101" pitchFamily="2" charset="-122"/>
            </a:endParaRPr>
          </a:p>
          <a:p>
            <a:r>
              <a:rPr lang="zh-CN" altLang="en-US" b="1" dirty="0">
                <a:solidFill>
                  <a:srgbClr val="FF0000"/>
                </a:solidFill>
              </a:rPr>
              <a:t>现拥有两大核心业务：</a:t>
            </a:r>
            <a:r>
              <a:rPr lang="zh-CN" altLang="en-US" b="1" dirty="0"/>
              <a:t>一是提供性价比高的全套智能产品；二是提供</a:t>
            </a:r>
            <a:r>
              <a:rPr lang="en-US" altLang="zh-CN" b="1" dirty="0"/>
              <a:t>E+</a:t>
            </a:r>
            <a:r>
              <a:rPr lang="zh-CN" altLang="en-US" b="1" dirty="0"/>
              <a:t>产品方案，提供模组、</a:t>
            </a:r>
            <a:r>
              <a:rPr lang="en-US" altLang="zh-CN" b="1" dirty="0"/>
              <a:t>APP</a:t>
            </a:r>
            <a:r>
              <a:rPr lang="zh-CN" altLang="en-US" b="1" dirty="0"/>
              <a:t>、服务器一站式技术解决方案。</a:t>
            </a:r>
            <a:endParaRPr lang="en-US" altLang="zh-CN" b="1" dirty="0"/>
          </a:p>
          <a:p>
            <a:endParaRPr lang="en-US" altLang="zh-CN" b="1" dirty="0"/>
          </a:p>
          <a:p>
            <a:r>
              <a:rPr lang="zh-CN" altLang="en-US" b="1" dirty="0">
                <a:solidFill>
                  <a:srgbClr val="FF0000"/>
                </a:solidFill>
              </a:rPr>
              <a:t>云海物联的 </a:t>
            </a:r>
            <a:r>
              <a:rPr lang="en-US" altLang="zh-CN" b="1" dirty="0">
                <a:solidFill>
                  <a:srgbClr val="FF0000"/>
                </a:solidFill>
                <a:latin typeface="宋体" panose="02010600030101010101" pitchFamily="2" charset="-122"/>
                <a:ea typeface="宋体" panose="02010600030101010101" pitchFamily="2" charset="-122"/>
              </a:rPr>
              <a:t>E+</a:t>
            </a:r>
            <a:r>
              <a:rPr lang="zh-CN" altLang="en-US" b="1" dirty="0">
                <a:solidFill>
                  <a:srgbClr val="FF0000"/>
                </a:solidFill>
                <a:latin typeface="宋体" panose="02010600030101010101" pitchFamily="2" charset="-122"/>
                <a:ea typeface="宋体" panose="02010600030101010101" pitchFamily="2" charset="-122"/>
              </a:rPr>
              <a:t>智慧教育方案：</a:t>
            </a:r>
            <a:r>
              <a:rPr lang="zh-CN" altLang="en-US" b="1" dirty="0">
                <a:latin typeface="宋体" panose="02010600030101010101" pitchFamily="2" charset="-122"/>
                <a:ea typeface="宋体" panose="02010600030101010101" pitchFamily="2" charset="-122"/>
              </a:rPr>
              <a:t>独具创新性与核心竞争力，能为校园智能护眼照明提供安全、节能环保解决方案和智慧校园管理方案。</a:t>
            </a:r>
            <a:endParaRPr lang="en-US" altLang="zh-CN" b="1" dirty="0"/>
          </a:p>
          <a:p>
            <a:br>
              <a:rPr lang="zh-CN" altLang="en-US" b="1" dirty="0">
                <a:solidFill>
                  <a:srgbClr val="FF0000"/>
                </a:solidFill>
              </a:rPr>
            </a:br>
            <a:br>
              <a:rPr lang="zh-CN" altLang="en-US" b="1" dirty="0"/>
            </a:br>
            <a:endParaRPr lang="zh-CN" altLang="en-US" b="1" dirty="0"/>
          </a:p>
        </p:txBody>
      </p:sp>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53" presetClass="entr" presetSubtype="16" fill="hold" grpId="0" nodeType="withEffect">
                                  <p:stCondLst>
                                    <p:cond delay="25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par>
                                <p:cTn id="26" presetID="53" presetClass="entr" presetSubtype="16" fill="hold" grpId="0" nodeType="withEffect">
                                  <p:stCondLst>
                                    <p:cond delay="50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47"/>
                                        </p:tgtEl>
                                        <p:attrNameLst>
                                          <p:attrName>style.visibility</p:attrName>
                                        </p:attrNameLst>
                                      </p:cBhvr>
                                      <p:to>
                                        <p:strVal val="visible"/>
                                      </p:to>
                                    </p:set>
                                    <p:anim calcmode="lin" valueType="num">
                                      <p:cBhvr>
                                        <p:cTn id="38" dur="500" fill="hold"/>
                                        <p:tgtEl>
                                          <p:spTgt spid="47"/>
                                        </p:tgtEl>
                                        <p:attrNameLst>
                                          <p:attrName>ppt_w</p:attrName>
                                        </p:attrNameLst>
                                      </p:cBhvr>
                                      <p:tavLst>
                                        <p:tav tm="0">
                                          <p:val>
                                            <p:fltVal val="0"/>
                                          </p:val>
                                        </p:tav>
                                        <p:tav tm="100000">
                                          <p:val>
                                            <p:strVal val="#ppt_w"/>
                                          </p:val>
                                        </p:tav>
                                      </p:tavLst>
                                    </p:anim>
                                    <p:anim calcmode="lin" valueType="num">
                                      <p:cBhvr>
                                        <p:cTn id="39" dur="500" fill="hold"/>
                                        <p:tgtEl>
                                          <p:spTgt spid="47"/>
                                        </p:tgtEl>
                                        <p:attrNameLst>
                                          <p:attrName>ppt_h</p:attrName>
                                        </p:attrNameLst>
                                      </p:cBhvr>
                                      <p:tavLst>
                                        <p:tav tm="0">
                                          <p:val>
                                            <p:fltVal val="0"/>
                                          </p:val>
                                        </p:tav>
                                        <p:tav tm="100000">
                                          <p:val>
                                            <p:strVal val="#ppt_h"/>
                                          </p:val>
                                        </p:tav>
                                      </p:tavLst>
                                    </p:anim>
                                    <p:animEffect transition="in" filter="fade">
                                      <p:cBhvr>
                                        <p:cTn id="40" dur="500"/>
                                        <p:tgtEl>
                                          <p:spTgt spid="47"/>
                                        </p:tgtEl>
                                      </p:cBhvr>
                                    </p:animEffect>
                                  </p:childTnLst>
                                </p:cTn>
                              </p:par>
                              <p:par>
                                <p:cTn id="41" presetID="53" presetClass="entr" presetSubtype="16" fill="hold" grpId="0" nodeType="withEffect">
                                  <p:stCondLst>
                                    <p:cond delay="125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1000"/>
                                        <p:tgtEl>
                                          <p:spTgt spid="54"/>
                                        </p:tgtEl>
                                      </p:cBhvr>
                                    </p:animEffect>
                                  </p:childTnLst>
                                </p:cTn>
                              </p:par>
                            </p:childTnLst>
                          </p:cTn>
                        </p:par>
                        <p:par>
                          <p:cTn id="50" fill="hold">
                            <p:stCondLst>
                              <p:cond delay="2500"/>
                            </p:stCondLst>
                            <p:childTnLst>
                              <p:par>
                                <p:cTn id="51" presetID="2" presetClass="entr" presetSubtype="4" decel="5330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750" fill="hold"/>
                                        <p:tgtEl>
                                          <p:spTgt spid="35"/>
                                        </p:tgtEl>
                                        <p:attrNameLst>
                                          <p:attrName>ppt_x</p:attrName>
                                        </p:attrNameLst>
                                      </p:cBhvr>
                                      <p:tavLst>
                                        <p:tav tm="0">
                                          <p:val>
                                            <p:strVal val="#ppt_x"/>
                                          </p:val>
                                        </p:tav>
                                        <p:tav tm="100000">
                                          <p:val>
                                            <p:strVal val="#ppt_x"/>
                                          </p:val>
                                        </p:tav>
                                      </p:tavLst>
                                    </p:anim>
                                    <p:anim calcmode="lin" valueType="num">
                                      <p:cBhvr additive="base">
                                        <p:cTn id="54"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p:bldP spid="44" grpId="0"/>
      <p:bldP spid="45" grpId="0"/>
      <p:bldP spid="46" grpId="0"/>
      <p:bldP spid="47" grpId="0"/>
      <p:bldP spid="48" grpId="0"/>
      <p:bldP spid="5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22502" y="0"/>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5" name="组合 14"/>
          <p:cNvGrpSpPr/>
          <p:nvPr/>
        </p:nvGrpSpPr>
        <p:grpSpPr>
          <a:xfrm>
            <a:off x="430535" y="1027503"/>
            <a:ext cx="4057247" cy="542278"/>
            <a:chOff x="430535" y="1027503"/>
            <a:chExt cx="4057247" cy="542278"/>
          </a:xfrm>
        </p:grpSpPr>
        <p:sp>
          <p:nvSpPr>
            <p:cNvPr id="17" name="TextBox 6"/>
            <p:cNvSpPr txBox="1"/>
            <p:nvPr/>
          </p:nvSpPr>
          <p:spPr>
            <a:xfrm>
              <a:off x="1203067"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2.2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企业发展历程</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公司简介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278618" y="4073164"/>
            <a:ext cx="956389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080740" y="810398"/>
            <a:ext cx="11257463" cy="5668091"/>
            <a:chOff x="1080740" y="810398"/>
            <a:chExt cx="11257463" cy="5668091"/>
          </a:xfrm>
        </p:grpSpPr>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grpSp>
          <p:nvGrpSpPr>
            <p:cNvPr id="31" name="组合 30"/>
            <p:cNvGrpSpPr/>
            <p:nvPr/>
          </p:nvGrpSpPr>
          <p:grpSpPr>
            <a:xfrm>
              <a:off x="2804596" y="2912500"/>
              <a:ext cx="319596" cy="1204104"/>
              <a:chOff x="2128536" y="1998458"/>
              <a:chExt cx="266330" cy="1003420"/>
            </a:xfrm>
          </p:grpSpPr>
          <p:sp>
            <p:nvSpPr>
              <p:cNvPr id="68" name="任意多边形 17"/>
              <p:cNvSpPr>
                <a:spLocks noChangeArrowheads="1"/>
              </p:cNvSpPr>
              <p:nvPr/>
            </p:nvSpPr>
            <p:spPr bwMode="auto">
              <a:xfrm>
                <a:off x="2128536" y="199845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69" name="直接连接符 68"/>
              <p:cNvCxnSpPr/>
              <p:nvPr/>
            </p:nvCxnSpPr>
            <p:spPr>
              <a:xfrm>
                <a:off x="2261701" y="2461878"/>
                <a:ext cx="8164" cy="540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7700783" y="2102398"/>
              <a:ext cx="319596" cy="1969459"/>
              <a:chOff x="5618972" y="1323373"/>
              <a:chExt cx="266330" cy="1641216"/>
            </a:xfrm>
          </p:grpSpPr>
          <p:sp>
            <p:nvSpPr>
              <p:cNvPr id="66" name="任意多边形 20"/>
              <p:cNvSpPr>
                <a:spLocks noChangeArrowheads="1"/>
              </p:cNvSpPr>
              <p:nvPr/>
            </p:nvSpPr>
            <p:spPr bwMode="auto">
              <a:xfrm>
                <a:off x="5618972" y="1323373"/>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67" name="直接连接符 66"/>
              <p:cNvCxnSpPr>
                <a:stCxn id="66" idx="4"/>
              </p:cNvCxnSpPr>
              <p:nvPr/>
            </p:nvCxnSpPr>
            <p:spPr>
              <a:xfrm>
                <a:off x="5752271" y="1776589"/>
                <a:ext cx="8030" cy="118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5252689" y="2535853"/>
              <a:ext cx="319596" cy="1580659"/>
              <a:chOff x="3873754" y="1684586"/>
              <a:chExt cx="266330" cy="1317216"/>
            </a:xfrm>
          </p:grpSpPr>
          <p:sp>
            <p:nvSpPr>
              <p:cNvPr id="64" name="任意多边形 23"/>
              <p:cNvSpPr>
                <a:spLocks noChangeArrowheads="1"/>
              </p:cNvSpPr>
              <p:nvPr/>
            </p:nvSpPr>
            <p:spPr bwMode="auto">
              <a:xfrm>
                <a:off x="3873754" y="1684586"/>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65" name="直接连接符 64"/>
              <p:cNvCxnSpPr>
                <a:stCxn id="64" idx="4"/>
              </p:cNvCxnSpPr>
              <p:nvPr/>
            </p:nvCxnSpPr>
            <p:spPr>
              <a:xfrm>
                <a:off x="4007053" y="2137802"/>
                <a:ext cx="8030" cy="864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0148874" y="2535853"/>
              <a:ext cx="319596" cy="1537459"/>
              <a:chOff x="7364191" y="1684586"/>
              <a:chExt cx="266330" cy="1281216"/>
            </a:xfrm>
          </p:grpSpPr>
          <p:sp>
            <p:nvSpPr>
              <p:cNvPr id="62" name="任意多边形 26"/>
              <p:cNvSpPr>
                <a:spLocks noChangeArrowheads="1"/>
              </p:cNvSpPr>
              <p:nvPr/>
            </p:nvSpPr>
            <p:spPr bwMode="auto">
              <a:xfrm>
                <a:off x="7364191" y="1684586"/>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63" name="直接连接符 62"/>
              <p:cNvCxnSpPr>
                <a:stCxn id="62" idx="4"/>
              </p:cNvCxnSpPr>
              <p:nvPr/>
            </p:nvCxnSpPr>
            <p:spPr>
              <a:xfrm>
                <a:off x="7497490" y="2137802"/>
                <a:ext cx="8030" cy="82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1580549" y="4073164"/>
              <a:ext cx="319596" cy="1204013"/>
              <a:chOff x="1255926" y="2965678"/>
              <a:chExt cx="266330" cy="1003344"/>
            </a:xfrm>
          </p:grpSpPr>
          <p:sp>
            <p:nvSpPr>
              <p:cNvPr id="60" name="任意多边形 29"/>
              <p:cNvSpPr>
                <a:spLocks noChangeArrowheads="1"/>
              </p:cNvSpPr>
              <p:nvPr/>
            </p:nvSpPr>
            <p:spPr bwMode="auto">
              <a:xfrm flipV="1">
                <a:off x="1255926" y="3515806"/>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61" name="直接连接符 60"/>
              <p:cNvCxnSpPr/>
              <p:nvPr/>
            </p:nvCxnSpPr>
            <p:spPr>
              <a:xfrm flipV="1">
                <a:off x="1389091" y="2965678"/>
                <a:ext cx="8164" cy="540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028642" y="4073164"/>
              <a:ext cx="319596" cy="1580659"/>
              <a:chOff x="3001144" y="2965678"/>
              <a:chExt cx="266330" cy="1317216"/>
            </a:xfrm>
          </p:grpSpPr>
          <p:sp>
            <p:nvSpPr>
              <p:cNvPr id="57" name="任意多边形 35"/>
              <p:cNvSpPr>
                <a:spLocks noChangeArrowheads="1"/>
              </p:cNvSpPr>
              <p:nvPr/>
            </p:nvSpPr>
            <p:spPr bwMode="auto">
              <a:xfrm flipV="1">
                <a:off x="3001144" y="382967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58" name="直接连接符 57"/>
              <p:cNvCxnSpPr/>
              <p:nvPr/>
            </p:nvCxnSpPr>
            <p:spPr>
              <a:xfrm flipV="1">
                <a:off x="3134443" y="2965678"/>
                <a:ext cx="8030" cy="864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8924830" y="4116364"/>
              <a:ext cx="319596" cy="1537459"/>
              <a:chOff x="6491581" y="3001678"/>
              <a:chExt cx="266330" cy="1281216"/>
            </a:xfrm>
          </p:grpSpPr>
          <p:sp>
            <p:nvSpPr>
              <p:cNvPr id="55" name="任意多边形 38"/>
              <p:cNvSpPr>
                <a:spLocks noChangeArrowheads="1"/>
              </p:cNvSpPr>
              <p:nvPr/>
            </p:nvSpPr>
            <p:spPr bwMode="auto">
              <a:xfrm flipV="1">
                <a:off x="6491581" y="382967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56" name="直接连接符 55"/>
              <p:cNvCxnSpPr/>
              <p:nvPr/>
            </p:nvCxnSpPr>
            <p:spPr>
              <a:xfrm flipV="1">
                <a:off x="6624880" y="3001678"/>
                <a:ext cx="8030" cy="82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1" name="文本框 34"/>
            <p:cNvSpPr>
              <a:spLocks noChangeArrowheads="1"/>
            </p:cNvSpPr>
            <p:nvPr/>
          </p:nvSpPr>
          <p:spPr bwMode="auto">
            <a:xfrm>
              <a:off x="1080740" y="2797381"/>
              <a:ext cx="1745492" cy="12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2011</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260" b="1" dirty="0">
                  <a:solidFill>
                    <a:schemeClr val="accent1">
                      <a:lumMod val="75000"/>
                    </a:schemeClr>
                  </a:solidFill>
                  <a:latin typeface="微软雅黑" panose="020B0503020204020204" pitchFamily="34" charset="-122"/>
                  <a:ea typeface="微软雅黑" panose="020B0503020204020204" pitchFamily="34" charset="-122"/>
                </a:rPr>
                <a:t>进入智能家居行业，成立智能家居研发团队</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42" name="文本框 34"/>
            <p:cNvSpPr>
              <a:spLocks noChangeArrowheads="1"/>
            </p:cNvSpPr>
            <p:nvPr/>
          </p:nvSpPr>
          <p:spPr bwMode="auto">
            <a:xfrm>
              <a:off x="2121103" y="4316753"/>
              <a:ext cx="1745492" cy="12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2013</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与多家上市公司合作，提供优质的物联网及智能家居解决方案</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49" name="文本框 34"/>
            <p:cNvSpPr>
              <a:spLocks noChangeArrowheads="1"/>
            </p:cNvSpPr>
            <p:nvPr/>
          </p:nvSpPr>
          <p:spPr bwMode="auto">
            <a:xfrm>
              <a:off x="3427218" y="2481346"/>
              <a:ext cx="1745492" cy="92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2014</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深圳市云海物联科技有限公司成立</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50" name="文本框 34"/>
            <p:cNvSpPr>
              <a:spLocks noChangeArrowheads="1"/>
            </p:cNvSpPr>
            <p:nvPr/>
          </p:nvSpPr>
          <p:spPr bwMode="auto">
            <a:xfrm>
              <a:off x="5650228" y="885255"/>
              <a:ext cx="2040594" cy="32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2016</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3</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月，参加上海</a:t>
              </a: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AWE</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，云海物联首次参加专业展会。</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月，荣获“</a:t>
              </a: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2016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智能家居、智能硬件最具影响力企业评选创新企业奖”</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11</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月，荣获“</a:t>
              </a: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2016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年度最受渠道商欢迎智能家居品牌奖”</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12</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月，当选深圳市软件行业协会“软件企业”称号。</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51" name="文本框 34"/>
            <p:cNvSpPr>
              <a:spLocks noChangeArrowheads="1"/>
            </p:cNvSpPr>
            <p:nvPr/>
          </p:nvSpPr>
          <p:spPr bwMode="auto">
            <a:xfrm>
              <a:off x="6912092" y="4314089"/>
              <a:ext cx="1954694" cy="179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2017</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月，荣获“</a:t>
              </a: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2017</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年智能家居行业最具影响力企业奖”</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7</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月，成为“中国智能家居产业联盟”会员单位。</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52" name="文本框 34"/>
            <p:cNvSpPr>
              <a:spLocks noChangeArrowheads="1"/>
            </p:cNvSpPr>
            <p:nvPr/>
          </p:nvSpPr>
          <p:spPr bwMode="auto">
            <a:xfrm>
              <a:off x="4520245" y="4669588"/>
              <a:ext cx="1745492" cy="12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2015</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与高迪数码资源整合，公司由平台研发走入市场</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sp>
          <p:nvSpPr>
            <p:cNvPr id="53" name="文本框 52"/>
            <p:cNvSpPr txBox="1"/>
            <p:nvPr/>
          </p:nvSpPr>
          <p:spPr>
            <a:xfrm>
              <a:off x="9254384" y="4231720"/>
              <a:ext cx="3083819" cy="2246769"/>
            </a:xfrm>
            <a:prstGeom prst="rect">
              <a:avLst/>
            </a:prstGeom>
            <a:noFill/>
          </p:spPr>
          <p:txBody>
            <a:bodyPr wrap="square" rtlCol="0">
              <a:spAutoFit/>
            </a:bodyPr>
            <a:lstStyle/>
            <a:p>
              <a:r>
                <a:rPr lang="en-US" altLang="zh-CN" sz="1400" b="1" dirty="0">
                  <a:solidFill>
                    <a:schemeClr val="accent1">
                      <a:lumMod val="75000"/>
                    </a:schemeClr>
                  </a:solidFill>
                </a:rPr>
                <a:t>10</a:t>
              </a:r>
              <a:r>
                <a:rPr lang="zh-CN" altLang="en-US" sz="1400" b="1" dirty="0">
                  <a:solidFill>
                    <a:schemeClr val="accent1">
                      <a:lumMod val="75000"/>
                    </a:schemeClr>
                  </a:solidFill>
                </a:rPr>
                <a:t>月，荣获慧聪智能家居“十大智能家居控制品牌”</a:t>
              </a:r>
              <a:endParaRPr lang="en-US" altLang="zh-CN" sz="1400" b="1" dirty="0">
                <a:solidFill>
                  <a:schemeClr val="accent1">
                    <a:lumMod val="75000"/>
                  </a:schemeClr>
                </a:solidFill>
              </a:endParaRPr>
            </a:p>
            <a:p>
              <a:r>
                <a:rPr lang="en-US" altLang="zh-CN" sz="1400" b="1" dirty="0">
                  <a:solidFill>
                    <a:schemeClr val="accent1">
                      <a:lumMod val="75000"/>
                    </a:schemeClr>
                  </a:solidFill>
                </a:rPr>
                <a:t>10</a:t>
              </a:r>
              <a:r>
                <a:rPr lang="zh-CN" altLang="en-US" sz="1400" b="1" dirty="0">
                  <a:solidFill>
                    <a:schemeClr val="accent1">
                      <a:lumMod val="75000"/>
                    </a:schemeClr>
                  </a:solidFill>
                </a:rPr>
                <a:t>月，当选</a:t>
              </a:r>
              <a:r>
                <a:rPr lang="en-US" altLang="zh-CN" sz="1400" b="1" dirty="0">
                  <a:solidFill>
                    <a:schemeClr val="accent1">
                      <a:lumMod val="75000"/>
                    </a:schemeClr>
                  </a:solidFill>
                </a:rPr>
                <a:t>《CCTV</a:t>
              </a:r>
              <a:r>
                <a:rPr lang="zh-CN" altLang="en-US" sz="1400" b="1" dirty="0">
                  <a:solidFill>
                    <a:schemeClr val="accent1">
                      <a:lumMod val="75000"/>
                    </a:schemeClr>
                  </a:solidFill>
                </a:rPr>
                <a:t>发现品牌</a:t>
              </a:r>
              <a:r>
                <a:rPr lang="en-US" altLang="zh-CN" sz="1400" b="1" dirty="0">
                  <a:solidFill>
                    <a:schemeClr val="accent1">
                      <a:lumMod val="75000"/>
                    </a:schemeClr>
                  </a:solidFill>
                </a:rPr>
                <a:t>》</a:t>
              </a:r>
              <a:r>
                <a:rPr lang="zh-CN" altLang="en-US" sz="1400" b="1" dirty="0">
                  <a:solidFill>
                    <a:schemeClr val="accent1">
                      <a:lumMod val="75000"/>
                    </a:schemeClr>
                  </a:solidFill>
                </a:rPr>
                <a:t>优选品牌计划“全屋智能家居行业优选品牌”称号</a:t>
              </a:r>
              <a:endParaRPr lang="en-US" altLang="zh-CN" sz="1400" b="1" dirty="0">
                <a:solidFill>
                  <a:schemeClr val="accent1">
                    <a:lumMod val="75000"/>
                  </a:schemeClr>
                </a:solidFill>
              </a:endParaRPr>
            </a:p>
            <a:p>
              <a:r>
                <a:rPr lang="en-US" altLang="zh-CN" sz="1400" b="1" dirty="0">
                  <a:solidFill>
                    <a:schemeClr val="accent1">
                      <a:lumMod val="75000"/>
                    </a:schemeClr>
                  </a:solidFill>
                </a:rPr>
                <a:t>11</a:t>
              </a:r>
              <a:r>
                <a:rPr lang="zh-CN" altLang="en-US" sz="1400" b="1" dirty="0">
                  <a:solidFill>
                    <a:schemeClr val="accent1">
                      <a:lumMod val="75000"/>
                    </a:schemeClr>
                  </a:solidFill>
                </a:rPr>
                <a:t>月，自主研发的“分频分时管理的物联系统”荣获“深圳企业创新记录”，属行业首创。</a:t>
              </a:r>
              <a:endParaRPr lang="en-US" altLang="zh-CN" sz="1400" b="1" dirty="0">
                <a:solidFill>
                  <a:schemeClr val="accent1">
                    <a:lumMod val="75000"/>
                  </a:schemeClr>
                </a:solidFill>
              </a:endParaRPr>
            </a:p>
            <a:p>
              <a:r>
                <a:rPr lang="en-US" altLang="zh-CN" sz="1400" b="1" dirty="0">
                  <a:solidFill>
                    <a:schemeClr val="accent1">
                      <a:lumMod val="75000"/>
                    </a:schemeClr>
                  </a:solidFill>
                </a:rPr>
                <a:t>12</a:t>
              </a:r>
              <a:r>
                <a:rPr lang="zh-CN" altLang="en-US" sz="1400" b="1" dirty="0">
                  <a:solidFill>
                    <a:schemeClr val="accent1">
                      <a:lumMod val="75000"/>
                    </a:schemeClr>
                  </a:solidFill>
                </a:rPr>
                <a:t>月，将自主研发智能家居管理系统拓展到智慧教育校园管理系统。</a:t>
              </a:r>
              <a:endParaRPr lang="en-US" altLang="zh-CN" sz="1400" b="1" dirty="0">
                <a:solidFill>
                  <a:schemeClr val="accent1">
                    <a:lumMod val="75000"/>
                  </a:schemeClr>
                </a:solidFill>
              </a:endParaRPr>
            </a:p>
          </p:txBody>
        </p:sp>
        <p:grpSp>
          <p:nvGrpSpPr>
            <p:cNvPr id="70" name="组合 69"/>
            <p:cNvGrpSpPr/>
            <p:nvPr/>
          </p:nvGrpSpPr>
          <p:grpSpPr>
            <a:xfrm>
              <a:off x="6476736" y="4113883"/>
              <a:ext cx="319596" cy="1945964"/>
              <a:chOff x="4746362" y="2999610"/>
              <a:chExt cx="266330" cy="1621637"/>
            </a:xfrm>
          </p:grpSpPr>
          <p:sp>
            <p:nvSpPr>
              <p:cNvPr id="71" name="任意多边形 32"/>
              <p:cNvSpPr>
                <a:spLocks noChangeArrowheads="1"/>
              </p:cNvSpPr>
              <p:nvPr/>
            </p:nvSpPr>
            <p:spPr bwMode="auto">
              <a:xfrm flipV="1">
                <a:off x="4746362" y="4168031"/>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solidFill>
                <a:srgbClr val="C00000"/>
              </a:solidFill>
              <a:ln>
                <a:noFill/>
              </a:ln>
            </p:spPr>
            <p:txBody>
              <a:bodyPr wrap="square">
                <a:noAutofit/>
              </a:bodyPr>
              <a:lstStyle/>
              <a:p>
                <a:endParaRPr lang="zh-CN" altLang="zh-CN" sz="1920">
                  <a:solidFill>
                    <a:srgbClr val="000000"/>
                  </a:solidFill>
                  <a:sym typeface="宋体" panose="02010600030101010101" pitchFamily="2" charset="-122"/>
                </a:endParaRPr>
              </a:p>
            </p:txBody>
          </p:sp>
          <p:cxnSp>
            <p:nvCxnSpPr>
              <p:cNvPr id="72" name="直接连接符 71"/>
              <p:cNvCxnSpPr/>
              <p:nvPr/>
            </p:nvCxnSpPr>
            <p:spPr>
              <a:xfrm flipV="1">
                <a:off x="4878239" y="2999610"/>
                <a:ext cx="8030" cy="118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3" name="文本框 34"/>
            <p:cNvSpPr>
              <a:spLocks noChangeArrowheads="1"/>
            </p:cNvSpPr>
            <p:nvPr/>
          </p:nvSpPr>
          <p:spPr bwMode="auto">
            <a:xfrm>
              <a:off x="9083412" y="810398"/>
              <a:ext cx="3177669" cy="208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a:lnSpc>
                  <a:spcPct val="150000"/>
                </a:lnSpc>
              </a:pPr>
              <a:r>
                <a:rPr lang="en-US" altLang="zh-CN" sz="1260" b="1" dirty="0">
                  <a:solidFill>
                    <a:srgbClr val="FF0000"/>
                  </a:solidFill>
                  <a:latin typeface="微软雅黑" panose="020B0503020204020204" pitchFamily="34" charset="-122"/>
                  <a:ea typeface="微软雅黑" panose="020B0503020204020204" pitchFamily="34" charset="-122"/>
                </a:rPr>
                <a:t>2018</a:t>
              </a:r>
              <a:r>
                <a:rPr lang="zh-CN" altLang="en-US" sz="1260" b="1" dirty="0">
                  <a:solidFill>
                    <a:srgbClr val="FF0000"/>
                  </a:solidFill>
                  <a:latin typeface="微软雅黑" panose="020B0503020204020204" pitchFamily="34" charset="-122"/>
                  <a:ea typeface="微软雅黑" panose="020B0503020204020204" pitchFamily="34" charset="-122"/>
                </a:rPr>
                <a:t>年</a:t>
              </a:r>
              <a:endParaRPr lang="en-US" altLang="zh-CN" sz="126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3</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月，产品通过华为</a:t>
              </a:r>
              <a:r>
                <a:rPr lang="en-US" altLang="zh-CN" sz="1260" b="1" dirty="0" err="1">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OpenLife</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认证</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4</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月，成为深圳市智慧家庭协会理事单位</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5</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月，当选深圳市智慧安防商会副会长单位</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月，成为中国建筑电气产业联盟会员单位</a:t>
              </a:r>
              <a:endPar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endParaRPr>
            </a:p>
            <a:p>
              <a:pPr>
                <a:lnSpc>
                  <a:spcPct val="150000"/>
                </a:lnSpc>
              </a:pP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6</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月，荣获</a:t>
              </a:r>
              <a:r>
                <a:rPr lang="en-US" altLang="zh-CN"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2017</a:t>
              </a:r>
              <a:r>
                <a:rPr lang="zh-CN" altLang="en-US" sz="1260" b="1" dirty="0">
                  <a:solidFill>
                    <a:schemeClr val="accent1">
                      <a:lumMod val="75000"/>
                    </a:schemeClr>
                  </a:solidFill>
                  <a:latin typeface="微软雅黑" panose="020B0503020204020204" pitchFamily="34" charset="-122"/>
                  <a:ea typeface="微软雅黑" panose="020B0503020204020204" pitchFamily="34" charset="-122"/>
                  <a:sym typeface="华文宋体" panose="02010600040101010101" pitchFamily="2" charset="-122"/>
                </a:rPr>
                <a:t>年度广东省“守合同重信用”企业</a:t>
              </a:r>
              <a:endParaRPr lang="en-US" altLang="zh-CN" sz="1260" dirty="0">
                <a:solidFill>
                  <a:schemeClr val="accent1">
                    <a:lumMod val="75000"/>
                  </a:schemeClr>
                </a:solidFill>
                <a:latin typeface="华文宋体" panose="02010600040101010101" pitchFamily="2" charset="-122"/>
                <a:ea typeface="华文宋体" panose="02010600040101010101" pitchFamily="2" charset="-122"/>
                <a:sym typeface="华文宋体" panose="02010600040101010101" pitchFamily="2" charset="-122"/>
              </a:endParaRPr>
            </a:p>
          </p:txBody>
        </p:sp>
      </p:grpSp>
      <p:pic>
        <p:nvPicPr>
          <p:cNvPr id="18" name="图片 17"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75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1000"/>
                                  </p:stCondLst>
                                  <p:childTnLst>
                                    <p:set>
                                      <p:cBhvr>
                                        <p:cTn id="29" dur="1" fill="hold">
                                          <p:stCondLst>
                                            <p:cond delay="0"/>
                                          </p:stCondLst>
                                        </p:cTn>
                                        <p:tgtEl>
                                          <p:spTgt spid="47"/>
                                        </p:tgtEl>
                                        <p:attrNameLst>
                                          <p:attrName>style.visibility</p:attrName>
                                        </p:attrNameLst>
                                      </p:cBhvr>
                                      <p:to>
                                        <p:strVal val="visible"/>
                                      </p:to>
                                    </p:set>
                                    <p:anim calcmode="lin" valueType="num">
                                      <p:cBhvr>
                                        <p:cTn id="30" dur="500" fill="hold"/>
                                        <p:tgtEl>
                                          <p:spTgt spid="47"/>
                                        </p:tgtEl>
                                        <p:attrNameLst>
                                          <p:attrName>ppt_w</p:attrName>
                                        </p:attrNameLst>
                                      </p:cBhvr>
                                      <p:tavLst>
                                        <p:tav tm="0">
                                          <p:val>
                                            <p:fltVal val="0"/>
                                          </p:val>
                                        </p:tav>
                                        <p:tav tm="100000">
                                          <p:val>
                                            <p:strVal val="#ppt_w"/>
                                          </p:val>
                                        </p:tav>
                                      </p:tavLst>
                                    </p:anim>
                                    <p:anim calcmode="lin" valueType="num">
                                      <p:cBhvr>
                                        <p:cTn id="31" dur="500" fill="hold"/>
                                        <p:tgtEl>
                                          <p:spTgt spid="47"/>
                                        </p:tgtEl>
                                        <p:attrNameLst>
                                          <p:attrName>ppt_h</p:attrName>
                                        </p:attrNameLst>
                                      </p:cBhvr>
                                      <p:tavLst>
                                        <p:tav tm="0">
                                          <p:val>
                                            <p:fltVal val="0"/>
                                          </p:val>
                                        </p:tav>
                                        <p:tav tm="100000">
                                          <p:val>
                                            <p:strVal val="#ppt_h"/>
                                          </p:val>
                                        </p:tav>
                                      </p:tavLst>
                                    </p:anim>
                                    <p:animEffect transition="in" filter="fade">
                                      <p:cBhvr>
                                        <p:cTn id="32" dur="500"/>
                                        <p:tgtEl>
                                          <p:spTgt spid="47"/>
                                        </p:tgtEl>
                                      </p:cBhvr>
                                    </p:animEffect>
                                  </p:childTnLst>
                                </p:cTn>
                              </p:par>
                              <p:par>
                                <p:cTn id="33" presetID="53" presetClass="entr" presetSubtype="16" fill="hold" grpId="0" nodeType="withEffect">
                                  <p:stCondLst>
                                    <p:cond delay="125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22502" y="0"/>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9" name="组合 18"/>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2.3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企业荣誉</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公司简介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99621" y="1851701"/>
            <a:ext cx="11317483" cy="4747062"/>
            <a:chOff x="499621" y="1851701"/>
            <a:chExt cx="11317483" cy="4747062"/>
          </a:xfrm>
        </p:grpSpPr>
        <p:grpSp>
          <p:nvGrpSpPr>
            <p:cNvPr id="74" name="组合 73"/>
            <p:cNvGrpSpPr/>
            <p:nvPr/>
          </p:nvGrpSpPr>
          <p:grpSpPr>
            <a:xfrm>
              <a:off x="499621" y="1851701"/>
              <a:ext cx="11317483" cy="4747062"/>
              <a:chOff x="499621" y="1851701"/>
              <a:chExt cx="11317483" cy="4747062"/>
            </a:xfrm>
          </p:grpSpPr>
          <p:pic>
            <p:nvPicPr>
              <p:cNvPr id="75" name="图片 7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621" y="1851701"/>
                <a:ext cx="3619891" cy="2426569"/>
              </a:xfrm>
              <a:prstGeom prst="rect">
                <a:avLst/>
              </a:prstGeom>
            </p:spPr>
          </p:pic>
          <p:pic>
            <p:nvPicPr>
              <p:cNvPr id="76" name="图片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0237" y="1851701"/>
                <a:ext cx="3286867" cy="2211252"/>
              </a:xfrm>
              <a:prstGeom prst="rect">
                <a:avLst/>
              </a:prstGeom>
            </p:spPr>
          </p:pic>
          <p:pic>
            <p:nvPicPr>
              <p:cNvPr id="77"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788" y="2600104"/>
                <a:ext cx="4096011" cy="3069118"/>
              </a:xfrm>
              <a:prstGeom prst="rect">
                <a:avLst/>
              </a:prstGeom>
            </p:spPr>
          </p:pic>
          <p:pic>
            <p:nvPicPr>
              <p:cNvPr id="78" name="图片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03" y="4369368"/>
                <a:ext cx="3286866" cy="2229395"/>
              </a:xfrm>
              <a:prstGeom prst="rect">
                <a:avLst/>
              </a:prstGeom>
            </p:spPr>
          </p:pic>
        </p:grpSp>
        <p:pic>
          <p:nvPicPr>
            <p:cNvPr id="79" name="图片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0236" y="4301536"/>
              <a:ext cx="3286866" cy="2297227"/>
            </a:xfrm>
            <a:prstGeom prst="rect">
              <a:avLst/>
            </a:prstGeom>
          </p:spPr>
        </p:pic>
      </p:grpSp>
      <p:sp>
        <p:nvSpPr>
          <p:cNvPr id="18" name="文本框 17"/>
          <p:cNvSpPr txBox="1"/>
          <p:nvPr/>
        </p:nvSpPr>
        <p:spPr>
          <a:xfrm>
            <a:off x="5240629" y="1811074"/>
            <a:ext cx="2394506" cy="523220"/>
          </a:xfrm>
          <a:prstGeom prst="rect">
            <a:avLst/>
          </a:prstGeom>
          <a:noFill/>
        </p:spPr>
        <p:txBody>
          <a:bodyPr wrap="square" rtlCol="0">
            <a:spAutoFit/>
          </a:bodyPr>
          <a:lstStyle/>
          <a:p>
            <a:r>
              <a:rPr lang="zh-CN" altLang="en-US" sz="2800" b="1" dirty="0">
                <a:solidFill>
                  <a:srgbClr val="FF0000"/>
                </a:solidFill>
                <a:highlight>
                  <a:srgbClr val="C0C0C0"/>
                </a:highlight>
                <a:latin typeface="微软雅黑" panose="020B0503020204020204" pitchFamily="34" charset="-122"/>
                <a:ea typeface="微软雅黑" panose="020B0503020204020204" pitchFamily="34" charset="-122"/>
              </a:rPr>
              <a:t>国家级荣誉</a:t>
            </a:r>
            <a:endParaRPr lang="zh-CN" altLang="en-US" sz="2800" b="1" dirty="0">
              <a:solidFill>
                <a:srgbClr val="FF0000"/>
              </a:solidFill>
              <a:highlight>
                <a:srgbClr val="C0C0C0"/>
              </a:highlight>
              <a:latin typeface="微软雅黑" panose="020B0503020204020204" pitchFamily="34" charset="-122"/>
              <a:ea typeface="微软雅黑" panose="020B0503020204020204" pitchFamily="34" charset="-122"/>
            </a:endParaRPr>
          </a:p>
        </p:txBody>
      </p:sp>
      <p:pic>
        <p:nvPicPr>
          <p:cNvPr id="15" name="图片 14" descr="未标题-1"/>
          <p:cNvPicPr>
            <a:picLocks noChangeAspect="1"/>
          </p:cNvPicPr>
          <p:nvPr/>
        </p:nvPicPr>
        <p:blipFill>
          <a:blip r:embed="rId6"/>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22502" y="0"/>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5" name="组合 1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2.3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企业荣誉</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公司简介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1129378" y="2241681"/>
            <a:ext cx="10201208" cy="3622951"/>
            <a:chOff x="1949510" y="2193857"/>
            <a:chExt cx="10201208" cy="3622951"/>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75139" y="2206068"/>
              <a:ext cx="4775579" cy="3609272"/>
            </a:xfrm>
            <a:prstGeom prst="rect">
              <a:avLst/>
            </a:prstGeom>
          </p:spPr>
        </p:pic>
        <p:grpSp>
          <p:nvGrpSpPr>
            <p:cNvPr id="36" name="组合 35"/>
            <p:cNvGrpSpPr/>
            <p:nvPr/>
          </p:nvGrpSpPr>
          <p:grpSpPr>
            <a:xfrm>
              <a:off x="1949510" y="2193857"/>
              <a:ext cx="5337509" cy="3622951"/>
              <a:chOff x="1949510" y="2193857"/>
              <a:chExt cx="5337509" cy="3622951"/>
            </a:xfrm>
          </p:grpSpPr>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510" y="2206068"/>
                <a:ext cx="1749218" cy="1162276"/>
              </a:xfrm>
              <a:prstGeom prst="rect">
                <a:avLst/>
              </a:pr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978" y="2206068"/>
                <a:ext cx="1684041" cy="1154444"/>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9510" y="3436597"/>
                <a:ext cx="1756760" cy="1086042"/>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4428" y="3440986"/>
                <a:ext cx="1714502" cy="1081653"/>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9739" y="4604579"/>
                <a:ext cx="1748989" cy="1212229"/>
              </a:xfrm>
              <a:prstGeom prst="rect">
                <a:avLst/>
              </a:prstGeom>
            </p:spPr>
          </p:pic>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8409" y="4603112"/>
                <a:ext cx="1688610" cy="1212228"/>
              </a:xfrm>
              <a:prstGeom prst="rect">
                <a:avLst/>
              </a:prstGeom>
            </p:spPr>
          </p:pic>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709" y="4603113"/>
                <a:ext cx="1746118" cy="1212228"/>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2559" y="3527069"/>
                <a:ext cx="1544304" cy="928807"/>
              </a:xfrm>
              <a:prstGeom prst="rect">
                <a:avLst/>
              </a:prstGeom>
            </p:spPr>
          </p:pic>
          <p:pic>
            <p:nvPicPr>
              <p:cNvPr id="51" name="图片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7252" y="2193857"/>
                <a:ext cx="1804436" cy="1162085"/>
              </a:xfrm>
              <a:prstGeom prst="rect">
                <a:avLst/>
              </a:prstGeom>
            </p:spPr>
          </p:pic>
        </p:grpSp>
      </p:grpSp>
      <p:pic>
        <p:nvPicPr>
          <p:cNvPr id="14" name="图片 13" descr="未标题-1"/>
          <p:cNvPicPr>
            <a:picLocks noChangeAspect="1"/>
          </p:cNvPicPr>
          <p:nvPr/>
        </p:nvPicPr>
        <p:blipFill>
          <a:blip r:embed="rId1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22502" y="0"/>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4109581" cy="542278"/>
            <a:chOff x="430535" y="1027503"/>
            <a:chExt cx="4109581" cy="542278"/>
          </a:xfrm>
        </p:grpSpPr>
        <p:sp>
          <p:nvSpPr>
            <p:cNvPr id="17" name="TextBox 6"/>
            <p:cNvSpPr txBox="1"/>
            <p:nvPr/>
          </p:nvSpPr>
          <p:spPr>
            <a:xfrm>
              <a:off x="844848" y="1041956"/>
              <a:ext cx="3695268"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2.4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我们的团队</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公司简介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32"/>
          <p:cNvSpPr txBox="1"/>
          <p:nvPr/>
        </p:nvSpPr>
        <p:spPr>
          <a:xfrm>
            <a:off x="740983" y="1567265"/>
            <a:ext cx="10329738" cy="2243050"/>
          </a:xfrm>
          <a:prstGeom prst="rect">
            <a:avLst/>
          </a:prstGeom>
          <a:noFill/>
        </p:spPr>
        <p:txBody>
          <a:bodyPr wrap="square" rtlCol="0">
            <a:spAutoFit/>
          </a:bodyPr>
          <a:lstStyle/>
          <a:p>
            <a:pPr>
              <a:lnSpc>
                <a:spcPct val="150000"/>
              </a:lnSpc>
            </a:pPr>
            <a:r>
              <a:rPr lang="zh-CN" altLang="en-US" sz="2400" dirty="0">
                <a:solidFill>
                  <a:srgbClr val="FF0000"/>
                </a:solidFill>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云海物联科技有限公司位于深圳市，公司现有研发人员近百人，拥有一批优秀的研发团队（软件工程师、硬件工程师）、销售团队以及安装售后服务团队，在无线模块、软件、云服务器管理、智能硬件等领域具有领先优势！</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我们为客户提供最好的智能产品、先进的技术支持以及健全的售后服务！</a:t>
            </a:r>
            <a:endParaRPr lang="zh-CN" altLang="en-US" sz="2400" dirty="0">
              <a:solidFill>
                <a:srgbClr val="FF0000"/>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1246372" y="3822036"/>
            <a:ext cx="9617308" cy="3092266"/>
            <a:chOff x="1246372" y="3822036"/>
            <a:chExt cx="9617308" cy="3092266"/>
          </a:xfrm>
        </p:grpSpPr>
        <p:grpSp>
          <p:nvGrpSpPr>
            <p:cNvPr id="55" name="组合 54"/>
            <p:cNvGrpSpPr/>
            <p:nvPr/>
          </p:nvGrpSpPr>
          <p:grpSpPr>
            <a:xfrm>
              <a:off x="9152349" y="4881923"/>
              <a:ext cx="1711331" cy="1976077"/>
              <a:chOff x="6000601" y="2114611"/>
              <a:chExt cx="1378307" cy="1608659"/>
            </a:xfrm>
          </p:grpSpPr>
          <p:sp>
            <p:nvSpPr>
              <p:cNvPr id="69" name="矩形 68"/>
              <p:cNvSpPr/>
              <p:nvPr/>
            </p:nvSpPr>
            <p:spPr>
              <a:xfrm>
                <a:off x="6000601" y="2114611"/>
                <a:ext cx="1378307" cy="1608659"/>
              </a:xfrm>
              <a:prstGeom prst="rect">
                <a:avLst/>
              </a:prstGeom>
              <a:solidFill>
                <a:srgbClr val="F6F6F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70" name="矩形 69"/>
              <p:cNvSpPr/>
              <p:nvPr/>
            </p:nvSpPr>
            <p:spPr>
              <a:xfrm>
                <a:off x="6145094" y="2234405"/>
                <a:ext cx="1089323" cy="1369072"/>
              </a:xfrm>
              <a:prstGeom prst="rect">
                <a:avLst/>
              </a:prstGeom>
              <a:blipFill dpi="0" rotWithShape="1">
                <a:blip r:embed="rId1" cstate="print">
                  <a:extLst>
                    <a:ext uri="{28A0092B-C50C-407E-A947-70E740481C1C}">
                      <a14:useLocalDpi xmlns:a14="http://schemas.microsoft.com/office/drawing/2010/main" val="0"/>
                    </a:ext>
                  </a:extLst>
                </a:blip>
                <a:srcRect/>
                <a:stretch>
                  <a:fillRect l="-38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grpSp>
        <p:grpSp>
          <p:nvGrpSpPr>
            <p:cNvPr id="56" name="组合 55"/>
            <p:cNvGrpSpPr/>
            <p:nvPr/>
          </p:nvGrpSpPr>
          <p:grpSpPr>
            <a:xfrm>
              <a:off x="7088339" y="4424338"/>
              <a:ext cx="2148204" cy="2480533"/>
              <a:chOff x="6000601" y="2114611"/>
              <a:chExt cx="1378307" cy="1608659"/>
            </a:xfrm>
          </p:grpSpPr>
          <p:sp>
            <p:nvSpPr>
              <p:cNvPr id="67" name="矩形 66"/>
              <p:cNvSpPr/>
              <p:nvPr/>
            </p:nvSpPr>
            <p:spPr>
              <a:xfrm>
                <a:off x="6000601" y="2114611"/>
                <a:ext cx="1378307" cy="1608659"/>
              </a:xfrm>
              <a:prstGeom prst="rect">
                <a:avLst/>
              </a:prstGeom>
              <a:solidFill>
                <a:srgbClr val="F6F6F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68" name="矩形 67"/>
              <p:cNvSpPr/>
              <p:nvPr/>
            </p:nvSpPr>
            <p:spPr>
              <a:xfrm>
                <a:off x="6145094" y="2234405"/>
                <a:ext cx="1089323" cy="1369072"/>
              </a:xfrm>
              <a:prstGeom prst="rect">
                <a:avLst/>
              </a:prstGeom>
              <a:blipFill dpi="0" rotWithShape="1">
                <a:blip r:embed="rId2" cstate="print">
                  <a:extLst>
                    <a:ext uri="{28A0092B-C50C-407E-A947-70E740481C1C}">
                      <a14:useLocalDpi xmlns:a14="http://schemas.microsoft.com/office/drawing/2010/main" val="0"/>
                    </a:ext>
                  </a:extLst>
                </a:blip>
                <a:srcRect/>
                <a:stretch>
                  <a:fillRect l="-277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grpSp>
        <p:grpSp>
          <p:nvGrpSpPr>
            <p:cNvPr id="57" name="组合 56"/>
            <p:cNvGrpSpPr/>
            <p:nvPr/>
          </p:nvGrpSpPr>
          <p:grpSpPr>
            <a:xfrm>
              <a:off x="1246372" y="4881922"/>
              <a:ext cx="1711331" cy="1976077"/>
              <a:chOff x="6000601" y="2114611"/>
              <a:chExt cx="1378307" cy="1608659"/>
            </a:xfrm>
          </p:grpSpPr>
          <p:sp>
            <p:nvSpPr>
              <p:cNvPr id="65" name="矩形 64"/>
              <p:cNvSpPr/>
              <p:nvPr/>
            </p:nvSpPr>
            <p:spPr>
              <a:xfrm>
                <a:off x="6000601" y="2114611"/>
                <a:ext cx="1378307" cy="1608659"/>
              </a:xfrm>
              <a:prstGeom prst="rect">
                <a:avLst/>
              </a:prstGeom>
              <a:solidFill>
                <a:srgbClr val="F6F6F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66" name="矩形 65"/>
              <p:cNvSpPr/>
              <p:nvPr/>
            </p:nvSpPr>
            <p:spPr>
              <a:xfrm>
                <a:off x="6145095" y="2234405"/>
                <a:ext cx="1089322" cy="1369072"/>
              </a:xfrm>
              <a:prstGeom prst="rect">
                <a:avLst/>
              </a:prstGeom>
              <a:blipFill dpi="0" rotWithShape="1">
                <a:blip r:embed="rId3" cstate="print">
                  <a:extLst>
                    <a:ext uri="{28A0092B-C50C-407E-A947-70E740481C1C}">
                      <a14:useLocalDpi xmlns:a14="http://schemas.microsoft.com/office/drawing/2010/main" val="0"/>
                    </a:ext>
                  </a:extLst>
                </a:blip>
                <a:srcRect/>
                <a:stretch>
                  <a:fillRect r="-369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grpSp>
        <p:grpSp>
          <p:nvGrpSpPr>
            <p:cNvPr id="58" name="组合 57"/>
            <p:cNvGrpSpPr/>
            <p:nvPr/>
          </p:nvGrpSpPr>
          <p:grpSpPr>
            <a:xfrm>
              <a:off x="2848991" y="4433769"/>
              <a:ext cx="2148204" cy="2480533"/>
              <a:chOff x="6000601" y="2114611"/>
              <a:chExt cx="1378307" cy="1608659"/>
            </a:xfrm>
          </p:grpSpPr>
          <p:sp>
            <p:nvSpPr>
              <p:cNvPr id="63" name="矩形 62"/>
              <p:cNvSpPr/>
              <p:nvPr/>
            </p:nvSpPr>
            <p:spPr>
              <a:xfrm>
                <a:off x="6000601" y="2114611"/>
                <a:ext cx="1378307" cy="1608659"/>
              </a:xfrm>
              <a:prstGeom prst="rect">
                <a:avLst/>
              </a:prstGeom>
              <a:solidFill>
                <a:srgbClr val="F6F6F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64" name="矩形 63"/>
              <p:cNvSpPr/>
              <p:nvPr/>
            </p:nvSpPr>
            <p:spPr>
              <a:xfrm>
                <a:off x="6145094" y="2234405"/>
                <a:ext cx="1089322" cy="1369072"/>
              </a:xfrm>
              <a:prstGeom prst="rect">
                <a:avLst/>
              </a:prstGeom>
              <a:blipFill dpi="0" rotWithShape="1">
                <a:blip r:embed="rId4" cstate="print">
                  <a:extLst>
                    <a:ext uri="{28A0092B-C50C-407E-A947-70E740481C1C}">
                      <a14:useLocalDpi xmlns:a14="http://schemas.microsoft.com/office/drawing/2010/main" val="0"/>
                    </a:ext>
                  </a:extLst>
                </a:blip>
                <a:srcRect/>
                <a:stretch>
                  <a:fillRect l="-469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grpSp>
        <p:grpSp>
          <p:nvGrpSpPr>
            <p:cNvPr id="60" name="组合 59"/>
            <p:cNvGrpSpPr/>
            <p:nvPr/>
          </p:nvGrpSpPr>
          <p:grpSpPr>
            <a:xfrm>
              <a:off x="4793307" y="3822036"/>
              <a:ext cx="2398975" cy="3092266"/>
              <a:chOff x="6000601" y="2114611"/>
              <a:chExt cx="1378307" cy="1608659"/>
            </a:xfrm>
          </p:grpSpPr>
          <p:sp>
            <p:nvSpPr>
              <p:cNvPr id="61" name="矩形 60"/>
              <p:cNvSpPr/>
              <p:nvPr/>
            </p:nvSpPr>
            <p:spPr>
              <a:xfrm>
                <a:off x="6000601" y="2114611"/>
                <a:ext cx="1378307" cy="1608659"/>
              </a:xfrm>
              <a:prstGeom prst="rect">
                <a:avLst/>
              </a:prstGeom>
              <a:solidFill>
                <a:srgbClr val="F6F6F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62" name="矩形 61"/>
              <p:cNvSpPr/>
              <p:nvPr/>
            </p:nvSpPr>
            <p:spPr>
              <a:xfrm>
                <a:off x="6145094" y="2234405"/>
                <a:ext cx="1089323" cy="1369072"/>
              </a:xfrm>
              <a:prstGeom prst="rect">
                <a:avLst/>
              </a:prstGeom>
              <a:blipFill dpi="0" rotWithShape="1">
                <a:blip r:embed="rId5" cstate="print">
                  <a:extLst>
                    <a:ext uri="{28A0092B-C50C-407E-A947-70E740481C1C}">
                      <a14:useLocalDpi xmlns:a14="http://schemas.microsoft.com/office/drawing/2010/main" val="0"/>
                    </a:ext>
                  </a:extLst>
                </a:blip>
                <a:srcRect/>
                <a:stretch>
                  <a:fillRect l="-48376"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grpSp>
      </p:grpSp>
      <p:pic>
        <p:nvPicPr>
          <p:cNvPr id="15" name="图片 14" descr="未标题-1"/>
          <p:cNvPicPr>
            <a:picLocks noChangeAspect="1"/>
          </p:cNvPicPr>
          <p:nvPr/>
        </p:nvPicPr>
        <p:blipFill>
          <a:blip r:embed="rId6"/>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par>
                          <p:cTn id="43" fill="hold">
                            <p:stCondLst>
                              <p:cond delay="150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52"/>
                                        </p:tgtEl>
                                        <p:attrNameLst>
                                          <p:attrName>style.visibility</p:attrName>
                                        </p:attrNameLst>
                                      </p:cBhvr>
                                      <p:to>
                                        <p:strVal val="visible"/>
                                      </p:to>
                                    </p:set>
                                    <p:anim calcmode="lin" valueType="num">
                                      <p:cBhvr>
                                        <p:cTn id="46" dur="250" fill="hold"/>
                                        <p:tgtEl>
                                          <p:spTgt spid="52"/>
                                        </p:tgtEl>
                                        <p:attrNameLst>
                                          <p:attrName>ppt_w</p:attrName>
                                        </p:attrNameLst>
                                      </p:cBhvr>
                                      <p:tavLst>
                                        <p:tav tm="0">
                                          <p:val>
                                            <p:fltVal val="0"/>
                                          </p:val>
                                        </p:tav>
                                        <p:tav tm="100000">
                                          <p:val>
                                            <p:strVal val="#ppt_w"/>
                                          </p:val>
                                        </p:tav>
                                      </p:tavLst>
                                    </p:anim>
                                    <p:anim calcmode="lin" valueType="num">
                                      <p:cBhvr>
                                        <p:cTn id="47" dur="250" fill="hold"/>
                                        <p:tgtEl>
                                          <p:spTgt spid="52"/>
                                        </p:tgtEl>
                                        <p:attrNameLst>
                                          <p:attrName>ppt_h</p:attrName>
                                        </p:attrNameLst>
                                      </p:cBhvr>
                                      <p:tavLst>
                                        <p:tav tm="0">
                                          <p:val>
                                            <p:fltVal val="0"/>
                                          </p:val>
                                        </p:tav>
                                        <p:tav tm="100000">
                                          <p:val>
                                            <p:strVal val="#ppt_h"/>
                                          </p:val>
                                        </p:tav>
                                      </p:tavLst>
                                    </p:anim>
                                    <p:animEffect transition="in" filter="fade">
                                      <p:cBhvr>
                                        <p:cTn id="48"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0" y="2606521"/>
            <a:ext cx="3372391" cy="1939504"/>
          </a:xfrm>
          <a:custGeom>
            <a:avLst/>
            <a:gdLst>
              <a:gd name="connsiteX0" fmla="*/ 0 w 2529293"/>
              <a:gd name="connsiteY0" fmla="*/ 0 h 1454628"/>
              <a:gd name="connsiteX1" fmla="*/ 1364343 w 2529293"/>
              <a:gd name="connsiteY1" fmla="*/ 0 h 1454628"/>
              <a:gd name="connsiteX2" fmla="*/ 1364343 w 2529293"/>
              <a:gd name="connsiteY2" fmla="*/ 2599 h 1454628"/>
              <a:gd name="connsiteX3" fmla="*/ 1380716 w 2529293"/>
              <a:gd name="connsiteY3" fmla="*/ 2 h 1454628"/>
              <a:gd name="connsiteX4" fmla="*/ 2049153 w 2529293"/>
              <a:gd name="connsiteY4" fmla="*/ 2 h 1454628"/>
              <a:gd name="connsiteX5" fmla="*/ 2178066 w 2529293"/>
              <a:gd name="connsiteY5" fmla="*/ 74047 h 1454628"/>
              <a:gd name="connsiteX6" fmla="*/ 2512284 w 2529293"/>
              <a:gd name="connsiteY6" fmla="*/ 653270 h 1454628"/>
              <a:gd name="connsiteX7" fmla="*/ 2529293 w 2529293"/>
              <a:gd name="connsiteY7" fmla="*/ 727315 h 1454628"/>
              <a:gd name="connsiteX8" fmla="*/ 2512284 w 2529293"/>
              <a:gd name="connsiteY8" fmla="*/ 801360 h 1454628"/>
              <a:gd name="connsiteX9" fmla="*/ 2178066 w 2529293"/>
              <a:gd name="connsiteY9" fmla="*/ 1380583 h 1454628"/>
              <a:gd name="connsiteX10" fmla="*/ 2049153 w 2529293"/>
              <a:gd name="connsiteY10" fmla="*/ 1454628 h 1454628"/>
              <a:gd name="connsiteX11" fmla="*/ 1380716 w 2529293"/>
              <a:gd name="connsiteY11" fmla="*/ 1454628 h 1454628"/>
              <a:gd name="connsiteX12" fmla="*/ 1364343 w 2529293"/>
              <a:gd name="connsiteY12" fmla="*/ 1452030 h 1454628"/>
              <a:gd name="connsiteX13" fmla="*/ 1364343 w 2529293"/>
              <a:gd name="connsiteY13" fmla="*/ 1454627 h 1454628"/>
              <a:gd name="connsiteX14" fmla="*/ 0 w 2529293"/>
              <a:gd name="connsiteY14" fmla="*/ 1454627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9293" h="1454628">
                <a:moveTo>
                  <a:pt x="0" y="0"/>
                </a:moveTo>
                <a:lnTo>
                  <a:pt x="1364343" y="0"/>
                </a:lnTo>
                <a:lnTo>
                  <a:pt x="1364343" y="2599"/>
                </a:lnTo>
                <a:lnTo>
                  <a:pt x="1380716" y="2"/>
                </a:lnTo>
                <a:lnTo>
                  <a:pt x="2049153" y="2"/>
                </a:lnTo>
                <a:cubicBezTo>
                  <a:pt x="2095705" y="2"/>
                  <a:pt x="2154193" y="33442"/>
                  <a:pt x="2178066" y="74047"/>
                </a:cubicBezTo>
                <a:cubicBezTo>
                  <a:pt x="2512284" y="653270"/>
                  <a:pt x="2512284" y="653270"/>
                  <a:pt x="2512284" y="653270"/>
                </a:cubicBezTo>
                <a:cubicBezTo>
                  <a:pt x="2523623" y="673573"/>
                  <a:pt x="2529293" y="700444"/>
                  <a:pt x="2529293" y="727315"/>
                </a:cubicBezTo>
                <a:cubicBezTo>
                  <a:pt x="2529293" y="754186"/>
                  <a:pt x="2523623" y="781058"/>
                  <a:pt x="2512284" y="801360"/>
                </a:cubicBezTo>
                <a:cubicBezTo>
                  <a:pt x="2178066" y="1380583"/>
                  <a:pt x="2178066" y="1380583"/>
                  <a:pt x="2178066" y="1380583"/>
                </a:cubicBezTo>
                <a:cubicBezTo>
                  <a:pt x="2154193" y="1421189"/>
                  <a:pt x="2095705" y="1454628"/>
                  <a:pt x="2049153" y="1454628"/>
                </a:cubicBezTo>
                <a:cubicBezTo>
                  <a:pt x="1380716" y="1454628"/>
                  <a:pt x="1380716" y="1454628"/>
                  <a:pt x="1380716" y="1454628"/>
                </a:cubicBezTo>
                <a:lnTo>
                  <a:pt x="1364343" y="1452030"/>
                </a:lnTo>
                <a:lnTo>
                  <a:pt x="1364343" y="1454627"/>
                </a:lnTo>
                <a:lnTo>
                  <a:pt x="0" y="14546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3" name="文本框 32"/>
          <p:cNvSpPr txBox="1"/>
          <p:nvPr/>
        </p:nvSpPr>
        <p:spPr>
          <a:xfrm>
            <a:off x="885148" y="2943541"/>
            <a:ext cx="1127253" cy="830997"/>
          </a:xfrm>
          <a:prstGeom prst="rect">
            <a:avLst/>
          </a:prstGeom>
          <a:noFill/>
        </p:spPr>
        <p:txBody>
          <a:bodyPr wrap="square" rtlCol="0">
            <a:spAutoFit/>
          </a:bodyPr>
          <a:lstStyle/>
          <a:p>
            <a:pPr algn="ctr"/>
            <a:r>
              <a:rPr lang="en-US" altLang="zh-CN" sz="4800" dirty="0">
                <a:solidFill>
                  <a:schemeClr val="bg1"/>
                </a:solidFill>
                <a:latin typeface="Impact" panose="020B0806030902050204" pitchFamily="34" charset="0"/>
              </a:rPr>
              <a:t>03</a:t>
            </a:r>
            <a:endParaRPr lang="zh-CN" altLang="en-US" sz="4800" dirty="0">
              <a:solidFill>
                <a:schemeClr val="bg1"/>
              </a:solidFill>
              <a:latin typeface="Impact" panose="020B0806030902050204" pitchFamily="34" charset="0"/>
            </a:endParaRPr>
          </a:p>
        </p:txBody>
      </p:sp>
      <p:sp>
        <p:nvSpPr>
          <p:cNvPr id="4" name="文本框 33"/>
          <p:cNvSpPr txBox="1"/>
          <p:nvPr/>
        </p:nvSpPr>
        <p:spPr>
          <a:xfrm>
            <a:off x="885148" y="3673620"/>
            <a:ext cx="1127253" cy="502766"/>
          </a:xfrm>
          <a:prstGeom prst="rect">
            <a:avLst/>
          </a:prstGeom>
          <a:noFill/>
        </p:spPr>
        <p:txBody>
          <a:bodyPr wrap="square" rtlCol="0">
            <a:spAutoFit/>
          </a:bodyPr>
          <a:lstStyle/>
          <a:p>
            <a:pPr algn="ctr"/>
            <a:r>
              <a:rPr lang="en-US" altLang="zh-CN" sz="2665" dirty="0">
                <a:solidFill>
                  <a:schemeClr val="bg1"/>
                </a:solidFill>
                <a:latin typeface="时尚中黑简体" panose="01010104010101010101" pitchFamily="2" charset="-122"/>
                <a:ea typeface="时尚中黑简体" panose="01010104010101010101" pitchFamily="2" charset="-122"/>
              </a:rPr>
              <a:t>Part</a:t>
            </a:r>
            <a:endParaRPr lang="zh-CN" altLang="en-US" sz="2665" dirty="0">
              <a:solidFill>
                <a:schemeClr val="bg1"/>
              </a:solidFill>
              <a:latin typeface="时尚中黑简体" panose="01010104010101010101" pitchFamily="2" charset="-122"/>
              <a:ea typeface="时尚中黑简体" panose="01010104010101010101" pitchFamily="2" charset="-122"/>
            </a:endParaRPr>
          </a:p>
        </p:txBody>
      </p:sp>
      <p:sp>
        <p:nvSpPr>
          <p:cNvPr id="5" name="任意多边形 4"/>
          <p:cNvSpPr/>
          <p:nvPr/>
        </p:nvSpPr>
        <p:spPr>
          <a:xfrm flipH="1">
            <a:off x="3397790" y="2606521"/>
            <a:ext cx="8819608" cy="1939504"/>
          </a:xfrm>
          <a:custGeom>
            <a:avLst/>
            <a:gdLst>
              <a:gd name="connsiteX0" fmla="*/ 5449756 w 6614706"/>
              <a:gd name="connsiteY0" fmla="*/ 0 h 1454628"/>
              <a:gd name="connsiteX1" fmla="*/ 4085413 w 6614706"/>
              <a:gd name="connsiteY1" fmla="*/ 0 h 1454628"/>
              <a:gd name="connsiteX2" fmla="*/ 4085413 w 6614706"/>
              <a:gd name="connsiteY2" fmla="*/ 2 h 1454628"/>
              <a:gd name="connsiteX3" fmla="*/ 2786990 w 6614706"/>
              <a:gd name="connsiteY3" fmla="*/ 2 h 1454628"/>
              <a:gd name="connsiteX4" fmla="*/ 2753941 w 6614706"/>
              <a:gd name="connsiteY4" fmla="*/ 2599 h 1454628"/>
              <a:gd name="connsiteX5" fmla="*/ 2753941 w 6614706"/>
              <a:gd name="connsiteY5" fmla="*/ 0 h 1454628"/>
              <a:gd name="connsiteX6" fmla="*/ 0 w 6614706"/>
              <a:gd name="connsiteY6" fmla="*/ 0 h 1454628"/>
              <a:gd name="connsiteX7" fmla="*/ 0 w 6614706"/>
              <a:gd name="connsiteY7" fmla="*/ 1454627 h 1454628"/>
              <a:gd name="connsiteX8" fmla="*/ 2753941 w 6614706"/>
              <a:gd name="connsiteY8" fmla="*/ 1454627 h 1454628"/>
              <a:gd name="connsiteX9" fmla="*/ 2753941 w 6614706"/>
              <a:gd name="connsiteY9" fmla="*/ 1452030 h 1454628"/>
              <a:gd name="connsiteX10" fmla="*/ 2786990 w 6614706"/>
              <a:gd name="connsiteY10" fmla="*/ 1454628 h 1454628"/>
              <a:gd name="connsiteX11" fmla="*/ 4136237 w 6614706"/>
              <a:gd name="connsiteY11" fmla="*/ 1454628 h 1454628"/>
              <a:gd name="connsiteX12" fmla="*/ 4136250 w 6614706"/>
              <a:gd name="connsiteY12" fmla="*/ 1454627 h 1454628"/>
              <a:gd name="connsiteX13" fmla="*/ 5449756 w 6614706"/>
              <a:gd name="connsiteY13" fmla="*/ 1454627 h 1454628"/>
              <a:gd name="connsiteX14" fmla="*/ 5449756 w 6614706"/>
              <a:gd name="connsiteY14" fmla="*/ 1452030 h 1454628"/>
              <a:gd name="connsiteX15" fmla="*/ 5466129 w 6614706"/>
              <a:gd name="connsiteY15" fmla="*/ 1454628 h 1454628"/>
              <a:gd name="connsiteX16" fmla="*/ 6134566 w 6614706"/>
              <a:gd name="connsiteY16" fmla="*/ 1454628 h 1454628"/>
              <a:gd name="connsiteX17" fmla="*/ 6263479 w 6614706"/>
              <a:gd name="connsiteY17" fmla="*/ 1380583 h 1454628"/>
              <a:gd name="connsiteX18" fmla="*/ 6597697 w 6614706"/>
              <a:gd name="connsiteY18" fmla="*/ 801360 h 1454628"/>
              <a:gd name="connsiteX19" fmla="*/ 6614706 w 6614706"/>
              <a:gd name="connsiteY19" fmla="*/ 727315 h 1454628"/>
              <a:gd name="connsiteX20" fmla="*/ 6597697 w 6614706"/>
              <a:gd name="connsiteY20" fmla="*/ 653270 h 1454628"/>
              <a:gd name="connsiteX21" fmla="*/ 6263479 w 6614706"/>
              <a:gd name="connsiteY21" fmla="*/ 74047 h 1454628"/>
              <a:gd name="connsiteX22" fmla="*/ 6134566 w 6614706"/>
              <a:gd name="connsiteY22" fmla="*/ 2 h 1454628"/>
              <a:gd name="connsiteX23" fmla="*/ 5466129 w 6614706"/>
              <a:gd name="connsiteY23" fmla="*/ 2 h 1454628"/>
              <a:gd name="connsiteX24" fmla="*/ 5449756 w 6614706"/>
              <a:gd name="connsiteY24" fmla="*/ 2599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4706" h="1454628">
                <a:moveTo>
                  <a:pt x="5449756" y="0"/>
                </a:moveTo>
                <a:lnTo>
                  <a:pt x="4085413" y="0"/>
                </a:lnTo>
                <a:lnTo>
                  <a:pt x="4085413" y="2"/>
                </a:lnTo>
                <a:lnTo>
                  <a:pt x="2786990" y="2"/>
                </a:lnTo>
                <a:lnTo>
                  <a:pt x="2753941" y="2599"/>
                </a:lnTo>
                <a:lnTo>
                  <a:pt x="2753941" y="0"/>
                </a:lnTo>
                <a:lnTo>
                  <a:pt x="0" y="0"/>
                </a:lnTo>
                <a:lnTo>
                  <a:pt x="0" y="1454627"/>
                </a:lnTo>
                <a:lnTo>
                  <a:pt x="2753941" y="1454627"/>
                </a:lnTo>
                <a:lnTo>
                  <a:pt x="2753941" y="1452030"/>
                </a:lnTo>
                <a:lnTo>
                  <a:pt x="2786990" y="1454628"/>
                </a:lnTo>
                <a:cubicBezTo>
                  <a:pt x="2786990" y="1454628"/>
                  <a:pt x="2786990" y="1454628"/>
                  <a:pt x="4136237" y="1454628"/>
                </a:cubicBezTo>
                <a:lnTo>
                  <a:pt x="4136250" y="1454627"/>
                </a:lnTo>
                <a:lnTo>
                  <a:pt x="5449756" y="1454627"/>
                </a:lnTo>
                <a:lnTo>
                  <a:pt x="5449756" y="1452030"/>
                </a:lnTo>
                <a:lnTo>
                  <a:pt x="5466129" y="1454628"/>
                </a:lnTo>
                <a:cubicBezTo>
                  <a:pt x="5466129" y="1454628"/>
                  <a:pt x="5466129" y="1454628"/>
                  <a:pt x="6134566" y="1454628"/>
                </a:cubicBezTo>
                <a:cubicBezTo>
                  <a:pt x="6181118" y="1454628"/>
                  <a:pt x="6239606" y="1421189"/>
                  <a:pt x="6263479" y="1380583"/>
                </a:cubicBezTo>
                <a:cubicBezTo>
                  <a:pt x="6263479" y="1380583"/>
                  <a:pt x="6263479" y="1380583"/>
                  <a:pt x="6597697" y="801360"/>
                </a:cubicBezTo>
                <a:cubicBezTo>
                  <a:pt x="6609036" y="781058"/>
                  <a:pt x="6614706" y="754186"/>
                  <a:pt x="6614706" y="727315"/>
                </a:cubicBezTo>
                <a:cubicBezTo>
                  <a:pt x="6614706" y="700444"/>
                  <a:pt x="6609036" y="673573"/>
                  <a:pt x="6597697" y="653270"/>
                </a:cubicBezTo>
                <a:cubicBezTo>
                  <a:pt x="6597697" y="653270"/>
                  <a:pt x="6597697" y="653270"/>
                  <a:pt x="6263479" y="74047"/>
                </a:cubicBezTo>
                <a:cubicBezTo>
                  <a:pt x="6239606" y="33442"/>
                  <a:pt x="6181118" y="2"/>
                  <a:pt x="6134566" y="2"/>
                </a:cubicBezTo>
                <a:lnTo>
                  <a:pt x="5466129" y="2"/>
                </a:lnTo>
                <a:lnTo>
                  <a:pt x="5449756" y="259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6" name="矩形 5"/>
          <p:cNvSpPr/>
          <p:nvPr/>
        </p:nvSpPr>
        <p:spPr>
          <a:xfrm>
            <a:off x="6722879" y="2620544"/>
            <a:ext cx="2646878" cy="1069845"/>
          </a:xfrm>
          <a:prstGeom prst="rect">
            <a:avLst/>
          </a:prstGeom>
        </p:spPr>
        <p:txBody>
          <a:bodyPr wrap="none">
            <a:spAutoFit/>
          </a:bodyPr>
          <a:lstStyle/>
          <a:p>
            <a:pPr algn="ctr">
              <a:lnSpc>
                <a:spcPct val="150000"/>
              </a:lnSpc>
            </a:pPr>
            <a:r>
              <a:rPr lang="zh-CN" altLang="en-US" sz="4800" b="1" dirty="0">
                <a:solidFill>
                  <a:schemeClr val="bg1"/>
                </a:solidFill>
                <a:latin typeface="微软雅黑" panose="020B0503020204020204" pitchFamily="34" charset="-122"/>
                <a:ea typeface="微软雅黑" panose="020B0503020204020204" pitchFamily="34" charset="-122"/>
              </a:rPr>
              <a:t>产品介绍</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pic>
        <p:nvPicPr>
          <p:cNvPr id="7" name="图片 6"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3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533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90"/>
                                          </p:val>
                                        </p:tav>
                                        <p:tav tm="100000">
                                          <p:val>
                                            <p:fltVal val="0"/>
                                          </p:val>
                                        </p:tav>
                                      </p:tavLst>
                                    </p:anim>
                                    <p:animEffect transition="in" filter="fade">
                                      <p:cBhvr>
                                        <p:cTn id="19" dur="500"/>
                                        <p:tgtEl>
                                          <p:spTgt spid="3"/>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90"/>
                                          </p:val>
                                        </p:tav>
                                        <p:tav tm="100000">
                                          <p:val>
                                            <p:fltVal val="0"/>
                                          </p:val>
                                        </p:tav>
                                      </p:tavLst>
                                    </p:anim>
                                    <p:animEffect transition="in" filter="fade">
                                      <p:cBhvr>
                                        <p:cTn id="25" dur="500"/>
                                        <p:tgtEl>
                                          <p:spTgt spid="4"/>
                                        </p:tgtEl>
                                      </p:cBhvr>
                                    </p:animEffect>
                                  </p:childTnLst>
                                </p:cTn>
                              </p:par>
                            </p:childTnLst>
                          </p:cTn>
                        </p:par>
                        <p:par>
                          <p:cTn id="26" fill="hold">
                            <p:stCondLst>
                              <p:cond delay="1500"/>
                            </p:stCondLst>
                            <p:childTnLst>
                              <p:par>
                                <p:cTn id="27" presetID="30" presetClass="entr" presetSubtype="0" fill="hold" grpId="0" nodeType="afterEffect">
                                  <p:stCondLst>
                                    <p:cond delay="0"/>
                                  </p:stCondLst>
                                  <p:iterate type="lt">
                                    <p:tmPct val="15000"/>
                                  </p:iterate>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 y="260648"/>
            <a:ext cx="3770721" cy="6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6" name="TextBox 19"/>
          <p:cNvSpPr txBox="1"/>
          <p:nvPr/>
        </p:nvSpPr>
        <p:spPr>
          <a:xfrm>
            <a:off x="379129" y="288552"/>
            <a:ext cx="2946448" cy="584775"/>
          </a:xfrm>
          <a:prstGeom prst="rect">
            <a:avLst/>
          </a:prstGeom>
          <a:noFill/>
        </p:spPr>
        <p:txBody>
          <a:bodyPr wrap="non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目录</a:t>
            </a:r>
            <a:r>
              <a:rPr lang="en-US" altLang="zh-CN" sz="3200" dirty="0">
                <a:solidFill>
                  <a:schemeClr val="bg1"/>
                </a:solidFill>
                <a:latin typeface="微软雅黑" panose="020B0503020204020204" pitchFamily="34" charset="-122"/>
                <a:ea typeface="微软雅黑" panose="020B0503020204020204" pitchFamily="34" charset="-122"/>
              </a:rPr>
              <a:t>/Contents</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7" name="TextBox 20"/>
          <p:cNvSpPr txBox="1"/>
          <p:nvPr/>
        </p:nvSpPr>
        <p:spPr>
          <a:xfrm>
            <a:off x="226630" y="6154435"/>
            <a:ext cx="309880" cy="420370"/>
          </a:xfrm>
          <a:prstGeom prst="rect">
            <a:avLst/>
          </a:prstGeom>
          <a:noFill/>
        </p:spPr>
        <p:txBody>
          <a:bodyPr wrap="none" rtlCol="0">
            <a:spAutoFit/>
          </a:bodyPr>
          <a:lstStyle/>
          <a:p>
            <a:pPr algn="l"/>
            <a:endParaRPr lang="en-US" altLang="zh-CN" sz="2135"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79129" y="1291474"/>
            <a:ext cx="7926638" cy="4004889"/>
            <a:chOff x="379129" y="1291474"/>
            <a:chExt cx="7926638" cy="4004889"/>
          </a:xfrm>
        </p:grpSpPr>
        <p:grpSp>
          <p:nvGrpSpPr>
            <p:cNvPr id="3" name="组合 2"/>
            <p:cNvGrpSpPr/>
            <p:nvPr/>
          </p:nvGrpSpPr>
          <p:grpSpPr>
            <a:xfrm>
              <a:off x="379129" y="1291474"/>
              <a:ext cx="7926638" cy="3341463"/>
              <a:chOff x="379129" y="1295290"/>
              <a:chExt cx="7926638" cy="3341463"/>
            </a:xfrm>
          </p:grpSpPr>
          <p:sp>
            <p:nvSpPr>
              <p:cNvPr id="48" name="文本框 17"/>
              <p:cNvSpPr txBox="1"/>
              <p:nvPr/>
            </p:nvSpPr>
            <p:spPr>
              <a:xfrm>
                <a:off x="436720" y="1295290"/>
                <a:ext cx="7869047" cy="461665"/>
              </a:xfrm>
              <a:prstGeom prst="rect">
                <a:avLst/>
              </a:prstGeom>
              <a:noFill/>
            </p:spPr>
            <p:txBody>
              <a:bodyPr wrap="square" lIns="91440" tIns="45720" rIns="91440" bIns="45720" rtlCol="0">
                <a:spAutoFit/>
              </a:bodyPr>
              <a:lstStyle>
                <a:defPPr>
                  <a:defRPr lang="zh-CN"/>
                </a:defPPr>
                <a:lvl1pPr algn="ctr">
                  <a:defRPr sz="2800">
                    <a:solidFill>
                      <a:srgbClr val="01B3C5"/>
                    </a:solidFill>
                    <a:latin typeface="Impact" panose="020B0806030902050204" pitchFamily="34" charset="0"/>
                  </a:defRPr>
                </a:lvl1pPr>
              </a:lstStyle>
              <a:p>
                <a:pPr algn="l"/>
                <a:r>
                  <a:rPr lang="en-US" altLang="zh-CN" sz="2400" dirty="0">
                    <a:solidFill>
                      <a:srgbClr val="C00000"/>
                    </a:solidFill>
                  </a:rPr>
                  <a:t>01.</a:t>
                </a:r>
                <a:endParaRPr lang="zh-CN" altLang="en-US" sz="2400" dirty="0">
                  <a:solidFill>
                    <a:srgbClr val="C00000"/>
                  </a:solidFill>
                </a:endParaRPr>
              </a:p>
            </p:txBody>
          </p:sp>
          <p:sp>
            <p:nvSpPr>
              <p:cNvPr id="49" name="文本框 18"/>
              <p:cNvSpPr txBox="1"/>
              <p:nvPr/>
            </p:nvSpPr>
            <p:spPr>
              <a:xfrm>
                <a:off x="381570" y="2025971"/>
                <a:ext cx="717848" cy="461665"/>
              </a:xfrm>
              <a:prstGeom prst="rect">
                <a:avLst/>
              </a:prstGeom>
              <a:noFill/>
            </p:spPr>
            <p:txBody>
              <a:bodyPr wrap="square" lIns="91440" tIns="45720" rIns="91440" bIns="45720" rtlCol="0">
                <a:spAutoFit/>
              </a:bodyPr>
              <a:lstStyle>
                <a:defPPr>
                  <a:defRPr lang="zh-CN"/>
                </a:defPPr>
                <a:lvl1pPr algn="ctr">
                  <a:defRPr sz="2800">
                    <a:solidFill>
                      <a:srgbClr val="01B3C5"/>
                    </a:solidFill>
                    <a:latin typeface="Impact" panose="020B0806030902050204" pitchFamily="34" charset="0"/>
                  </a:defRPr>
                </a:lvl1pPr>
              </a:lstStyle>
              <a:p>
                <a:r>
                  <a:rPr lang="en-US" altLang="zh-CN" sz="2400" dirty="0">
                    <a:solidFill>
                      <a:srgbClr val="C00000"/>
                    </a:solidFill>
                  </a:rPr>
                  <a:t>02.</a:t>
                </a:r>
                <a:endParaRPr lang="zh-CN" altLang="en-US" sz="2400" dirty="0">
                  <a:solidFill>
                    <a:srgbClr val="C00000"/>
                  </a:solidFill>
                </a:endParaRPr>
              </a:p>
            </p:txBody>
          </p:sp>
          <p:sp>
            <p:nvSpPr>
              <p:cNvPr id="50" name="文本框 19"/>
              <p:cNvSpPr txBox="1"/>
              <p:nvPr/>
            </p:nvSpPr>
            <p:spPr>
              <a:xfrm>
                <a:off x="381570" y="2748073"/>
                <a:ext cx="717848" cy="461665"/>
              </a:xfrm>
              <a:prstGeom prst="rect">
                <a:avLst/>
              </a:prstGeom>
              <a:noFill/>
            </p:spPr>
            <p:txBody>
              <a:bodyPr wrap="square" lIns="91440" tIns="45720" rIns="91440" bIns="45720" rtlCol="0">
                <a:spAutoFit/>
              </a:bodyPr>
              <a:lstStyle>
                <a:defPPr>
                  <a:defRPr lang="zh-CN"/>
                </a:defPPr>
                <a:lvl1pPr algn="ctr">
                  <a:defRPr sz="2800">
                    <a:solidFill>
                      <a:srgbClr val="01B3C5"/>
                    </a:solidFill>
                    <a:latin typeface="Impact" panose="020B0806030902050204" pitchFamily="34" charset="0"/>
                  </a:defRPr>
                </a:lvl1pPr>
              </a:lstStyle>
              <a:p>
                <a:r>
                  <a:rPr lang="en-US" altLang="zh-CN" sz="2400" dirty="0">
                    <a:solidFill>
                      <a:srgbClr val="C00000"/>
                    </a:solidFill>
                  </a:rPr>
                  <a:t>03.</a:t>
                </a:r>
                <a:endParaRPr lang="zh-CN" altLang="en-US" sz="2400" dirty="0">
                  <a:solidFill>
                    <a:srgbClr val="C00000"/>
                  </a:solidFill>
                </a:endParaRPr>
              </a:p>
            </p:txBody>
          </p:sp>
          <p:sp>
            <p:nvSpPr>
              <p:cNvPr id="51" name="文本框 20"/>
              <p:cNvSpPr txBox="1"/>
              <p:nvPr/>
            </p:nvSpPr>
            <p:spPr>
              <a:xfrm>
                <a:off x="379129" y="3470175"/>
                <a:ext cx="717848" cy="461665"/>
              </a:xfrm>
              <a:prstGeom prst="rect">
                <a:avLst/>
              </a:prstGeom>
              <a:noFill/>
            </p:spPr>
            <p:txBody>
              <a:bodyPr wrap="square" lIns="91440" tIns="45720" rIns="91440" bIns="45720" rtlCol="0">
                <a:spAutoFit/>
              </a:bodyPr>
              <a:lstStyle>
                <a:defPPr>
                  <a:defRPr lang="zh-CN"/>
                </a:defPPr>
                <a:lvl1pPr algn="ctr">
                  <a:defRPr sz="2800">
                    <a:solidFill>
                      <a:srgbClr val="01B3C5"/>
                    </a:solidFill>
                    <a:latin typeface="Impact" panose="020B0806030902050204" pitchFamily="34" charset="0"/>
                  </a:defRPr>
                </a:lvl1pPr>
              </a:lstStyle>
              <a:p>
                <a:r>
                  <a:rPr lang="en-US" altLang="zh-CN" sz="2400" dirty="0">
                    <a:solidFill>
                      <a:srgbClr val="C00000"/>
                    </a:solidFill>
                  </a:rPr>
                  <a:t>04.</a:t>
                </a:r>
                <a:endParaRPr lang="zh-CN" altLang="en-US" sz="2400" dirty="0">
                  <a:solidFill>
                    <a:srgbClr val="C00000"/>
                  </a:solidFill>
                </a:endParaRPr>
              </a:p>
            </p:txBody>
          </p:sp>
          <p:sp>
            <p:nvSpPr>
              <p:cNvPr id="52" name="文本框 21"/>
              <p:cNvSpPr txBox="1"/>
              <p:nvPr/>
            </p:nvSpPr>
            <p:spPr>
              <a:xfrm>
                <a:off x="1014578" y="2011253"/>
                <a:ext cx="3374796" cy="42088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公司简介</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文本框 22"/>
              <p:cNvSpPr txBox="1"/>
              <p:nvPr/>
            </p:nvSpPr>
            <p:spPr>
              <a:xfrm>
                <a:off x="973948" y="2762334"/>
                <a:ext cx="3855583" cy="42056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产品介绍</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文本框 23"/>
              <p:cNvSpPr txBox="1"/>
              <p:nvPr/>
            </p:nvSpPr>
            <p:spPr>
              <a:xfrm>
                <a:off x="973949" y="3494088"/>
                <a:ext cx="3855583" cy="42056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广西部分学校改造案例 </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24"/>
              <p:cNvSpPr txBox="1"/>
              <p:nvPr/>
            </p:nvSpPr>
            <p:spPr>
              <a:xfrm>
                <a:off x="973949" y="4189350"/>
                <a:ext cx="3855583" cy="42088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智能教室护眼灯照明改造预算 </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379129" y="4175088"/>
                <a:ext cx="717848" cy="461665"/>
              </a:xfrm>
              <a:prstGeom prst="rect">
                <a:avLst/>
              </a:prstGeom>
            </p:spPr>
            <p:txBody>
              <a:bodyPr wrap="square">
                <a:spAutoFit/>
              </a:bodyPr>
              <a:lstStyle/>
              <a:p>
                <a:pPr algn="ctr"/>
                <a:r>
                  <a:rPr lang="en-US" altLang="zh-CN" sz="2400" dirty="0">
                    <a:solidFill>
                      <a:srgbClr val="C00000"/>
                    </a:solidFill>
                    <a:latin typeface="Impact" panose="020B0806030902050204" pitchFamily="34" charset="0"/>
                  </a:rPr>
                  <a:t>05.</a:t>
                </a:r>
                <a:endParaRPr lang="zh-CN" altLang="en-US" sz="2400" dirty="0">
                  <a:solidFill>
                    <a:srgbClr val="C00000"/>
                  </a:solidFill>
                  <a:latin typeface="Impact" panose="020B0806030902050204" pitchFamily="34" charset="0"/>
                </a:endParaRPr>
              </a:p>
            </p:txBody>
          </p:sp>
          <p:sp>
            <p:nvSpPr>
              <p:cNvPr id="17" name="文本框 21"/>
              <p:cNvSpPr txBox="1"/>
              <p:nvPr/>
            </p:nvSpPr>
            <p:spPr>
              <a:xfrm>
                <a:off x="973948" y="1315671"/>
                <a:ext cx="3374796" cy="42088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背景及需求</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9" name="矩形 18"/>
            <p:cNvSpPr/>
            <p:nvPr/>
          </p:nvSpPr>
          <p:spPr>
            <a:xfrm>
              <a:off x="379129" y="4834698"/>
              <a:ext cx="717848" cy="461665"/>
            </a:xfrm>
            <a:prstGeom prst="rect">
              <a:avLst/>
            </a:prstGeom>
          </p:spPr>
          <p:txBody>
            <a:bodyPr wrap="square">
              <a:spAutoFit/>
            </a:bodyPr>
            <a:lstStyle/>
            <a:p>
              <a:pPr algn="ctr"/>
              <a:r>
                <a:rPr lang="en-US" altLang="zh-CN" sz="2400" dirty="0">
                  <a:solidFill>
                    <a:srgbClr val="C00000"/>
                  </a:solidFill>
                  <a:latin typeface="Impact" panose="020B0806030902050204" pitchFamily="34" charset="0"/>
                </a:rPr>
                <a:t>06.</a:t>
              </a:r>
              <a:endParaRPr lang="zh-CN" altLang="en-US" sz="2400" dirty="0">
                <a:solidFill>
                  <a:srgbClr val="C00000"/>
                </a:solidFill>
                <a:latin typeface="Impact" panose="020B0806030902050204" pitchFamily="34" charset="0"/>
              </a:endParaRPr>
            </a:p>
          </p:txBody>
        </p:sp>
        <p:sp>
          <p:nvSpPr>
            <p:cNvPr id="20" name="文本框 24"/>
            <p:cNvSpPr txBox="1"/>
            <p:nvPr/>
          </p:nvSpPr>
          <p:spPr>
            <a:xfrm>
              <a:off x="973947" y="4825012"/>
              <a:ext cx="3855583" cy="420884"/>
            </a:xfrm>
            <a:prstGeom prst="rect">
              <a:avLst/>
            </a:prstGeom>
            <a:noFill/>
          </p:spPr>
          <p:txBody>
            <a:bodyPr wrap="square" lIns="91440" tIns="45720" rIns="91440" bIns="45720" rtlCol="0">
              <a:spAutoFit/>
            </a:bodyPr>
            <a:lstStyle/>
            <a:p>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智慧校园管理系统介绍</a:t>
              </a:r>
              <a:endPar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 name="图片 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right)">
                                      <p:cBhvr>
                                        <p:cTn id="7" dur="1000"/>
                                        <p:tgtEl>
                                          <p:spTgt spid="44"/>
                                        </p:tgtEl>
                                      </p:cBhvr>
                                    </p:animEffect>
                                  </p:childTnLst>
                                </p:cTn>
                              </p:par>
                            </p:childTnLst>
                          </p:cTn>
                        </p:par>
                        <p:par>
                          <p:cTn id="8" fill="hold">
                            <p:stCondLst>
                              <p:cond delay="1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46"/>
                                        </p:tgtEl>
                                        <p:attrNameLst>
                                          <p:attrName>style.visibility</p:attrName>
                                        </p:attrNameLst>
                                      </p:cBhvr>
                                      <p:to>
                                        <p:strVal val="visible"/>
                                      </p:to>
                                    </p:set>
                                    <p:anim by="(-#ppt_w*2)" calcmode="lin" valueType="num">
                                      <p:cBhvr rctx="PPT">
                                        <p:cTn id="11" dur="500" autoRev="1" fill="hold">
                                          <p:stCondLst>
                                            <p:cond delay="0"/>
                                          </p:stCondLst>
                                        </p:cTn>
                                        <p:tgtEl>
                                          <p:spTgt spid="46"/>
                                        </p:tgtEl>
                                        <p:attrNameLst>
                                          <p:attrName>ppt_w</p:attrName>
                                        </p:attrNameLst>
                                      </p:cBhvr>
                                    </p:anim>
                                    <p:anim by="(#ppt_w*0.50)" calcmode="lin" valueType="num">
                                      <p:cBhvr>
                                        <p:cTn id="12" dur="500" decel="50000" autoRev="1" fill="hold">
                                          <p:stCondLst>
                                            <p:cond delay="0"/>
                                          </p:stCondLst>
                                        </p:cTn>
                                        <p:tgtEl>
                                          <p:spTgt spid="46"/>
                                        </p:tgtEl>
                                        <p:attrNameLst>
                                          <p:attrName>ppt_x</p:attrName>
                                        </p:attrNameLst>
                                      </p:cBhvr>
                                    </p:anim>
                                    <p:anim from="(-#ppt_h/2)" to="(#ppt_y)" calcmode="lin" valueType="num">
                                      <p:cBhvr>
                                        <p:cTn id="13" dur="1000" fill="hold">
                                          <p:stCondLst>
                                            <p:cond delay="0"/>
                                          </p:stCondLst>
                                        </p:cTn>
                                        <p:tgtEl>
                                          <p:spTgt spid="46"/>
                                        </p:tgtEl>
                                        <p:attrNameLst>
                                          <p:attrName>ppt_y</p:attrName>
                                        </p:attrNameLst>
                                      </p:cBhvr>
                                    </p:anim>
                                    <p:animRot by="21600000">
                                      <p:cBhvr>
                                        <p:cTn id="14" dur="1000" fill="hold">
                                          <p:stCondLst>
                                            <p:cond delay="0"/>
                                          </p:stCondLst>
                                        </p:cTn>
                                        <p:tgtEl>
                                          <p:spTgt spid="46"/>
                                        </p:tgtEl>
                                        <p:attrNameLst>
                                          <p:attrName>r</p:attrName>
                                        </p:attrNameLst>
                                      </p:cBhvr>
                                    </p:animRo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5173852" cy="542278"/>
            <a:chOff x="430535" y="1027503"/>
            <a:chExt cx="5173852" cy="542278"/>
          </a:xfrm>
        </p:grpSpPr>
        <p:sp>
          <p:nvSpPr>
            <p:cNvPr id="17" name="TextBox 6"/>
            <p:cNvSpPr txBox="1"/>
            <p:nvPr/>
          </p:nvSpPr>
          <p:spPr>
            <a:xfrm>
              <a:off x="844848" y="1041956"/>
              <a:ext cx="4759539"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3.1  </a:t>
              </a:r>
              <a:r>
                <a:rPr lang="zh-CN" altLang="en-US"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智慧校园系统介绍</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微信图片_20190102093314.jpg"/>
          <p:cNvPicPr>
            <a:picLocks noChangeAspect="1"/>
          </p:cNvPicPr>
          <p:nvPr/>
        </p:nvPicPr>
        <p:blipFill>
          <a:blip r:embed="rId1" cstate="print"/>
          <a:stretch>
            <a:fillRect/>
          </a:stretch>
        </p:blipFill>
        <p:spPr>
          <a:xfrm>
            <a:off x="0" y="1637070"/>
            <a:ext cx="12192000" cy="5220930"/>
          </a:xfrm>
          <a:prstGeom prst="rect">
            <a:avLst/>
          </a:prstGeom>
        </p:spPr>
      </p:pic>
      <p:pic>
        <p:nvPicPr>
          <p:cNvPr id="15" name="图片 14"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25"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3.1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 cstate="print"/>
          <a:srcRect/>
          <a:stretch>
            <a:fillRect/>
          </a:stretch>
        </p:blipFill>
        <p:spPr bwMode="auto">
          <a:xfrm>
            <a:off x="265777" y="1664416"/>
            <a:ext cx="11724661" cy="4978392"/>
          </a:xfrm>
          <a:prstGeom prst="rect">
            <a:avLst/>
          </a:prstGeom>
          <a:ln>
            <a:solidFill>
              <a:srgbClr val="C00000"/>
            </a:solidFill>
          </a:ln>
          <a:effectLst>
            <a:outerShdw blurRad="190500" algn="tl" rotWithShape="0">
              <a:srgbClr val="000000">
                <a:alpha val="70000"/>
              </a:srgbClr>
            </a:outerShdw>
          </a:effectLst>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72"/>
          <p:cNvPicPr>
            <a:picLocks noChangeAspect="1" noChangeArrowheads="1"/>
          </p:cNvPicPr>
          <p:nvPr/>
        </p:nvPicPr>
        <p:blipFill>
          <a:blip r:embed="rId1" cstate="print"/>
          <a:srcRect t="5721" b="5598"/>
          <a:stretch>
            <a:fillRect/>
          </a:stretch>
        </p:blipFill>
        <p:spPr bwMode="auto">
          <a:xfrm>
            <a:off x="1588" y="-6350"/>
            <a:ext cx="12188825" cy="6878638"/>
          </a:xfrm>
          <a:prstGeom prst="rect">
            <a:avLst/>
          </a:prstGeom>
          <a:noFill/>
          <a:ln w="9525">
            <a:noFill/>
            <a:miter lim="800000"/>
            <a:headEnd/>
            <a:tailEnd/>
          </a:ln>
        </p:spPr>
      </p:pic>
      <p:sp>
        <p:nvSpPr>
          <p:cNvPr id="5122" name="文本框 5"/>
          <p:cNvSpPr>
            <a:spLocks noChangeArrowheads="1"/>
          </p:cNvSpPr>
          <p:nvPr/>
        </p:nvSpPr>
        <p:spPr bwMode="auto">
          <a:xfrm>
            <a:off x="3644900" y="1006475"/>
            <a:ext cx="5384800" cy="914400"/>
          </a:xfrm>
          <a:prstGeom prst="rect">
            <a:avLst/>
          </a:prstGeom>
          <a:noFill/>
          <a:ln w="9525">
            <a:noFill/>
            <a:miter lim="800000"/>
          </a:ln>
        </p:spPr>
        <p:txBody>
          <a:bodyPr wrap="square">
            <a:spAutoFit/>
          </a:bodyPr>
          <a:lstStyle/>
          <a:p>
            <a:r>
              <a:rPr lang="zh-CN" altLang="en-US" sz="3600" dirty="0" smtClean="0">
                <a:solidFill>
                  <a:srgbClr val="00B0F0"/>
                </a:solidFill>
                <a:latin typeface="方正兰亭黑_GBK" pitchFamily="2" charset="-122"/>
                <a:ea typeface="方正兰亭黑_GBK" pitchFamily="2" charset="-122"/>
                <a:sym typeface="方正兰亭黑_GBK" pitchFamily="2" charset="-122"/>
              </a:rPr>
              <a:t>校园智能系统</a:t>
            </a:r>
            <a:r>
              <a:rPr lang="en-US" altLang="zh-CN" sz="5400" dirty="0" smtClean="0">
                <a:solidFill>
                  <a:srgbClr val="00B0F0"/>
                </a:solidFill>
                <a:latin typeface="ITC Avant Garde Std XLt" pitchFamily="34" charset="0"/>
                <a:ea typeface="方正兰亭黑_GBK" pitchFamily="2" charset="-122"/>
                <a:sym typeface="ITC Avant Garde Std XLt" pitchFamily="34" charset="0"/>
              </a:rPr>
              <a:t>6</a:t>
            </a:r>
            <a:r>
              <a:rPr lang="zh-CN" altLang="en-US" sz="3600" dirty="0" smtClean="0">
                <a:solidFill>
                  <a:srgbClr val="00B0F0"/>
                </a:solidFill>
                <a:latin typeface="ITC Avant Garde Std XLt" pitchFamily="34" charset="0"/>
                <a:ea typeface="方正兰亭黑_GBK" pitchFamily="2" charset="-122"/>
                <a:sym typeface="ITC Avant Garde Std XLt" pitchFamily="34" charset="0"/>
              </a:rPr>
              <a:t> </a:t>
            </a:r>
            <a:r>
              <a:rPr lang="zh-CN" altLang="en-US" sz="3600" dirty="0">
                <a:solidFill>
                  <a:srgbClr val="00B0F0"/>
                </a:solidFill>
                <a:latin typeface="ITC Avant Garde Std XLt" pitchFamily="34" charset="0"/>
                <a:ea typeface="方正兰亭黑_GBK" pitchFamily="2" charset="-122"/>
                <a:sym typeface="ITC Avant Garde Std XLt" pitchFamily="34" charset="0"/>
              </a:rPr>
              <a:t>大系列</a:t>
            </a:r>
            <a:endParaRPr lang="zh-CN" altLang="en-US" sz="3600" dirty="0">
              <a:solidFill>
                <a:srgbClr val="00B0F0"/>
              </a:solidFill>
              <a:latin typeface="ITC Avant Garde Std XLt" pitchFamily="34" charset="0"/>
              <a:ea typeface="方正兰亭黑_GBK" pitchFamily="2" charset="-122"/>
              <a:sym typeface="ITC Avant Garde Std XLt" pitchFamily="34" charset="0"/>
            </a:endParaRPr>
          </a:p>
        </p:txBody>
      </p:sp>
      <p:pic>
        <p:nvPicPr>
          <p:cNvPr id="5123" name="图片 6" descr="矢量智能对象1"/>
          <p:cNvPicPr>
            <a:picLocks noChangeAspect="1" noChangeArrowheads="1"/>
          </p:cNvPicPr>
          <p:nvPr/>
        </p:nvPicPr>
        <p:blipFill>
          <a:blip r:embed="rId2" cstate="print"/>
          <a:srcRect/>
          <a:stretch>
            <a:fillRect/>
          </a:stretch>
        </p:blipFill>
        <p:spPr bwMode="auto">
          <a:xfrm>
            <a:off x="1142531" y="2769534"/>
            <a:ext cx="1466198" cy="1466198"/>
          </a:xfrm>
          <a:prstGeom prst="rect">
            <a:avLst/>
          </a:prstGeom>
          <a:noFill/>
          <a:ln w="9525">
            <a:noFill/>
            <a:miter lim="800000"/>
            <a:headEnd/>
            <a:tailEnd/>
          </a:ln>
        </p:spPr>
      </p:pic>
      <p:pic>
        <p:nvPicPr>
          <p:cNvPr id="5124" name="图片 7" descr="矢量智能对象2"/>
          <p:cNvPicPr>
            <a:picLocks noChangeAspect="1" noChangeArrowheads="1"/>
          </p:cNvPicPr>
          <p:nvPr/>
        </p:nvPicPr>
        <p:blipFill>
          <a:blip r:embed="rId3" cstate="print"/>
          <a:srcRect/>
          <a:stretch>
            <a:fillRect/>
          </a:stretch>
        </p:blipFill>
        <p:spPr bwMode="auto">
          <a:xfrm>
            <a:off x="2852831" y="2805392"/>
            <a:ext cx="1434913" cy="1434913"/>
          </a:xfrm>
          <a:prstGeom prst="rect">
            <a:avLst/>
          </a:prstGeom>
          <a:noFill/>
          <a:ln w="9525">
            <a:noFill/>
            <a:miter lim="800000"/>
            <a:headEnd/>
            <a:tailEnd/>
          </a:ln>
        </p:spPr>
      </p:pic>
      <p:sp>
        <p:nvSpPr>
          <p:cNvPr id="5129" name="椭圆 12"/>
          <p:cNvSpPr>
            <a:spLocks noChangeArrowheads="1"/>
          </p:cNvSpPr>
          <p:nvPr/>
        </p:nvSpPr>
        <p:spPr bwMode="auto">
          <a:xfrm>
            <a:off x="6266329" y="2859740"/>
            <a:ext cx="1344706" cy="1389530"/>
          </a:xfrm>
          <a:prstGeom prst="ellipse">
            <a:avLst/>
          </a:prstGeom>
          <a:noFill/>
          <a:ln w="19050">
            <a:solidFill>
              <a:schemeClr val="bg1"/>
            </a:solidFill>
            <a:miter lim="800000"/>
          </a:ln>
        </p:spPr>
        <p:txBody>
          <a:bodyPr anchor="ctr"/>
          <a:lstStyle/>
          <a:p>
            <a:pPr algn="ctr"/>
            <a:endParaRPr lang="zh-CN" altLang="zh-CN" b="1" dirty="0">
              <a:solidFill>
                <a:srgbClr val="FFFFFF"/>
              </a:solidFill>
              <a:latin typeface="宋体" panose="02010600030101010101" pitchFamily="2" charset="-122"/>
              <a:sym typeface="宋体" panose="02010600030101010101" pitchFamily="2" charset="-122"/>
            </a:endParaRPr>
          </a:p>
        </p:txBody>
      </p:sp>
      <p:pic>
        <p:nvPicPr>
          <p:cNvPr id="5130" name="图片 13" descr="矢量智能对象11"/>
          <p:cNvPicPr>
            <a:picLocks noChangeAspect="1" noChangeArrowheads="1"/>
          </p:cNvPicPr>
          <p:nvPr/>
        </p:nvPicPr>
        <p:blipFill>
          <a:blip r:embed="rId4" cstate="print"/>
          <a:srcRect/>
          <a:stretch>
            <a:fillRect/>
          </a:stretch>
        </p:blipFill>
        <p:spPr bwMode="auto">
          <a:xfrm>
            <a:off x="6512953" y="3159966"/>
            <a:ext cx="852645" cy="838292"/>
          </a:xfrm>
          <a:prstGeom prst="rect">
            <a:avLst/>
          </a:prstGeom>
          <a:noFill/>
          <a:ln w="9525">
            <a:noFill/>
            <a:miter lim="800000"/>
            <a:headEnd/>
            <a:tailEnd/>
          </a:ln>
        </p:spPr>
      </p:pic>
      <p:pic>
        <p:nvPicPr>
          <p:cNvPr id="5131" name="图片 14" descr="组-7"/>
          <p:cNvPicPr>
            <a:picLocks noChangeAspect="1" noChangeArrowheads="1"/>
          </p:cNvPicPr>
          <p:nvPr/>
        </p:nvPicPr>
        <p:blipFill>
          <a:blip r:embed="rId5" cstate="print"/>
          <a:srcRect/>
          <a:stretch>
            <a:fillRect/>
          </a:stretch>
        </p:blipFill>
        <p:spPr bwMode="auto">
          <a:xfrm>
            <a:off x="4573211" y="2832286"/>
            <a:ext cx="1414444" cy="1416984"/>
          </a:xfrm>
          <a:prstGeom prst="rect">
            <a:avLst/>
          </a:prstGeom>
          <a:noFill/>
          <a:ln w="9525">
            <a:noFill/>
            <a:miter lim="800000"/>
            <a:headEnd/>
            <a:tailEnd/>
          </a:ln>
        </p:spPr>
      </p:pic>
      <p:pic>
        <p:nvPicPr>
          <p:cNvPr id="5134" name="图片 17" descr="矢量智能对象6"/>
          <p:cNvPicPr>
            <a:picLocks noChangeAspect="1" noChangeArrowheads="1"/>
          </p:cNvPicPr>
          <p:nvPr/>
        </p:nvPicPr>
        <p:blipFill>
          <a:blip r:embed="rId6" cstate="print"/>
          <a:srcRect/>
          <a:stretch>
            <a:fillRect/>
          </a:stretch>
        </p:blipFill>
        <p:spPr bwMode="auto">
          <a:xfrm>
            <a:off x="9960443" y="3316755"/>
            <a:ext cx="488950" cy="490538"/>
          </a:xfrm>
          <a:prstGeom prst="rect">
            <a:avLst/>
          </a:prstGeom>
          <a:noFill/>
          <a:ln w="9525">
            <a:noFill/>
            <a:miter lim="800000"/>
            <a:headEnd/>
            <a:tailEnd/>
          </a:ln>
        </p:spPr>
      </p:pic>
      <p:pic>
        <p:nvPicPr>
          <p:cNvPr id="5141" name="图片 24" descr="矢量智能对象9"/>
          <p:cNvPicPr>
            <a:picLocks noChangeAspect="1" noChangeArrowheads="1"/>
          </p:cNvPicPr>
          <p:nvPr/>
        </p:nvPicPr>
        <p:blipFill>
          <a:blip r:embed="rId7" cstate="print"/>
          <a:srcRect/>
          <a:stretch>
            <a:fillRect/>
          </a:stretch>
        </p:blipFill>
        <p:spPr bwMode="auto">
          <a:xfrm>
            <a:off x="8202705" y="3175916"/>
            <a:ext cx="745977" cy="759590"/>
          </a:xfrm>
          <a:prstGeom prst="rect">
            <a:avLst/>
          </a:prstGeom>
          <a:noFill/>
          <a:ln w="9525">
            <a:noFill/>
            <a:miter lim="800000"/>
            <a:headEnd/>
            <a:tailEnd/>
          </a:ln>
        </p:spPr>
      </p:pic>
      <p:sp>
        <p:nvSpPr>
          <p:cNvPr id="5145" name="文本框 28"/>
          <p:cNvSpPr>
            <a:spLocks noChangeArrowheads="1"/>
          </p:cNvSpPr>
          <p:nvPr/>
        </p:nvSpPr>
        <p:spPr bwMode="auto">
          <a:xfrm>
            <a:off x="1290265" y="4347695"/>
            <a:ext cx="1139825"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智能照明系列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5150" name="文本框 33"/>
          <p:cNvSpPr>
            <a:spLocks noChangeArrowheads="1"/>
          </p:cNvSpPr>
          <p:nvPr/>
        </p:nvSpPr>
        <p:spPr bwMode="auto">
          <a:xfrm>
            <a:off x="3010085" y="4347695"/>
            <a:ext cx="1139825"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智能开关系列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5161" name="文本框 44"/>
          <p:cNvSpPr>
            <a:spLocks noChangeArrowheads="1"/>
          </p:cNvSpPr>
          <p:nvPr/>
        </p:nvSpPr>
        <p:spPr bwMode="auto">
          <a:xfrm>
            <a:off x="9640794" y="4387944"/>
            <a:ext cx="1139825"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智能窗帘系列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5164" name="文本框 47"/>
          <p:cNvSpPr>
            <a:spLocks noChangeArrowheads="1"/>
          </p:cNvSpPr>
          <p:nvPr/>
        </p:nvSpPr>
        <p:spPr bwMode="auto">
          <a:xfrm>
            <a:off x="8077666" y="4387943"/>
            <a:ext cx="1139825"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智能遥控系列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48" name="直接连接符 27"/>
          <p:cNvSpPr>
            <a:spLocks noChangeShapeType="1"/>
          </p:cNvSpPr>
          <p:nvPr/>
        </p:nvSpPr>
        <p:spPr bwMode="auto">
          <a:xfrm>
            <a:off x="4392705" y="2519082"/>
            <a:ext cx="8965" cy="2483224"/>
          </a:xfrm>
          <a:prstGeom prst="line">
            <a:avLst/>
          </a:prstGeom>
          <a:noFill/>
          <a:ln w="12700">
            <a:solidFill>
              <a:schemeClr val="bg1"/>
            </a:solidFill>
            <a:prstDash val="dash"/>
            <a:miter lim="800000"/>
          </a:ln>
        </p:spPr>
        <p:txBody>
          <a:bodyPr/>
          <a:lstStyle/>
          <a:p>
            <a:endParaRPr lang="zh-CN" altLang="en-US"/>
          </a:p>
        </p:txBody>
      </p:sp>
      <p:sp>
        <p:nvSpPr>
          <p:cNvPr id="49" name="文本框 37"/>
          <p:cNvSpPr>
            <a:spLocks noChangeArrowheads="1"/>
          </p:cNvSpPr>
          <p:nvPr/>
        </p:nvSpPr>
        <p:spPr bwMode="auto">
          <a:xfrm>
            <a:off x="4750579" y="4365625"/>
            <a:ext cx="1141413"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智能网关系列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50" name="直接连接符 27"/>
          <p:cNvSpPr>
            <a:spLocks noChangeShapeType="1"/>
          </p:cNvSpPr>
          <p:nvPr/>
        </p:nvSpPr>
        <p:spPr bwMode="auto">
          <a:xfrm>
            <a:off x="2716305" y="2537011"/>
            <a:ext cx="8965" cy="2483224"/>
          </a:xfrm>
          <a:prstGeom prst="line">
            <a:avLst/>
          </a:prstGeom>
          <a:noFill/>
          <a:ln w="12700">
            <a:solidFill>
              <a:schemeClr val="bg1"/>
            </a:solidFill>
            <a:prstDash val="dash"/>
            <a:miter lim="800000"/>
          </a:ln>
        </p:spPr>
        <p:txBody>
          <a:bodyPr/>
          <a:lstStyle/>
          <a:p>
            <a:endParaRPr lang="zh-CN" altLang="en-US"/>
          </a:p>
        </p:txBody>
      </p:sp>
      <p:sp>
        <p:nvSpPr>
          <p:cNvPr id="51" name="文本框 36"/>
          <p:cNvSpPr>
            <a:spLocks noChangeArrowheads="1"/>
          </p:cNvSpPr>
          <p:nvPr/>
        </p:nvSpPr>
        <p:spPr bwMode="auto">
          <a:xfrm>
            <a:off x="6377548" y="4365625"/>
            <a:ext cx="1139825" cy="276225"/>
          </a:xfrm>
          <a:prstGeom prst="rect">
            <a:avLst/>
          </a:prstGeom>
          <a:noFill/>
          <a:ln w="9525">
            <a:noFill/>
            <a:miter lim="800000"/>
          </a:ln>
        </p:spPr>
        <p:txBody>
          <a:bodyPr>
            <a:spAutoFit/>
          </a:bodyPr>
          <a:lstStyle/>
          <a:p>
            <a:r>
              <a:rPr lang="zh-CN" altLang="en-US" sz="1200" dirty="0">
                <a:solidFill>
                  <a:schemeClr val="bg1"/>
                </a:solidFill>
                <a:latin typeface="方正兰亭黑_GBK" pitchFamily="2" charset="-122"/>
                <a:ea typeface="方正兰亭黑_GBK" pitchFamily="2" charset="-122"/>
                <a:sym typeface="方正兰亭黑_GBK" pitchFamily="2" charset="-122"/>
              </a:rPr>
              <a:t>智能插座系列</a:t>
            </a:r>
            <a:endParaRPr lang="zh-CN" altLang="en-US" sz="1200" dirty="0">
              <a:solidFill>
                <a:schemeClr val="bg1"/>
              </a:solidFill>
              <a:latin typeface="方正兰亭黑_GBK" pitchFamily="2" charset="-122"/>
              <a:ea typeface="方正兰亭黑_GBK" pitchFamily="2" charset="-122"/>
              <a:sym typeface="方正兰亭黑_GBK" pitchFamily="2" charset="-122"/>
            </a:endParaRPr>
          </a:p>
        </p:txBody>
      </p:sp>
      <p:sp>
        <p:nvSpPr>
          <p:cNvPr id="52" name="直接连接符 27"/>
          <p:cNvSpPr>
            <a:spLocks noChangeShapeType="1"/>
          </p:cNvSpPr>
          <p:nvPr/>
        </p:nvSpPr>
        <p:spPr bwMode="auto">
          <a:xfrm>
            <a:off x="6149787" y="2519082"/>
            <a:ext cx="8965" cy="2483224"/>
          </a:xfrm>
          <a:prstGeom prst="line">
            <a:avLst/>
          </a:prstGeom>
          <a:noFill/>
          <a:ln w="12700">
            <a:solidFill>
              <a:schemeClr val="bg1"/>
            </a:solidFill>
            <a:prstDash val="dash"/>
            <a:miter lim="800000"/>
          </a:ln>
        </p:spPr>
        <p:txBody>
          <a:bodyPr/>
          <a:lstStyle/>
          <a:p>
            <a:endParaRPr lang="zh-CN" altLang="en-US"/>
          </a:p>
        </p:txBody>
      </p:sp>
      <p:sp>
        <p:nvSpPr>
          <p:cNvPr id="53" name="椭圆 12"/>
          <p:cNvSpPr>
            <a:spLocks noChangeArrowheads="1"/>
          </p:cNvSpPr>
          <p:nvPr/>
        </p:nvSpPr>
        <p:spPr bwMode="auto">
          <a:xfrm>
            <a:off x="7897905" y="2859739"/>
            <a:ext cx="1344706" cy="1389530"/>
          </a:xfrm>
          <a:prstGeom prst="ellipse">
            <a:avLst/>
          </a:prstGeom>
          <a:noFill/>
          <a:ln w="19050">
            <a:solidFill>
              <a:schemeClr val="bg1"/>
            </a:solidFill>
            <a:miter lim="800000"/>
          </a:ln>
        </p:spPr>
        <p:txBody>
          <a:bodyPr anchor="ctr"/>
          <a:lstStyle/>
          <a:p>
            <a:pPr algn="ctr"/>
            <a:endParaRPr lang="zh-CN" altLang="zh-CN" b="1" dirty="0">
              <a:solidFill>
                <a:srgbClr val="FFFFFF"/>
              </a:solidFill>
              <a:latin typeface="宋体" panose="02010600030101010101" pitchFamily="2" charset="-122"/>
              <a:sym typeface="宋体" panose="02010600030101010101" pitchFamily="2" charset="-122"/>
            </a:endParaRPr>
          </a:p>
        </p:txBody>
      </p:sp>
      <p:sp>
        <p:nvSpPr>
          <p:cNvPr id="55" name="直接连接符 27"/>
          <p:cNvSpPr>
            <a:spLocks noChangeShapeType="1"/>
          </p:cNvSpPr>
          <p:nvPr/>
        </p:nvSpPr>
        <p:spPr bwMode="auto">
          <a:xfrm>
            <a:off x="7799292" y="2572870"/>
            <a:ext cx="8965" cy="2483224"/>
          </a:xfrm>
          <a:prstGeom prst="line">
            <a:avLst/>
          </a:prstGeom>
          <a:noFill/>
          <a:ln w="12700">
            <a:solidFill>
              <a:schemeClr val="bg1"/>
            </a:solidFill>
            <a:prstDash val="dash"/>
            <a:miter lim="800000"/>
          </a:ln>
        </p:spPr>
        <p:txBody>
          <a:bodyPr/>
          <a:lstStyle/>
          <a:p>
            <a:endParaRPr lang="zh-CN" altLang="en-US"/>
          </a:p>
        </p:txBody>
      </p:sp>
      <p:sp>
        <p:nvSpPr>
          <p:cNvPr id="56" name="椭圆 12"/>
          <p:cNvSpPr>
            <a:spLocks noChangeArrowheads="1"/>
          </p:cNvSpPr>
          <p:nvPr/>
        </p:nvSpPr>
        <p:spPr bwMode="auto">
          <a:xfrm>
            <a:off x="9547410" y="2823879"/>
            <a:ext cx="1344706" cy="1389530"/>
          </a:xfrm>
          <a:prstGeom prst="ellipse">
            <a:avLst/>
          </a:prstGeom>
          <a:noFill/>
          <a:ln w="19050">
            <a:solidFill>
              <a:schemeClr val="bg1"/>
            </a:solidFill>
            <a:miter lim="800000"/>
          </a:ln>
        </p:spPr>
        <p:txBody>
          <a:bodyPr anchor="ctr"/>
          <a:lstStyle/>
          <a:p>
            <a:pPr algn="ctr"/>
            <a:endParaRPr lang="zh-CN" altLang="zh-CN" b="1" dirty="0">
              <a:solidFill>
                <a:srgbClr val="FFFFFF"/>
              </a:solidFill>
              <a:latin typeface="宋体" panose="02010600030101010101" pitchFamily="2" charset="-122"/>
              <a:sym typeface="宋体" panose="02010600030101010101" pitchFamily="2" charset="-122"/>
            </a:endParaRPr>
          </a:p>
        </p:txBody>
      </p:sp>
      <p:sp>
        <p:nvSpPr>
          <p:cNvPr id="57" name="直接连接符 27"/>
          <p:cNvSpPr>
            <a:spLocks noChangeShapeType="1"/>
          </p:cNvSpPr>
          <p:nvPr/>
        </p:nvSpPr>
        <p:spPr bwMode="auto">
          <a:xfrm>
            <a:off x="9332257" y="2590799"/>
            <a:ext cx="8965" cy="2483224"/>
          </a:xfrm>
          <a:prstGeom prst="line">
            <a:avLst/>
          </a:prstGeom>
          <a:noFill/>
          <a:ln w="12700">
            <a:solidFill>
              <a:schemeClr val="bg1"/>
            </a:solidFill>
            <a:prstDash val="dash"/>
            <a:miter lim="800000"/>
          </a:ln>
        </p:spPr>
        <p:txBody>
          <a:bodyPr/>
          <a:lstStyle/>
          <a:p>
            <a:endParaRPr lang="zh-CN" altLang="en-US"/>
          </a:p>
        </p:txBody>
      </p:sp>
      <p:pic>
        <p:nvPicPr>
          <p:cNvPr id="6" name="图片占位符 5" descr="logo_看图王"/>
          <p:cNvPicPr>
            <a:picLocks noChangeAspect="1"/>
          </p:cNvPicPr>
          <p:nvPr>
            <p:ph type="pic" sz="quarter" idx="10"/>
          </p:nvPr>
        </p:nvPicPr>
        <p:blipFill>
          <a:blip r:embed="rId8"/>
          <a:stretch>
            <a:fillRect/>
          </a:stretch>
        </p:blipFill>
        <p:spPr>
          <a:xfrm>
            <a:off x="10492740" y="0"/>
            <a:ext cx="1624518" cy="756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3.1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68413" y="1887802"/>
            <a:ext cx="2418736" cy="368710"/>
          </a:xfrm>
          <a:prstGeom prst="rect">
            <a:avLst/>
          </a:prstGeom>
          <a:noFill/>
        </p:spPr>
        <p:txBody>
          <a:bodyPr wrap="square" rtlCol="0">
            <a:spAutoFit/>
          </a:bodyPr>
          <a:lstStyle/>
          <a:p>
            <a:r>
              <a:rPr lang="zh-CN" altLang="en-US" b="1" dirty="0" smtClean="0"/>
              <a:t>品名：智能中控网关</a:t>
            </a:r>
            <a:endParaRPr lang="zh-CN" altLang="en-US" b="1" dirty="0"/>
          </a:p>
        </p:txBody>
      </p:sp>
      <p:sp>
        <p:nvSpPr>
          <p:cNvPr id="31" name="TextBox 30"/>
          <p:cNvSpPr txBox="1"/>
          <p:nvPr/>
        </p:nvSpPr>
        <p:spPr>
          <a:xfrm>
            <a:off x="5373327" y="2349916"/>
            <a:ext cx="4198375" cy="369332"/>
          </a:xfrm>
          <a:prstGeom prst="rect">
            <a:avLst/>
          </a:prstGeom>
          <a:noFill/>
        </p:spPr>
        <p:txBody>
          <a:bodyPr wrap="square" rtlCol="0">
            <a:spAutoFit/>
          </a:bodyPr>
          <a:lstStyle/>
          <a:p>
            <a:r>
              <a:rPr lang="zh-CN" altLang="en-US" dirty="0" smtClean="0"/>
              <a:t>型号：</a:t>
            </a:r>
            <a:r>
              <a:rPr lang="en-US" altLang="zh-CN" dirty="0" smtClean="0"/>
              <a:t>EW100</a:t>
            </a:r>
            <a:r>
              <a:rPr lang="zh-CN" altLang="en-US" dirty="0" smtClean="0"/>
              <a:t>、</a:t>
            </a:r>
            <a:r>
              <a:rPr lang="en-US" altLang="zh-CN" dirty="0" smtClean="0"/>
              <a:t>WF100</a:t>
            </a:r>
            <a:endParaRPr lang="zh-CN" altLang="en-US" dirty="0"/>
          </a:p>
        </p:txBody>
      </p:sp>
      <p:sp>
        <p:nvSpPr>
          <p:cNvPr id="32" name="TextBox 31"/>
          <p:cNvSpPr txBox="1"/>
          <p:nvPr/>
        </p:nvSpPr>
        <p:spPr>
          <a:xfrm>
            <a:off x="5383164" y="2757959"/>
            <a:ext cx="5943600" cy="3321422"/>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 支持多用户控制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 </a:t>
            </a:r>
            <a:r>
              <a:rPr lang="en-US" altLang="zh-CN" dirty="0" err="1" smtClean="0">
                <a:latin typeface="微软雅黑" panose="020B0503020204020204" pitchFamily="34" charset="-122"/>
                <a:ea typeface="微软雅黑" panose="020B0503020204020204" pitchFamily="34" charset="-122"/>
                <a:sym typeface="Calibri" panose="020F0502020204030204" pitchFamily="34" charset="0"/>
              </a:rPr>
              <a:t>WiFi</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无线网络接口，采用符合</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IEEE</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标准的无限协议，网状网的无线通讯方式，设备间具有中继功能</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 挂载能力强，支持</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99</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个云海物联终端设备</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 配置简单，使用方便</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5. 专用的</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app</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图形化操作界面，完美支持电脑</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PC</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端和手机端控制</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3" name="图片 32" descr="WF120智能网关.png"/>
          <p:cNvPicPr>
            <a:picLocks noChangeAspect="1"/>
          </p:cNvPicPr>
          <p:nvPr/>
        </p:nvPicPr>
        <p:blipFill>
          <a:blip r:embed="rId1" cstate="print"/>
          <a:stretch>
            <a:fillRect/>
          </a:stretch>
        </p:blipFill>
        <p:spPr>
          <a:xfrm>
            <a:off x="683342" y="1592827"/>
            <a:ext cx="3313472" cy="2698954"/>
          </a:xfrm>
          <a:prstGeom prst="rect">
            <a:avLst/>
          </a:prstGeom>
        </p:spPr>
      </p:pic>
      <p:pic>
        <p:nvPicPr>
          <p:cNvPr id="35" name="图片 34" descr="wifi接收器 (7).jpg"/>
          <p:cNvPicPr>
            <a:picLocks noChangeAspect="1"/>
          </p:cNvPicPr>
          <p:nvPr/>
        </p:nvPicPr>
        <p:blipFill>
          <a:blip r:embed="rId2" cstate="print"/>
          <a:stretch>
            <a:fillRect/>
          </a:stretch>
        </p:blipFill>
        <p:spPr>
          <a:xfrm>
            <a:off x="570728" y="4041058"/>
            <a:ext cx="3608634" cy="2507226"/>
          </a:xfrm>
          <a:prstGeom prst="rect">
            <a:avLst/>
          </a:prstGeom>
        </p:spPr>
      </p:pic>
      <p:pic>
        <p:nvPicPr>
          <p:cNvPr id="14" name="图片 13" descr="未标题-1"/>
          <p:cNvPicPr>
            <a:picLocks noChangeAspect="1"/>
          </p:cNvPicPr>
          <p:nvPr/>
        </p:nvPicPr>
        <p:blipFill>
          <a:blip r:embed="rId3"/>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3.1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GL120.png"/>
          <p:cNvPicPr>
            <a:picLocks noChangeAspect="1"/>
          </p:cNvPicPr>
          <p:nvPr/>
        </p:nvPicPr>
        <p:blipFill>
          <a:blip r:embed="rId1" cstate="print"/>
          <a:stretch>
            <a:fillRect/>
          </a:stretch>
        </p:blipFill>
        <p:spPr>
          <a:xfrm>
            <a:off x="0" y="1397410"/>
            <a:ext cx="5353664" cy="4864840"/>
          </a:xfrm>
          <a:prstGeom prst="rect">
            <a:avLst/>
          </a:prstGeom>
        </p:spPr>
      </p:pic>
      <p:sp>
        <p:nvSpPr>
          <p:cNvPr id="30" name="TextBox 29"/>
          <p:cNvSpPr txBox="1"/>
          <p:nvPr/>
        </p:nvSpPr>
        <p:spPr>
          <a:xfrm>
            <a:off x="5368413" y="2227006"/>
            <a:ext cx="2418736" cy="368710"/>
          </a:xfrm>
          <a:prstGeom prst="rect">
            <a:avLst/>
          </a:prstGeom>
          <a:noFill/>
        </p:spPr>
        <p:txBody>
          <a:bodyPr wrap="square" rtlCol="0">
            <a:spAutoFit/>
          </a:bodyPr>
          <a:lstStyle/>
          <a:p>
            <a:r>
              <a:rPr lang="zh-CN" altLang="en-US" b="1" dirty="0" smtClean="0"/>
              <a:t>品名：智能控制盒</a:t>
            </a:r>
            <a:endParaRPr lang="zh-CN" altLang="en-US" b="1" dirty="0"/>
          </a:p>
        </p:txBody>
      </p:sp>
      <p:sp>
        <p:nvSpPr>
          <p:cNvPr id="31" name="TextBox 30"/>
          <p:cNvSpPr txBox="1"/>
          <p:nvPr/>
        </p:nvSpPr>
        <p:spPr>
          <a:xfrm>
            <a:off x="5373328" y="2630128"/>
            <a:ext cx="2418736" cy="368710"/>
          </a:xfrm>
          <a:prstGeom prst="rect">
            <a:avLst/>
          </a:prstGeom>
          <a:noFill/>
        </p:spPr>
        <p:txBody>
          <a:bodyPr wrap="square" rtlCol="0">
            <a:spAutoFit/>
          </a:bodyPr>
          <a:lstStyle/>
          <a:p>
            <a:r>
              <a:rPr lang="zh-CN" altLang="en-US" dirty="0" smtClean="0"/>
              <a:t>型号：</a:t>
            </a:r>
            <a:r>
              <a:rPr lang="en-US" altLang="zh-CN" dirty="0" smtClean="0"/>
              <a:t>GL101-B</a:t>
            </a:r>
            <a:endParaRPr lang="zh-CN" altLang="en-US" dirty="0"/>
          </a:p>
        </p:txBody>
      </p:sp>
      <p:sp>
        <p:nvSpPr>
          <p:cNvPr id="32" name="TextBox 31"/>
          <p:cNvSpPr txBox="1"/>
          <p:nvPr/>
        </p:nvSpPr>
        <p:spPr>
          <a:xfrm>
            <a:off x="5383164" y="3023423"/>
            <a:ext cx="5943600" cy="2657138"/>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1.支持点对点控制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2.搭配互联网</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智能网关，实现手机互联网远程控制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3.支持多用户控制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ts val="25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4.</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设备相互之间可进行信号传输，扩展信号范围，构建一         个稳定可靠、安全的无线网络</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ts val="25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5.</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搭配互联网</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智能网关、智能无线开关、智能开关遥控器组成灯光控制系统</a:t>
            </a:r>
            <a:endParaRPr lang="en-US" altLang="zh-CN"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3.2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68413" y="2227006"/>
            <a:ext cx="2418736" cy="368710"/>
          </a:xfrm>
          <a:prstGeom prst="rect">
            <a:avLst/>
          </a:prstGeom>
          <a:noFill/>
        </p:spPr>
        <p:txBody>
          <a:bodyPr wrap="square" rtlCol="0">
            <a:spAutoFit/>
          </a:bodyPr>
          <a:lstStyle/>
          <a:p>
            <a:r>
              <a:rPr lang="zh-CN" altLang="en-US" b="1" dirty="0" smtClean="0"/>
              <a:t>品名：智能无线开关</a:t>
            </a:r>
            <a:endParaRPr lang="zh-CN" altLang="en-US" b="1" dirty="0"/>
          </a:p>
        </p:txBody>
      </p:sp>
      <p:sp>
        <p:nvSpPr>
          <p:cNvPr id="31" name="TextBox 30"/>
          <p:cNvSpPr txBox="1"/>
          <p:nvPr/>
        </p:nvSpPr>
        <p:spPr>
          <a:xfrm>
            <a:off x="5373328" y="2630128"/>
            <a:ext cx="2418736" cy="368710"/>
          </a:xfrm>
          <a:prstGeom prst="rect">
            <a:avLst/>
          </a:prstGeom>
          <a:noFill/>
        </p:spPr>
        <p:txBody>
          <a:bodyPr wrap="square" rtlCol="0">
            <a:spAutoFit/>
          </a:bodyPr>
          <a:lstStyle/>
          <a:p>
            <a:r>
              <a:rPr lang="zh-CN" altLang="en-US" dirty="0" smtClean="0"/>
              <a:t>型号：</a:t>
            </a:r>
            <a:r>
              <a:rPr lang="en-US" altLang="zh-CN" dirty="0" smtClean="0"/>
              <a:t>GR540C</a:t>
            </a:r>
            <a:endParaRPr lang="zh-CN" altLang="en-US" dirty="0"/>
          </a:p>
        </p:txBody>
      </p:sp>
      <p:sp>
        <p:nvSpPr>
          <p:cNvPr id="32" name="TextBox 31"/>
          <p:cNvSpPr txBox="1"/>
          <p:nvPr/>
        </p:nvSpPr>
        <p:spPr>
          <a:xfrm>
            <a:off x="5383164" y="3023423"/>
            <a:ext cx="5943600" cy="2628925"/>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1.可代替传统机械开关</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2.安全可靠，耐用性强，寿命可达</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70000</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次</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3.本地点对点控制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4.轻松实现一对一，多对一，一对多</a:t>
            </a:r>
            <a:endParaRPr lang="en-US" altLang="zh-CN"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3" name="图片 32" descr="gr540c.png"/>
          <p:cNvPicPr>
            <a:picLocks noChangeAspect="1"/>
          </p:cNvPicPr>
          <p:nvPr/>
        </p:nvPicPr>
        <p:blipFill>
          <a:blip r:embed="rId1" cstate="print"/>
          <a:stretch>
            <a:fillRect/>
          </a:stretch>
        </p:blipFill>
        <p:spPr>
          <a:xfrm>
            <a:off x="265062" y="1519084"/>
            <a:ext cx="4931163" cy="4616245"/>
          </a:xfrm>
          <a:prstGeom prst="rect">
            <a:avLst/>
          </a:prstGeom>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3.3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68412" y="2227006"/>
            <a:ext cx="2920181" cy="369332"/>
          </a:xfrm>
          <a:prstGeom prst="rect">
            <a:avLst/>
          </a:prstGeom>
          <a:noFill/>
        </p:spPr>
        <p:txBody>
          <a:bodyPr wrap="square" rtlCol="0">
            <a:spAutoFit/>
          </a:bodyPr>
          <a:lstStyle/>
          <a:p>
            <a:r>
              <a:rPr lang="zh-CN" altLang="en-US" b="1" dirty="0" smtClean="0"/>
              <a:t>品名：智能开关遥控器</a:t>
            </a:r>
            <a:endParaRPr lang="zh-CN" altLang="en-US" b="1" dirty="0"/>
          </a:p>
        </p:txBody>
      </p:sp>
      <p:sp>
        <p:nvSpPr>
          <p:cNvPr id="31" name="TextBox 30"/>
          <p:cNvSpPr txBox="1"/>
          <p:nvPr/>
        </p:nvSpPr>
        <p:spPr>
          <a:xfrm>
            <a:off x="5373328" y="2630128"/>
            <a:ext cx="2418736" cy="368710"/>
          </a:xfrm>
          <a:prstGeom prst="rect">
            <a:avLst/>
          </a:prstGeom>
          <a:noFill/>
        </p:spPr>
        <p:txBody>
          <a:bodyPr wrap="square" rtlCol="0">
            <a:spAutoFit/>
          </a:bodyPr>
          <a:lstStyle/>
          <a:p>
            <a:r>
              <a:rPr lang="zh-CN" altLang="en-US" dirty="0" smtClean="0"/>
              <a:t>型号：</a:t>
            </a:r>
            <a:r>
              <a:rPr lang="en-US" altLang="zh-CN" dirty="0" smtClean="0"/>
              <a:t>GR600</a:t>
            </a:r>
            <a:endParaRPr lang="zh-CN" altLang="en-US" dirty="0"/>
          </a:p>
        </p:txBody>
      </p:sp>
      <p:sp>
        <p:nvSpPr>
          <p:cNvPr id="32" name="TextBox 31"/>
          <p:cNvSpPr txBox="1"/>
          <p:nvPr/>
        </p:nvSpPr>
        <p:spPr>
          <a:xfrm>
            <a:off x="5383164" y="3023423"/>
            <a:ext cx="5943600" cy="3182923"/>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1.</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支持本地点对点控制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2.</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轻松配置，自由控制，教师职工快速使用</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3.</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支持全开全关控制</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4.</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支持分组控制</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20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5.</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搭配智能开关盒组成灯光控制系统</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5" name="图片 34" descr="GR600B.png"/>
          <p:cNvPicPr>
            <a:picLocks noChangeAspect="1"/>
          </p:cNvPicPr>
          <p:nvPr/>
        </p:nvPicPr>
        <p:blipFill>
          <a:blip r:embed="rId1" cstate="print"/>
          <a:stretch>
            <a:fillRect/>
          </a:stretch>
        </p:blipFill>
        <p:spPr>
          <a:xfrm>
            <a:off x="716526" y="1544893"/>
            <a:ext cx="4811662" cy="4811662"/>
          </a:xfrm>
          <a:prstGeom prst="rect">
            <a:avLst/>
          </a:prstGeom>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3.5</a:t>
              </a:r>
              <a:r>
                <a:rPr lang="zh-CN" altLang="en-US"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182761" y="2050025"/>
            <a:ext cx="2669457" cy="368710"/>
          </a:xfrm>
          <a:prstGeom prst="rect">
            <a:avLst/>
          </a:prstGeom>
          <a:noFill/>
        </p:spPr>
        <p:txBody>
          <a:bodyPr wrap="square" rtlCol="0">
            <a:spAutoFit/>
          </a:bodyPr>
          <a:lstStyle/>
          <a:p>
            <a:r>
              <a:rPr lang="zh-CN" altLang="en-US" b="1" dirty="0" smtClean="0"/>
              <a:t>品名：智能墙面式插座</a:t>
            </a:r>
            <a:endParaRPr lang="zh-CN" altLang="en-US" b="1" dirty="0"/>
          </a:p>
        </p:txBody>
      </p:sp>
      <p:sp>
        <p:nvSpPr>
          <p:cNvPr id="31" name="TextBox 30"/>
          <p:cNvSpPr txBox="1"/>
          <p:nvPr/>
        </p:nvSpPr>
        <p:spPr>
          <a:xfrm>
            <a:off x="2217173" y="2467895"/>
            <a:ext cx="2418736" cy="368710"/>
          </a:xfrm>
          <a:prstGeom prst="rect">
            <a:avLst/>
          </a:prstGeom>
          <a:noFill/>
        </p:spPr>
        <p:txBody>
          <a:bodyPr wrap="square" rtlCol="0">
            <a:spAutoFit/>
          </a:bodyPr>
          <a:lstStyle/>
          <a:p>
            <a:r>
              <a:rPr lang="zh-CN" altLang="en-US" dirty="0" smtClean="0"/>
              <a:t>型号：</a:t>
            </a:r>
            <a:r>
              <a:rPr lang="en-US" altLang="zh-CN" dirty="0" smtClean="0"/>
              <a:t>GS300</a:t>
            </a:r>
            <a:endParaRPr lang="zh-CN" altLang="en-US" dirty="0"/>
          </a:p>
        </p:txBody>
      </p:sp>
      <p:sp>
        <p:nvSpPr>
          <p:cNvPr id="32" name="TextBox 31"/>
          <p:cNvSpPr txBox="1"/>
          <p:nvPr/>
        </p:nvSpPr>
        <p:spPr>
          <a:xfrm>
            <a:off x="2227010" y="2979179"/>
            <a:ext cx="4852217" cy="2905924"/>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1.可实现远程控制，定时开关</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2.入墙式电工插座设计，兼容</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86</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标准</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3.带手动开关，不影响传统使用</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4.安全挡片保护，国标五孔设计</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5.</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让家电联网，智慧管理控制，节能环保</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6.</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可用手机</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APP</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设置场景模式控制</a:t>
            </a:r>
            <a:endParaRPr lang="en-US" altLang="zh-CN"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5" name="图片 34" descr="GS300.png"/>
          <p:cNvPicPr>
            <a:picLocks noChangeAspect="1"/>
          </p:cNvPicPr>
          <p:nvPr/>
        </p:nvPicPr>
        <p:blipFill>
          <a:blip r:embed="rId1" cstate="print"/>
          <a:stretch>
            <a:fillRect/>
          </a:stretch>
        </p:blipFill>
        <p:spPr>
          <a:xfrm>
            <a:off x="191729" y="2739516"/>
            <a:ext cx="1991032" cy="1991032"/>
          </a:xfrm>
          <a:prstGeom prst="rect">
            <a:avLst/>
          </a:prstGeom>
        </p:spPr>
      </p:pic>
      <p:pic>
        <p:nvPicPr>
          <p:cNvPr id="36" name="图片 35" descr="GS220.png"/>
          <p:cNvPicPr>
            <a:picLocks noChangeAspect="1"/>
          </p:cNvPicPr>
          <p:nvPr/>
        </p:nvPicPr>
        <p:blipFill>
          <a:blip r:embed="rId2" cstate="print"/>
          <a:stretch>
            <a:fillRect/>
          </a:stretch>
        </p:blipFill>
        <p:spPr>
          <a:xfrm>
            <a:off x="6350413" y="2695271"/>
            <a:ext cx="2112706" cy="2112706"/>
          </a:xfrm>
          <a:prstGeom prst="rect">
            <a:avLst/>
          </a:prstGeom>
        </p:spPr>
      </p:pic>
      <p:sp>
        <p:nvSpPr>
          <p:cNvPr id="37" name="TextBox 36"/>
          <p:cNvSpPr txBox="1"/>
          <p:nvPr/>
        </p:nvSpPr>
        <p:spPr>
          <a:xfrm>
            <a:off x="8313177" y="2590803"/>
            <a:ext cx="2418736" cy="368710"/>
          </a:xfrm>
          <a:prstGeom prst="rect">
            <a:avLst/>
          </a:prstGeom>
          <a:noFill/>
        </p:spPr>
        <p:txBody>
          <a:bodyPr wrap="square" rtlCol="0">
            <a:spAutoFit/>
          </a:bodyPr>
          <a:lstStyle/>
          <a:p>
            <a:r>
              <a:rPr lang="zh-CN" altLang="en-US" dirty="0" smtClean="0"/>
              <a:t>型号：</a:t>
            </a:r>
            <a:r>
              <a:rPr lang="en-US" altLang="zh-CN" dirty="0" smtClean="0"/>
              <a:t>GS200</a:t>
            </a:r>
            <a:endParaRPr lang="zh-CN" altLang="en-US" dirty="0"/>
          </a:p>
        </p:txBody>
      </p:sp>
      <p:sp>
        <p:nvSpPr>
          <p:cNvPr id="38" name="TextBox 37"/>
          <p:cNvSpPr txBox="1"/>
          <p:nvPr/>
        </p:nvSpPr>
        <p:spPr>
          <a:xfrm>
            <a:off x="8278762" y="2158183"/>
            <a:ext cx="2694038" cy="369332"/>
          </a:xfrm>
          <a:prstGeom prst="rect">
            <a:avLst/>
          </a:prstGeom>
          <a:noFill/>
        </p:spPr>
        <p:txBody>
          <a:bodyPr wrap="square" rtlCol="0">
            <a:spAutoFit/>
          </a:bodyPr>
          <a:lstStyle/>
          <a:p>
            <a:r>
              <a:rPr lang="zh-CN" altLang="en-US" b="1" dirty="0" smtClean="0"/>
              <a:t>品名：智能移动式插座</a:t>
            </a:r>
            <a:endParaRPr lang="zh-CN" altLang="en-US" b="1" dirty="0"/>
          </a:p>
        </p:txBody>
      </p:sp>
      <p:sp>
        <p:nvSpPr>
          <p:cNvPr id="39" name="TextBox 38"/>
          <p:cNvSpPr txBox="1"/>
          <p:nvPr/>
        </p:nvSpPr>
        <p:spPr>
          <a:xfrm>
            <a:off x="8391835" y="3126662"/>
            <a:ext cx="3519948" cy="2074927"/>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1.支持远程控制，定时开关</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2.带手动开关，不影响传统使用</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3.全面兼容多种插头</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4.可用手机</a:t>
            </a: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app</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设置场景模式</a:t>
            </a:r>
            <a:endParaRPr lang="en-US" altLang="zh-CN"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14" name="图片 13" descr="未标题-1"/>
          <p:cNvPicPr>
            <a:picLocks noChangeAspect="1"/>
          </p:cNvPicPr>
          <p:nvPr/>
        </p:nvPicPr>
        <p:blipFill>
          <a:blip r:embed="rId3"/>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6</a:t>
            </a:r>
            <a:endParaRPr lang="zh-CN" altLang="en-US" sz="2565" b="1" dirty="0">
              <a:solidFill>
                <a:schemeClr val="bg1"/>
              </a:solidFill>
            </a:endParaRPr>
          </a:p>
        </p:txBody>
      </p:sp>
      <p:grpSp>
        <p:nvGrpSpPr>
          <p:cNvPr id="10" name="组合 24"/>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3.6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产品展示</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5657060" cy="406186"/>
            <a:chOff x="1705373" y="225956"/>
            <a:chExt cx="5657060"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182761" y="2050025"/>
            <a:ext cx="2669457" cy="368710"/>
          </a:xfrm>
          <a:prstGeom prst="rect">
            <a:avLst/>
          </a:prstGeom>
          <a:noFill/>
        </p:spPr>
        <p:txBody>
          <a:bodyPr wrap="square" rtlCol="0">
            <a:spAutoFit/>
          </a:bodyPr>
          <a:lstStyle/>
          <a:p>
            <a:r>
              <a:rPr lang="zh-CN" altLang="en-US" b="1" dirty="0" smtClean="0"/>
              <a:t>品名：智能墙面式插座</a:t>
            </a:r>
            <a:endParaRPr lang="zh-CN" altLang="en-US" b="1" dirty="0"/>
          </a:p>
        </p:txBody>
      </p:sp>
      <p:sp>
        <p:nvSpPr>
          <p:cNvPr id="31" name="TextBox 30"/>
          <p:cNvSpPr txBox="1"/>
          <p:nvPr/>
        </p:nvSpPr>
        <p:spPr>
          <a:xfrm>
            <a:off x="2217173" y="2467895"/>
            <a:ext cx="2418736" cy="368710"/>
          </a:xfrm>
          <a:prstGeom prst="rect">
            <a:avLst/>
          </a:prstGeom>
          <a:noFill/>
        </p:spPr>
        <p:txBody>
          <a:bodyPr wrap="square" rtlCol="0">
            <a:spAutoFit/>
          </a:bodyPr>
          <a:lstStyle/>
          <a:p>
            <a:r>
              <a:rPr lang="zh-CN" altLang="en-US" dirty="0" smtClean="0"/>
              <a:t>型号：</a:t>
            </a:r>
            <a:r>
              <a:rPr lang="en-US" altLang="zh-CN" dirty="0" smtClean="0"/>
              <a:t>GR120</a:t>
            </a:r>
            <a:endParaRPr lang="zh-CN" altLang="en-US" dirty="0"/>
          </a:p>
        </p:txBody>
      </p:sp>
      <p:sp>
        <p:nvSpPr>
          <p:cNvPr id="32" name="TextBox 31"/>
          <p:cNvSpPr txBox="1"/>
          <p:nvPr/>
        </p:nvSpPr>
        <p:spPr>
          <a:xfrm>
            <a:off x="2227010" y="2979179"/>
            <a:ext cx="4852217" cy="3321422"/>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1.精准定时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2.远程控制开关、温度、风速、风向</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   </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等的调节</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3.显示即时电压、即时电流、电量统计</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4.设备信息修改</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5.</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智能云存储</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dirty="0" smtClean="0">
                <a:latin typeface="微软雅黑" panose="020B0503020204020204" pitchFamily="34" charset="-122"/>
                <a:ea typeface="微软雅黑" panose="020B0503020204020204" pitchFamily="34" charset="-122"/>
                <a:sym typeface="Calibri" panose="020F0502020204030204" pitchFamily="34" charset="0"/>
              </a:rPr>
              <a:t>6.</a:t>
            </a: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空调运行状态反馈</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37" name="TextBox 36"/>
          <p:cNvSpPr txBox="1"/>
          <p:nvPr/>
        </p:nvSpPr>
        <p:spPr>
          <a:xfrm>
            <a:off x="8313177" y="2590803"/>
            <a:ext cx="2418736" cy="368710"/>
          </a:xfrm>
          <a:prstGeom prst="rect">
            <a:avLst/>
          </a:prstGeom>
          <a:noFill/>
        </p:spPr>
        <p:txBody>
          <a:bodyPr wrap="square" rtlCol="0">
            <a:spAutoFit/>
          </a:bodyPr>
          <a:lstStyle/>
          <a:p>
            <a:r>
              <a:rPr lang="zh-CN" altLang="en-US" dirty="0" smtClean="0"/>
              <a:t>型号：</a:t>
            </a:r>
            <a:r>
              <a:rPr lang="en-US" altLang="zh-CN" dirty="0" smtClean="0"/>
              <a:t>GR100</a:t>
            </a:r>
            <a:endParaRPr lang="zh-CN" altLang="en-US" dirty="0"/>
          </a:p>
        </p:txBody>
      </p:sp>
      <p:sp>
        <p:nvSpPr>
          <p:cNvPr id="38" name="TextBox 37"/>
          <p:cNvSpPr txBox="1"/>
          <p:nvPr/>
        </p:nvSpPr>
        <p:spPr>
          <a:xfrm>
            <a:off x="8278762" y="2158183"/>
            <a:ext cx="2694038" cy="369332"/>
          </a:xfrm>
          <a:prstGeom prst="rect">
            <a:avLst/>
          </a:prstGeom>
          <a:noFill/>
        </p:spPr>
        <p:txBody>
          <a:bodyPr wrap="square" rtlCol="0">
            <a:spAutoFit/>
          </a:bodyPr>
          <a:lstStyle/>
          <a:p>
            <a:r>
              <a:rPr lang="zh-CN" altLang="en-US" b="1" dirty="0" smtClean="0"/>
              <a:t>品名：智能移动式插座</a:t>
            </a:r>
            <a:endParaRPr lang="zh-CN" altLang="en-US" b="1" dirty="0"/>
          </a:p>
        </p:txBody>
      </p:sp>
      <p:sp>
        <p:nvSpPr>
          <p:cNvPr id="39" name="TextBox 38"/>
          <p:cNvSpPr txBox="1"/>
          <p:nvPr/>
        </p:nvSpPr>
        <p:spPr>
          <a:xfrm>
            <a:off x="8391835" y="3126662"/>
            <a:ext cx="3519948" cy="2905924"/>
          </a:xfrm>
          <a:prstGeom prst="rect">
            <a:avLst/>
          </a:prstGeom>
          <a:noFill/>
        </p:spPr>
        <p:txBody>
          <a:bodyPr wrap="square" rtlCol="0">
            <a:spAutoFit/>
          </a:bodyPr>
          <a:lstStyle/>
          <a:p>
            <a:pPr>
              <a:lnSpc>
                <a:spcPts val="25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产品介绍：</a:t>
            </a:r>
            <a:endParaRPr lang="en-US" altLang="zh-CN"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1.远程控制家用空调的开关、模式、风速、风向、温度等各种状态</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2.空调运行状态检测反馈</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3.多次、精准定时</a:t>
            </a:r>
            <a:endParaRPr lang="zh-CN" altLang="en-US" dirty="0" smtClean="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zh-CN" altLang="en-US" dirty="0" smtClean="0">
                <a:latin typeface="微软雅黑" panose="020B0503020204020204" pitchFamily="34" charset="-122"/>
                <a:ea typeface="微软雅黑" panose="020B0503020204020204" pitchFamily="34" charset="-122"/>
                <a:sym typeface="Calibri" panose="020F0502020204030204" pitchFamily="34" charset="0"/>
              </a:rPr>
              <a:t>4.电量统计分析，节能环保</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40" name="图片 39" descr="GR120.png"/>
          <p:cNvPicPr>
            <a:picLocks noChangeAspect="1"/>
          </p:cNvPicPr>
          <p:nvPr/>
        </p:nvPicPr>
        <p:blipFill>
          <a:blip r:embed="rId1" cstate="print"/>
          <a:stretch>
            <a:fillRect/>
          </a:stretch>
        </p:blipFill>
        <p:spPr>
          <a:xfrm>
            <a:off x="0" y="2872248"/>
            <a:ext cx="2112706" cy="2112706"/>
          </a:xfrm>
          <a:prstGeom prst="rect">
            <a:avLst/>
          </a:prstGeom>
        </p:spPr>
      </p:pic>
      <p:pic>
        <p:nvPicPr>
          <p:cNvPr id="41" name="图片 40" descr="gr100.png"/>
          <p:cNvPicPr>
            <a:picLocks noChangeAspect="1"/>
          </p:cNvPicPr>
          <p:nvPr/>
        </p:nvPicPr>
        <p:blipFill>
          <a:blip r:embed="rId2" cstate="print"/>
          <a:stretch>
            <a:fillRect/>
          </a:stretch>
        </p:blipFill>
        <p:spPr>
          <a:xfrm rot="4114179">
            <a:off x="6114435" y="2179074"/>
            <a:ext cx="3086100" cy="3086100"/>
          </a:xfrm>
          <a:prstGeom prst="rect">
            <a:avLst/>
          </a:prstGeom>
        </p:spPr>
      </p:pic>
      <p:pic>
        <p:nvPicPr>
          <p:cNvPr id="14" name="图片 13" descr="未标题-1"/>
          <p:cNvPicPr>
            <a:picLocks noChangeAspect="1"/>
          </p:cNvPicPr>
          <p:nvPr/>
        </p:nvPicPr>
        <p:blipFill>
          <a:blip r:embed="rId3"/>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3699028" cy="542278"/>
            <a:chOff x="430535" y="1027503"/>
            <a:chExt cx="3699028" cy="542278"/>
          </a:xfrm>
        </p:grpSpPr>
        <p:sp>
          <p:nvSpPr>
            <p:cNvPr id="17" name="TextBox 6"/>
            <p:cNvSpPr txBox="1"/>
            <p:nvPr/>
          </p:nvSpPr>
          <p:spPr>
            <a:xfrm>
              <a:off x="844848" y="1041956"/>
              <a:ext cx="3284715"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3.2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产品数据</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1" cstate="print"/>
          <a:srcRect/>
          <a:stretch>
            <a:fillRect/>
          </a:stretch>
        </p:blipFill>
        <p:spPr bwMode="auto">
          <a:xfrm>
            <a:off x="811162" y="1745225"/>
            <a:ext cx="10736825" cy="4724400"/>
          </a:xfrm>
          <a:prstGeom prst="rect">
            <a:avLst/>
          </a:prstGeom>
          <a:ln w="38100" cap="sq">
            <a:solidFill>
              <a:srgbClr val="FF0000"/>
            </a:solidFill>
            <a:prstDash val="solid"/>
            <a:miter lim="800000"/>
            <a:headEnd/>
            <a:tailEnd/>
          </a:ln>
          <a:effectLst>
            <a:outerShdw blurRad="50800" dist="38100" dir="2700000" algn="tl" rotWithShape="0">
              <a:srgbClr val="000000">
                <a:alpha val="43000"/>
              </a:srgbClr>
            </a:outerShdw>
          </a:effectLst>
        </p:spPr>
      </p:pic>
      <p:pic>
        <p:nvPicPr>
          <p:cNvPr id="15" name="图片 14"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0" y="2606521"/>
            <a:ext cx="3372391" cy="1939504"/>
          </a:xfrm>
          <a:custGeom>
            <a:avLst/>
            <a:gdLst>
              <a:gd name="connsiteX0" fmla="*/ 0 w 2529293"/>
              <a:gd name="connsiteY0" fmla="*/ 0 h 1454628"/>
              <a:gd name="connsiteX1" fmla="*/ 1364343 w 2529293"/>
              <a:gd name="connsiteY1" fmla="*/ 0 h 1454628"/>
              <a:gd name="connsiteX2" fmla="*/ 1364343 w 2529293"/>
              <a:gd name="connsiteY2" fmla="*/ 2599 h 1454628"/>
              <a:gd name="connsiteX3" fmla="*/ 1380716 w 2529293"/>
              <a:gd name="connsiteY3" fmla="*/ 2 h 1454628"/>
              <a:gd name="connsiteX4" fmla="*/ 2049153 w 2529293"/>
              <a:gd name="connsiteY4" fmla="*/ 2 h 1454628"/>
              <a:gd name="connsiteX5" fmla="*/ 2178066 w 2529293"/>
              <a:gd name="connsiteY5" fmla="*/ 74047 h 1454628"/>
              <a:gd name="connsiteX6" fmla="*/ 2512284 w 2529293"/>
              <a:gd name="connsiteY6" fmla="*/ 653270 h 1454628"/>
              <a:gd name="connsiteX7" fmla="*/ 2529293 w 2529293"/>
              <a:gd name="connsiteY7" fmla="*/ 727315 h 1454628"/>
              <a:gd name="connsiteX8" fmla="*/ 2512284 w 2529293"/>
              <a:gd name="connsiteY8" fmla="*/ 801360 h 1454628"/>
              <a:gd name="connsiteX9" fmla="*/ 2178066 w 2529293"/>
              <a:gd name="connsiteY9" fmla="*/ 1380583 h 1454628"/>
              <a:gd name="connsiteX10" fmla="*/ 2049153 w 2529293"/>
              <a:gd name="connsiteY10" fmla="*/ 1454628 h 1454628"/>
              <a:gd name="connsiteX11" fmla="*/ 1380716 w 2529293"/>
              <a:gd name="connsiteY11" fmla="*/ 1454628 h 1454628"/>
              <a:gd name="connsiteX12" fmla="*/ 1364343 w 2529293"/>
              <a:gd name="connsiteY12" fmla="*/ 1452030 h 1454628"/>
              <a:gd name="connsiteX13" fmla="*/ 1364343 w 2529293"/>
              <a:gd name="connsiteY13" fmla="*/ 1454627 h 1454628"/>
              <a:gd name="connsiteX14" fmla="*/ 0 w 2529293"/>
              <a:gd name="connsiteY14" fmla="*/ 1454627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9293" h="1454628">
                <a:moveTo>
                  <a:pt x="0" y="0"/>
                </a:moveTo>
                <a:lnTo>
                  <a:pt x="1364343" y="0"/>
                </a:lnTo>
                <a:lnTo>
                  <a:pt x="1364343" y="2599"/>
                </a:lnTo>
                <a:lnTo>
                  <a:pt x="1380716" y="2"/>
                </a:lnTo>
                <a:lnTo>
                  <a:pt x="2049153" y="2"/>
                </a:lnTo>
                <a:cubicBezTo>
                  <a:pt x="2095705" y="2"/>
                  <a:pt x="2154193" y="33442"/>
                  <a:pt x="2178066" y="74047"/>
                </a:cubicBezTo>
                <a:cubicBezTo>
                  <a:pt x="2512284" y="653270"/>
                  <a:pt x="2512284" y="653270"/>
                  <a:pt x="2512284" y="653270"/>
                </a:cubicBezTo>
                <a:cubicBezTo>
                  <a:pt x="2523623" y="673573"/>
                  <a:pt x="2529293" y="700444"/>
                  <a:pt x="2529293" y="727315"/>
                </a:cubicBezTo>
                <a:cubicBezTo>
                  <a:pt x="2529293" y="754186"/>
                  <a:pt x="2523623" y="781058"/>
                  <a:pt x="2512284" y="801360"/>
                </a:cubicBezTo>
                <a:cubicBezTo>
                  <a:pt x="2178066" y="1380583"/>
                  <a:pt x="2178066" y="1380583"/>
                  <a:pt x="2178066" y="1380583"/>
                </a:cubicBezTo>
                <a:cubicBezTo>
                  <a:pt x="2154193" y="1421189"/>
                  <a:pt x="2095705" y="1454628"/>
                  <a:pt x="2049153" y="1454628"/>
                </a:cubicBezTo>
                <a:cubicBezTo>
                  <a:pt x="1380716" y="1454628"/>
                  <a:pt x="1380716" y="1454628"/>
                  <a:pt x="1380716" y="1454628"/>
                </a:cubicBezTo>
                <a:lnTo>
                  <a:pt x="1364343" y="1452030"/>
                </a:lnTo>
                <a:lnTo>
                  <a:pt x="1364343" y="1454627"/>
                </a:lnTo>
                <a:lnTo>
                  <a:pt x="0" y="1454627"/>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3" name="文本框 32"/>
          <p:cNvSpPr txBox="1"/>
          <p:nvPr/>
        </p:nvSpPr>
        <p:spPr>
          <a:xfrm>
            <a:off x="885148" y="2943541"/>
            <a:ext cx="1127253" cy="830997"/>
          </a:xfrm>
          <a:prstGeom prst="rect">
            <a:avLst/>
          </a:prstGeom>
          <a:noFill/>
        </p:spPr>
        <p:txBody>
          <a:bodyPr wrap="square" rtlCol="0">
            <a:spAutoFit/>
          </a:bodyPr>
          <a:lstStyle/>
          <a:p>
            <a:pPr algn="ctr"/>
            <a:r>
              <a:rPr lang="en-US" altLang="zh-CN" sz="4800" dirty="0">
                <a:solidFill>
                  <a:schemeClr val="bg1"/>
                </a:solidFill>
                <a:latin typeface="Impact" panose="020B0806030902050204" pitchFamily="34" charset="0"/>
              </a:rPr>
              <a:t>01</a:t>
            </a:r>
            <a:endParaRPr lang="zh-CN" altLang="en-US" sz="4800" dirty="0">
              <a:solidFill>
                <a:schemeClr val="bg1"/>
              </a:solidFill>
              <a:latin typeface="Impact" panose="020B0806030902050204" pitchFamily="34" charset="0"/>
            </a:endParaRPr>
          </a:p>
        </p:txBody>
      </p:sp>
      <p:sp>
        <p:nvSpPr>
          <p:cNvPr id="4" name="文本框 33"/>
          <p:cNvSpPr txBox="1"/>
          <p:nvPr/>
        </p:nvSpPr>
        <p:spPr>
          <a:xfrm>
            <a:off x="885148" y="3673620"/>
            <a:ext cx="1127253" cy="502766"/>
          </a:xfrm>
          <a:prstGeom prst="rect">
            <a:avLst/>
          </a:prstGeom>
          <a:noFill/>
        </p:spPr>
        <p:txBody>
          <a:bodyPr wrap="square" rtlCol="0">
            <a:spAutoFit/>
          </a:bodyPr>
          <a:lstStyle/>
          <a:p>
            <a:pPr algn="ctr"/>
            <a:r>
              <a:rPr lang="en-US" altLang="zh-CN" sz="2665" dirty="0">
                <a:solidFill>
                  <a:schemeClr val="bg1"/>
                </a:solidFill>
                <a:latin typeface="时尚中黑简体" panose="01010104010101010101" pitchFamily="2" charset="-122"/>
                <a:ea typeface="时尚中黑简体" panose="01010104010101010101" pitchFamily="2" charset="-122"/>
              </a:rPr>
              <a:t>Part</a:t>
            </a:r>
            <a:endParaRPr lang="zh-CN" altLang="en-US" sz="2665" dirty="0">
              <a:solidFill>
                <a:schemeClr val="bg1"/>
              </a:solidFill>
              <a:latin typeface="时尚中黑简体" panose="01010104010101010101" pitchFamily="2" charset="-122"/>
              <a:ea typeface="时尚中黑简体" panose="01010104010101010101" pitchFamily="2" charset="-122"/>
            </a:endParaRPr>
          </a:p>
        </p:txBody>
      </p:sp>
      <p:sp>
        <p:nvSpPr>
          <p:cNvPr id="5" name="任意多边形 4"/>
          <p:cNvSpPr/>
          <p:nvPr/>
        </p:nvSpPr>
        <p:spPr>
          <a:xfrm flipH="1">
            <a:off x="3397790" y="2606521"/>
            <a:ext cx="8819608" cy="1939504"/>
          </a:xfrm>
          <a:custGeom>
            <a:avLst/>
            <a:gdLst>
              <a:gd name="connsiteX0" fmla="*/ 5449756 w 6614706"/>
              <a:gd name="connsiteY0" fmla="*/ 0 h 1454628"/>
              <a:gd name="connsiteX1" fmla="*/ 4085413 w 6614706"/>
              <a:gd name="connsiteY1" fmla="*/ 0 h 1454628"/>
              <a:gd name="connsiteX2" fmla="*/ 4085413 w 6614706"/>
              <a:gd name="connsiteY2" fmla="*/ 2 h 1454628"/>
              <a:gd name="connsiteX3" fmla="*/ 2786990 w 6614706"/>
              <a:gd name="connsiteY3" fmla="*/ 2 h 1454628"/>
              <a:gd name="connsiteX4" fmla="*/ 2753941 w 6614706"/>
              <a:gd name="connsiteY4" fmla="*/ 2599 h 1454628"/>
              <a:gd name="connsiteX5" fmla="*/ 2753941 w 6614706"/>
              <a:gd name="connsiteY5" fmla="*/ 0 h 1454628"/>
              <a:gd name="connsiteX6" fmla="*/ 0 w 6614706"/>
              <a:gd name="connsiteY6" fmla="*/ 0 h 1454628"/>
              <a:gd name="connsiteX7" fmla="*/ 0 w 6614706"/>
              <a:gd name="connsiteY7" fmla="*/ 1454627 h 1454628"/>
              <a:gd name="connsiteX8" fmla="*/ 2753941 w 6614706"/>
              <a:gd name="connsiteY8" fmla="*/ 1454627 h 1454628"/>
              <a:gd name="connsiteX9" fmla="*/ 2753941 w 6614706"/>
              <a:gd name="connsiteY9" fmla="*/ 1452030 h 1454628"/>
              <a:gd name="connsiteX10" fmla="*/ 2786990 w 6614706"/>
              <a:gd name="connsiteY10" fmla="*/ 1454628 h 1454628"/>
              <a:gd name="connsiteX11" fmla="*/ 4136237 w 6614706"/>
              <a:gd name="connsiteY11" fmla="*/ 1454628 h 1454628"/>
              <a:gd name="connsiteX12" fmla="*/ 4136250 w 6614706"/>
              <a:gd name="connsiteY12" fmla="*/ 1454627 h 1454628"/>
              <a:gd name="connsiteX13" fmla="*/ 5449756 w 6614706"/>
              <a:gd name="connsiteY13" fmla="*/ 1454627 h 1454628"/>
              <a:gd name="connsiteX14" fmla="*/ 5449756 w 6614706"/>
              <a:gd name="connsiteY14" fmla="*/ 1452030 h 1454628"/>
              <a:gd name="connsiteX15" fmla="*/ 5466129 w 6614706"/>
              <a:gd name="connsiteY15" fmla="*/ 1454628 h 1454628"/>
              <a:gd name="connsiteX16" fmla="*/ 6134566 w 6614706"/>
              <a:gd name="connsiteY16" fmla="*/ 1454628 h 1454628"/>
              <a:gd name="connsiteX17" fmla="*/ 6263479 w 6614706"/>
              <a:gd name="connsiteY17" fmla="*/ 1380583 h 1454628"/>
              <a:gd name="connsiteX18" fmla="*/ 6597697 w 6614706"/>
              <a:gd name="connsiteY18" fmla="*/ 801360 h 1454628"/>
              <a:gd name="connsiteX19" fmla="*/ 6614706 w 6614706"/>
              <a:gd name="connsiteY19" fmla="*/ 727315 h 1454628"/>
              <a:gd name="connsiteX20" fmla="*/ 6597697 w 6614706"/>
              <a:gd name="connsiteY20" fmla="*/ 653270 h 1454628"/>
              <a:gd name="connsiteX21" fmla="*/ 6263479 w 6614706"/>
              <a:gd name="connsiteY21" fmla="*/ 74047 h 1454628"/>
              <a:gd name="connsiteX22" fmla="*/ 6134566 w 6614706"/>
              <a:gd name="connsiteY22" fmla="*/ 2 h 1454628"/>
              <a:gd name="connsiteX23" fmla="*/ 5466129 w 6614706"/>
              <a:gd name="connsiteY23" fmla="*/ 2 h 1454628"/>
              <a:gd name="connsiteX24" fmla="*/ 5449756 w 6614706"/>
              <a:gd name="connsiteY24" fmla="*/ 2599 h 14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4706" h="1454628">
                <a:moveTo>
                  <a:pt x="5449756" y="0"/>
                </a:moveTo>
                <a:lnTo>
                  <a:pt x="4085413" y="0"/>
                </a:lnTo>
                <a:lnTo>
                  <a:pt x="4085413" y="2"/>
                </a:lnTo>
                <a:lnTo>
                  <a:pt x="2786990" y="2"/>
                </a:lnTo>
                <a:lnTo>
                  <a:pt x="2753941" y="2599"/>
                </a:lnTo>
                <a:lnTo>
                  <a:pt x="2753941" y="0"/>
                </a:lnTo>
                <a:lnTo>
                  <a:pt x="0" y="0"/>
                </a:lnTo>
                <a:lnTo>
                  <a:pt x="0" y="1454627"/>
                </a:lnTo>
                <a:lnTo>
                  <a:pt x="2753941" y="1454627"/>
                </a:lnTo>
                <a:lnTo>
                  <a:pt x="2753941" y="1452030"/>
                </a:lnTo>
                <a:lnTo>
                  <a:pt x="2786990" y="1454628"/>
                </a:lnTo>
                <a:cubicBezTo>
                  <a:pt x="2786990" y="1454628"/>
                  <a:pt x="2786990" y="1454628"/>
                  <a:pt x="4136237" y="1454628"/>
                </a:cubicBezTo>
                <a:lnTo>
                  <a:pt x="4136250" y="1454627"/>
                </a:lnTo>
                <a:lnTo>
                  <a:pt x="5449756" y="1454627"/>
                </a:lnTo>
                <a:lnTo>
                  <a:pt x="5449756" y="1452030"/>
                </a:lnTo>
                <a:lnTo>
                  <a:pt x="5466129" y="1454628"/>
                </a:lnTo>
                <a:cubicBezTo>
                  <a:pt x="5466129" y="1454628"/>
                  <a:pt x="5466129" y="1454628"/>
                  <a:pt x="6134566" y="1454628"/>
                </a:cubicBezTo>
                <a:cubicBezTo>
                  <a:pt x="6181118" y="1454628"/>
                  <a:pt x="6239606" y="1421189"/>
                  <a:pt x="6263479" y="1380583"/>
                </a:cubicBezTo>
                <a:cubicBezTo>
                  <a:pt x="6263479" y="1380583"/>
                  <a:pt x="6263479" y="1380583"/>
                  <a:pt x="6597697" y="801360"/>
                </a:cubicBezTo>
                <a:cubicBezTo>
                  <a:pt x="6609036" y="781058"/>
                  <a:pt x="6614706" y="754186"/>
                  <a:pt x="6614706" y="727315"/>
                </a:cubicBezTo>
                <a:cubicBezTo>
                  <a:pt x="6614706" y="700444"/>
                  <a:pt x="6609036" y="673573"/>
                  <a:pt x="6597697" y="653270"/>
                </a:cubicBezTo>
                <a:cubicBezTo>
                  <a:pt x="6597697" y="653270"/>
                  <a:pt x="6597697" y="653270"/>
                  <a:pt x="6263479" y="74047"/>
                </a:cubicBezTo>
                <a:cubicBezTo>
                  <a:pt x="6239606" y="33442"/>
                  <a:pt x="6181118" y="2"/>
                  <a:pt x="6134566" y="2"/>
                </a:cubicBezTo>
                <a:lnTo>
                  <a:pt x="5466129" y="2"/>
                </a:lnTo>
                <a:lnTo>
                  <a:pt x="5449756" y="259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6" name="矩形 5"/>
          <p:cNvSpPr/>
          <p:nvPr/>
        </p:nvSpPr>
        <p:spPr>
          <a:xfrm>
            <a:off x="6096000" y="2894077"/>
            <a:ext cx="3363228" cy="1069845"/>
          </a:xfrm>
          <a:prstGeom prst="rect">
            <a:avLst/>
          </a:prstGeom>
        </p:spPr>
        <p:txBody>
          <a:bodyPr wrap="none">
            <a:spAutoFit/>
          </a:bodyPr>
          <a:lstStyle/>
          <a:p>
            <a:pPr algn="ctr">
              <a:lnSpc>
                <a:spcPct val="150000"/>
              </a:lnSpc>
            </a:pPr>
            <a:r>
              <a:rPr lang="zh-CN" altLang="en-US" sz="4800" b="1" dirty="0">
                <a:solidFill>
                  <a:schemeClr val="bg1"/>
                </a:solidFill>
                <a:latin typeface="微软雅黑" panose="020B0503020204020204" pitchFamily="34" charset="-122"/>
                <a:ea typeface="微软雅黑" panose="020B0503020204020204" pitchFamily="34" charset="-122"/>
              </a:rPr>
              <a:t>背景及需求</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pic>
        <p:nvPicPr>
          <p:cNvPr id="7" name="图片 6"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3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533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90"/>
                                          </p:val>
                                        </p:tav>
                                        <p:tav tm="100000">
                                          <p:val>
                                            <p:fltVal val="0"/>
                                          </p:val>
                                        </p:tav>
                                      </p:tavLst>
                                    </p:anim>
                                    <p:animEffect transition="in" filter="fade">
                                      <p:cBhvr>
                                        <p:cTn id="19" dur="500"/>
                                        <p:tgtEl>
                                          <p:spTgt spid="3"/>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90"/>
                                          </p:val>
                                        </p:tav>
                                        <p:tav tm="100000">
                                          <p:val>
                                            <p:fltVal val="0"/>
                                          </p:val>
                                        </p:tav>
                                      </p:tavLst>
                                    </p:anim>
                                    <p:animEffect transition="in" filter="fade">
                                      <p:cBhvr>
                                        <p:cTn id="25" dur="500"/>
                                        <p:tgtEl>
                                          <p:spTgt spid="4"/>
                                        </p:tgtEl>
                                      </p:cBhvr>
                                    </p:animEffect>
                                  </p:childTnLst>
                                </p:cTn>
                              </p:par>
                            </p:childTnLst>
                          </p:cTn>
                        </p:par>
                        <p:par>
                          <p:cTn id="26" fill="hold">
                            <p:stCondLst>
                              <p:cond delay="1500"/>
                            </p:stCondLst>
                            <p:childTnLst>
                              <p:par>
                                <p:cTn id="27" presetID="30" presetClass="entr" presetSubtype="0" fill="hold" grpId="0" nodeType="afterEffect">
                                  <p:stCondLst>
                                    <p:cond delay="0"/>
                                  </p:stCondLst>
                                  <p:iterate type="lt">
                                    <p:tmPct val="15000"/>
                                  </p:iterate>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5" name="组合 14"/>
          <p:cNvGrpSpPr/>
          <p:nvPr/>
        </p:nvGrpSpPr>
        <p:grpSpPr>
          <a:xfrm>
            <a:off x="430535" y="1027503"/>
            <a:ext cx="7409700" cy="542278"/>
            <a:chOff x="430535" y="1027503"/>
            <a:chExt cx="7409700" cy="542278"/>
          </a:xfrm>
        </p:grpSpPr>
        <p:sp>
          <p:nvSpPr>
            <p:cNvPr id="17" name="TextBox 6"/>
            <p:cNvSpPr txBox="1"/>
            <p:nvPr/>
          </p:nvSpPr>
          <p:spPr>
            <a:xfrm>
              <a:off x="719434" y="1041956"/>
              <a:ext cx="7120801"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3.3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产品数据与国家标准数据的对比</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nvGraphicFramePr>
        <p:xfrm>
          <a:off x="950390" y="2454049"/>
          <a:ext cx="10302278" cy="4281380"/>
        </p:xfrm>
        <a:graphic>
          <a:graphicData uri="http://schemas.openxmlformats.org/drawingml/2006/table">
            <a:tbl>
              <a:tblPr/>
              <a:tblGrid>
                <a:gridCol w="1011925"/>
                <a:gridCol w="3141227"/>
                <a:gridCol w="2561069"/>
                <a:gridCol w="3588057"/>
              </a:tblGrid>
              <a:tr h="283579">
                <a:tc rowSpan="2">
                  <a:txBody>
                    <a:bodyPr/>
                    <a:lstStyle/>
                    <a:p>
                      <a:pPr algn="ctr" rtl="0" fontAlgn="ctr"/>
                      <a:r>
                        <a:rPr lang="zh-CN" altLang="en-US" sz="1800" b="1" i="0" u="none" strike="noStrike" dirty="0">
                          <a:solidFill>
                            <a:srgbClr val="FF0000"/>
                          </a:solidFill>
                          <a:effectLst/>
                          <a:latin typeface="微软雅黑" panose="020B0503020204020204" pitchFamily="34" charset="-122"/>
                          <a:ea typeface="微软雅黑" panose="020B0503020204020204" pitchFamily="34" charset="-122"/>
                        </a:rPr>
                        <a:t>项目</a:t>
                      </a:r>
                      <a:endParaRPr lang="zh-CN" altLang="en-US" sz="18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rowSpan="2">
                  <a:txBody>
                    <a:bodyPr/>
                    <a:lstStyle/>
                    <a:p>
                      <a:pPr algn="ctr" rtl="0" fontAlgn="ctr"/>
                      <a:r>
                        <a:rPr lang="zh-CN" altLang="en-US" sz="1800" b="1" i="0" u="none" strike="noStrike" dirty="0">
                          <a:solidFill>
                            <a:srgbClr val="FF0000"/>
                          </a:solidFill>
                          <a:effectLst/>
                          <a:latin typeface="微软雅黑" panose="020B0503020204020204" pitchFamily="34" charset="-122"/>
                          <a:ea typeface="微软雅黑" panose="020B0503020204020204" pitchFamily="34" charset="-122"/>
                        </a:rPr>
                        <a:t>对比项</a:t>
                      </a:r>
                      <a:endParaRPr lang="zh-CN" altLang="en-US" sz="18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rowSpan="2">
                  <a:txBody>
                    <a:bodyPr/>
                    <a:lstStyle/>
                    <a:p>
                      <a:pPr algn="ctr" rtl="0" fontAlgn="ctr"/>
                      <a:r>
                        <a:rPr lang="zh-CN" altLang="en-US" sz="1800" b="1" i="0" u="none" strike="noStrike" dirty="0">
                          <a:solidFill>
                            <a:srgbClr val="FF0000"/>
                          </a:solidFill>
                          <a:effectLst/>
                          <a:latin typeface="微软雅黑" panose="020B0503020204020204" pitchFamily="34" charset="-122"/>
                          <a:ea typeface="微软雅黑" panose="020B0503020204020204" pitchFamily="34" charset="-122"/>
                        </a:rPr>
                        <a:t>云海物联指标</a:t>
                      </a:r>
                      <a:endParaRPr lang="zh-CN" altLang="en-US" sz="18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fontAlgn="ctr"/>
                      <a:r>
                        <a:rPr lang="en-US" altLang="zh-CN" sz="1800" b="1" i="0" u="none" strike="noStrike" dirty="0">
                          <a:solidFill>
                            <a:srgbClr val="000000"/>
                          </a:solidFill>
                          <a:effectLst/>
                          <a:latin typeface="等线" panose="02010600030101010101" pitchFamily="2" charset="-122"/>
                          <a:ea typeface="等线" panose="02010600030101010101" pitchFamily="2" charset="-122"/>
                        </a:rPr>
                        <a:t>GB/T 36876-2018</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4D5"/>
                    </a:solidFill>
                  </a:tcPr>
                </a:tc>
              </a:tr>
              <a:tr h="559712">
                <a:tc vMerge="1">
                  <a:tcPr/>
                </a:tc>
                <a:tc vMerge="1">
                  <a:tcPr/>
                </a:tc>
                <a:tc vMerge="1">
                  <a:tcPr/>
                </a:tc>
                <a:tc>
                  <a:txBody>
                    <a:bodyPr/>
                    <a:lstStyle/>
                    <a:p>
                      <a:pPr algn="ctr" rtl="0" fontAlgn="ctr"/>
                      <a:r>
                        <a:rPr lang="zh-CN" altLang="en-US" sz="1800" b="1" i="0" u="none" strike="noStrike" dirty="0">
                          <a:solidFill>
                            <a:srgbClr val="FF0000"/>
                          </a:solidFill>
                          <a:effectLst/>
                          <a:latin typeface="微软雅黑" panose="020B0503020204020204" pitchFamily="34" charset="-122"/>
                          <a:ea typeface="微软雅黑" panose="020B0503020204020204" pitchFamily="34" charset="-122"/>
                        </a:rPr>
                        <a:t>中小学校教室采光和照明卫生标准</a:t>
                      </a:r>
                      <a:endParaRPr lang="zh-CN" altLang="en-US" sz="18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4D5"/>
                    </a:solidFill>
                  </a:tcPr>
                </a:tc>
              </a:tr>
              <a:tr h="285460">
                <a:tc>
                  <a:txBody>
                    <a:bodyPr/>
                    <a:lstStyle/>
                    <a:p>
                      <a:pPr algn="ctr" rtl="0" fontAlgn="ct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1</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功率密度</a:t>
                      </a:r>
                      <a:endParaRPr lang="zh-CN" altLang="en-US"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＜6W/m²</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＜11W/m²</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46297">
                <a:tc>
                  <a:txBody>
                    <a:bodyPr/>
                    <a:lstStyle/>
                    <a:p>
                      <a:pPr algn="ctr" rtl="0" fontAlgn="ct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2</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光通维持率</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97%@6000</a:t>
                      </a: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小时</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80%@2000</a:t>
                      </a: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小时</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3579">
                <a:tc>
                  <a:txBody>
                    <a:bodyPr/>
                    <a:lstStyle/>
                    <a:p>
                      <a:pPr algn="ctr" rtl="0" fontAlgn="ct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3</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黑板维持照度</a:t>
                      </a:r>
                      <a:endParaRPr lang="zh-CN" altLang="en-US"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＞550lx</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＞500lx</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17027">
                <a:tc>
                  <a:txBody>
                    <a:bodyPr/>
                    <a:lstStyle/>
                    <a:p>
                      <a:pPr algn="ctr" rtl="0"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5</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桌面维持照度</a:t>
                      </a:r>
                      <a:endParaRPr lang="zh-CN" altLang="en-US"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＞350lx</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＞300lx</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815812">
                <a:tc>
                  <a:txBody>
                    <a:bodyPr/>
                    <a:lstStyle/>
                    <a:p>
                      <a:pPr algn="ctr" rtl="0"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7</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光生物安全</a:t>
                      </a:r>
                      <a:r>
                        <a:rPr lang="en-US" sz="1800" b="0" i="0" u="none" strike="noStrike" dirty="0">
                          <a:solidFill>
                            <a:schemeClr val="tx1"/>
                          </a:solidFill>
                          <a:effectLst/>
                          <a:latin typeface="微软雅黑" panose="020B0503020204020204" pitchFamily="34" charset="-122"/>
                          <a:ea typeface="微软雅黑" panose="020B0503020204020204" pitchFamily="34" charset="-122"/>
                        </a:rPr>
                        <a:t>IEC62471:2016</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符合最新的</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IEC62471</a:t>
                      </a: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标准的无危害等级</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不要求</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46297">
                <a:tc>
                  <a:txBody>
                    <a:bodyPr/>
                    <a:lstStyle/>
                    <a:p>
                      <a:pPr algn="ctr" rtl="0" fontAlgn="ct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8</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显色指数  </a:t>
                      </a: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a:t>
                      </a: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色彩还原度</a:t>
                      </a: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80</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80</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8400">
                <a:tc>
                  <a:txBody>
                    <a:bodyPr/>
                    <a:lstStyle/>
                    <a:p>
                      <a:pPr algn="ctr" rtl="0" fontAlgn="ctr"/>
                      <a:r>
                        <a:rPr lang="en-US" altLang="zh-CN" sz="1800" b="0" i="0" u="none" strike="noStrike">
                          <a:solidFill>
                            <a:schemeClr val="tx1"/>
                          </a:solidFill>
                          <a:effectLst/>
                          <a:latin typeface="微软雅黑" panose="020B0503020204020204" pitchFamily="34" charset="-122"/>
                          <a:ea typeface="微软雅黑" panose="020B0503020204020204" pitchFamily="34" charset="-122"/>
                        </a:rPr>
                        <a:t>9</a:t>
                      </a:r>
                      <a:endParaRPr lang="en-US" altLang="zh-CN"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a:solidFill>
                            <a:schemeClr val="tx1"/>
                          </a:solidFill>
                          <a:effectLst/>
                          <a:latin typeface="微软雅黑" panose="020B0503020204020204" pitchFamily="34" charset="-122"/>
                          <a:ea typeface="微软雅黑" panose="020B0503020204020204" pitchFamily="34" charset="-122"/>
                        </a:rPr>
                        <a:t>色温</a:t>
                      </a:r>
                      <a:endParaRPr lang="zh-CN" altLang="en-US" sz="1800" b="0" i="0" u="none" strike="noStrike">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0" i="0" u="none" strike="noStrike" dirty="0" smtClean="0">
                          <a:solidFill>
                            <a:schemeClr val="tx1"/>
                          </a:solidFill>
                          <a:effectLst/>
                          <a:latin typeface="微软雅黑" panose="020B0503020204020204" pitchFamily="34" charset="-122"/>
                          <a:ea typeface="微软雅黑" panose="020B0503020204020204" pitchFamily="34" charset="-122"/>
                        </a:rPr>
                        <a:t>5000k</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en-US" sz="1800" b="0" i="0" u="none" strike="noStrike" dirty="0">
                          <a:solidFill>
                            <a:schemeClr val="tx1"/>
                          </a:solidFill>
                          <a:effectLst/>
                          <a:latin typeface="微软雅黑" panose="020B0503020204020204" pitchFamily="34" charset="-122"/>
                          <a:ea typeface="微软雅黑" panose="020B0503020204020204" pitchFamily="34" charset="-122"/>
                        </a:rPr>
                        <a:t>3300-5500K</a:t>
                      </a:r>
                      <a:endParaRPr 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5217">
                <a:tc>
                  <a:txBody>
                    <a:bodyPr/>
                    <a:lstStyle/>
                    <a:p>
                      <a:pPr algn="ctr" rtl="0"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10</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眩光</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15</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4D5"/>
                    </a:solidFill>
                  </a:tcPr>
                </a:tc>
                <a:tc>
                  <a:txBody>
                    <a:bodyPr/>
                    <a:lstStyle/>
                    <a:p>
                      <a:pPr algn="ctr" rtl="0"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19</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2" name="任意多边形: 形状 31"/>
          <p:cNvSpPr/>
          <p:nvPr/>
        </p:nvSpPr>
        <p:spPr>
          <a:xfrm>
            <a:off x="1160091" y="1554866"/>
            <a:ext cx="151880" cy="235414"/>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sp>
        <p:nvSpPr>
          <p:cNvPr id="35" name="图形 300"/>
          <p:cNvSpPr/>
          <p:nvPr/>
        </p:nvSpPr>
        <p:spPr>
          <a:xfrm>
            <a:off x="3467784" y="1938411"/>
            <a:ext cx="180742" cy="18375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nvGrpSpPr>
          <p:cNvPr id="18" name="组合 17"/>
          <p:cNvGrpSpPr/>
          <p:nvPr/>
        </p:nvGrpSpPr>
        <p:grpSpPr>
          <a:xfrm>
            <a:off x="3312557" y="1760021"/>
            <a:ext cx="6170786" cy="523220"/>
            <a:chOff x="3312557" y="1760021"/>
            <a:chExt cx="6170786" cy="523220"/>
          </a:xfrm>
        </p:grpSpPr>
        <p:sp>
          <p:nvSpPr>
            <p:cNvPr id="14" name="矩形 13"/>
            <p:cNvSpPr/>
            <p:nvPr/>
          </p:nvSpPr>
          <p:spPr>
            <a:xfrm>
              <a:off x="3912587" y="1760021"/>
              <a:ext cx="5570756" cy="523220"/>
            </a:xfrm>
            <a:prstGeom prst="rect">
              <a:avLst/>
            </a:prstGeom>
          </p:spPr>
          <p:txBody>
            <a:bodyPr wrap="none">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产品性能指标达到并优于国家指标</a:t>
              </a:r>
              <a:endParaRPr lang="en-US" altLang="zh-CN"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grpSp>
          <p:nvGrpSpPr>
            <p:cNvPr id="36" name="组合 35"/>
            <p:cNvGrpSpPr/>
            <p:nvPr/>
          </p:nvGrpSpPr>
          <p:grpSpPr>
            <a:xfrm>
              <a:off x="3312557" y="1787631"/>
              <a:ext cx="468000" cy="468000"/>
              <a:chOff x="2927560" y="2081721"/>
              <a:chExt cx="604482" cy="604482"/>
            </a:xfrm>
          </p:grpSpPr>
          <p:sp>
            <p:nvSpPr>
              <p:cNvPr id="37" name="椭圆 36"/>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椭圆 37"/>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椭圆 38"/>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星形: 四角 39"/>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grpSp>
      <p:pic>
        <p:nvPicPr>
          <p:cNvPr id="19" name="图片 18"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20" name="组合 19"/>
          <p:cNvGrpSpPr/>
          <p:nvPr/>
        </p:nvGrpSpPr>
        <p:grpSpPr>
          <a:xfrm>
            <a:off x="430535" y="1027503"/>
            <a:ext cx="4188087" cy="539126"/>
            <a:chOff x="430535" y="1027503"/>
            <a:chExt cx="4188087" cy="539126"/>
          </a:xfrm>
        </p:grpSpPr>
        <p:sp>
          <p:nvSpPr>
            <p:cNvPr id="17" name="TextBox 6"/>
            <p:cNvSpPr txBox="1"/>
            <p:nvPr/>
          </p:nvSpPr>
          <p:spPr>
            <a:xfrm>
              <a:off x="1335350" y="1038804"/>
              <a:ext cx="3283272"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3.5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科学设计与安装</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7021" y="890918"/>
            <a:ext cx="5838825" cy="5731107"/>
          </a:xfrm>
          <a:prstGeom prst="rect">
            <a:avLst/>
          </a:prstGeom>
        </p:spPr>
      </p:pic>
      <p:sp>
        <p:nvSpPr>
          <p:cNvPr id="14" name="矩形 13"/>
          <p:cNvSpPr/>
          <p:nvPr/>
        </p:nvSpPr>
        <p:spPr>
          <a:xfrm>
            <a:off x="137633" y="1816123"/>
            <a:ext cx="5678706" cy="4401205"/>
          </a:xfrm>
          <a:prstGeom prst="rect">
            <a:avLst/>
          </a:prstGeom>
        </p:spPr>
        <p:txBody>
          <a:bodyPr wrap="square">
            <a:spAutoFit/>
          </a:bodyPr>
          <a:lstStyle/>
          <a:p>
            <a:pPr>
              <a:lnSpc>
                <a:spcPct val="150000"/>
              </a:lnSpc>
              <a:spcBef>
                <a:spcPts val="600"/>
              </a:spcBef>
              <a:spcAft>
                <a:spcPts val="600"/>
              </a:spcAft>
            </a:pPr>
            <a:r>
              <a:rPr lang="zh-CN" altLang="en-US" dirty="0"/>
              <a:t>        </a:t>
            </a:r>
            <a:r>
              <a:rPr lang="zh-CN" altLang="en-US" sz="2000" dirty="0">
                <a:solidFill>
                  <a:schemeClr val="tx1">
                    <a:lumMod val="95000"/>
                    <a:lumOff val="5000"/>
                  </a:schemeClr>
                </a:solidFill>
              </a:rPr>
              <a:t>智能护眼照明不仅需要优质的照明产品， 更离不开科学设计与安装。</a:t>
            </a:r>
            <a:endParaRPr lang="zh-CN" altLang="en-US" sz="2000" dirty="0">
              <a:solidFill>
                <a:schemeClr val="tx1">
                  <a:lumMod val="95000"/>
                  <a:lumOff val="5000"/>
                </a:schemeClr>
              </a:solidFill>
            </a:endParaRPr>
          </a:p>
          <a:p>
            <a:pPr>
              <a:lnSpc>
                <a:spcPct val="150000"/>
              </a:lnSpc>
              <a:spcBef>
                <a:spcPts val="600"/>
              </a:spcBef>
              <a:spcAft>
                <a:spcPts val="600"/>
              </a:spcAft>
            </a:pPr>
            <a:r>
              <a:rPr lang="zh-CN" altLang="en-US" sz="2000" dirty="0">
                <a:solidFill>
                  <a:srgbClr val="FF0000"/>
                </a:solidFill>
              </a:rPr>
              <a:t>      </a:t>
            </a:r>
            <a:r>
              <a:rPr lang="zh-CN" altLang="en-US" sz="2000" dirty="0" smtClean="0">
                <a:solidFill>
                  <a:srgbClr val="FF0000"/>
                </a:solidFill>
              </a:rPr>
              <a:t> </a:t>
            </a:r>
            <a:r>
              <a:rPr lang="zh-CN" altLang="en-US" sz="2000" dirty="0">
                <a:solidFill>
                  <a:schemeClr val="tx1">
                    <a:lumMod val="95000"/>
                    <a:lumOff val="5000"/>
                  </a:schemeClr>
                </a:solidFill>
              </a:rPr>
              <a:t>云海物联智能教室护眼照明系统采用国际专业照明设计软件对每一个空间进行数据采集并作出科学分析，依据不同教室的功能、采光条件及相关标准要求，精确定位每一盏灯的位置及安装高度，安装好之后还要使用专业的测光仪器对教室的每一处光亮进行数据检测，确保为每一个空间都量身打造出最佳的智能健康学习环境。</a:t>
            </a:r>
            <a:r>
              <a:rPr lang="zh-CN" altLang="en-US" sz="2000" dirty="0">
                <a:solidFill>
                  <a:srgbClr val="FF0000"/>
                </a:solidFill>
              </a:rPr>
              <a:t> </a:t>
            </a:r>
            <a:endParaRPr lang="zh-CN" altLang="en-US" sz="2000" dirty="0">
              <a:solidFill>
                <a:srgbClr val="FF0000"/>
              </a:solidFill>
            </a:endParaRPr>
          </a:p>
        </p:txBody>
      </p:sp>
      <p:pic>
        <p:nvPicPr>
          <p:cNvPr id="18" name="图片 17"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7019246" cy="964300"/>
            <a:chOff x="430535" y="1027503"/>
            <a:chExt cx="7019246" cy="964300"/>
          </a:xfrm>
        </p:grpSpPr>
        <p:sp>
          <p:nvSpPr>
            <p:cNvPr id="17" name="TextBox 6"/>
            <p:cNvSpPr txBox="1"/>
            <p:nvPr/>
          </p:nvSpPr>
          <p:spPr>
            <a:xfrm>
              <a:off x="1208574" y="1033091"/>
              <a:ext cx="6241207" cy="958712"/>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3.6</a:t>
              </a:r>
              <a:r>
                <a:rPr lang="zh-CN" altLang="en-US"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智</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能</a:t>
              </a: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LED</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教室护眼灯</a:t>
              </a: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产品优势</a:t>
              </a:r>
              <a:endPar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a:p>
              <a:pPr algn="ct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506668" y="2259585"/>
            <a:ext cx="11178663" cy="3700180"/>
            <a:chOff x="878214" y="2358696"/>
            <a:chExt cx="11178663" cy="3700180"/>
          </a:xfrm>
        </p:grpSpPr>
        <p:grpSp>
          <p:nvGrpSpPr>
            <p:cNvPr id="80" name="组合 79"/>
            <p:cNvGrpSpPr/>
            <p:nvPr/>
          </p:nvGrpSpPr>
          <p:grpSpPr>
            <a:xfrm>
              <a:off x="4762944" y="2484051"/>
              <a:ext cx="2984632" cy="2983177"/>
              <a:chOff x="3315891" y="1606154"/>
              <a:chExt cx="2441972" cy="2440781"/>
            </a:xfrm>
            <a:gradFill>
              <a:gsLst>
                <a:gs pos="0">
                  <a:srgbClr val="00B0F0"/>
                </a:gs>
                <a:gs pos="100000">
                  <a:srgbClr val="0070C0"/>
                </a:gs>
              </a:gsLst>
              <a:lin ang="5400000" scaled="1"/>
            </a:gradFill>
          </p:grpSpPr>
          <p:sp>
            <p:nvSpPr>
              <p:cNvPr id="111" name="Freeform 5"/>
              <p:cNvSpPr/>
              <p:nvPr/>
            </p:nvSpPr>
            <p:spPr bwMode="auto">
              <a:xfrm>
                <a:off x="3927967" y="2829709"/>
                <a:ext cx="1217820" cy="1217226"/>
              </a:xfrm>
              <a:custGeom>
                <a:avLst/>
                <a:gdLst>
                  <a:gd name="T0" fmla="*/ 915988 w 243"/>
                  <a:gd name="T1" fmla="*/ 791595 h 243"/>
                  <a:gd name="T2" fmla="*/ 459879 w 243"/>
                  <a:gd name="T3" fmla="*/ 915988 h 243"/>
                  <a:gd name="T4" fmla="*/ 0 w 243"/>
                  <a:gd name="T5" fmla="*/ 791595 h 243"/>
                  <a:gd name="T6" fmla="*/ 0 w 243"/>
                  <a:gd name="T7" fmla="*/ 791595 h 243"/>
                  <a:gd name="T8" fmla="*/ 456109 w 243"/>
                  <a:gd name="T9" fmla="*/ 0 h 243"/>
                  <a:gd name="T10" fmla="*/ 459879 w 243"/>
                  <a:gd name="T11" fmla="*/ 0 h 243"/>
                  <a:gd name="T12" fmla="*/ 915988 w 243"/>
                  <a:gd name="T13" fmla="*/ 791595 h 243"/>
                  <a:gd name="T14" fmla="*/ 0 60000 65536"/>
                  <a:gd name="T15" fmla="*/ 0 60000 65536"/>
                  <a:gd name="T16" fmla="*/ 0 60000 65536"/>
                  <a:gd name="T17" fmla="*/ 0 60000 65536"/>
                  <a:gd name="T18" fmla="*/ 0 60000 65536"/>
                  <a:gd name="T19" fmla="*/ 0 60000 65536"/>
                  <a:gd name="T20" fmla="*/ 0 60000 65536"/>
                  <a:gd name="T21" fmla="*/ 0 w 243"/>
                  <a:gd name="T22" fmla="*/ 0 h 243"/>
                  <a:gd name="T23" fmla="*/ 243 w 24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43">
                    <a:moveTo>
                      <a:pt x="243" y="210"/>
                    </a:moveTo>
                    <a:cubicBezTo>
                      <a:pt x="207" y="231"/>
                      <a:pt x="166" y="243"/>
                      <a:pt x="122" y="243"/>
                    </a:cubicBezTo>
                    <a:cubicBezTo>
                      <a:pt x="77" y="243"/>
                      <a:pt x="36" y="231"/>
                      <a:pt x="0" y="210"/>
                    </a:cubicBezTo>
                    <a:cubicBezTo>
                      <a:pt x="0" y="210"/>
                      <a:pt x="0" y="210"/>
                      <a:pt x="0" y="210"/>
                    </a:cubicBezTo>
                    <a:cubicBezTo>
                      <a:pt x="121" y="0"/>
                      <a:pt x="121" y="0"/>
                      <a:pt x="121" y="0"/>
                    </a:cubicBezTo>
                    <a:cubicBezTo>
                      <a:pt x="122" y="0"/>
                      <a:pt x="122" y="0"/>
                      <a:pt x="122" y="0"/>
                    </a:cubicBezTo>
                    <a:lnTo>
                      <a:pt x="243" y="210"/>
                    </a:lnTo>
                    <a:close/>
                  </a:path>
                </a:pathLst>
              </a:custGeom>
              <a:solidFill>
                <a:schemeClr val="tx1">
                  <a:lumMod val="75000"/>
                  <a:lumOff val="25000"/>
                </a:schemeClr>
              </a:solidFill>
              <a:ln>
                <a:solidFill>
                  <a:schemeClr val="bg1"/>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sp>
            <p:nvSpPr>
              <p:cNvPr id="112" name="Freeform 6"/>
              <p:cNvSpPr/>
              <p:nvPr/>
            </p:nvSpPr>
            <p:spPr bwMode="auto">
              <a:xfrm>
                <a:off x="3315891" y="2829709"/>
                <a:ext cx="1217820" cy="1052679"/>
              </a:xfrm>
              <a:custGeom>
                <a:avLst/>
                <a:gdLst>
                  <a:gd name="T0" fmla="*/ 459879 w 243"/>
                  <a:gd name="T1" fmla="*/ 792163 h 210"/>
                  <a:gd name="T2" fmla="*/ 459879 w 243"/>
                  <a:gd name="T3" fmla="*/ 792163 h 210"/>
                  <a:gd name="T4" fmla="*/ 0 w 243"/>
                  <a:gd name="T5" fmla="*/ 0 h 210"/>
                  <a:gd name="T6" fmla="*/ 915988 w 243"/>
                  <a:gd name="T7" fmla="*/ 0 h 210"/>
                  <a:gd name="T8" fmla="*/ 915988 w 243"/>
                  <a:gd name="T9" fmla="*/ 0 h 210"/>
                  <a:gd name="T10" fmla="*/ 459879 w 243"/>
                  <a:gd name="T11" fmla="*/ 792163 h 210"/>
                  <a:gd name="T12" fmla="*/ 0 60000 65536"/>
                  <a:gd name="T13" fmla="*/ 0 60000 65536"/>
                  <a:gd name="T14" fmla="*/ 0 60000 65536"/>
                  <a:gd name="T15" fmla="*/ 0 60000 65536"/>
                  <a:gd name="T16" fmla="*/ 0 60000 65536"/>
                  <a:gd name="T17" fmla="*/ 0 60000 65536"/>
                  <a:gd name="T18" fmla="*/ 0 w 243"/>
                  <a:gd name="T19" fmla="*/ 0 h 210"/>
                  <a:gd name="T20" fmla="*/ 243 w 243"/>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243" h="210">
                    <a:moveTo>
                      <a:pt x="122" y="210"/>
                    </a:moveTo>
                    <a:cubicBezTo>
                      <a:pt x="122" y="210"/>
                      <a:pt x="122" y="210"/>
                      <a:pt x="122" y="210"/>
                    </a:cubicBezTo>
                    <a:cubicBezTo>
                      <a:pt x="49" y="168"/>
                      <a:pt x="0" y="90"/>
                      <a:pt x="0" y="0"/>
                    </a:cubicBezTo>
                    <a:cubicBezTo>
                      <a:pt x="243" y="0"/>
                      <a:pt x="243" y="0"/>
                      <a:pt x="243" y="0"/>
                    </a:cubicBezTo>
                    <a:cubicBezTo>
                      <a:pt x="243" y="0"/>
                      <a:pt x="243" y="0"/>
                      <a:pt x="243" y="0"/>
                    </a:cubicBezTo>
                    <a:lnTo>
                      <a:pt x="122" y="210"/>
                    </a:lnTo>
                    <a:close/>
                  </a:path>
                </a:pathLst>
              </a:custGeom>
              <a:solidFill>
                <a:srgbClr val="C00000"/>
              </a:solidFill>
              <a:ln w="9525">
                <a:solidFill>
                  <a:schemeClr val="bg1"/>
                </a:solidFill>
                <a:miter lim="800000"/>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dirty="0"/>
              </a:p>
            </p:txBody>
          </p:sp>
          <p:sp>
            <p:nvSpPr>
              <p:cNvPr id="113" name="Freeform 7"/>
              <p:cNvSpPr/>
              <p:nvPr/>
            </p:nvSpPr>
            <p:spPr bwMode="auto">
              <a:xfrm>
                <a:off x="4540043" y="2829709"/>
                <a:ext cx="1217820" cy="1052679"/>
              </a:xfrm>
              <a:custGeom>
                <a:avLst/>
                <a:gdLst>
                  <a:gd name="T0" fmla="*/ 456109 w 243"/>
                  <a:gd name="T1" fmla="*/ 792163 h 210"/>
                  <a:gd name="T2" fmla="*/ 0 w 243"/>
                  <a:gd name="T3" fmla="*/ 0 h 210"/>
                  <a:gd name="T4" fmla="*/ 912219 w 243"/>
                  <a:gd name="T5" fmla="*/ 0 h 210"/>
                  <a:gd name="T6" fmla="*/ 915988 w 243"/>
                  <a:gd name="T7" fmla="*/ 0 h 210"/>
                  <a:gd name="T8" fmla="*/ 456109 w 243"/>
                  <a:gd name="T9" fmla="*/ 792163 h 210"/>
                  <a:gd name="T10" fmla="*/ 0 60000 65536"/>
                  <a:gd name="T11" fmla="*/ 0 60000 65536"/>
                  <a:gd name="T12" fmla="*/ 0 60000 65536"/>
                  <a:gd name="T13" fmla="*/ 0 60000 65536"/>
                  <a:gd name="T14" fmla="*/ 0 60000 65536"/>
                  <a:gd name="T15" fmla="*/ 0 w 243"/>
                  <a:gd name="T16" fmla="*/ 0 h 210"/>
                  <a:gd name="T17" fmla="*/ 243 w 243"/>
                  <a:gd name="T18" fmla="*/ 210 h 210"/>
                </a:gdLst>
                <a:ahLst/>
                <a:cxnLst>
                  <a:cxn ang="T10">
                    <a:pos x="T0" y="T1"/>
                  </a:cxn>
                  <a:cxn ang="T11">
                    <a:pos x="T2" y="T3"/>
                  </a:cxn>
                  <a:cxn ang="T12">
                    <a:pos x="T4" y="T5"/>
                  </a:cxn>
                  <a:cxn ang="T13">
                    <a:pos x="T6" y="T7"/>
                  </a:cxn>
                  <a:cxn ang="T14">
                    <a:pos x="T8" y="T9"/>
                  </a:cxn>
                </a:cxnLst>
                <a:rect l="T15" t="T16" r="T17" b="T18"/>
                <a:pathLst>
                  <a:path w="243" h="210">
                    <a:moveTo>
                      <a:pt x="121" y="210"/>
                    </a:moveTo>
                    <a:cubicBezTo>
                      <a:pt x="0" y="0"/>
                      <a:pt x="0" y="0"/>
                      <a:pt x="0" y="0"/>
                    </a:cubicBezTo>
                    <a:cubicBezTo>
                      <a:pt x="242" y="0"/>
                      <a:pt x="242" y="0"/>
                      <a:pt x="242" y="0"/>
                    </a:cubicBezTo>
                    <a:cubicBezTo>
                      <a:pt x="243" y="0"/>
                      <a:pt x="243" y="0"/>
                      <a:pt x="243" y="0"/>
                    </a:cubicBezTo>
                    <a:cubicBezTo>
                      <a:pt x="243" y="90"/>
                      <a:pt x="194" y="168"/>
                      <a:pt x="121" y="210"/>
                    </a:cubicBezTo>
                    <a:close/>
                  </a:path>
                </a:pathLst>
              </a:custGeom>
              <a:solidFill>
                <a:srgbClr val="C00000"/>
              </a:solidFill>
              <a:ln>
                <a:solidFill>
                  <a:schemeClr val="bg1"/>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sp>
            <p:nvSpPr>
              <p:cNvPr id="114" name="Freeform 8"/>
              <p:cNvSpPr/>
              <p:nvPr/>
            </p:nvSpPr>
            <p:spPr bwMode="auto">
              <a:xfrm>
                <a:off x="3315891" y="1770701"/>
                <a:ext cx="1224152" cy="1059008"/>
              </a:xfrm>
              <a:custGeom>
                <a:avLst/>
                <a:gdLst>
                  <a:gd name="T0" fmla="*/ 916976 w 244"/>
                  <a:gd name="T1" fmla="*/ 796925 h 211"/>
                  <a:gd name="T2" fmla="*/ 0 w 244"/>
                  <a:gd name="T3" fmla="*/ 796925 h 211"/>
                  <a:gd name="T4" fmla="*/ 0 w 244"/>
                  <a:gd name="T5" fmla="*/ 793148 h 211"/>
                  <a:gd name="T6" fmla="*/ 460375 w 244"/>
                  <a:gd name="T7" fmla="*/ 0 h 211"/>
                  <a:gd name="T8" fmla="*/ 460375 w 244"/>
                  <a:gd name="T9" fmla="*/ 0 h 211"/>
                  <a:gd name="T10" fmla="*/ 920750 w 244"/>
                  <a:gd name="T11" fmla="*/ 793148 h 211"/>
                  <a:gd name="T12" fmla="*/ 916976 w 244"/>
                  <a:gd name="T13" fmla="*/ 796925 h 211"/>
                  <a:gd name="T14" fmla="*/ 0 60000 65536"/>
                  <a:gd name="T15" fmla="*/ 0 60000 65536"/>
                  <a:gd name="T16" fmla="*/ 0 60000 65536"/>
                  <a:gd name="T17" fmla="*/ 0 60000 65536"/>
                  <a:gd name="T18" fmla="*/ 0 60000 65536"/>
                  <a:gd name="T19" fmla="*/ 0 60000 65536"/>
                  <a:gd name="T20" fmla="*/ 0 60000 65536"/>
                  <a:gd name="T21" fmla="*/ 0 w 244"/>
                  <a:gd name="T22" fmla="*/ 0 h 211"/>
                  <a:gd name="T23" fmla="*/ 244 w 24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211">
                    <a:moveTo>
                      <a:pt x="243" y="211"/>
                    </a:moveTo>
                    <a:cubicBezTo>
                      <a:pt x="0" y="211"/>
                      <a:pt x="0" y="211"/>
                      <a:pt x="0" y="211"/>
                    </a:cubicBezTo>
                    <a:cubicBezTo>
                      <a:pt x="0" y="210"/>
                      <a:pt x="0" y="210"/>
                      <a:pt x="0" y="210"/>
                    </a:cubicBezTo>
                    <a:cubicBezTo>
                      <a:pt x="0" y="120"/>
                      <a:pt x="49" y="42"/>
                      <a:pt x="122" y="0"/>
                    </a:cubicBezTo>
                    <a:cubicBezTo>
                      <a:pt x="122" y="0"/>
                      <a:pt x="122" y="0"/>
                      <a:pt x="122" y="0"/>
                    </a:cubicBezTo>
                    <a:cubicBezTo>
                      <a:pt x="244" y="210"/>
                      <a:pt x="244" y="210"/>
                      <a:pt x="244" y="210"/>
                    </a:cubicBezTo>
                    <a:cubicBezTo>
                      <a:pt x="243" y="211"/>
                      <a:pt x="243" y="211"/>
                      <a:pt x="243" y="211"/>
                    </a:cubicBezTo>
                    <a:close/>
                  </a:path>
                </a:pathLst>
              </a:custGeom>
              <a:solidFill>
                <a:schemeClr val="tx1">
                  <a:lumMod val="75000"/>
                  <a:lumOff val="25000"/>
                </a:schemeClr>
              </a:solidFill>
              <a:ln>
                <a:solidFill>
                  <a:schemeClr val="bg1"/>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sp>
            <p:nvSpPr>
              <p:cNvPr id="115" name="Freeform 9"/>
              <p:cNvSpPr/>
              <p:nvPr/>
            </p:nvSpPr>
            <p:spPr bwMode="auto">
              <a:xfrm>
                <a:off x="4540043" y="1770701"/>
                <a:ext cx="1217820" cy="1059008"/>
              </a:xfrm>
              <a:custGeom>
                <a:avLst/>
                <a:gdLst>
                  <a:gd name="T0" fmla="*/ 912219 w 243"/>
                  <a:gd name="T1" fmla="*/ 796925 h 211"/>
                  <a:gd name="T2" fmla="*/ 0 w 243"/>
                  <a:gd name="T3" fmla="*/ 796925 h 211"/>
                  <a:gd name="T4" fmla="*/ 0 w 243"/>
                  <a:gd name="T5" fmla="*/ 793148 h 211"/>
                  <a:gd name="T6" fmla="*/ 456109 w 243"/>
                  <a:gd name="T7" fmla="*/ 0 h 211"/>
                  <a:gd name="T8" fmla="*/ 456109 w 243"/>
                  <a:gd name="T9" fmla="*/ 0 h 211"/>
                  <a:gd name="T10" fmla="*/ 915988 w 243"/>
                  <a:gd name="T11" fmla="*/ 793148 h 211"/>
                  <a:gd name="T12" fmla="*/ 915988 w 243"/>
                  <a:gd name="T13" fmla="*/ 796925 h 211"/>
                  <a:gd name="T14" fmla="*/ 912219 w 243"/>
                  <a:gd name="T15" fmla="*/ 796925 h 211"/>
                  <a:gd name="T16" fmla="*/ 0 60000 65536"/>
                  <a:gd name="T17" fmla="*/ 0 60000 65536"/>
                  <a:gd name="T18" fmla="*/ 0 60000 65536"/>
                  <a:gd name="T19" fmla="*/ 0 60000 65536"/>
                  <a:gd name="T20" fmla="*/ 0 60000 65536"/>
                  <a:gd name="T21" fmla="*/ 0 60000 65536"/>
                  <a:gd name="T22" fmla="*/ 0 60000 65536"/>
                  <a:gd name="T23" fmla="*/ 0 60000 65536"/>
                  <a:gd name="T24" fmla="*/ 0 w 243"/>
                  <a:gd name="T25" fmla="*/ 0 h 211"/>
                  <a:gd name="T26" fmla="*/ 243 w 243"/>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3" h="211">
                    <a:moveTo>
                      <a:pt x="242" y="211"/>
                    </a:moveTo>
                    <a:cubicBezTo>
                      <a:pt x="0" y="211"/>
                      <a:pt x="0" y="211"/>
                      <a:pt x="0" y="211"/>
                    </a:cubicBezTo>
                    <a:cubicBezTo>
                      <a:pt x="0" y="210"/>
                      <a:pt x="0" y="210"/>
                      <a:pt x="0" y="210"/>
                    </a:cubicBezTo>
                    <a:cubicBezTo>
                      <a:pt x="121" y="0"/>
                      <a:pt x="121" y="0"/>
                      <a:pt x="121" y="0"/>
                    </a:cubicBezTo>
                    <a:cubicBezTo>
                      <a:pt x="121" y="0"/>
                      <a:pt x="121" y="0"/>
                      <a:pt x="121" y="0"/>
                    </a:cubicBezTo>
                    <a:cubicBezTo>
                      <a:pt x="194" y="42"/>
                      <a:pt x="243" y="120"/>
                      <a:pt x="243" y="210"/>
                    </a:cubicBezTo>
                    <a:cubicBezTo>
                      <a:pt x="243" y="210"/>
                      <a:pt x="243" y="210"/>
                      <a:pt x="243" y="211"/>
                    </a:cubicBezTo>
                    <a:lnTo>
                      <a:pt x="242" y="211"/>
                    </a:lnTo>
                    <a:close/>
                  </a:path>
                </a:pathLst>
              </a:custGeom>
              <a:solidFill>
                <a:schemeClr val="tx1">
                  <a:lumMod val="75000"/>
                  <a:lumOff val="25000"/>
                </a:schemeClr>
              </a:solidFill>
              <a:ln w="9525">
                <a:solidFill>
                  <a:schemeClr val="bg1"/>
                </a:solidFill>
                <a:miter lim="800000"/>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sp>
            <p:nvSpPr>
              <p:cNvPr id="116" name="Freeform 10"/>
              <p:cNvSpPr/>
              <p:nvPr/>
            </p:nvSpPr>
            <p:spPr bwMode="auto">
              <a:xfrm>
                <a:off x="3927967" y="1606154"/>
                <a:ext cx="1217820" cy="1217226"/>
              </a:xfrm>
              <a:custGeom>
                <a:avLst/>
                <a:gdLst>
                  <a:gd name="T0" fmla="*/ 459879 w 243"/>
                  <a:gd name="T1" fmla="*/ 915988 h 243"/>
                  <a:gd name="T2" fmla="*/ 0 w 243"/>
                  <a:gd name="T3" fmla="*/ 124393 h 243"/>
                  <a:gd name="T4" fmla="*/ 0 w 243"/>
                  <a:gd name="T5" fmla="*/ 124393 h 243"/>
                  <a:gd name="T6" fmla="*/ 459879 w 243"/>
                  <a:gd name="T7" fmla="*/ 0 h 243"/>
                  <a:gd name="T8" fmla="*/ 915988 w 243"/>
                  <a:gd name="T9" fmla="*/ 124393 h 243"/>
                  <a:gd name="T10" fmla="*/ 915988 w 243"/>
                  <a:gd name="T11" fmla="*/ 124393 h 243"/>
                  <a:gd name="T12" fmla="*/ 459879 w 243"/>
                  <a:gd name="T13" fmla="*/ 915988 h 243"/>
                  <a:gd name="T14" fmla="*/ 0 60000 65536"/>
                  <a:gd name="T15" fmla="*/ 0 60000 65536"/>
                  <a:gd name="T16" fmla="*/ 0 60000 65536"/>
                  <a:gd name="T17" fmla="*/ 0 60000 65536"/>
                  <a:gd name="T18" fmla="*/ 0 60000 65536"/>
                  <a:gd name="T19" fmla="*/ 0 60000 65536"/>
                  <a:gd name="T20" fmla="*/ 0 60000 65536"/>
                  <a:gd name="T21" fmla="*/ 0 w 243"/>
                  <a:gd name="T22" fmla="*/ 0 h 243"/>
                  <a:gd name="T23" fmla="*/ 243 w 24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43">
                    <a:moveTo>
                      <a:pt x="122" y="243"/>
                    </a:moveTo>
                    <a:cubicBezTo>
                      <a:pt x="0" y="33"/>
                      <a:pt x="0" y="33"/>
                      <a:pt x="0" y="33"/>
                    </a:cubicBezTo>
                    <a:cubicBezTo>
                      <a:pt x="0" y="33"/>
                      <a:pt x="0" y="33"/>
                      <a:pt x="0" y="33"/>
                    </a:cubicBezTo>
                    <a:cubicBezTo>
                      <a:pt x="36" y="12"/>
                      <a:pt x="77" y="0"/>
                      <a:pt x="122" y="0"/>
                    </a:cubicBezTo>
                    <a:cubicBezTo>
                      <a:pt x="166" y="0"/>
                      <a:pt x="207" y="12"/>
                      <a:pt x="243" y="33"/>
                    </a:cubicBezTo>
                    <a:cubicBezTo>
                      <a:pt x="243" y="33"/>
                      <a:pt x="243" y="33"/>
                      <a:pt x="243" y="33"/>
                    </a:cubicBezTo>
                    <a:lnTo>
                      <a:pt x="122" y="243"/>
                    </a:lnTo>
                    <a:close/>
                  </a:path>
                </a:pathLst>
              </a:custGeom>
              <a:solidFill>
                <a:srgbClr val="C00000"/>
              </a:solidFill>
              <a:ln>
                <a:solidFill>
                  <a:schemeClr val="bg1"/>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sp>
            <p:nvSpPr>
              <p:cNvPr id="117" name="Freeform 11"/>
              <p:cNvSpPr/>
              <p:nvPr/>
            </p:nvSpPr>
            <p:spPr bwMode="auto">
              <a:xfrm>
                <a:off x="3892086" y="2258014"/>
                <a:ext cx="1289581" cy="1122295"/>
              </a:xfrm>
              <a:custGeom>
                <a:avLst/>
                <a:gdLst>
                  <a:gd name="T0" fmla="*/ 241300 w 611"/>
                  <a:gd name="T1" fmla="*/ 844550 h 532"/>
                  <a:gd name="T2" fmla="*/ 0 w 611"/>
                  <a:gd name="T3" fmla="*/ 422275 h 532"/>
                  <a:gd name="T4" fmla="*/ 241300 w 611"/>
                  <a:gd name="T5" fmla="*/ 0 h 532"/>
                  <a:gd name="T6" fmla="*/ 728663 w 611"/>
                  <a:gd name="T7" fmla="*/ 0 h 532"/>
                  <a:gd name="T8" fmla="*/ 969963 w 611"/>
                  <a:gd name="T9" fmla="*/ 422275 h 532"/>
                  <a:gd name="T10" fmla="*/ 728663 w 611"/>
                  <a:gd name="T11" fmla="*/ 844550 h 532"/>
                  <a:gd name="T12" fmla="*/ 241300 w 611"/>
                  <a:gd name="T13" fmla="*/ 844550 h 532"/>
                  <a:gd name="T14" fmla="*/ 0 60000 65536"/>
                  <a:gd name="T15" fmla="*/ 0 60000 65536"/>
                  <a:gd name="T16" fmla="*/ 0 60000 65536"/>
                  <a:gd name="T17" fmla="*/ 0 60000 65536"/>
                  <a:gd name="T18" fmla="*/ 0 60000 65536"/>
                  <a:gd name="T19" fmla="*/ 0 60000 65536"/>
                  <a:gd name="T20" fmla="*/ 0 60000 65536"/>
                  <a:gd name="T21" fmla="*/ 0 w 611"/>
                  <a:gd name="T22" fmla="*/ 0 h 532"/>
                  <a:gd name="T23" fmla="*/ 611 w 611"/>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1" h="532">
                    <a:moveTo>
                      <a:pt x="152" y="532"/>
                    </a:moveTo>
                    <a:lnTo>
                      <a:pt x="0" y="266"/>
                    </a:lnTo>
                    <a:lnTo>
                      <a:pt x="152" y="0"/>
                    </a:lnTo>
                    <a:lnTo>
                      <a:pt x="459" y="0"/>
                    </a:lnTo>
                    <a:lnTo>
                      <a:pt x="611" y="266"/>
                    </a:lnTo>
                    <a:lnTo>
                      <a:pt x="459" y="532"/>
                    </a:lnTo>
                    <a:lnTo>
                      <a:pt x="152" y="532"/>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2420"/>
              </a:p>
            </p:txBody>
          </p:sp>
        </p:grpSp>
        <p:grpSp>
          <p:nvGrpSpPr>
            <p:cNvPr id="81" name="组合 20"/>
            <p:cNvGrpSpPr/>
            <p:nvPr/>
          </p:nvGrpSpPr>
          <p:grpSpPr bwMode="auto">
            <a:xfrm>
              <a:off x="8124763" y="2358856"/>
              <a:ext cx="3401389" cy="374398"/>
              <a:chOff x="383197" y="1506639"/>
              <a:chExt cx="3908841" cy="408467"/>
            </a:xfrm>
          </p:grpSpPr>
          <p:sp>
            <p:nvSpPr>
              <p:cNvPr id="109" name="文本框 22"/>
              <p:cNvSpPr txBox="1">
                <a:spLocks noChangeArrowheads="1"/>
              </p:cNvSpPr>
              <p:nvPr/>
            </p:nvSpPr>
            <p:spPr bwMode="auto">
              <a:xfrm>
                <a:off x="472206" y="1506639"/>
                <a:ext cx="3819832" cy="40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4</a:t>
                </a:r>
                <a:r>
                  <a:rPr lang="zh-CN" altLang="en-US" sz="1835" b="1" dirty="0">
                    <a:solidFill>
                      <a:srgbClr val="FF0000"/>
                    </a:solidFill>
                    <a:latin typeface="微软雅黑" panose="020B0503020204020204" pitchFamily="34" charset="-122"/>
                    <a:ea typeface="微软雅黑" panose="020B0503020204020204" pitchFamily="34" charset="-122"/>
                  </a:rPr>
                  <a:t>、光线更柔和</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10" name="直接连接符 109"/>
              <p:cNvCxnSpPr/>
              <p:nvPr/>
            </p:nvCxnSpPr>
            <p:spPr>
              <a:xfrm>
                <a:off x="383197" y="1561676"/>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2" name="文本框 63"/>
            <p:cNvSpPr txBox="1">
              <a:spLocks noChangeArrowheads="1"/>
            </p:cNvSpPr>
            <p:nvPr/>
          </p:nvSpPr>
          <p:spPr bwMode="auto">
            <a:xfrm>
              <a:off x="5821537" y="2650702"/>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83" name="文本框 64"/>
            <p:cNvSpPr txBox="1">
              <a:spLocks noChangeArrowheads="1"/>
            </p:cNvSpPr>
            <p:nvPr/>
          </p:nvSpPr>
          <p:spPr bwMode="auto">
            <a:xfrm>
              <a:off x="5845640" y="488555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4</a:t>
              </a:r>
              <a:endParaRPr lang="zh-CN" altLang="en-US" sz="2565" b="1" dirty="0">
                <a:solidFill>
                  <a:schemeClr val="bg1"/>
                </a:solidFill>
              </a:endParaRPr>
            </a:p>
          </p:txBody>
        </p:sp>
        <p:sp>
          <p:nvSpPr>
            <p:cNvPr id="84" name="文本框 65"/>
            <p:cNvSpPr txBox="1">
              <a:spLocks noChangeArrowheads="1"/>
            </p:cNvSpPr>
            <p:nvPr/>
          </p:nvSpPr>
          <p:spPr bwMode="auto">
            <a:xfrm>
              <a:off x="4858514" y="42988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3</a:t>
              </a:r>
              <a:endParaRPr lang="zh-CN" altLang="en-US" sz="2565" b="1" dirty="0">
                <a:solidFill>
                  <a:schemeClr val="bg1"/>
                </a:solidFill>
              </a:endParaRPr>
            </a:p>
          </p:txBody>
        </p:sp>
        <p:sp>
          <p:nvSpPr>
            <p:cNvPr id="85" name="文本框 66"/>
            <p:cNvSpPr txBox="1">
              <a:spLocks noChangeArrowheads="1"/>
            </p:cNvSpPr>
            <p:nvPr/>
          </p:nvSpPr>
          <p:spPr bwMode="auto">
            <a:xfrm>
              <a:off x="4867954" y="3179719"/>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86" name="文本框 67"/>
            <p:cNvSpPr txBox="1">
              <a:spLocks noChangeArrowheads="1"/>
            </p:cNvSpPr>
            <p:nvPr/>
          </p:nvSpPr>
          <p:spPr bwMode="auto">
            <a:xfrm>
              <a:off x="6812434" y="427317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87" name="文本框 77"/>
            <p:cNvSpPr txBox="1">
              <a:spLocks noChangeArrowheads="1"/>
            </p:cNvSpPr>
            <p:nvPr/>
          </p:nvSpPr>
          <p:spPr bwMode="auto">
            <a:xfrm>
              <a:off x="6790109" y="31886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88" name="组合 20"/>
            <p:cNvGrpSpPr/>
            <p:nvPr/>
          </p:nvGrpSpPr>
          <p:grpSpPr bwMode="auto">
            <a:xfrm>
              <a:off x="8174066" y="3647379"/>
              <a:ext cx="3362735" cy="374398"/>
              <a:chOff x="439856" y="1588285"/>
              <a:chExt cx="3864420" cy="408467"/>
            </a:xfrm>
          </p:grpSpPr>
          <p:sp>
            <p:nvSpPr>
              <p:cNvPr id="107" name="文本框 22"/>
              <p:cNvSpPr txBox="1">
                <a:spLocks noChangeArrowheads="1"/>
              </p:cNvSpPr>
              <p:nvPr/>
            </p:nvSpPr>
            <p:spPr bwMode="auto">
              <a:xfrm>
                <a:off x="484444" y="1588285"/>
                <a:ext cx="3819832" cy="40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5</a:t>
                </a:r>
                <a:r>
                  <a:rPr lang="zh-CN" altLang="en-US" sz="1835" b="1" dirty="0">
                    <a:solidFill>
                      <a:srgbClr val="FF0000"/>
                    </a:solidFill>
                    <a:latin typeface="微软雅黑" panose="020B0503020204020204" pitchFamily="34" charset="-122"/>
                    <a:ea typeface="微软雅黑" panose="020B0503020204020204" pitchFamily="34" charset="-122"/>
                  </a:rPr>
                  <a:t>、教室更亮堂</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08" name="直接连接符 107"/>
              <p:cNvCxnSpPr/>
              <p:nvPr/>
            </p:nvCxnSpPr>
            <p:spPr>
              <a:xfrm>
                <a:off x="439856" y="1666448"/>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9" name="组合 20"/>
            <p:cNvGrpSpPr/>
            <p:nvPr/>
          </p:nvGrpSpPr>
          <p:grpSpPr bwMode="auto">
            <a:xfrm>
              <a:off x="8198396" y="4800694"/>
              <a:ext cx="3728119" cy="657103"/>
              <a:chOff x="467815" y="1522422"/>
              <a:chExt cx="4284316" cy="716897"/>
            </a:xfrm>
          </p:grpSpPr>
          <p:sp>
            <p:nvSpPr>
              <p:cNvPr id="105" name="文本框 22"/>
              <p:cNvSpPr txBox="1">
                <a:spLocks noChangeArrowheads="1"/>
              </p:cNvSpPr>
              <p:nvPr/>
            </p:nvSpPr>
            <p:spPr bwMode="auto">
              <a:xfrm>
                <a:off x="530461" y="1522422"/>
                <a:ext cx="4221670" cy="71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6</a:t>
                </a:r>
                <a:r>
                  <a:rPr lang="zh-CN" altLang="en-US" sz="1835" b="1" dirty="0">
                    <a:solidFill>
                      <a:srgbClr val="FF0000"/>
                    </a:solidFill>
                    <a:latin typeface="微软雅黑" panose="020B0503020204020204" pitchFamily="34" charset="-122"/>
                    <a:ea typeface="微软雅黑" panose="020B0503020204020204" pitchFamily="34" charset="-122"/>
                  </a:rPr>
                  <a:t>、多种上课模式一键切换，智能管理系统实现远程调控。</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06" name="直接连接符 105"/>
              <p:cNvCxnSpPr/>
              <p:nvPr/>
            </p:nvCxnSpPr>
            <p:spPr>
              <a:xfrm>
                <a:off x="467815" y="1580901"/>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0" name="组合 20"/>
            <p:cNvGrpSpPr/>
            <p:nvPr/>
          </p:nvGrpSpPr>
          <p:grpSpPr bwMode="auto">
            <a:xfrm>
              <a:off x="1027532" y="2358696"/>
              <a:ext cx="3280771" cy="374718"/>
              <a:chOff x="346244" y="1506465"/>
              <a:chExt cx="3819832" cy="408816"/>
            </a:xfrm>
          </p:grpSpPr>
          <p:sp>
            <p:nvSpPr>
              <p:cNvPr id="103" name="文本框 22"/>
              <p:cNvSpPr txBox="1">
                <a:spLocks noChangeArrowheads="1"/>
              </p:cNvSpPr>
              <p:nvPr/>
            </p:nvSpPr>
            <p:spPr bwMode="auto">
              <a:xfrm>
                <a:off x="346244" y="1506465"/>
                <a:ext cx="3819832" cy="40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1</a:t>
                </a:r>
                <a:r>
                  <a:rPr lang="zh-CN" altLang="en-US" sz="1835" b="1" dirty="0">
                    <a:solidFill>
                      <a:srgbClr val="FF0000"/>
                    </a:solidFill>
                    <a:latin typeface="微软雅黑" panose="020B0503020204020204" pitchFamily="34" charset="-122"/>
                    <a:ea typeface="微软雅黑" panose="020B0503020204020204" pitchFamily="34" charset="-122"/>
                  </a:rPr>
                  <a:t>、没有光闪烁，用眼更舒适</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04" name="直接连接符 103"/>
              <p:cNvCxnSpPr/>
              <p:nvPr/>
            </p:nvCxnSpPr>
            <p:spPr>
              <a:xfrm>
                <a:off x="383197" y="1561676"/>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1" name="组合 20"/>
            <p:cNvGrpSpPr/>
            <p:nvPr/>
          </p:nvGrpSpPr>
          <p:grpSpPr bwMode="auto">
            <a:xfrm>
              <a:off x="1059270" y="3572543"/>
              <a:ext cx="3357219" cy="374398"/>
              <a:chOff x="383197" y="1506639"/>
              <a:chExt cx="3908841" cy="408467"/>
            </a:xfrm>
          </p:grpSpPr>
          <p:sp>
            <p:nvSpPr>
              <p:cNvPr id="101" name="文本框 22"/>
              <p:cNvSpPr txBox="1">
                <a:spLocks noChangeArrowheads="1"/>
              </p:cNvSpPr>
              <p:nvPr/>
            </p:nvSpPr>
            <p:spPr bwMode="auto">
              <a:xfrm>
                <a:off x="472206" y="1506639"/>
                <a:ext cx="3819832" cy="40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2</a:t>
                </a:r>
                <a:r>
                  <a:rPr lang="zh-CN" altLang="en-US" sz="1835" b="1" dirty="0">
                    <a:solidFill>
                      <a:srgbClr val="FF0000"/>
                    </a:solidFill>
                    <a:latin typeface="微软雅黑" panose="020B0503020204020204" pitchFamily="34" charset="-122"/>
                    <a:ea typeface="微软雅黑" panose="020B0503020204020204" pitchFamily="34" charset="-122"/>
                  </a:rPr>
                  <a:t>、无眩光，不伤眼</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02" name="直接连接符 101"/>
              <p:cNvCxnSpPr/>
              <p:nvPr/>
            </p:nvCxnSpPr>
            <p:spPr>
              <a:xfrm>
                <a:off x="383197" y="1561676"/>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2" name="组合 20"/>
            <p:cNvGrpSpPr/>
            <p:nvPr/>
          </p:nvGrpSpPr>
          <p:grpSpPr bwMode="auto">
            <a:xfrm>
              <a:off x="1059270" y="4786228"/>
              <a:ext cx="3357219" cy="657103"/>
              <a:chOff x="383197" y="1506639"/>
              <a:chExt cx="3908841" cy="716897"/>
            </a:xfrm>
          </p:grpSpPr>
          <p:sp>
            <p:nvSpPr>
              <p:cNvPr id="99" name="文本框 22"/>
              <p:cNvSpPr txBox="1">
                <a:spLocks noChangeArrowheads="1"/>
              </p:cNvSpPr>
              <p:nvPr/>
            </p:nvSpPr>
            <p:spPr bwMode="auto">
              <a:xfrm>
                <a:off x="472206" y="1506639"/>
                <a:ext cx="3819832" cy="71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835" b="1" dirty="0">
                    <a:solidFill>
                      <a:srgbClr val="FF0000"/>
                    </a:solidFill>
                    <a:latin typeface="微软雅黑" panose="020B0503020204020204" pitchFamily="34" charset="-122"/>
                    <a:ea typeface="微软雅黑" panose="020B0503020204020204" pitchFamily="34" charset="-122"/>
                  </a:rPr>
                  <a:t>3</a:t>
                </a:r>
                <a:r>
                  <a:rPr lang="zh-CN" altLang="en-US" sz="1835" b="1" dirty="0">
                    <a:solidFill>
                      <a:srgbClr val="FF0000"/>
                    </a:solidFill>
                    <a:latin typeface="微软雅黑" panose="020B0503020204020204" pitchFamily="34" charset="-122"/>
                    <a:ea typeface="微软雅黑" panose="020B0503020204020204" pitchFamily="34" charset="-122"/>
                  </a:rPr>
                  <a:t>、无有害蓝光、无汞和铅污染，用眼更健康</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cxnSp>
            <p:nvCxnSpPr>
              <p:cNvPr id="100" name="直接连接符 99"/>
              <p:cNvCxnSpPr/>
              <p:nvPr/>
            </p:nvCxnSpPr>
            <p:spPr>
              <a:xfrm>
                <a:off x="383197" y="1561676"/>
                <a:ext cx="0" cy="2841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3" name="文本框 92"/>
            <p:cNvSpPr txBox="1"/>
            <p:nvPr/>
          </p:nvSpPr>
          <p:spPr>
            <a:xfrm>
              <a:off x="878214" y="2809469"/>
              <a:ext cx="3911473" cy="307777"/>
            </a:xfrm>
            <a:prstGeom prst="rect">
              <a:avLst/>
            </a:prstGeom>
            <a:noFill/>
          </p:spPr>
          <p:txBody>
            <a:bodyPr wrap="square" rtlCol="0">
              <a:spAutoFit/>
            </a:bodyPr>
            <a:lstStyle/>
            <a:p>
              <a:r>
                <a:rPr lang="zh-CN" altLang="en-US" sz="1400" dirty="0"/>
                <a:t>专业的驱动设计，波动深度</a:t>
              </a:r>
              <a:r>
                <a:rPr lang="en-US" altLang="zh-CN" sz="1400" dirty="0"/>
                <a:t>&lt;3.2%</a:t>
              </a:r>
              <a:r>
                <a:rPr lang="zh-CN" altLang="en-US" sz="1400" dirty="0"/>
                <a:t>，无频闪危害</a:t>
              </a:r>
              <a:endParaRPr lang="zh-CN" altLang="en-US" sz="1400" dirty="0"/>
            </a:p>
          </p:txBody>
        </p:sp>
        <p:sp>
          <p:nvSpPr>
            <p:cNvPr id="94" name="文本框 93"/>
            <p:cNvSpPr txBox="1"/>
            <p:nvPr/>
          </p:nvSpPr>
          <p:spPr>
            <a:xfrm>
              <a:off x="878214" y="3903658"/>
              <a:ext cx="3819625" cy="523220"/>
            </a:xfrm>
            <a:prstGeom prst="rect">
              <a:avLst/>
            </a:prstGeom>
            <a:noFill/>
          </p:spPr>
          <p:txBody>
            <a:bodyPr wrap="square" rtlCol="0">
              <a:spAutoFit/>
            </a:bodyPr>
            <a:lstStyle/>
            <a:p>
              <a:r>
                <a:rPr lang="zh-CN" altLang="en-US" sz="1400" dirty="0"/>
                <a:t>业界最高的防眩光设计，</a:t>
              </a:r>
              <a:r>
                <a:rPr lang="en-US" altLang="zh-CN" sz="1400" dirty="0"/>
                <a:t>UGR&lt;17</a:t>
              </a:r>
              <a:r>
                <a:rPr lang="zh-CN" altLang="en-US" sz="1400" dirty="0"/>
                <a:t>无炫光，不伤眼，避免注意力分散。</a:t>
              </a:r>
              <a:endParaRPr lang="zh-CN" altLang="en-US" sz="1400" dirty="0"/>
            </a:p>
          </p:txBody>
        </p:sp>
        <p:sp>
          <p:nvSpPr>
            <p:cNvPr id="95" name="文本框 94"/>
            <p:cNvSpPr txBox="1"/>
            <p:nvPr/>
          </p:nvSpPr>
          <p:spPr>
            <a:xfrm>
              <a:off x="8081939" y="2694716"/>
              <a:ext cx="3659679" cy="307777"/>
            </a:xfrm>
            <a:prstGeom prst="rect">
              <a:avLst/>
            </a:prstGeom>
            <a:noFill/>
          </p:spPr>
          <p:txBody>
            <a:bodyPr wrap="square" rtlCol="0">
              <a:spAutoFit/>
            </a:bodyPr>
            <a:lstStyle/>
            <a:p>
              <a:endParaRPr lang="zh-CN" altLang="en-US" sz="1400" dirty="0"/>
            </a:p>
          </p:txBody>
        </p:sp>
        <p:sp>
          <p:nvSpPr>
            <p:cNvPr id="96" name="文本框 95"/>
            <p:cNvSpPr txBox="1"/>
            <p:nvPr/>
          </p:nvSpPr>
          <p:spPr>
            <a:xfrm>
              <a:off x="8081939" y="2833879"/>
              <a:ext cx="3934329" cy="738664"/>
            </a:xfrm>
            <a:prstGeom prst="rect">
              <a:avLst/>
            </a:prstGeom>
            <a:noFill/>
          </p:spPr>
          <p:txBody>
            <a:bodyPr wrap="square" rtlCol="0">
              <a:spAutoFit/>
            </a:bodyPr>
            <a:lstStyle/>
            <a:p>
              <a:r>
                <a:rPr lang="zh-CN" altLang="en-US" sz="1400" dirty="0"/>
                <a:t>行业内独家实现显色指数</a:t>
              </a:r>
              <a:r>
                <a:rPr lang="en-US" altLang="zh-CN" sz="1400" dirty="0"/>
                <a:t>90</a:t>
              </a:r>
              <a:r>
                <a:rPr lang="zh-CN" altLang="en-US" sz="1400" dirty="0"/>
                <a:t>，最接近自然光</a:t>
              </a:r>
              <a:endParaRPr lang="zh-CN" altLang="en-US" sz="1400" dirty="0"/>
            </a:p>
            <a:p>
              <a:r>
                <a:rPr lang="zh-CN" altLang="en-US" sz="1400" dirty="0"/>
                <a:t>极适于工作和学习，营造高品质教室照明环境，有利于提高学习效率</a:t>
              </a:r>
              <a:endParaRPr lang="zh-CN" altLang="en-US" sz="1400" dirty="0"/>
            </a:p>
          </p:txBody>
        </p:sp>
        <p:sp>
          <p:nvSpPr>
            <p:cNvPr id="97" name="文本框 96"/>
            <p:cNvSpPr txBox="1"/>
            <p:nvPr/>
          </p:nvSpPr>
          <p:spPr>
            <a:xfrm>
              <a:off x="8122548" y="4092305"/>
              <a:ext cx="3934329" cy="523220"/>
            </a:xfrm>
            <a:prstGeom prst="rect">
              <a:avLst/>
            </a:prstGeom>
            <a:noFill/>
          </p:spPr>
          <p:txBody>
            <a:bodyPr wrap="square" rtlCol="0">
              <a:spAutoFit/>
            </a:bodyPr>
            <a:lstStyle/>
            <a:p>
              <a:r>
                <a:rPr lang="zh-CN" altLang="en-US" sz="1400" dirty="0"/>
                <a:t>通过专业照明方案设计，现场照度及照度均匀度远优于国标标准，保证教室照明健康舒适。</a:t>
              </a:r>
              <a:endParaRPr lang="zh-CN" altLang="en-US" sz="1400" dirty="0"/>
            </a:p>
          </p:txBody>
        </p:sp>
        <p:sp>
          <p:nvSpPr>
            <p:cNvPr id="98" name="文本框 97"/>
            <p:cNvSpPr txBox="1"/>
            <p:nvPr/>
          </p:nvSpPr>
          <p:spPr>
            <a:xfrm>
              <a:off x="1068543" y="5535656"/>
              <a:ext cx="3858918" cy="523220"/>
            </a:xfrm>
            <a:prstGeom prst="rect">
              <a:avLst/>
            </a:prstGeom>
            <a:noFill/>
          </p:spPr>
          <p:txBody>
            <a:bodyPr wrap="square" rtlCol="0">
              <a:spAutoFit/>
            </a:bodyPr>
            <a:lstStyle/>
            <a:p>
              <a:r>
                <a:rPr lang="zh-CN" altLang="en-US" sz="1400" dirty="0"/>
                <a:t>护眼光学透镜设计，有效降低蓝光危害环保材料，没有汞和铅污染。</a:t>
              </a:r>
              <a:endParaRPr lang="zh-CN" altLang="en-US" sz="1400" dirty="0"/>
            </a:p>
          </p:txBody>
        </p:sp>
      </p:grpSp>
      <p:sp>
        <p:nvSpPr>
          <p:cNvPr id="118" name="文本框 117"/>
          <p:cNvSpPr txBox="1"/>
          <p:nvPr/>
        </p:nvSpPr>
        <p:spPr>
          <a:xfrm>
            <a:off x="7710393" y="5382349"/>
            <a:ext cx="3934329" cy="738664"/>
          </a:xfrm>
          <a:prstGeom prst="rect">
            <a:avLst/>
          </a:prstGeom>
          <a:noFill/>
        </p:spPr>
        <p:txBody>
          <a:bodyPr wrap="square" rtlCol="0">
            <a:spAutoFit/>
          </a:bodyPr>
          <a:lstStyle/>
          <a:p>
            <a:r>
              <a:rPr lang="zh-CN" altLang="en-US" sz="1400" dirty="0"/>
              <a:t>行业内率先独创 </a:t>
            </a:r>
            <a:r>
              <a:rPr lang="en-US" altLang="zh-CN" sz="1400" dirty="0"/>
              <a:t>E+</a:t>
            </a:r>
            <a:r>
              <a:rPr lang="zh-CN" altLang="en-US" sz="1400" dirty="0"/>
              <a:t>管理系统，将各种智能用电器联系起来，打通各种智能产品的管理通道，将控制权交给老师和学校，更有助于提高管理效率。</a:t>
            </a:r>
            <a:endParaRPr lang="zh-CN" altLang="en-US" sz="1400" dirty="0"/>
          </a:p>
        </p:txBody>
      </p:sp>
      <p:pic>
        <p:nvPicPr>
          <p:cNvPr id="15" name="图片 1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19691" y="-13345"/>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20" name="组合 19"/>
          <p:cNvGrpSpPr/>
          <p:nvPr/>
        </p:nvGrpSpPr>
        <p:grpSpPr>
          <a:xfrm>
            <a:off x="430535" y="1023211"/>
            <a:ext cx="3851251" cy="527825"/>
            <a:chOff x="430535" y="1023211"/>
            <a:chExt cx="3851251" cy="527825"/>
          </a:xfrm>
        </p:grpSpPr>
        <p:sp>
          <p:nvSpPr>
            <p:cNvPr id="17" name="TextBox 6"/>
            <p:cNvSpPr txBox="1"/>
            <p:nvPr/>
          </p:nvSpPr>
          <p:spPr>
            <a:xfrm>
              <a:off x="1337727" y="1023211"/>
              <a:ext cx="2944059" cy="527825"/>
            </a:xfrm>
            <a:prstGeom prst="rect">
              <a:avLst/>
            </a:prstGeom>
            <a:noFill/>
          </p:spPr>
          <p:txBody>
            <a:bodyPr wrap="square" lIns="0" tIns="48000" rIns="0" bIns="48000" rtlCol="0">
              <a:spAutoFit/>
            </a:bodyPr>
            <a:lstStyle/>
            <a:p>
              <a:pPr algn="ct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3.7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产品资质认证</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产品介绍</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233" y="1758248"/>
            <a:ext cx="11561533" cy="4772025"/>
          </a:xfrm>
          <a:prstGeom prst="rect">
            <a:avLst/>
          </a:prstGeom>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051984" y="8344"/>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5294715" cy="533125"/>
            <a:chOff x="430535" y="1027503"/>
            <a:chExt cx="5294715" cy="533125"/>
          </a:xfrm>
        </p:grpSpPr>
        <p:sp>
          <p:nvSpPr>
            <p:cNvPr id="17" name="TextBox 6"/>
            <p:cNvSpPr txBox="1"/>
            <p:nvPr/>
          </p:nvSpPr>
          <p:spPr>
            <a:xfrm>
              <a:off x="685981" y="1032803"/>
              <a:ext cx="5039269"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4.1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实际应用</a:t>
              </a: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案例</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改造案例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图片 26" descr="微信图片_20190228091248.jpg"/>
          <p:cNvPicPr>
            <a:picLocks noChangeAspect="1"/>
          </p:cNvPicPr>
          <p:nvPr/>
        </p:nvPicPr>
        <p:blipFill>
          <a:blip r:embed="rId1" cstate="print"/>
          <a:stretch>
            <a:fillRect/>
          </a:stretch>
        </p:blipFill>
        <p:spPr>
          <a:xfrm>
            <a:off x="5884117" y="2132631"/>
            <a:ext cx="5432958" cy="3449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图片 27" descr="微信图片_20190126190638.jpg"/>
          <p:cNvPicPr>
            <a:picLocks noChangeAspect="1"/>
          </p:cNvPicPr>
          <p:nvPr/>
        </p:nvPicPr>
        <p:blipFill>
          <a:blip r:embed="rId2" cstate="print"/>
          <a:stretch>
            <a:fillRect/>
          </a:stretch>
        </p:blipFill>
        <p:spPr>
          <a:xfrm>
            <a:off x="258048" y="2166685"/>
            <a:ext cx="5432958" cy="338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Box 10"/>
          <p:cNvSpPr txBox="1"/>
          <p:nvPr/>
        </p:nvSpPr>
        <p:spPr>
          <a:xfrm>
            <a:off x="2328453" y="5774592"/>
            <a:ext cx="877163" cy="369332"/>
          </a:xfrm>
          <a:prstGeom prst="rect">
            <a:avLst/>
          </a:prstGeom>
          <a:noFill/>
        </p:spPr>
        <p:txBody>
          <a:bodyPr wrap="none" rtlCol="0">
            <a:spAutoFit/>
          </a:bodyPr>
          <a:lstStyle/>
          <a:p>
            <a:r>
              <a:rPr lang="zh-CN" altLang="en-US" b="1" dirty="0"/>
              <a:t>改造前</a:t>
            </a:r>
            <a:endParaRPr lang="zh-CN" altLang="en-US" b="1" dirty="0"/>
          </a:p>
        </p:txBody>
      </p:sp>
      <p:sp>
        <p:nvSpPr>
          <p:cNvPr id="32" name="TextBox 11"/>
          <p:cNvSpPr txBox="1"/>
          <p:nvPr/>
        </p:nvSpPr>
        <p:spPr>
          <a:xfrm>
            <a:off x="8049174" y="5711022"/>
            <a:ext cx="877163" cy="369332"/>
          </a:xfrm>
          <a:prstGeom prst="rect">
            <a:avLst/>
          </a:prstGeom>
          <a:noFill/>
        </p:spPr>
        <p:txBody>
          <a:bodyPr wrap="none" rtlCol="0">
            <a:spAutoFit/>
          </a:bodyPr>
          <a:lstStyle/>
          <a:p>
            <a:r>
              <a:rPr lang="zh-CN" altLang="en-US" b="1" dirty="0"/>
              <a:t>改造后</a:t>
            </a:r>
            <a:endParaRPr lang="zh-CN" altLang="en-US" b="1" dirty="0"/>
          </a:p>
        </p:txBody>
      </p:sp>
      <p:sp>
        <p:nvSpPr>
          <p:cNvPr id="33" name="矩形 32"/>
          <p:cNvSpPr/>
          <p:nvPr/>
        </p:nvSpPr>
        <p:spPr>
          <a:xfrm>
            <a:off x="5814327" y="6233289"/>
            <a:ext cx="5859296" cy="369332"/>
          </a:xfrm>
          <a:prstGeom prst="rect">
            <a:avLst/>
          </a:prstGeom>
        </p:spPr>
        <p:txBody>
          <a:bodyPr wrap="none">
            <a:spAutoFit/>
          </a:bodyPr>
          <a:lstStyle/>
          <a:p>
            <a:r>
              <a:rPr lang="zh-CN" altLang="en-US" dirty="0">
                <a:solidFill>
                  <a:srgbClr val="FF0000"/>
                </a:solidFill>
              </a:rPr>
              <a:t>改造后桌面照度由原来的</a:t>
            </a:r>
            <a:r>
              <a:rPr lang="en-US" altLang="zh-CN" dirty="0">
                <a:solidFill>
                  <a:srgbClr val="FF0000"/>
                </a:solidFill>
              </a:rPr>
              <a:t>180lux</a:t>
            </a:r>
            <a:r>
              <a:rPr lang="zh-CN" altLang="en-US" dirty="0">
                <a:solidFill>
                  <a:srgbClr val="FF0000"/>
                </a:solidFill>
              </a:rPr>
              <a:t>以下升级到</a:t>
            </a:r>
            <a:r>
              <a:rPr lang="en-US" altLang="zh-CN" dirty="0">
                <a:solidFill>
                  <a:srgbClr val="FF0000"/>
                </a:solidFill>
              </a:rPr>
              <a:t>350lux</a:t>
            </a:r>
            <a:r>
              <a:rPr lang="zh-CN" altLang="en-US" dirty="0">
                <a:solidFill>
                  <a:srgbClr val="FF0000"/>
                </a:solidFill>
              </a:rPr>
              <a:t>以上。</a:t>
            </a:r>
            <a:endParaRPr lang="zh-CN" altLang="en-US" dirty="0">
              <a:solidFill>
                <a:srgbClr val="FF0000"/>
              </a:solidFill>
            </a:endParaRPr>
          </a:p>
        </p:txBody>
      </p:sp>
      <p:pic>
        <p:nvPicPr>
          <p:cNvPr id="15" name="图片 14" descr="未标题-1"/>
          <p:cNvPicPr>
            <a:picLocks noChangeAspect="1"/>
          </p:cNvPicPr>
          <p:nvPr/>
        </p:nvPicPr>
        <p:blipFill>
          <a:blip r:embed="rId3"/>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051984" y="8344"/>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grpSp>
        <p:nvGrpSpPr>
          <p:cNvPr id="12" name="组合 13"/>
          <p:cNvGrpSpPr/>
          <p:nvPr/>
        </p:nvGrpSpPr>
        <p:grpSpPr>
          <a:xfrm>
            <a:off x="430535" y="1027503"/>
            <a:ext cx="5294715" cy="533125"/>
            <a:chOff x="430535" y="1027503"/>
            <a:chExt cx="5294715" cy="533125"/>
          </a:xfrm>
        </p:grpSpPr>
        <p:sp>
          <p:nvSpPr>
            <p:cNvPr id="17" name="TextBox 6"/>
            <p:cNvSpPr txBox="1"/>
            <p:nvPr/>
          </p:nvSpPr>
          <p:spPr>
            <a:xfrm>
              <a:off x="685981" y="1032803"/>
              <a:ext cx="5039269"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4.1  </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实际应用</a:t>
              </a:r>
              <a:r>
                <a:rPr lang="en-US" altLang="zh-CN"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a:t>
              </a:r>
              <a:r>
                <a:rPr lang="zh-CN" altLang="en-US" sz="2800" b="1" dirty="0" smtClean="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部分案</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例</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4"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改造案例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1" cstate="print"/>
          <a:srcRect/>
          <a:stretch>
            <a:fillRect/>
          </a:stretch>
        </p:blipFill>
        <p:spPr bwMode="auto">
          <a:xfrm>
            <a:off x="309715" y="1976284"/>
            <a:ext cx="2285999" cy="1515396"/>
          </a:xfrm>
          <a:prstGeom prst="rect">
            <a:avLst/>
          </a:prstGeom>
          <a:noFill/>
          <a:ln w="9525">
            <a:noFill/>
            <a:miter lim="800000"/>
            <a:headEnd/>
            <a:tailEnd/>
          </a:ln>
        </p:spPr>
      </p:pic>
      <p:pic>
        <p:nvPicPr>
          <p:cNvPr id="35" name="图片 34" descr="IMG_5737.JPG"/>
          <p:cNvPicPr>
            <a:picLocks noChangeAspect="1"/>
          </p:cNvPicPr>
          <p:nvPr/>
        </p:nvPicPr>
        <p:blipFill>
          <a:blip r:embed="rId2" cstate="print"/>
          <a:stretch>
            <a:fillRect/>
          </a:stretch>
        </p:blipFill>
        <p:spPr>
          <a:xfrm>
            <a:off x="2821857" y="2035277"/>
            <a:ext cx="2207343" cy="1440000"/>
          </a:xfrm>
          <a:prstGeom prst="rect">
            <a:avLst/>
          </a:prstGeom>
        </p:spPr>
      </p:pic>
      <p:pic>
        <p:nvPicPr>
          <p:cNvPr id="36" name="图片 35" descr="微信图片_20190228091020.jpg"/>
          <p:cNvPicPr>
            <a:picLocks noChangeAspect="1"/>
          </p:cNvPicPr>
          <p:nvPr/>
        </p:nvPicPr>
        <p:blipFill>
          <a:blip r:embed="rId3" cstate="print"/>
          <a:stretch>
            <a:fillRect/>
          </a:stretch>
        </p:blipFill>
        <p:spPr>
          <a:xfrm>
            <a:off x="5250425" y="2020529"/>
            <a:ext cx="2250284" cy="1440000"/>
          </a:xfrm>
          <a:prstGeom prst="rect">
            <a:avLst/>
          </a:prstGeom>
        </p:spPr>
      </p:pic>
      <p:pic>
        <p:nvPicPr>
          <p:cNvPr id="37" name="图片 36" descr="微信图片_20190228091842.jpg"/>
          <p:cNvPicPr>
            <a:picLocks noChangeAspect="1"/>
          </p:cNvPicPr>
          <p:nvPr/>
        </p:nvPicPr>
        <p:blipFill>
          <a:blip r:embed="rId4" cstate="print"/>
          <a:stretch>
            <a:fillRect/>
          </a:stretch>
        </p:blipFill>
        <p:spPr>
          <a:xfrm>
            <a:off x="7688834" y="2016842"/>
            <a:ext cx="2148349" cy="1419532"/>
          </a:xfrm>
          <a:prstGeom prst="rect">
            <a:avLst/>
          </a:prstGeom>
        </p:spPr>
      </p:pic>
      <p:sp>
        <p:nvSpPr>
          <p:cNvPr id="38" name="文本框 22"/>
          <p:cNvSpPr txBox="1">
            <a:spLocks noChangeArrowheads="1"/>
          </p:cNvSpPr>
          <p:nvPr/>
        </p:nvSpPr>
        <p:spPr bwMode="auto">
          <a:xfrm>
            <a:off x="3125943" y="3498610"/>
            <a:ext cx="1844270"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茂名十六中学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sp>
        <p:nvSpPr>
          <p:cNvPr id="39" name="文本框 22"/>
          <p:cNvSpPr txBox="1">
            <a:spLocks noChangeArrowheads="1"/>
          </p:cNvSpPr>
          <p:nvPr/>
        </p:nvSpPr>
        <p:spPr bwMode="auto">
          <a:xfrm>
            <a:off x="8101082" y="3533023"/>
            <a:ext cx="1814774"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化州第三中学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sp>
        <p:nvSpPr>
          <p:cNvPr id="40" name="文本框 22"/>
          <p:cNvSpPr txBox="1">
            <a:spLocks noChangeArrowheads="1"/>
          </p:cNvSpPr>
          <p:nvPr/>
        </p:nvSpPr>
        <p:spPr bwMode="auto">
          <a:xfrm>
            <a:off x="599053" y="3508443"/>
            <a:ext cx="1814774"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茂名愉园中学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sp>
        <p:nvSpPr>
          <p:cNvPr id="41" name="文本框 22"/>
          <p:cNvSpPr txBox="1">
            <a:spLocks noChangeArrowheads="1"/>
          </p:cNvSpPr>
          <p:nvPr/>
        </p:nvSpPr>
        <p:spPr bwMode="auto">
          <a:xfrm>
            <a:off x="5701996" y="3508447"/>
            <a:ext cx="1814774"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化州官桥中学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sp>
        <p:nvSpPr>
          <p:cNvPr id="49" name="文本框 22"/>
          <p:cNvSpPr txBox="1">
            <a:spLocks noChangeArrowheads="1"/>
          </p:cNvSpPr>
          <p:nvPr/>
        </p:nvSpPr>
        <p:spPr bwMode="auto">
          <a:xfrm>
            <a:off x="280213" y="5917335"/>
            <a:ext cx="2610465"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南宁天桃学校翠竹校园</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pic>
        <p:nvPicPr>
          <p:cNvPr id="50" name="图片 49" descr="2019_06_23_15_14_IMG_1077.JPG"/>
          <p:cNvPicPr>
            <a:picLocks noChangeAspect="1"/>
          </p:cNvPicPr>
          <p:nvPr/>
        </p:nvPicPr>
        <p:blipFill>
          <a:blip r:embed="rId5" cstate="print"/>
          <a:stretch>
            <a:fillRect/>
          </a:stretch>
        </p:blipFill>
        <p:spPr>
          <a:xfrm>
            <a:off x="299882" y="4262277"/>
            <a:ext cx="2531808" cy="1440000"/>
          </a:xfrm>
          <a:prstGeom prst="rect">
            <a:avLst/>
          </a:prstGeom>
        </p:spPr>
      </p:pic>
      <p:sp>
        <p:nvSpPr>
          <p:cNvPr id="51" name="文本框 22"/>
          <p:cNvSpPr txBox="1">
            <a:spLocks noChangeArrowheads="1"/>
          </p:cNvSpPr>
          <p:nvPr/>
        </p:nvSpPr>
        <p:spPr bwMode="auto">
          <a:xfrm>
            <a:off x="6685209" y="5922261"/>
            <a:ext cx="1647622"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来宾城南中学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pic>
        <p:nvPicPr>
          <p:cNvPr id="52" name="图片 51" descr="2019_07_03_14_27_IMG_1233.JPG"/>
          <p:cNvPicPr>
            <a:picLocks noChangeAspect="1"/>
          </p:cNvPicPr>
          <p:nvPr/>
        </p:nvPicPr>
        <p:blipFill>
          <a:blip r:embed="rId6" cstate="print"/>
          <a:stretch>
            <a:fillRect/>
          </a:stretch>
        </p:blipFill>
        <p:spPr>
          <a:xfrm>
            <a:off x="2998833" y="4291776"/>
            <a:ext cx="2841523" cy="1445342"/>
          </a:xfrm>
          <a:prstGeom prst="rect">
            <a:avLst/>
          </a:prstGeom>
        </p:spPr>
      </p:pic>
      <p:sp>
        <p:nvSpPr>
          <p:cNvPr id="53" name="文本框 22"/>
          <p:cNvSpPr txBox="1">
            <a:spLocks noChangeArrowheads="1"/>
          </p:cNvSpPr>
          <p:nvPr/>
        </p:nvSpPr>
        <p:spPr bwMode="auto">
          <a:xfrm>
            <a:off x="3485523" y="5907501"/>
            <a:ext cx="1897627"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南宁玉兰路小学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pic>
        <p:nvPicPr>
          <p:cNvPr id="55" name="图片 54" descr="微信图片_20190228091241.jpg"/>
          <p:cNvPicPr>
            <a:picLocks noChangeAspect="1"/>
          </p:cNvPicPr>
          <p:nvPr/>
        </p:nvPicPr>
        <p:blipFill>
          <a:blip r:embed="rId7" cstate="print"/>
          <a:stretch>
            <a:fillRect/>
          </a:stretch>
        </p:blipFill>
        <p:spPr>
          <a:xfrm>
            <a:off x="9979741" y="2010689"/>
            <a:ext cx="2040193" cy="1440000"/>
          </a:xfrm>
          <a:prstGeom prst="rect">
            <a:avLst/>
          </a:prstGeom>
        </p:spPr>
      </p:pic>
      <p:sp>
        <p:nvSpPr>
          <p:cNvPr id="56" name="矩形 55"/>
          <p:cNvSpPr/>
          <p:nvPr/>
        </p:nvSpPr>
        <p:spPr>
          <a:xfrm>
            <a:off x="10222383" y="3495057"/>
            <a:ext cx="1569660" cy="369332"/>
          </a:xfrm>
          <a:prstGeom prst="rect">
            <a:avLst/>
          </a:prstGeom>
        </p:spPr>
        <p:txBody>
          <a:bodyPr wrap="none">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rPr>
              <a:t>化州第一中学</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57" name="图片 56" descr="微信图片_20190724205651.jpg"/>
          <p:cNvPicPr>
            <a:picLocks noChangeAspect="1"/>
          </p:cNvPicPr>
          <p:nvPr/>
        </p:nvPicPr>
        <p:blipFill>
          <a:blip r:embed="rId8" cstate="print"/>
          <a:stretch>
            <a:fillRect/>
          </a:stretch>
        </p:blipFill>
        <p:spPr>
          <a:xfrm>
            <a:off x="6091083" y="4306524"/>
            <a:ext cx="2595716" cy="1440000"/>
          </a:xfrm>
          <a:prstGeom prst="rect">
            <a:avLst/>
          </a:prstGeom>
        </p:spPr>
      </p:pic>
      <p:pic>
        <p:nvPicPr>
          <p:cNvPr id="58" name="图片 57" descr="微信图片_20190724205718.jpg"/>
          <p:cNvPicPr>
            <a:picLocks noChangeAspect="1"/>
          </p:cNvPicPr>
          <p:nvPr/>
        </p:nvPicPr>
        <p:blipFill>
          <a:blip r:embed="rId9" cstate="print"/>
          <a:stretch>
            <a:fillRect/>
          </a:stretch>
        </p:blipFill>
        <p:spPr>
          <a:xfrm>
            <a:off x="8942438" y="4306524"/>
            <a:ext cx="2723536" cy="1440000"/>
          </a:xfrm>
          <a:prstGeom prst="rect">
            <a:avLst/>
          </a:prstGeom>
        </p:spPr>
      </p:pic>
      <p:sp>
        <p:nvSpPr>
          <p:cNvPr id="60" name="文本框 22"/>
          <p:cNvSpPr txBox="1">
            <a:spLocks noChangeArrowheads="1"/>
          </p:cNvSpPr>
          <p:nvPr/>
        </p:nvSpPr>
        <p:spPr bwMode="auto">
          <a:xfrm>
            <a:off x="9654551" y="5927183"/>
            <a:ext cx="1647622" cy="37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835" b="1" dirty="0" smtClean="0">
                <a:solidFill>
                  <a:srgbClr val="FF0000"/>
                </a:solidFill>
                <a:latin typeface="微软雅黑" panose="020B0503020204020204" pitchFamily="34" charset="-122"/>
                <a:ea typeface="微软雅黑" panose="020B0503020204020204" pitchFamily="34" charset="-122"/>
              </a:rPr>
              <a:t>来宾滨江小学</a:t>
            </a:r>
            <a:endParaRPr lang="zh-CN" altLang="en-US" sz="1835" b="1" dirty="0">
              <a:solidFill>
                <a:srgbClr val="FF0000"/>
              </a:solidFill>
              <a:latin typeface="微软雅黑" panose="020B0503020204020204" pitchFamily="34" charset="-122"/>
              <a:ea typeface="微软雅黑" panose="020B0503020204020204" pitchFamily="34" charset="-122"/>
            </a:endParaRPr>
          </a:p>
        </p:txBody>
      </p:sp>
      <p:pic>
        <p:nvPicPr>
          <p:cNvPr id="15" name="图片 14" descr="未标题-1"/>
          <p:cNvPicPr>
            <a:picLocks noChangeAspect="1"/>
          </p:cNvPicPr>
          <p:nvPr/>
        </p:nvPicPr>
        <p:blipFill>
          <a:blip r:embed="rId10"/>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par>
                                <p:cTn id="12" presetID="53" presetClass="entr" presetSubtype="16" fill="hold" grpId="0" nodeType="withEffect">
                                  <p:stCondLst>
                                    <p:cond delay="25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051984" y="8344"/>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6"/>
          <p:cNvSpPr txBox="1"/>
          <p:nvPr/>
        </p:nvSpPr>
        <p:spPr>
          <a:xfrm>
            <a:off x="601773" y="1021489"/>
            <a:ext cx="5039269"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4.2</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实际应用</a:t>
            </a: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效果</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改造案例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5" name="图片 34" descr="微信图片_20190228090907.jpg"/>
          <p:cNvPicPr>
            <a:picLocks noChangeAspect="1"/>
          </p:cNvPicPr>
          <p:nvPr/>
        </p:nvPicPr>
        <p:blipFill>
          <a:blip r:embed="rId1" cstate="print"/>
          <a:stretch>
            <a:fillRect/>
          </a:stretch>
        </p:blipFill>
        <p:spPr>
          <a:xfrm>
            <a:off x="425752" y="2030178"/>
            <a:ext cx="10914693" cy="4673332"/>
          </a:xfrm>
          <a:prstGeom prst="rect">
            <a:avLst/>
          </a:prstGeom>
          <a:ln w="88900" cap="sq" cmpd="thickThin">
            <a:solidFill>
              <a:schemeClr val="tx1">
                <a:lumMod val="50000"/>
              </a:schemeClr>
            </a:solidFill>
            <a:prstDash val="solid"/>
            <a:miter lim="800000"/>
            <a:headEnd/>
            <a:tailEnd/>
          </a:ln>
          <a:effectLst>
            <a:innerShdw blurRad="76200">
              <a:srgbClr val="000000"/>
            </a:innerShdw>
          </a:effectLst>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53" presetClass="entr" presetSubtype="16" fill="hold" grpId="0" nodeType="withEffect">
                                  <p:stCondLst>
                                    <p:cond delay="25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par>
                                <p:cTn id="26" presetID="53" presetClass="entr" presetSubtype="16" fill="hold" grpId="0" nodeType="withEffect">
                                  <p:stCondLst>
                                    <p:cond delay="50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par>
                                <p:cTn id="36" presetID="53" presetClass="entr" presetSubtype="16" fill="hold" grpId="0" nodeType="withEffect">
                                  <p:stCondLst>
                                    <p:cond delay="1000"/>
                                  </p:stCondLst>
                                  <p:childTnLst>
                                    <p:set>
                                      <p:cBhvr>
                                        <p:cTn id="37" dur="1" fill="hold">
                                          <p:stCondLst>
                                            <p:cond delay="0"/>
                                          </p:stCondLst>
                                        </p:cTn>
                                        <p:tgtEl>
                                          <p:spTgt spid="47"/>
                                        </p:tgtEl>
                                        <p:attrNameLst>
                                          <p:attrName>style.visibility</p:attrName>
                                        </p:attrNameLst>
                                      </p:cBhvr>
                                      <p:to>
                                        <p:strVal val="visible"/>
                                      </p:to>
                                    </p:set>
                                    <p:anim calcmode="lin" valueType="num">
                                      <p:cBhvr>
                                        <p:cTn id="38" dur="500" fill="hold"/>
                                        <p:tgtEl>
                                          <p:spTgt spid="47"/>
                                        </p:tgtEl>
                                        <p:attrNameLst>
                                          <p:attrName>ppt_w</p:attrName>
                                        </p:attrNameLst>
                                      </p:cBhvr>
                                      <p:tavLst>
                                        <p:tav tm="0">
                                          <p:val>
                                            <p:fltVal val="0"/>
                                          </p:val>
                                        </p:tav>
                                        <p:tav tm="100000">
                                          <p:val>
                                            <p:strVal val="#ppt_w"/>
                                          </p:val>
                                        </p:tav>
                                      </p:tavLst>
                                    </p:anim>
                                    <p:anim calcmode="lin" valueType="num">
                                      <p:cBhvr>
                                        <p:cTn id="39" dur="500" fill="hold"/>
                                        <p:tgtEl>
                                          <p:spTgt spid="47"/>
                                        </p:tgtEl>
                                        <p:attrNameLst>
                                          <p:attrName>ppt_h</p:attrName>
                                        </p:attrNameLst>
                                      </p:cBhvr>
                                      <p:tavLst>
                                        <p:tav tm="0">
                                          <p:val>
                                            <p:fltVal val="0"/>
                                          </p:val>
                                        </p:tav>
                                        <p:tav tm="100000">
                                          <p:val>
                                            <p:strVal val="#ppt_h"/>
                                          </p:val>
                                        </p:tav>
                                      </p:tavLst>
                                    </p:anim>
                                    <p:animEffect transition="in" filter="fade">
                                      <p:cBhvr>
                                        <p:cTn id="40" dur="500"/>
                                        <p:tgtEl>
                                          <p:spTgt spid="47"/>
                                        </p:tgtEl>
                                      </p:cBhvr>
                                    </p:animEffect>
                                  </p:childTnLst>
                                </p:cTn>
                              </p:par>
                              <p:par>
                                <p:cTn id="41" presetID="53" presetClass="entr" presetSubtype="16" fill="hold" grpId="0" nodeType="withEffect">
                                  <p:stCondLst>
                                    <p:cond delay="125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p:bldP spid="44" grpId="0"/>
      <p:bldP spid="45" grpId="0"/>
      <p:bldP spid="46" grpId="0"/>
      <p:bldP spid="47" grpId="0"/>
      <p:bldP spid="48" grpId="0"/>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051984" y="8344"/>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5546459" cy="979337"/>
            <a:chOff x="430535" y="1027503"/>
            <a:chExt cx="5546459" cy="979337"/>
          </a:xfrm>
        </p:grpSpPr>
        <p:sp>
          <p:nvSpPr>
            <p:cNvPr id="17" name="TextBox 6"/>
            <p:cNvSpPr txBox="1"/>
            <p:nvPr/>
          </p:nvSpPr>
          <p:spPr>
            <a:xfrm>
              <a:off x="937725" y="1048128"/>
              <a:ext cx="5039269" cy="958712"/>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4.3</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案例改造前后参数对比</a:t>
              </a:r>
              <a:endPar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a:p>
              <a:pPr algn="ct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改造案例</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5" name="表格 34"/>
          <p:cNvGraphicFramePr>
            <a:graphicFrameLocks noGrp="1"/>
          </p:cNvGraphicFramePr>
          <p:nvPr/>
        </p:nvGraphicFramePr>
        <p:xfrm>
          <a:off x="893002" y="2222356"/>
          <a:ext cx="10505682" cy="4288956"/>
        </p:xfrm>
        <a:graphic>
          <a:graphicData uri="http://schemas.openxmlformats.org/drawingml/2006/table">
            <a:tbl>
              <a:tblPr firstRow="1" bandRow="1">
                <a:tableStyleId>{5DA37D80-6434-44D0-A028-1B22A696006F}</a:tableStyleId>
              </a:tblPr>
              <a:tblGrid>
                <a:gridCol w="1728782"/>
                <a:gridCol w="4063378"/>
                <a:gridCol w="4713522"/>
              </a:tblGrid>
              <a:tr h="394777">
                <a:tc>
                  <a:txBody>
                    <a:bodyPr/>
                    <a:lstStyle/>
                    <a:p>
                      <a:pPr algn="ctr"/>
                      <a:r>
                        <a:rPr lang="zh-CN" altLang="en-US" sz="1800" dirty="0">
                          <a:latin typeface="+mn-ea"/>
                          <a:ea typeface="+mn-ea"/>
                        </a:rPr>
                        <a:t>对比项</a:t>
                      </a:r>
                      <a:endParaRPr lang="zh-CN" altLang="en-US" sz="1800" dirty="0">
                        <a:latin typeface="+mn-ea"/>
                        <a:ea typeface="+mn-ea"/>
                      </a:endParaRPr>
                    </a:p>
                  </a:txBody>
                  <a:tcPr marL="91432" marR="91432" marT="45729" marB="45729"/>
                </a:tc>
                <a:tc>
                  <a:txBody>
                    <a:bodyPr/>
                    <a:lstStyle/>
                    <a:p>
                      <a:pPr algn="ctr"/>
                      <a:r>
                        <a:rPr lang="zh-CN" altLang="zh-CN" sz="1800" kern="1200">
                          <a:effectLst/>
                          <a:latin typeface="+mn-ea"/>
                          <a:ea typeface="+mn-ea"/>
                        </a:rPr>
                        <a:t>原有</a:t>
                      </a:r>
                      <a:r>
                        <a:rPr lang="zh-CN" altLang="zh-CN" sz="1800" kern="1200" dirty="0">
                          <a:effectLst/>
                          <a:latin typeface="+mn-ea"/>
                          <a:ea typeface="+mn-ea"/>
                        </a:rPr>
                        <a:t>教室照明</a:t>
                      </a:r>
                      <a:endParaRPr lang="zh-CN" altLang="en-US" sz="1800" dirty="0">
                        <a:latin typeface="+mn-ea"/>
                        <a:ea typeface="+mn-ea"/>
                      </a:endParaRPr>
                    </a:p>
                  </a:txBody>
                  <a:tcPr marL="91432" marR="91432" marT="45729" marB="45729"/>
                </a:tc>
                <a:tc>
                  <a:txBody>
                    <a:bodyPr/>
                    <a:lstStyle/>
                    <a:p>
                      <a:pPr algn="ctr"/>
                      <a:r>
                        <a:rPr lang="en-US" altLang="zh-CN" sz="1800" kern="1200" dirty="0">
                          <a:effectLst/>
                          <a:latin typeface="+mn-ea"/>
                          <a:ea typeface="+mn-ea"/>
                        </a:rPr>
                        <a:t> </a:t>
                      </a:r>
                      <a:r>
                        <a:rPr lang="zh-CN" altLang="en-US" sz="1800" kern="1200" dirty="0" smtClean="0">
                          <a:effectLst/>
                          <a:latin typeface="+mn-ea"/>
                          <a:ea typeface="+mn-ea"/>
                        </a:rPr>
                        <a:t>云海物联智</a:t>
                      </a:r>
                      <a:r>
                        <a:rPr lang="zh-CN" altLang="en-US" sz="1800" kern="1200" dirty="0">
                          <a:effectLst/>
                          <a:latin typeface="+mn-ea"/>
                          <a:ea typeface="+mn-ea"/>
                        </a:rPr>
                        <a:t>能</a:t>
                      </a:r>
                      <a:r>
                        <a:rPr lang="en-US" altLang="zh-CN" sz="1800" kern="1200" dirty="0">
                          <a:effectLst/>
                          <a:latin typeface="+mn-ea"/>
                          <a:ea typeface="+mn-ea"/>
                        </a:rPr>
                        <a:t>LED</a:t>
                      </a:r>
                      <a:r>
                        <a:rPr lang="zh-CN" altLang="en-US" sz="1800" kern="1200" dirty="0">
                          <a:effectLst/>
                          <a:latin typeface="+mn-ea"/>
                          <a:ea typeface="+mn-ea"/>
                        </a:rPr>
                        <a:t>护眼</a:t>
                      </a:r>
                      <a:r>
                        <a:rPr lang="zh-CN" altLang="zh-CN" sz="1800" kern="1200" dirty="0">
                          <a:effectLst/>
                          <a:latin typeface="+mn-ea"/>
                          <a:ea typeface="+mn-ea"/>
                        </a:rPr>
                        <a:t>教育系统</a:t>
                      </a:r>
                      <a:endParaRPr lang="zh-CN" altLang="en-US" sz="1800" dirty="0">
                        <a:latin typeface="+mn-ea"/>
                        <a:ea typeface="+mn-ea"/>
                      </a:endParaRPr>
                    </a:p>
                  </a:txBody>
                  <a:tcPr marL="91432" marR="91432" marT="45729" marB="45729"/>
                </a:tc>
              </a:tr>
              <a:tr h="394777">
                <a:tc>
                  <a:txBody>
                    <a:bodyPr/>
                    <a:lstStyle/>
                    <a:p>
                      <a:pPr algn="ctr"/>
                      <a:r>
                        <a:rPr lang="zh-CN" altLang="en-US" sz="1800" dirty="0">
                          <a:solidFill>
                            <a:schemeClr val="tx1">
                              <a:lumMod val="75000"/>
                              <a:lumOff val="25000"/>
                            </a:schemeClr>
                          </a:solidFill>
                          <a:latin typeface="+mn-ea"/>
                          <a:ea typeface="+mn-ea"/>
                        </a:rPr>
                        <a:t>黑板照度</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a:solidFill>
                            <a:schemeClr val="tx1">
                              <a:lumMod val="75000"/>
                              <a:lumOff val="25000"/>
                            </a:schemeClr>
                          </a:solidFill>
                          <a:effectLst/>
                          <a:latin typeface="+mn-ea"/>
                          <a:ea typeface="+mn-ea"/>
                        </a:rPr>
                        <a:t>147.9Lux</a:t>
                      </a:r>
                      <a:r>
                        <a:rPr lang="zh-CN" altLang="zh-CN" sz="1800" kern="1200" dirty="0">
                          <a:solidFill>
                            <a:schemeClr val="tx1">
                              <a:lumMod val="75000"/>
                              <a:lumOff val="25000"/>
                            </a:schemeClr>
                          </a:solidFill>
                          <a:effectLst/>
                          <a:latin typeface="+mn-ea"/>
                          <a:ea typeface="+mn-ea"/>
                        </a:rPr>
                        <a:t>远远低于国标</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a:solidFill>
                            <a:schemeClr val="tx1">
                              <a:lumMod val="75000"/>
                              <a:lumOff val="25000"/>
                            </a:schemeClr>
                          </a:solidFill>
                          <a:effectLst/>
                          <a:latin typeface="+mn-ea"/>
                          <a:ea typeface="+mn-ea"/>
                        </a:rPr>
                        <a:t>&gt;</a:t>
                      </a:r>
                      <a:r>
                        <a:rPr lang="en-US" altLang="zh-CN" sz="1800" kern="1200" dirty="0">
                          <a:solidFill>
                            <a:schemeClr val="tx1">
                              <a:lumMod val="75000"/>
                              <a:lumOff val="25000"/>
                            </a:schemeClr>
                          </a:solidFill>
                          <a:effectLst/>
                          <a:latin typeface="+mn-ea"/>
                          <a:ea typeface="+mn-ea"/>
                        </a:rPr>
                        <a:t>500LUX</a:t>
                      </a:r>
                      <a:r>
                        <a:rPr lang="zh-CN" altLang="en-US" sz="1800" kern="1200" dirty="0">
                          <a:solidFill>
                            <a:schemeClr val="tx1">
                              <a:lumMod val="75000"/>
                              <a:lumOff val="25000"/>
                            </a:schemeClr>
                          </a:solidFill>
                          <a:effectLst/>
                          <a:latin typeface="+mn-ea"/>
                          <a:ea typeface="+mn-ea"/>
                        </a:rPr>
                        <a:t>（</a:t>
                      </a:r>
                      <a:r>
                        <a:rPr lang="zh-CN" altLang="zh-CN" sz="1800" kern="1200" dirty="0">
                          <a:solidFill>
                            <a:schemeClr val="tx1">
                              <a:lumMod val="75000"/>
                              <a:lumOff val="25000"/>
                            </a:schemeClr>
                          </a:solidFill>
                          <a:effectLst/>
                          <a:latin typeface="+mn-ea"/>
                          <a:ea typeface="+mn-ea"/>
                        </a:rPr>
                        <a:t>黑板够亮</a:t>
                      </a:r>
                      <a:r>
                        <a:rPr lang="zh-CN" altLang="en-US" sz="1800" kern="1200" dirty="0">
                          <a:solidFill>
                            <a:schemeClr val="tx1">
                              <a:lumMod val="75000"/>
                              <a:lumOff val="25000"/>
                            </a:schemeClr>
                          </a:solidFill>
                          <a:effectLst/>
                          <a:latin typeface="+mn-ea"/>
                          <a:ea typeface="+mn-ea"/>
                        </a:rPr>
                        <a:t>）</a:t>
                      </a:r>
                      <a:endParaRPr lang="zh-CN" altLang="en-US" sz="1800" dirty="0">
                        <a:solidFill>
                          <a:schemeClr val="tx1">
                            <a:lumMod val="75000"/>
                            <a:lumOff val="25000"/>
                          </a:schemeClr>
                        </a:solidFill>
                        <a:latin typeface="+mn-ea"/>
                        <a:ea typeface="+mn-ea"/>
                      </a:endParaRPr>
                    </a:p>
                  </a:txBody>
                  <a:tcPr marL="91432" marR="91432" marT="45729" marB="45729"/>
                </a:tc>
              </a:tr>
              <a:tr h="394777">
                <a:tc>
                  <a:txBody>
                    <a:bodyPr/>
                    <a:lstStyle/>
                    <a:p>
                      <a:pPr algn="ctr"/>
                      <a:r>
                        <a:rPr lang="zh-CN" altLang="en-US" sz="1800" dirty="0">
                          <a:solidFill>
                            <a:schemeClr val="tx1">
                              <a:lumMod val="75000"/>
                              <a:lumOff val="25000"/>
                            </a:schemeClr>
                          </a:solidFill>
                          <a:latin typeface="+mn-ea"/>
                          <a:ea typeface="+mn-ea"/>
                        </a:rPr>
                        <a:t>桌面照度</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zh-CN" altLang="en-US" sz="1800">
                          <a:solidFill>
                            <a:schemeClr val="tx1">
                              <a:lumMod val="75000"/>
                              <a:lumOff val="25000"/>
                            </a:schemeClr>
                          </a:solidFill>
                          <a:latin typeface="+mn-ea"/>
                          <a:ea typeface="+mn-ea"/>
                        </a:rPr>
                        <a:t>＜</a:t>
                      </a:r>
                      <a:r>
                        <a:rPr lang="en-US" altLang="zh-CN" sz="1800" dirty="0">
                          <a:solidFill>
                            <a:schemeClr val="tx1">
                              <a:lumMod val="75000"/>
                              <a:lumOff val="25000"/>
                            </a:schemeClr>
                          </a:solidFill>
                          <a:latin typeface="+mn-ea"/>
                          <a:ea typeface="+mn-ea"/>
                        </a:rPr>
                        <a:t>260</a:t>
                      </a:r>
                      <a:r>
                        <a:rPr lang="zh-CN" altLang="zh-CN" sz="1800" kern="1200" dirty="0">
                          <a:solidFill>
                            <a:schemeClr val="tx1">
                              <a:lumMod val="75000"/>
                              <a:lumOff val="25000"/>
                            </a:schemeClr>
                          </a:solidFill>
                          <a:effectLst/>
                          <a:latin typeface="+mn-ea"/>
                          <a:ea typeface="+mn-ea"/>
                        </a:rPr>
                        <a:t>远远低于国标</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a:solidFill>
                            <a:schemeClr val="tx1">
                              <a:lumMod val="75000"/>
                              <a:lumOff val="25000"/>
                            </a:schemeClr>
                          </a:solidFill>
                          <a:effectLst/>
                          <a:latin typeface="+mn-ea"/>
                          <a:ea typeface="+mn-ea"/>
                        </a:rPr>
                        <a:t>&gt;</a:t>
                      </a:r>
                      <a:r>
                        <a:rPr lang="en-US" altLang="zh-CN" sz="1800" kern="1200" dirty="0">
                          <a:solidFill>
                            <a:schemeClr val="tx1">
                              <a:lumMod val="75000"/>
                              <a:lumOff val="25000"/>
                            </a:schemeClr>
                          </a:solidFill>
                          <a:effectLst/>
                          <a:latin typeface="+mn-ea"/>
                          <a:ea typeface="+mn-ea"/>
                        </a:rPr>
                        <a:t>330</a:t>
                      </a:r>
                      <a:r>
                        <a:rPr lang="zh-CN" altLang="zh-CN" sz="1800" kern="1200" dirty="0">
                          <a:solidFill>
                            <a:schemeClr val="tx1">
                              <a:lumMod val="75000"/>
                              <a:lumOff val="25000"/>
                            </a:schemeClr>
                          </a:solidFill>
                          <a:effectLst/>
                          <a:latin typeface="+mn-ea"/>
                          <a:ea typeface="+mn-ea"/>
                        </a:rPr>
                        <a:t>平均</a:t>
                      </a:r>
                      <a:r>
                        <a:rPr lang="en-US" altLang="zh-CN" sz="1800" kern="1200" dirty="0">
                          <a:solidFill>
                            <a:schemeClr val="tx1">
                              <a:lumMod val="75000"/>
                              <a:lumOff val="25000"/>
                            </a:schemeClr>
                          </a:solidFill>
                          <a:effectLst/>
                          <a:latin typeface="+mn-ea"/>
                          <a:ea typeface="+mn-ea"/>
                        </a:rPr>
                        <a:t>400LUX</a:t>
                      </a:r>
                      <a:endParaRPr lang="zh-CN" altLang="en-US" sz="1800" dirty="0">
                        <a:solidFill>
                          <a:schemeClr val="tx1">
                            <a:lumMod val="75000"/>
                            <a:lumOff val="25000"/>
                          </a:schemeClr>
                        </a:solidFill>
                        <a:latin typeface="+mn-ea"/>
                        <a:ea typeface="+mn-ea"/>
                      </a:endParaRPr>
                    </a:p>
                  </a:txBody>
                  <a:tcPr marL="91432" marR="91432" marT="45729" marB="45729"/>
                </a:tc>
              </a:tr>
              <a:tr h="616721">
                <a:tc>
                  <a:txBody>
                    <a:bodyPr/>
                    <a:lstStyle/>
                    <a:p>
                      <a:pPr algn="ctr">
                        <a:lnSpc>
                          <a:spcPct val="150000"/>
                        </a:lnSpc>
                      </a:pPr>
                      <a:r>
                        <a:rPr lang="zh-CN" altLang="en-US" sz="1800" dirty="0">
                          <a:solidFill>
                            <a:schemeClr val="tx1">
                              <a:lumMod val="75000"/>
                              <a:lumOff val="25000"/>
                            </a:schemeClr>
                          </a:solidFill>
                          <a:latin typeface="+mn-ea"/>
                          <a:ea typeface="+mn-ea"/>
                        </a:rPr>
                        <a:t>黑板灯高度</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lnSpc>
                          <a:spcPct val="150000"/>
                        </a:lnSpc>
                      </a:pPr>
                      <a:r>
                        <a:rPr lang="en-US" altLang="zh-CN" sz="1800" kern="1200" dirty="0">
                          <a:solidFill>
                            <a:schemeClr val="tx1">
                              <a:lumMod val="75000"/>
                              <a:lumOff val="25000"/>
                            </a:schemeClr>
                          </a:solidFill>
                          <a:effectLst/>
                          <a:latin typeface="+mn-ea"/>
                          <a:ea typeface="+mn-ea"/>
                        </a:rPr>
                        <a:t>2.45</a:t>
                      </a:r>
                      <a:r>
                        <a:rPr lang="zh-CN" altLang="zh-CN" sz="1800" kern="1200" dirty="0">
                          <a:solidFill>
                            <a:schemeClr val="tx1">
                              <a:lumMod val="75000"/>
                              <a:lumOff val="25000"/>
                            </a:schemeClr>
                          </a:solidFill>
                          <a:effectLst/>
                          <a:latin typeface="+mn-ea"/>
                          <a:ea typeface="+mn-ea"/>
                        </a:rPr>
                        <a:t>米高</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dirty="0">
                          <a:solidFill>
                            <a:schemeClr val="tx1">
                              <a:lumMod val="75000"/>
                              <a:lumOff val="25000"/>
                            </a:schemeClr>
                          </a:solidFill>
                          <a:effectLst/>
                          <a:latin typeface="+mn-ea"/>
                          <a:ea typeface="+mn-ea"/>
                        </a:rPr>
                        <a:t>2.95</a:t>
                      </a:r>
                      <a:r>
                        <a:rPr lang="zh-CN" altLang="zh-CN" sz="1800" kern="1200" dirty="0">
                          <a:solidFill>
                            <a:schemeClr val="tx1">
                              <a:lumMod val="75000"/>
                              <a:lumOff val="25000"/>
                            </a:schemeClr>
                          </a:solidFill>
                          <a:effectLst/>
                          <a:latin typeface="+mn-ea"/>
                          <a:ea typeface="+mn-ea"/>
                        </a:rPr>
                        <a:t>米高</a:t>
                      </a:r>
                      <a:r>
                        <a:rPr lang="zh-CN" altLang="en-US" sz="1800" kern="1200" dirty="0">
                          <a:solidFill>
                            <a:schemeClr val="tx1">
                              <a:lumMod val="75000"/>
                              <a:lumOff val="25000"/>
                            </a:schemeClr>
                          </a:solidFill>
                          <a:effectLst/>
                          <a:latin typeface="+mn-ea"/>
                          <a:ea typeface="+mn-ea"/>
                        </a:rPr>
                        <a:t>（横梁高度，</a:t>
                      </a:r>
                      <a:r>
                        <a:rPr lang="zh-CN" altLang="zh-CN" sz="1800" kern="1200" dirty="0">
                          <a:solidFill>
                            <a:schemeClr val="tx1">
                              <a:lumMod val="75000"/>
                              <a:lumOff val="25000"/>
                            </a:schemeClr>
                          </a:solidFill>
                          <a:effectLst/>
                          <a:latin typeface="+mn-ea"/>
                          <a:ea typeface="+mn-ea"/>
                        </a:rPr>
                        <a:t>教师站在讲台上不压</a:t>
                      </a:r>
                      <a:r>
                        <a:rPr lang="zh-CN" altLang="zh-CN" sz="1800" kern="1200" dirty="0" smtClean="0">
                          <a:solidFill>
                            <a:schemeClr val="tx1">
                              <a:lumMod val="75000"/>
                              <a:lumOff val="25000"/>
                            </a:schemeClr>
                          </a:solidFill>
                          <a:effectLst/>
                          <a:latin typeface="+mn-ea"/>
                          <a:ea typeface="+mn-ea"/>
                        </a:rPr>
                        <a:t>抑</a:t>
                      </a:r>
                      <a:r>
                        <a:rPr lang="zh-CN" altLang="en-US" sz="1800" kern="1200" dirty="0" smtClean="0">
                          <a:solidFill>
                            <a:schemeClr val="tx1">
                              <a:lumMod val="75000"/>
                              <a:lumOff val="25000"/>
                            </a:schemeClr>
                          </a:solidFill>
                          <a:effectLst/>
                          <a:latin typeface="+mn-ea"/>
                          <a:ea typeface="+mn-ea"/>
                        </a:rPr>
                        <a:t>）</a:t>
                      </a:r>
                      <a:endParaRPr lang="zh-CN" altLang="en-US" sz="1800" dirty="0">
                        <a:solidFill>
                          <a:schemeClr val="tx1">
                            <a:lumMod val="75000"/>
                            <a:lumOff val="25000"/>
                          </a:schemeClr>
                        </a:solidFill>
                        <a:latin typeface="+mn-ea"/>
                        <a:ea typeface="+mn-ea"/>
                      </a:endParaRPr>
                    </a:p>
                  </a:txBody>
                  <a:tcPr marL="91432" marR="91432" marT="45729" marB="45729"/>
                </a:tc>
              </a:tr>
              <a:tr h="394777">
                <a:tc>
                  <a:txBody>
                    <a:bodyPr/>
                    <a:lstStyle/>
                    <a:p>
                      <a:pPr algn="ctr"/>
                      <a:r>
                        <a:rPr lang="zh-CN" altLang="en-US" sz="1800" dirty="0">
                          <a:solidFill>
                            <a:schemeClr val="tx1">
                              <a:lumMod val="75000"/>
                              <a:lumOff val="25000"/>
                            </a:schemeClr>
                          </a:solidFill>
                          <a:latin typeface="+mn-ea"/>
                          <a:ea typeface="+mn-ea"/>
                        </a:rPr>
                        <a:t>频闪</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zh-CN" altLang="en-US" sz="1800">
                          <a:solidFill>
                            <a:schemeClr val="tx1">
                              <a:lumMod val="75000"/>
                              <a:lumOff val="25000"/>
                            </a:schemeClr>
                          </a:solidFill>
                          <a:latin typeface="+mn-ea"/>
                          <a:ea typeface="+mn-ea"/>
                        </a:rPr>
                        <a:t>频</a:t>
                      </a:r>
                      <a:r>
                        <a:rPr lang="zh-CN" altLang="en-US" sz="1800" dirty="0">
                          <a:solidFill>
                            <a:schemeClr val="tx1">
                              <a:lumMod val="75000"/>
                              <a:lumOff val="25000"/>
                            </a:schemeClr>
                          </a:solidFill>
                          <a:latin typeface="+mn-ea"/>
                          <a:ea typeface="+mn-ea"/>
                        </a:rPr>
                        <a:t>闪严重</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a:solidFill>
                            <a:schemeClr val="tx1">
                              <a:lumMod val="75000"/>
                              <a:lumOff val="25000"/>
                            </a:schemeClr>
                          </a:solidFill>
                          <a:effectLst/>
                          <a:latin typeface="+mn-ea"/>
                          <a:ea typeface="+mn-ea"/>
                        </a:rPr>
                        <a:t>3C</a:t>
                      </a:r>
                      <a:r>
                        <a:rPr lang="zh-CN" altLang="en-US" sz="1800" kern="1200" dirty="0">
                          <a:solidFill>
                            <a:schemeClr val="tx1">
                              <a:lumMod val="75000"/>
                              <a:lumOff val="25000"/>
                            </a:schemeClr>
                          </a:solidFill>
                          <a:effectLst/>
                          <a:latin typeface="+mn-ea"/>
                          <a:ea typeface="+mn-ea"/>
                        </a:rPr>
                        <a:t>证书显示：免除考核</a:t>
                      </a:r>
                      <a:endParaRPr lang="zh-CN" altLang="en-US" sz="1800" dirty="0">
                        <a:solidFill>
                          <a:schemeClr val="tx1">
                            <a:lumMod val="75000"/>
                            <a:lumOff val="25000"/>
                          </a:schemeClr>
                        </a:solidFill>
                        <a:latin typeface="+mn-ea"/>
                        <a:ea typeface="+mn-ea"/>
                      </a:endParaRPr>
                    </a:p>
                  </a:txBody>
                  <a:tcPr marL="91432" marR="91432" marT="45729" marB="45729"/>
                </a:tc>
              </a:tr>
              <a:tr h="394777">
                <a:tc>
                  <a:txBody>
                    <a:bodyPr/>
                    <a:lstStyle/>
                    <a:p>
                      <a:pPr algn="ctr"/>
                      <a:r>
                        <a:rPr lang="zh-CN" altLang="en-US" sz="1800" dirty="0">
                          <a:solidFill>
                            <a:schemeClr val="tx1">
                              <a:lumMod val="75000"/>
                              <a:lumOff val="25000"/>
                            </a:schemeClr>
                          </a:solidFill>
                          <a:latin typeface="+mn-ea"/>
                          <a:ea typeface="+mn-ea"/>
                        </a:rPr>
                        <a:t>显色指数</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zh-CN" altLang="en-US" sz="1800" dirty="0">
                          <a:solidFill>
                            <a:schemeClr val="tx1">
                              <a:lumMod val="75000"/>
                              <a:lumOff val="25000"/>
                            </a:schemeClr>
                          </a:solidFill>
                          <a:latin typeface="+mn-ea"/>
                          <a:ea typeface="+mn-ea"/>
                        </a:rPr>
                        <a:t>         ＜</a:t>
                      </a:r>
                      <a:r>
                        <a:rPr lang="en-US" altLang="zh-CN" sz="1800" dirty="0">
                          <a:solidFill>
                            <a:schemeClr val="tx1">
                              <a:lumMod val="75000"/>
                              <a:lumOff val="25000"/>
                            </a:schemeClr>
                          </a:solidFill>
                          <a:latin typeface="+mn-ea"/>
                          <a:ea typeface="+mn-ea"/>
                        </a:rPr>
                        <a:t>70</a:t>
                      </a:r>
                      <a:r>
                        <a:rPr lang="zh-CN" altLang="en-US" sz="1800" dirty="0">
                          <a:solidFill>
                            <a:schemeClr val="tx1">
                              <a:lumMod val="75000"/>
                              <a:lumOff val="25000"/>
                            </a:schemeClr>
                          </a:solidFill>
                          <a:latin typeface="+mn-ea"/>
                          <a:ea typeface="+mn-ea"/>
                        </a:rPr>
                        <a:t>（色彩还原度不好）</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dirty="0" smtClean="0">
                          <a:solidFill>
                            <a:schemeClr val="tx1">
                              <a:lumMod val="75000"/>
                              <a:lumOff val="25000"/>
                            </a:schemeClr>
                          </a:solidFill>
                          <a:effectLst/>
                          <a:latin typeface="+mn-ea"/>
                          <a:ea typeface="+mn-ea"/>
                        </a:rPr>
                        <a:t>&gt;80</a:t>
                      </a:r>
                      <a:r>
                        <a:rPr lang="zh-CN" altLang="en-US" sz="1800" kern="1200" dirty="0" smtClean="0">
                          <a:solidFill>
                            <a:schemeClr val="tx1">
                              <a:lumMod val="75000"/>
                              <a:lumOff val="25000"/>
                            </a:schemeClr>
                          </a:solidFill>
                          <a:effectLst/>
                          <a:latin typeface="+mn-ea"/>
                          <a:ea typeface="+mn-ea"/>
                        </a:rPr>
                        <a:t>（</a:t>
                      </a:r>
                      <a:r>
                        <a:rPr lang="zh-CN" altLang="zh-CN" sz="1800" kern="1200" dirty="0">
                          <a:solidFill>
                            <a:schemeClr val="tx1">
                              <a:lumMod val="75000"/>
                              <a:lumOff val="25000"/>
                            </a:schemeClr>
                          </a:solidFill>
                          <a:effectLst/>
                          <a:latin typeface="+mn-ea"/>
                          <a:ea typeface="+mn-ea"/>
                        </a:rPr>
                        <a:t>显色性好，色彩鲜艳</a:t>
                      </a:r>
                      <a:r>
                        <a:rPr lang="zh-CN" altLang="en-US" sz="1800" kern="1200" dirty="0">
                          <a:solidFill>
                            <a:schemeClr val="tx1">
                              <a:lumMod val="75000"/>
                              <a:lumOff val="25000"/>
                            </a:schemeClr>
                          </a:solidFill>
                          <a:effectLst/>
                          <a:latin typeface="+mn-ea"/>
                          <a:ea typeface="+mn-ea"/>
                        </a:rPr>
                        <a:t>）</a:t>
                      </a:r>
                      <a:endParaRPr lang="zh-CN" altLang="en-US" sz="1800" dirty="0">
                        <a:solidFill>
                          <a:schemeClr val="tx1">
                            <a:lumMod val="75000"/>
                            <a:lumOff val="25000"/>
                          </a:schemeClr>
                        </a:solidFill>
                        <a:latin typeface="+mn-ea"/>
                        <a:ea typeface="+mn-ea"/>
                      </a:endParaRPr>
                    </a:p>
                  </a:txBody>
                  <a:tcPr marL="91432" marR="91432" marT="45729" marB="45729"/>
                </a:tc>
              </a:tr>
              <a:tr h="600332">
                <a:tc>
                  <a:txBody>
                    <a:bodyPr/>
                    <a:lstStyle/>
                    <a:p>
                      <a:pPr algn="ctr">
                        <a:lnSpc>
                          <a:spcPct val="150000"/>
                        </a:lnSpc>
                      </a:pPr>
                      <a:r>
                        <a:rPr lang="zh-CN" altLang="en-US" sz="1800" dirty="0">
                          <a:solidFill>
                            <a:schemeClr val="tx1">
                              <a:lumMod val="75000"/>
                              <a:lumOff val="25000"/>
                            </a:schemeClr>
                          </a:solidFill>
                          <a:latin typeface="+mn-ea"/>
                          <a:ea typeface="+mn-ea"/>
                        </a:rPr>
                        <a:t>色温</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dirty="0">
                          <a:solidFill>
                            <a:schemeClr val="tx1">
                              <a:lumMod val="75000"/>
                              <a:lumOff val="25000"/>
                            </a:schemeClr>
                          </a:solidFill>
                          <a:latin typeface="+mn-ea"/>
                          <a:ea typeface="+mn-ea"/>
                        </a:rPr>
                        <a:t>    6500K</a:t>
                      </a:r>
                      <a:r>
                        <a:rPr lang="zh-CN" altLang="en-US" sz="1800" dirty="0">
                          <a:solidFill>
                            <a:schemeClr val="tx1">
                              <a:lumMod val="75000"/>
                              <a:lumOff val="25000"/>
                            </a:schemeClr>
                          </a:solidFill>
                          <a:latin typeface="+mn-ea"/>
                          <a:ea typeface="+mn-ea"/>
                        </a:rPr>
                        <a:t>（</a:t>
                      </a:r>
                      <a:r>
                        <a:rPr lang="zh-CN" altLang="zh-CN" sz="1800" kern="1200" dirty="0">
                          <a:solidFill>
                            <a:schemeClr val="tx1">
                              <a:lumMod val="75000"/>
                              <a:lumOff val="25000"/>
                            </a:schemeClr>
                          </a:solidFill>
                          <a:effectLst/>
                          <a:latin typeface="+mn-ea"/>
                          <a:ea typeface="+mn-ea"/>
                        </a:rPr>
                        <a:t>中午</a:t>
                      </a:r>
                      <a:r>
                        <a:rPr lang="en-US" altLang="zh-CN" sz="1800" kern="1200" dirty="0">
                          <a:solidFill>
                            <a:schemeClr val="tx1">
                              <a:lumMod val="75000"/>
                              <a:lumOff val="25000"/>
                            </a:schemeClr>
                          </a:solidFill>
                          <a:effectLst/>
                          <a:latin typeface="+mn-ea"/>
                          <a:ea typeface="+mn-ea"/>
                        </a:rPr>
                        <a:t>1</a:t>
                      </a:r>
                      <a:r>
                        <a:rPr lang="zh-CN" altLang="zh-CN" sz="1800" kern="1200" dirty="0">
                          <a:solidFill>
                            <a:schemeClr val="tx1">
                              <a:lumMod val="75000"/>
                              <a:lumOff val="25000"/>
                            </a:schemeClr>
                          </a:solidFill>
                          <a:effectLst/>
                          <a:latin typeface="+mn-ea"/>
                          <a:ea typeface="+mn-ea"/>
                        </a:rPr>
                        <a:t>点钟的阳光，不适合学习的灯光，容易烦躁</a:t>
                      </a:r>
                      <a:r>
                        <a:rPr lang="zh-CN" altLang="en-US" sz="1800" kern="1200" dirty="0">
                          <a:solidFill>
                            <a:schemeClr val="tx1">
                              <a:lumMod val="75000"/>
                              <a:lumOff val="25000"/>
                            </a:schemeClr>
                          </a:solidFill>
                          <a:effectLst/>
                          <a:latin typeface="+mn-ea"/>
                          <a:ea typeface="+mn-ea"/>
                        </a:rPr>
                        <a:t>）</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lnSpc>
                          <a:spcPct val="150000"/>
                        </a:lnSpc>
                      </a:pPr>
                      <a:r>
                        <a:rPr lang="en-US" altLang="zh-CN" sz="1800" kern="1200" dirty="0" smtClean="0">
                          <a:solidFill>
                            <a:schemeClr val="tx1">
                              <a:lumMod val="75000"/>
                              <a:lumOff val="25000"/>
                            </a:schemeClr>
                          </a:solidFill>
                          <a:effectLst/>
                          <a:latin typeface="+mn-ea"/>
                          <a:ea typeface="+mn-ea"/>
                        </a:rPr>
                        <a:t>5000K</a:t>
                      </a:r>
                      <a:r>
                        <a:rPr lang="en-US" altLang="zh-CN" sz="1800" kern="1200" dirty="0">
                          <a:solidFill>
                            <a:schemeClr val="tx1">
                              <a:lumMod val="75000"/>
                              <a:lumOff val="25000"/>
                            </a:schemeClr>
                          </a:solidFill>
                          <a:effectLst/>
                          <a:latin typeface="+mn-ea"/>
                          <a:ea typeface="+mn-ea"/>
                        </a:rPr>
                        <a:t>(</a:t>
                      </a:r>
                      <a:r>
                        <a:rPr lang="zh-CN" altLang="zh-CN" sz="1800" kern="1200" dirty="0">
                          <a:solidFill>
                            <a:schemeClr val="tx1">
                              <a:lumMod val="75000"/>
                              <a:lumOff val="25000"/>
                            </a:schemeClr>
                          </a:solidFill>
                          <a:effectLst/>
                          <a:latin typeface="+mn-ea"/>
                          <a:ea typeface="+mn-ea"/>
                        </a:rPr>
                        <a:t>早晨</a:t>
                      </a:r>
                      <a:r>
                        <a:rPr lang="en-US" altLang="zh-CN" sz="1800" kern="1200" dirty="0">
                          <a:solidFill>
                            <a:schemeClr val="tx1">
                              <a:lumMod val="75000"/>
                              <a:lumOff val="25000"/>
                            </a:schemeClr>
                          </a:solidFill>
                          <a:effectLst/>
                          <a:latin typeface="+mn-ea"/>
                          <a:ea typeface="+mn-ea"/>
                        </a:rPr>
                        <a:t>9</a:t>
                      </a:r>
                      <a:r>
                        <a:rPr lang="zh-CN" altLang="zh-CN" sz="1800" kern="1200" dirty="0">
                          <a:solidFill>
                            <a:schemeClr val="tx1">
                              <a:lumMod val="75000"/>
                              <a:lumOff val="25000"/>
                            </a:schemeClr>
                          </a:solidFill>
                          <a:effectLst/>
                          <a:latin typeface="+mn-ea"/>
                          <a:ea typeface="+mn-ea"/>
                        </a:rPr>
                        <a:t>点半的阳光）</a:t>
                      </a:r>
                      <a:endParaRPr lang="en-US" altLang="zh-CN" sz="1800" kern="1200" dirty="0">
                        <a:solidFill>
                          <a:schemeClr val="tx1">
                            <a:lumMod val="75000"/>
                            <a:lumOff val="25000"/>
                          </a:schemeClr>
                        </a:solidFill>
                        <a:effectLst/>
                        <a:latin typeface="+mn-ea"/>
                        <a:ea typeface="+mn-ea"/>
                      </a:endParaRPr>
                    </a:p>
                  </a:txBody>
                  <a:tcPr marL="91432" marR="91432" marT="45729" marB="45729"/>
                </a:tc>
              </a:tr>
              <a:tr h="600332">
                <a:tc>
                  <a:txBody>
                    <a:bodyPr/>
                    <a:lstStyle/>
                    <a:p>
                      <a:pPr algn="ctr">
                        <a:lnSpc>
                          <a:spcPct val="150000"/>
                        </a:lnSpc>
                      </a:pPr>
                      <a:r>
                        <a:rPr lang="zh-CN" altLang="zh-CN" sz="1800" kern="1200" dirty="0">
                          <a:solidFill>
                            <a:schemeClr val="tx1">
                              <a:lumMod val="75000"/>
                              <a:lumOff val="25000"/>
                            </a:schemeClr>
                          </a:solidFill>
                          <a:effectLst/>
                          <a:latin typeface="+mn-ea"/>
                          <a:ea typeface="+mn-ea"/>
                        </a:rPr>
                        <a:t>炫光</a:t>
                      </a:r>
                      <a:r>
                        <a:rPr lang="en-US" altLang="zh-CN" sz="1800" kern="1200" dirty="0">
                          <a:solidFill>
                            <a:schemeClr val="tx1">
                              <a:lumMod val="75000"/>
                              <a:lumOff val="25000"/>
                            </a:schemeClr>
                          </a:solidFill>
                          <a:effectLst/>
                          <a:latin typeface="+mn-ea"/>
                          <a:ea typeface="+mn-ea"/>
                        </a:rPr>
                        <a:t>(UGR)</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dirty="0">
                          <a:solidFill>
                            <a:schemeClr val="tx1">
                              <a:lumMod val="75000"/>
                              <a:lumOff val="25000"/>
                            </a:schemeClr>
                          </a:solidFill>
                          <a:latin typeface="+mn-ea"/>
                          <a:ea typeface="+mn-ea"/>
                        </a:rPr>
                        <a:t>    </a:t>
                      </a:r>
                      <a:r>
                        <a:rPr lang="zh-CN" altLang="zh-CN" sz="1800" kern="1200" dirty="0">
                          <a:solidFill>
                            <a:schemeClr val="tx1">
                              <a:lumMod val="75000"/>
                              <a:lumOff val="25000"/>
                            </a:schemeClr>
                          </a:solidFill>
                          <a:latin typeface="+mn-ea"/>
                          <a:ea typeface="+mn-ea"/>
                        </a:rPr>
                        <a:t>≥</a:t>
                      </a:r>
                      <a:r>
                        <a:rPr lang="en-US" altLang="zh-CN" sz="1800" kern="1200" dirty="0">
                          <a:solidFill>
                            <a:schemeClr val="tx1">
                              <a:lumMod val="75000"/>
                              <a:lumOff val="25000"/>
                            </a:schemeClr>
                          </a:solidFill>
                          <a:latin typeface="+mn-ea"/>
                          <a:ea typeface="+mn-ea"/>
                        </a:rPr>
                        <a:t>25</a:t>
                      </a:r>
                      <a:r>
                        <a:rPr lang="zh-CN" altLang="en-US" sz="1800" kern="1200" dirty="0">
                          <a:solidFill>
                            <a:schemeClr val="tx1">
                              <a:lumMod val="75000"/>
                              <a:lumOff val="25000"/>
                            </a:schemeClr>
                          </a:solidFill>
                          <a:latin typeface="+mn-ea"/>
                          <a:ea typeface="+mn-ea"/>
                        </a:rPr>
                        <a:t>（</a:t>
                      </a:r>
                      <a:r>
                        <a:rPr lang="zh-CN" altLang="zh-CN" sz="1800" kern="1200" dirty="0">
                          <a:solidFill>
                            <a:schemeClr val="tx1">
                              <a:lumMod val="75000"/>
                              <a:lumOff val="25000"/>
                            </a:schemeClr>
                          </a:solidFill>
                          <a:effectLst/>
                          <a:latin typeface="+mn-ea"/>
                          <a:ea typeface="+mn-ea"/>
                        </a:rPr>
                        <a:t>强光源直射眼睛，不舒服，有伤害</a:t>
                      </a:r>
                      <a:r>
                        <a:rPr lang="zh-CN" altLang="en-US" sz="1800" kern="1200" dirty="0">
                          <a:solidFill>
                            <a:schemeClr val="tx1">
                              <a:lumMod val="75000"/>
                              <a:lumOff val="25000"/>
                            </a:schemeClr>
                          </a:solidFill>
                          <a:effectLst/>
                          <a:latin typeface="+mn-ea"/>
                          <a:ea typeface="+mn-ea"/>
                        </a:rPr>
                        <a:t>）</a:t>
                      </a:r>
                      <a:endParaRPr lang="zh-CN" altLang="en-US" sz="1800" kern="1200" dirty="0">
                        <a:solidFill>
                          <a:schemeClr val="tx1">
                            <a:lumMod val="75000"/>
                            <a:lumOff val="25000"/>
                          </a:schemeClr>
                        </a:solidFill>
                        <a:latin typeface="+mn-ea"/>
                        <a:ea typeface="+mn-ea"/>
                        <a:cs typeface="+mn-cs"/>
                      </a:endParaRPr>
                    </a:p>
                  </a:txBody>
                  <a:tcPr marL="91432" marR="91432" marT="45729" marB="45729"/>
                </a:tc>
                <a:tc>
                  <a:txBody>
                    <a:bodyPr/>
                    <a:lstStyle/>
                    <a:p>
                      <a:pPr algn="ctr">
                        <a:lnSpc>
                          <a:spcPct val="150000"/>
                        </a:lnSpc>
                      </a:pPr>
                      <a:r>
                        <a:rPr lang="en-US" altLang="zh-CN" sz="1800" kern="1200" dirty="0">
                          <a:solidFill>
                            <a:schemeClr val="tx1">
                              <a:lumMod val="75000"/>
                              <a:lumOff val="25000"/>
                            </a:schemeClr>
                          </a:solidFill>
                          <a:effectLst/>
                          <a:latin typeface="+mn-ea"/>
                          <a:ea typeface="+mn-ea"/>
                        </a:rPr>
                        <a:t>    &lt;15,</a:t>
                      </a:r>
                      <a:r>
                        <a:rPr lang="zh-CN" altLang="zh-CN" sz="1800" kern="1200" dirty="0">
                          <a:solidFill>
                            <a:schemeClr val="tx1">
                              <a:lumMod val="75000"/>
                              <a:lumOff val="25000"/>
                            </a:schemeClr>
                          </a:solidFill>
                          <a:effectLst/>
                          <a:latin typeface="+mn-ea"/>
                          <a:ea typeface="+mn-ea"/>
                        </a:rPr>
                        <a:t>发光均匀度好，非常舒适</a:t>
                      </a:r>
                      <a:endParaRPr lang="zh-CN" altLang="en-US" sz="1800" dirty="0">
                        <a:solidFill>
                          <a:schemeClr val="tx1">
                            <a:lumMod val="75000"/>
                            <a:lumOff val="25000"/>
                          </a:schemeClr>
                        </a:solidFill>
                        <a:latin typeface="+mn-ea"/>
                        <a:ea typeface="+mn-ea"/>
                      </a:endParaRPr>
                    </a:p>
                  </a:txBody>
                  <a:tcPr marL="91432" marR="91432" marT="45729" marB="45729"/>
                </a:tc>
              </a:tr>
              <a:tr h="394777">
                <a:tc>
                  <a:txBody>
                    <a:bodyPr/>
                    <a:lstStyle/>
                    <a:p>
                      <a:pPr algn="ctr"/>
                      <a:r>
                        <a:rPr lang="zh-CN" altLang="zh-CN" sz="1800" kern="1200" dirty="0">
                          <a:solidFill>
                            <a:schemeClr val="tx1">
                              <a:lumMod val="75000"/>
                              <a:lumOff val="25000"/>
                            </a:schemeClr>
                          </a:solidFill>
                          <a:effectLst/>
                          <a:latin typeface="+mn-ea"/>
                          <a:ea typeface="+mn-ea"/>
                        </a:rPr>
                        <a:t>使用寿命</a:t>
                      </a:r>
                      <a:r>
                        <a:rPr lang="en-US" altLang="zh-CN" sz="1800" kern="1200" dirty="0">
                          <a:solidFill>
                            <a:schemeClr val="tx1">
                              <a:lumMod val="75000"/>
                              <a:lumOff val="25000"/>
                            </a:schemeClr>
                          </a:solidFill>
                          <a:effectLst/>
                          <a:latin typeface="+mn-ea"/>
                          <a:ea typeface="+mn-ea"/>
                        </a:rPr>
                        <a:t>L70</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dirty="0">
                          <a:solidFill>
                            <a:schemeClr val="tx1">
                              <a:lumMod val="75000"/>
                              <a:lumOff val="25000"/>
                            </a:schemeClr>
                          </a:solidFill>
                          <a:effectLst/>
                          <a:latin typeface="+mn-ea"/>
                          <a:ea typeface="+mn-ea"/>
                        </a:rPr>
                        <a:t>    </a:t>
                      </a:r>
                      <a:r>
                        <a:rPr lang="zh-CN" altLang="zh-CN" sz="1800" kern="1200" dirty="0">
                          <a:solidFill>
                            <a:schemeClr val="tx1">
                              <a:lumMod val="75000"/>
                              <a:lumOff val="25000"/>
                            </a:schemeClr>
                          </a:solidFill>
                          <a:effectLst/>
                          <a:latin typeface="+mn-ea"/>
                          <a:ea typeface="+mn-ea"/>
                        </a:rPr>
                        <a:t>未提供，一般为一年衰减</a:t>
                      </a:r>
                      <a:r>
                        <a:rPr lang="en-US" altLang="zh-CN" sz="1800" kern="1200" dirty="0">
                          <a:solidFill>
                            <a:schemeClr val="tx1">
                              <a:lumMod val="75000"/>
                              <a:lumOff val="25000"/>
                            </a:schemeClr>
                          </a:solidFill>
                          <a:effectLst/>
                          <a:latin typeface="+mn-ea"/>
                          <a:ea typeface="+mn-ea"/>
                        </a:rPr>
                        <a:t>40%</a:t>
                      </a:r>
                      <a:endParaRPr lang="zh-CN" altLang="en-US" sz="1800" dirty="0">
                        <a:solidFill>
                          <a:schemeClr val="tx1">
                            <a:lumMod val="75000"/>
                            <a:lumOff val="25000"/>
                          </a:schemeClr>
                        </a:solidFill>
                        <a:latin typeface="+mn-ea"/>
                        <a:ea typeface="+mn-ea"/>
                      </a:endParaRPr>
                    </a:p>
                  </a:txBody>
                  <a:tcPr marL="91432" marR="91432" marT="45729" marB="45729"/>
                </a:tc>
                <a:tc>
                  <a:txBody>
                    <a:bodyPr/>
                    <a:lstStyle/>
                    <a:p>
                      <a:pPr algn="ctr"/>
                      <a:r>
                        <a:rPr lang="en-US" altLang="zh-CN" sz="1800" kern="1200" dirty="0">
                          <a:solidFill>
                            <a:schemeClr val="tx1">
                              <a:lumMod val="75000"/>
                              <a:lumOff val="25000"/>
                            </a:schemeClr>
                          </a:solidFill>
                          <a:effectLst/>
                          <a:latin typeface="+mn-ea"/>
                          <a:ea typeface="+mn-ea"/>
                        </a:rPr>
                        <a:t>         55000Hrs</a:t>
                      </a:r>
                      <a:r>
                        <a:rPr lang="zh-CN" altLang="en-US" sz="1800" kern="1200" dirty="0">
                          <a:solidFill>
                            <a:schemeClr val="tx1">
                              <a:lumMod val="75000"/>
                              <a:lumOff val="25000"/>
                            </a:schemeClr>
                          </a:solidFill>
                          <a:effectLst/>
                          <a:latin typeface="+mn-ea"/>
                          <a:ea typeface="+mn-ea"/>
                        </a:rPr>
                        <a:t>（</a:t>
                      </a:r>
                      <a:r>
                        <a:rPr lang="zh-CN" altLang="zh-CN" sz="1800" kern="1200" dirty="0">
                          <a:solidFill>
                            <a:schemeClr val="tx1">
                              <a:lumMod val="75000"/>
                              <a:lumOff val="25000"/>
                            </a:schemeClr>
                          </a:solidFill>
                          <a:effectLst/>
                          <a:latin typeface="+mn-ea"/>
                          <a:ea typeface="+mn-ea"/>
                        </a:rPr>
                        <a:t>可</a:t>
                      </a:r>
                      <a:r>
                        <a:rPr lang="zh-CN" altLang="zh-CN" sz="1800" kern="1200" dirty="0" smtClean="0">
                          <a:solidFill>
                            <a:schemeClr val="tx1">
                              <a:lumMod val="75000"/>
                              <a:lumOff val="25000"/>
                            </a:schemeClr>
                          </a:solidFill>
                          <a:effectLst/>
                          <a:latin typeface="+mn-ea"/>
                          <a:ea typeface="+mn-ea"/>
                        </a:rPr>
                        <a:t>用</a:t>
                      </a:r>
                      <a:r>
                        <a:rPr lang="en-US" altLang="zh-CN" sz="1800" kern="1200" dirty="0" smtClean="0">
                          <a:solidFill>
                            <a:schemeClr val="tx1">
                              <a:lumMod val="75000"/>
                              <a:lumOff val="25000"/>
                            </a:schemeClr>
                          </a:solidFill>
                          <a:effectLst/>
                          <a:latin typeface="+mn-ea"/>
                          <a:ea typeface="+mn-ea"/>
                        </a:rPr>
                        <a:t>5~8</a:t>
                      </a:r>
                      <a:r>
                        <a:rPr lang="zh-CN" altLang="zh-CN" sz="1800" kern="1200" dirty="0" smtClean="0">
                          <a:solidFill>
                            <a:schemeClr val="tx1">
                              <a:lumMod val="75000"/>
                              <a:lumOff val="25000"/>
                            </a:schemeClr>
                          </a:solidFill>
                          <a:effectLst/>
                          <a:latin typeface="+mn-ea"/>
                          <a:ea typeface="+mn-ea"/>
                        </a:rPr>
                        <a:t>年</a:t>
                      </a:r>
                      <a:r>
                        <a:rPr lang="zh-CN" altLang="en-US" sz="1800" kern="1200" dirty="0">
                          <a:solidFill>
                            <a:schemeClr val="tx1">
                              <a:lumMod val="75000"/>
                              <a:lumOff val="25000"/>
                            </a:schemeClr>
                          </a:solidFill>
                          <a:effectLst/>
                          <a:latin typeface="+mn-ea"/>
                          <a:ea typeface="+mn-ea"/>
                        </a:rPr>
                        <a:t>）</a:t>
                      </a:r>
                      <a:endParaRPr lang="zh-CN" altLang="en-US" sz="1800" dirty="0">
                        <a:solidFill>
                          <a:schemeClr val="tx1">
                            <a:lumMod val="75000"/>
                            <a:lumOff val="25000"/>
                          </a:schemeClr>
                        </a:solidFill>
                        <a:latin typeface="+mn-ea"/>
                        <a:ea typeface="+mn-ea"/>
                      </a:endParaRPr>
                    </a:p>
                  </a:txBody>
                  <a:tcPr marL="91432" marR="91432" marT="45729" marB="45729"/>
                </a:tc>
              </a:tr>
            </a:tbl>
          </a:graphicData>
        </a:graphic>
      </p:graphicFrame>
      <p:sp>
        <p:nvSpPr>
          <p:cNvPr id="37" name="文本框 36"/>
          <p:cNvSpPr txBox="1"/>
          <p:nvPr/>
        </p:nvSpPr>
        <p:spPr>
          <a:xfrm>
            <a:off x="5365663" y="1716451"/>
            <a:ext cx="3993540" cy="461665"/>
          </a:xfrm>
          <a:prstGeom prst="rect">
            <a:avLst/>
          </a:prstGeom>
          <a:noFill/>
        </p:spPr>
        <p:txBody>
          <a:bodyPr wrap="square" rtlCol="0">
            <a:spAutoFit/>
          </a:bodyPr>
          <a:lstStyle/>
          <a:p>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案例效果</a:t>
            </a:r>
            <a:r>
              <a:rPr lang="en-US" altLang="zh-CN"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a:t>
            </a:r>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对比</a:t>
            </a:r>
            <a:endParaRPr 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grpSp>
        <p:nvGrpSpPr>
          <p:cNvPr id="39" name="组合 38"/>
          <p:cNvGrpSpPr/>
          <p:nvPr/>
        </p:nvGrpSpPr>
        <p:grpSpPr>
          <a:xfrm>
            <a:off x="4744117" y="1699395"/>
            <a:ext cx="468000" cy="468000"/>
            <a:chOff x="2927560" y="2081721"/>
            <a:chExt cx="604482" cy="604482"/>
          </a:xfrm>
        </p:grpSpPr>
        <p:sp>
          <p:nvSpPr>
            <p:cNvPr id="40" name="椭圆 39"/>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椭圆 40"/>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椭圆 41"/>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星形: 四角 48"/>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任意多边形: 形状 49"/>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pic>
        <p:nvPicPr>
          <p:cNvPr id="15" name="图片 1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572487" y="-9288"/>
            <a:ext cx="1317614"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4" name="组合 13"/>
          <p:cNvGrpSpPr/>
          <p:nvPr/>
        </p:nvGrpSpPr>
        <p:grpSpPr>
          <a:xfrm>
            <a:off x="430535" y="1027503"/>
            <a:ext cx="3415601" cy="548450"/>
            <a:chOff x="430535" y="1027503"/>
            <a:chExt cx="3415601" cy="548450"/>
          </a:xfrm>
        </p:grpSpPr>
        <p:sp>
          <p:nvSpPr>
            <p:cNvPr id="17" name="TextBox 6"/>
            <p:cNvSpPr txBox="1"/>
            <p:nvPr/>
          </p:nvSpPr>
          <p:spPr>
            <a:xfrm>
              <a:off x="937725" y="1048128"/>
              <a:ext cx="2908411"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5.1</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改造预算</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背景需求</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改造预算</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54493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666568" y="1590891"/>
            <a:ext cx="9630697" cy="461665"/>
          </a:xfrm>
          <a:prstGeom prst="rect">
            <a:avLst/>
          </a:prstGeom>
          <a:noFill/>
        </p:spPr>
        <p:txBody>
          <a:bodyPr wrap="square" rtlCol="0">
            <a:spAutoFit/>
          </a:bodyPr>
          <a:lstStyle/>
          <a:p>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一</a:t>
            </a:r>
            <a:r>
              <a:rPr lang="zh-CN" altLang="en-US" sz="2400" b="1" dirty="0" smtClean="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间</a:t>
            </a:r>
            <a:r>
              <a:rPr lang="zh-CN" altLang="en-US" sz="2400" dirty="0" smtClean="0">
                <a:solidFill>
                  <a:srgbClr val="C00000">
                    <a:alpha val="87000"/>
                  </a:srgbClr>
                </a:solidFill>
                <a:latin typeface="A思源黑体—03" panose="020B0600000000000000" pitchFamily="34" charset="-122"/>
                <a:ea typeface="A思源黑体—03" panose="020B0600000000000000" pitchFamily="34" charset="-122"/>
              </a:rPr>
              <a:t>标准教室健康环境</a:t>
            </a:r>
            <a:r>
              <a:rPr lang="zh-CN" altLang="en-US" sz="2400" b="1" dirty="0" smtClean="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智</a:t>
            </a:r>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能护眼灯教室照明改造预算（</a:t>
            </a:r>
            <a:r>
              <a:rPr lang="en-US" altLang="zh-CN"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70</a:t>
            </a:r>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平方左右）</a:t>
            </a:r>
            <a:endParaRPr 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graphicFrame>
        <p:nvGraphicFramePr>
          <p:cNvPr id="31" name="表格 30"/>
          <p:cNvGraphicFramePr>
            <a:graphicFrameLocks noGrp="1"/>
          </p:cNvGraphicFramePr>
          <p:nvPr/>
        </p:nvGraphicFramePr>
        <p:xfrm>
          <a:off x="176982" y="2168011"/>
          <a:ext cx="11828203" cy="4454014"/>
        </p:xfrm>
        <a:graphic>
          <a:graphicData uri="http://schemas.openxmlformats.org/drawingml/2006/table">
            <a:tbl>
              <a:tblPr firstRow="1" bandRow="1">
                <a:tableStyleId>{5C22544A-7EE6-4342-B048-85BDC9FD1C3A}</a:tableStyleId>
              </a:tblPr>
              <a:tblGrid>
                <a:gridCol w="1017807"/>
                <a:gridCol w="2900694"/>
                <a:gridCol w="957643"/>
                <a:gridCol w="1625380"/>
                <a:gridCol w="1625380"/>
                <a:gridCol w="1625380"/>
                <a:gridCol w="2075919"/>
              </a:tblGrid>
              <a:tr h="405876">
                <a:tc>
                  <a:txBody>
                    <a:bodyPr/>
                    <a:lstStyle/>
                    <a:p>
                      <a:pPr algn="ctr"/>
                      <a:r>
                        <a:rPr lang="zh-CN" altLang="en-US" dirty="0" smtClean="0"/>
                        <a:t>序号</a:t>
                      </a:r>
                      <a:endParaRPr lang="zh-CN" altLang="en-US" dirty="0"/>
                    </a:p>
                  </a:txBody>
                  <a:tcPr/>
                </a:tc>
                <a:tc>
                  <a:txBody>
                    <a:bodyPr/>
                    <a:lstStyle/>
                    <a:p>
                      <a:pPr algn="ctr"/>
                      <a:r>
                        <a:rPr lang="zh-CN" altLang="en-US" dirty="0" smtClean="0"/>
                        <a:t>品名</a:t>
                      </a:r>
                      <a:endParaRPr lang="zh-CN" altLang="en-US" dirty="0"/>
                    </a:p>
                  </a:txBody>
                  <a:tcPr/>
                </a:tc>
                <a:tc>
                  <a:txBody>
                    <a:bodyPr/>
                    <a:lstStyle/>
                    <a:p>
                      <a:pPr algn="ctr"/>
                      <a:r>
                        <a:rPr lang="zh-CN" altLang="en-US" dirty="0" smtClean="0"/>
                        <a:t>数量</a:t>
                      </a:r>
                      <a:endParaRPr lang="zh-CN" altLang="en-US" dirty="0"/>
                    </a:p>
                  </a:txBody>
                  <a:tcPr/>
                </a:tc>
                <a:tc>
                  <a:txBody>
                    <a:bodyPr/>
                    <a:lstStyle/>
                    <a:p>
                      <a:pPr algn="ctr"/>
                      <a:r>
                        <a:rPr lang="zh-CN" altLang="en-US" dirty="0" smtClean="0"/>
                        <a:t>单价</a:t>
                      </a:r>
                      <a:endParaRPr lang="zh-CN" altLang="en-US" dirty="0"/>
                    </a:p>
                  </a:txBody>
                  <a:tcPr/>
                </a:tc>
                <a:tc>
                  <a:txBody>
                    <a:bodyPr/>
                    <a:lstStyle/>
                    <a:p>
                      <a:pPr algn="ctr"/>
                      <a:r>
                        <a:rPr lang="zh-CN" altLang="en-US" dirty="0" smtClean="0"/>
                        <a:t>小计</a:t>
                      </a:r>
                      <a:endParaRPr lang="zh-CN" altLang="en-US" dirty="0"/>
                    </a:p>
                  </a:txBody>
                  <a:tcPr/>
                </a:tc>
                <a:tc>
                  <a:txBody>
                    <a:bodyPr/>
                    <a:lstStyle/>
                    <a:p>
                      <a:pPr algn="ctr"/>
                      <a:r>
                        <a:rPr lang="zh-CN" altLang="en-US" dirty="0" smtClean="0"/>
                        <a:t>备注</a:t>
                      </a:r>
                      <a:endParaRPr lang="zh-CN" altLang="en-US" dirty="0"/>
                    </a:p>
                  </a:txBody>
                  <a:tcPr/>
                </a:tc>
                <a:tc>
                  <a:txBody>
                    <a:bodyPr/>
                    <a:lstStyle/>
                    <a:p>
                      <a:pPr algn="ctr"/>
                      <a:r>
                        <a:rPr lang="zh-CN" altLang="en-US" dirty="0" smtClean="0"/>
                        <a:t>配置</a:t>
                      </a:r>
                      <a:endParaRPr lang="zh-CN" altLang="en-US" dirty="0"/>
                    </a:p>
                  </a:txBody>
                  <a:tcPr/>
                </a:tc>
              </a:tr>
              <a:tr h="657814">
                <a:tc>
                  <a:txBody>
                    <a:bodyPr/>
                    <a:lstStyle/>
                    <a:p>
                      <a:pPr algn="ctr"/>
                      <a:r>
                        <a:rPr lang="en-US" altLang="zh-CN" dirty="0" smtClean="0"/>
                        <a:t>1</a:t>
                      </a:r>
                      <a:endParaRPr lang="zh-CN" altLang="en-US" dirty="0"/>
                    </a:p>
                  </a:txBody>
                  <a:tcPr/>
                </a:tc>
                <a:tc>
                  <a:txBody>
                    <a:bodyPr/>
                    <a:lstStyle/>
                    <a:p>
                      <a:pPr algn="ctr"/>
                      <a:r>
                        <a:rPr lang="zh-CN" altLang="en-US" dirty="0" smtClean="0"/>
                        <a:t>智能</a:t>
                      </a:r>
                      <a:r>
                        <a:rPr lang="en-US" altLang="zh-CN" dirty="0" smtClean="0"/>
                        <a:t>LED</a:t>
                      </a:r>
                      <a:r>
                        <a:rPr lang="zh-CN" altLang="en-US" dirty="0" smtClean="0"/>
                        <a:t>护眼教室灯</a:t>
                      </a:r>
                      <a:endParaRPr lang="zh-CN" altLang="en-US" dirty="0"/>
                    </a:p>
                  </a:txBody>
                  <a:tcPr/>
                </a:tc>
                <a:tc>
                  <a:txBody>
                    <a:bodyPr/>
                    <a:lstStyle/>
                    <a:p>
                      <a:pPr algn="ctr"/>
                      <a:r>
                        <a:rPr lang="en-US" altLang="zh-CN" dirty="0" smtClean="0"/>
                        <a:t>9</a:t>
                      </a:r>
                      <a:endParaRPr lang="zh-CN" altLang="en-US" dirty="0"/>
                    </a:p>
                  </a:txBody>
                  <a:tcPr/>
                </a:tc>
                <a:tc>
                  <a:txBody>
                    <a:bodyPr/>
                    <a:lstStyle/>
                    <a:p>
                      <a:pPr algn="ctr"/>
                      <a:r>
                        <a:rPr lang="en-US" altLang="zh-CN" dirty="0" smtClean="0"/>
                        <a:t>1280</a:t>
                      </a:r>
                      <a:endParaRPr lang="zh-CN" altLang="en-US" dirty="0"/>
                    </a:p>
                  </a:txBody>
                  <a:tcPr/>
                </a:tc>
                <a:tc>
                  <a:txBody>
                    <a:bodyPr/>
                    <a:lstStyle/>
                    <a:p>
                      <a:pPr algn="ctr"/>
                      <a:r>
                        <a:rPr lang="en-US" altLang="zh-CN" dirty="0" smtClean="0"/>
                        <a:t>11520</a:t>
                      </a:r>
                      <a:endParaRPr lang="zh-CN" altLang="en-US" dirty="0"/>
                    </a:p>
                  </a:txBody>
                  <a:tcPr/>
                </a:tc>
                <a:tc>
                  <a:txBody>
                    <a:bodyPr/>
                    <a:lstStyle/>
                    <a:p>
                      <a:pPr algn="ctr"/>
                      <a:endParaRPr lang="zh-CN" altLang="en-US" dirty="0"/>
                    </a:p>
                  </a:txBody>
                  <a:tcPr/>
                </a:tc>
                <a:tc>
                  <a:txBody>
                    <a:bodyPr/>
                    <a:lstStyle/>
                    <a:p>
                      <a:pPr algn="ctr"/>
                      <a:r>
                        <a:rPr lang="zh-CN" altLang="en-US" dirty="0" smtClean="0"/>
                        <a:t>标准配置</a:t>
                      </a:r>
                      <a:endParaRPr lang="zh-CN" altLang="en-US" dirty="0"/>
                    </a:p>
                  </a:txBody>
                  <a:tcPr/>
                </a:tc>
              </a:tr>
              <a:tr h="657814">
                <a:tc>
                  <a:txBody>
                    <a:bodyPr/>
                    <a:lstStyle/>
                    <a:p>
                      <a:pPr algn="ctr"/>
                      <a:r>
                        <a:rPr lang="en-US" altLang="zh-CN" dirty="0" smtClean="0"/>
                        <a:t>2</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智能</a:t>
                      </a:r>
                      <a:r>
                        <a:rPr lang="en-US" altLang="zh-CN" dirty="0" smtClean="0"/>
                        <a:t>LED</a:t>
                      </a:r>
                      <a:r>
                        <a:rPr lang="zh-CN" altLang="en-US" dirty="0" smtClean="0"/>
                        <a:t>护眼黑板灯</a:t>
                      </a:r>
                      <a:endParaRPr lang="zh-CN" altLang="en-US" dirty="0"/>
                    </a:p>
                  </a:txBody>
                  <a:tcPr/>
                </a:tc>
                <a:tc>
                  <a:txBody>
                    <a:bodyPr/>
                    <a:lstStyle/>
                    <a:p>
                      <a:pPr algn="ctr"/>
                      <a:r>
                        <a:rPr lang="en-US" altLang="zh-CN" dirty="0" smtClean="0"/>
                        <a:t>2</a:t>
                      </a:r>
                      <a:endParaRPr lang="zh-CN" altLang="en-US" dirty="0"/>
                    </a:p>
                  </a:txBody>
                  <a:tcPr/>
                </a:tc>
                <a:tc>
                  <a:txBody>
                    <a:bodyPr/>
                    <a:lstStyle/>
                    <a:p>
                      <a:pPr algn="ctr"/>
                      <a:r>
                        <a:rPr lang="en-US" altLang="zh-CN" dirty="0" smtClean="0"/>
                        <a:t>1280</a:t>
                      </a:r>
                      <a:endParaRPr lang="zh-CN" altLang="en-US" dirty="0"/>
                    </a:p>
                  </a:txBody>
                  <a:tcPr/>
                </a:tc>
                <a:tc>
                  <a:txBody>
                    <a:bodyPr/>
                    <a:lstStyle/>
                    <a:p>
                      <a:pPr algn="ctr"/>
                      <a:r>
                        <a:rPr lang="en-US" altLang="zh-CN" dirty="0" smtClean="0"/>
                        <a:t>2560</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标准配置</a:t>
                      </a:r>
                      <a:endParaRPr lang="zh-CN" altLang="en-US" dirty="0"/>
                    </a:p>
                  </a:txBody>
                  <a:tcPr/>
                </a:tc>
              </a:tr>
              <a:tr h="546502">
                <a:tc>
                  <a:txBody>
                    <a:bodyPr/>
                    <a:lstStyle/>
                    <a:p>
                      <a:pPr algn="ctr"/>
                      <a:r>
                        <a:rPr lang="en-US" altLang="zh-CN" dirty="0" smtClean="0"/>
                        <a:t>3</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智能中控网关</a:t>
                      </a:r>
                      <a:endParaRPr lang="zh-CN" altLang="en-US" dirty="0"/>
                    </a:p>
                  </a:txBody>
                  <a:tcPr/>
                </a:tc>
                <a:tc>
                  <a:txBody>
                    <a:bodyPr/>
                    <a:lstStyle/>
                    <a:p>
                      <a:pPr algn="ctr"/>
                      <a:r>
                        <a:rPr lang="en-US" altLang="zh-CN" dirty="0" smtClean="0"/>
                        <a:t>1</a:t>
                      </a:r>
                      <a:endParaRPr lang="zh-CN" altLang="en-US" dirty="0"/>
                    </a:p>
                  </a:txBody>
                  <a:tcPr/>
                </a:tc>
                <a:tc>
                  <a:txBody>
                    <a:bodyPr/>
                    <a:lstStyle/>
                    <a:p>
                      <a:pPr algn="ctr"/>
                      <a:endParaRPr lang="zh-CN" altLang="en-US" dirty="0"/>
                    </a:p>
                  </a:txBody>
                  <a:tcPr/>
                </a:tc>
                <a:tc>
                  <a:txBody>
                    <a:bodyPr/>
                    <a:lstStyle/>
                    <a:p>
                      <a:pPr algn="ctr"/>
                      <a:r>
                        <a:rPr lang="zh-CN" altLang="en-US" dirty="0" smtClean="0"/>
                        <a:t>赠送</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标准配置</a:t>
                      </a:r>
                      <a:endParaRPr lang="zh-CN" altLang="en-US" dirty="0"/>
                    </a:p>
                  </a:txBody>
                  <a:tcPr/>
                </a:tc>
              </a:tr>
              <a:tr h="546502">
                <a:tc>
                  <a:txBody>
                    <a:bodyPr/>
                    <a:lstStyle/>
                    <a:p>
                      <a:pPr algn="ctr"/>
                      <a:r>
                        <a:rPr lang="en-US" altLang="zh-CN" dirty="0" smtClean="0"/>
                        <a:t>4</a:t>
                      </a:r>
                      <a:endParaRPr lang="zh-CN" altLang="en-US" dirty="0"/>
                    </a:p>
                  </a:txBody>
                  <a:tcPr/>
                </a:tc>
                <a:tc>
                  <a:txBody>
                    <a:bodyPr/>
                    <a:lstStyle/>
                    <a:p>
                      <a:pPr algn="ctr"/>
                      <a:r>
                        <a:rPr lang="zh-CN" altLang="en-US" dirty="0" smtClean="0"/>
                        <a:t>智能教育情景面板</a:t>
                      </a:r>
                      <a:endParaRPr lang="zh-CN" altLang="en-US" dirty="0"/>
                    </a:p>
                  </a:txBody>
                  <a:tcPr/>
                </a:tc>
                <a:tc>
                  <a:txBody>
                    <a:bodyPr/>
                    <a:lstStyle/>
                    <a:p>
                      <a:pPr algn="ctr"/>
                      <a:r>
                        <a:rPr lang="en-US" altLang="zh-CN" dirty="0" smtClean="0"/>
                        <a:t>1</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赠送</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标准配置</a:t>
                      </a:r>
                      <a:endParaRPr lang="zh-CN" altLang="en-US" dirty="0"/>
                    </a:p>
                  </a:txBody>
                  <a:tcPr/>
                </a:tc>
              </a:tr>
              <a:tr h="546502">
                <a:tc>
                  <a:txBody>
                    <a:bodyPr/>
                    <a:lstStyle/>
                    <a:p>
                      <a:pPr algn="ctr"/>
                      <a:r>
                        <a:rPr lang="en-US" altLang="zh-CN" dirty="0" smtClean="0"/>
                        <a:t>5</a:t>
                      </a:r>
                      <a:endParaRPr lang="zh-CN" altLang="en-US" dirty="0"/>
                    </a:p>
                  </a:txBody>
                  <a:tcPr/>
                </a:tc>
                <a:tc>
                  <a:txBody>
                    <a:bodyPr/>
                    <a:lstStyle/>
                    <a:p>
                      <a:pPr algn="ctr"/>
                      <a:r>
                        <a:rPr lang="zh-CN" altLang="en-US" dirty="0" smtClean="0"/>
                        <a:t>智能无线三路开关</a:t>
                      </a:r>
                      <a:endParaRPr lang="zh-CN" altLang="en-US" dirty="0"/>
                    </a:p>
                  </a:txBody>
                  <a:tcPr/>
                </a:tc>
                <a:tc>
                  <a:txBody>
                    <a:bodyPr/>
                    <a:lstStyle/>
                    <a:p>
                      <a:pPr algn="ctr"/>
                      <a:r>
                        <a:rPr lang="en-US" altLang="zh-CN" dirty="0" smtClean="0"/>
                        <a:t>1</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赠送</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标准配置</a:t>
                      </a:r>
                      <a:endParaRPr lang="zh-CN" altLang="en-US" dirty="0"/>
                    </a:p>
                  </a:txBody>
                  <a:tcPr/>
                </a:tc>
              </a:tr>
              <a:tr h="546502">
                <a:tc>
                  <a:txBody>
                    <a:bodyPr/>
                    <a:lstStyle/>
                    <a:p>
                      <a:pPr algn="ctr"/>
                      <a:r>
                        <a:rPr lang="en-US" altLang="zh-CN" dirty="0" smtClean="0"/>
                        <a:t>6</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智能无线一路开关</a:t>
                      </a:r>
                      <a:endParaRPr lang="zh-CN" altLang="en-US" dirty="0"/>
                    </a:p>
                  </a:txBody>
                  <a:tcPr/>
                </a:tc>
                <a:tc>
                  <a:txBody>
                    <a:bodyPr/>
                    <a:lstStyle/>
                    <a:p>
                      <a:pPr algn="ctr"/>
                      <a:r>
                        <a:rPr lang="en-US" altLang="zh-CN" dirty="0" smtClean="0"/>
                        <a:t>1</a:t>
                      </a:r>
                      <a:endParaRPr lang="zh-CN" altLang="en-US" dirty="0"/>
                    </a:p>
                  </a:txBody>
                  <a:tcPr/>
                </a:tc>
                <a:tc>
                  <a:txBody>
                    <a:bodyPr/>
                    <a:lstStyle/>
                    <a:p>
                      <a:pPr algn="ct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赠送</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标准配置</a:t>
                      </a:r>
                      <a:endParaRPr lang="zh-CN" altLang="en-US" dirty="0"/>
                    </a:p>
                  </a:txBody>
                  <a:tcPr/>
                </a:tc>
              </a:tr>
              <a:tr h="546502">
                <a:tc>
                  <a:txBody>
                    <a:bodyPr/>
                    <a:lstStyle/>
                    <a:p>
                      <a:pPr algn="ct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smtClean="0"/>
                        <a:t>合计</a:t>
                      </a:r>
                      <a:endParaRPr lang="zh-CN" altLang="en-US" dirty="0"/>
                    </a:p>
                  </a:txBody>
                  <a:tcPr/>
                </a:tc>
                <a:tc>
                  <a:txBody>
                    <a:bodyPr/>
                    <a:lstStyle/>
                    <a:p>
                      <a:pPr algn="ctr"/>
                      <a:endParaRPr lang="zh-CN" altLang="en-US" dirty="0"/>
                    </a:p>
                  </a:txBody>
                  <a:tcPr/>
                </a:tc>
                <a:tc>
                  <a:txBody>
                    <a:bodyPr/>
                    <a:lstStyle/>
                    <a:p>
                      <a:pPr algn="ctr"/>
                      <a:endParaRPr lang="zh-CN" altLang="en-US" dirty="0"/>
                    </a:p>
                  </a:txBody>
                  <a:tcPr/>
                </a:tc>
                <a:tc>
                  <a:txBody>
                    <a:bodyPr/>
                    <a:lstStyle/>
                    <a:p>
                      <a:pPr algn="ctr"/>
                      <a:r>
                        <a:rPr lang="en-US" altLang="zh-CN" dirty="0" smtClean="0"/>
                        <a:t>14080</a:t>
                      </a: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dirty="0"/>
                    </a:p>
                  </a:txBody>
                  <a:tcPr/>
                </a:tc>
              </a:tr>
            </a:tbl>
          </a:graphicData>
        </a:graphic>
      </p:graphicFrame>
      <p:pic>
        <p:nvPicPr>
          <p:cNvPr id="15" name="图片 14" descr="未标题-1"/>
          <p:cNvPicPr>
            <a:picLocks noChangeAspect="1"/>
          </p:cNvPicPr>
          <p:nvPr/>
        </p:nvPicPr>
        <p:blipFill>
          <a:blip r:embed="rId1"/>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图片占位符 217" descr="云海物联大LOGO.jpg"/>
          <p:cNvPicPr>
            <a:picLocks noGrp="1" noChangeAspect="1"/>
          </p:cNvPicPr>
          <p:nvPr>
            <p:ph type="pic" sz="quarter" idx="10"/>
          </p:nvPr>
        </p:nvPicPr>
        <p:blipFill>
          <a:blip r:embed="rId1" cstate="print"/>
          <a:srcRect t="21875" b="21875"/>
          <a:stretch>
            <a:fillRect/>
          </a:stretch>
        </p:blipFill>
        <p:spPr/>
      </p:pic>
      <p:pic>
        <p:nvPicPr>
          <p:cNvPr id="3" name="图片 2"/>
          <p:cNvPicPr>
            <a:picLocks noChangeAspect="1"/>
          </p:cNvPicPr>
          <p:nvPr/>
        </p:nvPicPr>
        <p:blipFill rotWithShape="1">
          <a:blip r:embed="rId2" cstate="email"/>
          <a:srcRect/>
          <a:stretch>
            <a:fillRect/>
          </a:stretch>
        </p:blipFill>
        <p:spPr>
          <a:xfrm>
            <a:off x="0" y="1"/>
            <a:ext cx="12192000" cy="6822929"/>
          </a:xfrm>
          <a:prstGeom prst="rect">
            <a:avLst/>
          </a:prstGeom>
        </p:spPr>
      </p:pic>
      <p:sp>
        <p:nvSpPr>
          <p:cNvPr id="15" name="矩形 14"/>
          <p:cNvSpPr/>
          <p:nvPr/>
        </p:nvSpPr>
        <p:spPr>
          <a:xfrm>
            <a:off x="0" y="0"/>
            <a:ext cx="12192000" cy="6850285"/>
          </a:xfrm>
          <a:prstGeom prst="rect">
            <a:avLst/>
          </a:prstGeom>
          <a:solidFill>
            <a:schemeClr val="tx1">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图形 3"/>
          <p:cNvSpPr/>
          <p:nvPr/>
        </p:nvSpPr>
        <p:spPr>
          <a:xfrm>
            <a:off x="-30480" y="4370099"/>
            <a:ext cx="12246610" cy="2494286"/>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a:p>
        </p:txBody>
      </p:sp>
      <p:grpSp>
        <p:nvGrpSpPr>
          <p:cNvPr id="55" name="组合 54"/>
          <p:cNvGrpSpPr/>
          <p:nvPr/>
        </p:nvGrpSpPr>
        <p:grpSpPr>
          <a:xfrm>
            <a:off x="2454731" y="2611076"/>
            <a:ext cx="7282537" cy="667429"/>
            <a:chOff x="2498070" y="2611076"/>
            <a:chExt cx="7282537" cy="667429"/>
          </a:xfrm>
        </p:grpSpPr>
        <p:sp>
          <p:nvSpPr>
            <p:cNvPr id="34" name="文本框 33"/>
            <p:cNvSpPr txBox="1"/>
            <p:nvPr/>
          </p:nvSpPr>
          <p:spPr>
            <a:xfrm>
              <a:off x="2498070" y="3032284"/>
              <a:ext cx="7282536" cy="246221"/>
            </a:xfrm>
            <a:prstGeom prst="rect">
              <a:avLst/>
            </a:prstGeom>
            <a:noFill/>
          </p:spPr>
          <p:txBody>
            <a:bodyPr wrap="square" rtlCol="0">
              <a:spAutoFit/>
            </a:bodyPr>
            <a:lstStyle/>
            <a:p>
              <a:pPr algn="dist"/>
              <a:r>
                <a:rPr lang="en-US" altLang="zh-CN" sz="1000" dirty="0">
                  <a:solidFill>
                    <a:schemeClr val="bg1"/>
                  </a:solidFill>
                  <a:latin typeface="Roboto Light" pitchFamily="2" charset="0"/>
                  <a:ea typeface="Roboto Light" pitchFamily="2" charset="0"/>
                  <a:cs typeface="Times New Roman" panose="02020603050405020304" pitchFamily="18" charset="0"/>
                </a:rPr>
                <a:t>SHENZHEN YUNHAI WULIAN TECHNOLOGY CO. LTD.</a:t>
              </a:r>
              <a:endParaRPr lang="en-US" altLang="zh-CN" sz="1000" dirty="0">
                <a:solidFill>
                  <a:schemeClr val="bg1"/>
                </a:solidFill>
                <a:latin typeface="Roboto Light" pitchFamily="2" charset="0"/>
                <a:ea typeface="Roboto Light" pitchFamily="2" charset="0"/>
                <a:cs typeface="Times New Roman" panose="02020603050405020304" pitchFamily="18" charset="0"/>
              </a:endParaRPr>
            </a:p>
          </p:txBody>
        </p:sp>
        <p:sp>
          <p:nvSpPr>
            <p:cNvPr id="35" name="文本框 34"/>
            <p:cNvSpPr txBox="1"/>
            <p:nvPr/>
          </p:nvSpPr>
          <p:spPr>
            <a:xfrm>
              <a:off x="2498070" y="2611076"/>
              <a:ext cx="7282537" cy="400110"/>
            </a:xfrm>
            <a:prstGeom prst="rect">
              <a:avLst/>
            </a:prstGeom>
            <a:noFill/>
          </p:spPr>
          <p:txBody>
            <a:bodyPr wrap="square" rtlCol="0">
              <a:spAutoFit/>
            </a:bodyPr>
            <a:lstStyle/>
            <a:p>
              <a:pPr algn="dist"/>
              <a:r>
                <a:rPr lang="zh-CN" altLang="en-US" sz="2000" dirty="0">
                  <a:solidFill>
                    <a:schemeClr val="bg1"/>
                  </a:solidFill>
                  <a:latin typeface="A思源黑体—05" panose="020B0400000000000000" pitchFamily="34" charset="-122"/>
                  <a:ea typeface="A思源黑体—05" panose="020B0400000000000000" pitchFamily="34" charset="-122"/>
                </a:rPr>
                <a:t>深圳市云海物联科技有限公司</a:t>
              </a:r>
              <a:endParaRPr lang="en-US" sz="2000" dirty="0">
                <a:solidFill>
                  <a:schemeClr val="bg1"/>
                </a:solidFill>
                <a:latin typeface="A思源黑体—05" panose="020B0400000000000000" pitchFamily="34" charset="-122"/>
                <a:ea typeface="A思源黑体—05" panose="020B0400000000000000" pitchFamily="34" charset="-122"/>
              </a:endParaRPr>
            </a:p>
          </p:txBody>
        </p:sp>
        <p:cxnSp>
          <p:nvCxnSpPr>
            <p:cNvPr id="36" name="直接连接符 35"/>
            <p:cNvCxnSpPr/>
            <p:nvPr/>
          </p:nvCxnSpPr>
          <p:spPr>
            <a:xfrm>
              <a:off x="2498070" y="263311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98070" y="298319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1813560" y="1339289"/>
            <a:ext cx="9540240" cy="1107996"/>
          </a:xfrm>
          <a:prstGeom prst="rect">
            <a:avLst/>
          </a:prstGeom>
          <a:noFill/>
        </p:spPr>
        <p:txBody>
          <a:bodyPr wrap="square" rtlCol="0">
            <a:spAutoFit/>
          </a:bodyPr>
          <a:lstStyle/>
          <a:p>
            <a:r>
              <a:rPr lang="zh-CN" altLang="en-US" sz="6600" dirty="0" smtClean="0">
                <a:solidFill>
                  <a:schemeClr val="bg1"/>
                </a:solidFill>
                <a:latin typeface="汉仪尚巍手书W" panose="00020600040101010101" pitchFamily="18" charset="-122"/>
                <a:ea typeface="汉仪尚巍手书W" panose="00020600040101010101" pitchFamily="18" charset="-122"/>
              </a:rPr>
              <a:t>智</a:t>
            </a:r>
            <a:r>
              <a:rPr lang="zh-CN" altLang="en-US" sz="6600" dirty="0">
                <a:solidFill>
                  <a:schemeClr val="bg1"/>
                </a:solidFill>
                <a:latin typeface="汉仪尚巍手书W" panose="00020600040101010101" pitchFamily="18" charset="-122"/>
                <a:ea typeface="汉仪尚巍手书W" panose="00020600040101010101" pitchFamily="18" charset="-122"/>
              </a:rPr>
              <a:t>慧校园控制系</a:t>
            </a:r>
            <a:r>
              <a:rPr lang="zh-CN" altLang="en-US" sz="6600" dirty="0" smtClean="0">
                <a:solidFill>
                  <a:schemeClr val="bg1"/>
                </a:solidFill>
                <a:latin typeface="汉仪尚巍手书W" panose="00020600040101010101" pitchFamily="18" charset="-122"/>
                <a:ea typeface="汉仪尚巍手书W" panose="00020600040101010101" pitchFamily="18" charset="-122"/>
              </a:rPr>
              <a:t>统介绍</a:t>
            </a:r>
            <a:endParaRPr lang="en-US" sz="7200" dirty="0">
              <a:solidFill>
                <a:schemeClr val="bg1"/>
              </a:solidFill>
              <a:latin typeface="汉仪尚巍手书W" panose="00020600040101010101" pitchFamily="18" charset="-122"/>
              <a:ea typeface="汉仪尚巍手书W" panose="00020600040101010101" pitchFamily="18" charset="-122"/>
            </a:endParaRPr>
          </a:p>
        </p:txBody>
      </p:sp>
      <p:sp>
        <p:nvSpPr>
          <p:cNvPr id="114" name="任意多边形: 形状 113"/>
          <p:cNvSpPr/>
          <p:nvPr/>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任意多边形: 形状 114"/>
          <p:cNvSpPr/>
          <p:nvPr/>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任意多边形: 形状 115"/>
          <p:cNvSpPr/>
          <p:nvPr/>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5493055" y="6240569"/>
            <a:ext cx="1095843" cy="640697"/>
            <a:chOff x="5493055" y="6240569"/>
            <a:chExt cx="1095843" cy="640697"/>
          </a:xfrm>
        </p:grpSpPr>
        <p:grpSp>
          <p:nvGrpSpPr>
            <p:cNvPr id="10" name="图形 8"/>
            <p:cNvGrpSpPr/>
            <p:nvPr/>
          </p:nvGrpSpPr>
          <p:grpSpPr>
            <a:xfrm>
              <a:off x="5493055" y="6240569"/>
              <a:ext cx="1095843" cy="640697"/>
              <a:chOff x="5493055" y="6240569"/>
              <a:chExt cx="1095843" cy="640697"/>
            </a:xfrm>
            <a:gradFill>
              <a:gsLst>
                <a:gs pos="0">
                  <a:schemeClr val="bg1">
                    <a:alpha val="20000"/>
                  </a:schemeClr>
                </a:gs>
                <a:gs pos="100000">
                  <a:schemeClr val="bg1">
                    <a:alpha val="0"/>
                  </a:schemeClr>
                </a:gs>
              </a:gsLst>
              <a:lin ang="5400000" scaled="0"/>
            </a:gradFill>
          </p:grpSpPr>
          <p:sp>
            <p:nvSpPr>
              <p:cNvPr id="12" name="任意多边形: 形状 11"/>
              <p:cNvSpPr/>
              <p:nvPr/>
            </p:nvSpPr>
            <p:spPr>
              <a:xfrm>
                <a:off x="5496351" y="6264298"/>
                <a:ext cx="1092547" cy="603125"/>
              </a:xfrm>
              <a:custGeom>
                <a:avLst/>
                <a:gdLst>
                  <a:gd name="connsiteX0" fmla="*/ 0 w 1092546"/>
                  <a:gd name="connsiteY0" fmla="*/ 510843 h 603124"/>
                  <a:gd name="connsiteX1" fmla="*/ 11535 w 1092546"/>
                  <a:gd name="connsiteY1" fmla="*/ 137598 h 603124"/>
                  <a:gd name="connsiteX2" fmla="*/ 54380 w 1092546"/>
                  <a:gd name="connsiteY2" fmla="*/ 127711 h 603124"/>
                  <a:gd name="connsiteX3" fmla="*/ 53556 w 1092546"/>
                  <a:gd name="connsiteY3" fmla="*/ 103817 h 603124"/>
                  <a:gd name="connsiteX4" fmla="*/ 102169 w 1092546"/>
                  <a:gd name="connsiteY4" fmla="*/ 44493 h 603124"/>
                  <a:gd name="connsiteX5" fmla="*/ 131831 w 1092546"/>
                  <a:gd name="connsiteY5" fmla="*/ 47789 h 603124"/>
                  <a:gd name="connsiteX6" fmla="*/ 167260 w 1092546"/>
                  <a:gd name="connsiteY6" fmla="*/ 0 h 603124"/>
                  <a:gd name="connsiteX7" fmla="*/ 277668 w 1092546"/>
                  <a:gd name="connsiteY7" fmla="*/ 32958 h 603124"/>
                  <a:gd name="connsiteX8" fmla="*/ 277668 w 1092546"/>
                  <a:gd name="connsiteY8" fmla="*/ 1648 h 603124"/>
                  <a:gd name="connsiteX9" fmla="*/ 828885 w 1092546"/>
                  <a:gd name="connsiteY9" fmla="*/ 1648 h 603124"/>
                  <a:gd name="connsiteX10" fmla="*/ 829709 w 1092546"/>
                  <a:gd name="connsiteY10" fmla="*/ 34606 h 603124"/>
                  <a:gd name="connsiteX11" fmla="*/ 932537 w 1092546"/>
                  <a:gd name="connsiteY11" fmla="*/ 9887 h 603124"/>
                  <a:gd name="connsiteX12" fmla="*/ 962364 w 1092546"/>
                  <a:gd name="connsiteY12" fmla="*/ 53556 h 603124"/>
                  <a:gd name="connsiteX13" fmla="*/ 991202 w 1092546"/>
                  <a:gd name="connsiteY13" fmla="*/ 46965 h 603124"/>
                  <a:gd name="connsiteX14" fmla="*/ 1023336 w 1092546"/>
                  <a:gd name="connsiteY14" fmla="*/ 107936 h 603124"/>
                  <a:gd name="connsiteX15" fmla="*/ 1023336 w 1092546"/>
                  <a:gd name="connsiteY15" fmla="*/ 131007 h 603124"/>
                  <a:gd name="connsiteX16" fmla="*/ 1077716 w 1092546"/>
                  <a:gd name="connsiteY16" fmla="*/ 137598 h 603124"/>
                  <a:gd name="connsiteX17" fmla="*/ 1093371 w 1092546"/>
                  <a:gd name="connsiteY17" fmla="*/ 577583 h 603124"/>
                  <a:gd name="connsiteX18" fmla="*/ 825590 w 1092546"/>
                  <a:gd name="connsiteY18" fmla="*/ 604608 h 603124"/>
                  <a:gd name="connsiteX19" fmla="*/ 821964 w 1092546"/>
                  <a:gd name="connsiteY19" fmla="*/ 604773 h 603124"/>
                  <a:gd name="connsiteX20" fmla="*/ 354954 w 1092546"/>
                  <a:gd name="connsiteY20" fmla="*/ 604773 h 603124"/>
                  <a:gd name="connsiteX21" fmla="*/ 142542 w 1092546"/>
                  <a:gd name="connsiteY21" fmla="*/ 592414 h 603124"/>
                  <a:gd name="connsiteX22" fmla="*/ 1648 w 1092546"/>
                  <a:gd name="connsiteY22" fmla="*/ 577583 h 603124"/>
                  <a:gd name="connsiteX23" fmla="*/ 0 w 1092546"/>
                  <a:gd name="connsiteY23" fmla="*/ 510843 h 60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2546" h="603124">
                    <a:moveTo>
                      <a:pt x="0" y="510843"/>
                    </a:moveTo>
                    <a:lnTo>
                      <a:pt x="11535" y="137598"/>
                    </a:lnTo>
                    <a:cubicBezTo>
                      <a:pt x="11535" y="137598"/>
                      <a:pt x="37901" y="121119"/>
                      <a:pt x="54380" y="127711"/>
                    </a:cubicBezTo>
                    <a:lnTo>
                      <a:pt x="53556" y="103817"/>
                    </a:lnTo>
                    <a:lnTo>
                      <a:pt x="102169" y="44493"/>
                    </a:lnTo>
                    <a:lnTo>
                      <a:pt x="131831" y="47789"/>
                    </a:lnTo>
                    <a:lnTo>
                      <a:pt x="167260" y="0"/>
                    </a:lnTo>
                    <a:lnTo>
                      <a:pt x="277668" y="32958"/>
                    </a:lnTo>
                    <a:lnTo>
                      <a:pt x="277668" y="1648"/>
                    </a:lnTo>
                    <a:cubicBezTo>
                      <a:pt x="277668" y="1648"/>
                      <a:pt x="561104" y="78274"/>
                      <a:pt x="828885" y="1648"/>
                    </a:cubicBezTo>
                    <a:lnTo>
                      <a:pt x="829709" y="34606"/>
                    </a:lnTo>
                    <a:cubicBezTo>
                      <a:pt x="829709" y="34606"/>
                      <a:pt x="929077" y="11041"/>
                      <a:pt x="932537" y="9887"/>
                    </a:cubicBezTo>
                    <a:lnTo>
                      <a:pt x="962364" y="53556"/>
                    </a:lnTo>
                    <a:lnTo>
                      <a:pt x="991202" y="46965"/>
                    </a:lnTo>
                    <a:lnTo>
                      <a:pt x="1023336" y="107936"/>
                    </a:lnTo>
                    <a:lnTo>
                      <a:pt x="1023336" y="131007"/>
                    </a:lnTo>
                    <a:cubicBezTo>
                      <a:pt x="1023336" y="131007"/>
                      <a:pt x="1077716" y="122767"/>
                      <a:pt x="1077716" y="137598"/>
                    </a:cubicBezTo>
                    <a:lnTo>
                      <a:pt x="1093371" y="577583"/>
                    </a:lnTo>
                    <a:lnTo>
                      <a:pt x="825590" y="604608"/>
                    </a:lnTo>
                    <a:cubicBezTo>
                      <a:pt x="824436" y="604773"/>
                      <a:pt x="823118" y="604773"/>
                      <a:pt x="821964" y="604773"/>
                    </a:cubicBezTo>
                    <a:lnTo>
                      <a:pt x="354954" y="604773"/>
                    </a:lnTo>
                    <a:lnTo>
                      <a:pt x="142542" y="592414"/>
                    </a:lnTo>
                    <a:lnTo>
                      <a:pt x="1648" y="577583"/>
                    </a:lnTo>
                    <a:lnTo>
                      <a:pt x="0" y="51084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3" name="任意多边形: 形状 12"/>
              <p:cNvSpPr/>
              <p:nvPr/>
            </p:nvSpPr>
            <p:spPr>
              <a:xfrm>
                <a:off x="5861357" y="6301376"/>
                <a:ext cx="372422" cy="29662"/>
              </a:xfrm>
              <a:custGeom>
                <a:avLst/>
                <a:gdLst>
                  <a:gd name="connsiteX0" fmla="*/ 494 w 372421"/>
                  <a:gd name="connsiteY0" fmla="*/ 1318 h 29661"/>
                  <a:gd name="connsiteX1" fmla="*/ 372586 w 372421"/>
                  <a:gd name="connsiteY1" fmla="*/ 0 h 29661"/>
                  <a:gd name="connsiteX2" fmla="*/ 372586 w 372421"/>
                  <a:gd name="connsiteY2" fmla="*/ 14007 h 29661"/>
                  <a:gd name="connsiteX3" fmla="*/ 0 w 372421"/>
                  <a:gd name="connsiteY3" fmla="*/ 12524 h 29661"/>
                  <a:gd name="connsiteX4" fmla="*/ 494 w 372421"/>
                  <a:gd name="connsiteY4" fmla="*/ 1318 h 2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1" h="29661">
                    <a:moveTo>
                      <a:pt x="494" y="1318"/>
                    </a:moveTo>
                    <a:cubicBezTo>
                      <a:pt x="494" y="1318"/>
                      <a:pt x="210270" y="29662"/>
                      <a:pt x="372586" y="0"/>
                    </a:cubicBezTo>
                    <a:lnTo>
                      <a:pt x="372586" y="14007"/>
                    </a:lnTo>
                    <a:cubicBezTo>
                      <a:pt x="372586" y="14007"/>
                      <a:pt x="161493" y="51414"/>
                      <a:pt x="0" y="12524"/>
                    </a:cubicBezTo>
                    <a:lnTo>
                      <a:pt x="494" y="1318"/>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6" name="任意多边形: 形状 15"/>
              <p:cNvSpPr/>
              <p:nvPr/>
            </p:nvSpPr>
            <p:spPr>
              <a:xfrm>
                <a:off x="6045590" y="6240569"/>
                <a:ext cx="1648" cy="59324"/>
              </a:xfrm>
              <a:custGeom>
                <a:avLst/>
                <a:gdLst>
                  <a:gd name="connsiteX0" fmla="*/ 1154 w 0"/>
                  <a:gd name="connsiteY0" fmla="*/ 59324 h 59323"/>
                  <a:gd name="connsiteX1" fmla="*/ 0 w 0"/>
                  <a:gd name="connsiteY1" fmla="*/ 0 h 59323"/>
                </a:gdLst>
                <a:ahLst/>
                <a:cxnLst>
                  <a:cxn ang="0">
                    <a:pos x="connsiteX0" y="connsiteY0"/>
                  </a:cxn>
                  <a:cxn ang="0">
                    <a:pos x="connsiteX1" y="connsiteY1"/>
                  </a:cxn>
                </a:cxnLst>
                <a:rect l="l" t="t" r="r" b="b"/>
                <a:pathLst>
                  <a:path h="59323">
                    <a:moveTo>
                      <a:pt x="1154" y="59324"/>
                    </a:moveTo>
                    <a:lnTo>
                      <a:pt x="0" y="0"/>
                    </a:lnTo>
                  </a:path>
                </a:pathLst>
              </a:custGeom>
              <a:grpFill/>
              <a:ln w="328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7" name="任意多边形: 形状 16"/>
              <p:cNvSpPr/>
              <p:nvPr/>
            </p:nvSpPr>
            <p:spPr>
              <a:xfrm>
                <a:off x="5695909" y="6324446"/>
                <a:ext cx="695407" cy="535562"/>
              </a:xfrm>
              <a:custGeom>
                <a:avLst/>
                <a:gdLst>
                  <a:gd name="connsiteX0" fmla="*/ 0 w 695406"/>
                  <a:gd name="connsiteY0" fmla="*/ 536221 h 535561"/>
                  <a:gd name="connsiteX1" fmla="*/ 23894 w 695406"/>
                  <a:gd name="connsiteY1" fmla="*/ 1154 h 535561"/>
                  <a:gd name="connsiteX2" fmla="*/ 683048 w 695406"/>
                  <a:gd name="connsiteY2" fmla="*/ 0 h 535561"/>
                  <a:gd name="connsiteX3" fmla="*/ 695736 w 695406"/>
                  <a:gd name="connsiteY3" fmla="*/ 534573 h 535561"/>
                  <a:gd name="connsiteX4" fmla="*/ 0 w 695406"/>
                  <a:gd name="connsiteY4" fmla="*/ 536221 h 535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06" h="535561">
                    <a:moveTo>
                      <a:pt x="0" y="536221"/>
                    </a:moveTo>
                    <a:lnTo>
                      <a:pt x="23894" y="1154"/>
                    </a:lnTo>
                    <a:cubicBezTo>
                      <a:pt x="23894" y="1154"/>
                      <a:pt x="354624" y="82394"/>
                      <a:pt x="683048" y="0"/>
                    </a:cubicBezTo>
                    <a:lnTo>
                      <a:pt x="695736" y="534573"/>
                    </a:lnTo>
                    <a:lnTo>
                      <a:pt x="0" y="536221"/>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8" name="任意多边形: 形状 17"/>
              <p:cNvSpPr/>
              <p:nvPr/>
            </p:nvSpPr>
            <p:spPr>
              <a:xfrm>
                <a:off x="5997802" y="6384573"/>
                <a:ext cx="98873" cy="276844"/>
              </a:xfrm>
              <a:custGeom>
                <a:avLst/>
                <a:gdLst>
                  <a:gd name="connsiteX0" fmla="*/ 2142 w 98872"/>
                  <a:gd name="connsiteY0" fmla="*/ 21 h 276844"/>
                  <a:gd name="connsiteX1" fmla="*/ 98873 w 98872"/>
                  <a:gd name="connsiteY1" fmla="*/ 2657 h 276844"/>
                  <a:gd name="connsiteX2" fmla="*/ 98873 w 98872"/>
                  <a:gd name="connsiteY2" fmla="*/ 277359 h 276844"/>
                  <a:gd name="connsiteX3" fmla="*/ 0 w 98872"/>
                  <a:gd name="connsiteY3" fmla="*/ 277359 h 276844"/>
                  <a:gd name="connsiteX4" fmla="*/ 2142 w 98872"/>
                  <a:gd name="connsiteY4" fmla="*/ 21 h 2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276844">
                    <a:moveTo>
                      <a:pt x="2142" y="21"/>
                    </a:moveTo>
                    <a:cubicBezTo>
                      <a:pt x="2142" y="21"/>
                      <a:pt x="70365" y="5953"/>
                      <a:pt x="98873" y="2657"/>
                    </a:cubicBezTo>
                    <a:lnTo>
                      <a:pt x="98873" y="277359"/>
                    </a:lnTo>
                    <a:lnTo>
                      <a:pt x="0" y="277359"/>
                    </a:lnTo>
                    <a:cubicBezTo>
                      <a:pt x="0" y="277359"/>
                      <a:pt x="4944" y="-2781"/>
                      <a:pt x="2142" y="21"/>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9" name="任意多边形: 形状 18"/>
              <p:cNvSpPr/>
              <p:nvPr/>
            </p:nvSpPr>
            <p:spPr>
              <a:xfrm>
                <a:off x="5734305" y="6654023"/>
                <a:ext cx="626196" cy="209281"/>
              </a:xfrm>
              <a:custGeom>
                <a:avLst/>
                <a:gdLst>
                  <a:gd name="connsiteX0" fmla="*/ 6427 w 626195"/>
                  <a:gd name="connsiteY0" fmla="*/ 44163 h 209280"/>
                  <a:gd name="connsiteX1" fmla="*/ 77780 w 626195"/>
                  <a:gd name="connsiteY1" fmla="*/ 165 h 209280"/>
                  <a:gd name="connsiteX2" fmla="*/ 555996 w 626195"/>
                  <a:gd name="connsiteY2" fmla="*/ 0 h 209280"/>
                  <a:gd name="connsiteX3" fmla="*/ 621911 w 626195"/>
                  <a:gd name="connsiteY3" fmla="*/ 39220 h 209280"/>
                  <a:gd name="connsiteX4" fmla="*/ 627349 w 626195"/>
                  <a:gd name="connsiteY4" fmla="*/ 63773 h 209280"/>
                  <a:gd name="connsiteX5" fmla="*/ 604938 w 626195"/>
                  <a:gd name="connsiteY5" fmla="*/ 68387 h 209280"/>
                  <a:gd name="connsiteX6" fmla="*/ 606092 w 626195"/>
                  <a:gd name="connsiteY6" fmla="*/ 169402 h 209280"/>
                  <a:gd name="connsiteX7" fmla="*/ 620099 w 626195"/>
                  <a:gd name="connsiteY7" fmla="*/ 182585 h 209280"/>
                  <a:gd name="connsiteX8" fmla="*/ 623724 w 626195"/>
                  <a:gd name="connsiteY8" fmla="*/ 210270 h 209280"/>
                  <a:gd name="connsiteX9" fmla="*/ 29662 w 626195"/>
                  <a:gd name="connsiteY9" fmla="*/ 208951 h 209280"/>
                  <a:gd name="connsiteX10" fmla="*/ 0 w 626195"/>
                  <a:gd name="connsiteY10" fmla="*/ 205985 h 209280"/>
                  <a:gd name="connsiteX11" fmla="*/ 4944 w 626195"/>
                  <a:gd name="connsiteY11" fmla="*/ 188682 h 209280"/>
                  <a:gd name="connsiteX12" fmla="*/ 21422 w 626195"/>
                  <a:gd name="connsiteY12" fmla="*/ 173852 h 209280"/>
                  <a:gd name="connsiteX13" fmla="*/ 23070 w 626195"/>
                  <a:gd name="connsiteY13" fmla="*/ 73825 h 209280"/>
                  <a:gd name="connsiteX14" fmla="*/ 0 w 626195"/>
                  <a:gd name="connsiteY14" fmla="*/ 66080 h 209280"/>
                  <a:gd name="connsiteX15" fmla="*/ 6427 w 626195"/>
                  <a:gd name="connsiteY15" fmla="*/ 44163 h 2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195" h="209280">
                    <a:moveTo>
                      <a:pt x="6427" y="44163"/>
                    </a:moveTo>
                    <a:lnTo>
                      <a:pt x="77780" y="165"/>
                    </a:lnTo>
                    <a:cubicBezTo>
                      <a:pt x="77780" y="165"/>
                      <a:pt x="279151" y="24059"/>
                      <a:pt x="555996" y="0"/>
                    </a:cubicBezTo>
                    <a:lnTo>
                      <a:pt x="621911" y="39220"/>
                    </a:lnTo>
                    <a:lnTo>
                      <a:pt x="627349" y="63773"/>
                    </a:lnTo>
                    <a:lnTo>
                      <a:pt x="604938" y="68387"/>
                    </a:lnTo>
                    <a:lnTo>
                      <a:pt x="606092" y="169402"/>
                    </a:lnTo>
                    <a:lnTo>
                      <a:pt x="620099" y="182585"/>
                    </a:lnTo>
                    <a:lnTo>
                      <a:pt x="623724" y="210270"/>
                    </a:lnTo>
                    <a:lnTo>
                      <a:pt x="29662" y="208951"/>
                    </a:lnTo>
                    <a:lnTo>
                      <a:pt x="0" y="205985"/>
                    </a:lnTo>
                    <a:lnTo>
                      <a:pt x="4944" y="188682"/>
                    </a:lnTo>
                    <a:lnTo>
                      <a:pt x="21422" y="173852"/>
                    </a:lnTo>
                    <a:lnTo>
                      <a:pt x="23070" y="73825"/>
                    </a:lnTo>
                    <a:lnTo>
                      <a:pt x="0" y="66080"/>
                    </a:lnTo>
                    <a:lnTo>
                      <a:pt x="6427" y="4416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0" name="任意多边形: 形状 19"/>
              <p:cNvSpPr/>
              <p:nvPr/>
            </p:nvSpPr>
            <p:spPr>
              <a:xfrm>
                <a:off x="5701018" y="6346693"/>
                <a:ext cx="688815" cy="482829"/>
              </a:xfrm>
              <a:custGeom>
                <a:avLst/>
                <a:gdLst>
                  <a:gd name="connsiteX0" fmla="*/ 30486 w 688815"/>
                  <a:gd name="connsiteY0" fmla="*/ 5932 h 482829"/>
                  <a:gd name="connsiteX1" fmla="*/ 75803 w 688815"/>
                  <a:gd name="connsiteY1" fmla="*/ 16314 h 482829"/>
                  <a:gd name="connsiteX2" fmla="*/ 674808 w 688815"/>
                  <a:gd name="connsiteY2" fmla="*/ 0 h 482829"/>
                  <a:gd name="connsiteX3" fmla="*/ 689474 w 688815"/>
                  <a:gd name="connsiteY3" fmla="*/ 476238 h 482829"/>
                  <a:gd name="connsiteX4" fmla="*/ 0 w 688815"/>
                  <a:gd name="connsiteY4" fmla="*/ 483324 h 482829"/>
                  <a:gd name="connsiteX5" fmla="*/ 22246 w 688815"/>
                  <a:gd name="connsiteY5" fmla="*/ 2142 h 482829"/>
                  <a:gd name="connsiteX6" fmla="*/ 30486 w 688815"/>
                  <a:gd name="connsiteY6" fmla="*/ 5932 h 48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815" h="482829">
                    <a:moveTo>
                      <a:pt x="30486" y="5932"/>
                    </a:moveTo>
                    <a:cubicBezTo>
                      <a:pt x="30486" y="5932"/>
                      <a:pt x="46800" y="10382"/>
                      <a:pt x="75803" y="16314"/>
                    </a:cubicBezTo>
                    <a:cubicBezTo>
                      <a:pt x="173522" y="35759"/>
                      <a:pt x="415761" y="70200"/>
                      <a:pt x="674808" y="0"/>
                    </a:cubicBezTo>
                    <a:lnTo>
                      <a:pt x="689474" y="476238"/>
                    </a:lnTo>
                    <a:lnTo>
                      <a:pt x="0" y="483324"/>
                    </a:lnTo>
                    <a:lnTo>
                      <a:pt x="22246" y="2142"/>
                    </a:lnTo>
                    <a:lnTo>
                      <a:pt x="30486" y="5932"/>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1" name="任意多边形: 形状 20"/>
              <p:cNvSpPr/>
              <p:nvPr/>
            </p:nvSpPr>
            <p:spPr>
              <a:xfrm>
                <a:off x="5719969" y="6421342"/>
                <a:ext cx="657505" cy="34606"/>
              </a:xfrm>
              <a:custGeom>
                <a:avLst/>
                <a:gdLst>
                  <a:gd name="connsiteX0" fmla="*/ 0 w 657505"/>
                  <a:gd name="connsiteY0" fmla="*/ 0 h 34605"/>
                  <a:gd name="connsiteX1" fmla="*/ 658000 w 657505"/>
                  <a:gd name="connsiteY1" fmla="*/ 2142 h 34605"/>
                </a:gdLst>
                <a:ahLst/>
                <a:cxnLst>
                  <a:cxn ang="0">
                    <a:pos x="connsiteX0" y="connsiteY0"/>
                  </a:cxn>
                  <a:cxn ang="0">
                    <a:pos x="connsiteX1" y="connsiteY1"/>
                  </a:cxn>
                </a:cxnLst>
                <a:rect l="l" t="t" r="r" b="b"/>
                <a:pathLst>
                  <a:path w="657505" h="34605">
                    <a:moveTo>
                      <a:pt x="0" y="0"/>
                    </a:moveTo>
                    <a:cubicBezTo>
                      <a:pt x="0" y="0"/>
                      <a:pt x="301068" y="79098"/>
                      <a:pt x="658000" y="214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 name="任意多边形: 形状 21"/>
              <p:cNvSpPr/>
              <p:nvPr/>
            </p:nvSpPr>
            <p:spPr>
              <a:xfrm>
                <a:off x="5718815" y="6466494"/>
                <a:ext cx="660801" cy="32958"/>
              </a:xfrm>
              <a:custGeom>
                <a:avLst/>
                <a:gdLst>
                  <a:gd name="connsiteX0" fmla="*/ 0 w 660801"/>
                  <a:gd name="connsiteY0" fmla="*/ 2142 h 32957"/>
                  <a:gd name="connsiteX1" fmla="*/ 661296 w 660801"/>
                  <a:gd name="connsiteY1" fmla="*/ 0 h 32957"/>
                </a:gdLst>
                <a:ahLst/>
                <a:cxnLst>
                  <a:cxn ang="0">
                    <a:pos x="connsiteX0" y="connsiteY0"/>
                  </a:cxn>
                  <a:cxn ang="0">
                    <a:pos x="connsiteX1" y="connsiteY1"/>
                  </a:cxn>
                </a:cxnLst>
                <a:rect l="l" t="t" r="r" b="b"/>
                <a:pathLst>
                  <a:path w="660801" h="32957">
                    <a:moveTo>
                      <a:pt x="0" y="2142"/>
                    </a:moveTo>
                    <a:cubicBezTo>
                      <a:pt x="0" y="2142"/>
                      <a:pt x="339464" y="73496"/>
                      <a:pt x="66129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 name="任意多边形: 形状 22"/>
              <p:cNvSpPr/>
              <p:nvPr/>
            </p:nvSpPr>
            <p:spPr>
              <a:xfrm>
                <a:off x="5717661" y="6510657"/>
                <a:ext cx="664097" cy="28014"/>
              </a:xfrm>
              <a:custGeom>
                <a:avLst/>
                <a:gdLst>
                  <a:gd name="connsiteX0" fmla="*/ 0 w 664096"/>
                  <a:gd name="connsiteY0" fmla="*/ 1813 h 28013"/>
                  <a:gd name="connsiteX1" fmla="*/ 665745 w 664096"/>
                  <a:gd name="connsiteY1" fmla="*/ 0 h 28013"/>
                </a:gdLst>
                <a:ahLst/>
                <a:cxnLst>
                  <a:cxn ang="0">
                    <a:pos x="connsiteX0" y="connsiteY0"/>
                  </a:cxn>
                  <a:cxn ang="0">
                    <a:pos x="connsiteX1" y="connsiteY1"/>
                  </a:cxn>
                </a:cxnLst>
                <a:rect l="l" t="t" r="r" b="b"/>
                <a:pathLst>
                  <a:path w="664096" h="28013">
                    <a:moveTo>
                      <a:pt x="0" y="1813"/>
                    </a:moveTo>
                    <a:cubicBezTo>
                      <a:pt x="0" y="1813"/>
                      <a:pt x="317547" y="63608"/>
                      <a:pt x="665745"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4" name="任意多边形: 形状 23"/>
              <p:cNvSpPr/>
              <p:nvPr/>
            </p:nvSpPr>
            <p:spPr>
              <a:xfrm>
                <a:off x="5715519" y="6556797"/>
                <a:ext cx="667393" cy="23070"/>
              </a:xfrm>
              <a:custGeom>
                <a:avLst/>
                <a:gdLst>
                  <a:gd name="connsiteX0" fmla="*/ 0 w 667392"/>
                  <a:gd name="connsiteY0" fmla="*/ 824 h 23070"/>
                  <a:gd name="connsiteX1" fmla="*/ 668381 w 667392"/>
                  <a:gd name="connsiteY1" fmla="*/ 0 h 23070"/>
                </a:gdLst>
                <a:ahLst/>
                <a:cxnLst>
                  <a:cxn ang="0">
                    <a:pos x="connsiteX0" y="connsiteY0"/>
                  </a:cxn>
                  <a:cxn ang="0">
                    <a:pos x="connsiteX1" y="connsiteY1"/>
                  </a:cxn>
                </a:cxnLst>
                <a:rect l="l" t="t" r="r" b="b"/>
                <a:pathLst>
                  <a:path w="667392" h="23070">
                    <a:moveTo>
                      <a:pt x="0" y="824"/>
                    </a:moveTo>
                    <a:cubicBezTo>
                      <a:pt x="0" y="824"/>
                      <a:pt x="365171" y="55039"/>
                      <a:pt x="668381"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5" name="任意多边形: 形状 24"/>
              <p:cNvSpPr/>
              <p:nvPr/>
            </p:nvSpPr>
            <p:spPr>
              <a:xfrm>
                <a:off x="5713377" y="6606234"/>
                <a:ext cx="670688" cy="21422"/>
              </a:xfrm>
              <a:custGeom>
                <a:avLst/>
                <a:gdLst>
                  <a:gd name="connsiteX0" fmla="*/ 0 w 670688"/>
                  <a:gd name="connsiteY0" fmla="*/ 824 h 21422"/>
                  <a:gd name="connsiteX1" fmla="*/ 671677 w 670688"/>
                  <a:gd name="connsiteY1" fmla="*/ 0 h 21422"/>
                </a:gdLst>
                <a:ahLst/>
                <a:cxnLst>
                  <a:cxn ang="0">
                    <a:pos x="connsiteX0" y="connsiteY0"/>
                  </a:cxn>
                  <a:cxn ang="0">
                    <a:pos x="connsiteX1" y="connsiteY1"/>
                  </a:cxn>
                </a:cxnLst>
                <a:rect l="l" t="t" r="r" b="b"/>
                <a:pathLst>
                  <a:path w="670688" h="21422">
                    <a:moveTo>
                      <a:pt x="0" y="824"/>
                    </a:moveTo>
                    <a:cubicBezTo>
                      <a:pt x="0" y="824"/>
                      <a:pt x="343254" y="49436"/>
                      <a:pt x="67167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6" name="任意多边形: 形状 25"/>
              <p:cNvSpPr/>
              <p:nvPr/>
            </p:nvSpPr>
            <p:spPr>
              <a:xfrm>
                <a:off x="5712223" y="6642487"/>
                <a:ext cx="673984" cy="23070"/>
              </a:xfrm>
              <a:custGeom>
                <a:avLst/>
                <a:gdLst>
                  <a:gd name="connsiteX0" fmla="*/ 0 w 673984"/>
                  <a:gd name="connsiteY0" fmla="*/ 9558 h 23070"/>
                  <a:gd name="connsiteX1" fmla="*/ 674973 w 673984"/>
                  <a:gd name="connsiteY1" fmla="*/ 0 h 23070"/>
                </a:gdLst>
                <a:ahLst/>
                <a:cxnLst>
                  <a:cxn ang="0">
                    <a:pos x="connsiteX0" y="connsiteY0"/>
                  </a:cxn>
                  <a:cxn ang="0">
                    <a:pos x="connsiteX1" y="connsiteY1"/>
                  </a:cxn>
                </a:cxnLst>
                <a:rect l="l" t="t" r="r" b="b"/>
                <a:pathLst>
                  <a:path w="673984" h="23070">
                    <a:moveTo>
                      <a:pt x="0" y="9558"/>
                    </a:moveTo>
                    <a:cubicBezTo>
                      <a:pt x="0" y="9558"/>
                      <a:pt x="500792" y="47459"/>
                      <a:pt x="674973"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7" name="任意多边形: 形状 26"/>
              <p:cNvSpPr/>
              <p:nvPr/>
            </p:nvSpPr>
            <p:spPr>
              <a:xfrm>
                <a:off x="5711070" y="6690935"/>
                <a:ext cx="675632" cy="16479"/>
              </a:xfrm>
              <a:custGeom>
                <a:avLst/>
                <a:gdLst>
                  <a:gd name="connsiteX0" fmla="*/ 0 w 675632"/>
                  <a:gd name="connsiteY0" fmla="*/ 8404 h 16478"/>
                  <a:gd name="connsiteX1" fmla="*/ 675797 w 675632"/>
                  <a:gd name="connsiteY1" fmla="*/ 0 h 16478"/>
                </a:gdLst>
                <a:ahLst/>
                <a:cxnLst>
                  <a:cxn ang="0">
                    <a:pos x="connsiteX0" y="connsiteY0"/>
                  </a:cxn>
                  <a:cxn ang="0">
                    <a:pos x="connsiteX1" y="connsiteY1"/>
                  </a:cxn>
                </a:cxnLst>
                <a:rect l="l" t="t" r="r" b="b"/>
                <a:pathLst>
                  <a:path w="675632" h="16478">
                    <a:moveTo>
                      <a:pt x="0" y="8404"/>
                    </a:moveTo>
                    <a:cubicBezTo>
                      <a:pt x="0" y="8404"/>
                      <a:pt x="299091" y="33946"/>
                      <a:pt x="67579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8" name="任意多边形: 形状 27"/>
              <p:cNvSpPr/>
              <p:nvPr/>
            </p:nvSpPr>
            <p:spPr>
              <a:xfrm>
                <a:off x="5707774" y="6736911"/>
                <a:ext cx="675632" cy="11535"/>
              </a:xfrm>
              <a:custGeom>
                <a:avLst/>
                <a:gdLst>
                  <a:gd name="connsiteX0" fmla="*/ 0 w 675632"/>
                  <a:gd name="connsiteY0" fmla="*/ 7415 h 11535"/>
                  <a:gd name="connsiteX1" fmla="*/ 677280 w 675632"/>
                  <a:gd name="connsiteY1" fmla="*/ 0 h 11535"/>
                </a:gdLst>
                <a:ahLst/>
                <a:cxnLst>
                  <a:cxn ang="0">
                    <a:pos x="connsiteX0" y="connsiteY0"/>
                  </a:cxn>
                  <a:cxn ang="0">
                    <a:pos x="connsiteX1" y="connsiteY1"/>
                  </a:cxn>
                </a:cxnLst>
                <a:rect l="l" t="t" r="r" b="b"/>
                <a:pathLst>
                  <a:path w="675632" h="11535">
                    <a:moveTo>
                      <a:pt x="0" y="7415"/>
                    </a:moveTo>
                    <a:cubicBezTo>
                      <a:pt x="0" y="7415"/>
                      <a:pt x="376212" y="20928"/>
                      <a:pt x="677280"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 name="任意多边形: 形状 28"/>
              <p:cNvSpPr/>
              <p:nvPr/>
            </p:nvSpPr>
            <p:spPr>
              <a:xfrm>
                <a:off x="5707774" y="6780909"/>
                <a:ext cx="677280" cy="6592"/>
              </a:xfrm>
              <a:custGeom>
                <a:avLst/>
                <a:gdLst>
                  <a:gd name="connsiteX0" fmla="*/ 0 w 677280"/>
                  <a:gd name="connsiteY0" fmla="*/ 2966 h 6591"/>
                  <a:gd name="connsiteX1" fmla="*/ 678269 w 677280"/>
                  <a:gd name="connsiteY1" fmla="*/ 0 h 6591"/>
                </a:gdLst>
                <a:ahLst/>
                <a:cxnLst>
                  <a:cxn ang="0">
                    <a:pos x="connsiteX0" y="connsiteY0"/>
                  </a:cxn>
                  <a:cxn ang="0">
                    <a:pos x="connsiteX1" y="connsiteY1"/>
                  </a:cxn>
                </a:cxnLst>
                <a:rect l="l" t="t" r="r" b="b"/>
                <a:pathLst>
                  <a:path w="677280" h="6591">
                    <a:moveTo>
                      <a:pt x="0" y="2966"/>
                    </a:moveTo>
                    <a:cubicBezTo>
                      <a:pt x="0" y="2966"/>
                      <a:pt x="321337" y="16479"/>
                      <a:pt x="678269"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 name="任意多边形: 形状 29"/>
              <p:cNvSpPr/>
              <p:nvPr/>
            </p:nvSpPr>
            <p:spPr>
              <a:xfrm>
                <a:off x="5763802" y="6363007"/>
                <a:ext cx="11535" cy="319689"/>
              </a:xfrm>
              <a:custGeom>
                <a:avLst/>
                <a:gdLst>
                  <a:gd name="connsiteX0" fmla="*/ 13018 w 11535"/>
                  <a:gd name="connsiteY0" fmla="*/ 0 h 319689"/>
                  <a:gd name="connsiteX1" fmla="*/ 0 w 11535"/>
                  <a:gd name="connsiteY1" fmla="*/ 320843 h 319689"/>
                </a:gdLst>
                <a:ahLst/>
                <a:cxnLst>
                  <a:cxn ang="0">
                    <a:pos x="connsiteX0" y="connsiteY0"/>
                  </a:cxn>
                  <a:cxn ang="0">
                    <a:pos x="connsiteX1" y="connsiteY1"/>
                  </a:cxn>
                </a:cxnLst>
                <a:rect l="l" t="t" r="r" b="b"/>
                <a:pathLst>
                  <a:path w="11535" h="319689">
                    <a:moveTo>
                      <a:pt x="13018" y="0"/>
                    </a:moveTo>
                    <a:lnTo>
                      <a:pt x="0" y="32084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58" name="任意多边形: 形状 57"/>
              <p:cNvSpPr/>
              <p:nvPr/>
            </p:nvSpPr>
            <p:spPr>
              <a:xfrm>
                <a:off x="5823126" y="6371905"/>
                <a:ext cx="9887" cy="285084"/>
              </a:xfrm>
              <a:custGeom>
                <a:avLst/>
                <a:gdLst>
                  <a:gd name="connsiteX0" fmla="*/ 9887 w 9887"/>
                  <a:gd name="connsiteY0" fmla="*/ 0 h 285083"/>
                  <a:gd name="connsiteX1" fmla="*/ 0 w 9887"/>
                  <a:gd name="connsiteY1" fmla="*/ 285578 h 285083"/>
                </a:gdLst>
                <a:ahLst/>
                <a:cxnLst>
                  <a:cxn ang="0">
                    <a:pos x="connsiteX0" y="connsiteY0"/>
                  </a:cxn>
                  <a:cxn ang="0">
                    <a:pos x="connsiteX1" y="connsiteY1"/>
                  </a:cxn>
                </a:cxnLst>
                <a:rect l="l" t="t" r="r" b="b"/>
                <a:pathLst>
                  <a:path w="9887" h="285083">
                    <a:moveTo>
                      <a:pt x="9887" y="0"/>
                    </a:moveTo>
                    <a:lnTo>
                      <a:pt x="0"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59" name="任意多边形: 形状 58"/>
              <p:cNvSpPr/>
              <p:nvPr/>
            </p:nvSpPr>
            <p:spPr>
              <a:xfrm>
                <a:off x="5882450" y="6379650"/>
                <a:ext cx="6592" cy="280140"/>
              </a:xfrm>
              <a:custGeom>
                <a:avLst/>
                <a:gdLst>
                  <a:gd name="connsiteX0" fmla="*/ 6592 w 6591"/>
                  <a:gd name="connsiteY0" fmla="*/ 0 h 280139"/>
                  <a:gd name="connsiteX1" fmla="*/ 0 w 6591"/>
                  <a:gd name="connsiteY1" fmla="*/ 280140 h 280139"/>
                </a:gdLst>
                <a:ahLst/>
                <a:cxnLst>
                  <a:cxn ang="0">
                    <a:pos x="connsiteX0" y="connsiteY0"/>
                  </a:cxn>
                  <a:cxn ang="0">
                    <a:pos x="connsiteX1" y="connsiteY1"/>
                  </a:cxn>
                </a:cxnLst>
                <a:rect l="l" t="t" r="r" b="b"/>
                <a:pathLst>
                  <a:path w="6591" h="280139">
                    <a:moveTo>
                      <a:pt x="6592" y="0"/>
                    </a:moveTo>
                    <a:lnTo>
                      <a:pt x="0" y="28014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2" name="任意多边形: 形状 61"/>
              <p:cNvSpPr/>
              <p:nvPr/>
            </p:nvSpPr>
            <p:spPr>
              <a:xfrm>
                <a:off x="5936336" y="6385088"/>
                <a:ext cx="6592" cy="275196"/>
              </a:xfrm>
              <a:custGeom>
                <a:avLst/>
                <a:gdLst>
                  <a:gd name="connsiteX0" fmla="*/ 6592 w 6591"/>
                  <a:gd name="connsiteY0" fmla="*/ 0 h 275196"/>
                  <a:gd name="connsiteX1" fmla="*/ 0 w 6591"/>
                  <a:gd name="connsiteY1" fmla="*/ 275691 h 275196"/>
                </a:gdLst>
                <a:ahLst/>
                <a:cxnLst>
                  <a:cxn ang="0">
                    <a:pos x="connsiteX0" y="connsiteY0"/>
                  </a:cxn>
                  <a:cxn ang="0">
                    <a:pos x="connsiteX1" y="connsiteY1"/>
                  </a:cxn>
                </a:cxnLst>
                <a:rect l="l" t="t" r="r" b="b"/>
                <a:pathLst>
                  <a:path w="6591" h="275196">
                    <a:moveTo>
                      <a:pt x="6592" y="0"/>
                    </a:moveTo>
                    <a:lnTo>
                      <a:pt x="0" y="27569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3" name="任意多边形: 形状 62"/>
              <p:cNvSpPr/>
              <p:nvPr/>
            </p:nvSpPr>
            <p:spPr>
              <a:xfrm>
                <a:off x="6155010" y="6387230"/>
                <a:ext cx="3296" cy="273548"/>
              </a:xfrm>
              <a:custGeom>
                <a:avLst/>
                <a:gdLst>
                  <a:gd name="connsiteX0" fmla="*/ 0 w 3295"/>
                  <a:gd name="connsiteY0" fmla="*/ 0 h 273548"/>
                  <a:gd name="connsiteX1" fmla="*/ 3296 w 3295"/>
                  <a:gd name="connsiteY1" fmla="*/ 273548 h 273548"/>
                </a:gdLst>
                <a:ahLst/>
                <a:cxnLst>
                  <a:cxn ang="0">
                    <a:pos x="connsiteX0" y="connsiteY0"/>
                  </a:cxn>
                  <a:cxn ang="0">
                    <a:pos x="connsiteX1" y="connsiteY1"/>
                  </a:cxn>
                </a:cxnLst>
                <a:rect l="l" t="t" r="r" b="b"/>
                <a:pathLst>
                  <a:path w="3295" h="273548">
                    <a:moveTo>
                      <a:pt x="0" y="0"/>
                    </a:moveTo>
                    <a:lnTo>
                      <a:pt x="3296" y="27354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4" name="任意多边形: 形状 63"/>
              <p:cNvSpPr/>
              <p:nvPr/>
            </p:nvSpPr>
            <p:spPr>
              <a:xfrm>
                <a:off x="6208731" y="6380639"/>
                <a:ext cx="1648" cy="275196"/>
              </a:xfrm>
              <a:custGeom>
                <a:avLst/>
                <a:gdLst>
                  <a:gd name="connsiteX0" fmla="*/ 0 w 1647"/>
                  <a:gd name="connsiteY0" fmla="*/ 0 h 275196"/>
                  <a:gd name="connsiteX1" fmla="*/ 2307 w 1647"/>
                  <a:gd name="connsiteY1" fmla="*/ 275855 h 275196"/>
                </a:gdLst>
                <a:ahLst/>
                <a:cxnLst>
                  <a:cxn ang="0">
                    <a:pos x="connsiteX0" y="connsiteY0"/>
                  </a:cxn>
                  <a:cxn ang="0">
                    <a:pos x="connsiteX1" y="connsiteY1"/>
                  </a:cxn>
                </a:cxnLst>
                <a:rect l="l" t="t" r="r" b="b"/>
                <a:pathLst>
                  <a:path w="1647" h="275196">
                    <a:moveTo>
                      <a:pt x="0" y="0"/>
                    </a:moveTo>
                    <a:lnTo>
                      <a:pt x="2307" y="275855"/>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5" name="任意多边形: 形状 64"/>
              <p:cNvSpPr/>
              <p:nvPr/>
            </p:nvSpPr>
            <p:spPr>
              <a:xfrm>
                <a:off x="6263770" y="6368609"/>
                <a:ext cx="3296" cy="285084"/>
              </a:xfrm>
              <a:custGeom>
                <a:avLst/>
                <a:gdLst>
                  <a:gd name="connsiteX0" fmla="*/ 0 w 3295"/>
                  <a:gd name="connsiteY0" fmla="*/ 0 h 285083"/>
                  <a:gd name="connsiteX1" fmla="*/ 4284 w 3295"/>
                  <a:gd name="connsiteY1" fmla="*/ 285578 h 285083"/>
                </a:gdLst>
                <a:ahLst/>
                <a:cxnLst>
                  <a:cxn ang="0">
                    <a:pos x="connsiteX0" y="connsiteY0"/>
                  </a:cxn>
                  <a:cxn ang="0">
                    <a:pos x="connsiteX1" y="connsiteY1"/>
                  </a:cxn>
                </a:cxnLst>
                <a:rect l="l" t="t" r="r" b="b"/>
                <a:pathLst>
                  <a:path w="3295" h="285083">
                    <a:moveTo>
                      <a:pt x="0" y="0"/>
                    </a:moveTo>
                    <a:lnTo>
                      <a:pt x="4284"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6" name="任意多边形: 形状 65"/>
              <p:cNvSpPr/>
              <p:nvPr/>
            </p:nvSpPr>
            <p:spPr>
              <a:xfrm>
                <a:off x="6319798" y="6360864"/>
                <a:ext cx="3296" cy="296619"/>
              </a:xfrm>
              <a:custGeom>
                <a:avLst/>
                <a:gdLst>
                  <a:gd name="connsiteX0" fmla="*/ 0 w 3295"/>
                  <a:gd name="connsiteY0" fmla="*/ 0 h 296618"/>
                  <a:gd name="connsiteX1" fmla="*/ 3296 w 3295"/>
                  <a:gd name="connsiteY1" fmla="*/ 296619 h 296618"/>
                </a:gdLst>
                <a:ahLst/>
                <a:cxnLst>
                  <a:cxn ang="0">
                    <a:pos x="connsiteX0" y="connsiteY0"/>
                  </a:cxn>
                  <a:cxn ang="0">
                    <a:pos x="connsiteX1" y="connsiteY1"/>
                  </a:cxn>
                </a:cxnLst>
                <a:rect l="l" t="t" r="r" b="b"/>
                <a:pathLst>
                  <a:path w="3295" h="296618">
                    <a:moveTo>
                      <a:pt x="0" y="0"/>
                    </a:moveTo>
                    <a:lnTo>
                      <a:pt x="3296" y="29661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7" name="任意多边形: 形状 66"/>
              <p:cNvSpPr/>
              <p:nvPr/>
            </p:nvSpPr>
            <p:spPr>
              <a:xfrm>
                <a:off x="6487553" y="6311263"/>
                <a:ext cx="11535" cy="542153"/>
              </a:xfrm>
              <a:custGeom>
                <a:avLst/>
                <a:gdLst>
                  <a:gd name="connsiteX0" fmla="*/ 0 w 11535"/>
                  <a:gd name="connsiteY0" fmla="*/ 0 h 542153"/>
                  <a:gd name="connsiteX1" fmla="*/ 12359 w 11535"/>
                  <a:gd name="connsiteY1" fmla="*/ 542318 h 542153"/>
                </a:gdLst>
                <a:ahLst/>
                <a:cxnLst>
                  <a:cxn ang="0">
                    <a:pos x="connsiteX0" y="connsiteY0"/>
                  </a:cxn>
                  <a:cxn ang="0">
                    <a:pos x="connsiteX1" y="connsiteY1"/>
                  </a:cxn>
                </a:cxnLst>
                <a:rect l="l" t="t" r="r" b="b"/>
                <a:pathLst>
                  <a:path w="11535" h="542153">
                    <a:moveTo>
                      <a:pt x="0" y="0"/>
                    </a:moveTo>
                    <a:lnTo>
                      <a:pt x="12359" y="54231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8" name="任意多边形: 形状 67"/>
              <p:cNvSpPr/>
              <p:nvPr/>
            </p:nvSpPr>
            <p:spPr>
              <a:xfrm>
                <a:off x="6489530" y="6395305"/>
                <a:ext cx="29662" cy="11535"/>
              </a:xfrm>
              <a:custGeom>
                <a:avLst/>
                <a:gdLst>
                  <a:gd name="connsiteX0" fmla="*/ 0 w 29661"/>
                  <a:gd name="connsiteY0" fmla="*/ 12359 h 11535"/>
                  <a:gd name="connsiteX1" fmla="*/ 30156 w 29661"/>
                  <a:gd name="connsiteY1" fmla="*/ 0 h 11535"/>
                </a:gdLst>
                <a:ahLst/>
                <a:cxnLst>
                  <a:cxn ang="0">
                    <a:pos x="connsiteX0" y="connsiteY0"/>
                  </a:cxn>
                  <a:cxn ang="0">
                    <a:pos x="connsiteX1" y="connsiteY1"/>
                  </a:cxn>
                </a:cxnLst>
                <a:rect l="l" t="t" r="r" b="b"/>
                <a:pathLst>
                  <a:path w="29661" h="11535">
                    <a:moveTo>
                      <a:pt x="0" y="12359"/>
                    </a:moveTo>
                    <a:cubicBezTo>
                      <a:pt x="0" y="12359"/>
                      <a:pt x="22576" y="330"/>
                      <a:pt x="3015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69" name="任意多边形: 形状 68"/>
              <p:cNvSpPr/>
              <p:nvPr/>
            </p:nvSpPr>
            <p:spPr>
              <a:xfrm>
                <a:off x="6490519" y="6410059"/>
                <a:ext cx="84042" cy="16479"/>
              </a:xfrm>
              <a:custGeom>
                <a:avLst/>
                <a:gdLst>
                  <a:gd name="connsiteX0" fmla="*/ 0 w 84042"/>
                  <a:gd name="connsiteY0" fmla="*/ 16720 h 16478"/>
                  <a:gd name="connsiteX1" fmla="*/ 84042 w 84042"/>
                  <a:gd name="connsiteY1" fmla="*/ 8481 h 16478"/>
                </a:gdLst>
                <a:ahLst/>
                <a:cxnLst>
                  <a:cxn ang="0">
                    <a:pos x="connsiteX0" y="connsiteY0"/>
                  </a:cxn>
                  <a:cxn ang="0">
                    <a:pos x="connsiteX1" y="connsiteY1"/>
                  </a:cxn>
                </a:cxnLst>
                <a:rect l="l" t="t" r="r" b="b"/>
                <a:pathLst>
                  <a:path w="84042" h="16478">
                    <a:moveTo>
                      <a:pt x="0" y="16720"/>
                    </a:moveTo>
                    <a:cubicBezTo>
                      <a:pt x="0" y="16720"/>
                      <a:pt x="54874" y="-14590"/>
                      <a:pt x="84042" y="8481"/>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0" name="任意多边形: 形状 69"/>
              <p:cNvSpPr/>
              <p:nvPr/>
            </p:nvSpPr>
            <p:spPr>
              <a:xfrm>
                <a:off x="6491178" y="6464667"/>
                <a:ext cx="85690" cy="13183"/>
              </a:xfrm>
              <a:custGeom>
                <a:avLst/>
                <a:gdLst>
                  <a:gd name="connsiteX0" fmla="*/ 0 w 85689"/>
                  <a:gd name="connsiteY0" fmla="*/ 14351 h 13183"/>
                  <a:gd name="connsiteX1" fmla="*/ 86184 w 85689"/>
                  <a:gd name="connsiteY1" fmla="*/ 7265 h 13183"/>
                </a:gdLst>
                <a:ahLst/>
                <a:cxnLst>
                  <a:cxn ang="0">
                    <a:pos x="connsiteX0" y="connsiteY0"/>
                  </a:cxn>
                  <a:cxn ang="0">
                    <a:pos x="connsiteX1" y="connsiteY1"/>
                  </a:cxn>
                </a:cxnLst>
                <a:rect l="l" t="t" r="r" b="b"/>
                <a:pathLst>
                  <a:path w="85689" h="13183">
                    <a:moveTo>
                      <a:pt x="0" y="14351"/>
                    </a:moveTo>
                    <a:cubicBezTo>
                      <a:pt x="0" y="14351"/>
                      <a:pt x="66410" y="-12510"/>
                      <a:pt x="86184" y="726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1" name="任意多边形: 形状 70"/>
              <p:cNvSpPr/>
              <p:nvPr/>
            </p:nvSpPr>
            <p:spPr>
              <a:xfrm>
                <a:off x="6492167" y="6510121"/>
                <a:ext cx="85690" cy="11535"/>
              </a:xfrm>
              <a:custGeom>
                <a:avLst/>
                <a:gdLst>
                  <a:gd name="connsiteX0" fmla="*/ 0 w 85689"/>
                  <a:gd name="connsiteY0" fmla="*/ 12236 h 11535"/>
                  <a:gd name="connsiteX1" fmla="*/ 86184 w 85689"/>
                  <a:gd name="connsiteY1" fmla="*/ 5150 h 11535"/>
                </a:gdLst>
                <a:ahLst/>
                <a:cxnLst>
                  <a:cxn ang="0">
                    <a:pos x="connsiteX0" y="connsiteY0"/>
                  </a:cxn>
                  <a:cxn ang="0">
                    <a:pos x="connsiteX1" y="connsiteY1"/>
                  </a:cxn>
                </a:cxnLst>
                <a:rect l="l" t="t" r="r" b="b"/>
                <a:pathLst>
                  <a:path w="85689" h="11535">
                    <a:moveTo>
                      <a:pt x="0" y="12236"/>
                    </a:moveTo>
                    <a:cubicBezTo>
                      <a:pt x="0" y="12236"/>
                      <a:pt x="56028" y="-9681"/>
                      <a:pt x="86184" y="515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2" name="任意多边形: 形状 71"/>
              <p:cNvSpPr/>
              <p:nvPr/>
            </p:nvSpPr>
            <p:spPr>
              <a:xfrm>
                <a:off x="6493320" y="6554521"/>
                <a:ext cx="85690" cy="11535"/>
              </a:xfrm>
              <a:custGeom>
                <a:avLst/>
                <a:gdLst>
                  <a:gd name="connsiteX0" fmla="*/ 0 w 85689"/>
                  <a:gd name="connsiteY0" fmla="*/ 11834 h 11535"/>
                  <a:gd name="connsiteX1" fmla="*/ 86184 w 85689"/>
                  <a:gd name="connsiteY1" fmla="*/ 5737 h 11535"/>
                </a:gdLst>
                <a:ahLst/>
                <a:cxnLst>
                  <a:cxn ang="0">
                    <a:pos x="connsiteX0" y="connsiteY0"/>
                  </a:cxn>
                  <a:cxn ang="0">
                    <a:pos x="connsiteX1" y="connsiteY1"/>
                  </a:cxn>
                </a:cxnLst>
                <a:rect l="l" t="t" r="r" b="b"/>
                <a:pathLst>
                  <a:path w="85689" h="11535">
                    <a:moveTo>
                      <a:pt x="0" y="11834"/>
                    </a:moveTo>
                    <a:cubicBezTo>
                      <a:pt x="0" y="11834"/>
                      <a:pt x="69211" y="-10083"/>
                      <a:pt x="86184" y="573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3" name="任意多边形: 形状 72"/>
              <p:cNvSpPr/>
              <p:nvPr/>
            </p:nvSpPr>
            <p:spPr>
              <a:xfrm>
                <a:off x="6494968" y="6599209"/>
                <a:ext cx="84042" cy="11535"/>
              </a:xfrm>
              <a:custGeom>
                <a:avLst/>
                <a:gdLst>
                  <a:gd name="connsiteX0" fmla="*/ 0 w 84042"/>
                  <a:gd name="connsiteY0" fmla="*/ 12792 h 11535"/>
                  <a:gd name="connsiteX1" fmla="*/ 85196 w 84042"/>
                  <a:gd name="connsiteY1" fmla="*/ 5047 h 11535"/>
                </a:gdLst>
                <a:ahLst/>
                <a:cxnLst>
                  <a:cxn ang="0">
                    <a:pos x="connsiteX0" y="connsiteY0"/>
                  </a:cxn>
                  <a:cxn ang="0">
                    <a:pos x="connsiteX1" y="connsiteY1"/>
                  </a:cxn>
                </a:cxnLst>
                <a:rect l="l" t="t" r="r" b="b"/>
                <a:pathLst>
                  <a:path w="84042" h="11535">
                    <a:moveTo>
                      <a:pt x="0" y="12792"/>
                    </a:moveTo>
                    <a:cubicBezTo>
                      <a:pt x="0" y="12792"/>
                      <a:pt x="52732" y="-9784"/>
                      <a:pt x="85196" y="504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4" name="任意多边形: 形状 73"/>
              <p:cNvSpPr/>
              <p:nvPr/>
            </p:nvSpPr>
            <p:spPr>
              <a:xfrm>
                <a:off x="6495462" y="6644909"/>
                <a:ext cx="85690" cy="9887"/>
              </a:xfrm>
              <a:custGeom>
                <a:avLst/>
                <a:gdLst>
                  <a:gd name="connsiteX0" fmla="*/ 0 w 85689"/>
                  <a:gd name="connsiteY0" fmla="*/ 10432 h 9887"/>
                  <a:gd name="connsiteX1" fmla="*/ 86843 w 85689"/>
                  <a:gd name="connsiteY1" fmla="*/ 3840 h 9887"/>
                </a:gdLst>
                <a:ahLst/>
                <a:cxnLst>
                  <a:cxn ang="0">
                    <a:pos x="connsiteX0" y="connsiteY0"/>
                  </a:cxn>
                  <a:cxn ang="0">
                    <a:pos x="connsiteX1" y="connsiteY1"/>
                  </a:cxn>
                </a:cxnLst>
                <a:rect l="l" t="t" r="r" b="b"/>
                <a:pathLst>
                  <a:path w="85689" h="9887">
                    <a:moveTo>
                      <a:pt x="0" y="10432"/>
                    </a:moveTo>
                    <a:cubicBezTo>
                      <a:pt x="0" y="10432"/>
                      <a:pt x="57182" y="-7695"/>
                      <a:pt x="86843" y="384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5" name="任意多边形: 形状 74"/>
              <p:cNvSpPr/>
              <p:nvPr/>
            </p:nvSpPr>
            <p:spPr>
              <a:xfrm>
                <a:off x="6496122" y="6690976"/>
                <a:ext cx="87338" cy="9887"/>
              </a:xfrm>
              <a:custGeom>
                <a:avLst/>
                <a:gdLst>
                  <a:gd name="connsiteX0" fmla="*/ 0 w 87337"/>
                  <a:gd name="connsiteY0" fmla="*/ 10012 h 9887"/>
                  <a:gd name="connsiteX1" fmla="*/ 87338 w 87337"/>
                  <a:gd name="connsiteY1" fmla="*/ 3914 h 9887"/>
                </a:gdLst>
                <a:ahLst/>
                <a:cxnLst>
                  <a:cxn ang="0">
                    <a:pos x="connsiteX0" y="connsiteY0"/>
                  </a:cxn>
                  <a:cxn ang="0">
                    <a:pos x="connsiteX1" y="connsiteY1"/>
                  </a:cxn>
                </a:cxnLst>
                <a:rect l="l" t="t" r="r" b="b"/>
                <a:pathLst>
                  <a:path w="87337" h="9887">
                    <a:moveTo>
                      <a:pt x="0" y="10012"/>
                    </a:moveTo>
                    <a:cubicBezTo>
                      <a:pt x="0" y="10012"/>
                      <a:pt x="61466" y="-7621"/>
                      <a:pt x="87338" y="3914"/>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6" name="任意多边形: 形状 7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7" name="任意多边形: 形状 76"/>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8" name="任意多边形: 形状 77"/>
              <p:cNvSpPr/>
              <p:nvPr/>
            </p:nvSpPr>
            <p:spPr>
              <a:xfrm>
                <a:off x="6498758" y="6772706"/>
                <a:ext cx="88986" cy="6592"/>
              </a:xfrm>
              <a:custGeom>
                <a:avLst/>
                <a:gdLst>
                  <a:gd name="connsiteX0" fmla="*/ 0 w 88985"/>
                  <a:gd name="connsiteY0" fmla="*/ 7379 h 6591"/>
                  <a:gd name="connsiteX1" fmla="*/ 89480 w 88985"/>
                  <a:gd name="connsiteY1" fmla="*/ 3589 h 6591"/>
                </a:gdLst>
                <a:ahLst/>
                <a:cxnLst>
                  <a:cxn ang="0">
                    <a:pos x="connsiteX0" y="connsiteY0"/>
                  </a:cxn>
                  <a:cxn ang="0">
                    <a:pos x="connsiteX1" y="connsiteY1"/>
                  </a:cxn>
                </a:cxnLst>
                <a:rect l="l" t="t" r="r" b="b"/>
                <a:pathLst>
                  <a:path w="88985" h="6591">
                    <a:moveTo>
                      <a:pt x="0" y="7379"/>
                    </a:moveTo>
                    <a:cubicBezTo>
                      <a:pt x="0" y="7379"/>
                      <a:pt x="65421" y="-6298"/>
                      <a:pt x="89480" y="358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79" name="任意多边形: 形状 78"/>
              <p:cNvSpPr/>
              <p:nvPr/>
            </p:nvSpPr>
            <p:spPr>
              <a:xfrm>
                <a:off x="5507392" y="6391754"/>
                <a:ext cx="90634" cy="36253"/>
              </a:xfrm>
              <a:custGeom>
                <a:avLst/>
                <a:gdLst>
                  <a:gd name="connsiteX0" fmla="*/ 43339 w 90633"/>
                  <a:gd name="connsiteY0" fmla="*/ 256 h 36253"/>
                  <a:gd name="connsiteX1" fmla="*/ 90798 w 90633"/>
                  <a:gd name="connsiteY1" fmla="*/ 17558 h 36253"/>
                  <a:gd name="connsiteX2" fmla="*/ 90634 w 90633"/>
                  <a:gd name="connsiteY2" fmla="*/ 37827 h 36253"/>
                  <a:gd name="connsiteX3" fmla="*/ 0 w 90633"/>
                  <a:gd name="connsiteY3" fmla="*/ 26622 h 36253"/>
                  <a:gd name="connsiteX4" fmla="*/ 659 w 90633"/>
                  <a:gd name="connsiteY4" fmla="*/ 10143 h 36253"/>
                  <a:gd name="connsiteX5" fmla="*/ 43339 w 90633"/>
                  <a:gd name="connsiteY5" fmla="*/ 256 h 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33" h="36253">
                    <a:moveTo>
                      <a:pt x="43339" y="256"/>
                    </a:moveTo>
                    <a:cubicBezTo>
                      <a:pt x="67398" y="3551"/>
                      <a:pt x="90798" y="17558"/>
                      <a:pt x="90798" y="17558"/>
                    </a:cubicBezTo>
                    <a:lnTo>
                      <a:pt x="90634" y="37827"/>
                    </a:lnTo>
                    <a:cubicBezTo>
                      <a:pt x="41197" y="8660"/>
                      <a:pt x="0" y="26622"/>
                      <a:pt x="0" y="26622"/>
                    </a:cubicBezTo>
                    <a:lnTo>
                      <a:pt x="659" y="10143"/>
                    </a:lnTo>
                    <a:cubicBezTo>
                      <a:pt x="494" y="10143"/>
                      <a:pt x="29003" y="-1887"/>
                      <a:pt x="43339" y="25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0" name="任意多边形: 形状 79"/>
              <p:cNvSpPr/>
              <p:nvPr/>
            </p:nvSpPr>
            <p:spPr>
              <a:xfrm>
                <a:off x="6490189" y="6393901"/>
                <a:ext cx="82394" cy="34606"/>
              </a:xfrm>
              <a:custGeom>
                <a:avLst/>
                <a:gdLst>
                  <a:gd name="connsiteX0" fmla="*/ 46965 w 82394"/>
                  <a:gd name="connsiteY0" fmla="*/ 86 h 34605"/>
                  <a:gd name="connsiteX1" fmla="*/ 0 w 82394"/>
                  <a:gd name="connsiteY1" fmla="*/ 15411 h 34605"/>
                  <a:gd name="connsiteX2" fmla="*/ 165 w 82394"/>
                  <a:gd name="connsiteY2" fmla="*/ 35680 h 34605"/>
                  <a:gd name="connsiteX3" fmla="*/ 83383 w 82394"/>
                  <a:gd name="connsiteY3" fmla="*/ 22003 h 34605"/>
                  <a:gd name="connsiteX4" fmla="*/ 82889 w 82394"/>
                  <a:gd name="connsiteY4" fmla="*/ 8984 h 34605"/>
                  <a:gd name="connsiteX5" fmla="*/ 79428 w 82394"/>
                  <a:gd name="connsiteY5" fmla="*/ 4535 h 34605"/>
                  <a:gd name="connsiteX6" fmla="*/ 46965 w 82394"/>
                  <a:gd name="connsiteY6" fmla="*/ 86 h 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4" h="34605">
                    <a:moveTo>
                      <a:pt x="46965" y="86"/>
                    </a:moveTo>
                    <a:cubicBezTo>
                      <a:pt x="22741" y="1569"/>
                      <a:pt x="0" y="15411"/>
                      <a:pt x="0" y="15411"/>
                    </a:cubicBezTo>
                    <a:lnTo>
                      <a:pt x="165" y="35680"/>
                    </a:lnTo>
                    <a:cubicBezTo>
                      <a:pt x="49601" y="6513"/>
                      <a:pt x="83383" y="22003"/>
                      <a:pt x="83383" y="22003"/>
                    </a:cubicBezTo>
                    <a:lnTo>
                      <a:pt x="82889" y="8984"/>
                    </a:lnTo>
                    <a:cubicBezTo>
                      <a:pt x="82889" y="6842"/>
                      <a:pt x="81405" y="5029"/>
                      <a:pt x="79428" y="4535"/>
                    </a:cubicBezTo>
                    <a:cubicBezTo>
                      <a:pt x="72836" y="2722"/>
                      <a:pt x="58170" y="-573"/>
                      <a:pt x="46965" y="8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1" name="任意多边形: 形状 80"/>
              <p:cNvSpPr/>
              <p:nvPr/>
            </p:nvSpPr>
            <p:spPr>
              <a:xfrm>
                <a:off x="5504590" y="6457653"/>
                <a:ext cx="92281" cy="14831"/>
              </a:xfrm>
              <a:custGeom>
                <a:avLst/>
                <a:gdLst>
                  <a:gd name="connsiteX0" fmla="*/ 0 w 92281"/>
                  <a:gd name="connsiteY0" fmla="*/ 7028 h 14830"/>
                  <a:gd name="connsiteX1" fmla="*/ 92281 w 92281"/>
                  <a:gd name="connsiteY1" fmla="*/ 15762 h 14830"/>
                </a:gdLst>
                <a:ahLst/>
                <a:cxnLst>
                  <a:cxn ang="0">
                    <a:pos x="connsiteX0" y="connsiteY0"/>
                  </a:cxn>
                  <a:cxn ang="0">
                    <a:pos x="connsiteX1" y="connsiteY1"/>
                  </a:cxn>
                </a:cxnLst>
                <a:rect l="l" t="t" r="r" b="b"/>
                <a:pathLst>
                  <a:path w="92281" h="14830">
                    <a:moveTo>
                      <a:pt x="0" y="7028"/>
                    </a:moveTo>
                    <a:cubicBezTo>
                      <a:pt x="0" y="7028"/>
                      <a:pt x="35924" y="-13571"/>
                      <a:pt x="92281" y="1576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2" name="任意多边形: 形状 81"/>
              <p:cNvSpPr/>
              <p:nvPr/>
            </p:nvSpPr>
            <p:spPr>
              <a:xfrm>
                <a:off x="5503437" y="6502765"/>
                <a:ext cx="90634" cy="11535"/>
              </a:xfrm>
              <a:custGeom>
                <a:avLst/>
                <a:gdLst>
                  <a:gd name="connsiteX0" fmla="*/ 0 w 90633"/>
                  <a:gd name="connsiteY0" fmla="*/ 6409 h 11535"/>
                  <a:gd name="connsiteX1" fmla="*/ 91787 w 90633"/>
                  <a:gd name="connsiteY1" fmla="*/ 13000 h 11535"/>
                </a:gdLst>
                <a:ahLst/>
                <a:cxnLst>
                  <a:cxn ang="0">
                    <a:pos x="connsiteX0" y="connsiteY0"/>
                  </a:cxn>
                  <a:cxn ang="0">
                    <a:pos x="connsiteX1" y="connsiteY1"/>
                  </a:cxn>
                </a:cxnLst>
                <a:rect l="l" t="t" r="r" b="b"/>
                <a:pathLst>
                  <a:path w="90633" h="11535">
                    <a:moveTo>
                      <a:pt x="0" y="6409"/>
                    </a:moveTo>
                    <a:cubicBezTo>
                      <a:pt x="0" y="6409"/>
                      <a:pt x="28014" y="-11718"/>
                      <a:pt x="91787" y="1300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3" name="任意多边形: 形状 82"/>
              <p:cNvSpPr/>
              <p:nvPr/>
            </p:nvSpPr>
            <p:spPr>
              <a:xfrm>
                <a:off x="5502942" y="6549220"/>
                <a:ext cx="88986" cy="11535"/>
              </a:xfrm>
              <a:custGeom>
                <a:avLst/>
                <a:gdLst>
                  <a:gd name="connsiteX0" fmla="*/ 0 w 88985"/>
                  <a:gd name="connsiteY0" fmla="*/ 6094 h 11535"/>
                  <a:gd name="connsiteX1" fmla="*/ 89480 w 88985"/>
                  <a:gd name="connsiteY1" fmla="*/ 13180 h 11535"/>
                </a:gdLst>
                <a:ahLst/>
                <a:cxnLst>
                  <a:cxn ang="0">
                    <a:pos x="connsiteX0" y="connsiteY0"/>
                  </a:cxn>
                  <a:cxn ang="0">
                    <a:pos x="connsiteX1" y="connsiteY1"/>
                  </a:cxn>
                </a:cxnLst>
                <a:rect l="l" t="t" r="r" b="b"/>
                <a:pathLst>
                  <a:path w="88985" h="11535">
                    <a:moveTo>
                      <a:pt x="0" y="6094"/>
                    </a:moveTo>
                    <a:cubicBezTo>
                      <a:pt x="0" y="6094"/>
                      <a:pt x="39055" y="-11538"/>
                      <a:pt x="89480" y="1318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4" name="任意多边形: 形状 83"/>
              <p:cNvSpPr/>
              <p:nvPr/>
            </p:nvSpPr>
            <p:spPr>
              <a:xfrm>
                <a:off x="5501294" y="6596376"/>
                <a:ext cx="88986" cy="11535"/>
              </a:xfrm>
              <a:custGeom>
                <a:avLst/>
                <a:gdLst>
                  <a:gd name="connsiteX0" fmla="*/ 0 w 88985"/>
                  <a:gd name="connsiteY0" fmla="*/ 6727 h 11535"/>
                  <a:gd name="connsiteX1" fmla="*/ 90139 w 88985"/>
                  <a:gd name="connsiteY1" fmla="*/ 12825 h 11535"/>
                </a:gdLst>
                <a:ahLst/>
                <a:cxnLst>
                  <a:cxn ang="0">
                    <a:pos x="connsiteX0" y="connsiteY0"/>
                  </a:cxn>
                  <a:cxn ang="0">
                    <a:pos x="connsiteX1" y="connsiteY1"/>
                  </a:cxn>
                </a:cxnLst>
                <a:rect l="l" t="t" r="r" b="b"/>
                <a:pathLst>
                  <a:path w="88985" h="11535">
                    <a:moveTo>
                      <a:pt x="0" y="6727"/>
                    </a:moveTo>
                    <a:cubicBezTo>
                      <a:pt x="0" y="6727"/>
                      <a:pt x="30815" y="-11894"/>
                      <a:pt x="90139" y="1282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5" name="任意多边形: 形状 84"/>
              <p:cNvSpPr/>
              <p:nvPr/>
            </p:nvSpPr>
            <p:spPr>
              <a:xfrm>
                <a:off x="5500141" y="6645877"/>
                <a:ext cx="90634" cy="11535"/>
              </a:xfrm>
              <a:custGeom>
                <a:avLst/>
                <a:gdLst>
                  <a:gd name="connsiteX0" fmla="*/ 0 w 90633"/>
                  <a:gd name="connsiteY0" fmla="*/ 3366 h 11535"/>
                  <a:gd name="connsiteX1" fmla="*/ 92281 w 90633"/>
                  <a:gd name="connsiteY1" fmla="*/ 12759 h 11535"/>
                </a:gdLst>
                <a:ahLst/>
                <a:cxnLst>
                  <a:cxn ang="0">
                    <a:pos x="connsiteX0" y="connsiteY0"/>
                  </a:cxn>
                  <a:cxn ang="0">
                    <a:pos x="connsiteX1" y="connsiteY1"/>
                  </a:cxn>
                </a:cxnLst>
                <a:rect l="l" t="t" r="r" b="b"/>
                <a:pathLst>
                  <a:path w="90633" h="11535">
                    <a:moveTo>
                      <a:pt x="0" y="3366"/>
                    </a:moveTo>
                    <a:cubicBezTo>
                      <a:pt x="0" y="3366"/>
                      <a:pt x="46635" y="-8663"/>
                      <a:pt x="92281" y="1275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6" name="任意多边形: 形状 85"/>
              <p:cNvSpPr/>
              <p:nvPr/>
            </p:nvSpPr>
            <p:spPr>
              <a:xfrm>
                <a:off x="5497999" y="6693238"/>
                <a:ext cx="90634" cy="8239"/>
              </a:xfrm>
              <a:custGeom>
                <a:avLst/>
                <a:gdLst>
                  <a:gd name="connsiteX0" fmla="*/ 0 w 90633"/>
                  <a:gd name="connsiteY0" fmla="*/ 4948 h 8239"/>
                  <a:gd name="connsiteX1" fmla="*/ 91128 w 90633"/>
                  <a:gd name="connsiteY1" fmla="*/ 9397 h 8239"/>
                </a:gdLst>
                <a:ahLst/>
                <a:cxnLst>
                  <a:cxn ang="0">
                    <a:pos x="connsiteX0" y="connsiteY0"/>
                  </a:cxn>
                  <a:cxn ang="0">
                    <a:pos x="connsiteX1" y="connsiteY1"/>
                  </a:cxn>
                </a:cxnLst>
                <a:rect l="l" t="t" r="r" b="b"/>
                <a:pathLst>
                  <a:path w="90633" h="8239">
                    <a:moveTo>
                      <a:pt x="0" y="4948"/>
                    </a:moveTo>
                    <a:cubicBezTo>
                      <a:pt x="0" y="4948"/>
                      <a:pt x="42351" y="-8730"/>
                      <a:pt x="91128" y="939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7" name="任意多边形: 形状 86"/>
              <p:cNvSpPr/>
              <p:nvPr/>
            </p:nvSpPr>
            <p:spPr>
              <a:xfrm>
                <a:off x="5497504" y="6430075"/>
                <a:ext cx="100521" cy="420210"/>
              </a:xfrm>
              <a:custGeom>
                <a:avLst/>
                <a:gdLst>
                  <a:gd name="connsiteX0" fmla="*/ 100521 w 100520"/>
                  <a:gd name="connsiteY0" fmla="*/ 0 h 420209"/>
                  <a:gd name="connsiteX1" fmla="*/ 85690 w 100520"/>
                  <a:gd name="connsiteY1" fmla="*/ 420210 h 420209"/>
                  <a:gd name="connsiteX2" fmla="*/ 494 w 100520"/>
                  <a:gd name="connsiteY2" fmla="*/ 411806 h 420209"/>
                  <a:gd name="connsiteX3" fmla="*/ 0 w 100520"/>
                  <a:gd name="connsiteY3" fmla="*/ 315405 h 420209"/>
                  <a:gd name="connsiteX4" fmla="*/ 89480 w 100520"/>
                  <a:gd name="connsiteY4" fmla="*/ 320348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0" h="420209">
                    <a:moveTo>
                      <a:pt x="100521" y="0"/>
                    </a:moveTo>
                    <a:lnTo>
                      <a:pt x="85690" y="420210"/>
                    </a:lnTo>
                    <a:lnTo>
                      <a:pt x="494" y="411806"/>
                    </a:lnTo>
                    <a:lnTo>
                      <a:pt x="0" y="315405"/>
                    </a:lnTo>
                    <a:cubicBezTo>
                      <a:pt x="0" y="315405"/>
                      <a:pt x="64762" y="308319"/>
                      <a:pt x="89480" y="320348"/>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8" name="任意多边形: 形状 87"/>
              <p:cNvSpPr/>
              <p:nvPr/>
            </p:nvSpPr>
            <p:spPr>
              <a:xfrm>
                <a:off x="6488706" y="6430075"/>
                <a:ext cx="98873" cy="420210"/>
              </a:xfrm>
              <a:custGeom>
                <a:avLst/>
                <a:gdLst>
                  <a:gd name="connsiteX0" fmla="*/ 0 w 98872"/>
                  <a:gd name="connsiteY0" fmla="*/ 0 h 420209"/>
                  <a:gd name="connsiteX1" fmla="*/ 14831 w 98872"/>
                  <a:gd name="connsiteY1" fmla="*/ 420210 h 420209"/>
                  <a:gd name="connsiteX2" fmla="*/ 100027 w 98872"/>
                  <a:gd name="connsiteY2" fmla="*/ 411641 h 420209"/>
                  <a:gd name="connsiteX3" fmla="*/ 95907 w 98872"/>
                  <a:gd name="connsiteY3" fmla="*/ 312768 h 420209"/>
                  <a:gd name="connsiteX4" fmla="*/ 11041 w 98872"/>
                  <a:gd name="connsiteY4" fmla="*/ 320183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420209">
                    <a:moveTo>
                      <a:pt x="0" y="0"/>
                    </a:moveTo>
                    <a:lnTo>
                      <a:pt x="14831" y="420210"/>
                    </a:lnTo>
                    <a:lnTo>
                      <a:pt x="100027" y="411641"/>
                    </a:lnTo>
                    <a:lnTo>
                      <a:pt x="95907" y="312768"/>
                    </a:lnTo>
                    <a:cubicBezTo>
                      <a:pt x="95907" y="312768"/>
                      <a:pt x="35759" y="307989"/>
                      <a:pt x="11041" y="320183"/>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89" name="任意多边形: 形状 88"/>
              <p:cNvSpPr/>
              <p:nvPr/>
            </p:nvSpPr>
            <p:spPr>
              <a:xfrm>
                <a:off x="5598190" y="6308791"/>
                <a:ext cx="1648" cy="105464"/>
              </a:xfrm>
              <a:custGeom>
                <a:avLst/>
                <a:gdLst>
                  <a:gd name="connsiteX0" fmla="*/ 330 w 0"/>
                  <a:gd name="connsiteY0" fmla="*/ 0 h 105464"/>
                  <a:gd name="connsiteX1" fmla="*/ 0 w 0"/>
                  <a:gd name="connsiteY1" fmla="*/ 105629 h 105464"/>
                </a:gdLst>
                <a:ahLst/>
                <a:cxnLst>
                  <a:cxn ang="0">
                    <a:pos x="connsiteX0" y="connsiteY0"/>
                  </a:cxn>
                  <a:cxn ang="0">
                    <a:pos x="connsiteX1" y="connsiteY1"/>
                  </a:cxn>
                </a:cxnLst>
                <a:rect l="l" t="t" r="r" b="b"/>
                <a:pathLst>
                  <a:path h="105464">
                    <a:moveTo>
                      <a:pt x="330" y="0"/>
                    </a:moveTo>
                    <a:lnTo>
                      <a:pt x="0" y="10562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90" name="任意多边形: 形状 89"/>
              <p:cNvSpPr/>
              <p:nvPr/>
            </p:nvSpPr>
            <p:spPr>
              <a:xfrm>
                <a:off x="5907168" y="6707691"/>
                <a:ext cx="11535" cy="123591"/>
              </a:xfrm>
              <a:custGeom>
                <a:avLst/>
                <a:gdLst>
                  <a:gd name="connsiteX0" fmla="*/ 3296 w 11535"/>
                  <a:gd name="connsiteY0" fmla="*/ 659 h 123591"/>
                  <a:gd name="connsiteX1" fmla="*/ 0 w 11535"/>
                  <a:gd name="connsiteY1" fmla="*/ 123591 h 123591"/>
                  <a:gd name="connsiteX2" fmla="*/ 9887 w 11535"/>
                  <a:gd name="connsiteY2" fmla="*/ 123097 h 123591"/>
                  <a:gd name="connsiteX3" fmla="*/ 12194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3296" y="659"/>
                    </a:moveTo>
                    <a:lnTo>
                      <a:pt x="0" y="123591"/>
                    </a:lnTo>
                    <a:lnTo>
                      <a:pt x="9887" y="123097"/>
                    </a:lnTo>
                    <a:lnTo>
                      <a:pt x="12194"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1" name="任意多边形: 形状 90"/>
              <p:cNvSpPr/>
              <p:nvPr/>
            </p:nvSpPr>
            <p:spPr>
              <a:xfrm>
                <a:off x="5807306" y="6703149"/>
                <a:ext cx="11535" cy="125239"/>
              </a:xfrm>
              <a:custGeom>
                <a:avLst/>
                <a:gdLst>
                  <a:gd name="connsiteX0" fmla="*/ 3790 w 11535"/>
                  <a:gd name="connsiteY0" fmla="*/ 0 h 125239"/>
                  <a:gd name="connsiteX1" fmla="*/ 0 w 11535"/>
                  <a:gd name="connsiteY1" fmla="*/ 126228 h 125239"/>
                  <a:gd name="connsiteX2" fmla="*/ 9887 w 11535"/>
                  <a:gd name="connsiteY2" fmla="*/ 125733 h 125239"/>
                  <a:gd name="connsiteX3" fmla="*/ 12853 w 11535"/>
                  <a:gd name="connsiteY3" fmla="*/ 824 h 125239"/>
                </a:gdLst>
                <a:ahLst/>
                <a:cxnLst>
                  <a:cxn ang="0">
                    <a:pos x="connsiteX0" y="connsiteY0"/>
                  </a:cxn>
                  <a:cxn ang="0">
                    <a:pos x="connsiteX1" y="connsiteY1"/>
                  </a:cxn>
                  <a:cxn ang="0">
                    <a:pos x="connsiteX2" y="connsiteY2"/>
                  </a:cxn>
                  <a:cxn ang="0">
                    <a:pos x="connsiteX3" y="connsiteY3"/>
                  </a:cxn>
                </a:cxnLst>
                <a:rect l="l" t="t" r="r" b="b"/>
                <a:pathLst>
                  <a:path w="11535" h="125239">
                    <a:moveTo>
                      <a:pt x="3790" y="0"/>
                    </a:moveTo>
                    <a:lnTo>
                      <a:pt x="0" y="126228"/>
                    </a:lnTo>
                    <a:lnTo>
                      <a:pt x="9887" y="125733"/>
                    </a:lnTo>
                    <a:lnTo>
                      <a:pt x="12853" y="824"/>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2" name="任意多边形: 形状 91"/>
              <p:cNvSpPr/>
              <p:nvPr/>
            </p:nvSpPr>
            <p:spPr>
              <a:xfrm>
                <a:off x="5991869" y="6708350"/>
                <a:ext cx="11535" cy="121943"/>
              </a:xfrm>
              <a:custGeom>
                <a:avLst/>
                <a:gdLst>
                  <a:gd name="connsiteX0" fmla="*/ 3296 w 11535"/>
                  <a:gd name="connsiteY0" fmla="*/ 0 h 121943"/>
                  <a:gd name="connsiteX1" fmla="*/ 0 w 11535"/>
                  <a:gd name="connsiteY1" fmla="*/ 122932 h 121943"/>
                  <a:gd name="connsiteX2" fmla="*/ 9887 w 11535"/>
                  <a:gd name="connsiteY2" fmla="*/ 122438 h 121943"/>
                  <a:gd name="connsiteX3" fmla="*/ 12030 w 11535"/>
                  <a:gd name="connsiteY3" fmla="*/ 989 h 121943"/>
                </a:gdLst>
                <a:ahLst/>
                <a:cxnLst>
                  <a:cxn ang="0">
                    <a:pos x="connsiteX0" y="connsiteY0"/>
                  </a:cxn>
                  <a:cxn ang="0">
                    <a:pos x="connsiteX1" y="connsiteY1"/>
                  </a:cxn>
                  <a:cxn ang="0">
                    <a:pos x="connsiteX2" y="connsiteY2"/>
                  </a:cxn>
                  <a:cxn ang="0">
                    <a:pos x="connsiteX3" y="connsiteY3"/>
                  </a:cxn>
                </a:cxnLst>
                <a:rect l="l" t="t" r="r" b="b"/>
                <a:pathLst>
                  <a:path w="11535" h="121943">
                    <a:moveTo>
                      <a:pt x="3296" y="0"/>
                    </a:moveTo>
                    <a:lnTo>
                      <a:pt x="0" y="122932"/>
                    </a:lnTo>
                    <a:lnTo>
                      <a:pt x="9887" y="122438"/>
                    </a:lnTo>
                    <a:lnTo>
                      <a:pt x="12030" y="989"/>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3" name="任意多边形: 形状 92"/>
              <p:cNvSpPr/>
              <p:nvPr/>
            </p:nvSpPr>
            <p:spPr>
              <a:xfrm>
                <a:off x="6089589" y="6708020"/>
                <a:ext cx="9887" cy="121943"/>
              </a:xfrm>
              <a:custGeom>
                <a:avLst/>
                <a:gdLst>
                  <a:gd name="connsiteX0" fmla="*/ 1154 w 9887"/>
                  <a:gd name="connsiteY0" fmla="*/ 494 h 121943"/>
                  <a:gd name="connsiteX1" fmla="*/ 0 w 9887"/>
                  <a:gd name="connsiteY1" fmla="*/ 123097 h 121943"/>
                  <a:gd name="connsiteX2" fmla="*/ 9887 w 9887"/>
                  <a:gd name="connsiteY2" fmla="*/ 122438 h 121943"/>
                  <a:gd name="connsiteX3" fmla="*/ 9887 w 9887"/>
                  <a:gd name="connsiteY3" fmla="*/ 0 h 121943"/>
                </a:gdLst>
                <a:ahLst/>
                <a:cxnLst>
                  <a:cxn ang="0">
                    <a:pos x="connsiteX0" y="connsiteY0"/>
                  </a:cxn>
                  <a:cxn ang="0">
                    <a:pos x="connsiteX1" y="connsiteY1"/>
                  </a:cxn>
                  <a:cxn ang="0">
                    <a:pos x="connsiteX2" y="connsiteY2"/>
                  </a:cxn>
                  <a:cxn ang="0">
                    <a:pos x="connsiteX3" y="connsiteY3"/>
                  </a:cxn>
                </a:cxnLst>
                <a:rect l="l" t="t" r="r" b="b"/>
                <a:pathLst>
                  <a:path w="9887" h="121943">
                    <a:moveTo>
                      <a:pt x="1154" y="494"/>
                    </a:moveTo>
                    <a:lnTo>
                      <a:pt x="0" y="123097"/>
                    </a:lnTo>
                    <a:lnTo>
                      <a:pt x="9887" y="122438"/>
                    </a:lnTo>
                    <a:lnTo>
                      <a:pt x="9887"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4" name="任意多边形: 形状 93"/>
              <p:cNvSpPr/>
              <p:nvPr/>
            </p:nvSpPr>
            <p:spPr>
              <a:xfrm>
                <a:off x="6196701" y="6699339"/>
                <a:ext cx="11535" cy="123591"/>
              </a:xfrm>
              <a:custGeom>
                <a:avLst/>
                <a:gdLst>
                  <a:gd name="connsiteX0" fmla="*/ 0 w 11535"/>
                  <a:gd name="connsiteY0" fmla="*/ 494 h 123591"/>
                  <a:gd name="connsiteX1" fmla="*/ 2637 w 11535"/>
                  <a:gd name="connsiteY1" fmla="*/ 124250 h 123591"/>
                  <a:gd name="connsiteX2" fmla="*/ 12689 w 11535"/>
                  <a:gd name="connsiteY2" fmla="*/ 124086 h 123591"/>
                  <a:gd name="connsiteX3" fmla="*/ 8899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0" y="494"/>
                    </a:moveTo>
                    <a:lnTo>
                      <a:pt x="2637" y="124250"/>
                    </a:lnTo>
                    <a:lnTo>
                      <a:pt x="12689" y="124086"/>
                    </a:lnTo>
                    <a:lnTo>
                      <a:pt x="889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5" name="任意多边形: 形状 94"/>
              <p:cNvSpPr/>
              <p:nvPr/>
            </p:nvSpPr>
            <p:spPr>
              <a:xfrm>
                <a:off x="6283709" y="6698153"/>
                <a:ext cx="11535" cy="131831"/>
              </a:xfrm>
              <a:custGeom>
                <a:avLst/>
                <a:gdLst>
                  <a:gd name="connsiteX0" fmla="*/ 0 w 11535"/>
                  <a:gd name="connsiteY0" fmla="*/ 824 h 131830"/>
                  <a:gd name="connsiteX1" fmla="*/ 2637 w 11535"/>
                  <a:gd name="connsiteY1" fmla="*/ 132490 h 131830"/>
                  <a:gd name="connsiteX2" fmla="*/ 12689 w 11535"/>
                  <a:gd name="connsiteY2" fmla="*/ 132325 h 131830"/>
                  <a:gd name="connsiteX3" fmla="*/ 8569 w 11535"/>
                  <a:gd name="connsiteY3" fmla="*/ 0 h 131830"/>
                </a:gdLst>
                <a:ahLst/>
                <a:cxnLst>
                  <a:cxn ang="0">
                    <a:pos x="connsiteX0" y="connsiteY0"/>
                  </a:cxn>
                  <a:cxn ang="0">
                    <a:pos x="connsiteX1" y="connsiteY1"/>
                  </a:cxn>
                  <a:cxn ang="0">
                    <a:pos x="connsiteX2" y="connsiteY2"/>
                  </a:cxn>
                  <a:cxn ang="0">
                    <a:pos x="connsiteX3" y="connsiteY3"/>
                  </a:cxn>
                </a:cxnLst>
                <a:rect l="l" t="t" r="r" b="b"/>
                <a:pathLst>
                  <a:path w="11535" h="131830">
                    <a:moveTo>
                      <a:pt x="0" y="824"/>
                    </a:moveTo>
                    <a:lnTo>
                      <a:pt x="2637" y="132490"/>
                    </a:lnTo>
                    <a:lnTo>
                      <a:pt x="12689" y="132325"/>
                    </a:lnTo>
                    <a:lnTo>
                      <a:pt x="856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96" name="任意多边形: 形状 9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97" name="任意多边形: 形状 96"/>
              <p:cNvSpPr/>
              <p:nvPr/>
            </p:nvSpPr>
            <p:spPr>
              <a:xfrm>
                <a:off x="5734305" y="6653858"/>
                <a:ext cx="626196" cy="72507"/>
              </a:xfrm>
              <a:custGeom>
                <a:avLst/>
                <a:gdLst>
                  <a:gd name="connsiteX0" fmla="*/ 570168 w 626195"/>
                  <a:gd name="connsiteY0" fmla="*/ 50260 h 72506"/>
                  <a:gd name="connsiteX1" fmla="*/ 561599 w 626195"/>
                  <a:gd name="connsiteY1" fmla="*/ 45317 h 72506"/>
                  <a:gd name="connsiteX2" fmla="*/ 78274 w 626195"/>
                  <a:gd name="connsiteY2" fmla="*/ 47624 h 72506"/>
                  <a:gd name="connsiteX3" fmla="*/ 23070 w 626195"/>
                  <a:gd name="connsiteY3" fmla="*/ 73990 h 72506"/>
                  <a:gd name="connsiteX4" fmla="*/ 0 w 626195"/>
                  <a:gd name="connsiteY4" fmla="*/ 66245 h 72506"/>
                  <a:gd name="connsiteX5" fmla="*/ 7415 w 626195"/>
                  <a:gd name="connsiteY5" fmla="*/ 42515 h 72506"/>
                  <a:gd name="connsiteX6" fmla="*/ 73825 w 626195"/>
                  <a:gd name="connsiteY6" fmla="*/ 2142 h 72506"/>
                  <a:gd name="connsiteX7" fmla="*/ 559621 w 626195"/>
                  <a:gd name="connsiteY7" fmla="*/ 0 h 72506"/>
                  <a:gd name="connsiteX8" fmla="*/ 622241 w 626195"/>
                  <a:gd name="connsiteY8" fmla="*/ 39220 h 72506"/>
                  <a:gd name="connsiteX9" fmla="*/ 627679 w 626195"/>
                  <a:gd name="connsiteY9" fmla="*/ 63773 h 72506"/>
                  <a:gd name="connsiteX10" fmla="*/ 608563 w 626195"/>
                  <a:gd name="connsiteY10" fmla="*/ 70365 h 72506"/>
                  <a:gd name="connsiteX11" fmla="*/ 577089 w 626195"/>
                  <a:gd name="connsiteY11" fmla="*/ 53886 h 72506"/>
                  <a:gd name="connsiteX12" fmla="*/ 570168 w 626195"/>
                  <a:gd name="connsiteY12" fmla="*/ 50260 h 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195" h="72506">
                    <a:moveTo>
                      <a:pt x="570168" y="50260"/>
                    </a:moveTo>
                    <a:lnTo>
                      <a:pt x="561599" y="45317"/>
                    </a:lnTo>
                    <a:cubicBezTo>
                      <a:pt x="352317" y="69541"/>
                      <a:pt x="78274" y="47624"/>
                      <a:pt x="78274" y="47624"/>
                    </a:cubicBezTo>
                    <a:lnTo>
                      <a:pt x="23070" y="73990"/>
                    </a:lnTo>
                    <a:lnTo>
                      <a:pt x="0" y="66245"/>
                    </a:lnTo>
                    <a:lnTo>
                      <a:pt x="7415" y="42515"/>
                    </a:lnTo>
                    <a:lnTo>
                      <a:pt x="73825" y="2142"/>
                    </a:lnTo>
                    <a:cubicBezTo>
                      <a:pt x="73825" y="2142"/>
                      <a:pt x="400436" y="30651"/>
                      <a:pt x="559621" y="0"/>
                    </a:cubicBezTo>
                    <a:lnTo>
                      <a:pt x="622241" y="39220"/>
                    </a:lnTo>
                    <a:lnTo>
                      <a:pt x="627679" y="63773"/>
                    </a:lnTo>
                    <a:lnTo>
                      <a:pt x="608563" y="70365"/>
                    </a:lnTo>
                    <a:lnTo>
                      <a:pt x="577089" y="53886"/>
                    </a:lnTo>
                    <a:lnTo>
                      <a:pt x="570168" y="50260"/>
                    </a:lnTo>
                    <a:close/>
                  </a:path>
                </a:pathLst>
              </a:custGeom>
              <a:grpFill/>
              <a:ln w="1640" cap="flat">
                <a:gradFill>
                  <a:gsLst>
                    <a:gs pos="0">
                      <a:schemeClr val="bg1"/>
                    </a:gs>
                    <a:gs pos="100000">
                      <a:schemeClr val="bg1"/>
                    </a:gs>
                  </a:gsLst>
                  <a:lin ang="5400000" scaled="1"/>
                </a:gradFill>
                <a:prstDash val="solid"/>
                <a:miter/>
              </a:ln>
            </p:spPr>
            <p:txBody>
              <a:bodyPr rtlCol="0" anchor="ctr"/>
              <a:lstStyle/>
              <a:p>
                <a:endParaRPr lang="en-US"/>
              </a:p>
            </p:txBody>
          </p:sp>
          <p:sp>
            <p:nvSpPr>
              <p:cNvPr id="98" name="任意多边形: 形状 97"/>
              <p:cNvSpPr/>
              <p:nvPr/>
            </p:nvSpPr>
            <p:spPr>
              <a:xfrm>
                <a:off x="5612527" y="6315383"/>
                <a:ext cx="13183" cy="537209"/>
              </a:xfrm>
              <a:custGeom>
                <a:avLst/>
                <a:gdLst>
                  <a:gd name="connsiteX0" fmla="*/ 13183 w 13183"/>
                  <a:gd name="connsiteY0" fmla="*/ 0 h 537209"/>
                  <a:gd name="connsiteX1" fmla="*/ 0 w 13183"/>
                  <a:gd name="connsiteY1" fmla="*/ 538363 h 537209"/>
                </a:gdLst>
                <a:ahLst/>
                <a:cxnLst>
                  <a:cxn ang="0">
                    <a:pos x="connsiteX0" y="connsiteY0"/>
                  </a:cxn>
                  <a:cxn ang="0">
                    <a:pos x="connsiteX1" y="connsiteY1"/>
                  </a:cxn>
                </a:cxnLst>
                <a:rect l="l" t="t" r="r" b="b"/>
                <a:pathLst>
                  <a:path w="13183" h="537209">
                    <a:moveTo>
                      <a:pt x="13183" y="0"/>
                    </a:moveTo>
                    <a:lnTo>
                      <a:pt x="0" y="53836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99" name="任意多边形: 形状 98"/>
              <p:cNvSpPr/>
              <p:nvPr/>
            </p:nvSpPr>
            <p:spPr>
              <a:xfrm>
                <a:off x="6457396" y="6315383"/>
                <a:ext cx="9887" cy="538857"/>
              </a:xfrm>
              <a:custGeom>
                <a:avLst/>
                <a:gdLst>
                  <a:gd name="connsiteX0" fmla="*/ 0 w 9887"/>
                  <a:gd name="connsiteY0" fmla="*/ 0 h 538857"/>
                  <a:gd name="connsiteX1" fmla="*/ 10217 w 9887"/>
                  <a:gd name="connsiteY1" fmla="*/ 539681 h 538857"/>
                </a:gdLst>
                <a:ahLst/>
                <a:cxnLst>
                  <a:cxn ang="0">
                    <a:pos x="connsiteX0" y="connsiteY0"/>
                  </a:cxn>
                  <a:cxn ang="0">
                    <a:pos x="connsiteX1" y="connsiteY1"/>
                  </a:cxn>
                </a:cxnLst>
                <a:rect l="l" t="t" r="r" b="b"/>
                <a:pathLst>
                  <a:path w="9887" h="538857">
                    <a:moveTo>
                      <a:pt x="0" y="0"/>
                    </a:moveTo>
                    <a:lnTo>
                      <a:pt x="10217" y="53968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00" name="任意多边形: 形状 99"/>
              <p:cNvSpPr/>
              <p:nvPr/>
            </p:nvSpPr>
            <p:spPr>
              <a:xfrm>
                <a:off x="5649769" y="6264298"/>
                <a:ext cx="13183" cy="593237"/>
              </a:xfrm>
              <a:custGeom>
                <a:avLst/>
                <a:gdLst>
                  <a:gd name="connsiteX0" fmla="*/ 13842 w 13183"/>
                  <a:gd name="connsiteY0" fmla="*/ 0 h 593237"/>
                  <a:gd name="connsiteX1" fmla="*/ 0 w 13183"/>
                  <a:gd name="connsiteY1" fmla="*/ 593897 h 593237"/>
                </a:gdLst>
                <a:ahLst/>
                <a:cxnLst>
                  <a:cxn ang="0">
                    <a:pos x="connsiteX0" y="connsiteY0"/>
                  </a:cxn>
                  <a:cxn ang="0">
                    <a:pos x="connsiteX1" y="connsiteY1"/>
                  </a:cxn>
                </a:cxnLst>
                <a:rect l="l" t="t" r="r" b="b"/>
                <a:pathLst>
                  <a:path w="13183" h="593237">
                    <a:moveTo>
                      <a:pt x="13842" y="0"/>
                    </a:moveTo>
                    <a:lnTo>
                      <a:pt x="0" y="593897"/>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01" name="任意多边形: 形状 100"/>
              <p:cNvSpPr/>
              <p:nvPr/>
            </p:nvSpPr>
            <p:spPr>
              <a:xfrm>
                <a:off x="6426416" y="6275010"/>
                <a:ext cx="6592" cy="583350"/>
              </a:xfrm>
              <a:custGeom>
                <a:avLst/>
                <a:gdLst>
                  <a:gd name="connsiteX0" fmla="*/ 0 w 6591"/>
                  <a:gd name="connsiteY0" fmla="*/ 0 h 583350"/>
                  <a:gd name="connsiteX1" fmla="*/ 7416 w 6591"/>
                  <a:gd name="connsiteY1" fmla="*/ 583350 h 583350"/>
                </a:gdLst>
                <a:ahLst/>
                <a:cxnLst>
                  <a:cxn ang="0">
                    <a:pos x="connsiteX0" y="connsiteY0"/>
                  </a:cxn>
                  <a:cxn ang="0">
                    <a:pos x="connsiteX1" y="connsiteY1"/>
                  </a:cxn>
                </a:cxnLst>
                <a:rect l="l" t="t" r="r" b="b"/>
                <a:pathLst>
                  <a:path w="6591" h="583350">
                    <a:moveTo>
                      <a:pt x="0" y="0"/>
                    </a:moveTo>
                    <a:lnTo>
                      <a:pt x="7416" y="58335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02" name="任意多边形: 形状 101"/>
              <p:cNvSpPr/>
              <p:nvPr/>
            </p:nvSpPr>
            <p:spPr>
              <a:xfrm>
                <a:off x="5734964" y="6823590"/>
                <a:ext cx="631139" cy="57676"/>
              </a:xfrm>
              <a:custGeom>
                <a:avLst/>
                <a:gdLst>
                  <a:gd name="connsiteX0" fmla="*/ 0 w 631139"/>
                  <a:gd name="connsiteY0" fmla="*/ 39220 h 57675"/>
                  <a:gd name="connsiteX1" fmla="*/ 632128 w 631139"/>
                  <a:gd name="connsiteY1" fmla="*/ 43834 h 57675"/>
                  <a:gd name="connsiteX2" fmla="*/ 628008 w 631139"/>
                  <a:gd name="connsiteY2" fmla="*/ 40044 h 57675"/>
                  <a:gd name="connsiteX3" fmla="*/ 615979 w 631139"/>
                  <a:gd name="connsiteY3" fmla="*/ 13677 h 57675"/>
                  <a:gd name="connsiteX4" fmla="*/ 605597 w 631139"/>
                  <a:gd name="connsiteY4" fmla="*/ 0 h 57675"/>
                  <a:gd name="connsiteX5" fmla="*/ 20928 w 631139"/>
                  <a:gd name="connsiteY5" fmla="*/ 4449 h 57675"/>
                  <a:gd name="connsiteX6" fmla="*/ 5438 w 631139"/>
                  <a:gd name="connsiteY6" fmla="*/ 22246 h 57675"/>
                  <a:gd name="connsiteX7" fmla="*/ 0 w 631139"/>
                  <a:gd name="connsiteY7" fmla="*/ 39220 h 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39" h="57675">
                    <a:moveTo>
                      <a:pt x="0" y="39220"/>
                    </a:moveTo>
                    <a:cubicBezTo>
                      <a:pt x="0" y="39220"/>
                      <a:pt x="334520" y="77780"/>
                      <a:pt x="632128" y="43834"/>
                    </a:cubicBezTo>
                    <a:lnTo>
                      <a:pt x="628008" y="40044"/>
                    </a:lnTo>
                    <a:lnTo>
                      <a:pt x="615979" y="13677"/>
                    </a:lnTo>
                    <a:lnTo>
                      <a:pt x="605597" y="0"/>
                    </a:lnTo>
                    <a:lnTo>
                      <a:pt x="20928" y="4449"/>
                    </a:lnTo>
                    <a:lnTo>
                      <a:pt x="5438" y="22246"/>
                    </a:lnTo>
                    <a:lnTo>
                      <a:pt x="0" y="3922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103" name="任意多边形: 形状 102"/>
              <p:cNvSpPr/>
              <p:nvPr/>
            </p:nvSpPr>
            <p:spPr>
              <a:xfrm>
                <a:off x="5719474" y="6327248"/>
                <a:ext cx="660801" cy="64267"/>
              </a:xfrm>
              <a:custGeom>
                <a:avLst/>
                <a:gdLst>
                  <a:gd name="connsiteX0" fmla="*/ 3625 w 660801"/>
                  <a:gd name="connsiteY0" fmla="*/ 0 h 64267"/>
                  <a:gd name="connsiteX1" fmla="*/ 660801 w 660801"/>
                  <a:gd name="connsiteY1" fmla="*/ 494 h 64267"/>
                  <a:gd name="connsiteX2" fmla="*/ 656352 w 660801"/>
                  <a:gd name="connsiteY2" fmla="*/ 19445 h 64267"/>
                  <a:gd name="connsiteX3" fmla="*/ 0 w 660801"/>
                  <a:gd name="connsiteY3" fmla="*/ 21093 h 64267"/>
                  <a:gd name="connsiteX4" fmla="*/ 3625 w 660801"/>
                  <a:gd name="connsiteY4" fmla="*/ 0 h 6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01" h="64267">
                    <a:moveTo>
                      <a:pt x="3625" y="0"/>
                    </a:moveTo>
                    <a:cubicBezTo>
                      <a:pt x="3625" y="0"/>
                      <a:pt x="291511" y="77121"/>
                      <a:pt x="660801" y="494"/>
                    </a:cubicBezTo>
                    <a:lnTo>
                      <a:pt x="656352" y="19445"/>
                    </a:lnTo>
                    <a:cubicBezTo>
                      <a:pt x="656352" y="19445"/>
                      <a:pt x="360886" y="120790"/>
                      <a:pt x="0" y="21093"/>
                    </a:cubicBezTo>
                    <a:lnTo>
                      <a:pt x="3625" y="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grpSp>
        <p:sp>
          <p:nvSpPr>
            <p:cNvPr id="104" name="文本框 103"/>
            <p:cNvSpPr txBox="1"/>
            <p:nvPr/>
          </p:nvSpPr>
          <p:spPr>
            <a:xfrm>
              <a:off x="5760611" y="6524664"/>
              <a:ext cx="590332" cy="184666"/>
            </a:xfrm>
            <a:prstGeom prst="rect">
              <a:avLst/>
            </a:prstGeom>
            <a:noFill/>
          </p:spPr>
          <p:txBody>
            <a:bodyPr wrap="square" rtlCol="0">
              <a:spAutoFit/>
            </a:bodyPr>
            <a:lstStyle/>
            <a:p>
              <a:pPr algn="ctr"/>
              <a:r>
                <a:rPr lang="zh-CN" altLang="en-US" sz="600">
                  <a:solidFill>
                    <a:schemeClr val="bg1"/>
                  </a:solidFill>
                  <a:latin typeface="中山行书百年纪念版" panose="02010609000101010101" pitchFamily="49" charset="-122"/>
                  <a:ea typeface="中山行书百年纪念版" panose="02010609000101010101" pitchFamily="49" charset="-122"/>
                </a:rPr>
                <a:t>图书馆</a:t>
              </a:r>
              <a:endParaRPr lang="en-US" sz="600">
                <a:solidFill>
                  <a:schemeClr val="bg1"/>
                </a:solidFill>
                <a:latin typeface="中山行书百年纪念版" panose="02010609000101010101" pitchFamily="49" charset="-122"/>
                <a:ea typeface="中山行书百年纪念版" panose="02010609000101010101" pitchFamily="49" charset="-122"/>
              </a:endParaRPr>
            </a:p>
          </p:txBody>
        </p:sp>
      </p:grpSp>
      <p:grpSp>
        <p:nvGrpSpPr>
          <p:cNvPr id="31" name="组合 30"/>
          <p:cNvGrpSpPr/>
          <p:nvPr/>
        </p:nvGrpSpPr>
        <p:grpSpPr>
          <a:xfrm>
            <a:off x="54044" y="4403523"/>
            <a:ext cx="12204833" cy="1614364"/>
            <a:chOff x="54044" y="4403523"/>
            <a:chExt cx="12204833" cy="1614364"/>
          </a:xfrm>
        </p:grpSpPr>
        <p:grpSp>
          <p:nvGrpSpPr>
            <p:cNvPr id="105" name="组合 104"/>
            <p:cNvGrpSpPr/>
            <p:nvPr/>
          </p:nvGrpSpPr>
          <p:grpSpPr>
            <a:xfrm rot="4500000">
              <a:off x="1471884" y="4849161"/>
              <a:ext cx="145159" cy="241271"/>
              <a:chOff x="1494458" y="644365"/>
              <a:chExt cx="581948" cy="967268"/>
            </a:xfrm>
          </p:grpSpPr>
          <p:sp>
            <p:nvSpPr>
              <p:cNvPr id="106" name="任意多边形: 形状 105"/>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a:off x="9904156" y="5125358"/>
              <a:ext cx="166397" cy="166397"/>
              <a:chOff x="10829276" y="760565"/>
              <a:chExt cx="523116" cy="523116"/>
            </a:xfrm>
          </p:grpSpPr>
          <p:sp>
            <p:nvSpPr>
              <p:cNvPr id="109" name="椭圆 108"/>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椭圆 110"/>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椭圆 147"/>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2093836" y="5466230"/>
              <a:ext cx="859510" cy="551657"/>
              <a:chOff x="3884710" y="5095226"/>
              <a:chExt cx="704088" cy="451903"/>
            </a:xfrm>
          </p:grpSpPr>
          <p:sp>
            <p:nvSpPr>
              <p:cNvPr id="285" name="星形: 四角 28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组合 285"/>
              <p:cNvGrpSpPr/>
              <p:nvPr/>
            </p:nvGrpSpPr>
            <p:grpSpPr>
              <a:xfrm>
                <a:off x="3884710" y="5095226"/>
                <a:ext cx="198770" cy="257820"/>
                <a:chOff x="3884710" y="5095226"/>
                <a:chExt cx="198770" cy="257820"/>
              </a:xfrm>
            </p:grpSpPr>
            <p:sp>
              <p:nvSpPr>
                <p:cNvPr id="291" name="椭圆 290"/>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椭圆 2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组合 286"/>
              <p:cNvGrpSpPr/>
              <p:nvPr/>
            </p:nvGrpSpPr>
            <p:grpSpPr>
              <a:xfrm rot="5400000">
                <a:off x="4356903" y="5315234"/>
                <a:ext cx="205970" cy="257820"/>
                <a:chOff x="3884710" y="5095226"/>
                <a:chExt cx="205970" cy="257820"/>
              </a:xfrm>
            </p:grpSpPr>
            <p:sp>
              <p:nvSpPr>
                <p:cNvPr id="288" name="椭圆 28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椭圆 28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椭圆 28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组合 150"/>
            <p:cNvGrpSpPr/>
            <p:nvPr/>
          </p:nvGrpSpPr>
          <p:grpSpPr>
            <a:xfrm rot="20689243">
              <a:off x="1991429" y="4956307"/>
              <a:ext cx="665492" cy="462942"/>
              <a:chOff x="3884710" y="5057338"/>
              <a:chExt cx="704088" cy="489791"/>
            </a:xfrm>
          </p:grpSpPr>
          <p:sp>
            <p:nvSpPr>
              <p:cNvPr id="276" name="星形: 四角 275"/>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a:off x="3884710" y="5095226"/>
                <a:ext cx="205970" cy="257820"/>
                <a:chOff x="3884710" y="5095226"/>
                <a:chExt cx="205970" cy="257820"/>
              </a:xfrm>
            </p:grpSpPr>
            <p:sp>
              <p:nvSpPr>
                <p:cNvPr id="282" name="椭圆 28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椭圆 28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5400000">
                <a:off x="4356903" y="5315234"/>
                <a:ext cx="205970" cy="257820"/>
                <a:chOff x="3884710" y="5095226"/>
                <a:chExt cx="205970" cy="257820"/>
              </a:xfrm>
            </p:grpSpPr>
            <p:sp>
              <p:nvSpPr>
                <p:cNvPr id="279" name="椭圆 27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椭圆 28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组合 151"/>
            <p:cNvGrpSpPr/>
            <p:nvPr/>
          </p:nvGrpSpPr>
          <p:grpSpPr>
            <a:xfrm rot="10170609">
              <a:off x="1111726" y="5139203"/>
              <a:ext cx="551998" cy="427137"/>
              <a:chOff x="3884711" y="5095227"/>
              <a:chExt cx="584011" cy="451908"/>
            </a:xfrm>
          </p:grpSpPr>
          <p:grpSp>
            <p:nvGrpSpPr>
              <p:cNvPr id="268" name="组合 267"/>
              <p:cNvGrpSpPr/>
              <p:nvPr/>
            </p:nvGrpSpPr>
            <p:grpSpPr>
              <a:xfrm>
                <a:off x="3884711" y="5095227"/>
                <a:ext cx="163968" cy="404829"/>
                <a:chOff x="3884711" y="5095227"/>
                <a:chExt cx="163968" cy="404829"/>
              </a:xfrm>
            </p:grpSpPr>
            <p:sp>
              <p:nvSpPr>
                <p:cNvPr id="273" name="椭圆 272"/>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椭圆 273"/>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椭圆 27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组合 268"/>
              <p:cNvGrpSpPr/>
              <p:nvPr/>
            </p:nvGrpSpPr>
            <p:grpSpPr>
              <a:xfrm rot="5400000">
                <a:off x="4311268" y="5389680"/>
                <a:ext cx="177170" cy="137739"/>
                <a:chOff x="3913510" y="5215307"/>
                <a:chExt cx="177170" cy="137739"/>
              </a:xfrm>
            </p:grpSpPr>
            <p:sp>
              <p:nvSpPr>
                <p:cNvPr id="270" name="椭圆 26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椭圆 27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0170609">
              <a:off x="222755" y="4805540"/>
              <a:ext cx="582750" cy="220017"/>
              <a:chOff x="3589828" y="5215307"/>
              <a:chExt cx="878890" cy="331823"/>
            </a:xfrm>
          </p:grpSpPr>
          <p:grpSp>
            <p:nvGrpSpPr>
              <p:cNvPr id="259" name="组合 258"/>
              <p:cNvGrpSpPr/>
              <p:nvPr/>
            </p:nvGrpSpPr>
            <p:grpSpPr>
              <a:xfrm>
                <a:off x="3589828" y="5215307"/>
                <a:ext cx="500852" cy="238851"/>
                <a:chOff x="3589828" y="5215307"/>
                <a:chExt cx="500852" cy="238851"/>
              </a:xfrm>
            </p:grpSpPr>
            <p:sp>
              <p:nvSpPr>
                <p:cNvPr id="264" name="椭圆 26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组合 259"/>
              <p:cNvGrpSpPr/>
              <p:nvPr/>
            </p:nvGrpSpPr>
            <p:grpSpPr>
              <a:xfrm rot="5400000">
                <a:off x="4235248" y="5313660"/>
                <a:ext cx="56269" cy="410671"/>
                <a:chOff x="4034411" y="5215307"/>
                <a:chExt cx="56269" cy="410671"/>
              </a:xfrm>
            </p:grpSpPr>
            <p:sp>
              <p:nvSpPr>
                <p:cNvPr id="261" name="椭圆 26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椭圆 262"/>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组合 153"/>
            <p:cNvGrpSpPr/>
            <p:nvPr/>
          </p:nvGrpSpPr>
          <p:grpSpPr>
            <a:xfrm rot="608735" flipH="1">
              <a:off x="11247919" y="4403523"/>
              <a:ext cx="841932" cy="361747"/>
              <a:chOff x="3899110" y="5095226"/>
              <a:chExt cx="689688" cy="296333"/>
            </a:xfrm>
          </p:grpSpPr>
          <p:sp>
            <p:nvSpPr>
              <p:cNvPr id="251" name="星形: 四角 25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组合 251"/>
              <p:cNvGrpSpPr/>
              <p:nvPr/>
            </p:nvGrpSpPr>
            <p:grpSpPr>
              <a:xfrm>
                <a:off x="3899110" y="5095226"/>
                <a:ext cx="191570" cy="257820"/>
                <a:chOff x="3899110" y="5095226"/>
                <a:chExt cx="191570" cy="257820"/>
              </a:xfrm>
            </p:grpSpPr>
            <p:sp>
              <p:nvSpPr>
                <p:cNvPr id="256" name="椭圆 25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椭圆 25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组合 252"/>
              <p:cNvGrpSpPr/>
              <p:nvPr/>
            </p:nvGrpSpPr>
            <p:grpSpPr>
              <a:xfrm rot="5400000">
                <a:off x="4443688" y="5246449"/>
                <a:ext cx="32400" cy="257820"/>
                <a:chOff x="3902710" y="5095226"/>
                <a:chExt cx="32400" cy="257820"/>
              </a:xfrm>
            </p:grpSpPr>
            <p:sp>
              <p:nvSpPr>
                <p:cNvPr id="254" name="椭圆 25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椭圆 25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组合 154"/>
            <p:cNvGrpSpPr/>
            <p:nvPr/>
          </p:nvGrpSpPr>
          <p:grpSpPr>
            <a:xfrm rot="11429391" flipH="1">
              <a:off x="10728672" y="4753064"/>
              <a:ext cx="775255" cy="427137"/>
              <a:chOff x="3884710" y="5095226"/>
              <a:chExt cx="820216" cy="451908"/>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84710" y="5095226"/>
                <a:ext cx="205970" cy="257820"/>
                <a:chOff x="3884710" y="5095226"/>
                <a:chExt cx="205970" cy="257820"/>
              </a:xfrm>
            </p:grpSpPr>
            <p:sp>
              <p:nvSpPr>
                <p:cNvPr id="248" name="椭圆 24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25719" y="5267927"/>
                <a:ext cx="184471" cy="373943"/>
                <a:chOff x="3906209" y="4979103"/>
                <a:chExt cx="184471" cy="373943"/>
              </a:xfrm>
            </p:grpSpPr>
            <p:sp>
              <p:nvSpPr>
                <p:cNvPr id="245" name="椭圆 24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椭圆 24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组合 155"/>
            <p:cNvGrpSpPr/>
            <p:nvPr/>
          </p:nvGrpSpPr>
          <p:grpSpPr>
            <a:xfrm rot="11429391" flipH="1">
              <a:off x="11792030" y="4775028"/>
              <a:ext cx="466847" cy="299636"/>
              <a:chOff x="3884710" y="5095226"/>
              <a:chExt cx="704088" cy="451903"/>
            </a:xfrm>
          </p:grpSpPr>
          <p:sp>
            <p:nvSpPr>
              <p:cNvPr id="233" name="星形: 四角 23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组合 233"/>
              <p:cNvGrpSpPr/>
              <p:nvPr/>
            </p:nvGrpSpPr>
            <p:grpSpPr>
              <a:xfrm>
                <a:off x="3884710" y="5095226"/>
                <a:ext cx="205970" cy="257820"/>
                <a:chOff x="3884710" y="5095226"/>
                <a:chExt cx="205970" cy="257820"/>
              </a:xfrm>
            </p:grpSpPr>
            <p:sp>
              <p:nvSpPr>
                <p:cNvPr id="239" name="椭圆 23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组合 234"/>
              <p:cNvGrpSpPr/>
              <p:nvPr/>
            </p:nvGrpSpPr>
            <p:grpSpPr>
              <a:xfrm rot="5400000">
                <a:off x="4356903" y="5315234"/>
                <a:ext cx="205970" cy="257820"/>
                <a:chOff x="3884710" y="5095226"/>
                <a:chExt cx="205970" cy="257820"/>
              </a:xfrm>
            </p:grpSpPr>
            <p:sp>
              <p:nvSpPr>
                <p:cNvPr id="236" name="椭圆 23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椭圆 156"/>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组合 158"/>
            <p:cNvGrpSpPr/>
            <p:nvPr/>
          </p:nvGrpSpPr>
          <p:grpSpPr>
            <a:xfrm rot="19816172" flipH="1">
              <a:off x="9394845" y="5061980"/>
              <a:ext cx="1561163" cy="621881"/>
              <a:chOff x="3899110" y="5095226"/>
              <a:chExt cx="689688" cy="274733"/>
            </a:xfrm>
          </p:grpSpPr>
          <p:sp>
            <p:nvSpPr>
              <p:cNvPr id="216" name="星形: 四角 21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组合 216"/>
              <p:cNvGrpSpPr/>
              <p:nvPr/>
            </p:nvGrpSpPr>
            <p:grpSpPr>
              <a:xfrm>
                <a:off x="3899110" y="5095226"/>
                <a:ext cx="191570" cy="59681"/>
                <a:chOff x="3899110" y="5095226"/>
                <a:chExt cx="191570" cy="59681"/>
              </a:xfrm>
            </p:grpSpPr>
            <p:sp>
              <p:nvSpPr>
                <p:cNvPr id="221" name="椭圆 220"/>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椭圆 22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椭圆 218"/>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组合 159"/>
            <p:cNvGrpSpPr/>
            <p:nvPr/>
          </p:nvGrpSpPr>
          <p:grpSpPr>
            <a:xfrm rot="10405004" flipH="1">
              <a:off x="9410008" y="4849175"/>
              <a:ext cx="775255" cy="280094"/>
              <a:chOff x="3884710" y="5095226"/>
              <a:chExt cx="820216" cy="296338"/>
            </a:xfrm>
          </p:grpSpPr>
          <p:sp>
            <p:nvSpPr>
              <p:cNvPr id="207" name="星形: 四角 20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组合 207"/>
              <p:cNvGrpSpPr/>
              <p:nvPr/>
            </p:nvGrpSpPr>
            <p:grpSpPr>
              <a:xfrm>
                <a:off x="3884710" y="5095226"/>
                <a:ext cx="205970" cy="257820"/>
                <a:chOff x="3884710" y="5095226"/>
                <a:chExt cx="205970" cy="257820"/>
              </a:xfrm>
            </p:grpSpPr>
            <p:sp>
              <p:nvSpPr>
                <p:cNvPr id="213" name="椭圆 21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椭圆 21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椭圆 21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组合 208"/>
              <p:cNvGrpSpPr/>
              <p:nvPr/>
            </p:nvGrpSpPr>
            <p:grpSpPr>
              <a:xfrm rot="5400000">
                <a:off x="4503504" y="5190142"/>
                <a:ext cx="28901" cy="373943"/>
                <a:chOff x="3906209" y="4979103"/>
                <a:chExt cx="28901" cy="373943"/>
              </a:xfrm>
            </p:grpSpPr>
            <p:sp>
              <p:nvSpPr>
                <p:cNvPr id="211" name="椭圆 21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椭圆 21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组合 162"/>
            <p:cNvGrpSpPr/>
            <p:nvPr/>
          </p:nvGrpSpPr>
          <p:grpSpPr>
            <a:xfrm rot="11429391" flipH="1">
              <a:off x="2965304" y="5176422"/>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组合 164"/>
            <p:cNvGrpSpPr/>
            <p:nvPr/>
          </p:nvGrpSpPr>
          <p:grpSpPr>
            <a:xfrm rot="11429391" flipH="1">
              <a:off x="8451593" y="5224018"/>
              <a:ext cx="641251" cy="353306"/>
              <a:chOff x="3884710" y="5095226"/>
              <a:chExt cx="820216" cy="451908"/>
            </a:xfrm>
          </p:grpSpPr>
          <p:sp>
            <p:nvSpPr>
              <p:cNvPr id="166" name="星形: 四角 1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组合 166"/>
              <p:cNvGrpSpPr/>
              <p:nvPr/>
            </p:nvGrpSpPr>
            <p:grpSpPr>
              <a:xfrm>
                <a:off x="3884710" y="5095226"/>
                <a:ext cx="205970" cy="257820"/>
                <a:chOff x="3884710" y="5095226"/>
                <a:chExt cx="205970" cy="257820"/>
              </a:xfrm>
            </p:grpSpPr>
            <p:sp>
              <p:nvSpPr>
                <p:cNvPr id="172" name="椭圆 1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椭圆 1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椭圆 1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组合 167"/>
              <p:cNvGrpSpPr/>
              <p:nvPr/>
            </p:nvGrpSpPr>
            <p:grpSpPr>
              <a:xfrm rot="5400000">
                <a:off x="4425719" y="5267927"/>
                <a:ext cx="184471" cy="373943"/>
                <a:chOff x="3906209" y="4979103"/>
                <a:chExt cx="184471" cy="373943"/>
              </a:xfrm>
            </p:grpSpPr>
            <p:sp>
              <p:nvSpPr>
                <p:cNvPr id="169" name="椭圆 1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椭圆 1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组合 123"/>
            <p:cNvGrpSpPr/>
            <p:nvPr/>
          </p:nvGrpSpPr>
          <p:grpSpPr>
            <a:xfrm rot="10170609">
              <a:off x="956516" y="4618115"/>
              <a:ext cx="681379" cy="273221"/>
              <a:chOff x="3561158" y="4957895"/>
              <a:chExt cx="1027640" cy="412064"/>
            </a:xfrm>
          </p:grpSpPr>
          <p:grpSp>
            <p:nvGrpSpPr>
              <p:cNvPr id="141" name="组合 140"/>
              <p:cNvGrpSpPr/>
              <p:nvPr/>
            </p:nvGrpSpPr>
            <p:grpSpPr>
              <a:xfrm>
                <a:off x="3561158" y="4957895"/>
                <a:ext cx="436118" cy="395151"/>
                <a:chOff x="3561158" y="4957895"/>
                <a:chExt cx="436118" cy="395151"/>
              </a:xfrm>
            </p:grpSpPr>
            <p:sp>
              <p:nvSpPr>
                <p:cNvPr id="145" name="椭圆 144"/>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组合 141"/>
              <p:cNvGrpSpPr/>
              <p:nvPr/>
            </p:nvGrpSpPr>
            <p:grpSpPr>
              <a:xfrm rot="5400000">
                <a:off x="4389489" y="5170650"/>
                <a:ext cx="111574" cy="287044"/>
                <a:chOff x="3801936" y="5095226"/>
                <a:chExt cx="111574" cy="287044"/>
              </a:xfrm>
            </p:grpSpPr>
            <p:sp>
              <p:nvSpPr>
                <p:cNvPr id="143" name="椭圆 14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组合 124"/>
            <p:cNvGrpSpPr/>
            <p:nvPr/>
          </p:nvGrpSpPr>
          <p:grpSpPr>
            <a:xfrm>
              <a:off x="54044" y="4551219"/>
              <a:ext cx="1045545" cy="354576"/>
              <a:chOff x="4069080" y="5215307"/>
              <a:chExt cx="519718" cy="176252"/>
            </a:xfrm>
          </p:grpSpPr>
          <p:sp>
            <p:nvSpPr>
              <p:cNvPr id="135" name="星形: 四角 13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组合 136"/>
              <p:cNvGrpSpPr/>
              <p:nvPr/>
            </p:nvGrpSpPr>
            <p:grpSpPr>
              <a:xfrm rot="5400000">
                <a:off x="4434688" y="5237449"/>
                <a:ext cx="50400" cy="257820"/>
                <a:chOff x="3884710" y="5095226"/>
                <a:chExt cx="50400" cy="257820"/>
              </a:xfrm>
            </p:grpSpPr>
            <p:sp>
              <p:nvSpPr>
                <p:cNvPr id="139" name="椭圆 13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5" name="图片占位符 5" descr="logo_看图王"/>
          <p:cNvPicPr>
            <a:picLocks noChangeAspect="1"/>
          </p:cNvPicPr>
          <p:nvPr/>
        </p:nvPicPr>
        <p:blipFill>
          <a:blip r:embed="rId3"/>
          <a:stretch>
            <a:fillRect/>
          </a:stretch>
        </p:blipFill>
        <p:spPr>
          <a:xfrm>
            <a:off x="10492740" y="0"/>
            <a:ext cx="1624518" cy="756000"/>
          </a:xfrm>
          <a:prstGeom prst="rect">
            <a:avLst/>
          </a:prstGeom>
        </p:spPr>
      </p:pic>
    </p:spTree>
  </p:cSld>
  <p:clrMapOvr>
    <a:masterClrMapping/>
  </p:clrMapOvr>
  <p:transition spd="slow" advTm="4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7427315"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544373" y="0"/>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905824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997572" y="304564"/>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8" name="组合 17"/>
          <p:cNvGrpSpPr/>
          <p:nvPr/>
        </p:nvGrpSpPr>
        <p:grpSpPr>
          <a:xfrm>
            <a:off x="430535" y="1027503"/>
            <a:ext cx="3045138" cy="538230"/>
            <a:chOff x="430535" y="1027503"/>
            <a:chExt cx="3045138" cy="538230"/>
          </a:xfrm>
        </p:grpSpPr>
        <p:sp>
          <p:nvSpPr>
            <p:cNvPr id="17" name="TextBox 6"/>
            <p:cNvSpPr txBox="1"/>
            <p:nvPr/>
          </p:nvSpPr>
          <p:spPr>
            <a:xfrm>
              <a:off x="1279073" y="1037908"/>
              <a:ext cx="2196600"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1.1</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政策导向</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5" y="1027503"/>
              <a:ext cx="964631" cy="519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2" name="组合 11"/>
          <p:cNvGrpSpPr/>
          <p:nvPr/>
        </p:nvGrpSpPr>
        <p:grpSpPr>
          <a:xfrm>
            <a:off x="1705373" y="225956"/>
            <a:ext cx="7220964" cy="406186"/>
            <a:chOff x="1705373" y="225956"/>
            <a:chExt cx="7220964" cy="406186"/>
          </a:xfrm>
        </p:grpSpPr>
        <p:sp>
          <p:nvSpPr>
            <p:cNvPr id="7"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4487782"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99420" y="1101092"/>
            <a:ext cx="7203404" cy="5712253"/>
          </a:xfrm>
          <a:prstGeom prst="rect">
            <a:avLst/>
          </a:prstGeom>
        </p:spPr>
      </p:pic>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图形 3"/>
          <p:cNvSpPr/>
          <p:nvPr/>
        </p:nvSpPr>
        <p:spPr>
          <a:xfrm>
            <a:off x="0" y="4358640"/>
            <a:ext cx="12192000" cy="251720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a:p>
        </p:txBody>
      </p:sp>
      <p:grpSp>
        <p:nvGrpSpPr>
          <p:cNvPr id="223" name="组合 222"/>
          <p:cNvGrpSpPr/>
          <p:nvPr/>
        </p:nvGrpSpPr>
        <p:grpSpPr>
          <a:xfrm>
            <a:off x="6231255" y="984408"/>
            <a:ext cx="2308333" cy="2700826"/>
            <a:chOff x="1757353" y="2873795"/>
            <a:chExt cx="2308333" cy="2700826"/>
          </a:xfrm>
        </p:grpSpPr>
        <p:sp>
          <p:nvSpPr>
            <p:cNvPr id="224" name="椭圆 223"/>
            <p:cNvSpPr/>
            <p:nvPr/>
          </p:nvSpPr>
          <p:spPr>
            <a:xfrm flipH="1">
              <a:off x="2874580" y="3027135"/>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星形: 四角 224"/>
            <p:cNvSpPr/>
            <p:nvPr/>
          </p:nvSpPr>
          <p:spPr>
            <a:xfrm flipH="1">
              <a:off x="1787679" y="3196260"/>
              <a:ext cx="180752" cy="180752"/>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任意多边形: 形状 225"/>
            <p:cNvSpPr/>
            <p:nvPr/>
          </p:nvSpPr>
          <p:spPr>
            <a:xfrm rot="2700000">
              <a:off x="3880100" y="3206020"/>
              <a:ext cx="147838" cy="147834"/>
            </a:xfrm>
            <a:custGeom>
              <a:avLst/>
              <a:gdLst>
                <a:gd name="connsiteX0" fmla="*/ 0 w 258752"/>
                <a:gd name="connsiteY0" fmla="*/ 130273 h 258745"/>
                <a:gd name="connsiteX1" fmla="*/ 0 w 258752"/>
                <a:gd name="connsiteY1" fmla="*/ 130274 h 258745"/>
                <a:gd name="connsiteX2" fmla="*/ 0 w 258752"/>
                <a:gd name="connsiteY2" fmla="*/ 130273 h 258745"/>
                <a:gd name="connsiteX3" fmla="*/ 130063 w 258752"/>
                <a:gd name="connsiteY3" fmla="*/ 0 h 258745"/>
                <a:gd name="connsiteX4" fmla="*/ 130063 w 258752"/>
                <a:gd name="connsiteY4" fmla="*/ 0 h 258745"/>
                <a:gd name="connsiteX5" fmla="*/ 130064 w 258752"/>
                <a:gd name="connsiteY5" fmla="*/ 0 h 258745"/>
                <a:gd name="connsiteX6" fmla="*/ 111768 w 258752"/>
                <a:gd name="connsiteY6" fmla="*/ 7578 h 258745"/>
                <a:gd name="connsiteX7" fmla="*/ 104190 w 258752"/>
                <a:gd name="connsiteY7" fmla="*/ 25873 h 258745"/>
                <a:gd name="connsiteX8" fmla="*/ 104190 w 258752"/>
                <a:gd name="connsiteY8" fmla="*/ 104400 h 258745"/>
                <a:gd name="connsiteX9" fmla="*/ 25874 w 258752"/>
                <a:gd name="connsiteY9" fmla="*/ 104400 h 258745"/>
                <a:gd name="connsiteX10" fmla="*/ 7578 w 258752"/>
                <a:gd name="connsiteY10" fmla="*/ 111979 h 258745"/>
                <a:gd name="connsiteX11" fmla="*/ 0 w 258752"/>
                <a:gd name="connsiteY11" fmla="*/ 130273 h 258745"/>
                <a:gd name="connsiteX12" fmla="*/ 7578 w 258752"/>
                <a:gd name="connsiteY12" fmla="*/ 148569 h 258745"/>
                <a:gd name="connsiteX13" fmla="*/ 25874 w 258752"/>
                <a:gd name="connsiteY13" fmla="*/ 156147 h 258745"/>
                <a:gd name="connsiteX14" fmla="*/ 104191 w 258752"/>
                <a:gd name="connsiteY14" fmla="*/ 156147 h 258745"/>
                <a:gd name="connsiteX15" fmla="*/ 104190 w 258752"/>
                <a:gd name="connsiteY15" fmla="*/ 232870 h 258745"/>
                <a:gd name="connsiteX16" fmla="*/ 130065 w 258752"/>
                <a:gd name="connsiteY16" fmla="*/ 258745 h 258745"/>
                <a:gd name="connsiteX17" fmla="*/ 130065 w 258752"/>
                <a:gd name="connsiteY17" fmla="*/ 258743 h 258745"/>
                <a:gd name="connsiteX18" fmla="*/ 155938 w 258752"/>
                <a:gd name="connsiteY18" fmla="*/ 232869 h 258745"/>
                <a:gd name="connsiteX19" fmla="*/ 155938 w 258752"/>
                <a:gd name="connsiteY19" fmla="*/ 156148 h 258745"/>
                <a:gd name="connsiteX20" fmla="*/ 232877 w 258752"/>
                <a:gd name="connsiteY20" fmla="*/ 156148 h 258745"/>
                <a:gd name="connsiteX21" fmla="*/ 258751 w 258752"/>
                <a:gd name="connsiteY21" fmla="*/ 130274 h 258745"/>
                <a:gd name="connsiteX22" fmla="*/ 258752 w 258752"/>
                <a:gd name="connsiteY22" fmla="*/ 130274 h 258745"/>
                <a:gd name="connsiteX23" fmla="*/ 232878 w 258752"/>
                <a:gd name="connsiteY23" fmla="*/ 104400 h 258745"/>
                <a:gd name="connsiteX24" fmla="*/ 155938 w 258752"/>
                <a:gd name="connsiteY24" fmla="*/ 104400 h 258745"/>
                <a:gd name="connsiteX25" fmla="*/ 155937 w 258752"/>
                <a:gd name="connsiteY25" fmla="*/ 25874 h 258745"/>
                <a:gd name="connsiteX26" fmla="*/ 148359 w 258752"/>
                <a:gd name="connsiteY26" fmla="*/ 7578 h 258745"/>
                <a:gd name="connsiteX27" fmla="*/ 130063 w 258752"/>
                <a:gd name="connsiteY27" fmla="*/ 0 h 2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752" h="258745">
                  <a:moveTo>
                    <a:pt x="0" y="130273"/>
                  </a:moveTo>
                  <a:lnTo>
                    <a:pt x="0" y="130274"/>
                  </a:lnTo>
                  <a:lnTo>
                    <a:pt x="0" y="130273"/>
                  </a:lnTo>
                  <a:close/>
                  <a:moveTo>
                    <a:pt x="130063" y="0"/>
                  </a:moveTo>
                  <a:lnTo>
                    <a:pt x="130063" y="0"/>
                  </a:lnTo>
                  <a:lnTo>
                    <a:pt x="130064" y="0"/>
                  </a:lnTo>
                  <a:close/>
                  <a:moveTo>
                    <a:pt x="111768" y="7578"/>
                  </a:moveTo>
                  <a:cubicBezTo>
                    <a:pt x="107086" y="12260"/>
                    <a:pt x="104190" y="18729"/>
                    <a:pt x="104190" y="25873"/>
                  </a:cubicBezTo>
                  <a:lnTo>
                    <a:pt x="104190" y="104400"/>
                  </a:lnTo>
                  <a:lnTo>
                    <a:pt x="25874" y="104400"/>
                  </a:lnTo>
                  <a:cubicBezTo>
                    <a:pt x="18729" y="104400"/>
                    <a:pt x="12260" y="107296"/>
                    <a:pt x="7578" y="111979"/>
                  </a:cubicBezTo>
                  <a:lnTo>
                    <a:pt x="0" y="130273"/>
                  </a:lnTo>
                  <a:lnTo>
                    <a:pt x="7578" y="148569"/>
                  </a:lnTo>
                  <a:cubicBezTo>
                    <a:pt x="12260" y="153251"/>
                    <a:pt x="18729" y="156147"/>
                    <a:pt x="25874" y="156147"/>
                  </a:cubicBezTo>
                  <a:lnTo>
                    <a:pt x="104191" y="156147"/>
                  </a:lnTo>
                  <a:lnTo>
                    <a:pt x="104190" y="232870"/>
                  </a:lnTo>
                  <a:cubicBezTo>
                    <a:pt x="104190" y="247161"/>
                    <a:pt x="115774" y="258745"/>
                    <a:pt x="130065" y="258745"/>
                  </a:cubicBezTo>
                  <a:lnTo>
                    <a:pt x="130065" y="258743"/>
                  </a:lnTo>
                  <a:cubicBezTo>
                    <a:pt x="144354" y="258743"/>
                    <a:pt x="155938" y="247160"/>
                    <a:pt x="155938" y="232869"/>
                  </a:cubicBezTo>
                  <a:lnTo>
                    <a:pt x="155938" y="156148"/>
                  </a:lnTo>
                  <a:lnTo>
                    <a:pt x="232877" y="156148"/>
                  </a:lnTo>
                  <a:cubicBezTo>
                    <a:pt x="247167" y="156148"/>
                    <a:pt x="258751" y="144564"/>
                    <a:pt x="258751" y="130274"/>
                  </a:cubicBezTo>
                  <a:lnTo>
                    <a:pt x="258752" y="130274"/>
                  </a:lnTo>
                  <a:cubicBezTo>
                    <a:pt x="258752" y="115984"/>
                    <a:pt x="247168" y="104400"/>
                    <a:pt x="232878" y="104400"/>
                  </a:cubicBezTo>
                  <a:lnTo>
                    <a:pt x="155938" y="104400"/>
                  </a:lnTo>
                  <a:lnTo>
                    <a:pt x="155937" y="25874"/>
                  </a:lnTo>
                  <a:cubicBezTo>
                    <a:pt x="155937" y="18729"/>
                    <a:pt x="153041" y="12260"/>
                    <a:pt x="148359" y="7578"/>
                  </a:cubicBezTo>
                  <a:lnTo>
                    <a:pt x="130063"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flipH="1">
              <a:off x="2261824" y="339914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椭圆 227"/>
            <p:cNvSpPr/>
            <p:nvPr/>
          </p:nvSpPr>
          <p:spPr>
            <a:xfrm flipH="1">
              <a:off x="2157546" y="2873795"/>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flipH="1">
              <a:off x="1757353" y="4129081"/>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flipH="1">
              <a:off x="3827149" y="5436357"/>
              <a:ext cx="134631" cy="135490"/>
            </a:xfrm>
            <a:prstGeom prst="ellipse">
              <a:avLst/>
            </a:prstGeom>
            <a:noFill/>
            <a:ln w="444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椭圆 230"/>
            <p:cNvSpPr/>
            <p:nvPr/>
          </p:nvSpPr>
          <p:spPr>
            <a:xfrm flipH="1">
              <a:off x="2891856" y="5529921"/>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星形: 四角 231"/>
            <p:cNvSpPr/>
            <p:nvPr/>
          </p:nvSpPr>
          <p:spPr>
            <a:xfrm flipH="1">
              <a:off x="1940848" y="5314616"/>
              <a:ext cx="83357" cy="83357"/>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椭圆 232"/>
            <p:cNvSpPr/>
            <p:nvPr/>
          </p:nvSpPr>
          <p:spPr>
            <a:xfrm flipH="1">
              <a:off x="3958912" y="3852641"/>
              <a:ext cx="106774" cy="107455"/>
            </a:xfrm>
            <a:prstGeom prst="ellipse">
              <a:avLst/>
            </a:prstGeom>
            <a:noFill/>
            <a:ln w="25400">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27018" y="1919052"/>
            <a:ext cx="4833728" cy="4029123"/>
          </a:xfrm>
          <a:prstGeom prst="rect">
            <a:avLst/>
          </a:prstGeom>
        </p:spPr>
      </p:pic>
      <p:grpSp>
        <p:nvGrpSpPr>
          <p:cNvPr id="141" name="组合 140"/>
          <p:cNvGrpSpPr/>
          <p:nvPr/>
        </p:nvGrpSpPr>
        <p:grpSpPr>
          <a:xfrm>
            <a:off x="390568" y="236672"/>
            <a:ext cx="3714705" cy="833449"/>
            <a:chOff x="4798484" y="236672"/>
            <a:chExt cx="3714705" cy="833449"/>
          </a:xfrm>
        </p:grpSpPr>
        <p:grpSp>
          <p:nvGrpSpPr>
            <p:cNvPr id="142" name="组合 141"/>
            <p:cNvGrpSpPr/>
            <p:nvPr/>
          </p:nvGrpSpPr>
          <p:grpSpPr>
            <a:xfrm>
              <a:off x="4798484" y="236672"/>
              <a:ext cx="3714705" cy="734589"/>
              <a:chOff x="4115229" y="2093707"/>
              <a:chExt cx="5661736" cy="734589"/>
            </a:xfrm>
          </p:grpSpPr>
          <p:sp>
            <p:nvSpPr>
              <p:cNvPr id="144" name="文本框 143"/>
              <p:cNvSpPr txBox="1"/>
              <p:nvPr/>
            </p:nvSpPr>
            <p:spPr>
              <a:xfrm>
                <a:off x="4115231" y="2093707"/>
                <a:ext cx="3886477" cy="461665"/>
              </a:xfrm>
              <a:prstGeom prst="rect">
                <a:avLst/>
              </a:prstGeom>
              <a:noFill/>
            </p:spPr>
            <p:txBody>
              <a:bodyPr wrap="square" rtlCol="0">
                <a:spAutoFit/>
              </a:bodyPr>
              <a:lstStyle/>
              <a:p>
                <a:r>
                  <a:rPr lang="zh-CN" altLang="en-US" sz="2400" b="1">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远程控制</a:t>
                </a:r>
                <a:endParaRPr lang="en-US" sz="2400" b="1">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145" name="文本框 144"/>
              <p:cNvSpPr txBox="1"/>
              <p:nvPr/>
            </p:nvSpPr>
            <p:spPr>
              <a:xfrm>
                <a:off x="4115229" y="2551297"/>
                <a:ext cx="5661736"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REMOTE CONTROL</a:t>
                </a:r>
                <a:endParaRPr lang="en-US" altLang="zh-CN"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143" name="矩形: 圆角 142"/>
            <p:cNvSpPr/>
            <p:nvPr/>
          </p:nvSpPr>
          <p:spPr>
            <a:xfrm>
              <a:off x="4901355"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5" name="组合 24"/>
          <p:cNvGrpSpPr/>
          <p:nvPr/>
        </p:nvGrpSpPr>
        <p:grpSpPr>
          <a:xfrm>
            <a:off x="6765217" y="2256265"/>
            <a:ext cx="4569262" cy="2096624"/>
            <a:chOff x="7669866" y="2353809"/>
            <a:chExt cx="4569262" cy="2096624"/>
          </a:xfrm>
        </p:grpSpPr>
        <p:sp>
          <p:nvSpPr>
            <p:cNvPr id="26" name="矩形 25"/>
            <p:cNvSpPr/>
            <p:nvPr/>
          </p:nvSpPr>
          <p:spPr>
            <a:xfrm>
              <a:off x="8379371" y="3429000"/>
              <a:ext cx="3792342" cy="1021433"/>
            </a:xfrm>
            <a:prstGeom prst="rect">
              <a:avLst/>
            </a:prstGeom>
          </p:spPr>
          <p:txBody>
            <a:bodyPr wrap="square">
              <a:spAutoFit/>
            </a:bodyPr>
            <a:lstStyle/>
            <a:p>
              <a:pPr>
                <a:lnSpc>
                  <a:spcPct val="130000"/>
                </a:lnSpc>
              </a:pPr>
              <a:r>
                <a:rPr lang="zh-CN" altLang="en-US" sz="1600" dirty="0">
                  <a:solidFill>
                    <a:schemeClr val="tx1">
                      <a:alpha val="73000"/>
                    </a:schemeClr>
                  </a:solidFill>
                  <a:latin typeface="A思源黑体—05" panose="020B0400000000000000" pitchFamily="34" charset="-122"/>
                  <a:ea typeface="A思源黑体—05" panose="020B0400000000000000" pitchFamily="34" charset="-122"/>
                </a:rPr>
                <a:t>以班级为单位，分配教师控制权限</a:t>
              </a:r>
              <a:endParaRPr lang="en-US" altLang="zh-CN" sz="1600" dirty="0">
                <a:solidFill>
                  <a:schemeClr val="tx1">
                    <a:alpha val="73000"/>
                  </a:schemeClr>
                </a:solidFill>
                <a:latin typeface="A思源黑体—05" panose="020B0400000000000000" pitchFamily="34" charset="-122"/>
                <a:ea typeface="A思源黑体—05" panose="020B0400000000000000" pitchFamily="34" charset="-122"/>
              </a:endParaRPr>
            </a:p>
            <a:p>
              <a:pPr>
                <a:lnSpc>
                  <a:spcPct val="130000"/>
                </a:lnSpc>
              </a:pPr>
              <a:r>
                <a:rPr lang="zh-CN" altLang="en-US" sz="1600" dirty="0">
                  <a:solidFill>
                    <a:schemeClr val="tx1">
                      <a:alpha val="73000"/>
                    </a:schemeClr>
                  </a:solidFill>
                  <a:latin typeface="A思源黑体—05" panose="020B0400000000000000" pitchFamily="34" charset="-122"/>
                  <a:ea typeface="A思源黑体—05" panose="020B0400000000000000" pitchFamily="34" charset="-122"/>
                </a:rPr>
                <a:t>集中控制校区灯光</a:t>
              </a:r>
              <a:r>
                <a:rPr lang="zh-CN" altLang="en-US" sz="1600" dirty="0">
                  <a:solidFill>
                    <a:schemeClr val="tx1">
                      <a:lumMod val="65000"/>
                      <a:lumOff val="35000"/>
                    </a:schemeClr>
                  </a:solidFill>
                  <a:ea typeface="A思源黑体—05" panose="020B0400000000000000"/>
                </a:rPr>
                <a:t>、</a:t>
              </a:r>
              <a:r>
                <a:rPr lang="zh-CN" altLang="en-US" sz="1600" dirty="0">
                  <a:solidFill>
                    <a:schemeClr val="tx1">
                      <a:alpha val="73000"/>
                    </a:schemeClr>
                  </a:solidFill>
                  <a:ea typeface="A思源黑体—05" panose="020B0400000000000000" pitchFamily="34" charset="-122"/>
                </a:rPr>
                <a:t>窗帘</a:t>
              </a:r>
              <a:r>
                <a:rPr lang="zh-CN" altLang="en-US" sz="1600" dirty="0">
                  <a:solidFill>
                    <a:schemeClr val="tx1">
                      <a:lumMod val="65000"/>
                      <a:lumOff val="35000"/>
                    </a:schemeClr>
                  </a:solidFill>
                  <a:ea typeface="A思源黑体—05" panose="020B0400000000000000"/>
                </a:rPr>
                <a:t>、</a:t>
              </a:r>
              <a:r>
                <a:rPr lang="zh-CN" altLang="en-US" sz="1600" dirty="0">
                  <a:solidFill>
                    <a:schemeClr val="tx1">
                      <a:alpha val="73000"/>
                    </a:schemeClr>
                  </a:solidFill>
                  <a:ea typeface="A思源黑体—05" panose="020B0400000000000000" pitchFamily="34" charset="-122"/>
                </a:rPr>
                <a:t>空调</a:t>
              </a:r>
              <a:r>
                <a:rPr lang="zh-CN" altLang="en-US" sz="1600" dirty="0">
                  <a:solidFill>
                    <a:schemeClr val="tx1">
                      <a:lumMod val="65000"/>
                      <a:lumOff val="35000"/>
                    </a:schemeClr>
                  </a:solidFill>
                  <a:ea typeface="A思源黑体—05" panose="020B0400000000000000"/>
                </a:rPr>
                <a:t>、</a:t>
              </a:r>
              <a:endParaRPr lang="en-US" altLang="zh-CN" sz="1600" dirty="0">
                <a:solidFill>
                  <a:schemeClr val="tx1">
                    <a:lumMod val="65000"/>
                    <a:lumOff val="35000"/>
                  </a:schemeClr>
                </a:solidFill>
                <a:ea typeface="A思源黑体—05" panose="020B0400000000000000"/>
              </a:endParaRPr>
            </a:p>
            <a:p>
              <a:pPr>
                <a:lnSpc>
                  <a:spcPct val="130000"/>
                </a:lnSpc>
              </a:pPr>
              <a:r>
                <a:rPr lang="zh-CN" altLang="en-US" sz="1600" dirty="0">
                  <a:solidFill>
                    <a:schemeClr val="tx1">
                      <a:alpha val="73000"/>
                    </a:schemeClr>
                  </a:solidFill>
                  <a:latin typeface="A思源黑体—05" panose="020B0400000000000000" pitchFamily="34" charset="-122"/>
                  <a:ea typeface="A思源黑体—05" panose="020B0400000000000000" pitchFamily="34" charset="-122"/>
                </a:rPr>
                <a:t>考勤等智能设备。</a:t>
              </a:r>
              <a:endParaRPr lang="en-US" sz="1600" dirty="0">
                <a:solidFill>
                  <a:schemeClr val="tx1">
                    <a:alpha val="73000"/>
                  </a:schemeClr>
                </a:solidFill>
                <a:latin typeface="A思源黑体—05" panose="020B0400000000000000" pitchFamily="34" charset="-122"/>
                <a:ea typeface="A思源黑体—05" panose="020B0400000000000000" pitchFamily="34" charset="-122"/>
              </a:endParaRPr>
            </a:p>
          </p:txBody>
        </p:sp>
        <p:grpSp>
          <p:nvGrpSpPr>
            <p:cNvPr id="27" name="组合 26"/>
            <p:cNvGrpSpPr/>
            <p:nvPr/>
          </p:nvGrpSpPr>
          <p:grpSpPr>
            <a:xfrm>
              <a:off x="8379369" y="2353809"/>
              <a:ext cx="3859759" cy="749094"/>
              <a:chOff x="8153081" y="2632412"/>
              <a:chExt cx="3859759" cy="749094"/>
            </a:xfrm>
          </p:grpSpPr>
          <p:sp>
            <p:nvSpPr>
              <p:cNvPr id="38" name="文本框 37"/>
              <p:cNvSpPr txBox="1"/>
              <p:nvPr/>
            </p:nvSpPr>
            <p:spPr>
              <a:xfrm>
                <a:off x="8153081" y="2632412"/>
                <a:ext cx="3859759" cy="461665"/>
              </a:xfrm>
              <a:prstGeom prst="rect">
                <a:avLst/>
              </a:prstGeom>
              <a:noFill/>
            </p:spPr>
            <p:txBody>
              <a:bodyPr wrap="square" rtlCol="0">
                <a:spAutoFit/>
              </a:bodyPr>
              <a:lstStyle/>
              <a:p>
                <a:r>
                  <a:rPr lang="zh-CN" altLang="en-US" sz="2400">
                    <a:solidFill>
                      <a:schemeClr val="tx1">
                        <a:alpha val="87000"/>
                      </a:schemeClr>
                    </a:solidFill>
                    <a:latin typeface="A思源黑体—03" panose="020B0600000000000000" pitchFamily="34" charset="-122"/>
                    <a:ea typeface="A思源黑体—03" panose="020B0600000000000000" pitchFamily="34" charset="-122"/>
                  </a:rPr>
                  <a:t>远程控制</a:t>
                </a:r>
                <a:r>
                  <a:rPr lang="en-US" altLang="zh-CN" sz="2400">
                    <a:solidFill>
                      <a:schemeClr val="tx1">
                        <a:alpha val="87000"/>
                      </a:schemeClr>
                    </a:solidFill>
                    <a:latin typeface="A思源黑体—03" panose="020B0600000000000000" pitchFamily="34" charset="-122"/>
                    <a:ea typeface="A思源黑体—03" panose="020B0600000000000000" pitchFamily="34" charset="-122"/>
                  </a:rPr>
                  <a:t>PC</a:t>
                </a:r>
                <a:r>
                  <a:rPr lang="zh-CN" altLang="en-US" sz="2400">
                    <a:solidFill>
                      <a:schemeClr val="tx1">
                        <a:alpha val="87000"/>
                      </a:schemeClr>
                    </a:solidFill>
                    <a:latin typeface="A思源黑体—03" panose="020B0600000000000000" pitchFamily="34" charset="-122"/>
                    <a:ea typeface="A思源黑体—03" panose="020B0600000000000000" pitchFamily="34" charset="-122"/>
                  </a:rPr>
                  <a:t>系统</a:t>
                </a:r>
                <a:endParaRPr lang="en-US" sz="2400">
                  <a:solidFill>
                    <a:schemeClr val="tx1">
                      <a:alpha val="87000"/>
                    </a:schemeClr>
                  </a:solidFill>
                  <a:latin typeface="A思源黑体—03" panose="020B0600000000000000" pitchFamily="34" charset="-122"/>
                  <a:ea typeface="A思源黑体—03" panose="020B0600000000000000" pitchFamily="34" charset="-122"/>
                </a:endParaRPr>
              </a:p>
            </p:txBody>
          </p:sp>
          <p:sp>
            <p:nvSpPr>
              <p:cNvPr id="39" name="文本框 38"/>
              <p:cNvSpPr txBox="1"/>
              <p:nvPr/>
            </p:nvSpPr>
            <p:spPr>
              <a:xfrm>
                <a:off x="8153081" y="3042952"/>
                <a:ext cx="3685969" cy="338554"/>
              </a:xfrm>
              <a:prstGeom prst="rect">
                <a:avLst/>
              </a:prstGeom>
              <a:noFill/>
            </p:spPr>
            <p:txBody>
              <a:bodyPr wrap="square" rtlCol="0">
                <a:spAutoFit/>
              </a:bodyPr>
              <a:lstStyle/>
              <a:p>
                <a:r>
                  <a:rPr lang="en-US" altLang="zh-CN" sz="1600">
                    <a:solidFill>
                      <a:schemeClr val="tx1">
                        <a:alpha val="30000"/>
                      </a:schemeClr>
                    </a:solidFill>
                    <a:latin typeface="Roboto" pitchFamily="2" charset="0"/>
                    <a:ea typeface="Roboto Light" pitchFamily="2" charset="0"/>
                    <a:cs typeface="Roboto" pitchFamily="2" charset="0"/>
                  </a:rPr>
                  <a:t>REMOTE CONTROL PC SYSTEM</a:t>
                </a:r>
                <a:endParaRPr lang="en-US" sz="1600">
                  <a:solidFill>
                    <a:schemeClr val="tx1">
                      <a:alpha val="30000"/>
                    </a:schemeClr>
                  </a:solidFill>
                  <a:latin typeface="Roboto" pitchFamily="2" charset="0"/>
                  <a:ea typeface="Roboto Light" pitchFamily="2" charset="0"/>
                  <a:cs typeface="Roboto" pitchFamily="2" charset="0"/>
                </a:endParaRPr>
              </a:p>
            </p:txBody>
          </p:sp>
        </p:grpSp>
        <p:sp>
          <p:nvSpPr>
            <p:cNvPr id="28" name="矩形: 圆角 27"/>
            <p:cNvSpPr/>
            <p:nvPr/>
          </p:nvSpPr>
          <p:spPr>
            <a:xfrm>
              <a:off x="8496934" y="3190014"/>
              <a:ext cx="360000"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9" name="组合 28"/>
            <p:cNvGrpSpPr/>
            <p:nvPr/>
          </p:nvGrpSpPr>
          <p:grpSpPr>
            <a:xfrm>
              <a:off x="7669866" y="2441788"/>
              <a:ext cx="604482" cy="604482"/>
              <a:chOff x="7669866" y="2441788"/>
              <a:chExt cx="604482" cy="604482"/>
            </a:xfrm>
          </p:grpSpPr>
          <p:sp>
            <p:nvSpPr>
              <p:cNvPr id="30" name="椭圆 29"/>
              <p:cNvSpPr/>
              <p:nvPr/>
            </p:nvSpPr>
            <p:spPr>
              <a:xfrm>
                <a:off x="7669866" y="2441788"/>
                <a:ext cx="604482" cy="604482"/>
              </a:xfrm>
              <a:prstGeom prst="ellipse">
                <a:avLst/>
              </a:prstGeom>
              <a:gradFill>
                <a:gsLst>
                  <a:gs pos="100000">
                    <a:srgbClr val="2E87C4"/>
                  </a:gs>
                  <a:gs pos="85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椭圆 30"/>
              <p:cNvSpPr/>
              <p:nvPr/>
            </p:nvSpPr>
            <p:spPr>
              <a:xfrm>
                <a:off x="7968617" y="2596411"/>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椭圆 31"/>
              <p:cNvSpPr/>
              <p:nvPr/>
            </p:nvSpPr>
            <p:spPr>
              <a:xfrm>
                <a:off x="8103612" y="2765668"/>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星形: 四角 32"/>
              <p:cNvSpPr/>
              <p:nvPr/>
            </p:nvSpPr>
            <p:spPr>
              <a:xfrm>
                <a:off x="7791453" y="261916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任意多边形: 形状 33"/>
              <p:cNvSpPr/>
              <p:nvPr/>
            </p:nvSpPr>
            <p:spPr>
              <a:xfrm rot="2700000">
                <a:off x="8024166" y="2895257"/>
                <a:ext cx="36000" cy="36002"/>
              </a:xfrm>
              <a:custGeom>
                <a:avLst/>
                <a:gdLst>
                  <a:gd name="connsiteX0" fmla="*/ 0 w 36000"/>
                  <a:gd name="connsiteY0" fmla="*/ 18058 h 36002"/>
                  <a:gd name="connsiteX1" fmla="*/ 3600 w 36000"/>
                  <a:gd name="connsiteY1" fmla="*/ 14458 h 36002"/>
                  <a:gd name="connsiteX2" fmla="*/ 14487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7"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5" name="图形 23"/>
              <p:cNvGrpSpPr/>
              <p:nvPr/>
            </p:nvGrpSpPr>
            <p:grpSpPr>
              <a:xfrm>
                <a:off x="7850569" y="2646638"/>
                <a:ext cx="235422" cy="235416"/>
                <a:chOff x="7986682" y="3872775"/>
                <a:chExt cx="311306" cy="311299"/>
              </a:xfrm>
            </p:grpSpPr>
            <p:sp>
              <p:nvSpPr>
                <p:cNvPr id="36" name="任意多边形: 形状 35"/>
                <p:cNvSpPr/>
                <p:nvPr/>
              </p:nvSpPr>
              <p:spPr>
                <a:xfrm>
                  <a:off x="7986682" y="3872775"/>
                  <a:ext cx="311296" cy="200836"/>
                </a:xfrm>
                <a:custGeom>
                  <a:avLst/>
                  <a:gdLst>
                    <a:gd name="connsiteX0" fmla="*/ 0 w 311296"/>
                    <a:gd name="connsiteY0" fmla="*/ 145606 h 200836"/>
                    <a:gd name="connsiteX1" fmla="*/ 311296 w 311296"/>
                    <a:gd name="connsiteY1" fmla="*/ 0 h 200836"/>
                    <a:gd name="connsiteX2" fmla="*/ 110460 w 311296"/>
                    <a:gd name="connsiteY2" fmla="*/ 200836 h 200836"/>
                  </a:gdLst>
                  <a:ahLst/>
                  <a:cxnLst>
                    <a:cxn ang="0">
                      <a:pos x="connsiteX0" y="connsiteY0"/>
                    </a:cxn>
                    <a:cxn ang="0">
                      <a:pos x="connsiteX1" y="connsiteY1"/>
                    </a:cxn>
                    <a:cxn ang="0">
                      <a:pos x="connsiteX2" y="connsiteY2"/>
                    </a:cxn>
                  </a:cxnLst>
                  <a:rect l="l" t="t" r="r" b="b"/>
                  <a:pathLst>
                    <a:path w="311296" h="200836">
                      <a:moveTo>
                        <a:pt x="0" y="145606"/>
                      </a:moveTo>
                      <a:lnTo>
                        <a:pt x="311296" y="0"/>
                      </a:lnTo>
                      <a:lnTo>
                        <a:pt x="110460" y="200836"/>
                      </a:lnTo>
                      <a:close/>
                    </a:path>
                  </a:pathLst>
                </a:custGeom>
                <a:noFill/>
                <a:ln w="12700" cap="flat">
                  <a:solidFill>
                    <a:schemeClr val="bg1"/>
                  </a:solidFill>
                  <a:prstDash val="solid"/>
                  <a:bevel/>
                </a:ln>
              </p:spPr>
              <p:txBody>
                <a:bodyPr rtlCol="0" anchor="ctr"/>
                <a:lstStyle/>
                <a:p>
                  <a:endParaRPr lang="en-US"/>
                </a:p>
              </p:txBody>
            </p:sp>
            <p:sp>
              <p:nvSpPr>
                <p:cNvPr id="37" name="任意多边形: 形状 36"/>
                <p:cNvSpPr/>
                <p:nvPr/>
              </p:nvSpPr>
              <p:spPr>
                <a:xfrm>
                  <a:off x="8097152" y="3872778"/>
                  <a:ext cx="200836" cy="311296"/>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grpSp>
        </p:grpSp>
      </p:grpSp>
      <p:pic>
        <p:nvPicPr>
          <p:cNvPr id="14" name="图片 13"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任意多边形: 形状 44"/>
          <p:cNvSpPr/>
          <p:nvPr/>
        </p:nvSpPr>
        <p:spPr>
          <a:xfrm>
            <a:off x="17318" y="4700326"/>
            <a:ext cx="12300028" cy="2157674"/>
          </a:xfrm>
          <a:custGeom>
            <a:avLst/>
            <a:gdLst>
              <a:gd name="connsiteX0" fmla="*/ 6150015 w 12300028"/>
              <a:gd name="connsiteY0" fmla="*/ 0 h 2157674"/>
              <a:gd name="connsiteX1" fmla="*/ 12045237 w 12300028"/>
              <a:gd name="connsiteY1" fmla="*/ 1957447 h 2157674"/>
              <a:gd name="connsiteX2" fmla="*/ 12300028 w 12300028"/>
              <a:gd name="connsiteY2" fmla="*/ 2157674 h 2157674"/>
              <a:gd name="connsiteX3" fmla="*/ 0 w 12300028"/>
              <a:gd name="connsiteY3" fmla="*/ 2157674 h 2157674"/>
              <a:gd name="connsiteX4" fmla="*/ 254792 w 12300028"/>
              <a:gd name="connsiteY4" fmla="*/ 1957447 h 2157674"/>
              <a:gd name="connsiteX5" fmla="*/ 6150015 w 12300028"/>
              <a:gd name="connsiteY5" fmla="*/ 0 h 21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0028" h="2157674">
                <a:moveTo>
                  <a:pt x="6150015" y="0"/>
                </a:moveTo>
                <a:cubicBezTo>
                  <a:pt x="8360695" y="0"/>
                  <a:pt x="10401332" y="728045"/>
                  <a:pt x="12045237" y="1957447"/>
                </a:cubicBezTo>
                <a:lnTo>
                  <a:pt x="12300028" y="2157674"/>
                </a:lnTo>
                <a:lnTo>
                  <a:pt x="0" y="2157674"/>
                </a:lnTo>
                <a:lnTo>
                  <a:pt x="254792" y="1957447"/>
                </a:lnTo>
                <a:cubicBezTo>
                  <a:pt x="1898697" y="728045"/>
                  <a:pt x="3939334" y="0"/>
                  <a:pt x="6150015" y="0"/>
                </a:cubicBezTo>
                <a:close/>
              </a:path>
            </a:pathLst>
          </a:custGeom>
          <a:gradFill>
            <a:gsLst>
              <a:gs pos="0">
                <a:srgbClr val="6BBE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3119670" y="1879601"/>
            <a:ext cx="5952659" cy="3547118"/>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4809757" y="236672"/>
            <a:ext cx="2715151" cy="833449"/>
            <a:chOff x="4809757" y="236672"/>
            <a:chExt cx="2715151" cy="833449"/>
          </a:xfrm>
        </p:grpSpPr>
        <p:grpSp>
          <p:nvGrpSpPr>
            <p:cNvPr id="5" name="组合 4"/>
            <p:cNvGrpSpPr/>
            <p:nvPr/>
          </p:nvGrpSpPr>
          <p:grpSpPr>
            <a:xfrm>
              <a:off x="4809757" y="236672"/>
              <a:ext cx="2715151" cy="734589"/>
              <a:chOff x="4132411" y="2093707"/>
              <a:chExt cx="4138274" cy="734589"/>
            </a:xfrm>
          </p:grpSpPr>
          <p:sp>
            <p:nvSpPr>
              <p:cNvPr id="7" name="文本框 6"/>
              <p:cNvSpPr txBox="1"/>
              <p:nvPr/>
            </p:nvSpPr>
            <p:spPr>
              <a:xfrm>
                <a:off x="4132411" y="2093707"/>
                <a:ext cx="4138274" cy="461665"/>
              </a:xfrm>
              <a:prstGeom prst="rect">
                <a:avLst/>
              </a:prstGeom>
              <a:noFill/>
            </p:spPr>
            <p:txBody>
              <a:bodyPr wrap="square" rtlCol="0">
                <a:spAutoFit/>
              </a:bodyPr>
              <a:lstStyle/>
              <a:p>
                <a:pPr algn="ctr"/>
                <a:r>
                  <a:rPr lang="zh-CN" altLang="en-US" sz="240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远程控制</a:t>
                </a:r>
                <a:endParaRPr lang="en-US" sz="240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8" name="文本框 7"/>
              <p:cNvSpPr txBox="1"/>
              <p:nvPr/>
            </p:nvSpPr>
            <p:spPr>
              <a:xfrm>
                <a:off x="4223951" y="2551297"/>
                <a:ext cx="3955193" cy="276999"/>
              </a:xfrm>
              <a:prstGeom prst="rect">
                <a:avLst/>
              </a:prstGeom>
              <a:noFill/>
            </p:spPr>
            <p:txBody>
              <a:bodyPr wrap="square" rtlCol="0">
                <a:spAutoFit/>
              </a:bodyPr>
              <a:lstStyle/>
              <a:p>
                <a:pPr algn="ctr"/>
                <a:r>
                  <a:rPr lang="en-US" altLang="zh-CN" sz="1200">
                    <a:solidFill>
                      <a:schemeClr val="tx1">
                        <a:alpha val="30000"/>
                      </a:schemeClr>
                    </a:solidFill>
                    <a:latin typeface="Roboto" pitchFamily="2" charset="0"/>
                    <a:ea typeface="A思源黑体—03" panose="020B0600000000000000" pitchFamily="34" charset="-122"/>
                    <a:cs typeface="Roboto" pitchFamily="2" charset="0"/>
                  </a:rPr>
                  <a:t>REMOTE CONTROL</a:t>
                </a:r>
                <a:endParaRPr lang="en-US" altLang="zh-CN"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6" name="矩形: 圆角 5"/>
            <p:cNvSpPr/>
            <p:nvPr/>
          </p:nvSpPr>
          <p:spPr>
            <a:xfrm>
              <a:off x="6072853"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组合 38"/>
          <p:cNvGrpSpPr/>
          <p:nvPr/>
        </p:nvGrpSpPr>
        <p:grpSpPr>
          <a:xfrm>
            <a:off x="7866981" y="4284628"/>
            <a:ext cx="3081862" cy="1352451"/>
            <a:chOff x="7623802" y="2159429"/>
            <a:chExt cx="3081862" cy="1352451"/>
          </a:xfrm>
        </p:grpSpPr>
        <p:sp>
          <p:nvSpPr>
            <p:cNvPr id="35" name="矩形: 圆角 34"/>
            <p:cNvSpPr/>
            <p:nvPr/>
          </p:nvSpPr>
          <p:spPr>
            <a:xfrm rot="16200000">
              <a:off x="8488507" y="1294724"/>
              <a:ext cx="1352451" cy="3081862"/>
            </a:xfrm>
            <a:prstGeom prst="roundRect">
              <a:avLst>
                <a:gd name="adj" fmla="val 7827"/>
              </a:avLst>
            </a:prstGeom>
            <a:solidFill>
              <a:srgbClr val="23949D">
                <a:alpha val="80000"/>
              </a:srgb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0" name="矩形: 圆角 9"/>
            <p:cNvSpPr/>
            <p:nvPr/>
          </p:nvSpPr>
          <p:spPr>
            <a:xfrm>
              <a:off x="7874825" y="2399223"/>
              <a:ext cx="2579815" cy="532953"/>
            </a:xfrm>
            <a:prstGeom prst="roundRect">
              <a:avLst>
                <a:gd name="adj" fmla="val 11555"/>
              </a:avLst>
            </a:prstGeom>
            <a:gradFill>
              <a:gsLst>
                <a:gs pos="0">
                  <a:srgbClr val="6BBE86"/>
                </a:gs>
                <a:gs pos="100000">
                  <a:srgbClr val="3491D0"/>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grpSp>
        <p:nvGrpSpPr>
          <p:cNvPr id="79" name="组合 78"/>
          <p:cNvGrpSpPr/>
          <p:nvPr/>
        </p:nvGrpSpPr>
        <p:grpSpPr>
          <a:xfrm>
            <a:off x="1486335" y="3511881"/>
            <a:ext cx="3081862" cy="1352451"/>
            <a:chOff x="7623802" y="2159429"/>
            <a:chExt cx="3081862" cy="1352451"/>
          </a:xfrm>
        </p:grpSpPr>
        <p:sp>
          <p:nvSpPr>
            <p:cNvPr id="80" name="矩形: 圆角 79"/>
            <p:cNvSpPr/>
            <p:nvPr/>
          </p:nvSpPr>
          <p:spPr>
            <a:xfrm rot="16200000">
              <a:off x="8488507" y="1294724"/>
              <a:ext cx="1352451" cy="3081862"/>
            </a:xfrm>
            <a:prstGeom prst="roundRect">
              <a:avLst>
                <a:gd name="adj" fmla="val 7827"/>
              </a:avLst>
            </a:prstGeom>
            <a:solidFill>
              <a:srgbClr val="23949D">
                <a:alpha val="80000"/>
              </a:srgb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81" name="矩形: 圆角 80"/>
            <p:cNvSpPr/>
            <p:nvPr/>
          </p:nvSpPr>
          <p:spPr>
            <a:xfrm>
              <a:off x="7874825" y="2399223"/>
              <a:ext cx="2579815" cy="532953"/>
            </a:xfrm>
            <a:prstGeom prst="roundRect">
              <a:avLst>
                <a:gd name="adj" fmla="val 11555"/>
              </a:avLst>
            </a:prstGeom>
            <a:gradFill>
              <a:gsLst>
                <a:gs pos="0">
                  <a:srgbClr val="6BBE86"/>
                </a:gs>
                <a:gs pos="100000">
                  <a:srgbClr val="3491D0"/>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grpSp>
        <p:nvGrpSpPr>
          <p:cNvPr id="14" name="组合 13"/>
          <p:cNvGrpSpPr/>
          <p:nvPr/>
        </p:nvGrpSpPr>
        <p:grpSpPr>
          <a:xfrm>
            <a:off x="2159002" y="3827072"/>
            <a:ext cx="1730882" cy="338554"/>
            <a:chOff x="2159002" y="3827072"/>
            <a:chExt cx="1730882" cy="338554"/>
          </a:xfrm>
        </p:grpSpPr>
        <p:sp>
          <p:nvSpPr>
            <p:cNvPr id="83" name="文本框 82"/>
            <p:cNvSpPr txBox="1"/>
            <p:nvPr/>
          </p:nvSpPr>
          <p:spPr>
            <a:xfrm>
              <a:off x="2455849" y="3827072"/>
              <a:ext cx="1434035" cy="338554"/>
            </a:xfrm>
            <a:prstGeom prst="rect">
              <a:avLst/>
            </a:prstGeom>
            <a:noFill/>
          </p:spPr>
          <p:txBody>
            <a:bodyPr wrap="square" rtlCol="0">
              <a:spAutoFit/>
            </a:bodyPr>
            <a:lstStyle/>
            <a:p>
              <a:r>
                <a:rPr lang="zh-CN" altLang="en-US" sz="1600">
                  <a:solidFill>
                    <a:schemeClr val="bg1"/>
                  </a:solidFill>
                  <a:latin typeface="A思源黑体—05" panose="020B0400000000000000" pitchFamily="34" charset="-122"/>
                  <a:ea typeface="A思源黑体—05" panose="020B0400000000000000" pitchFamily="34" charset="-122"/>
                </a:rPr>
                <a:t>在校老师权限</a:t>
              </a:r>
              <a:endParaRPr lang="en-US" sz="1600">
                <a:solidFill>
                  <a:schemeClr val="bg1"/>
                </a:solidFill>
                <a:latin typeface="A思源黑体—05" panose="020B0400000000000000" pitchFamily="34" charset="-122"/>
                <a:ea typeface="A思源黑体—05" panose="020B0400000000000000" pitchFamily="34" charset="-122"/>
              </a:endParaRPr>
            </a:p>
          </p:txBody>
        </p:sp>
        <p:grpSp>
          <p:nvGrpSpPr>
            <p:cNvPr id="84" name="组合 83"/>
            <p:cNvGrpSpPr/>
            <p:nvPr/>
          </p:nvGrpSpPr>
          <p:grpSpPr>
            <a:xfrm>
              <a:off x="2159002" y="3860845"/>
              <a:ext cx="288000" cy="288000"/>
              <a:chOff x="4979251" y="3685692"/>
              <a:chExt cx="469092" cy="469092"/>
            </a:xfrm>
          </p:grpSpPr>
          <p:grpSp>
            <p:nvGrpSpPr>
              <p:cNvPr id="85" name="组合 84"/>
              <p:cNvGrpSpPr/>
              <p:nvPr/>
            </p:nvGrpSpPr>
            <p:grpSpPr>
              <a:xfrm>
                <a:off x="4979251" y="3685692"/>
                <a:ext cx="469092" cy="469092"/>
                <a:chOff x="8244939" y="2208686"/>
                <a:chExt cx="604482" cy="604482"/>
              </a:xfrm>
            </p:grpSpPr>
            <p:grpSp>
              <p:nvGrpSpPr>
                <p:cNvPr id="87" name="组合 86"/>
                <p:cNvGrpSpPr/>
                <p:nvPr/>
              </p:nvGrpSpPr>
              <p:grpSpPr>
                <a:xfrm>
                  <a:off x="8244939" y="2208686"/>
                  <a:ext cx="604482" cy="604482"/>
                  <a:chOff x="7784677" y="3630188"/>
                  <a:chExt cx="754188" cy="754188"/>
                </a:xfrm>
              </p:grpSpPr>
              <p:sp>
                <p:nvSpPr>
                  <p:cNvPr id="95" name="椭圆 94"/>
                  <p:cNvSpPr/>
                  <p:nvPr/>
                </p:nvSpPr>
                <p:spPr>
                  <a:xfrm>
                    <a:off x="7784677" y="3630188"/>
                    <a:ext cx="754188" cy="754188"/>
                  </a:xfrm>
                  <a:prstGeom prst="ellipse">
                    <a:avLst/>
                  </a:prstGeom>
                  <a:solidFill>
                    <a:schemeClr val="bg1"/>
                  </a:solidFill>
                  <a:ln>
                    <a:noFill/>
                  </a:ln>
                  <a:effectLst>
                    <a:outerShdw blurRad="381000" dist="127000" dir="5400000" algn="t" rotWithShape="0">
                      <a:srgbClr val="2E87C4">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组合 87"/>
                <p:cNvGrpSpPr/>
                <p:nvPr/>
              </p:nvGrpSpPr>
              <p:grpSpPr>
                <a:xfrm>
                  <a:off x="8334611" y="2324031"/>
                  <a:ext cx="401398" cy="307892"/>
                  <a:chOff x="8879676" y="2473658"/>
                  <a:chExt cx="401398" cy="307892"/>
                </a:xfrm>
              </p:grpSpPr>
              <p:sp>
                <p:nvSpPr>
                  <p:cNvPr id="89" name="椭圆 88"/>
                  <p:cNvSpPr/>
                  <p:nvPr/>
                </p:nvSpPr>
                <p:spPr>
                  <a:xfrm>
                    <a:off x="8990562" y="2473658"/>
                    <a:ext cx="17999" cy="17999"/>
                  </a:xfrm>
                  <a:prstGeom prst="ellipse">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椭圆 89"/>
                  <p:cNvSpPr/>
                  <p:nvPr/>
                </p:nvSpPr>
                <p:spPr>
                  <a:xfrm>
                    <a:off x="9258116" y="2596273"/>
                    <a:ext cx="17999" cy="17999"/>
                  </a:xfrm>
                  <a:prstGeom prst="ellipse">
                    <a:avLst/>
                  </a:prstGeom>
                  <a:noFill/>
                  <a:ln w="3810">
                    <a:gradFill>
                      <a:gsLst>
                        <a:gs pos="0">
                          <a:srgbClr val="6BBE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星形: 四角 90"/>
                  <p:cNvSpPr/>
                  <p:nvPr/>
                </p:nvSpPr>
                <p:spPr>
                  <a:xfrm>
                    <a:off x="8879676" y="2520956"/>
                    <a:ext cx="72002" cy="72001"/>
                  </a:xfrm>
                  <a:prstGeom prst="star4">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组合 91"/>
                  <p:cNvGrpSpPr/>
                  <p:nvPr/>
                </p:nvGrpSpPr>
                <p:grpSpPr>
                  <a:xfrm>
                    <a:off x="9245074" y="2745550"/>
                    <a:ext cx="36000" cy="36000"/>
                    <a:chOff x="9046713" y="2395494"/>
                    <a:chExt cx="36001" cy="36000"/>
                  </a:xfrm>
                </p:grpSpPr>
                <p:sp>
                  <p:nvSpPr>
                    <p:cNvPr id="93" name="矩形: 圆角 92"/>
                    <p:cNvSpPr/>
                    <p:nvPr/>
                  </p:nvSpPr>
                  <p:spPr>
                    <a:xfrm rot="2700000">
                      <a:off x="9046606" y="2409894"/>
                      <a:ext cx="36000" cy="7200"/>
                    </a:xfrm>
                    <a:prstGeom prst="roundRect">
                      <a:avLst>
                        <a:gd name="adj" fmla="val 50000"/>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矩形: 圆角 93"/>
                    <p:cNvSpPr/>
                    <p:nvPr/>
                  </p:nvSpPr>
                  <p:spPr>
                    <a:xfrm rot="18900000" flipH="1">
                      <a:off x="9046713" y="2409907"/>
                      <a:ext cx="36001" cy="7200"/>
                    </a:xfrm>
                    <a:prstGeom prst="roundRect">
                      <a:avLst>
                        <a:gd name="adj" fmla="val 50000"/>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6" name="图形 193"/>
              <p:cNvSpPr/>
              <p:nvPr/>
            </p:nvSpPr>
            <p:spPr>
              <a:xfrm>
                <a:off x="5127385" y="3824734"/>
                <a:ext cx="185236" cy="18832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7620" cap="flat">
                <a:gradFill>
                  <a:gsLst>
                    <a:gs pos="0">
                      <a:srgbClr val="6BBE86"/>
                    </a:gs>
                    <a:gs pos="100000">
                      <a:srgbClr val="2E87C4"/>
                    </a:gs>
                    <a:gs pos="85000">
                      <a:srgbClr val="3491D0"/>
                    </a:gs>
                  </a:gsLst>
                  <a:lin ang="1800000" scaled="0"/>
                </a:gradFill>
                <a:prstDash val="solid"/>
                <a:miter/>
              </a:ln>
            </p:spPr>
            <p:txBody>
              <a:bodyPr rtlCol="0" anchor="ctr"/>
              <a:lstStyle/>
              <a:p>
                <a:endParaRPr lang="en-US"/>
              </a:p>
            </p:txBody>
          </p:sp>
        </p:grpSp>
      </p:grpSp>
      <p:sp>
        <p:nvSpPr>
          <p:cNvPr id="46" name="椭圆 45"/>
          <p:cNvSpPr/>
          <p:nvPr/>
        </p:nvSpPr>
        <p:spPr>
          <a:xfrm>
            <a:off x="16920" y="242"/>
            <a:ext cx="1765930" cy="1765930"/>
          </a:xfrm>
          <a:prstGeom prst="ellipse">
            <a:avLst/>
          </a:prstGeom>
          <a:gradFill>
            <a:gsLst>
              <a:gs pos="100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425839" y="242"/>
            <a:ext cx="1765930" cy="1765930"/>
          </a:xfrm>
          <a:prstGeom prst="ellipse">
            <a:avLst/>
          </a:prstGeom>
          <a:gradFill>
            <a:gsLst>
              <a:gs pos="100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组合 11"/>
          <p:cNvGrpSpPr/>
          <p:nvPr/>
        </p:nvGrpSpPr>
        <p:grpSpPr>
          <a:xfrm>
            <a:off x="8546009" y="4599819"/>
            <a:ext cx="1724521" cy="338554"/>
            <a:chOff x="8302830" y="2474620"/>
            <a:chExt cx="1724521" cy="338554"/>
          </a:xfrm>
        </p:grpSpPr>
        <p:sp>
          <p:nvSpPr>
            <p:cNvPr id="62" name="文本框 61"/>
            <p:cNvSpPr txBox="1"/>
            <p:nvPr/>
          </p:nvSpPr>
          <p:spPr>
            <a:xfrm>
              <a:off x="8593316" y="2474620"/>
              <a:ext cx="1434035" cy="338554"/>
            </a:xfrm>
            <a:prstGeom prst="rect">
              <a:avLst/>
            </a:prstGeom>
            <a:noFill/>
          </p:spPr>
          <p:txBody>
            <a:bodyPr wrap="square" rtlCol="0">
              <a:spAutoFit/>
            </a:bodyPr>
            <a:lstStyle/>
            <a:p>
              <a:r>
                <a:rPr lang="zh-CN" altLang="en-US" sz="1600">
                  <a:solidFill>
                    <a:schemeClr val="bg1"/>
                  </a:solidFill>
                  <a:latin typeface="A思源黑体—05" panose="020B0400000000000000" pitchFamily="34" charset="-122"/>
                  <a:ea typeface="A思源黑体—05" panose="020B0400000000000000" pitchFamily="34" charset="-122"/>
                </a:rPr>
                <a:t>快速远程设置</a:t>
              </a:r>
              <a:endParaRPr lang="en-US" sz="1600">
                <a:solidFill>
                  <a:schemeClr val="bg1"/>
                </a:solidFill>
                <a:latin typeface="A思源黑体—05" panose="020B0400000000000000" pitchFamily="34" charset="-122"/>
                <a:ea typeface="A思源黑体—05" panose="020B0400000000000000" pitchFamily="34" charset="-122"/>
              </a:endParaRPr>
            </a:p>
          </p:txBody>
        </p:sp>
        <p:grpSp>
          <p:nvGrpSpPr>
            <p:cNvPr id="11" name="组合 10"/>
            <p:cNvGrpSpPr/>
            <p:nvPr/>
          </p:nvGrpSpPr>
          <p:grpSpPr>
            <a:xfrm>
              <a:off x="8302830" y="2523325"/>
              <a:ext cx="288000" cy="288000"/>
              <a:chOff x="8513932" y="2372220"/>
              <a:chExt cx="288000" cy="288000"/>
            </a:xfrm>
          </p:grpSpPr>
          <p:grpSp>
            <p:nvGrpSpPr>
              <p:cNvPr id="49" name="组合 48"/>
              <p:cNvGrpSpPr/>
              <p:nvPr/>
            </p:nvGrpSpPr>
            <p:grpSpPr>
              <a:xfrm>
                <a:off x="8513932" y="2372220"/>
                <a:ext cx="288000" cy="288000"/>
                <a:chOff x="1897339" y="2101922"/>
                <a:chExt cx="754188" cy="754188"/>
              </a:xfrm>
            </p:grpSpPr>
            <p:grpSp>
              <p:nvGrpSpPr>
                <p:cNvPr id="72" name="组合 71"/>
                <p:cNvGrpSpPr/>
                <p:nvPr/>
              </p:nvGrpSpPr>
              <p:grpSpPr>
                <a:xfrm>
                  <a:off x="1897339" y="2101922"/>
                  <a:ext cx="754188" cy="754188"/>
                  <a:chOff x="2333802" y="5036279"/>
                  <a:chExt cx="754188" cy="754188"/>
                </a:xfrm>
              </p:grpSpPr>
              <p:sp>
                <p:nvSpPr>
                  <p:cNvPr id="100" name="椭圆 99"/>
                  <p:cNvSpPr/>
                  <p:nvPr/>
                </p:nvSpPr>
                <p:spPr>
                  <a:xfrm>
                    <a:off x="2333802" y="5036279"/>
                    <a:ext cx="754188" cy="754188"/>
                  </a:xfrm>
                  <a:prstGeom prst="ellipse">
                    <a:avLst/>
                  </a:prstGeom>
                  <a:solidFill>
                    <a:schemeClr val="bg1"/>
                  </a:solidFill>
                  <a:ln>
                    <a:noFill/>
                  </a:ln>
                  <a:effectLst>
                    <a:outerShdw blurRad="381000" dist="127000" dir="5400000" algn="t" rotWithShape="0">
                      <a:srgbClr val="40919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组合 72"/>
                <p:cNvGrpSpPr/>
                <p:nvPr/>
              </p:nvGrpSpPr>
              <p:grpSpPr>
                <a:xfrm>
                  <a:off x="2021139" y="2241604"/>
                  <a:ext cx="478546" cy="395279"/>
                  <a:chOff x="4444347" y="2827133"/>
                  <a:chExt cx="386783" cy="319483"/>
                </a:xfrm>
              </p:grpSpPr>
              <p:sp>
                <p:nvSpPr>
                  <p:cNvPr id="96" name="椭圆 95"/>
                  <p:cNvSpPr/>
                  <p:nvPr/>
                </p:nvSpPr>
                <p:spPr>
                  <a:xfrm>
                    <a:off x="4570076" y="2827133"/>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椭圆 96"/>
                  <p:cNvSpPr/>
                  <p:nvPr/>
                </p:nvSpPr>
                <p:spPr>
                  <a:xfrm>
                    <a:off x="4804131" y="2908760"/>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星形: 四角 97"/>
                  <p:cNvSpPr/>
                  <p:nvPr/>
                </p:nvSpPr>
                <p:spPr>
                  <a:xfrm>
                    <a:off x="4444347" y="289560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矩形: 圆角 98"/>
                  <p:cNvSpPr/>
                  <p:nvPr/>
                </p:nvSpPr>
                <p:spPr>
                  <a:xfrm rot="18900000" flipH="1">
                    <a:off x="4795129" y="3139416"/>
                    <a:ext cx="36001" cy="7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组合 73"/>
                <p:cNvGrpSpPr/>
                <p:nvPr/>
              </p:nvGrpSpPr>
              <p:grpSpPr>
                <a:xfrm>
                  <a:off x="2021138" y="2241604"/>
                  <a:ext cx="478546" cy="413096"/>
                  <a:chOff x="5200117" y="3858963"/>
                  <a:chExt cx="478546" cy="413096"/>
                </a:xfrm>
              </p:grpSpPr>
              <p:sp>
                <p:nvSpPr>
                  <p:cNvPr id="75" name="椭圆 74"/>
                  <p:cNvSpPr/>
                  <p:nvPr/>
                </p:nvSpPr>
                <p:spPr>
                  <a:xfrm>
                    <a:off x="5355676" y="3858963"/>
                    <a:ext cx="22270" cy="22269"/>
                  </a:xfrm>
                  <a:prstGeom prst="ellipse">
                    <a:avLst/>
                  </a:pr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椭圆 75"/>
                  <p:cNvSpPr/>
                  <p:nvPr/>
                </p:nvSpPr>
                <p:spPr>
                  <a:xfrm>
                    <a:off x="5645256" y="3959956"/>
                    <a:ext cx="22270" cy="22269"/>
                  </a:xfrm>
                  <a:prstGeom prst="ellipse">
                    <a:avLst/>
                  </a:prstGeom>
                  <a:noFill/>
                  <a:ln w="3810">
                    <a:gradFill>
                      <a:gsLst>
                        <a:gs pos="0">
                          <a:srgbClr val="67C3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星形: 四角 76"/>
                  <p:cNvSpPr/>
                  <p:nvPr/>
                </p:nvSpPr>
                <p:spPr>
                  <a:xfrm>
                    <a:off x="5200117" y="3943676"/>
                    <a:ext cx="89081" cy="89083"/>
                  </a:xfrm>
                  <a:prstGeom prst="star4">
                    <a:avLst/>
                  </a:pr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任意多边形: 形状 77"/>
                  <p:cNvSpPr/>
                  <p:nvPr/>
                </p:nvSpPr>
                <p:spPr>
                  <a:xfrm rot="18900000" flipH="1">
                    <a:off x="5634121" y="4227517"/>
                    <a:ext cx="44542" cy="44542"/>
                  </a:xfrm>
                  <a:custGeom>
                    <a:avLst/>
                    <a:gdLst>
                      <a:gd name="connsiteX0" fmla="*/ 22271 w 44542"/>
                      <a:gd name="connsiteY0" fmla="*/ 0 h 44542"/>
                      <a:gd name="connsiteX1" fmla="*/ 17817 w 44542"/>
                      <a:gd name="connsiteY1" fmla="*/ 4454 h 44542"/>
                      <a:gd name="connsiteX2" fmla="*/ 17817 w 44542"/>
                      <a:gd name="connsiteY2" fmla="*/ 17817 h 44542"/>
                      <a:gd name="connsiteX3" fmla="*/ 4454 w 44542"/>
                      <a:gd name="connsiteY3" fmla="*/ 17817 h 44542"/>
                      <a:gd name="connsiteX4" fmla="*/ 0 w 44542"/>
                      <a:gd name="connsiteY4" fmla="*/ 22271 h 44542"/>
                      <a:gd name="connsiteX5" fmla="*/ 4454 w 44542"/>
                      <a:gd name="connsiteY5" fmla="*/ 26725 h 44542"/>
                      <a:gd name="connsiteX6" fmla="*/ 17817 w 44542"/>
                      <a:gd name="connsiteY6" fmla="*/ 26725 h 44542"/>
                      <a:gd name="connsiteX7" fmla="*/ 17817 w 44542"/>
                      <a:gd name="connsiteY7" fmla="*/ 40088 h 44542"/>
                      <a:gd name="connsiteX8" fmla="*/ 22271 w 44542"/>
                      <a:gd name="connsiteY8" fmla="*/ 44542 h 44542"/>
                      <a:gd name="connsiteX9" fmla="*/ 26725 w 44542"/>
                      <a:gd name="connsiteY9" fmla="*/ 40088 h 44542"/>
                      <a:gd name="connsiteX10" fmla="*/ 26725 w 44542"/>
                      <a:gd name="connsiteY10" fmla="*/ 26725 h 44542"/>
                      <a:gd name="connsiteX11" fmla="*/ 40088 w 44542"/>
                      <a:gd name="connsiteY11" fmla="*/ 26725 h 44542"/>
                      <a:gd name="connsiteX12" fmla="*/ 44542 w 44542"/>
                      <a:gd name="connsiteY12" fmla="*/ 22271 h 44542"/>
                      <a:gd name="connsiteX13" fmla="*/ 40088 w 44542"/>
                      <a:gd name="connsiteY13" fmla="*/ 17817 h 44542"/>
                      <a:gd name="connsiteX14" fmla="*/ 26725 w 44542"/>
                      <a:gd name="connsiteY14" fmla="*/ 17817 h 44542"/>
                      <a:gd name="connsiteX15" fmla="*/ 26725 w 44542"/>
                      <a:gd name="connsiteY15" fmla="*/ 4454 h 44542"/>
                      <a:gd name="connsiteX16" fmla="*/ 22271 w 44542"/>
                      <a:gd name="connsiteY16" fmla="*/ 0 h 4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542" h="44542">
                        <a:moveTo>
                          <a:pt x="22271" y="0"/>
                        </a:moveTo>
                        <a:cubicBezTo>
                          <a:pt x="19812" y="0"/>
                          <a:pt x="17817" y="1995"/>
                          <a:pt x="17817" y="4454"/>
                        </a:cubicBezTo>
                        <a:lnTo>
                          <a:pt x="17817" y="17817"/>
                        </a:lnTo>
                        <a:lnTo>
                          <a:pt x="4454" y="17817"/>
                        </a:lnTo>
                        <a:cubicBezTo>
                          <a:pt x="1995" y="17817"/>
                          <a:pt x="0" y="19812"/>
                          <a:pt x="0" y="22271"/>
                        </a:cubicBezTo>
                        <a:cubicBezTo>
                          <a:pt x="0" y="24730"/>
                          <a:pt x="1995" y="26725"/>
                          <a:pt x="4454" y="26725"/>
                        </a:cubicBezTo>
                        <a:lnTo>
                          <a:pt x="17817" y="26725"/>
                        </a:lnTo>
                        <a:lnTo>
                          <a:pt x="17817" y="40088"/>
                        </a:lnTo>
                        <a:cubicBezTo>
                          <a:pt x="17817" y="42547"/>
                          <a:pt x="19812" y="44542"/>
                          <a:pt x="22271" y="44542"/>
                        </a:cubicBezTo>
                        <a:cubicBezTo>
                          <a:pt x="24730" y="44542"/>
                          <a:pt x="26725" y="42547"/>
                          <a:pt x="26725" y="40088"/>
                        </a:cubicBezTo>
                        <a:lnTo>
                          <a:pt x="26725" y="26725"/>
                        </a:lnTo>
                        <a:lnTo>
                          <a:pt x="40088" y="26725"/>
                        </a:lnTo>
                        <a:cubicBezTo>
                          <a:pt x="42547" y="26725"/>
                          <a:pt x="44542" y="24730"/>
                          <a:pt x="44542" y="22271"/>
                        </a:cubicBezTo>
                        <a:cubicBezTo>
                          <a:pt x="44542" y="19812"/>
                          <a:pt x="42547" y="17817"/>
                          <a:pt x="40088" y="17817"/>
                        </a:cubicBezTo>
                        <a:lnTo>
                          <a:pt x="26725" y="17817"/>
                        </a:lnTo>
                        <a:lnTo>
                          <a:pt x="26725" y="4454"/>
                        </a:lnTo>
                        <a:cubicBezTo>
                          <a:pt x="26725" y="1995"/>
                          <a:pt x="24730" y="0"/>
                          <a:pt x="22271" y="0"/>
                        </a:cubicBezTo>
                        <a:close/>
                      </a:path>
                    </a:pathLst>
                  </a:cu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图形 403"/>
              <p:cNvGrpSpPr/>
              <p:nvPr/>
            </p:nvGrpSpPr>
            <p:grpSpPr>
              <a:xfrm>
                <a:off x="8591900" y="2454377"/>
                <a:ext cx="131680" cy="131680"/>
                <a:chOff x="7470901" y="1645315"/>
                <a:chExt cx="263728" cy="263728"/>
              </a:xfrm>
              <a:noFill/>
            </p:grpSpPr>
            <p:sp>
              <p:nvSpPr>
                <p:cNvPr id="65" name="任意多边形: 形状 64"/>
                <p:cNvSpPr/>
                <p:nvPr/>
              </p:nvSpPr>
              <p:spPr>
                <a:xfrm>
                  <a:off x="7516229" y="1649436"/>
                  <a:ext cx="173072" cy="181313"/>
                </a:xfrm>
                <a:custGeom>
                  <a:avLst/>
                  <a:gdLst>
                    <a:gd name="connsiteX0" fmla="*/ 41208 w 173071"/>
                    <a:gd name="connsiteY0" fmla="*/ 160709 h 181313"/>
                    <a:gd name="connsiteX1" fmla="*/ 41208 w 173071"/>
                    <a:gd name="connsiteY1" fmla="*/ 181313 h 181313"/>
                    <a:gd name="connsiteX2" fmla="*/ 131864 w 173071"/>
                    <a:gd name="connsiteY2" fmla="*/ 181313 h 181313"/>
                    <a:gd name="connsiteX3" fmla="*/ 131868 w 173071"/>
                    <a:gd name="connsiteY3" fmla="*/ 160268 h 181313"/>
                    <a:gd name="connsiteX4" fmla="*/ 173072 w 173071"/>
                    <a:gd name="connsiteY4" fmla="*/ 86536 h 181313"/>
                    <a:gd name="connsiteX5" fmla="*/ 86536 w 173071"/>
                    <a:gd name="connsiteY5" fmla="*/ 0 h 181313"/>
                    <a:gd name="connsiteX6" fmla="*/ 0 w 173071"/>
                    <a:gd name="connsiteY6" fmla="*/ 86536 h 181313"/>
                    <a:gd name="connsiteX7" fmla="*/ 41208 w 173071"/>
                    <a:gd name="connsiteY7" fmla="*/ 160709 h 1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1" h="181313">
                      <a:moveTo>
                        <a:pt x="41208" y="160709"/>
                      </a:moveTo>
                      <a:lnTo>
                        <a:pt x="41208" y="181313"/>
                      </a:lnTo>
                      <a:lnTo>
                        <a:pt x="131864" y="181313"/>
                      </a:lnTo>
                      <a:lnTo>
                        <a:pt x="131868" y="160268"/>
                      </a:lnTo>
                      <a:cubicBezTo>
                        <a:pt x="156589" y="145030"/>
                        <a:pt x="173072" y="117705"/>
                        <a:pt x="173072" y="86536"/>
                      </a:cubicBezTo>
                      <a:cubicBezTo>
                        <a:pt x="173072" y="38743"/>
                        <a:pt x="134328" y="0"/>
                        <a:pt x="86536" y="0"/>
                      </a:cubicBezTo>
                      <a:cubicBezTo>
                        <a:pt x="38743" y="0"/>
                        <a:pt x="0" y="38743"/>
                        <a:pt x="0" y="86536"/>
                      </a:cubicBezTo>
                      <a:cubicBezTo>
                        <a:pt x="0" y="117709"/>
                        <a:pt x="16475" y="145479"/>
                        <a:pt x="41208" y="160709"/>
                      </a:cubicBez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6" name="任意多边形: 形状 65"/>
                <p:cNvSpPr/>
                <p:nvPr/>
              </p:nvSpPr>
              <p:spPr>
                <a:xfrm>
                  <a:off x="7573920" y="1748334"/>
                  <a:ext cx="12362" cy="82415"/>
                </a:xfrm>
                <a:custGeom>
                  <a:avLst/>
                  <a:gdLst>
                    <a:gd name="connsiteX0" fmla="*/ 12362 w 12362"/>
                    <a:gd name="connsiteY0" fmla="*/ 82415 h 82415"/>
                    <a:gd name="connsiteX1" fmla="*/ 0 w 12362"/>
                    <a:gd name="connsiteY1" fmla="*/ 0 h 82415"/>
                  </a:gdLst>
                  <a:ahLst/>
                  <a:cxnLst>
                    <a:cxn ang="0">
                      <a:pos x="connsiteX0" y="connsiteY0"/>
                    </a:cxn>
                    <a:cxn ang="0">
                      <a:pos x="connsiteX1" y="connsiteY1"/>
                    </a:cxn>
                  </a:cxnLst>
                  <a:rect l="l" t="t" r="r" b="b"/>
                  <a:pathLst>
                    <a:path w="12362" h="82415">
                      <a:moveTo>
                        <a:pt x="12362" y="82415"/>
                      </a:moveTo>
                      <a:lnTo>
                        <a:pt x="0"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7" name="任意多边形: 形状 66"/>
                <p:cNvSpPr/>
                <p:nvPr/>
              </p:nvSpPr>
              <p:spPr>
                <a:xfrm>
                  <a:off x="7619248" y="1748334"/>
                  <a:ext cx="12362" cy="82415"/>
                </a:xfrm>
                <a:custGeom>
                  <a:avLst/>
                  <a:gdLst>
                    <a:gd name="connsiteX0" fmla="*/ 0 w 12362"/>
                    <a:gd name="connsiteY0" fmla="*/ 82415 h 82415"/>
                    <a:gd name="connsiteX1" fmla="*/ 12362 w 12362"/>
                    <a:gd name="connsiteY1" fmla="*/ 0 h 82415"/>
                  </a:gdLst>
                  <a:ahLst/>
                  <a:cxnLst>
                    <a:cxn ang="0">
                      <a:pos x="connsiteX0" y="connsiteY0"/>
                    </a:cxn>
                    <a:cxn ang="0">
                      <a:pos x="connsiteX1" y="connsiteY1"/>
                    </a:cxn>
                  </a:cxnLst>
                  <a:rect l="l" t="t" r="r" b="b"/>
                  <a:pathLst>
                    <a:path w="12362" h="82415">
                      <a:moveTo>
                        <a:pt x="0" y="82415"/>
                      </a:moveTo>
                      <a:lnTo>
                        <a:pt x="12362"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8" name="任意多边形: 形状 67"/>
                <p:cNvSpPr/>
                <p:nvPr/>
              </p:nvSpPr>
              <p:spPr>
                <a:xfrm>
                  <a:off x="7573920" y="1752455"/>
                  <a:ext cx="57691" cy="12362"/>
                </a:xfrm>
                <a:custGeom>
                  <a:avLst/>
                  <a:gdLst>
                    <a:gd name="connsiteX0" fmla="*/ 0 w 57690"/>
                    <a:gd name="connsiteY0" fmla="*/ 0 h 12362"/>
                    <a:gd name="connsiteX1" fmla="*/ 16483 w 57690"/>
                    <a:gd name="connsiteY1" fmla="*/ 12362 h 12362"/>
                    <a:gd name="connsiteX2" fmla="*/ 28845 w 57690"/>
                    <a:gd name="connsiteY2" fmla="*/ 0 h 12362"/>
                    <a:gd name="connsiteX3" fmla="*/ 41208 w 57690"/>
                    <a:gd name="connsiteY3" fmla="*/ 12362 h 12362"/>
                    <a:gd name="connsiteX4" fmla="*/ 57691 w 57690"/>
                    <a:gd name="connsiteY4" fmla="*/ 0 h 1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90" h="12362">
                      <a:moveTo>
                        <a:pt x="0" y="0"/>
                      </a:moveTo>
                      <a:lnTo>
                        <a:pt x="16483" y="12362"/>
                      </a:lnTo>
                      <a:lnTo>
                        <a:pt x="28845" y="0"/>
                      </a:lnTo>
                      <a:lnTo>
                        <a:pt x="41208" y="12362"/>
                      </a:lnTo>
                      <a:lnTo>
                        <a:pt x="57691"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9" name="任意多边形: 形状 68"/>
                <p:cNvSpPr/>
                <p:nvPr/>
              </p:nvSpPr>
              <p:spPr>
                <a:xfrm>
                  <a:off x="7557437" y="1830749"/>
                  <a:ext cx="90657" cy="24725"/>
                </a:xfrm>
                <a:custGeom>
                  <a:avLst/>
                  <a:gdLst>
                    <a:gd name="connsiteX0" fmla="*/ 0 w 90656"/>
                    <a:gd name="connsiteY0" fmla="*/ 0 h 24724"/>
                    <a:gd name="connsiteX1" fmla="*/ 90657 w 90656"/>
                    <a:gd name="connsiteY1" fmla="*/ 0 h 24724"/>
                    <a:gd name="connsiteX2" fmla="*/ 90657 w 90656"/>
                    <a:gd name="connsiteY2" fmla="*/ 24725 h 24724"/>
                    <a:gd name="connsiteX3" fmla="*/ 0 w 90656"/>
                    <a:gd name="connsiteY3" fmla="*/ 24725 h 24724"/>
                  </a:gdLst>
                  <a:ahLst/>
                  <a:cxnLst>
                    <a:cxn ang="0">
                      <a:pos x="connsiteX0" y="connsiteY0"/>
                    </a:cxn>
                    <a:cxn ang="0">
                      <a:pos x="connsiteX1" y="connsiteY1"/>
                    </a:cxn>
                    <a:cxn ang="0">
                      <a:pos x="connsiteX2" y="connsiteY2"/>
                    </a:cxn>
                    <a:cxn ang="0">
                      <a:pos x="connsiteX3" y="connsiteY3"/>
                    </a:cxn>
                  </a:cxnLst>
                  <a:rect l="l" t="t" r="r" b="b"/>
                  <a:pathLst>
                    <a:path w="90656" h="24724">
                      <a:moveTo>
                        <a:pt x="0" y="0"/>
                      </a:moveTo>
                      <a:lnTo>
                        <a:pt x="90657" y="0"/>
                      </a:lnTo>
                      <a:lnTo>
                        <a:pt x="90657"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70" name="任意多边形: 形状 69"/>
                <p:cNvSpPr/>
                <p:nvPr/>
              </p:nvSpPr>
              <p:spPr>
                <a:xfrm>
                  <a:off x="7565678" y="1855473"/>
                  <a:ext cx="74174" cy="24725"/>
                </a:xfrm>
                <a:custGeom>
                  <a:avLst/>
                  <a:gdLst>
                    <a:gd name="connsiteX0" fmla="*/ 0 w 74173"/>
                    <a:gd name="connsiteY0" fmla="*/ 0 h 24724"/>
                    <a:gd name="connsiteX1" fmla="*/ 74174 w 74173"/>
                    <a:gd name="connsiteY1" fmla="*/ 0 h 24724"/>
                    <a:gd name="connsiteX2" fmla="*/ 74174 w 74173"/>
                    <a:gd name="connsiteY2" fmla="*/ 24725 h 24724"/>
                    <a:gd name="connsiteX3" fmla="*/ 0 w 74173"/>
                    <a:gd name="connsiteY3" fmla="*/ 24725 h 24724"/>
                  </a:gdLst>
                  <a:ahLst/>
                  <a:cxnLst>
                    <a:cxn ang="0">
                      <a:pos x="connsiteX0" y="connsiteY0"/>
                    </a:cxn>
                    <a:cxn ang="0">
                      <a:pos x="connsiteX1" y="connsiteY1"/>
                    </a:cxn>
                    <a:cxn ang="0">
                      <a:pos x="connsiteX2" y="connsiteY2"/>
                    </a:cxn>
                    <a:cxn ang="0">
                      <a:pos x="connsiteX3" y="connsiteY3"/>
                    </a:cxn>
                  </a:cxnLst>
                  <a:rect l="l" t="t" r="r" b="b"/>
                  <a:pathLst>
                    <a:path w="74173" h="24724">
                      <a:moveTo>
                        <a:pt x="0" y="0"/>
                      </a:moveTo>
                      <a:lnTo>
                        <a:pt x="74174" y="0"/>
                      </a:lnTo>
                      <a:lnTo>
                        <a:pt x="74174"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71" name="任意多边形: 形状 70"/>
                <p:cNvSpPr/>
                <p:nvPr/>
              </p:nvSpPr>
              <p:spPr>
                <a:xfrm>
                  <a:off x="7573920" y="1880198"/>
                  <a:ext cx="57691" cy="24725"/>
                </a:xfrm>
                <a:custGeom>
                  <a:avLst/>
                  <a:gdLst>
                    <a:gd name="connsiteX0" fmla="*/ 0 w 57690"/>
                    <a:gd name="connsiteY0" fmla="*/ 0 h 24724"/>
                    <a:gd name="connsiteX1" fmla="*/ 57691 w 57690"/>
                    <a:gd name="connsiteY1" fmla="*/ 0 h 24724"/>
                    <a:gd name="connsiteX2" fmla="*/ 57691 w 57690"/>
                    <a:gd name="connsiteY2" fmla="*/ 24725 h 24724"/>
                    <a:gd name="connsiteX3" fmla="*/ 0 w 57690"/>
                    <a:gd name="connsiteY3" fmla="*/ 24725 h 24724"/>
                  </a:gdLst>
                  <a:ahLst/>
                  <a:cxnLst>
                    <a:cxn ang="0">
                      <a:pos x="connsiteX0" y="connsiteY0"/>
                    </a:cxn>
                    <a:cxn ang="0">
                      <a:pos x="connsiteX1" y="connsiteY1"/>
                    </a:cxn>
                    <a:cxn ang="0">
                      <a:pos x="connsiteX2" y="connsiteY2"/>
                    </a:cxn>
                    <a:cxn ang="0">
                      <a:pos x="connsiteX3" y="connsiteY3"/>
                    </a:cxn>
                  </a:cxnLst>
                  <a:rect l="l" t="t" r="r" b="b"/>
                  <a:pathLst>
                    <a:path w="57690" h="24724">
                      <a:moveTo>
                        <a:pt x="0" y="0"/>
                      </a:moveTo>
                      <a:lnTo>
                        <a:pt x="57691" y="0"/>
                      </a:lnTo>
                      <a:lnTo>
                        <a:pt x="57691"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grpSp>
        </p:grpSp>
      </p:grpSp>
      <p:pic>
        <p:nvPicPr>
          <p:cNvPr id="9" name="图片占位符 8" descr="未标题-1"/>
          <p:cNvPicPr>
            <a:picLocks noChangeAspect="1"/>
          </p:cNvPicPr>
          <p:nvPr>
            <p:ph type="pic" sz="quarter" idx="10"/>
          </p:nvPr>
        </p:nvPicPr>
        <p:blipFill>
          <a:blip r:embed="rId2"/>
          <a:stretch>
            <a:fillRect/>
          </a:stretch>
        </p:blipFill>
        <p:spPr>
          <a:xfrm>
            <a:off x="10619740" y="0"/>
            <a:ext cx="1572480" cy="756000"/>
          </a:xfrm>
          <a:prstGeom prst="rect">
            <a:avLst/>
          </a:prstGeom>
        </p:spPr>
      </p:pic>
    </p:spTree>
  </p:cSld>
  <p:clrMapOvr>
    <a:masterClrMapping/>
  </p:clrMapOvr>
  <p:transition spd="slow" advTm="400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任意多边形: 形状 44"/>
          <p:cNvSpPr/>
          <p:nvPr/>
        </p:nvSpPr>
        <p:spPr>
          <a:xfrm>
            <a:off x="17145" y="4692015"/>
            <a:ext cx="12137390" cy="2157730"/>
          </a:xfrm>
          <a:custGeom>
            <a:avLst/>
            <a:gdLst>
              <a:gd name="connsiteX0" fmla="*/ 6150015 w 12300028"/>
              <a:gd name="connsiteY0" fmla="*/ 0 h 2157674"/>
              <a:gd name="connsiteX1" fmla="*/ 12045237 w 12300028"/>
              <a:gd name="connsiteY1" fmla="*/ 1957447 h 2157674"/>
              <a:gd name="connsiteX2" fmla="*/ 12300028 w 12300028"/>
              <a:gd name="connsiteY2" fmla="*/ 2157674 h 2157674"/>
              <a:gd name="connsiteX3" fmla="*/ 0 w 12300028"/>
              <a:gd name="connsiteY3" fmla="*/ 2157674 h 2157674"/>
              <a:gd name="connsiteX4" fmla="*/ 254792 w 12300028"/>
              <a:gd name="connsiteY4" fmla="*/ 1957447 h 2157674"/>
              <a:gd name="connsiteX5" fmla="*/ 6150015 w 12300028"/>
              <a:gd name="connsiteY5" fmla="*/ 0 h 21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0028" h="2157674">
                <a:moveTo>
                  <a:pt x="6150015" y="0"/>
                </a:moveTo>
                <a:cubicBezTo>
                  <a:pt x="8360695" y="0"/>
                  <a:pt x="10401332" y="728045"/>
                  <a:pt x="12045237" y="1957447"/>
                </a:cubicBezTo>
                <a:lnTo>
                  <a:pt x="12300028" y="2157674"/>
                </a:lnTo>
                <a:lnTo>
                  <a:pt x="0" y="2157674"/>
                </a:lnTo>
                <a:lnTo>
                  <a:pt x="254792" y="1957447"/>
                </a:lnTo>
                <a:cubicBezTo>
                  <a:pt x="1898697" y="728045"/>
                  <a:pt x="3939334" y="0"/>
                  <a:pt x="6150015" y="0"/>
                </a:cubicBezTo>
                <a:close/>
              </a:path>
            </a:pathLst>
          </a:custGeom>
          <a:gradFill>
            <a:gsLst>
              <a:gs pos="0">
                <a:srgbClr val="6BBE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3119670" y="1879601"/>
            <a:ext cx="5952659" cy="3547118"/>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4826902" y="236672"/>
            <a:ext cx="2715151" cy="833449"/>
            <a:chOff x="4809757" y="236672"/>
            <a:chExt cx="2715151" cy="833449"/>
          </a:xfrm>
        </p:grpSpPr>
        <p:grpSp>
          <p:nvGrpSpPr>
            <p:cNvPr id="5" name="组合 4"/>
            <p:cNvGrpSpPr/>
            <p:nvPr/>
          </p:nvGrpSpPr>
          <p:grpSpPr>
            <a:xfrm>
              <a:off x="4809757" y="236672"/>
              <a:ext cx="2715151" cy="734589"/>
              <a:chOff x="4132411" y="2093707"/>
              <a:chExt cx="4138274" cy="734589"/>
            </a:xfrm>
          </p:grpSpPr>
          <p:sp>
            <p:nvSpPr>
              <p:cNvPr id="7" name="文本框 6"/>
              <p:cNvSpPr txBox="1"/>
              <p:nvPr/>
            </p:nvSpPr>
            <p:spPr>
              <a:xfrm>
                <a:off x="4132411" y="2093707"/>
                <a:ext cx="4138274" cy="461665"/>
              </a:xfrm>
              <a:prstGeom prst="rect">
                <a:avLst/>
              </a:prstGeom>
              <a:noFill/>
            </p:spPr>
            <p:txBody>
              <a:bodyPr wrap="square" rtlCol="0">
                <a:spAutoFit/>
              </a:bodyPr>
              <a:lstStyle/>
              <a:p>
                <a:pPr algn="ctr"/>
                <a:r>
                  <a:rPr lang="zh-CN" altLang="en-US" sz="240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远程控制</a:t>
                </a:r>
                <a:endParaRPr lang="en-US" sz="240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8" name="文本框 7"/>
              <p:cNvSpPr txBox="1"/>
              <p:nvPr/>
            </p:nvSpPr>
            <p:spPr>
              <a:xfrm>
                <a:off x="4223951" y="2551297"/>
                <a:ext cx="3955193" cy="276999"/>
              </a:xfrm>
              <a:prstGeom prst="rect">
                <a:avLst/>
              </a:prstGeom>
              <a:noFill/>
            </p:spPr>
            <p:txBody>
              <a:bodyPr wrap="square" rtlCol="0">
                <a:spAutoFit/>
              </a:bodyPr>
              <a:lstStyle/>
              <a:p>
                <a:pPr algn="ctr"/>
                <a:r>
                  <a:rPr lang="en-US" altLang="zh-CN" sz="1200">
                    <a:solidFill>
                      <a:schemeClr val="tx1">
                        <a:alpha val="30000"/>
                      </a:schemeClr>
                    </a:solidFill>
                    <a:latin typeface="Roboto" pitchFamily="2" charset="0"/>
                    <a:ea typeface="A思源黑体—03" panose="020B0600000000000000" pitchFamily="34" charset="-122"/>
                    <a:cs typeface="Roboto" pitchFamily="2" charset="0"/>
                  </a:rPr>
                  <a:t>REMOTE CONTROL</a:t>
                </a:r>
                <a:endParaRPr lang="en-US" altLang="zh-CN"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6" name="矩形: 圆角 5"/>
            <p:cNvSpPr/>
            <p:nvPr/>
          </p:nvSpPr>
          <p:spPr>
            <a:xfrm>
              <a:off x="6072853"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组合 38"/>
          <p:cNvGrpSpPr/>
          <p:nvPr/>
        </p:nvGrpSpPr>
        <p:grpSpPr>
          <a:xfrm>
            <a:off x="8195220" y="3704715"/>
            <a:ext cx="3081862" cy="1352451"/>
            <a:chOff x="7623802" y="2159429"/>
            <a:chExt cx="3081862" cy="1352451"/>
          </a:xfrm>
        </p:grpSpPr>
        <p:sp>
          <p:nvSpPr>
            <p:cNvPr id="35" name="矩形: 圆角 34"/>
            <p:cNvSpPr/>
            <p:nvPr/>
          </p:nvSpPr>
          <p:spPr>
            <a:xfrm rot="16200000">
              <a:off x="8488507" y="1294724"/>
              <a:ext cx="1352451" cy="3081862"/>
            </a:xfrm>
            <a:prstGeom prst="roundRect">
              <a:avLst>
                <a:gd name="adj" fmla="val 7827"/>
              </a:avLst>
            </a:prstGeom>
            <a:solidFill>
              <a:srgbClr val="23949D">
                <a:alpha val="80000"/>
              </a:srgb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0" name="矩形: 圆角 9"/>
            <p:cNvSpPr/>
            <p:nvPr/>
          </p:nvSpPr>
          <p:spPr>
            <a:xfrm>
              <a:off x="7874825" y="2399223"/>
              <a:ext cx="2579815" cy="532953"/>
            </a:xfrm>
            <a:prstGeom prst="roundRect">
              <a:avLst>
                <a:gd name="adj" fmla="val 11555"/>
              </a:avLst>
            </a:prstGeom>
            <a:gradFill>
              <a:gsLst>
                <a:gs pos="0">
                  <a:srgbClr val="6BBE86"/>
                </a:gs>
                <a:gs pos="100000">
                  <a:srgbClr val="3491D0"/>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grpSp>
        <p:nvGrpSpPr>
          <p:cNvPr id="79" name="组合 78"/>
          <p:cNvGrpSpPr/>
          <p:nvPr/>
        </p:nvGrpSpPr>
        <p:grpSpPr>
          <a:xfrm>
            <a:off x="1458487" y="2849755"/>
            <a:ext cx="3081862" cy="1352451"/>
            <a:chOff x="7623802" y="2159429"/>
            <a:chExt cx="3081862" cy="1352451"/>
          </a:xfrm>
        </p:grpSpPr>
        <p:sp>
          <p:nvSpPr>
            <p:cNvPr id="80" name="矩形: 圆角 79"/>
            <p:cNvSpPr/>
            <p:nvPr/>
          </p:nvSpPr>
          <p:spPr>
            <a:xfrm rot="16200000">
              <a:off x="8488507" y="1294724"/>
              <a:ext cx="1352451" cy="3081862"/>
            </a:xfrm>
            <a:prstGeom prst="roundRect">
              <a:avLst>
                <a:gd name="adj" fmla="val 7827"/>
              </a:avLst>
            </a:prstGeom>
            <a:solidFill>
              <a:srgbClr val="23949D">
                <a:alpha val="80000"/>
              </a:srgb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81" name="矩形: 圆角 80"/>
            <p:cNvSpPr/>
            <p:nvPr/>
          </p:nvSpPr>
          <p:spPr>
            <a:xfrm>
              <a:off x="7874825" y="2399223"/>
              <a:ext cx="2579815" cy="532953"/>
            </a:xfrm>
            <a:prstGeom prst="roundRect">
              <a:avLst>
                <a:gd name="adj" fmla="val 11555"/>
              </a:avLst>
            </a:prstGeom>
            <a:gradFill>
              <a:gsLst>
                <a:gs pos="0">
                  <a:srgbClr val="6BBE86"/>
                </a:gs>
                <a:gs pos="100000">
                  <a:srgbClr val="3491D0"/>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grpSp>
        <p:nvGrpSpPr>
          <p:cNvPr id="14" name="组合 13"/>
          <p:cNvGrpSpPr/>
          <p:nvPr/>
        </p:nvGrpSpPr>
        <p:grpSpPr>
          <a:xfrm>
            <a:off x="2131154" y="3164946"/>
            <a:ext cx="2158171" cy="338554"/>
            <a:chOff x="2159002" y="3827072"/>
            <a:chExt cx="2158171" cy="338554"/>
          </a:xfrm>
        </p:grpSpPr>
        <p:sp>
          <p:nvSpPr>
            <p:cNvPr id="83" name="文本框 82"/>
            <p:cNvSpPr txBox="1"/>
            <p:nvPr/>
          </p:nvSpPr>
          <p:spPr>
            <a:xfrm>
              <a:off x="2455849" y="3827072"/>
              <a:ext cx="1861324" cy="338554"/>
            </a:xfrm>
            <a:prstGeom prst="rect">
              <a:avLst/>
            </a:prstGeom>
            <a:noFill/>
          </p:spPr>
          <p:txBody>
            <a:bodyPr wrap="square" rtlCol="0">
              <a:spAutoFit/>
            </a:bodyPr>
            <a:lstStyle/>
            <a:p>
              <a:r>
                <a:rPr lang="zh-CN" altLang="en-US" sz="1600">
                  <a:solidFill>
                    <a:schemeClr val="bg1"/>
                  </a:solidFill>
                  <a:latin typeface="A思源黑体—05" panose="020B0400000000000000" pitchFamily="34" charset="-122"/>
                  <a:ea typeface="A思源黑体—05" panose="020B0400000000000000" pitchFamily="34" charset="-122"/>
                </a:rPr>
                <a:t>校园智能设备</a:t>
              </a:r>
              <a:endParaRPr lang="en-US" sz="1600">
                <a:solidFill>
                  <a:schemeClr val="bg1"/>
                </a:solidFill>
                <a:latin typeface="A思源黑体—05" panose="020B0400000000000000" pitchFamily="34" charset="-122"/>
                <a:ea typeface="A思源黑体—05" panose="020B0400000000000000" pitchFamily="34" charset="-122"/>
              </a:endParaRPr>
            </a:p>
          </p:txBody>
        </p:sp>
        <p:grpSp>
          <p:nvGrpSpPr>
            <p:cNvPr id="84" name="组合 83"/>
            <p:cNvGrpSpPr/>
            <p:nvPr/>
          </p:nvGrpSpPr>
          <p:grpSpPr>
            <a:xfrm>
              <a:off x="2159002" y="3860845"/>
              <a:ext cx="288000" cy="288000"/>
              <a:chOff x="4979251" y="3685692"/>
              <a:chExt cx="469092" cy="469092"/>
            </a:xfrm>
          </p:grpSpPr>
          <p:grpSp>
            <p:nvGrpSpPr>
              <p:cNvPr id="85" name="组合 84"/>
              <p:cNvGrpSpPr/>
              <p:nvPr/>
            </p:nvGrpSpPr>
            <p:grpSpPr>
              <a:xfrm>
                <a:off x="4979251" y="3685692"/>
                <a:ext cx="469092" cy="469092"/>
                <a:chOff x="8244939" y="2208686"/>
                <a:chExt cx="604482" cy="604482"/>
              </a:xfrm>
            </p:grpSpPr>
            <p:grpSp>
              <p:nvGrpSpPr>
                <p:cNvPr id="87" name="组合 86"/>
                <p:cNvGrpSpPr/>
                <p:nvPr/>
              </p:nvGrpSpPr>
              <p:grpSpPr>
                <a:xfrm>
                  <a:off x="8244939" y="2208686"/>
                  <a:ext cx="604482" cy="604482"/>
                  <a:chOff x="7784677" y="3630188"/>
                  <a:chExt cx="754188" cy="754188"/>
                </a:xfrm>
              </p:grpSpPr>
              <p:sp>
                <p:nvSpPr>
                  <p:cNvPr id="95" name="椭圆 94"/>
                  <p:cNvSpPr/>
                  <p:nvPr/>
                </p:nvSpPr>
                <p:spPr>
                  <a:xfrm>
                    <a:off x="7784677" y="3630188"/>
                    <a:ext cx="754188" cy="754188"/>
                  </a:xfrm>
                  <a:prstGeom prst="ellipse">
                    <a:avLst/>
                  </a:prstGeom>
                  <a:solidFill>
                    <a:schemeClr val="bg1"/>
                  </a:solidFill>
                  <a:ln>
                    <a:noFill/>
                  </a:ln>
                  <a:effectLst>
                    <a:outerShdw blurRad="381000" dist="127000" dir="5400000" algn="t" rotWithShape="0">
                      <a:srgbClr val="2E87C4">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组合 87"/>
                <p:cNvGrpSpPr/>
                <p:nvPr/>
              </p:nvGrpSpPr>
              <p:grpSpPr>
                <a:xfrm>
                  <a:off x="8334611" y="2324031"/>
                  <a:ext cx="401398" cy="307892"/>
                  <a:chOff x="8879676" y="2473658"/>
                  <a:chExt cx="401398" cy="307892"/>
                </a:xfrm>
              </p:grpSpPr>
              <p:sp>
                <p:nvSpPr>
                  <p:cNvPr id="89" name="椭圆 88"/>
                  <p:cNvSpPr/>
                  <p:nvPr/>
                </p:nvSpPr>
                <p:spPr>
                  <a:xfrm>
                    <a:off x="8990562" y="2473658"/>
                    <a:ext cx="17999" cy="17999"/>
                  </a:xfrm>
                  <a:prstGeom prst="ellipse">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椭圆 89"/>
                  <p:cNvSpPr/>
                  <p:nvPr/>
                </p:nvSpPr>
                <p:spPr>
                  <a:xfrm>
                    <a:off x="9258116" y="2596273"/>
                    <a:ext cx="17999" cy="17999"/>
                  </a:xfrm>
                  <a:prstGeom prst="ellipse">
                    <a:avLst/>
                  </a:prstGeom>
                  <a:noFill/>
                  <a:ln w="3810">
                    <a:gradFill>
                      <a:gsLst>
                        <a:gs pos="0">
                          <a:srgbClr val="6BBE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星形: 四角 90"/>
                  <p:cNvSpPr/>
                  <p:nvPr/>
                </p:nvSpPr>
                <p:spPr>
                  <a:xfrm>
                    <a:off x="8879676" y="2520956"/>
                    <a:ext cx="72002" cy="72001"/>
                  </a:xfrm>
                  <a:prstGeom prst="star4">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组合 91"/>
                  <p:cNvGrpSpPr/>
                  <p:nvPr/>
                </p:nvGrpSpPr>
                <p:grpSpPr>
                  <a:xfrm>
                    <a:off x="9245074" y="2745550"/>
                    <a:ext cx="36000" cy="36000"/>
                    <a:chOff x="9046713" y="2395494"/>
                    <a:chExt cx="36001" cy="36000"/>
                  </a:xfrm>
                </p:grpSpPr>
                <p:sp>
                  <p:nvSpPr>
                    <p:cNvPr id="93" name="矩形: 圆角 92"/>
                    <p:cNvSpPr/>
                    <p:nvPr/>
                  </p:nvSpPr>
                  <p:spPr>
                    <a:xfrm rot="2700000">
                      <a:off x="9046606" y="2409894"/>
                      <a:ext cx="36000" cy="7200"/>
                    </a:xfrm>
                    <a:prstGeom prst="roundRect">
                      <a:avLst>
                        <a:gd name="adj" fmla="val 50000"/>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矩形: 圆角 93"/>
                    <p:cNvSpPr/>
                    <p:nvPr/>
                  </p:nvSpPr>
                  <p:spPr>
                    <a:xfrm rot="18900000" flipH="1">
                      <a:off x="9046713" y="2409907"/>
                      <a:ext cx="36001" cy="7200"/>
                    </a:xfrm>
                    <a:prstGeom prst="roundRect">
                      <a:avLst>
                        <a:gd name="adj" fmla="val 50000"/>
                      </a:avLst>
                    </a:prstGeom>
                    <a:gradFill>
                      <a:gsLst>
                        <a:gs pos="100000">
                          <a:srgbClr val="2E87C4"/>
                        </a:gs>
                        <a:gs pos="85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6" name="图形 193"/>
              <p:cNvSpPr/>
              <p:nvPr/>
            </p:nvSpPr>
            <p:spPr>
              <a:xfrm>
                <a:off x="5127385" y="3824734"/>
                <a:ext cx="185236" cy="18832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7620" cap="flat">
                <a:gradFill>
                  <a:gsLst>
                    <a:gs pos="0">
                      <a:srgbClr val="6BBE86"/>
                    </a:gs>
                    <a:gs pos="100000">
                      <a:srgbClr val="2E87C4"/>
                    </a:gs>
                    <a:gs pos="85000">
                      <a:srgbClr val="3491D0"/>
                    </a:gs>
                  </a:gsLst>
                  <a:lin ang="1800000" scaled="0"/>
                </a:gradFill>
                <a:prstDash val="solid"/>
                <a:miter/>
              </a:ln>
            </p:spPr>
            <p:txBody>
              <a:bodyPr rtlCol="0" anchor="ctr"/>
              <a:lstStyle/>
              <a:p>
                <a:endParaRPr lang="en-US"/>
              </a:p>
            </p:txBody>
          </p:sp>
        </p:grpSp>
      </p:grpSp>
      <p:sp>
        <p:nvSpPr>
          <p:cNvPr id="46" name="椭圆 45"/>
          <p:cNvSpPr/>
          <p:nvPr/>
        </p:nvSpPr>
        <p:spPr>
          <a:xfrm>
            <a:off x="16920" y="242"/>
            <a:ext cx="1765930" cy="1765930"/>
          </a:xfrm>
          <a:prstGeom prst="ellipse">
            <a:avLst/>
          </a:prstGeom>
          <a:gradFill>
            <a:gsLst>
              <a:gs pos="100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椭圆 46"/>
          <p:cNvSpPr/>
          <p:nvPr/>
        </p:nvSpPr>
        <p:spPr>
          <a:xfrm>
            <a:off x="10388374" y="242"/>
            <a:ext cx="1765930" cy="1765930"/>
          </a:xfrm>
          <a:prstGeom prst="ellipse">
            <a:avLst/>
          </a:prstGeom>
          <a:gradFill>
            <a:gsLst>
              <a:gs pos="100000">
                <a:srgbClr val="3491D0"/>
              </a:gs>
              <a:gs pos="0">
                <a:srgbClr val="6BBE8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组合 11"/>
          <p:cNvGrpSpPr/>
          <p:nvPr/>
        </p:nvGrpSpPr>
        <p:grpSpPr>
          <a:xfrm>
            <a:off x="8874248" y="4019906"/>
            <a:ext cx="2120850" cy="338554"/>
            <a:chOff x="8302830" y="2474620"/>
            <a:chExt cx="2120850" cy="338554"/>
          </a:xfrm>
        </p:grpSpPr>
        <p:sp>
          <p:nvSpPr>
            <p:cNvPr id="62" name="文本框 61"/>
            <p:cNvSpPr txBox="1"/>
            <p:nvPr/>
          </p:nvSpPr>
          <p:spPr>
            <a:xfrm>
              <a:off x="8593316" y="2474620"/>
              <a:ext cx="1830364" cy="338554"/>
            </a:xfrm>
            <a:prstGeom prst="rect">
              <a:avLst/>
            </a:prstGeom>
            <a:noFill/>
          </p:spPr>
          <p:txBody>
            <a:bodyPr wrap="square" rtlCol="0">
              <a:spAutoFit/>
            </a:bodyPr>
            <a:lstStyle/>
            <a:p>
              <a:r>
                <a:rPr lang="zh-CN" altLang="en-US" sz="1600">
                  <a:solidFill>
                    <a:schemeClr val="bg1"/>
                  </a:solidFill>
                  <a:latin typeface="A思源黑体—05" panose="020B0400000000000000" pitchFamily="34" charset="-122"/>
                  <a:ea typeface="A思源黑体—05" panose="020B0400000000000000" pitchFamily="34" charset="-122"/>
                </a:rPr>
                <a:t>远程一键控制</a:t>
              </a:r>
              <a:endParaRPr lang="en-US" sz="1600">
                <a:solidFill>
                  <a:schemeClr val="bg1"/>
                </a:solidFill>
                <a:latin typeface="A思源黑体—05" panose="020B0400000000000000" pitchFamily="34" charset="-122"/>
                <a:ea typeface="A思源黑体—05" panose="020B0400000000000000" pitchFamily="34" charset="-122"/>
              </a:endParaRPr>
            </a:p>
          </p:txBody>
        </p:sp>
        <p:grpSp>
          <p:nvGrpSpPr>
            <p:cNvPr id="11" name="组合 10"/>
            <p:cNvGrpSpPr/>
            <p:nvPr/>
          </p:nvGrpSpPr>
          <p:grpSpPr>
            <a:xfrm>
              <a:off x="8302830" y="2523325"/>
              <a:ext cx="288000" cy="288000"/>
              <a:chOff x="8513932" y="2372220"/>
              <a:chExt cx="288000" cy="288000"/>
            </a:xfrm>
          </p:grpSpPr>
          <p:grpSp>
            <p:nvGrpSpPr>
              <p:cNvPr id="49" name="组合 48"/>
              <p:cNvGrpSpPr/>
              <p:nvPr/>
            </p:nvGrpSpPr>
            <p:grpSpPr>
              <a:xfrm>
                <a:off x="8513932" y="2372220"/>
                <a:ext cx="288000" cy="288000"/>
                <a:chOff x="1897339" y="2101922"/>
                <a:chExt cx="754188" cy="754188"/>
              </a:xfrm>
            </p:grpSpPr>
            <p:grpSp>
              <p:nvGrpSpPr>
                <p:cNvPr id="72" name="组合 71"/>
                <p:cNvGrpSpPr/>
                <p:nvPr/>
              </p:nvGrpSpPr>
              <p:grpSpPr>
                <a:xfrm>
                  <a:off x="1897339" y="2101922"/>
                  <a:ext cx="754188" cy="754188"/>
                  <a:chOff x="2333802" y="5036279"/>
                  <a:chExt cx="754188" cy="754188"/>
                </a:xfrm>
              </p:grpSpPr>
              <p:sp>
                <p:nvSpPr>
                  <p:cNvPr id="100" name="椭圆 99"/>
                  <p:cNvSpPr/>
                  <p:nvPr/>
                </p:nvSpPr>
                <p:spPr>
                  <a:xfrm>
                    <a:off x="2333802" y="5036279"/>
                    <a:ext cx="754188" cy="754188"/>
                  </a:xfrm>
                  <a:prstGeom prst="ellipse">
                    <a:avLst/>
                  </a:prstGeom>
                  <a:solidFill>
                    <a:schemeClr val="bg1"/>
                  </a:solidFill>
                  <a:ln>
                    <a:noFill/>
                  </a:ln>
                  <a:effectLst>
                    <a:outerShdw blurRad="381000" dist="127000" dir="5400000" algn="t" rotWithShape="0">
                      <a:srgbClr val="40919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组合 72"/>
                <p:cNvGrpSpPr/>
                <p:nvPr/>
              </p:nvGrpSpPr>
              <p:grpSpPr>
                <a:xfrm>
                  <a:off x="2021139" y="2241604"/>
                  <a:ext cx="478546" cy="395279"/>
                  <a:chOff x="4444347" y="2827133"/>
                  <a:chExt cx="386783" cy="319483"/>
                </a:xfrm>
              </p:grpSpPr>
              <p:sp>
                <p:nvSpPr>
                  <p:cNvPr id="96" name="椭圆 95"/>
                  <p:cNvSpPr/>
                  <p:nvPr/>
                </p:nvSpPr>
                <p:spPr>
                  <a:xfrm>
                    <a:off x="4570076" y="2827133"/>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椭圆 96"/>
                  <p:cNvSpPr/>
                  <p:nvPr/>
                </p:nvSpPr>
                <p:spPr>
                  <a:xfrm>
                    <a:off x="4804131" y="2908760"/>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星形: 四角 97"/>
                  <p:cNvSpPr/>
                  <p:nvPr/>
                </p:nvSpPr>
                <p:spPr>
                  <a:xfrm>
                    <a:off x="4444347" y="289560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矩形: 圆角 98"/>
                  <p:cNvSpPr/>
                  <p:nvPr/>
                </p:nvSpPr>
                <p:spPr>
                  <a:xfrm rot="18900000" flipH="1">
                    <a:off x="4795129" y="3139416"/>
                    <a:ext cx="36001" cy="7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组合 73"/>
                <p:cNvGrpSpPr/>
                <p:nvPr/>
              </p:nvGrpSpPr>
              <p:grpSpPr>
                <a:xfrm>
                  <a:off x="2021138" y="2241604"/>
                  <a:ext cx="478546" cy="413096"/>
                  <a:chOff x="5200117" y="3858963"/>
                  <a:chExt cx="478546" cy="413096"/>
                </a:xfrm>
              </p:grpSpPr>
              <p:sp>
                <p:nvSpPr>
                  <p:cNvPr id="75" name="椭圆 74"/>
                  <p:cNvSpPr/>
                  <p:nvPr/>
                </p:nvSpPr>
                <p:spPr>
                  <a:xfrm>
                    <a:off x="5355676" y="3858963"/>
                    <a:ext cx="22270" cy="22269"/>
                  </a:xfrm>
                  <a:prstGeom prst="ellipse">
                    <a:avLst/>
                  </a:pr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椭圆 75"/>
                  <p:cNvSpPr/>
                  <p:nvPr/>
                </p:nvSpPr>
                <p:spPr>
                  <a:xfrm>
                    <a:off x="5645256" y="3959956"/>
                    <a:ext cx="22270" cy="22269"/>
                  </a:xfrm>
                  <a:prstGeom prst="ellipse">
                    <a:avLst/>
                  </a:prstGeom>
                  <a:noFill/>
                  <a:ln w="3810">
                    <a:gradFill>
                      <a:gsLst>
                        <a:gs pos="0">
                          <a:srgbClr val="67C3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星形: 四角 76"/>
                  <p:cNvSpPr/>
                  <p:nvPr/>
                </p:nvSpPr>
                <p:spPr>
                  <a:xfrm>
                    <a:off x="5200117" y="3943676"/>
                    <a:ext cx="89081" cy="89083"/>
                  </a:xfrm>
                  <a:prstGeom prst="star4">
                    <a:avLst/>
                  </a:pr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任意多边形: 形状 77"/>
                  <p:cNvSpPr/>
                  <p:nvPr/>
                </p:nvSpPr>
                <p:spPr>
                  <a:xfrm rot="18900000" flipH="1">
                    <a:off x="5634121" y="4227517"/>
                    <a:ext cx="44542" cy="44542"/>
                  </a:xfrm>
                  <a:custGeom>
                    <a:avLst/>
                    <a:gdLst>
                      <a:gd name="connsiteX0" fmla="*/ 22271 w 44542"/>
                      <a:gd name="connsiteY0" fmla="*/ 0 h 44542"/>
                      <a:gd name="connsiteX1" fmla="*/ 17817 w 44542"/>
                      <a:gd name="connsiteY1" fmla="*/ 4454 h 44542"/>
                      <a:gd name="connsiteX2" fmla="*/ 17817 w 44542"/>
                      <a:gd name="connsiteY2" fmla="*/ 17817 h 44542"/>
                      <a:gd name="connsiteX3" fmla="*/ 4454 w 44542"/>
                      <a:gd name="connsiteY3" fmla="*/ 17817 h 44542"/>
                      <a:gd name="connsiteX4" fmla="*/ 0 w 44542"/>
                      <a:gd name="connsiteY4" fmla="*/ 22271 h 44542"/>
                      <a:gd name="connsiteX5" fmla="*/ 4454 w 44542"/>
                      <a:gd name="connsiteY5" fmla="*/ 26725 h 44542"/>
                      <a:gd name="connsiteX6" fmla="*/ 17817 w 44542"/>
                      <a:gd name="connsiteY6" fmla="*/ 26725 h 44542"/>
                      <a:gd name="connsiteX7" fmla="*/ 17817 w 44542"/>
                      <a:gd name="connsiteY7" fmla="*/ 40088 h 44542"/>
                      <a:gd name="connsiteX8" fmla="*/ 22271 w 44542"/>
                      <a:gd name="connsiteY8" fmla="*/ 44542 h 44542"/>
                      <a:gd name="connsiteX9" fmla="*/ 26725 w 44542"/>
                      <a:gd name="connsiteY9" fmla="*/ 40088 h 44542"/>
                      <a:gd name="connsiteX10" fmla="*/ 26725 w 44542"/>
                      <a:gd name="connsiteY10" fmla="*/ 26725 h 44542"/>
                      <a:gd name="connsiteX11" fmla="*/ 40088 w 44542"/>
                      <a:gd name="connsiteY11" fmla="*/ 26725 h 44542"/>
                      <a:gd name="connsiteX12" fmla="*/ 44542 w 44542"/>
                      <a:gd name="connsiteY12" fmla="*/ 22271 h 44542"/>
                      <a:gd name="connsiteX13" fmla="*/ 40088 w 44542"/>
                      <a:gd name="connsiteY13" fmla="*/ 17817 h 44542"/>
                      <a:gd name="connsiteX14" fmla="*/ 26725 w 44542"/>
                      <a:gd name="connsiteY14" fmla="*/ 17817 h 44542"/>
                      <a:gd name="connsiteX15" fmla="*/ 26725 w 44542"/>
                      <a:gd name="connsiteY15" fmla="*/ 4454 h 44542"/>
                      <a:gd name="connsiteX16" fmla="*/ 22271 w 44542"/>
                      <a:gd name="connsiteY16" fmla="*/ 0 h 4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542" h="44542">
                        <a:moveTo>
                          <a:pt x="22271" y="0"/>
                        </a:moveTo>
                        <a:cubicBezTo>
                          <a:pt x="19812" y="0"/>
                          <a:pt x="17817" y="1995"/>
                          <a:pt x="17817" y="4454"/>
                        </a:cubicBezTo>
                        <a:lnTo>
                          <a:pt x="17817" y="17817"/>
                        </a:lnTo>
                        <a:lnTo>
                          <a:pt x="4454" y="17817"/>
                        </a:lnTo>
                        <a:cubicBezTo>
                          <a:pt x="1995" y="17817"/>
                          <a:pt x="0" y="19812"/>
                          <a:pt x="0" y="22271"/>
                        </a:cubicBezTo>
                        <a:cubicBezTo>
                          <a:pt x="0" y="24730"/>
                          <a:pt x="1995" y="26725"/>
                          <a:pt x="4454" y="26725"/>
                        </a:cubicBezTo>
                        <a:lnTo>
                          <a:pt x="17817" y="26725"/>
                        </a:lnTo>
                        <a:lnTo>
                          <a:pt x="17817" y="40088"/>
                        </a:lnTo>
                        <a:cubicBezTo>
                          <a:pt x="17817" y="42547"/>
                          <a:pt x="19812" y="44542"/>
                          <a:pt x="22271" y="44542"/>
                        </a:cubicBezTo>
                        <a:cubicBezTo>
                          <a:pt x="24730" y="44542"/>
                          <a:pt x="26725" y="42547"/>
                          <a:pt x="26725" y="40088"/>
                        </a:cubicBezTo>
                        <a:lnTo>
                          <a:pt x="26725" y="26725"/>
                        </a:lnTo>
                        <a:lnTo>
                          <a:pt x="40088" y="26725"/>
                        </a:lnTo>
                        <a:cubicBezTo>
                          <a:pt x="42547" y="26725"/>
                          <a:pt x="44542" y="24730"/>
                          <a:pt x="44542" y="22271"/>
                        </a:cubicBezTo>
                        <a:cubicBezTo>
                          <a:pt x="44542" y="19812"/>
                          <a:pt x="42547" y="17817"/>
                          <a:pt x="40088" y="17817"/>
                        </a:cubicBezTo>
                        <a:lnTo>
                          <a:pt x="26725" y="17817"/>
                        </a:lnTo>
                        <a:lnTo>
                          <a:pt x="26725" y="4454"/>
                        </a:lnTo>
                        <a:cubicBezTo>
                          <a:pt x="26725" y="1995"/>
                          <a:pt x="24730" y="0"/>
                          <a:pt x="22271" y="0"/>
                        </a:cubicBezTo>
                        <a:close/>
                      </a:path>
                    </a:pathLst>
                  </a:custGeom>
                  <a:gradFill>
                    <a:gsLst>
                      <a:gs pos="0">
                        <a:srgbClr val="67C386"/>
                      </a:gs>
                      <a:gs pos="100000">
                        <a:srgbClr val="3491D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图形 403"/>
              <p:cNvGrpSpPr/>
              <p:nvPr/>
            </p:nvGrpSpPr>
            <p:grpSpPr>
              <a:xfrm>
                <a:off x="8591900" y="2454377"/>
                <a:ext cx="131680" cy="131680"/>
                <a:chOff x="7470901" y="1645315"/>
                <a:chExt cx="263728" cy="263728"/>
              </a:xfrm>
              <a:noFill/>
            </p:grpSpPr>
            <p:sp>
              <p:nvSpPr>
                <p:cNvPr id="65" name="任意多边形: 形状 64"/>
                <p:cNvSpPr/>
                <p:nvPr/>
              </p:nvSpPr>
              <p:spPr>
                <a:xfrm>
                  <a:off x="7516229" y="1649436"/>
                  <a:ext cx="173072" cy="181313"/>
                </a:xfrm>
                <a:custGeom>
                  <a:avLst/>
                  <a:gdLst>
                    <a:gd name="connsiteX0" fmla="*/ 41208 w 173071"/>
                    <a:gd name="connsiteY0" fmla="*/ 160709 h 181313"/>
                    <a:gd name="connsiteX1" fmla="*/ 41208 w 173071"/>
                    <a:gd name="connsiteY1" fmla="*/ 181313 h 181313"/>
                    <a:gd name="connsiteX2" fmla="*/ 131864 w 173071"/>
                    <a:gd name="connsiteY2" fmla="*/ 181313 h 181313"/>
                    <a:gd name="connsiteX3" fmla="*/ 131868 w 173071"/>
                    <a:gd name="connsiteY3" fmla="*/ 160268 h 181313"/>
                    <a:gd name="connsiteX4" fmla="*/ 173072 w 173071"/>
                    <a:gd name="connsiteY4" fmla="*/ 86536 h 181313"/>
                    <a:gd name="connsiteX5" fmla="*/ 86536 w 173071"/>
                    <a:gd name="connsiteY5" fmla="*/ 0 h 181313"/>
                    <a:gd name="connsiteX6" fmla="*/ 0 w 173071"/>
                    <a:gd name="connsiteY6" fmla="*/ 86536 h 181313"/>
                    <a:gd name="connsiteX7" fmla="*/ 41208 w 173071"/>
                    <a:gd name="connsiteY7" fmla="*/ 160709 h 1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71" h="181313">
                      <a:moveTo>
                        <a:pt x="41208" y="160709"/>
                      </a:moveTo>
                      <a:lnTo>
                        <a:pt x="41208" y="181313"/>
                      </a:lnTo>
                      <a:lnTo>
                        <a:pt x="131864" y="181313"/>
                      </a:lnTo>
                      <a:lnTo>
                        <a:pt x="131868" y="160268"/>
                      </a:lnTo>
                      <a:cubicBezTo>
                        <a:pt x="156589" y="145030"/>
                        <a:pt x="173072" y="117705"/>
                        <a:pt x="173072" y="86536"/>
                      </a:cubicBezTo>
                      <a:cubicBezTo>
                        <a:pt x="173072" y="38743"/>
                        <a:pt x="134328" y="0"/>
                        <a:pt x="86536" y="0"/>
                      </a:cubicBezTo>
                      <a:cubicBezTo>
                        <a:pt x="38743" y="0"/>
                        <a:pt x="0" y="38743"/>
                        <a:pt x="0" y="86536"/>
                      </a:cubicBezTo>
                      <a:cubicBezTo>
                        <a:pt x="0" y="117709"/>
                        <a:pt x="16475" y="145479"/>
                        <a:pt x="41208" y="160709"/>
                      </a:cubicBez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6" name="任意多边形: 形状 65"/>
                <p:cNvSpPr/>
                <p:nvPr/>
              </p:nvSpPr>
              <p:spPr>
                <a:xfrm>
                  <a:off x="7573920" y="1748334"/>
                  <a:ext cx="12362" cy="82415"/>
                </a:xfrm>
                <a:custGeom>
                  <a:avLst/>
                  <a:gdLst>
                    <a:gd name="connsiteX0" fmla="*/ 12362 w 12362"/>
                    <a:gd name="connsiteY0" fmla="*/ 82415 h 82415"/>
                    <a:gd name="connsiteX1" fmla="*/ 0 w 12362"/>
                    <a:gd name="connsiteY1" fmla="*/ 0 h 82415"/>
                  </a:gdLst>
                  <a:ahLst/>
                  <a:cxnLst>
                    <a:cxn ang="0">
                      <a:pos x="connsiteX0" y="connsiteY0"/>
                    </a:cxn>
                    <a:cxn ang="0">
                      <a:pos x="connsiteX1" y="connsiteY1"/>
                    </a:cxn>
                  </a:cxnLst>
                  <a:rect l="l" t="t" r="r" b="b"/>
                  <a:pathLst>
                    <a:path w="12362" h="82415">
                      <a:moveTo>
                        <a:pt x="12362" y="82415"/>
                      </a:moveTo>
                      <a:lnTo>
                        <a:pt x="0"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7" name="任意多边形: 形状 66"/>
                <p:cNvSpPr/>
                <p:nvPr/>
              </p:nvSpPr>
              <p:spPr>
                <a:xfrm>
                  <a:off x="7619248" y="1748334"/>
                  <a:ext cx="12362" cy="82415"/>
                </a:xfrm>
                <a:custGeom>
                  <a:avLst/>
                  <a:gdLst>
                    <a:gd name="connsiteX0" fmla="*/ 0 w 12362"/>
                    <a:gd name="connsiteY0" fmla="*/ 82415 h 82415"/>
                    <a:gd name="connsiteX1" fmla="*/ 12362 w 12362"/>
                    <a:gd name="connsiteY1" fmla="*/ 0 h 82415"/>
                  </a:gdLst>
                  <a:ahLst/>
                  <a:cxnLst>
                    <a:cxn ang="0">
                      <a:pos x="connsiteX0" y="connsiteY0"/>
                    </a:cxn>
                    <a:cxn ang="0">
                      <a:pos x="connsiteX1" y="connsiteY1"/>
                    </a:cxn>
                  </a:cxnLst>
                  <a:rect l="l" t="t" r="r" b="b"/>
                  <a:pathLst>
                    <a:path w="12362" h="82415">
                      <a:moveTo>
                        <a:pt x="0" y="82415"/>
                      </a:moveTo>
                      <a:lnTo>
                        <a:pt x="12362"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8" name="任意多边形: 形状 67"/>
                <p:cNvSpPr/>
                <p:nvPr/>
              </p:nvSpPr>
              <p:spPr>
                <a:xfrm>
                  <a:off x="7573920" y="1752455"/>
                  <a:ext cx="57691" cy="12362"/>
                </a:xfrm>
                <a:custGeom>
                  <a:avLst/>
                  <a:gdLst>
                    <a:gd name="connsiteX0" fmla="*/ 0 w 57690"/>
                    <a:gd name="connsiteY0" fmla="*/ 0 h 12362"/>
                    <a:gd name="connsiteX1" fmla="*/ 16483 w 57690"/>
                    <a:gd name="connsiteY1" fmla="*/ 12362 h 12362"/>
                    <a:gd name="connsiteX2" fmla="*/ 28845 w 57690"/>
                    <a:gd name="connsiteY2" fmla="*/ 0 h 12362"/>
                    <a:gd name="connsiteX3" fmla="*/ 41208 w 57690"/>
                    <a:gd name="connsiteY3" fmla="*/ 12362 h 12362"/>
                    <a:gd name="connsiteX4" fmla="*/ 57691 w 57690"/>
                    <a:gd name="connsiteY4" fmla="*/ 0 h 1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90" h="12362">
                      <a:moveTo>
                        <a:pt x="0" y="0"/>
                      </a:moveTo>
                      <a:lnTo>
                        <a:pt x="16483" y="12362"/>
                      </a:lnTo>
                      <a:lnTo>
                        <a:pt x="28845" y="0"/>
                      </a:lnTo>
                      <a:lnTo>
                        <a:pt x="41208" y="12362"/>
                      </a:lnTo>
                      <a:lnTo>
                        <a:pt x="57691" y="0"/>
                      </a:lnTo>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69" name="任意多边形: 形状 68"/>
                <p:cNvSpPr/>
                <p:nvPr/>
              </p:nvSpPr>
              <p:spPr>
                <a:xfrm>
                  <a:off x="7557437" y="1830749"/>
                  <a:ext cx="90657" cy="24725"/>
                </a:xfrm>
                <a:custGeom>
                  <a:avLst/>
                  <a:gdLst>
                    <a:gd name="connsiteX0" fmla="*/ 0 w 90656"/>
                    <a:gd name="connsiteY0" fmla="*/ 0 h 24724"/>
                    <a:gd name="connsiteX1" fmla="*/ 90657 w 90656"/>
                    <a:gd name="connsiteY1" fmla="*/ 0 h 24724"/>
                    <a:gd name="connsiteX2" fmla="*/ 90657 w 90656"/>
                    <a:gd name="connsiteY2" fmla="*/ 24725 h 24724"/>
                    <a:gd name="connsiteX3" fmla="*/ 0 w 90656"/>
                    <a:gd name="connsiteY3" fmla="*/ 24725 h 24724"/>
                  </a:gdLst>
                  <a:ahLst/>
                  <a:cxnLst>
                    <a:cxn ang="0">
                      <a:pos x="connsiteX0" y="connsiteY0"/>
                    </a:cxn>
                    <a:cxn ang="0">
                      <a:pos x="connsiteX1" y="connsiteY1"/>
                    </a:cxn>
                    <a:cxn ang="0">
                      <a:pos x="connsiteX2" y="connsiteY2"/>
                    </a:cxn>
                    <a:cxn ang="0">
                      <a:pos x="connsiteX3" y="connsiteY3"/>
                    </a:cxn>
                  </a:cxnLst>
                  <a:rect l="l" t="t" r="r" b="b"/>
                  <a:pathLst>
                    <a:path w="90656" h="24724">
                      <a:moveTo>
                        <a:pt x="0" y="0"/>
                      </a:moveTo>
                      <a:lnTo>
                        <a:pt x="90657" y="0"/>
                      </a:lnTo>
                      <a:lnTo>
                        <a:pt x="90657"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70" name="任意多边形: 形状 69"/>
                <p:cNvSpPr/>
                <p:nvPr/>
              </p:nvSpPr>
              <p:spPr>
                <a:xfrm>
                  <a:off x="7565678" y="1855473"/>
                  <a:ext cx="74174" cy="24725"/>
                </a:xfrm>
                <a:custGeom>
                  <a:avLst/>
                  <a:gdLst>
                    <a:gd name="connsiteX0" fmla="*/ 0 w 74173"/>
                    <a:gd name="connsiteY0" fmla="*/ 0 h 24724"/>
                    <a:gd name="connsiteX1" fmla="*/ 74174 w 74173"/>
                    <a:gd name="connsiteY1" fmla="*/ 0 h 24724"/>
                    <a:gd name="connsiteX2" fmla="*/ 74174 w 74173"/>
                    <a:gd name="connsiteY2" fmla="*/ 24725 h 24724"/>
                    <a:gd name="connsiteX3" fmla="*/ 0 w 74173"/>
                    <a:gd name="connsiteY3" fmla="*/ 24725 h 24724"/>
                  </a:gdLst>
                  <a:ahLst/>
                  <a:cxnLst>
                    <a:cxn ang="0">
                      <a:pos x="connsiteX0" y="connsiteY0"/>
                    </a:cxn>
                    <a:cxn ang="0">
                      <a:pos x="connsiteX1" y="connsiteY1"/>
                    </a:cxn>
                    <a:cxn ang="0">
                      <a:pos x="connsiteX2" y="connsiteY2"/>
                    </a:cxn>
                    <a:cxn ang="0">
                      <a:pos x="connsiteX3" y="connsiteY3"/>
                    </a:cxn>
                  </a:cxnLst>
                  <a:rect l="l" t="t" r="r" b="b"/>
                  <a:pathLst>
                    <a:path w="74173" h="24724">
                      <a:moveTo>
                        <a:pt x="0" y="0"/>
                      </a:moveTo>
                      <a:lnTo>
                        <a:pt x="74174" y="0"/>
                      </a:lnTo>
                      <a:lnTo>
                        <a:pt x="74174"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sp>
              <p:nvSpPr>
                <p:cNvPr id="71" name="任意多边形: 形状 70"/>
                <p:cNvSpPr/>
                <p:nvPr/>
              </p:nvSpPr>
              <p:spPr>
                <a:xfrm>
                  <a:off x="7573920" y="1880198"/>
                  <a:ext cx="57691" cy="24725"/>
                </a:xfrm>
                <a:custGeom>
                  <a:avLst/>
                  <a:gdLst>
                    <a:gd name="connsiteX0" fmla="*/ 0 w 57690"/>
                    <a:gd name="connsiteY0" fmla="*/ 0 h 24724"/>
                    <a:gd name="connsiteX1" fmla="*/ 57691 w 57690"/>
                    <a:gd name="connsiteY1" fmla="*/ 0 h 24724"/>
                    <a:gd name="connsiteX2" fmla="*/ 57691 w 57690"/>
                    <a:gd name="connsiteY2" fmla="*/ 24725 h 24724"/>
                    <a:gd name="connsiteX3" fmla="*/ 0 w 57690"/>
                    <a:gd name="connsiteY3" fmla="*/ 24725 h 24724"/>
                  </a:gdLst>
                  <a:ahLst/>
                  <a:cxnLst>
                    <a:cxn ang="0">
                      <a:pos x="connsiteX0" y="connsiteY0"/>
                    </a:cxn>
                    <a:cxn ang="0">
                      <a:pos x="connsiteX1" y="connsiteY1"/>
                    </a:cxn>
                    <a:cxn ang="0">
                      <a:pos x="connsiteX2" y="connsiteY2"/>
                    </a:cxn>
                    <a:cxn ang="0">
                      <a:pos x="connsiteX3" y="connsiteY3"/>
                    </a:cxn>
                  </a:cxnLst>
                  <a:rect l="l" t="t" r="r" b="b"/>
                  <a:pathLst>
                    <a:path w="57690" h="24724">
                      <a:moveTo>
                        <a:pt x="0" y="0"/>
                      </a:moveTo>
                      <a:lnTo>
                        <a:pt x="57691" y="0"/>
                      </a:lnTo>
                      <a:lnTo>
                        <a:pt x="57691" y="24725"/>
                      </a:lnTo>
                      <a:lnTo>
                        <a:pt x="0" y="24725"/>
                      </a:lnTo>
                      <a:close/>
                    </a:path>
                  </a:pathLst>
                </a:custGeom>
                <a:grpFill/>
                <a:ln w="7620" cap="flat">
                  <a:gradFill>
                    <a:gsLst>
                      <a:gs pos="0">
                        <a:srgbClr val="61BEAA"/>
                      </a:gs>
                      <a:gs pos="100000">
                        <a:srgbClr val="3491D0"/>
                      </a:gs>
                    </a:gsLst>
                    <a:lin ang="1800000" scaled="0"/>
                  </a:gradFill>
                  <a:prstDash val="solid"/>
                  <a:miter/>
                </a:ln>
              </p:spPr>
              <p:txBody>
                <a:bodyPr rtlCol="0" anchor="ctr"/>
                <a:lstStyle/>
                <a:p>
                  <a:endParaRPr lang="en-US"/>
                </a:p>
              </p:txBody>
            </p:sp>
          </p:grpSp>
        </p:grpSp>
      </p:grpSp>
      <p:pic>
        <p:nvPicPr>
          <p:cNvPr id="9" name="图片占位符 8" descr="未标题-1"/>
          <p:cNvPicPr>
            <a:picLocks noChangeAspect="1"/>
          </p:cNvPicPr>
          <p:nvPr>
            <p:ph type="pic" sz="quarter" idx="10"/>
          </p:nvPr>
        </p:nvPicPr>
        <p:blipFill>
          <a:blip r:embed="rId2"/>
          <a:stretch>
            <a:fillRect/>
          </a:stretch>
        </p:blipFill>
        <p:spPr>
          <a:xfrm>
            <a:off x="10582275" y="0"/>
            <a:ext cx="1572480" cy="756000"/>
          </a:xfrm>
          <a:prstGeom prst="rect">
            <a:avLst/>
          </a:prstGeom>
        </p:spPr>
      </p:pic>
    </p:spTree>
  </p:cSld>
  <p:clrMapOvr>
    <a:masterClrMapping/>
  </p:clrMapOvr>
  <p:transition spd="slow" advTm="400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图形 3"/>
          <p:cNvSpPr/>
          <p:nvPr/>
        </p:nvSpPr>
        <p:spPr>
          <a:xfrm>
            <a:off x="0" y="4358640"/>
            <a:ext cx="12192000" cy="251720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a:p>
        </p:txBody>
      </p:sp>
      <p:grpSp>
        <p:nvGrpSpPr>
          <p:cNvPr id="223" name="组合 222"/>
          <p:cNvGrpSpPr/>
          <p:nvPr/>
        </p:nvGrpSpPr>
        <p:grpSpPr>
          <a:xfrm>
            <a:off x="6231255" y="984408"/>
            <a:ext cx="2308333" cy="2700826"/>
            <a:chOff x="1757353" y="2873795"/>
            <a:chExt cx="2308333" cy="2700826"/>
          </a:xfrm>
        </p:grpSpPr>
        <p:sp>
          <p:nvSpPr>
            <p:cNvPr id="224" name="椭圆 223"/>
            <p:cNvSpPr/>
            <p:nvPr/>
          </p:nvSpPr>
          <p:spPr>
            <a:xfrm flipH="1">
              <a:off x="2874580" y="3027135"/>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星形: 四角 224"/>
            <p:cNvSpPr/>
            <p:nvPr/>
          </p:nvSpPr>
          <p:spPr>
            <a:xfrm flipH="1">
              <a:off x="1787679" y="3196260"/>
              <a:ext cx="180752" cy="180752"/>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任意多边形: 形状 225"/>
            <p:cNvSpPr/>
            <p:nvPr/>
          </p:nvSpPr>
          <p:spPr>
            <a:xfrm rot="2700000">
              <a:off x="3880100" y="3206020"/>
              <a:ext cx="147838" cy="147834"/>
            </a:xfrm>
            <a:custGeom>
              <a:avLst/>
              <a:gdLst>
                <a:gd name="connsiteX0" fmla="*/ 0 w 258752"/>
                <a:gd name="connsiteY0" fmla="*/ 130273 h 258745"/>
                <a:gd name="connsiteX1" fmla="*/ 0 w 258752"/>
                <a:gd name="connsiteY1" fmla="*/ 130274 h 258745"/>
                <a:gd name="connsiteX2" fmla="*/ 0 w 258752"/>
                <a:gd name="connsiteY2" fmla="*/ 130273 h 258745"/>
                <a:gd name="connsiteX3" fmla="*/ 130063 w 258752"/>
                <a:gd name="connsiteY3" fmla="*/ 0 h 258745"/>
                <a:gd name="connsiteX4" fmla="*/ 130063 w 258752"/>
                <a:gd name="connsiteY4" fmla="*/ 0 h 258745"/>
                <a:gd name="connsiteX5" fmla="*/ 130064 w 258752"/>
                <a:gd name="connsiteY5" fmla="*/ 0 h 258745"/>
                <a:gd name="connsiteX6" fmla="*/ 111768 w 258752"/>
                <a:gd name="connsiteY6" fmla="*/ 7578 h 258745"/>
                <a:gd name="connsiteX7" fmla="*/ 104190 w 258752"/>
                <a:gd name="connsiteY7" fmla="*/ 25873 h 258745"/>
                <a:gd name="connsiteX8" fmla="*/ 104190 w 258752"/>
                <a:gd name="connsiteY8" fmla="*/ 104400 h 258745"/>
                <a:gd name="connsiteX9" fmla="*/ 25874 w 258752"/>
                <a:gd name="connsiteY9" fmla="*/ 104400 h 258745"/>
                <a:gd name="connsiteX10" fmla="*/ 7578 w 258752"/>
                <a:gd name="connsiteY10" fmla="*/ 111979 h 258745"/>
                <a:gd name="connsiteX11" fmla="*/ 0 w 258752"/>
                <a:gd name="connsiteY11" fmla="*/ 130273 h 258745"/>
                <a:gd name="connsiteX12" fmla="*/ 7578 w 258752"/>
                <a:gd name="connsiteY12" fmla="*/ 148569 h 258745"/>
                <a:gd name="connsiteX13" fmla="*/ 25874 w 258752"/>
                <a:gd name="connsiteY13" fmla="*/ 156147 h 258745"/>
                <a:gd name="connsiteX14" fmla="*/ 104191 w 258752"/>
                <a:gd name="connsiteY14" fmla="*/ 156147 h 258745"/>
                <a:gd name="connsiteX15" fmla="*/ 104190 w 258752"/>
                <a:gd name="connsiteY15" fmla="*/ 232870 h 258745"/>
                <a:gd name="connsiteX16" fmla="*/ 130065 w 258752"/>
                <a:gd name="connsiteY16" fmla="*/ 258745 h 258745"/>
                <a:gd name="connsiteX17" fmla="*/ 130065 w 258752"/>
                <a:gd name="connsiteY17" fmla="*/ 258743 h 258745"/>
                <a:gd name="connsiteX18" fmla="*/ 155938 w 258752"/>
                <a:gd name="connsiteY18" fmla="*/ 232869 h 258745"/>
                <a:gd name="connsiteX19" fmla="*/ 155938 w 258752"/>
                <a:gd name="connsiteY19" fmla="*/ 156148 h 258745"/>
                <a:gd name="connsiteX20" fmla="*/ 232877 w 258752"/>
                <a:gd name="connsiteY20" fmla="*/ 156148 h 258745"/>
                <a:gd name="connsiteX21" fmla="*/ 258751 w 258752"/>
                <a:gd name="connsiteY21" fmla="*/ 130274 h 258745"/>
                <a:gd name="connsiteX22" fmla="*/ 258752 w 258752"/>
                <a:gd name="connsiteY22" fmla="*/ 130274 h 258745"/>
                <a:gd name="connsiteX23" fmla="*/ 232878 w 258752"/>
                <a:gd name="connsiteY23" fmla="*/ 104400 h 258745"/>
                <a:gd name="connsiteX24" fmla="*/ 155938 w 258752"/>
                <a:gd name="connsiteY24" fmla="*/ 104400 h 258745"/>
                <a:gd name="connsiteX25" fmla="*/ 155937 w 258752"/>
                <a:gd name="connsiteY25" fmla="*/ 25874 h 258745"/>
                <a:gd name="connsiteX26" fmla="*/ 148359 w 258752"/>
                <a:gd name="connsiteY26" fmla="*/ 7578 h 258745"/>
                <a:gd name="connsiteX27" fmla="*/ 130063 w 258752"/>
                <a:gd name="connsiteY27" fmla="*/ 0 h 2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752" h="258745">
                  <a:moveTo>
                    <a:pt x="0" y="130273"/>
                  </a:moveTo>
                  <a:lnTo>
                    <a:pt x="0" y="130274"/>
                  </a:lnTo>
                  <a:lnTo>
                    <a:pt x="0" y="130273"/>
                  </a:lnTo>
                  <a:close/>
                  <a:moveTo>
                    <a:pt x="130063" y="0"/>
                  </a:moveTo>
                  <a:lnTo>
                    <a:pt x="130063" y="0"/>
                  </a:lnTo>
                  <a:lnTo>
                    <a:pt x="130064" y="0"/>
                  </a:lnTo>
                  <a:close/>
                  <a:moveTo>
                    <a:pt x="111768" y="7578"/>
                  </a:moveTo>
                  <a:cubicBezTo>
                    <a:pt x="107086" y="12260"/>
                    <a:pt x="104190" y="18729"/>
                    <a:pt x="104190" y="25873"/>
                  </a:cubicBezTo>
                  <a:lnTo>
                    <a:pt x="104190" y="104400"/>
                  </a:lnTo>
                  <a:lnTo>
                    <a:pt x="25874" y="104400"/>
                  </a:lnTo>
                  <a:cubicBezTo>
                    <a:pt x="18729" y="104400"/>
                    <a:pt x="12260" y="107296"/>
                    <a:pt x="7578" y="111979"/>
                  </a:cubicBezTo>
                  <a:lnTo>
                    <a:pt x="0" y="130273"/>
                  </a:lnTo>
                  <a:lnTo>
                    <a:pt x="7578" y="148569"/>
                  </a:lnTo>
                  <a:cubicBezTo>
                    <a:pt x="12260" y="153251"/>
                    <a:pt x="18729" y="156147"/>
                    <a:pt x="25874" y="156147"/>
                  </a:cubicBezTo>
                  <a:lnTo>
                    <a:pt x="104191" y="156147"/>
                  </a:lnTo>
                  <a:lnTo>
                    <a:pt x="104190" y="232870"/>
                  </a:lnTo>
                  <a:cubicBezTo>
                    <a:pt x="104190" y="247161"/>
                    <a:pt x="115774" y="258745"/>
                    <a:pt x="130065" y="258745"/>
                  </a:cubicBezTo>
                  <a:lnTo>
                    <a:pt x="130065" y="258743"/>
                  </a:lnTo>
                  <a:cubicBezTo>
                    <a:pt x="144354" y="258743"/>
                    <a:pt x="155938" y="247160"/>
                    <a:pt x="155938" y="232869"/>
                  </a:cubicBezTo>
                  <a:lnTo>
                    <a:pt x="155938" y="156148"/>
                  </a:lnTo>
                  <a:lnTo>
                    <a:pt x="232877" y="156148"/>
                  </a:lnTo>
                  <a:cubicBezTo>
                    <a:pt x="247167" y="156148"/>
                    <a:pt x="258751" y="144564"/>
                    <a:pt x="258751" y="130274"/>
                  </a:cubicBezTo>
                  <a:lnTo>
                    <a:pt x="258752" y="130274"/>
                  </a:lnTo>
                  <a:cubicBezTo>
                    <a:pt x="258752" y="115984"/>
                    <a:pt x="247168" y="104400"/>
                    <a:pt x="232878" y="104400"/>
                  </a:cubicBezTo>
                  <a:lnTo>
                    <a:pt x="155938" y="104400"/>
                  </a:lnTo>
                  <a:lnTo>
                    <a:pt x="155937" y="25874"/>
                  </a:lnTo>
                  <a:cubicBezTo>
                    <a:pt x="155937" y="18729"/>
                    <a:pt x="153041" y="12260"/>
                    <a:pt x="148359" y="7578"/>
                  </a:cubicBezTo>
                  <a:lnTo>
                    <a:pt x="130063"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flipH="1">
              <a:off x="2261824" y="3399143"/>
              <a:ext cx="36000" cy="3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椭圆 227"/>
            <p:cNvSpPr/>
            <p:nvPr/>
          </p:nvSpPr>
          <p:spPr>
            <a:xfrm flipH="1">
              <a:off x="2157546" y="2873795"/>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flipH="1">
              <a:off x="1757353" y="4129081"/>
              <a:ext cx="24300" cy="243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flipH="1">
              <a:off x="3827149" y="5436357"/>
              <a:ext cx="134631" cy="135490"/>
            </a:xfrm>
            <a:prstGeom prst="ellipse">
              <a:avLst/>
            </a:prstGeom>
            <a:noFill/>
            <a:ln w="444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椭圆 230"/>
            <p:cNvSpPr/>
            <p:nvPr/>
          </p:nvSpPr>
          <p:spPr>
            <a:xfrm flipH="1">
              <a:off x="2891856" y="5529921"/>
              <a:ext cx="44700" cy="447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星形: 四角 231"/>
            <p:cNvSpPr/>
            <p:nvPr/>
          </p:nvSpPr>
          <p:spPr>
            <a:xfrm flipH="1">
              <a:off x="1940848" y="5314616"/>
              <a:ext cx="83357" cy="83357"/>
            </a:xfrm>
            <a:prstGeom prst="star4">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椭圆 232"/>
            <p:cNvSpPr/>
            <p:nvPr/>
          </p:nvSpPr>
          <p:spPr>
            <a:xfrm flipH="1">
              <a:off x="3958912" y="3852641"/>
              <a:ext cx="106774" cy="107455"/>
            </a:xfrm>
            <a:prstGeom prst="ellipse">
              <a:avLst/>
            </a:prstGeom>
            <a:noFill/>
            <a:ln w="25400">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2470932" y="345300"/>
            <a:ext cx="3097355" cy="5924200"/>
          </a:xfrm>
          <a:prstGeom prst="rect">
            <a:avLst/>
          </a:prstGeom>
        </p:spPr>
      </p:pic>
      <p:grpSp>
        <p:nvGrpSpPr>
          <p:cNvPr id="25" name="组合 24"/>
          <p:cNvGrpSpPr/>
          <p:nvPr/>
        </p:nvGrpSpPr>
        <p:grpSpPr>
          <a:xfrm>
            <a:off x="390568" y="236672"/>
            <a:ext cx="3714705" cy="833449"/>
            <a:chOff x="4798484" y="236672"/>
            <a:chExt cx="3714705" cy="833449"/>
          </a:xfrm>
        </p:grpSpPr>
        <p:grpSp>
          <p:nvGrpSpPr>
            <p:cNvPr id="26" name="组合 25"/>
            <p:cNvGrpSpPr/>
            <p:nvPr/>
          </p:nvGrpSpPr>
          <p:grpSpPr>
            <a:xfrm>
              <a:off x="4798484" y="236672"/>
              <a:ext cx="3714705" cy="734589"/>
              <a:chOff x="4115229" y="2093707"/>
              <a:chExt cx="5661736" cy="734589"/>
            </a:xfrm>
          </p:grpSpPr>
          <p:sp>
            <p:nvSpPr>
              <p:cNvPr id="28" name="文本框 27"/>
              <p:cNvSpPr txBox="1"/>
              <p:nvPr/>
            </p:nvSpPr>
            <p:spPr>
              <a:xfrm>
                <a:off x="4115231" y="2093707"/>
                <a:ext cx="3886477" cy="461665"/>
              </a:xfrm>
              <a:prstGeom prst="rect">
                <a:avLst/>
              </a:prstGeom>
              <a:noFill/>
            </p:spPr>
            <p:txBody>
              <a:bodyPr wrap="square" rtlCol="0">
                <a:spAutoFit/>
              </a:bodyPr>
              <a:lstStyle/>
              <a:p>
                <a:r>
                  <a:rPr lang="zh-CN" altLang="en-US" sz="2400" b="1">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远程控制</a:t>
                </a:r>
                <a:endParaRPr lang="en-US" sz="2400" b="1">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29" name="文本框 28"/>
              <p:cNvSpPr txBox="1"/>
              <p:nvPr/>
            </p:nvSpPr>
            <p:spPr>
              <a:xfrm>
                <a:off x="4115229" y="2551297"/>
                <a:ext cx="5661736"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REMOTE CONTROL</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27" name="矩形: 圆角 26"/>
            <p:cNvSpPr/>
            <p:nvPr/>
          </p:nvSpPr>
          <p:spPr>
            <a:xfrm>
              <a:off x="4901355"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0" name="组合 29"/>
          <p:cNvGrpSpPr/>
          <p:nvPr/>
        </p:nvGrpSpPr>
        <p:grpSpPr>
          <a:xfrm>
            <a:off x="6765217" y="2256265"/>
            <a:ext cx="4569262" cy="2247820"/>
            <a:chOff x="7669866" y="2353809"/>
            <a:chExt cx="4569262" cy="2247820"/>
          </a:xfrm>
        </p:grpSpPr>
        <p:sp>
          <p:nvSpPr>
            <p:cNvPr id="31" name="矩形 30"/>
            <p:cNvSpPr/>
            <p:nvPr/>
          </p:nvSpPr>
          <p:spPr>
            <a:xfrm>
              <a:off x="8379371" y="3429000"/>
              <a:ext cx="3792342" cy="1172629"/>
            </a:xfrm>
            <a:prstGeom prst="rect">
              <a:avLst/>
            </a:prstGeom>
          </p:spPr>
          <p:txBody>
            <a:bodyPr wrap="square">
              <a:spAutoFit/>
            </a:bodyPr>
            <a:lstStyle/>
            <a:p>
              <a:pPr>
                <a:lnSpc>
                  <a:spcPct val="130000"/>
                </a:lnSpc>
              </a:pPr>
              <a:r>
                <a:rPr lang="zh-CN" altLang="en-US" dirty="0">
                  <a:solidFill>
                    <a:schemeClr val="tx1">
                      <a:alpha val="73000"/>
                    </a:schemeClr>
                  </a:solidFill>
                  <a:latin typeface="A思源黑体—05" panose="020B0400000000000000" pitchFamily="34" charset="-122"/>
                  <a:ea typeface="A思源黑体—05" panose="020B0400000000000000" pitchFamily="34" charset="-122"/>
                </a:rPr>
                <a:t>根据已有班级权限</a:t>
              </a:r>
              <a:endParaRPr lang="en-US" altLang="zh-CN" dirty="0">
                <a:solidFill>
                  <a:schemeClr val="tx1">
                    <a:alpha val="73000"/>
                  </a:schemeClr>
                </a:solidFill>
                <a:latin typeface="A思源黑体—05" panose="020B0400000000000000" pitchFamily="34" charset="-122"/>
                <a:ea typeface="A思源黑体—05" panose="020B0400000000000000" pitchFamily="34" charset="-122"/>
              </a:endParaRPr>
            </a:p>
            <a:p>
              <a:pPr>
                <a:lnSpc>
                  <a:spcPct val="130000"/>
                </a:lnSpc>
              </a:pPr>
              <a:r>
                <a:rPr lang="zh-CN" altLang="en-US" dirty="0">
                  <a:solidFill>
                    <a:schemeClr val="tx1">
                      <a:alpha val="73000"/>
                    </a:schemeClr>
                  </a:solidFill>
                  <a:latin typeface="A思源黑体—05" panose="020B0400000000000000" pitchFamily="34" charset="-122"/>
                  <a:ea typeface="A思源黑体—05" panose="020B0400000000000000" pitchFamily="34" charset="-122"/>
                </a:rPr>
                <a:t>无需安装，快速执行模式，支持单独控制</a:t>
              </a:r>
              <a:endParaRPr lang="en-US" dirty="0">
                <a:solidFill>
                  <a:schemeClr val="tx1">
                    <a:alpha val="73000"/>
                  </a:schemeClr>
                </a:solidFill>
                <a:latin typeface="A思源黑体—05" panose="020B0400000000000000" pitchFamily="34" charset="-122"/>
                <a:ea typeface="A思源黑体—05" panose="020B0400000000000000" pitchFamily="34" charset="-122"/>
              </a:endParaRPr>
            </a:p>
          </p:txBody>
        </p:sp>
        <p:grpSp>
          <p:nvGrpSpPr>
            <p:cNvPr id="32" name="组合 31"/>
            <p:cNvGrpSpPr/>
            <p:nvPr/>
          </p:nvGrpSpPr>
          <p:grpSpPr>
            <a:xfrm>
              <a:off x="8379369" y="2353809"/>
              <a:ext cx="3859759" cy="749094"/>
              <a:chOff x="8153081" y="2632412"/>
              <a:chExt cx="3859759" cy="749094"/>
            </a:xfrm>
          </p:grpSpPr>
          <p:sp>
            <p:nvSpPr>
              <p:cNvPr id="43" name="文本框 42"/>
              <p:cNvSpPr txBox="1"/>
              <p:nvPr/>
            </p:nvSpPr>
            <p:spPr>
              <a:xfrm>
                <a:off x="8153081" y="2632412"/>
                <a:ext cx="3859759" cy="461665"/>
              </a:xfrm>
              <a:prstGeom prst="rect">
                <a:avLst/>
              </a:prstGeom>
              <a:noFill/>
            </p:spPr>
            <p:txBody>
              <a:bodyPr wrap="square" rtlCol="0">
                <a:spAutoFit/>
              </a:bodyPr>
              <a:lstStyle/>
              <a:p>
                <a:r>
                  <a:rPr lang="zh-CN" altLang="en-US" sz="2400">
                    <a:solidFill>
                      <a:schemeClr val="tx1">
                        <a:alpha val="87000"/>
                      </a:schemeClr>
                    </a:solidFill>
                    <a:latin typeface="A思源黑体—03" panose="020B0600000000000000" pitchFamily="34" charset="-122"/>
                    <a:ea typeface="A思源黑体—03" panose="020B0600000000000000" pitchFamily="34" charset="-122"/>
                  </a:rPr>
                  <a:t>远程控制手机端</a:t>
                </a:r>
                <a:endParaRPr lang="en-US" sz="2400">
                  <a:solidFill>
                    <a:schemeClr val="tx1">
                      <a:alpha val="87000"/>
                    </a:schemeClr>
                  </a:solidFill>
                  <a:latin typeface="A思源黑体—03" panose="020B0600000000000000" pitchFamily="34" charset="-122"/>
                  <a:ea typeface="A思源黑体—03" panose="020B0600000000000000" pitchFamily="34" charset="-122"/>
                </a:endParaRPr>
              </a:p>
            </p:txBody>
          </p:sp>
          <p:sp>
            <p:nvSpPr>
              <p:cNvPr id="44" name="文本框 43"/>
              <p:cNvSpPr txBox="1"/>
              <p:nvPr/>
            </p:nvSpPr>
            <p:spPr>
              <a:xfrm>
                <a:off x="8153081" y="3042952"/>
                <a:ext cx="3685969" cy="338554"/>
              </a:xfrm>
              <a:prstGeom prst="rect">
                <a:avLst/>
              </a:prstGeom>
              <a:noFill/>
            </p:spPr>
            <p:txBody>
              <a:bodyPr wrap="square" rtlCol="0">
                <a:spAutoFit/>
              </a:bodyPr>
              <a:lstStyle/>
              <a:p>
                <a:r>
                  <a:rPr lang="en-US" altLang="zh-CN" sz="1600">
                    <a:solidFill>
                      <a:schemeClr val="tx1">
                        <a:alpha val="30000"/>
                      </a:schemeClr>
                    </a:solidFill>
                    <a:latin typeface="Roboto" pitchFamily="2" charset="0"/>
                    <a:ea typeface="Roboto Light" pitchFamily="2" charset="0"/>
                    <a:cs typeface="Roboto" pitchFamily="2" charset="0"/>
                  </a:rPr>
                  <a:t>REMOTE CONTROL PC SYSTEM</a:t>
                </a:r>
                <a:endParaRPr lang="en-US" sz="1600">
                  <a:solidFill>
                    <a:schemeClr val="tx1">
                      <a:alpha val="30000"/>
                    </a:schemeClr>
                  </a:solidFill>
                  <a:latin typeface="Roboto" pitchFamily="2" charset="0"/>
                  <a:ea typeface="Roboto Light" pitchFamily="2" charset="0"/>
                  <a:cs typeface="Roboto" pitchFamily="2" charset="0"/>
                </a:endParaRPr>
              </a:p>
            </p:txBody>
          </p:sp>
        </p:grpSp>
        <p:sp>
          <p:nvSpPr>
            <p:cNvPr id="33" name="矩形: 圆角 32"/>
            <p:cNvSpPr/>
            <p:nvPr/>
          </p:nvSpPr>
          <p:spPr>
            <a:xfrm>
              <a:off x="8496934" y="3190014"/>
              <a:ext cx="360000"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34" name="组合 33"/>
            <p:cNvGrpSpPr/>
            <p:nvPr/>
          </p:nvGrpSpPr>
          <p:grpSpPr>
            <a:xfrm>
              <a:off x="7669866" y="2441788"/>
              <a:ext cx="604482" cy="604482"/>
              <a:chOff x="7669866" y="2441788"/>
              <a:chExt cx="604482" cy="604482"/>
            </a:xfrm>
          </p:grpSpPr>
          <p:sp>
            <p:nvSpPr>
              <p:cNvPr id="35" name="椭圆 34"/>
              <p:cNvSpPr/>
              <p:nvPr/>
            </p:nvSpPr>
            <p:spPr>
              <a:xfrm>
                <a:off x="7669866" y="2441788"/>
                <a:ext cx="604482" cy="604482"/>
              </a:xfrm>
              <a:prstGeom prst="ellipse">
                <a:avLst/>
              </a:prstGeom>
              <a:gradFill>
                <a:gsLst>
                  <a:gs pos="100000">
                    <a:srgbClr val="2E87C4"/>
                  </a:gs>
                  <a:gs pos="85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椭圆 35"/>
              <p:cNvSpPr/>
              <p:nvPr/>
            </p:nvSpPr>
            <p:spPr>
              <a:xfrm>
                <a:off x="7968617" y="2596411"/>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椭圆 36"/>
              <p:cNvSpPr/>
              <p:nvPr/>
            </p:nvSpPr>
            <p:spPr>
              <a:xfrm>
                <a:off x="8103612" y="2765668"/>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星形: 四角 37"/>
              <p:cNvSpPr/>
              <p:nvPr/>
            </p:nvSpPr>
            <p:spPr>
              <a:xfrm>
                <a:off x="7791453" y="261916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任意多边形: 形状 38"/>
              <p:cNvSpPr/>
              <p:nvPr/>
            </p:nvSpPr>
            <p:spPr>
              <a:xfrm rot="2700000">
                <a:off x="8024166" y="2895257"/>
                <a:ext cx="36000" cy="36002"/>
              </a:xfrm>
              <a:custGeom>
                <a:avLst/>
                <a:gdLst>
                  <a:gd name="connsiteX0" fmla="*/ 0 w 36000"/>
                  <a:gd name="connsiteY0" fmla="*/ 18058 h 36002"/>
                  <a:gd name="connsiteX1" fmla="*/ 3600 w 36000"/>
                  <a:gd name="connsiteY1" fmla="*/ 14458 h 36002"/>
                  <a:gd name="connsiteX2" fmla="*/ 14487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7"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图形 23"/>
              <p:cNvGrpSpPr/>
              <p:nvPr/>
            </p:nvGrpSpPr>
            <p:grpSpPr>
              <a:xfrm>
                <a:off x="7850569" y="2646638"/>
                <a:ext cx="235422" cy="235416"/>
                <a:chOff x="7986682" y="3872775"/>
                <a:chExt cx="311306" cy="311299"/>
              </a:xfrm>
            </p:grpSpPr>
            <p:sp>
              <p:nvSpPr>
                <p:cNvPr id="41" name="任意多边形: 形状 40"/>
                <p:cNvSpPr/>
                <p:nvPr/>
              </p:nvSpPr>
              <p:spPr>
                <a:xfrm>
                  <a:off x="7986682" y="3872775"/>
                  <a:ext cx="311296" cy="200836"/>
                </a:xfrm>
                <a:custGeom>
                  <a:avLst/>
                  <a:gdLst>
                    <a:gd name="connsiteX0" fmla="*/ 0 w 311296"/>
                    <a:gd name="connsiteY0" fmla="*/ 145606 h 200836"/>
                    <a:gd name="connsiteX1" fmla="*/ 311296 w 311296"/>
                    <a:gd name="connsiteY1" fmla="*/ 0 h 200836"/>
                    <a:gd name="connsiteX2" fmla="*/ 110460 w 311296"/>
                    <a:gd name="connsiteY2" fmla="*/ 200836 h 200836"/>
                  </a:gdLst>
                  <a:ahLst/>
                  <a:cxnLst>
                    <a:cxn ang="0">
                      <a:pos x="connsiteX0" y="connsiteY0"/>
                    </a:cxn>
                    <a:cxn ang="0">
                      <a:pos x="connsiteX1" y="connsiteY1"/>
                    </a:cxn>
                    <a:cxn ang="0">
                      <a:pos x="connsiteX2" y="connsiteY2"/>
                    </a:cxn>
                  </a:cxnLst>
                  <a:rect l="l" t="t" r="r" b="b"/>
                  <a:pathLst>
                    <a:path w="311296" h="200836">
                      <a:moveTo>
                        <a:pt x="0" y="145606"/>
                      </a:moveTo>
                      <a:lnTo>
                        <a:pt x="311296" y="0"/>
                      </a:lnTo>
                      <a:lnTo>
                        <a:pt x="110460" y="200836"/>
                      </a:lnTo>
                      <a:close/>
                    </a:path>
                  </a:pathLst>
                </a:custGeom>
                <a:noFill/>
                <a:ln w="12700" cap="flat">
                  <a:solidFill>
                    <a:schemeClr val="bg1"/>
                  </a:solidFill>
                  <a:prstDash val="solid"/>
                  <a:bevel/>
                </a:ln>
              </p:spPr>
              <p:txBody>
                <a:bodyPr rtlCol="0" anchor="ctr"/>
                <a:lstStyle/>
                <a:p>
                  <a:endParaRPr lang="en-US"/>
                </a:p>
              </p:txBody>
            </p:sp>
            <p:sp>
              <p:nvSpPr>
                <p:cNvPr id="42" name="任意多边形: 形状 41"/>
                <p:cNvSpPr/>
                <p:nvPr/>
              </p:nvSpPr>
              <p:spPr>
                <a:xfrm>
                  <a:off x="8097152" y="3872778"/>
                  <a:ext cx="200836" cy="311296"/>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grpSp>
        </p:grpSp>
      </p:grpSp>
      <p:pic>
        <p:nvPicPr>
          <p:cNvPr id="9" name="图片占位符 8" descr="未标题-1"/>
          <p:cNvPicPr>
            <a:picLocks noChangeAspect="1"/>
          </p:cNvPicPr>
          <p:nvPr>
            <p:ph type="pic" sz="quarter" idx="10"/>
          </p:nvPr>
        </p:nvPicPr>
        <p:blipFill>
          <a:blip r:embed="rId2"/>
          <a:stretch>
            <a:fillRect/>
          </a:stretch>
        </p:blipFill>
        <p:spPr>
          <a:xfrm>
            <a:off x="10582275" y="0"/>
            <a:ext cx="1572480" cy="756000"/>
          </a:xfrm>
          <a:prstGeom prst="rect">
            <a:avLst/>
          </a:prstGeom>
        </p:spPr>
      </p:pic>
    </p:spTree>
  </p:cSld>
  <p:clrMapOvr>
    <a:masterClrMapping/>
  </p:clrMapOvr>
  <p:transition spd="slow" advTm="400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0" y="1"/>
            <a:ext cx="12192000" cy="6822929"/>
          </a:xfrm>
          <a:prstGeom prst="rect">
            <a:avLst/>
          </a:prstGeom>
        </p:spPr>
      </p:pic>
      <p:sp>
        <p:nvSpPr>
          <p:cNvPr id="15" name="矩形 14"/>
          <p:cNvSpPr/>
          <p:nvPr/>
        </p:nvSpPr>
        <p:spPr>
          <a:xfrm>
            <a:off x="-4445" y="0"/>
            <a:ext cx="12192000" cy="6850285"/>
          </a:xfrm>
          <a:prstGeom prst="rect">
            <a:avLst/>
          </a:prstGeom>
          <a:solidFill>
            <a:schemeClr val="tx1">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图形 3"/>
          <p:cNvSpPr/>
          <p:nvPr/>
        </p:nvSpPr>
        <p:spPr>
          <a:xfrm>
            <a:off x="-30480" y="4370099"/>
            <a:ext cx="12246610" cy="2494286"/>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a:p>
        </p:txBody>
      </p:sp>
      <p:grpSp>
        <p:nvGrpSpPr>
          <p:cNvPr id="55" name="组合 54"/>
          <p:cNvGrpSpPr/>
          <p:nvPr/>
        </p:nvGrpSpPr>
        <p:grpSpPr>
          <a:xfrm>
            <a:off x="2454731" y="3174746"/>
            <a:ext cx="7282537" cy="829945"/>
            <a:chOff x="2498070" y="2611076"/>
            <a:chExt cx="7282537" cy="829945"/>
          </a:xfrm>
        </p:grpSpPr>
        <p:sp>
          <p:nvSpPr>
            <p:cNvPr id="34" name="文本框 33"/>
            <p:cNvSpPr txBox="1"/>
            <p:nvPr/>
          </p:nvSpPr>
          <p:spPr>
            <a:xfrm>
              <a:off x="2498070" y="3032284"/>
              <a:ext cx="7282536" cy="245110"/>
            </a:xfrm>
            <a:prstGeom prst="rect">
              <a:avLst/>
            </a:prstGeom>
            <a:noFill/>
          </p:spPr>
          <p:txBody>
            <a:bodyPr wrap="square" rtlCol="0">
              <a:spAutoFit/>
            </a:bodyPr>
            <a:lstStyle/>
            <a:p>
              <a:pPr algn="dist"/>
              <a:r>
                <a:rPr lang="en-US" sz="1000">
                  <a:solidFill>
                    <a:schemeClr val="bg1"/>
                  </a:solidFill>
                  <a:latin typeface="Roboto Light" pitchFamily="2" charset="0"/>
                  <a:ea typeface="Roboto Light" pitchFamily="2" charset="0"/>
                  <a:cs typeface="Times New Roman" panose="02020603050405020304" pitchFamily="18" charset="0"/>
                </a:rPr>
                <a:t>.</a:t>
              </a:r>
              <a:endParaRPr lang="en-US" sz="1000">
                <a:solidFill>
                  <a:schemeClr val="bg1"/>
                </a:solidFill>
                <a:latin typeface="Roboto Light" pitchFamily="2" charset="0"/>
                <a:ea typeface="Roboto Light" pitchFamily="2" charset="0"/>
                <a:cs typeface="Times New Roman" panose="02020603050405020304" pitchFamily="18" charset="0"/>
              </a:endParaRPr>
            </a:p>
          </p:txBody>
        </p:sp>
        <p:sp>
          <p:nvSpPr>
            <p:cNvPr id="35" name="文本框 34"/>
            <p:cNvSpPr txBox="1"/>
            <p:nvPr/>
          </p:nvSpPr>
          <p:spPr>
            <a:xfrm>
              <a:off x="2498070" y="2611076"/>
              <a:ext cx="7282537" cy="829945"/>
            </a:xfrm>
            <a:prstGeom prst="rect">
              <a:avLst/>
            </a:prstGeom>
            <a:noFill/>
          </p:spPr>
          <p:txBody>
            <a:bodyPr wrap="square" rtlCol="0">
              <a:spAutoFit/>
            </a:bodyPr>
            <a:lstStyle/>
            <a:p>
              <a:pPr algn="dist"/>
              <a:r>
                <a:rPr lang="zh-CN" altLang="en-US" sz="1600" b="1" dirty="0">
                  <a:solidFill>
                    <a:schemeClr val="bg1"/>
                  </a:solidFill>
                  <a:latin typeface="A思源黑体—05" panose="020B0400000000000000" pitchFamily="34" charset="-122"/>
                  <a:ea typeface="A思源黑体—05" panose="020B0400000000000000" pitchFamily="34" charset="-122"/>
                </a:rPr>
                <a:t>深圳市云海物联科技有限公司</a:t>
              </a:r>
              <a:endParaRPr lang="zh-CN" altLang="en-US" sz="1600" b="1" dirty="0">
                <a:solidFill>
                  <a:schemeClr val="bg1"/>
                </a:solidFill>
                <a:latin typeface="A思源黑体—05" panose="020B0400000000000000" pitchFamily="34" charset="-122"/>
                <a:ea typeface="A思源黑体—05" panose="020B0400000000000000" pitchFamily="34" charset="-122"/>
              </a:endParaRPr>
            </a:p>
            <a:p>
              <a:pPr algn="dist"/>
              <a:endParaRPr lang="en-US" altLang="zh-CN" sz="1600" b="1" dirty="0">
                <a:solidFill>
                  <a:schemeClr val="bg1"/>
                </a:solidFill>
                <a:latin typeface="A思源黑体—05" panose="020B0400000000000000" pitchFamily="34" charset="-122"/>
                <a:ea typeface="A思源黑体—05" panose="020B0400000000000000" pitchFamily="34" charset="-122"/>
              </a:endParaRPr>
            </a:p>
            <a:p>
              <a:pPr algn="dist"/>
              <a:endParaRPr lang="en-US" altLang="zh-CN" sz="1600" b="1" dirty="0">
                <a:solidFill>
                  <a:schemeClr val="bg1"/>
                </a:solidFill>
                <a:latin typeface="A思源黑体—05" panose="020B0400000000000000" pitchFamily="34" charset="-122"/>
                <a:ea typeface="A思源黑体—05" panose="020B0400000000000000" pitchFamily="34" charset="-122"/>
              </a:endParaRPr>
            </a:p>
          </p:txBody>
        </p:sp>
        <p:cxnSp>
          <p:nvCxnSpPr>
            <p:cNvPr id="36" name="直接连接符 35"/>
            <p:cNvCxnSpPr/>
            <p:nvPr/>
          </p:nvCxnSpPr>
          <p:spPr>
            <a:xfrm>
              <a:off x="2498070" y="263311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98070" y="298319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grpSp>
      <p:sp>
        <p:nvSpPr>
          <p:cNvPr id="114" name="任意多边形: 形状 113"/>
          <p:cNvSpPr/>
          <p:nvPr/>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任意多边形: 形状 114"/>
          <p:cNvSpPr/>
          <p:nvPr/>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任意多边形: 形状 115"/>
          <p:cNvSpPr/>
          <p:nvPr/>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54044" y="4403523"/>
            <a:ext cx="12204833" cy="1614364"/>
            <a:chOff x="54044" y="4403523"/>
            <a:chExt cx="12204833" cy="1614364"/>
          </a:xfrm>
        </p:grpSpPr>
        <p:grpSp>
          <p:nvGrpSpPr>
            <p:cNvPr id="105" name="组合 104"/>
            <p:cNvGrpSpPr/>
            <p:nvPr/>
          </p:nvGrpSpPr>
          <p:grpSpPr>
            <a:xfrm rot="4500000">
              <a:off x="1471884" y="4849161"/>
              <a:ext cx="145159" cy="241271"/>
              <a:chOff x="1494458" y="644365"/>
              <a:chExt cx="581948" cy="967268"/>
            </a:xfrm>
          </p:grpSpPr>
          <p:sp>
            <p:nvSpPr>
              <p:cNvPr id="106" name="任意多边形: 形状 105"/>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a:off x="9904156" y="5125358"/>
              <a:ext cx="166397" cy="166397"/>
              <a:chOff x="10829276" y="760565"/>
              <a:chExt cx="523116" cy="523116"/>
            </a:xfrm>
          </p:grpSpPr>
          <p:sp>
            <p:nvSpPr>
              <p:cNvPr id="109" name="椭圆 108"/>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椭圆 110"/>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椭圆 147"/>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2093836" y="5466230"/>
              <a:ext cx="859510" cy="551657"/>
              <a:chOff x="3884710" y="5095226"/>
              <a:chExt cx="704088" cy="451903"/>
            </a:xfrm>
          </p:grpSpPr>
          <p:sp>
            <p:nvSpPr>
              <p:cNvPr id="285" name="星形: 四角 28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组合 285"/>
              <p:cNvGrpSpPr/>
              <p:nvPr/>
            </p:nvGrpSpPr>
            <p:grpSpPr>
              <a:xfrm>
                <a:off x="3884710" y="5095226"/>
                <a:ext cx="198770" cy="257820"/>
                <a:chOff x="3884710" y="5095226"/>
                <a:chExt cx="198770" cy="257820"/>
              </a:xfrm>
            </p:grpSpPr>
            <p:sp>
              <p:nvSpPr>
                <p:cNvPr id="291" name="椭圆 290"/>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椭圆 2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组合 286"/>
              <p:cNvGrpSpPr/>
              <p:nvPr/>
            </p:nvGrpSpPr>
            <p:grpSpPr>
              <a:xfrm rot="5400000">
                <a:off x="4356903" y="5315234"/>
                <a:ext cx="205970" cy="257820"/>
                <a:chOff x="3884710" y="5095226"/>
                <a:chExt cx="205970" cy="257820"/>
              </a:xfrm>
            </p:grpSpPr>
            <p:sp>
              <p:nvSpPr>
                <p:cNvPr id="288" name="椭圆 28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椭圆 28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椭圆 28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组合 150"/>
            <p:cNvGrpSpPr/>
            <p:nvPr/>
          </p:nvGrpSpPr>
          <p:grpSpPr>
            <a:xfrm rot="20689243">
              <a:off x="1991429" y="4956307"/>
              <a:ext cx="665492" cy="462942"/>
              <a:chOff x="3884710" y="5057338"/>
              <a:chExt cx="704088" cy="489791"/>
            </a:xfrm>
          </p:grpSpPr>
          <p:sp>
            <p:nvSpPr>
              <p:cNvPr id="276" name="星形: 四角 275"/>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a:off x="3884710" y="5095226"/>
                <a:ext cx="205970" cy="257820"/>
                <a:chOff x="3884710" y="5095226"/>
                <a:chExt cx="205970" cy="257820"/>
              </a:xfrm>
            </p:grpSpPr>
            <p:sp>
              <p:nvSpPr>
                <p:cNvPr id="282" name="椭圆 28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椭圆 28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5400000">
                <a:off x="4356903" y="5315234"/>
                <a:ext cx="205970" cy="257820"/>
                <a:chOff x="3884710" y="5095226"/>
                <a:chExt cx="205970" cy="257820"/>
              </a:xfrm>
            </p:grpSpPr>
            <p:sp>
              <p:nvSpPr>
                <p:cNvPr id="279" name="椭圆 27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椭圆 28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组合 151"/>
            <p:cNvGrpSpPr/>
            <p:nvPr/>
          </p:nvGrpSpPr>
          <p:grpSpPr>
            <a:xfrm rot="10170609">
              <a:off x="1111726" y="5139203"/>
              <a:ext cx="551998" cy="427137"/>
              <a:chOff x="3884711" y="5095227"/>
              <a:chExt cx="584011" cy="451908"/>
            </a:xfrm>
          </p:grpSpPr>
          <p:grpSp>
            <p:nvGrpSpPr>
              <p:cNvPr id="268" name="组合 267"/>
              <p:cNvGrpSpPr/>
              <p:nvPr/>
            </p:nvGrpSpPr>
            <p:grpSpPr>
              <a:xfrm>
                <a:off x="3884711" y="5095227"/>
                <a:ext cx="163968" cy="404829"/>
                <a:chOff x="3884711" y="5095227"/>
                <a:chExt cx="163968" cy="404829"/>
              </a:xfrm>
            </p:grpSpPr>
            <p:sp>
              <p:nvSpPr>
                <p:cNvPr id="273" name="椭圆 272"/>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椭圆 273"/>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椭圆 27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组合 268"/>
              <p:cNvGrpSpPr/>
              <p:nvPr/>
            </p:nvGrpSpPr>
            <p:grpSpPr>
              <a:xfrm rot="5400000">
                <a:off x="4311268" y="5389680"/>
                <a:ext cx="177170" cy="137739"/>
                <a:chOff x="3913510" y="5215307"/>
                <a:chExt cx="177170" cy="137739"/>
              </a:xfrm>
            </p:grpSpPr>
            <p:sp>
              <p:nvSpPr>
                <p:cNvPr id="270" name="椭圆 26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椭圆 27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0170609">
              <a:off x="222755" y="4805540"/>
              <a:ext cx="582750" cy="220017"/>
              <a:chOff x="3589828" y="5215307"/>
              <a:chExt cx="878890" cy="331823"/>
            </a:xfrm>
          </p:grpSpPr>
          <p:grpSp>
            <p:nvGrpSpPr>
              <p:cNvPr id="259" name="组合 258"/>
              <p:cNvGrpSpPr/>
              <p:nvPr/>
            </p:nvGrpSpPr>
            <p:grpSpPr>
              <a:xfrm>
                <a:off x="3589828" y="5215307"/>
                <a:ext cx="500852" cy="238851"/>
                <a:chOff x="3589828" y="5215307"/>
                <a:chExt cx="500852" cy="238851"/>
              </a:xfrm>
            </p:grpSpPr>
            <p:sp>
              <p:nvSpPr>
                <p:cNvPr id="264" name="椭圆 26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组合 259"/>
              <p:cNvGrpSpPr/>
              <p:nvPr/>
            </p:nvGrpSpPr>
            <p:grpSpPr>
              <a:xfrm rot="5400000">
                <a:off x="4235248" y="5313660"/>
                <a:ext cx="56269" cy="410671"/>
                <a:chOff x="4034411" y="5215307"/>
                <a:chExt cx="56269" cy="410671"/>
              </a:xfrm>
            </p:grpSpPr>
            <p:sp>
              <p:nvSpPr>
                <p:cNvPr id="261" name="椭圆 26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椭圆 262"/>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组合 153"/>
            <p:cNvGrpSpPr/>
            <p:nvPr/>
          </p:nvGrpSpPr>
          <p:grpSpPr>
            <a:xfrm rot="608735" flipH="1">
              <a:off x="11247919" y="4403523"/>
              <a:ext cx="841932" cy="361747"/>
              <a:chOff x="3899110" y="5095226"/>
              <a:chExt cx="689688" cy="296333"/>
            </a:xfrm>
          </p:grpSpPr>
          <p:sp>
            <p:nvSpPr>
              <p:cNvPr id="251" name="星形: 四角 25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组合 251"/>
              <p:cNvGrpSpPr/>
              <p:nvPr/>
            </p:nvGrpSpPr>
            <p:grpSpPr>
              <a:xfrm>
                <a:off x="3899110" y="5095226"/>
                <a:ext cx="191570" cy="257820"/>
                <a:chOff x="3899110" y="5095226"/>
                <a:chExt cx="191570" cy="257820"/>
              </a:xfrm>
            </p:grpSpPr>
            <p:sp>
              <p:nvSpPr>
                <p:cNvPr id="256" name="椭圆 25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椭圆 25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组合 252"/>
              <p:cNvGrpSpPr/>
              <p:nvPr/>
            </p:nvGrpSpPr>
            <p:grpSpPr>
              <a:xfrm rot="5400000">
                <a:off x="4443688" y="5246449"/>
                <a:ext cx="32400" cy="257820"/>
                <a:chOff x="3902710" y="5095226"/>
                <a:chExt cx="32400" cy="257820"/>
              </a:xfrm>
            </p:grpSpPr>
            <p:sp>
              <p:nvSpPr>
                <p:cNvPr id="254" name="椭圆 25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椭圆 25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组合 154"/>
            <p:cNvGrpSpPr/>
            <p:nvPr/>
          </p:nvGrpSpPr>
          <p:grpSpPr>
            <a:xfrm rot="11429391" flipH="1">
              <a:off x="10728672" y="4753064"/>
              <a:ext cx="775255" cy="427137"/>
              <a:chOff x="3884710" y="5095226"/>
              <a:chExt cx="820216" cy="451908"/>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84710" y="5095226"/>
                <a:ext cx="205970" cy="257820"/>
                <a:chOff x="3884710" y="5095226"/>
                <a:chExt cx="205970" cy="257820"/>
              </a:xfrm>
            </p:grpSpPr>
            <p:sp>
              <p:nvSpPr>
                <p:cNvPr id="248" name="椭圆 24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25719" y="5267927"/>
                <a:ext cx="184471" cy="373943"/>
                <a:chOff x="3906209" y="4979103"/>
                <a:chExt cx="184471" cy="373943"/>
              </a:xfrm>
            </p:grpSpPr>
            <p:sp>
              <p:nvSpPr>
                <p:cNvPr id="245" name="椭圆 24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椭圆 24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组合 155"/>
            <p:cNvGrpSpPr/>
            <p:nvPr/>
          </p:nvGrpSpPr>
          <p:grpSpPr>
            <a:xfrm rot="11429391" flipH="1">
              <a:off x="11792030" y="4775028"/>
              <a:ext cx="466847" cy="299636"/>
              <a:chOff x="3884710" y="5095226"/>
              <a:chExt cx="704088" cy="451903"/>
            </a:xfrm>
          </p:grpSpPr>
          <p:sp>
            <p:nvSpPr>
              <p:cNvPr id="233" name="星形: 四角 23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组合 233"/>
              <p:cNvGrpSpPr/>
              <p:nvPr/>
            </p:nvGrpSpPr>
            <p:grpSpPr>
              <a:xfrm>
                <a:off x="3884710" y="5095226"/>
                <a:ext cx="205970" cy="257820"/>
                <a:chOff x="3884710" y="5095226"/>
                <a:chExt cx="205970" cy="257820"/>
              </a:xfrm>
            </p:grpSpPr>
            <p:sp>
              <p:nvSpPr>
                <p:cNvPr id="239" name="椭圆 23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组合 234"/>
              <p:cNvGrpSpPr/>
              <p:nvPr/>
            </p:nvGrpSpPr>
            <p:grpSpPr>
              <a:xfrm rot="5400000">
                <a:off x="4356903" y="5315234"/>
                <a:ext cx="205970" cy="257820"/>
                <a:chOff x="3884710" y="5095226"/>
                <a:chExt cx="205970" cy="257820"/>
              </a:xfrm>
            </p:grpSpPr>
            <p:sp>
              <p:nvSpPr>
                <p:cNvPr id="236" name="椭圆 23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椭圆 156"/>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组合 158"/>
            <p:cNvGrpSpPr/>
            <p:nvPr/>
          </p:nvGrpSpPr>
          <p:grpSpPr>
            <a:xfrm rot="19816172" flipH="1">
              <a:off x="9394845" y="5061980"/>
              <a:ext cx="1561163" cy="621881"/>
              <a:chOff x="3899110" y="5095226"/>
              <a:chExt cx="689688" cy="274733"/>
            </a:xfrm>
          </p:grpSpPr>
          <p:sp>
            <p:nvSpPr>
              <p:cNvPr id="216" name="星形: 四角 21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组合 216"/>
              <p:cNvGrpSpPr/>
              <p:nvPr/>
            </p:nvGrpSpPr>
            <p:grpSpPr>
              <a:xfrm>
                <a:off x="3899110" y="5095226"/>
                <a:ext cx="191570" cy="59681"/>
                <a:chOff x="3899110" y="5095226"/>
                <a:chExt cx="191570" cy="59681"/>
              </a:xfrm>
            </p:grpSpPr>
            <p:sp>
              <p:nvSpPr>
                <p:cNvPr id="221" name="椭圆 220"/>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椭圆 22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椭圆 218"/>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组合 159"/>
            <p:cNvGrpSpPr/>
            <p:nvPr/>
          </p:nvGrpSpPr>
          <p:grpSpPr>
            <a:xfrm rot="10405004" flipH="1">
              <a:off x="9410008" y="4849175"/>
              <a:ext cx="775255" cy="280094"/>
              <a:chOff x="3884710" y="5095226"/>
              <a:chExt cx="820216" cy="296338"/>
            </a:xfrm>
          </p:grpSpPr>
          <p:sp>
            <p:nvSpPr>
              <p:cNvPr id="207" name="星形: 四角 20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组合 207"/>
              <p:cNvGrpSpPr/>
              <p:nvPr/>
            </p:nvGrpSpPr>
            <p:grpSpPr>
              <a:xfrm>
                <a:off x="3884710" y="5095226"/>
                <a:ext cx="205970" cy="257820"/>
                <a:chOff x="3884710" y="5095226"/>
                <a:chExt cx="205970" cy="257820"/>
              </a:xfrm>
            </p:grpSpPr>
            <p:sp>
              <p:nvSpPr>
                <p:cNvPr id="213" name="椭圆 21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椭圆 21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椭圆 21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组合 208"/>
              <p:cNvGrpSpPr/>
              <p:nvPr/>
            </p:nvGrpSpPr>
            <p:grpSpPr>
              <a:xfrm rot="5400000">
                <a:off x="4503504" y="5190142"/>
                <a:ext cx="28901" cy="373943"/>
                <a:chOff x="3906209" y="4979103"/>
                <a:chExt cx="28901" cy="373943"/>
              </a:xfrm>
            </p:grpSpPr>
            <p:sp>
              <p:nvSpPr>
                <p:cNvPr id="211" name="椭圆 21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椭圆 21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组合 162"/>
            <p:cNvGrpSpPr/>
            <p:nvPr/>
          </p:nvGrpSpPr>
          <p:grpSpPr>
            <a:xfrm rot="11429391" flipH="1">
              <a:off x="2965304" y="5176422"/>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组合 164"/>
            <p:cNvGrpSpPr/>
            <p:nvPr/>
          </p:nvGrpSpPr>
          <p:grpSpPr>
            <a:xfrm rot="11429391" flipH="1">
              <a:off x="8451593" y="5224018"/>
              <a:ext cx="641251" cy="353306"/>
              <a:chOff x="3884710" y="5095226"/>
              <a:chExt cx="820216" cy="451908"/>
            </a:xfrm>
          </p:grpSpPr>
          <p:sp>
            <p:nvSpPr>
              <p:cNvPr id="166" name="星形: 四角 1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组合 166"/>
              <p:cNvGrpSpPr/>
              <p:nvPr/>
            </p:nvGrpSpPr>
            <p:grpSpPr>
              <a:xfrm>
                <a:off x="3884710" y="5095226"/>
                <a:ext cx="205970" cy="257820"/>
                <a:chOff x="3884710" y="5095226"/>
                <a:chExt cx="205970" cy="257820"/>
              </a:xfrm>
            </p:grpSpPr>
            <p:sp>
              <p:nvSpPr>
                <p:cNvPr id="172" name="椭圆 1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椭圆 1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椭圆 1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组合 167"/>
              <p:cNvGrpSpPr/>
              <p:nvPr/>
            </p:nvGrpSpPr>
            <p:grpSpPr>
              <a:xfrm rot="5400000">
                <a:off x="4425719" y="5267927"/>
                <a:ext cx="184471" cy="373943"/>
                <a:chOff x="3906209" y="4979103"/>
                <a:chExt cx="184471" cy="373943"/>
              </a:xfrm>
            </p:grpSpPr>
            <p:sp>
              <p:nvSpPr>
                <p:cNvPr id="169" name="椭圆 1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椭圆 1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组合 123"/>
            <p:cNvGrpSpPr/>
            <p:nvPr/>
          </p:nvGrpSpPr>
          <p:grpSpPr>
            <a:xfrm rot="10170609">
              <a:off x="956516" y="4618115"/>
              <a:ext cx="681379" cy="273221"/>
              <a:chOff x="3561158" y="4957895"/>
              <a:chExt cx="1027640" cy="412064"/>
            </a:xfrm>
          </p:grpSpPr>
          <p:grpSp>
            <p:nvGrpSpPr>
              <p:cNvPr id="141" name="组合 140"/>
              <p:cNvGrpSpPr/>
              <p:nvPr/>
            </p:nvGrpSpPr>
            <p:grpSpPr>
              <a:xfrm>
                <a:off x="3561158" y="4957895"/>
                <a:ext cx="436118" cy="395151"/>
                <a:chOff x="3561158" y="4957895"/>
                <a:chExt cx="436118" cy="395151"/>
              </a:xfrm>
            </p:grpSpPr>
            <p:sp>
              <p:nvSpPr>
                <p:cNvPr id="145" name="椭圆 144"/>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组合 141"/>
              <p:cNvGrpSpPr/>
              <p:nvPr/>
            </p:nvGrpSpPr>
            <p:grpSpPr>
              <a:xfrm rot="5400000">
                <a:off x="4389489" y="5170650"/>
                <a:ext cx="111574" cy="287044"/>
                <a:chOff x="3801936" y="5095226"/>
                <a:chExt cx="111574" cy="287044"/>
              </a:xfrm>
            </p:grpSpPr>
            <p:sp>
              <p:nvSpPr>
                <p:cNvPr id="143" name="椭圆 14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组合 124"/>
            <p:cNvGrpSpPr/>
            <p:nvPr/>
          </p:nvGrpSpPr>
          <p:grpSpPr>
            <a:xfrm>
              <a:off x="54044" y="4551219"/>
              <a:ext cx="1045545" cy="354576"/>
              <a:chOff x="4069080" y="5215307"/>
              <a:chExt cx="519718" cy="176252"/>
            </a:xfrm>
          </p:grpSpPr>
          <p:sp>
            <p:nvSpPr>
              <p:cNvPr id="135" name="星形: 四角 13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组合 136"/>
              <p:cNvGrpSpPr/>
              <p:nvPr/>
            </p:nvGrpSpPr>
            <p:grpSpPr>
              <a:xfrm rot="5400000">
                <a:off x="4434688" y="5237449"/>
                <a:ext cx="50400" cy="257820"/>
                <a:chOff x="3884710" y="5095226"/>
                <a:chExt cx="50400" cy="257820"/>
              </a:xfrm>
            </p:grpSpPr>
            <p:sp>
              <p:nvSpPr>
                <p:cNvPr id="139" name="椭圆 13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8" name="文本框 217"/>
          <p:cNvSpPr txBox="1"/>
          <p:nvPr/>
        </p:nvSpPr>
        <p:spPr>
          <a:xfrm>
            <a:off x="2444923" y="2211086"/>
            <a:ext cx="7608948" cy="646331"/>
          </a:xfrm>
          <a:prstGeom prst="rect">
            <a:avLst/>
          </a:prstGeom>
          <a:noFill/>
        </p:spPr>
        <p:txBody>
          <a:bodyPr wrap="square" rtlCol="0">
            <a:spAutoFit/>
          </a:bodyPr>
          <a:lstStyle/>
          <a:p>
            <a:r>
              <a:rPr lang="zh-CN" altLang="en-US" sz="3600" dirty="0">
                <a:solidFill>
                  <a:srgbClr val="FF0000"/>
                </a:solidFill>
                <a:latin typeface="A思源黑体—03"/>
                <a:ea typeface="A思源黑体—05" panose="020B0400000000000000"/>
              </a:rPr>
              <a:t>让我们一起呵护青少年的视力健康</a:t>
            </a:r>
            <a:endParaRPr lang="en-US" sz="3600" dirty="0">
              <a:solidFill>
                <a:srgbClr val="FF0000"/>
              </a:solidFill>
              <a:latin typeface="A思源黑体—03"/>
              <a:ea typeface="A思源黑体—05" panose="020B0400000000000000"/>
            </a:endParaRPr>
          </a:p>
        </p:txBody>
      </p:sp>
      <p:grpSp>
        <p:nvGrpSpPr>
          <p:cNvPr id="220" name="组合 219"/>
          <p:cNvGrpSpPr/>
          <p:nvPr/>
        </p:nvGrpSpPr>
        <p:grpSpPr>
          <a:xfrm>
            <a:off x="5493055" y="6240569"/>
            <a:ext cx="1095843" cy="640697"/>
            <a:chOff x="5493055" y="6240569"/>
            <a:chExt cx="1095843" cy="640697"/>
          </a:xfrm>
        </p:grpSpPr>
        <p:grpSp>
          <p:nvGrpSpPr>
            <p:cNvPr id="223" name="图形 8"/>
            <p:cNvGrpSpPr/>
            <p:nvPr/>
          </p:nvGrpSpPr>
          <p:grpSpPr>
            <a:xfrm>
              <a:off x="5493055" y="6240569"/>
              <a:ext cx="1095843" cy="640697"/>
              <a:chOff x="5493055" y="6240569"/>
              <a:chExt cx="1095843" cy="640697"/>
            </a:xfrm>
            <a:gradFill>
              <a:gsLst>
                <a:gs pos="0">
                  <a:schemeClr val="bg1">
                    <a:alpha val="20000"/>
                  </a:schemeClr>
                </a:gs>
                <a:gs pos="100000">
                  <a:schemeClr val="bg1">
                    <a:alpha val="0"/>
                  </a:schemeClr>
                </a:gs>
              </a:gsLst>
              <a:lin ang="5400000" scaled="0"/>
            </a:gradFill>
          </p:grpSpPr>
          <p:sp>
            <p:nvSpPr>
              <p:cNvPr id="225" name="任意多边形: 形状 224"/>
              <p:cNvSpPr/>
              <p:nvPr/>
            </p:nvSpPr>
            <p:spPr>
              <a:xfrm>
                <a:off x="5496351" y="6264298"/>
                <a:ext cx="1092547" cy="603125"/>
              </a:xfrm>
              <a:custGeom>
                <a:avLst/>
                <a:gdLst>
                  <a:gd name="connsiteX0" fmla="*/ 0 w 1092546"/>
                  <a:gd name="connsiteY0" fmla="*/ 510843 h 603124"/>
                  <a:gd name="connsiteX1" fmla="*/ 11535 w 1092546"/>
                  <a:gd name="connsiteY1" fmla="*/ 137598 h 603124"/>
                  <a:gd name="connsiteX2" fmla="*/ 54380 w 1092546"/>
                  <a:gd name="connsiteY2" fmla="*/ 127711 h 603124"/>
                  <a:gd name="connsiteX3" fmla="*/ 53556 w 1092546"/>
                  <a:gd name="connsiteY3" fmla="*/ 103817 h 603124"/>
                  <a:gd name="connsiteX4" fmla="*/ 102169 w 1092546"/>
                  <a:gd name="connsiteY4" fmla="*/ 44493 h 603124"/>
                  <a:gd name="connsiteX5" fmla="*/ 131831 w 1092546"/>
                  <a:gd name="connsiteY5" fmla="*/ 47789 h 603124"/>
                  <a:gd name="connsiteX6" fmla="*/ 167260 w 1092546"/>
                  <a:gd name="connsiteY6" fmla="*/ 0 h 603124"/>
                  <a:gd name="connsiteX7" fmla="*/ 277668 w 1092546"/>
                  <a:gd name="connsiteY7" fmla="*/ 32958 h 603124"/>
                  <a:gd name="connsiteX8" fmla="*/ 277668 w 1092546"/>
                  <a:gd name="connsiteY8" fmla="*/ 1648 h 603124"/>
                  <a:gd name="connsiteX9" fmla="*/ 828885 w 1092546"/>
                  <a:gd name="connsiteY9" fmla="*/ 1648 h 603124"/>
                  <a:gd name="connsiteX10" fmla="*/ 829709 w 1092546"/>
                  <a:gd name="connsiteY10" fmla="*/ 34606 h 603124"/>
                  <a:gd name="connsiteX11" fmla="*/ 932537 w 1092546"/>
                  <a:gd name="connsiteY11" fmla="*/ 9887 h 603124"/>
                  <a:gd name="connsiteX12" fmla="*/ 962364 w 1092546"/>
                  <a:gd name="connsiteY12" fmla="*/ 53556 h 603124"/>
                  <a:gd name="connsiteX13" fmla="*/ 991202 w 1092546"/>
                  <a:gd name="connsiteY13" fmla="*/ 46965 h 603124"/>
                  <a:gd name="connsiteX14" fmla="*/ 1023336 w 1092546"/>
                  <a:gd name="connsiteY14" fmla="*/ 107936 h 603124"/>
                  <a:gd name="connsiteX15" fmla="*/ 1023336 w 1092546"/>
                  <a:gd name="connsiteY15" fmla="*/ 131007 h 603124"/>
                  <a:gd name="connsiteX16" fmla="*/ 1077716 w 1092546"/>
                  <a:gd name="connsiteY16" fmla="*/ 137598 h 603124"/>
                  <a:gd name="connsiteX17" fmla="*/ 1093371 w 1092546"/>
                  <a:gd name="connsiteY17" fmla="*/ 577583 h 603124"/>
                  <a:gd name="connsiteX18" fmla="*/ 825590 w 1092546"/>
                  <a:gd name="connsiteY18" fmla="*/ 604608 h 603124"/>
                  <a:gd name="connsiteX19" fmla="*/ 821964 w 1092546"/>
                  <a:gd name="connsiteY19" fmla="*/ 604773 h 603124"/>
                  <a:gd name="connsiteX20" fmla="*/ 354954 w 1092546"/>
                  <a:gd name="connsiteY20" fmla="*/ 604773 h 603124"/>
                  <a:gd name="connsiteX21" fmla="*/ 142542 w 1092546"/>
                  <a:gd name="connsiteY21" fmla="*/ 592414 h 603124"/>
                  <a:gd name="connsiteX22" fmla="*/ 1648 w 1092546"/>
                  <a:gd name="connsiteY22" fmla="*/ 577583 h 603124"/>
                  <a:gd name="connsiteX23" fmla="*/ 0 w 1092546"/>
                  <a:gd name="connsiteY23" fmla="*/ 510843 h 60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2546" h="603124">
                    <a:moveTo>
                      <a:pt x="0" y="510843"/>
                    </a:moveTo>
                    <a:lnTo>
                      <a:pt x="11535" y="137598"/>
                    </a:lnTo>
                    <a:cubicBezTo>
                      <a:pt x="11535" y="137598"/>
                      <a:pt x="37901" y="121119"/>
                      <a:pt x="54380" y="127711"/>
                    </a:cubicBezTo>
                    <a:lnTo>
                      <a:pt x="53556" y="103817"/>
                    </a:lnTo>
                    <a:lnTo>
                      <a:pt x="102169" y="44493"/>
                    </a:lnTo>
                    <a:lnTo>
                      <a:pt x="131831" y="47789"/>
                    </a:lnTo>
                    <a:lnTo>
                      <a:pt x="167260" y="0"/>
                    </a:lnTo>
                    <a:lnTo>
                      <a:pt x="277668" y="32958"/>
                    </a:lnTo>
                    <a:lnTo>
                      <a:pt x="277668" y="1648"/>
                    </a:lnTo>
                    <a:cubicBezTo>
                      <a:pt x="277668" y="1648"/>
                      <a:pt x="561104" y="78274"/>
                      <a:pt x="828885" y="1648"/>
                    </a:cubicBezTo>
                    <a:lnTo>
                      <a:pt x="829709" y="34606"/>
                    </a:lnTo>
                    <a:cubicBezTo>
                      <a:pt x="829709" y="34606"/>
                      <a:pt x="929077" y="11041"/>
                      <a:pt x="932537" y="9887"/>
                    </a:cubicBezTo>
                    <a:lnTo>
                      <a:pt x="962364" y="53556"/>
                    </a:lnTo>
                    <a:lnTo>
                      <a:pt x="991202" y="46965"/>
                    </a:lnTo>
                    <a:lnTo>
                      <a:pt x="1023336" y="107936"/>
                    </a:lnTo>
                    <a:lnTo>
                      <a:pt x="1023336" y="131007"/>
                    </a:lnTo>
                    <a:cubicBezTo>
                      <a:pt x="1023336" y="131007"/>
                      <a:pt x="1077716" y="122767"/>
                      <a:pt x="1077716" y="137598"/>
                    </a:cubicBezTo>
                    <a:lnTo>
                      <a:pt x="1093371" y="577583"/>
                    </a:lnTo>
                    <a:lnTo>
                      <a:pt x="825590" y="604608"/>
                    </a:lnTo>
                    <a:cubicBezTo>
                      <a:pt x="824436" y="604773"/>
                      <a:pt x="823118" y="604773"/>
                      <a:pt x="821964" y="604773"/>
                    </a:cubicBezTo>
                    <a:lnTo>
                      <a:pt x="354954" y="604773"/>
                    </a:lnTo>
                    <a:lnTo>
                      <a:pt x="142542" y="592414"/>
                    </a:lnTo>
                    <a:lnTo>
                      <a:pt x="1648" y="577583"/>
                    </a:lnTo>
                    <a:lnTo>
                      <a:pt x="0" y="51084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6" name="任意多边形: 形状 225"/>
              <p:cNvSpPr/>
              <p:nvPr/>
            </p:nvSpPr>
            <p:spPr>
              <a:xfrm>
                <a:off x="5861357" y="6301376"/>
                <a:ext cx="372422" cy="29662"/>
              </a:xfrm>
              <a:custGeom>
                <a:avLst/>
                <a:gdLst>
                  <a:gd name="connsiteX0" fmla="*/ 494 w 372421"/>
                  <a:gd name="connsiteY0" fmla="*/ 1318 h 29661"/>
                  <a:gd name="connsiteX1" fmla="*/ 372586 w 372421"/>
                  <a:gd name="connsiteY1" fmla="*/ 0 h 29661"/>
                  <a:gd name="connsiteX2" fmla="*/ 372586 w 372421"/>
                  <a:gd name="connsiteY2" fmla="*/ 14007 h 29661"/>
                  <a:gd name="connsiteX3" fmla="*/ 0 w 372421"/>
                  <a:gd name="connsiteY3" fmla="*/ 12524 h 29661"/>
                  <a:gd name="connsiteX4" fmla="*/ 494 w 372421"/>
                  <a:gd name="connsiteY4" fmla="*/ 1318 h 2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1" h="29661">
                    <a:moveTo>
                      <a:pt x="494" y="1318"/>
                    </a:moveTo>
                    <a:cubicBezTo>
                      <a:pt x="494" y="1318"/>
                      <a:pt x="210270" y="29662"/>
                      <a:pt x="372586" y="0"/>
                    </a:cubicBezTo>
                    <a:lnTo>
                      <a:pt x="372586" y="14007"/>
                    </a:lnTo>
                    <a:cubicBezTo>
                      <a:pt x="372586" y="14007"/>
                      <a:pt x="161493" y="51414"/>
                      <a:pt x="0" y="12524"/>
                    </a:cubicBezTo>
                    <a:lnTo>
                      <a:pt x="494" y="1318"/>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7" name="任意多边形: 形状 226"/>
              <p:cNvSpPr/>
              <p:nvPr/>
            </p:nvSpPr>
            <p:spPr>
              <a:xfrm>
                <a:off x="6045590" y="6240569"/>
                <a:ext cx="1648" cy="59324"/>
              </a:xfrm>
              <a:custGeom>
                <a:avLst/>
                <a:gdLst>
                  <a:gd name="connsiteX0" fmla="*/ 1154 w 0"/>
                  <a:gd name="connsiteY0" fmla="*/ 59324 h 59323"/>
                  <a:gd name="connsiteX1" fmla="*/ 0 w 0"/>
                  <a:gd name="connsiteY1" fmla="*/ 0 h 59323"/>
                </a:gdLst>
                <a:ahLst/>
                <a:cxnLst>
                  <a:cxn ang="0">
                    <a:pos x="connsiteX0" y="connsiteY0"/>
                  </a:cxn>
                  <a:cxn ang="0">
                    <a:pos x="connsiteX1" y="connsiteY1"/>
                  </a:cxn>
                </a:cxnLst>
                <a:rect l="l" t="t" r="r" b="b"/>
                <a:pathLst>
                  <a:path h="59323">
                    <a:moveTo>
                      <a:pt x="1154" y="59324"/>
                    </a:moveTo>
                    <a:lnTo>
                      <a:pt x="0" y="0"/>
                    </a:lnTo>
                  </a:path>
                </a:pathLst>
              </a:custGeom>
              <a:grpFill/>
              <a:ln w="328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8" name="任意多边形: 形状 227"/>
              <p:cNvSpPr/>
              <p:nvPr/>
            </p:nvSpPr>
            <p:spPr>
              <a:xfrm>
                <a:off x="5695909" y="6324446"/>
                <a:ext cx="695407" cy="535562"/>
              </a:xfrm>
              <a:custGeom>
                <a:avLst/>
                <a:gdLst>
                  <a:gd name="connsiteX0" fmla="*/ 0 w 695406"/>
                  <a:gd name="connsiteY0" fmla="*/ 536221 h 535561"/>
                  <a:gd name="connsiteX1" fmla="*/ 23894 w 695406"/>
                  <a:gd name="connsiteY1" fmla="*/ 1154 h 535561"/>
                  <a:gd name="connsiteX2" fmla="*/ 683048 w 695406"/>
                  <a:gd name="connsiteY2" fmla="*/ 0 h 535561"/>
                  <a:gd name="connsiteX3" fmla="*/ 695736 w 695406"/>
                  <a:gd name="connsiteY3" fmla="*/ 534573 h 535561"/>
                  <a:gd name="connsiteX4" fmla="*/ 0 w 695406"/>
                  <a:gd name="connsiteY4" fmla="*/ 536221 h 535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06" h="535561">
                    <a:moveTo>
                      <a:pt x="0" y="536221"/>
                    </a:moveTo>
                    <a:lnTo>
                      <a:pt x="23894" y="1154"/>
                    </a:lnTo>
                    <a:cubicBezTo>
                      <a:pt x="23894" y="1154"/>
                      <a:pt x="354624" y="82394"/>
                      <a:pt x="683048" y="0"/>
                    </a:cubicBezTo>
                    <a:lnTo>
                      <a:pt x="695736" y="534573"/>
                    </a:lnTo>
                    <a:lnTo>
                      <a:pt x="0" y="536221"/>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29" name="任意多边形: 形状 228"/>
              <p:cNvSpPr/>
              <p:nvPr/>
            </p:nvSpPr>
            <p:spPr>
              <a:xfrm>
                <a:off x="5997802" y="6384573"/>
                <a:ext cx="98873" cy="276844"/>
              </a:xfrm>
              <a:custGeom>
                <a:avLst/>
                <a:gdLst>
                  <a:gd name="connsiteX0" fmla="*/ 2142 w 98872"/>
                  <a:gd name="connsiteY0" fmla="*/ 21 h 276844"/>
                  <a:gd name="connsiteX1" fmla="*/ 98873 w 98872"/>
                  <a:gd name="connsiteY1" fmla="*/ 2657 h 276844"/>
                  <a:gd name="connsiteX2" fmla="*/ 98873 w 98872"/>
                  <a:gd name="connsiteY2" fmla="*/ 277359 h 276844"/>
                  <a:gd name="connsiteX3" fmla="*/ 0 w 98872"/>
                  <a:gd name="connsiteY3" fmla="*/ 277359 h 276844"/>
                  <a:gd name="connsiteX4" fmla="*/ 2142 w 98872"/>
                  <a:gd name="connsiteY4" fmla="*/ 21 h 2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276844">
                    <a:moveTo>
                      <a:pt x="2142" y="21"/>
                    </a:moveTo>
                    <a:cubicBezTo>
                      <a:pt x="2142" y="21"/>
                      <a:pt x="70365" y="5953"/>
                      <a:pt x="98873" y="2657"/>
                    </a:cubicBezTo>
                    <a:lnTo>
                      <a:pt x="98873" y="277359"/>
                    </a:lnTo>
                    <a:lnTo>
                      <a:pt x="0" y="277359"/>
                    </a:lnTo>
                    <a:cubicBezTo>
                      <a:pt x="0" y="277359"/>
                      <a:pt x="4944" y="-2781"/>
                      <a:pt x="2142" y="21"/>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0" name="任意多边形: 形状 229"/>
              <p:cNvSpPr/>
              <p:nvPr/>
            </p:nvSpPr>
            <p:spPr>
              <a:xfrm>
                <a:off x="5734305" y="6654023"/>
                <a:ext cx="626196" cy="209281"/>
              </a:xfrm>
              <a:custGeom>
                <a:avLst/>
                <a:gdLst>
                  <a:gd name="connsiteX0" fmla="*/ 6427 w 626195"/>
                  <a:gd name="connsiteY0" fmla="*/ 44163 h 209280"/>
                  <a:gd name="connsiteX1" fmla="*/ 77780 w 626195"/>
                  <a:gd name="connsiteY1" fmla="*/ 165 h 209280"/>
                  <a:gd name="connsiteX2" fmla="*/ 555996 w 626195"/>
                  <a:gd name="connsiteY2" fmla="*/ 0 h 209280"/>
                  <a:gd name="connsiteX3" fmla="*/ 621911 w 626195"/>
                  <a:gd name="connsiteY3" fmla="*/ 39220 h 209280"/>
                  <a:gd name="connsiteX4" fmla="*/ 627349 w 626195"/>
                  <a:gd name="connsiteY4" fmla="*/ 63773 h 209280"/>
                  <a:gd name="connsiteX5" fmla="*/ 604938 w 626195"/>
                  <a:gd name="connsiteY5" fmla="*/ 68387 h 209280"/>
                  <a:gd name="connsiteX6" fmla="*/ 606092 w 626195"/>
                  <a:gd name="connsiteY6" fmla="*/ 169402 h 209280"/>
                  <a:gd name="connsiteX7" fmla="*/ 620099 w 626195"/>
                  <a:gd name="connsiteY7" fmla="*/ 182585 h 209280"/>
                  <a:gd name="connsiteX8" fmla="*/ 623724 w 626195"/>
                  <a:gd name="connsiteY8" fmla="*/ 210270 h 209280"/>
                  <a:gd name="connsiteX9" fmla="*/ 29662 w 626195"/>
                  <a:gd name="connsiteY9" fmla="*/ 208951 h 209280"/>
                  <a:gd name="connsiteX10" fmla="*/ 0 w 626195"/>
                  <a:gd name="connsiteY10" fmla="*/ 205985 h 209280"/>
                  <a:gd name="connsiteX11" fmla="*/ 4944 w 626195"/>
                  <a:gd name="connsiteY11" fmla="*/ 188682 h 209280"/>
                  <a:gd name="connsiteX12" fmla="*/ 21422 w 626195"/>
                  <a:gd name="connsiteY12" fmla="*/ 173852 h 209280"/>
                  <a:gd name="connsiteX13" fmla="*/ 23070 w 626195"/>
                  <a:gd name="connsiteY13" fmla="*/ 73825 h 209280"/>
                  <a:gd name="connsiteX14" fmla="*/ 0 w 626195"/>
                  <a:gd name="connsiteY14" fmla="*/ 66080 h 209280"/>
                  <a:gd name="connsiteX15" fmla="*/ 6427 w 626195"/>
                  <a:gd name="connsiteY15" fmla="*/ 44163 h 2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195" h="209280">
                    <a:moveTo>
                      <a:pt x="6427" y="44163"/>
                    </a:moveTo>
                    <a:lnTo>
                      <a:pt x="77780" y="165"/>
                    </a:lnTo>
                    <a:cubicBezTo>
                      <a:pt x="77780" y="165"/>
                      <a:pt x="279151" y="24059"/>
                      <a:pt x="555996" y="0"/>
                    </a:cubicBezTo>
                    <a:lnTo>
                      <a:pt x="621911" y="39220"/>
                    </a:lnTo>
                    <a:lnTo>
                      <a:pt x="627349" y="63773"/>
                    </a:lnTo>
                    <a:lnTo>
                      <a:pt x="604938" y="68387"/>
                    </a:lnTo>
                    <a:lnTo>
                      <a:pt x="606092" y="169402"/>
                    </a:lnTo>
                    <a:lnTo>
                      <a:pt x="620099" y="182585"/>
                    </a:lnTo>
                    <a:lnTo>
                      <a:pt x="623724" y="210270"/>
                    </a:lnTo>
                    <a:lnTo>
                      <a:pt x="29662" y="208951"/>
                    </a:lnTo>
                    <a:lnTo>
                      <a:pt x="0" y="205985"/>
                    </a:lnTo>
                    <a:lnTo>
                      <a:pt x="4944" y="188682"/>
                    </a:lnTo>
                    <a:lnTo>
                      <a:pt x="21422" y="173852"/>
                    </a:lnTo>
                    <a:lnTo>
                      <a:pt x="23070" y="73825"/>
                    </a:lnTo>
                    <a:lnTo>
                      <a:pt x="0" y="66080"/>
                    </a:lnTo>
                    <a:lnTo>
                      <a:pt x="6427" y="44163"/>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1" name="任意多边形: 形状 230"/>
              <p:cNvSpPr/>
              <p:nvPr/>
            </p:nvSpPr>
            <p:spPr>
              <a:xfrm>
                <a:off x="5701018" y="6346693"/>
                <a:ext cx="688815" cy="482829"/>
              </a:xfrm>
              <a:custGeom>
                <a:avLst/>
                <a:gdLst>
                  <a:gd name="connsiteX0" fmla="*/ 30486 w 688815"/>
                  <a:gd name="connsiteY0" fmla="*/ 5932 h 482829"/>
                  <a:gd name="connsiteX1" fmla="*/ 75803 w 688815"/>
                  <a:gd name="connsiteY1" fmla="*/ 16314 h 482829"/>
                  <a:gd name="connsiteX2" fmla="*/ 674808 w 688815"/>
                  <a:gd name="connsiteY2" fmla="*/ 0 h 482829"/>
                  <a:gd name="connsiteX3" fmla="*/ 689474 w 688815"/>
                  <a:gd name="connsiteY3" fmla="*/ 476238 h 482829"/>
                  <a:gd name="connsiteX4" fmla="*/ 0 w 688815"/>
                  <a:gd name="connsiteY4" fmla="*/ 483324 h 482829"/>
                  <a:gd name="connsiteX5" fmla="*/ 22246 w 688815"/>
                  <a:gd name="connsiteY5" fmla="*/ 2142 h 482829"/>
                  <a:gd name="connsiteX6" fmla="*/ 30486 w 688815"/>
                  <a:gd name="connsiteY6" fmla="*/ 5932 h 48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815" h="482829">
                    <a:moveTo>
                      <a:pt x="30486" y="5932"/>
                    </a:moveTo>
                    <a:cubicBezTo>
                      <a:pt x="30486" y="5932"/>
                      <a:pt x="46800" y="10382"/>
                      <a:pt x="75803" y="16314"/>
                    </a:cubicBezTo>
                    <a:cubicBezTo>
                      <a:pt x="173522" y="35759"/>
                      <a:pt x="415761" y="70200"/>
                      <a:pt x="674808" y="0"/>
                    </a:cubicBezTo>
                    <a:lnTo>
                      <a:pt x="689474" y="476238"/>
                    </a:lnTo>
                    <a:lnTo>
                      <a:pt x="0" y="483324"/>
                    </a:lnTo>
                    <a:lnTo>
                      <a:pt x="22246" y="2142"/>
                    </a:lnTo>
                    <a:lnTo>
                      <a:pt x="30486" y="5932"/>
                    </a:ln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32" name="任意多边形: 形状 231"/>
              <p:cNvSpPr/>
              <p:nvPr/>
            </p:nvSpPr>
            <p:spPr>
              <a:xfrm>
                <a:off x="5719969" y="6421342"/>
                <a:ext cx="657505" cy="34606"/>
              </a:xfrm>
              <a:custGeom>
                <a:avLst/>
                <a:gdLst>
                  <a:gd name="connsiteX0" fmla="*/ 0 w 657505"/>
                  <a:gd name="connsiteY0" fmla="*/ 0 h 34605"/>
                  <a:gd name="connsiteX1" fmla="*/ 658000 w 657505"/>
                  <a:gd name="connsiteY1" fmla="*/ 2142 h 34605"/>
                </a:gdLst>
                <a:ahLst/>
                <a:cxnLst>
                  <a:cxn ang="0">
                    <a:pos x="connsiteX0" y="connsiteY0"/>
                  </a:cxn>
                  <a:cxn ang="0">
                    <a:pos x="connsiteX1" y="connsiteY1"/>
                  </a:cxn>
                </a:cxnLst>
                <a:rect l="l" t="t" r="r" b="b"/>
                <a:pathLst>
                  <a:path w="657505" h="34605">
                    <a:moveTo>
                      <a:pt x="0" y="0"/>
                    </a:moveTo>
                    <a:cubicBezTo>
                      <a:pt x="0" y="0"/>
                      <a:pt x="301068" y="79098"/>
                      <a:pt x="658000" y="214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62" name="任意多边形: 形状 261"/>
              <p:cNvSpPr/>
              <p:nvPr/>
            </p:nvSpPr>
            <p:spPr>
              <a:xfrm>
                <a:off x="5718815" y="6466494"/>
                <a:ext cx="660801" cy="32958"/>
              </a:xfrm>
              <a:custGeom>
                <a:avLst/>
                <a:gdLst>
                  <a:gd name="connsiteX0" fmla="*/ 0 w 660801"/>
                  <a:gd name="connsiteY0" fmla="*/ 2142 h 32957"/>
                  <a:gd name="connsiteX1" fmla="*/ 661296 w 660801"/>
                  <a:gd name="connsiteY1" fmla="*/ 0 h 32957"/>
                </a:gdLst>
                <a:ahLst/>
                <a:cxnLst>
                  <a:cxn ang="0">
                    <a:pos x="connsiteX0" y="connsiteY0"/>
                  </a:cxn>
                  <a:cxn ang="0">
                    <a:pos x="connsiteX1" y="connsiteY1"/>
                  </a:cxn>
                </a:cxnLst>
                <a:rect l="l" t="t" r="r" b="b"/>
                <a:pathLst>
                  <a:path w="660801" h="32957">
                    <a:moveTo>
                      <a:pt x="0" y="2142"/>
                    </a:moveTo>
                    <a:cubicBezTo>
                      <a:pt x="0" y="2142"/>
                      <a:pt x="339464" y="73496"/>
                      <a:pt x="66129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67" name="任意多边形: 形状 266"/>
              <p:cNvSpPr/>
              <p:nvPr/>
            </p:nvSpPr>
            <p:spPr>
              <a:xfrm>
                <a:off x="5717661" y="6510657"/>
                <a:ext cx="664097" cy="28014"/>
              </a:xfrm>
              <a:custGeom>
                <a:avLst/>
                <a:gdLst>
                  <a:gd name="connsiteX0" fmla="*/ 0 w 664096"/>
                  <a:gd name="connsiteY0" fmla="*/ 1813 h 28013"/>
                  <a:gd name="connsiteX1" fmla="*/ 665745 w 664096"/>
                  <a:gd name="connsiteY1" fmla="*/ 0 h 28013"/>
                </a:gdLst>
                <a:ahLst/>
                <a:cxnLst>
                  <a:cxn ang="0">
                    <a:pos x="connsiteX0" y="connsiteY0"/>
                  </a:cxn>
                  <a:cxn ang="0">
                    <a:pos x="connsiteX1" y="connsiteY1"/>
                  </a:cxn>
                </a:cxnLst>
                <a:rect l="l" t="t" r="r" b="b"/>
                <a:pathLst>
                  <a:path w="664096" h="28013">
                    <a:moveTo>
                      <a:pt x="0" y="1813"/>
                    </a:moveTo>
                    <a:cubicBezTo>
                      <a:pt x="0" y="1813"/>
                      <a:pt x="317547" y="63608"/>
                      <a:pt x="665745"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71" name="任意多边形: 形状 270"/>
              <p:cNvSpPr/>
              <p:nvPr/>
            </p:nvSpPr>
            <p:spPr>
              <a:xfrm>
                <a:off x="5715519" y="6556797"/>
                <a:ext cx="667393" cy="23070"/>
              </a:xfrm>
              <a:custGeom>
                <a:avLst/>
                <a:gdLst>
                  <a:gd name="connsiteX0" fmla="*/ 0 w 667392"/>
                  <a:gd name="connsiteY0" fmla="*/ 824 h 23070"/>
                  <a:gd name="connsiteX1" fmla="*/ 668381 w 667392"/>
                  <a:gd name="connsiteY1" fmla="*/ 0 h 23070"/>
                </a:gdLst>
                <a:ahLst/>
                <a:cxnLst>
                  <a:cxn ang="0">
                    <a:pos x="connsiteX0" y="connsiteY0"/>
                  </a:cxn>
                  <a:cxn ang="0">
                    <a:pos x="connsiteX1" y="connsiteY1"/>
                  </a:cxn>
                </a:cxnLst>
                <a:rect l="l" t="t" r="r" b="b"/>
                <a:pathLst>
                  <a:path w="667392" h="23070">
                    <a:moveTo>
                      <a:pt x="0" y="824"/>
                    </a:moveTo>
                    <a:cubicBezTo>
                      <a:pt x="0" y="824"/>
                      <a:pt x="365171" y="55039"/>
                      <a:pt x="668381"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4" name="任意多边形: 形状 293"/>
              <p:cNvSpPr/>
              <p:nvPr/>
            </p:nvSpPr>
            <p:spPr>
              <a:xfrm>
                <a:off x="5713377" y="6606234"/>
                <a:ext cx="670688" cy="21422"/>
              </a:xfrm>
              <a:custGeom>
                <a:avLst/>
                <a:gdLst>
                  <a:gd name="connsiteX0" fmla="*/ 0 w 670688"/>
                  <a:gd name="connsiteY0" fmla="*/ 824 h 21422"/>
                  <a:gd name="connsiteX1" fmla="*/ 671677 w 670688"/>
                  <a:gd name="connsiteY1" fmla="*/ 0 h 21422"/>
                </a:gdLst>
                <a:ahLst/>
                <a:cxnLst>
                  <a:cxn ang="0">
                    <a:pos x="connsiteX0" y="connsiteY0"/>
                  </a:cxn>
                  <a:cxn ang="0">
                    <a:pos x="connsiteX1" y="connsiteY1"/>
                  </a:cxn>
                </a:cxnLst>
                <a:rect l="l" t="t" r="r" b="b"/>
                <a:pathLst>
                  <a:path w="670688" h="21422">
                    <a:moveTo>
                      <a:pt x="0" y="824"/>
                    </a:moveTo>
                    <a:cubicBezTo>
                      <a:pt x="0" y="824"/>
                      <a:pt x="343254" y="49436"/>
                      <a:pt x="67167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5" name="任意多边形: 形状 294"/>
              <p:cNvSpPr/>
              <p:nvPr/>
            </p:nvSpPr>
            <p:spPr>
              <a:xfrm>
                <a:off x="5712223" y="6642487"/>
                <a:ext cx="673984" cy="23070"/>
              </a:xfrm>
              <a:custGeom>
                <a:avLst/>
                <a:gdLst>
                  <a:gd name="connsiteX0" fmla="*/ 0 w 673984"/>
                  <a:gd name="connsiteY0" fmla="*/ 9558 h 23070"/>
                  <a:gd name="connsiteX1" fmla="*/ 674973 w 673984"/>
                  <a:gd name="connsiteY1" fmla="*/ 0 h 23070"/>
                </a:gdLst>
                <a:ahLst/>
                <a:cxnLst>
                  <a:cxn ang="0">
                    <a:pos x="connsiteX0" y="connsiteY0"/>
                  </a:cxn>
                  <a:cxn ang="0">
                    <a:pos x="connsiteX1" y="connsiteY1"/>
                  </a:cxn>
                </a:cxnLst>
                <a:rect l="l" t="t" r="r" b="b"/>
                <a:pathLst>
                  <a:path w="673984" h="23070">
                    <a:moveTo>
                      <a:pt x="0" y="9558"/>
                    </a:moveTo>
                    <a:cubicBezTo>
                      <a:pt x="0" y="9558"/>
                      <a:pt x="500792" y="47459"/>
                      <a:pt x="674973"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6" name="任意多边形: 形状 295"/>
              <p:cNvSpPr/>
              <p:nvPr/>
            </p:nvSpPr>
            <p:spPr>
              <a:xfrm>
                <a:off x="5711070" y="6690935"/>
                <a:ext cx="675632" cy="16479"/>
              </a:xfrm>
              <a:custGeom>
                <a:avLst/>
                <a:gdLst>
                  <a:gd name="connsiteX0" fmla="*/ 0 w 675632"/>
                  <a:gd name="connsiteY0" fmla="*/ 8404 h 16478"/>
                  <a:gd name="connsiteX1" fmla="*/ 675797 w 675632"/>
                  <a:gd name="connsiteY1" fmla="*/ 0 h 16478"/>
                </a:gdLst>
                <a:ahLst/>
                <a:cxnLst>
                  <a:cxn ang="0">
                    <a:pos x="connsiteX0" y="connsiteY0"/>
                  </a:cxn>
                  <a:cxn ang="0">
                    <a:pos x="connsiteX1" y="connsiteY1"/>
                  </a:cxn>
                </a:cxnLst>
                <a:rect l="l" t="t" r="r" b="b"/>
                <a:pathLst>
                  <a:path w="675632" h="16478">
                    <a:moveTo>
                      <a:pt x="0" y="8404"/>
                    </a:moveTo>
                    <a:cubicBezTo>
                      <a:pt x="0" y="8404"/>
                      <a:pt x="299091" y="33946"/>
                      <a:pt x="675797"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7" name="任意多边形: 形状 296"/>
              <p:cNvSpPr/>
              <p:nvPr/>
            </p:nvSpPr>
            <p:spPr>
              <a:xfrm>
                <a:off x="5707774" y="6736911"/>
                <a:ext cx="675632" cy="11535"/>
              </a:xfrm>
              <a:custGeom>
                <a:avLst/>
                <a:gdLst>
                  <a:gd name="connsiteX0" fmla="*/ 0 w 675632"/>
                  <a:gd name="connsiteY0" fmla="*/ 7415 h 11535"/>
                  <a:gd name="connsiteX1" fmla="*/ 677280 w 675632"/>
                  <a:gd name="connsiteY1" fmla="*/ 0 h 11535"/>
                </a:gdLst>
                <a:ahLst/>
                <a:cxnLst>
                  <a:cxn ang="0">
                    <a:pos x="connsiteX0" y="connsiteY0"/>
                  </a:cxn>
                  <a:cxn ang="0">
                    <a:pos x="connsiteX1" y="connsiteY1"/>
                  </a:cxn>
                </a:cxnLst>
                <a:rect l="l" t="t" r="r" b="b"/>
                <a:pathLst>
                  <a:path w="675632" h="11535">
                    <a:moveTo>
                      <a:pt x="0" y="7415"/>
                    </a:moveTo>
                    <a:cubicBezTo>
                      <a:pt x="0" y="7415"/>
                      <a:pt x="376212" y="20928"/>
                      <a:pt x="677280"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8" name="任意多边形: 形状 297"/>
              <p:cNvSpPr/>
              <p:nvPr/>
            </p:nvSpPr>
            <p:spPr>
              <a:xfrm>
                <a:off x="5707774" y="6780909"/>
                <a:ext cx="677280" cy="6592"/>
              </a:xfrm>
              <a:custGeom>
                <a:avLst/>
                <a:gdLst>
                  <a:gd name="connsiteX0" fmla="*/ 0 w 677280"/>
                  <a:gd name="connsiteY0" fmla="*/ 2966 h 6591"/>
                  <a:gd name="connsiteX1" fmla="*/ 678269 w 677280"/>
                  <a:gd name="connsiteY1" fmla="*/ 0 h 6591"/>
                </a:gdLst>
                <a:ahLst/>
                <a:cxnLst>
                  <a:cxn ang="0">
                    <a:pos x="connsiteX0" y="connsiteY0"/>
                  </a:cxn>
                  <a:cxn ang="0">
                    <a:pos x="connsiteX1" y="connsiteY1"/>
                  </a:cxn>
                </a:cxnLst>
                <a:rect l="l" t="t" r="r" b="b"/>
                <a:pathLst>
                  <a:path w="677280" h="6591">
                    <a:moveTo>
                      <a:pt x="0" y="2966"/>
                    </a:moveTo>
                    <a:cubicBezTo>
                      <a:pt x="0" y="2966"/>
                      <a:pt x="321337" y="16479"/>
                      <a:pt x="678269"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299" name="任意多边形: 形状 298"/>
              <p:cNvSpPr/>
              <p:nvPr/>
            </p:nvSpPr>
            <p:spPr>
              <a:xfrm>
                <a:off x="5763802" y="6363007"/>
                <a:ext cx="11535" cy="319689"/>
              </a:xfrm>
              <a:custGeom>
                <a:avLst/>
                <a:gdLst>
                  <a:gd name="connsiteX0" fmla="*/ 13018 w 11535"/>
                  <a:gd name="connsiteY0" fmla="*/ 0 h 319689"/>
                  <a:gd name="connsiteX1" fmla="*/ 0 w 11535"/>
                  <a:gd name="connsiteY1" fmla="*/ 320843 h 319689"/>
                </a:gdLst>
                <a:ahLst/>
                <a:cxnLst>
                  <a:cxn ang="0">
                    <a:pos x="connsiteX0" y="connsiteY0"/>
                  </a:cxn>
                  <a:cxn ang="0">
                    <a:pos x="connsiteX1" y="connsiteY1"/>
                  </a:cxn>
                </a:cxnLst>
                <a:rect l="l" t="t" r="r" b="b"/>
                <a:pathLst>
                  <a:path w="11535" h="319689">
                    <a:moveTo>
                      <a:pt x="13018" y="0"/>
                    </a:moveTo>
                    <a:lnTo>
                      <a:pt x="0" y="32084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0" name="任意多边形: 形状 299"/>
              <p:cNvSpPr/>
              <p:nvPr/>
            </p:nvSpPr>
            <p:spPr>
              <a:xfrm>
                <a:off x="5823126" y="6371905"/>
                <a:ext cx="9887" cy="285084"/>
              </a:xfrm>
              <a:custGeom>
                <a:avLst/>
                <a:gdLst>
                  <a:gd name="connsiteX0" fmla="*/ 9887 w 9887"/>
                  <a:gd name="connsiteY0" fmla="*/ 0 h 285083"/>
                  <a:gd name="connsiteX1" fmla="*/ 0 w 9887"/>
                  <a:gd name="connsiteY1" fmla="*/ 285578 h 285083"/>
                </a:gdLst>
                <a:ahLst/>
                <a:cxnLst>
                  <a:cxn ang="0">
                    <a:pos x="connsiteX0" y="connsiteY0"/>
                  </a:cxn>
                  <a:cxn ang="0">
                    <a:pos x="connsiteX1" y="connsiteY1"/>
                  </a:cxn>
                </a:cxnLst>
                <a:rect l="l" t="t" r="r" b="b"/>
                <a:pathLst>
                  <a:path w="9887" h="285083">
                    <a:moveTo>
                      <a:pt x="9887" y="0"/>
                    </a:moveTo>
                    <a:lnTo>
                      <a:pt x="0"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1" name="任意多边形: 形状 300"/>
              <p:cNvSpPr/>
              <p:nvPr/>
            </p:nvSpPr>
            <p:spPr>
              <a:xfrm>
                <a:off x="5882450" y="6379650"/>
                <a:ext cx="6592" cy="280140"/>
              </a:xfrm>
              <a:custGeom>
                <a:avLst/>
                <a:gdLst>
                  <a:gd name="connsiteX0" fmla="*/ 6592 w 6591"/>
                  <a:gd name="connsiteY0" fmla="*/ 0 h 280139"/>
                  <a:gd name="connsiteX1" fmla="*/ 0 w 6591"/>
                  <a:gd name="connsiteY1" fmla="*/ 280140 h 280139"/>
                </a:gdLst>
                <a:ahLst/>
                <a:cxnLst>
                  <a:cxn ang="0">
                    <a:pos x="connsiteX0" y="connsiteY0"/>
                  </a:cxn>
                  <a:cxn ang="0">
                    <a:pos x="connsiteX1" y="connsiteY1"/>
                  </a:cxn>
                </a:cxnLst>
                <a:rect l="l" t="t" r="r" b="b"/>
                <a:pathLst>
                  <a:path w="6591" h="280139">
                    <a:moveTo>
                      <a:pt x="6592" y="0"/>
                    </a:moveTo>
                    <a:lnTo>
                      <a:pt x="0" y="28014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2" name="任意多边形: 形状 301"/>
              <p:cNvSpPr/>
              <p:nvPr/>
            </p:nvSpPr>
            <p:spPr>
              <a:xfrm>
                <a:off x="5936336" y="6385088"/>
                <a:ext cx="6592" cy="275196"/>
              </a:xfrm>
              <a:custGeom>
                <a:avLst/>
                <a:gdLst>
                  <a:gd name="connsiteX0" fmla="*/ 6592 w 6591"/>
                  <a:gd name="connsiteY0" fmla="*/ 0 h 275196"/>
                  <a:gd name="connsiteX1" fmla="*/ 0 w 6591"/>
                  <a:gd name="connsiteY1" fmla="*/ 275691 h 275196"/>
                </a:gdLst>
                <a:ahLst/>
                <a:cxnLst>
                  <a:cxn ang="0">
                    <a:pos x="connsiteX0" y="connsiteY0"/>
                  </a:cxn>
                  <a:cxn ang="0">
                    <a:pos x="connsiteX1" y="connsiteY1"/>
                  </a:cxn>
                </a:cxnLst>
                <a:rect l="l" t="t" r="r" b="b"/>
                <a:pathLst>
                  <a:path w="6591" h="275196">
                    <a:moveTo>
                      <a:pt x="6592" y="0"/>
                    </a:moveTo>
                    <a:lnTo>
                      <a:pt x="0" y="27569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3" name="任意多边形: 形状 302"/>
              <p:cNvSpPr/>
              <p:nvPr/>
            </p:nvSpPr>
            <p:spPr>
              <a:xfrm>
                <a:off x="6155010" y="6387230"/>
                <a:ext cx="3296" cy="273548"/>
              </a:xfrm>
              <a:custGeom>
                <a:avLst/>
                <a:gdLst>
                  <a:gd name="connsiteX0" fmla="*/ 0 w 3295"/>
                  <a:gd name="connsiteY0" fmla="*/ 0 h 273548"/>
                  <a:gd name="connsiteX1" fmla="*/ 3296 w 3295"/>
                  <a:gd name="connsiteY1" fmla="*/ 273548 h 273548"/>
                </a:gdLst>
                <a:ahLst/>
                <a:cxnLst>
                  <a:cxn ang="0">
                    <a:pos x="connsiteX0" y="connsiteY0"/>
                  </a:cxn>
                  <a:cxn ang="0">
                    <a:pos x="connsiteX1" y="connsiteY1"/>
                  </a:cxn>
                </a:cxnLst>
                <a:rect l="l" t="t" r="r" b="b"/>
                <a:pathLst>
                  <a:path w="3295" h="273548">
                    <a:moveTo>
                      <a:pt x="0" y="0"/>
                    </a:moveTo>
                    <a:lnTo>
                      <a:pt x="3296" y="27354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4" name="任意多边形: 形状 303"/>
              <p:cNvSpPr/>
              <p:nvPr/>
            </p:nvSpPr>
            <p:spPr>
              <a:xfrm>
                <a:off x="6208731" y="6380639"/>
                <a:ext cx="1648" cy="275196"/>
              </a:xfrm>
              <a:custGeom>
                <a:avLst/>
                <a:gdLst>
                  <a:gd name="connsiteX0" fmla="*/ 0 w 1647"/>
                  <a:gd name="connsiteY0" fmla="*/ 0 h 275196"/>
                  <a:gd name="connsiteX1" fmla="*/ 2307 w 1647"/>
                  <a:gd name="connsiteY1" fmla="*/ 275855 h 275196"/>
                </a:gdLst>
                <a:ahLst/>
                <a:cxnLst>
                  <a:cxn ang="0">
                    <a:pos x="connsiteX0" y="connsiteY0"/>
                  </a:cxn>
                  <a:cxn ang="0">
                    <a:pos x="connsiteX1" y="connsiteY1"/>
                  </a:cxn>
                </a:cxnLst>
                <a:rect l="l" t="t" r="r" b="b"/>
                <a:pathLst>
                  <a:path w="1647" h="275196">
                    <a:moveTo>
                      <a:pt x="0" y="0"/>
                    </a:moveTo>
                    <a:lnTo>
                      <a:pt x="2307" y="275855"/>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5" name="任意多边形: 形状 304"/>
              <p:cNvSpPr/>
              <p:nvPr/>
            </p:nvSpPr>
            <p:spPr>
              <a:xfrm>
                <a:off x="6263770" y="6368609"/>
                <a:ext cx="3296" cy="285084"/>
              </a:xfrm>
              <a:custGeom>
                <a:avLst/>
                <a:gdLst>
                  <a:gd name="connsiteX0" fmla="*/ 0 w 3295"/>
                  <a:gd name="connsiteY0" fmla="*/ 0 h 285083"/>
                  <a:gd name="connsiteX1" fmla="*/ 4284 w 3295"/>
                  <a:gd name="connsiteY1" fmla="*/ 285578 h 285083"/>
                </a:gdLst>
                <a:ahLst/>
                <a:cxnLst>
                  <a:cxn ang="0">
                    <a:pos x="connsiteX0" y="connsiteY0"/>
                  </a:cxn>
                  <a:cxn ang="0">
                    <a:pos x="connsiteX1" y="connsiteY1"/>
                  </a:cxn>
                </a:cxnLst>
                <a:rect l="l" t="t" r="r" b="b"/>
                <a:pathLst>
                  <a:path w="3295" h="285083">
                    <a:moveTo>
                      <a:pt x="0" y="0"/>
                    </a:moveTo>
                    <a:lnTo>
                      <a:pt x="4284" y="28557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6" name="任意多边形: 形状 305"/>
              <p:cNvSpPr/>
              <p:nvPr/>
            </p:nvSpPr>
            <p:spPr>
              <a:xfrm>
                <a:off x="6319798" y="6360864"/>
                <a:ext cx="3296" cy="296619"/>
              </a:xfrm>
              <a:custGeom>
                <a:avLst/>
                <a:gdLst>
                  <a:gd name="connsiteX0" fmla="*/ 0 w 3295"/>
                  <a:gd name="connsiteY0" fmla="*/ 0 h 296618"/>
                  <a:gd name="connsiteX1" fmla="*/ 3296 w 3295"/>
                  <a:gd name="connsiteY1" fmla="*/ 296619 h 296618"/>
                </a:gdLst>
                <a:ahLst/>
                <a:cxnLst>
                  <a:cxn ang="0">
                    <a:pos x="connsiteX0" y="connsiteY0"/>
                  </a:cxn>
                  <a:cxn ang="0">
                    <a:pos x="connsiteX1" y="connsiteY1"/>
                  </a:cxn>
                </a:cxnLst>
                <a:rect l="l" t="t" r="r" b="b"/>
                <a:pathLst>
                  <a:path w="3295" h="296618">
                    <a:moveTo>
                      <a:pt x="0" y="0"/>
                    </a:moveTo>
                    <a:lnTo>
                      <a:pt x="3296" y="29661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7" name="任意多边形: 形状 306"/>
              <p:cNvSpPr/>
              <p:nvPr/>
            </p:nvSpPr>
            <p:spPr>
              <a:xfrm>
                <a:off x="6487553" y="6311263"/>
                <a:ext cx="11535" cy="542153"/>
              </a:xfrm>
              <a:custGeom>
                <a:avLst/>
                <a:gdLst>
                  <a:gd name="connsiteX0" fmla="*/ 0 w 11535"/>
                  <a:gd name="connsiteY0" fmla="*/ 0 h 542153"/>
                  <a:gd name="connsiteX1" fmla="*/ 12359 w 11535"/>
                  <a:gd name="connsiteY1" fmla="*/ 542318 h 542153"/>
                </a:gdLst>
                <a:ahLst/>
                <a:cxnLst>
                  <a:cxn ang="0">
                    <a:pos x="connsiteX0" y="connsiteY0"/>
                  </a:cxn>
                  <a:cxn ang="0">
                    <a:pos x="connsiteX1" y="connsiteY1"/>
                  </a:cxn>
                </a:cxnLst>
                <a:rect l="l" t="t" r="r" b="b"/>
                <a:pathLst>
                  <a:path w="11535" h="542153">
                    <a:moveTo>
                      <a:pt x="0" y="0"/>
                    </a:moveTo>
                    <a:lnTo>
                      <a:pt x="12359" y="542318"/>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8" name="任意多边形: 形状 307"/>
              <p:cNvSpPr/>
              <p:nvPr/>
            </p:nvSpPr>
            <p:spPr>
              <a:xfrm>
                <a:off x="6489530" y="6395305"/>
                <a:ext cx="29662" cy="11535"/>
              </a:xfrm>
              <a:custGeom>
                <a:avLst/>
                <a:gdLst>
                  <a:gd name="connsiteX0" fmla="*/ 0 w 29661"/>
                  <a:gd name="connsiteY0" fmla="*/ 12359 h 11535"/>
                  <a:gd name="connsiteX1" fmla="*/ 30156 w 29661"/>
                  <a:gd name="connsiteY1" fmla="*/ 0 h 11535"/>
                </a:gdLst>
                <a:ahLst/>
                <a:cxnLst>
                  <a:cxn ang="0">
                    <a:pos x="connsiteX0" y="connsiteY0"/>
                  </a:cxn>
                  <a:cxn ang="0">
                    <a:pos x="connsiteX1" y="connsiteY1"/>
                  </a:cxn>
                </a:cxnLst>
                <a:rect l="l" t="t" r="r" b="b"/>
                <a:pathLst>
                  <a:path w="29661" h="11535">
                    <a:moveTo>
                      <a:pt x="0" y="12359"/>
                    </a:moveTo>
                    <a:cubicBezTo>
                      <a:pt x="0" y="12359"/>
                      <a:pt x="22576" y="330"/>
                      <a:pt x="30156" y="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09" name="任意多边形: 形状 308"/>
              <p:cNvSpPr/>
              <p:nvPr/>
            </p:nvSpPr>
            <p:spPr>
              <a:xfrm>
                <a:off x="6490519" y="6410059"/>
                <a:ext cx="84042" cy="16479"/>
              </a:xfrm>
              <a:custGeom>
                <a:avLst/>
                <a:gdLst>
                  <a:gd name="connsiteX0" fmla="*/ 0 w 84042"/>
                  <a:gd name="connsiteY0" fmla="*/ 16720 h 16478"/>
                  <a:gd name="connsiteX1" fmla="*/ 84042 w 84042"/>
                  <a:gd name="connsiteY1" fmla="*/ 8481 h 16478"/>
                </a:gdLst>
                <a:ahLst/>
                <a:cxnLst>
                  <a:cxn ang="0">
                    <a:pos x="connsiteX0" y="connsiteY0"/>
                  </a:cxn>
                  <a:cxn ang="0">
                    <a:pos x="connsiteX1" y="connsiteY1"/>
                  </a:cxn>
                </a:cxnLst>
                <a:rect l="l" t="t" r="r" b="b"/>
                <a:pathLst>
                  <a:path w="84042" h="16478">
                    <a:moveTo>
                      <a:pt x="0" y="16720"/>
                    </a:moveTo>
                    <a:cubicBezTo>
                      <a:pt x="0" y="16720"/>
                      <a:pt x="54874" y="-14590"/>
                      <a:pt x="84042" y="8481"/>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0" name="任意多边形: 形状 309"/>
              <p:cNvSpPr/>
              <p:nvPr/>
            </p:nvSpPr>
            <p:spPr>
              <a:xfrm>
                <a:off x="6491178" y="6464667"/>
                <a:ext cx="85690" cy="13183"/>
              </a:xfrm>
              <a:custGeom>
                <a:avLst/>
                <a:gdLst>
                  <a:gd name="connsiteX0" fmla="*/ 0 w 85689"/>
                  <a:gd name="connsiteY0" fmla="*/ 14351 h 13183"/>
                  <a:gd name="connsiteX1" fmla="*/ 86184 w 85689"/>
                  <a:gd name="connsiteY1" fmla="*/ 7265 h 13183"/>
                </a:gdLst>
                <a:ahLst/>
                <a:cxnLst>
                  <a:cxn ang="0">
                    <a:pos x="connsiteX0" y="connsiteY0"/>
                  </a:cxn>
                  <a:cxn ang="0">
                    <a:pos x="connsiteX1" y="connsiteY1"/>
                  </a:cxn>
                </a:cxnLst>
                <a:rect l="l" t="t" r="r" b="b"/>
                <a:pathLst>
                  <a:path w="85689" h="13183">
                    <a:moveTo>
                      <a:pt x="0" y="14351"/>
                    </a:moveTo>
                    <a:cubicBezTo>
                      <a:pt x="0" y="14351"/>
                      <a:pt x="66410" y="-12510"/>
                      <a:pt x="86184" y="726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1" name="任意多边形: 形状 310"/>
              <p:cNvSpPr/>
              <p:nvPr/>
            </p:nvSpPr>
            <p:spPr>
              <a:xfrm>
                <a:off x="6492167" y="6510121"/>
                <a:ext cx="85690" cy="11535"/>
              </a:xfrm>
              <a:custGeom>
                <a:avLst/>
                <a:gdLst>
                  <a:gd name="connsiteX0" fmla="*/ 0 w 85689"/>
                  <a:gd name="connsiteY0" fmla="*/ 12236 h 11535"/>
                  <a:gd name="connsiteX1" fmla="*/ 86184 w 85689"/>
                  <a:gd name="connsiteY1" fmla="*/ 5150 h 11535"/>
                </a:gdLst>
                <a:ahLst/>
                <a:cxnLst>
                  <a:cxn ang="0">
                    <a:pos x="connsiteX0" y="connsiteY0"/>
                  </a:cxn>
                  <a:cxn ang="0">
                    <a:pos x="connsiteX1" y="connsiteY1"/>
                  </a:cxn>
                </a:cxnLst>
                <a:rect l="l" t="t" r="r" b="b"/>
                <a:pathLst>
                  <a:path w="85689" h="11535">
                    <a:moveTo>
                      <a:pt x="0" y="12236"/>
                    </a:moveTo>
                    <a:cubicBezTo>
                      <a:pt x="0" y="12236"/>
                      <a:pt x="56028" y="-9681"/>
                      <a:pt x="86184" y="515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2" name="任意多边形: 形状 311"/>
              <p:cNvSpPr/>
              <p:nvPr/>
            </p:nvSpPr>
            <p:spPr>
              <a:xfrm>
                <a:off x="6493320" y="6554521"/>
                <a:ext cx="85690" cy="11535"/>
              </a:xfrm>
              <a:custGeom>
                <a:avLst/>
                <a:gdLst>
                  <a:gd name="connsiteX0" fmla="*/ 0 w 85689"/>
                  <a:gd name="connsiteY0" fmla="*/ 11834 h 11535"/>
                  <a:gd name="connsiteX1" fmla="*/ 86184 w 85689"/>
                  <a:gd name="connsiteY1" fmla="*/ 5737 h 11535"/>
                </a:gdLst>
                <a:ahLst/>
                <a:cxnLst>
                  <a:cxn ang="0">
                    <a:pos x="connsiteX0" y="connsiteY0"/>
                  </a:cxn>
                  <a:cxn ang="0">
                    <a:pos x="connsiteX1" y="connsiteY1"/>
                  </a:cxn>
                </a:cxnLst>
                <a:rect l="l" t="t" r="r" b="b"/>
                <a:pathLst>
                  <a:path w="85689" h="11535">
                    <a:moveTo>
                      <a:pt x="0" y="11834"/>
                    </a:moveTo>
                    <a:cubicBezTo>
                      <a:pt x="0" y="11834"/>
                      <a:pt x="69211" y="-10083"/>
                      <a:pt x="86184" y="573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3" name="任意多边形: 形状 312"/>
              <p:cNvSpPr/>
              <p:nvPr/>
            </p:nvSpPr>
            <p:spPr>
              <a:xfrm>
                <a:off x="6494968" y="6599209"/>
                <a:ext cx="84042" cy="11535"/>
              </a:xfrm>
              <a:custGeom>
                <a:avLst/>
                <a:gdLst>
                  <a:gd name="connsiteX0" fmla="*/ 0 w 84042"/>
                  <a:gd name="connsiteY0" fmla="*/ 12792 h 11535"/>
                  <a:gd name="connsiteX1" fmla="*/ 85196 w 84042"/>
                  <a:gd name="connsiteY1" fmla="*/ 5047 h 11535"/>
                </a:gdLst>
                <a:ahLst/>
                <a:cxnLst>
                  <a:cxn ang="0">
                    <a:pos x="connsiteX0" y="connsiteY0"/>
                  </a:cxn>
                  <a:cxn ang="0">
                    <a:pos x="connsiteX1" y="connsiteY1"/>
                  </a:cxn>
                </a:cxnLst>
                <a:rect l="l" t="t" r="r" b="b"/>
                <a:pathLst>
                  <a:path w="84042" h="11535">
                    <a:moveTo>
                      <a:pt x="0" y="12792"/>
                    </a:moveTo>
                    <a:cubicBezTo>
                      <a:pt x="0" y="12792"/>
                      <a:pt x="52732" y="-9784"/>
                      <a:pt x="85196" y="504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4" name="任意多边形: 形状 313"/>
              <p:cNvSpPr/>
              <p:nvPr/>
            </p:nvSpPr>
            <p:spPr>
              <a:xfrm>
                <a:off x="6495462" y="6644909"/>
                <a:ext cx="85690" cy="9887"/>
              </a:xfrm>
              <a:custGeom>
                <a:avLst/>
                <a:gdLst>
                  <a:gd name="connsiteX0" fmla="*/ 0 w 85689"/>
                  <a:gd name="connsiteY0" fmla="*/ 10432 h 9887"/>
                  <a:gd name="connsiteX1" fmla="*/ 86843 w 85689"/>
                  <a:gd name="connsiteY1" fmla="*/ 3840 h 9887"/>
                </a:gdLst>
                <a:ahLst/>
                <a:cxnLst>
                  <a:cxn ang="0">
                    <a:pos x="connsiteX0" y="connsiteY0"/>
                  </a:cxn>
                  <a:cxn ang="0">
                    <a:pos x="connsiteX1" y="connsiteY1"/>
                  </a:cxn>
                </a:cxnLst>
                <a:rect l="l" t="t" r="r" b="b"/>
                <a:pathLst>
                  <a:path w="85689" h="9887">
                    <a:moveTo>
                      <a:pt x="0" y="10432"/>
                    </a:moveTo>
                    <a:cubicBezTo>
                      <a:pt x="0" y="10432"/>
                      <a:pt x="57182" y="-7695"/>
                      <a:pt x="86843" y="384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5" name="任意多边形: 形状 314"/>
              <p:cNvSpPr/>
              <p:nvPr/>
            </p:nvSpPr>
            <p:spPr>
              <a:xfrm>
                <a:off x="6496122" y="6690976"/>
                <a:ext cx="87338" cy="9887"/>
              </a:xfrm>
              <a:custGeom>
                <a:avLst/>
                <a:gdLst>
                  <a:gd name="connsiteX0" fmla="*/ 0 w 87337"/>
                  <a:gd name="connsiteY0" fmla="*/ 10012 h 9887"/>
                  <a:gd name="connsiteX1" fmla="*/ 87338 w 87337"/>
                  <a:gd name="connsiteY1" fmla="*/ 3914 h 9887"/>
                </a:gdLst>
                <a:ahLst/>
                <a:cxnLst>
                  <a:cxn ang="0">
                    <a:pos x="connsiteX0" y="connsiteY0"/>
                  </a:cxn>
                  <a:cxn ang="0">
                    <a:pos x="connsiteX1" y="connsiteY1"/>
                  </a:cxn>
                </a:cxnLst>
                <a:rect l="l" t="t" r="r" b="b"/>
                <a:pathLst>
                  <a:path w="87337" h="9887">
                    <a:moveTo>
                      <a:pt x="0" y="10012"/>
                    </a:moveTo>
                    <a:cubicBezTo>
                      <a:pt x="0" y="10012"/>
                      <a:pt x="61466" y="-7621"/>
                      <a:pt x="87338" y="3914"/>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6" name="任意多边形: 形状 31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7" name="任意多边形: 形状 316"/>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8" name="任意多边形: 形状 317"/>
              <p:cNvSpPr/>
              <p:nvPr/>
            </p:nvSpPr>
            <p:spPr>
              <a:xfrm>
                <a:off x="6498758" y="6772706"/>
                <a:ext cx="88986" cy="6592"/>
              </a:xfrm>
              <a:custGeom>
                <a:avLst/>
                <a:gdLst>
                  <a:gd name="connsiteX0" fmla="*/ 0 w 88985"/>
                  <a:gd name="connsiteY0" fmla="*/ 7379 h 6591"/>
                  <a:gd name="connsiteX1" fmla="*/ 89480 w 88985"/>
                  <a:gd name="connsiteY1" fmla="*/ 3589 h 6591"/>
                </a:gdLst>
                <a:ahLst/>
                <a:cxnLst>
                  <a:cxn ang="0">
                    <a:pos x="connsiteX0" y="connsiteY0"/>
                  </a:cxn>
                  <a:cxn ang="0">
                    <a:pos x="connsiteX1" y="connsiteY1"/>
                  </a:cxn>
                </a:cxnLst>
                <a:rect l="l" t="t" r="r" b="b"/>
                <a:pathLst>
                  <a:path w="88985" h="6591">
                    <a:moveTo>
                      <a:pt x="0" y="7379"/>
                    </a:moveTo>
                    <a:cubicBezTo>
                      <a:pt x="0" y="7379"/>
                      <a:pt x="65421" y="-6298"/>
                      <a:pt x="89480" y="358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19" name="任意多边形: 形状 318"/>
              <p:cNvSpPr/>
              <p:nvPr/>
            </p:nvSpPr>
            <p:spPr>
              <a:xfrm>
                <a:off x="5507392" y="6391754"/>
                <a:ext cx="90634" cy="36253"/>
              </a:xfrm>
              <a:custGeom>
                <a:avLst/>
                <a:gdLst>
                  <a:gd name="connsiteX0" fmla="*/ 43339 w 90633"/>
                  <a:gd name="connsiteY0" fmla="*/ 256 h 36253"/>
                  <a:gd name="connsiteX1" fmla="*/ 90798 w 90633"/>
                  <a:gd name="connsiteY1" fmla="*/ 17558 h 36253"/>
                  <a:gd name="connsiteX2" fmla="*/ 90634 w 90633"/>
                  <a:gd name="connsiteY2" fmla="*/ 37827 h 36253"/>
                  <a:gd name="connsiteX3" fmla="*/ 0 w 90633"/>
                  <a:gd name="connsiteY3" fmla="*/ 26622 h 36253"/>
                  <a:gd name="connsiteX4" fmla="*/ 659 w 90633"/>
                  <a:gd name="connsiteY4" fmla="*/ 10143 h 36253"/>
                  <a:gd name="connsiteX5" fmla="*/ 43339 w 90633"/>
                  <a:gd name="connsiteY5" fmla="*/ 256 h 3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33" h="36253">
                    <a:moveTo>
                      <a:pt x="43339" y="256"/>
                    </a:moveTo>
                    <a:cubicBezTo>
                      <a:pt x="67398" y="3551"/>
                      <a:pt x="90798" y="17558"/>
                      <a:pt x="90798" y="17558"/>
                    </a:cubicBezTo>
                    <a:lnTo>
                      <a:pt x="90634" y="37827"/>
                    </a:lnTo>
                    <a:cubicBezTo>
                      <a:pt x="41197" y="8660"/>
                      <a:pt x="0" y="26622"/>
                      <a:pt x="0" y="26622"/>
                    </a:cubicBezTo>
                    <a:lnTo>
                      <a:pt x="659" y="10143"/>
                    </a:lnTo>
                    <a:cubicBezTo>
                      <a:pt x="494" y="10143"/>
                      <a:pt x="29003" y="-1887"/>
                      <a:pt x="43339" y="25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0" name="任意多边形: 形状 319"/>
              <p:cNvSpPr/>
              <p:nvPr/>
            </p:nvSpPr>
            <p:spPr>
              <a:xfrm>
                <a:off x="6490189" y="6393901"/>
                <a:ext cx="82394" cy="34606"/>
              </a:xfrm>
              <a:custGeom>
                <a:avLst/>
                <a:gdLst>
                  <a:gd name="connsiteX0" fmla="*/ 46965 w 82394"/>
                  <a:gd name="connsiteY0" fmla="*/ 86 h 34605"/>
                  <a:gd name="connsiteX1" fmla="*/ 0 w 82394"/>
                  <a:gd name="connsiteY1" fmla="*/ 15411 h 34605"/>
                  <a:gd name="connsiteX2" fmla="*/ 165 w 82394"/>
                  <a:gd name="connsiteY2" fmla="*/ 35680 h 34605"/>
                  <a:gd name="connsiteX3" fmla="*/ 83383 w 82394"/>
                  <a:gd name="connsiteY3" fmla="*/ 22003 h 34605"/>
                  <a:gd name="connsiteX4" fmla="*/ 82889 w 82394"/>
                  <a:gd name="connsiteY4" fmla="*/ 8984 h 34605"/>
                  <a:gd name="connsiteX5" fmla="*/ 79428 w 82394"/>
                  <a:gd name="connsiteY5" fmla="*/ 4535 h 34605"/>
                  <a:gd name="connsiteX6" fmla="*/ 46965 w 82394"/>
                  <a:gd name="connsiteY6" fmla="*/ 86 h 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4" h="34605">
                    <a:moveTo>
                      <a:pt x="46965" y="86"/>
                    </a:moveTo>
                    <a:cubicBezTo>
                      <a:pt x="22741" y="1569"/>
                      <a:pt x="0" y="15411"/>
                      <a:pt x="0" y="15411"/>
                    </a:cubicBezTo>
                    <a:lnTo>
                      <a:pt x="165" y="35680"/>
                    </a:lnTo>
                    <a:cubicBezTo>
                      <a:pt x="49601" y="6513"/>
                      <a:pt x="83383" y="22003"/>
                      <a:pt x="83383" y="22003"/>
                    </a:cubicBezTo>
                    <a:lnTo>
                      <a:pt x="82889" y="8984"/>
                    </a:lnTo>
                    <a:cubicBezTo>
                      <a:pt x="82889" y="6842"/>
                      <a:pt x="81405" y="5029"/>
                      <a:pt x="79428" y="4535"/>
                    </a:cubicBezTo>
                    <a:cubicBezTo>
                      <a:pt x="72836" y="2722"/>
                      <a:pt x="58170" y="-573"/>
                      <a:pt x="46965" y="86"/>
                    </a:cubicBezTo>
                    <a:close/>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1" name="任意多边形: 形状 320"/>
              <p:cNvSpPr/>
              <p:nvPr/>
            </p:nvSpPr>
            <p:spPr>
              <a:xfrm>
                <a:off x="5504590" y="6457653"/>
                <a:ext cx="92281" cy="14831"/>
              </a:xfrm>
              <a:custGeom>
                <a:avLst/>
                <a:gdLst>
                  <a:gd name="connsiteX0" fmla="*/ 0 w 92281"/>
                  <a:gd name="connsiteY0" fmla="*/ 7028 h 14830"/>
                  <a:gd name="connsiteX1" fmla="*/ 92281 w 92281"/>
                  <a:gd name="connsiteY1" fmla="*/ 15762 h 14830"/>
                </a:gdLst>
                <a:ahLst/>
                <a:cxnLst>
                  <a:cxn ang="0">
                    <a:pos x="connsiteX0" y="connsiteY0"/>
                  </a:cxn>
                  <a:cxn ang="0">
                    <a:pos x="connsiteX1" y="connsiteY1"/>
                  </a:cxn>
                </a:cxnLst>
                <a:rect l="l" t="t" r="r" b="b"/>
                <a:pathLst>
                  <a:path w="92281" h="14830">
                    <a:moveTo>
                      <a:pt x="0" y="7028"/>
                    </a:moveTo>
                    <a:cubicBezTo>
                      <a:pt x="0" y="7028"/>
                      <a:pt x="35924" y="-13571"/>
                      <a:pt x="92281" y="15762"/>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2" name="任意多边形: 形状 321"/>
              <p:cNvSpPr/>
              <p:nvPr/>
            </p:nvSpPr>
            <p:spPr>
              <a:xfrm>
                <a:off x="5503437" y="6502765"/>
                <a:ext cx="90634" cy="11535"/>
              </a:xfrm>
              <a:custGeom>
                <a:avLst/>
                <a:gdLst>
                  <a:gd name="connsiteX0" fmla="*/ 0 w 90633"/>
                  <a:gd name="connsiteY0" fmla="*/ 6409 h 11535"/>
                  <a:gd name="connsiteX1" fmla="*/ 91787 w 90633"/>
                  <a:gd name="connsiteY1" fmla="*/ 13000 h 11535"/>
                </a:gdLst>
                <a:ahLst/>
                <a:cxnLst>
                  <a:cxn ang="0">
                    <a:pos x="connsiteX0" y="connsiteY0"/>
                  </a:cxn>
                  <a:cxn ang="0">
                    <a:pos x="connsiteX1" y="connsiteY1"/>
                  </a:cxn>
                </a:cxnLst>
                <a:rect l="l" t="t" r="r" b="b"/>
                <a:pathLst>
                  <a:path w="90633" h="11535">
                    <a:moveTo>
                      <a:pt x="0" y="6409"/>
                    </a:moveTo>
                    <a:cubicBezTo>
                      <a:pt x="0" y="6409"/>
                      <a:pt x="28014" y="-11718"/>
                      <a:pt x="91787" y="1300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3" name="任意多边形: 形状 322"/>
              <p:cNvSpPr/>
              <p:nvPr/>
            </p:nvSpPr>
            <p:spPr>
              <a:xfrm>
                <a:off x="5502942" y="6549220"/>
                <a:ext cx="88986" cy="11535"/>
              </a:xfrm>
              <a:custGeom>
                <a:avLst/>
                <a:gdLst>
                  <a:gd name="connsiteX0" fmla="*/ 0 w 88985"/>
                  <a:gd name="connsiteY0" fmla="*/ 6094 h 11535"/>
                  <a:gd name="connsiteX1" fmla="*/ 89480 w 88985"/>
                  <a:gd name="connsiteY1" fmla="*/ 13180 h 11535"/>
                </a:gdLst>
                <a:ahLst/>
                <a:cxnLst>
                  <a:cxn ang="0">
                    <a:pos x="connsiteX0" y="connsiteY0"/>
                  </a:cxn>
                  <a:cxn ang="0">
                    <a:pos x="connsiteX1" y="connsiteY1"/>
                  </a:cxn>
                </a:cxnLst>
                <a:rect l="l" t="t" r="r" b="b"/>
                <a:pathLst>
                  <a:path w="88985" h="11535">
                    <a:moveTo>
                      <a:pt x="0" y="6094"/>
                    </a:moveTo>
                    <a:cubicBezTo>
                      <a:pt x="0" y="6094"/>
                      <a:pt x="39055" y="-11538"/>
                      <a:pt x="89480" y="13180"/>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4" name="任意多边形: 形状 323"/>
              <p:cNvSpPr/>
              <p:nvPr/>
            </p:nvSpPr>
            <p:spPr>
              <a:xfrm>
                <a:off x="5501294" y="6596376"/>
                <a:ext cx="88986" cy="11535"/>
              </a:xfrm>
              <a:custGeom>
                <a:avLst/>
                <a:gdLst>
                  <a:gd name="connsiteX0" fmla="*/ 0 w 88985"/>
                  <a:gd name="connsiteY0" fmla="*/ 6727 h 11535"/>
                  <a:gd name="connsiteX1" fmla="*/ 90139 w 88985"/>
                  <a:gd name="connsiteY1" fmla="*/ 12825 h 11535"/>
                </a:gdLst>
                <a:ahLst/>
                <a:cxnLst>
                  <a:cxn ang="0">
                    <a:pos x="connsiteX0" y="connsiteY0"/>
                  </a:cxn>
                  <a:cxn ang="0">
                    <a:pos x="connsiteX1" y="connsiteY1"/>
                  </a:cxn>
                </a:cxnLst>
                <a:rect l="l" t="t" r="r" b="b"/>
                <a:pathLst>
                  <a:path w="88985" h="11535">
                    <a:moveTo>
                      <a:pt x="0" y="6727"/>
                    </a:moveTo>
                    <a:cubicBezTo>
                      <a:pt x="0" y="6727"/>
                      <a:pt x="30815" y="-11894"/>
                      <a:pt x="90139" y="12825"/>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5" name="任意多边形: 形状 324"/>
              <p:cNvSpPr/>
              <p:nvPr/>
            </p:nvSpPr>
            <p:spPr>
              <a:xfrm>
                <a:off x="5500141" y="6645877"/>
                <a:ext cx="90634" cy="11535"/>
              </a:xfrm>
              <a:custGeom>
                <a:avLst/>
                <a:gdLst>
                  <a:gd name="connsiteX0" fmla="*/ 0 w 90633"/>
                  <a:gd name="connsiteY0" fmla="*/ 3366 h 11535"/>
                  <a:gd name="connsiteX1" fmla="*/ 92281 w 90633"/>
                  <a:gd name="connsiteY1" fmla="*/ 12759 h 11535"/>
                </a:gdLst>
                <a:ahLst/>
                <a:cxnLst>
                  <a:cxn ang="0">
                    <a:pos x="connsiteX0" y="connsiteY0"/>
                  </a:cxn>
                  <a:cxn ang="0">
                    <a:pos x="connsiteX1" y="connsiteY1"/>
                  </a:cxn>
                </a:cxnLst>
                <a:rect l="l" t="t" r="r" b="b"/>
                <a:pathLst>
                  <a:path w="90633" h="11535">
                    <a:moveTo>
                      <a:pt x="0" y="3366"/>
                    </a:moveTo>
                    <a:cubicBezTo>
                      <a:pt x="0" y="3366"/>
                      <a:pt x="46635" y="-8663"/>
                      <a:pt x="92281" y="12759"/>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6" name="任意多边形: 形状 325"/>
              <p:cNvSpPr/>
              <p:nvPr/>
            </p:nvSpPr>
            <p:spPr>
              <a:xfrm>
                <a:off x="5497999" y="6693238"/>
                <a:ext cx="90634" cy="8239"/>
              </a:xfrm>
              <a:custGeom>
                <a:avLst/>
                <a:gdLst>
                  <a:gd name="connsiteX0" fmla="*/ 0 w 90633"/>
                  <a:gd name="connsiteY0" fmla="*/ 4948 h 8239"/>
                  <a:gd name="connsiteX1" fmla="*/ 91128 w 90633"/>
                  <a:gd name="connsiteY1" fmla="*/ 9397 h 8239"/>
                </a:gdLst>
                <a:ahLst/>
                <a:cxnLst>
                  <a:cxn ang="0">
                    <a:pos x="connsiteX0" y="connsiteY0"/>
                  </a:cxn>
                  <a:cxn ang="0">
                    <a:pos x="connsiteX1" y="connsiteY1"/>
                  </a:cxn>
                </a:cxnLst>
                <a:rect l="l" t="t" r="r" b="b"/>
                <a:pathLst>
                  <a:path w="90633" h="8239">
                    <a:moveTo>
                      <a:pt x="0" y="4948"/>
                    </a:moveTo>
                    <a:cubicBezTo>
                      <a:pt x="0" y="4948"/>
                      <a:pt x="42351" y="-8730"/>
                      <a:pt x="91128" y="9397"/>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7" name="任意多边形: 形状 326"/>
              <p:cNvSpPr/>
              <p:nvPr/>
            </p:nvSpPr>
            <p:spPr>
              <a:xfrm>
                <a:off x="5497504" y="6430075"/>
                <a:ext cx="100521" cy="420210"/>
              </a:xfrm>
              <a:custGeom>
                <a:avLst/>
                <a:gdLst>
                  <a:gd name="connsiteX0" fmla="*/ 100521 w 100520"/>
                  <a:gd name="connsiteY0" fmla="*/ 0 h 420209"/>
                  <a:gd name="connsiteX1" fmla="*/ 85690 w 100520"/>
                  <a:gd name="connsiteY1" fmla="*/ 420210 h 420209"/>
                  <a:gd name="connsiteX2" fmla="*/ 494 w 100520"/>
                  <a:gd name="connsiteY2" fmla="*/ 411806 h 420209"/>
                  <a:gd name="connsiteX3" fmla="*/ 0 w 100520"/>
                  <a:gd name="connsiteY3" fmla="*/ 315405 h 420209"/>
                  <a:gd name="connsiteX4" fmla="*/ 89480 w 100520"/>
                  <a:gd name="connsiteY4" fmla="*/ 320348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0" h="420209">
                    <a:moveTo>
                      <a:pt x="100521" y="0"/>
                    </a:moveTo>
                    <a:lnTo>
                      <a:pt x="85690" y="420210"/>
                    </a:lnTo>
                    <a:lnTo>
                      <a:pt x="494" y="411806"/>
                    </a:lnTo>
                    <a:lnTo>
                      <a:pt x="0" y="315405"/>
                    </a:lnTo>
                    <a:cubicBezTo>
                      <a:pt x="0" y="315405"/>
                      <a:pt x="64762" y="308319"/>
                      <a:pt x="89480" y="320348"/>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8" name="任意多边形: 形状 327"/>
              <p:cNvSpPr/>
              <p:nvPr/>
            </p:nvSpPr>
            <p:spPr>
              <a:xfrm>
                <a:off x="6488706" y="6430075"/>
                <a:ext cx="98873" cy="420210"/>
              </a:xfrm>
              <a:custGeom>
                <a:avLst/>
                <a:gdLst>
                  <a:gd name="connsiteX0" fmla="*/ 0 w 98872"/>
                  <a:gd name="connsiteY0" fmla="*/ 0 h 420209"/>
                  <a:gd name="connsiteX1" fmla="*/ 14831 w 98872"/>
                  <a:gd name="connsiteY1" fmla="*/ 420210 h 420209"/>
                  <a:gd name="connsiteX2" fmla="*/ 100027 w 98872"/>
                  <a:gd name="connsiteY2" fmla="*/ 411641 h 420209"/>
                  <a:gd name="connsiteX3" fmla="*/ 95907 w 98872"/>
                  <a:gd name="connsiteY3" fmla="*/ 312768 h 420209"/>
                  <a:gd name="connsiteX4" fmla="*/ 11041 w 98872"/>
                  <a:gd name="connsiteY4" fmla="*/ 320183 h 42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72" h="420209">
                    <a:moveTo>
                      <a:pt x="0" y="0"/>
                    </a:moveTo>
                    <a:lnTo>
                      <a:pt x="14831" y="420210"/>
                    </a:lnTo>
                    <a:lnTo>
                      <a:pt x="100027" y="411641"/>
                    </a:lnTo>
                    <a:lnTo>
                      <a:pt x="95907" y="312768"/>
                    </a:lnTo>
                    <a:cubicBezTo>
                      <a:pt x="95907" y="312768"/>
                      <a:pt x="35759" y="307989"/>
                      <a:pt x="11041" y="320183"/>
                    </a:cubicBez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29" name="任意多边形: 形状 328"/>
              <p:cNvSpPr/>
              <p:nvPr/>
            </p:nvSpPr>
            <p:spPr>
              <a:xfrm>
                <a:off x="5598190" y="6308791"/>
                <a:ext cx="1648" cy="105464"/>
              </a:xfrm>
              <a:custGeom>
                <a:avLst/>
                <a:gdLst>
                  <a:gd name="connsiteX0" fmla="*/ 330 w 0"/>
                  <a:gd name="connsiteY0" fmla="*/ 0 h 105464"/>
                  <a:gd name="connsiteX1" fmla="*/ 0 w 0"/>
                  <a:gd name="connsiteY1" fmla="*/ 105629 h 105464"/>
                </a:gdLst>
                <a:ahLst/>
                <a:cxnLst>
                  <a:cxn ang="0">
                    <a:pos x="connsiteX0" y="connsiteY0"/>
                  </a:cxn>
                  <a:cxn ang="0">
                    <a:pos x="connsiteX1" y="connsiteY1"/>
                  </a:cxn>
                </a:cxnLst>
                <a:rect l="l" t="t" r="r" b="b"/>
                <a:pathLst>
                  <a:path h="105464">
                    <a:moveTo>
                      <a:pt x="330" y="0"/>
                    </a:moveTo>
                    <a:lnTo>
                      <a:pt x="0" y="105629"/>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0" name="任意多边形: 形状 329"/>
              <p:cNvSpPr/>
              <p:nvPr/>
            </p:nvSpPr>
            <p:spPr>
              <a:xfrm>
                <a:off x="5907168" y="6707691"/>
                <a:ext cx="11535" cy="123591"/>
              </a:xfrm>
              <a:custGeom>
                <a:avLst/>
                <a:gdLst>
                  <a:gd name="connsiteX0" fmla="*/ 3296 w 11535"/>
                  <a:gd name="connsiteY0" fmla="*/ 659 h 123591"/>
                  <a:gd name="connsiteX1" fmla="*/ 0 w 11535"/>
                  <a:gd name="connsiteY1" fmla="*/ 123591 h 123591"/>
                  <a:gd name="connsiteX2" fmla="*/ 9887 w 11535"/>
                  <a:gd name="connsiteY2" fmla="*/ 123097 h 123591"/>
                  <a:gd name="connsiteX3" fmla="*/ 12194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3296" y="659"/>
                    </a:moveTo>
                    <a:lnTo>
                      <a:pt x="0" y="123591"/>
                    </a:lnTo>
                    <a:lnTo>
                      <a:pt x="9887" y="123097"/>
                    </a:lnTo>
                    <a:lnTo>
                      <a:pt x="12194"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1" name="任意多边形: 形状 330"/>
              <p:cNvSpPr/>
              <p:nvPr/>
            </p:nvSpPr>
            <p:spPr>
              <a:xfrm>
                <a:off x="5807306" y="6703149"/>
                <a:ext cx="11535" cy="125239"/>
              </a:xfrm>
              <a:custGeom>
                <a:avLst/>
                <a:gdLst>
                  <a:gd name="connsiteX0" fmla="*/ 3790 w 11535"/>
                  <a:gd name="connsiteY0" fmla="*/ 0 h 125239"/>
                  <a:gd name="connsiteX1" fmla="*/ 0 w 11535"/>
                  <a:gd name="connsiteY1" fmla="*/ 126228 h 125239"/>
                  <a:gd name="connsiteX2" fmla="*/ 9887 w 11535"/>
                  <a:gd name="connsiteY2" fmla="*/ 125733 h 125239"/>
                  <a:gd name="connsiteX3" fmla="*/ 12853 w 11535"/>
                  <a:gd name="connsiteY3" fmla="*/ 824 h 125239"/>
                </a:gdLst>
                <a:ahLst/>
                <a:cxnLst>
                  <a:cxn ang="0">
                    <a:pos x="connsiteX0" y="connsiteY0"/>
                  </a:cxn>
                  <a:cxn ang="0">
                    <a:pos x="connsiteX1" y="connsiteY1"/>
                  </a:cxn>
                  <a:cxn ang="0">
                    <a:pos x="connsiteX2" y="connsiteY2"/>
                  </a:cxn>
                  <a:cxn ang="0">
                    <a:pos x="connsiteX3" y="connsiteY3"/>
                  </a:cxn>
                </a:cxnLst>
                <a:rect l="l" t="t" r="r" b="b"/>
                <a:pathLst>
                  <a:path w="11535" h="125239">
                    <a:moveTo>
                      <a:pt x="3790" y="0"/>
                    </a:moveTo>
                    <a:lnTo>
                      <a:pt x="0" y="126228"/>
                    </a:lnTo>
                    <a:lnTo>
                      <a:pt x="9887" y="125733"/>
                    </a:lnTo>
                    <a:lnTo>
                      <a:pt x="12853" y="824"/>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2" name="任意多边形: 形状 331"/>
              <p:cNvSpPr/>
              <p:nvPr/>
            </p:nvSpPr>
            <p:spPr>
              <a:xfrm>
                <a:off x="5991869" y="6708350"/>
                <a:ext cx="11535" cy="121943"/>
              </a:xfrm>
              <a:custGeom>
                <a:avLst/>
                <a:gdLst>
                  <a:gd name="connsiteX0" fmla="*/ 3296 w 11535"/>
                  <a:gd name="connsiteY0" fmla="*/ 0 h 121943"/>
                  <a:gd name="connsiteX1" fmla="*/ 0 w 11535"/>
                  <a:gd name="connsiteY1" fmla="*/ 122932 h 121943"/>
                  <a:gd name="connsiteX2" fmla="*/ 9887 w 11535"/>
                  <a:gd name="connsiteY2" fmla="*/ 122438 h 121943"/>
                  <a:gd name="connsiteX3" fmla="*/ 12030 w 11535"/>
                  <a:gd name="connsiteY3" fmla="*/ 989 h 121943"/>
                </a:gdLst>
                <a:ahLst/>
                <a:cxnLst>
                  <a:cxn ang="0">
                    <a:pos x="connsiteX0" y="connsiteY0"/>
                  </a:cxn>
                  <a:cxn ang="0">
                    <a:pos x="connsiteX1" y="connsiteY1"/>
                  </a:cxn>
                  <a:cxn ang="0">
                    <a:pos x="connsiteX2" y="connsiteY2"/>
                  </a:cxn>
                  <a:cxn ang="0">
                    <a:pos x="connsiteX3" y="connsiteY3"/>
                  </a:cxn>
                </a:cxnLst>
                <a:rect l="l" t="t" r="r" b="b"/>
                <a:pathLst>
                  <a:path w="11535" h="121943">
                    <a:moveTo>
                      <a:pt x="3296" y="0"/>
                    </a:moveTo>
                    <a:lnTo>
                      <a:pt x="0" y="122932"/>
                    </a:lnTo>
                    <a:lnTo>
                      <a:pt x="9887" y="122438"/>
                    </a:lnTo>
                    <a:lnTo>
                      <a:pt x="12030" y="989"/>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3" name="任意多边形: 形状 332"/>
              <p:cNvSpPr/>
              <p:nvPr/>
            </p:nvSpPr>
            <p:spPr>
              <a:xfrm>
                <a:off x="6089589" y="6708020"/>
                <a:ext cx="9887" cy="121943"/>
              </a:xfrm>
              <a:custGeom>
                <a:avLst/>
                <a:gdLst>
                  <a:gd name="connsiteX0" fmla="*/ 1154 w 9887"/>
                  <a:gd name="connsiteY0" fmla="*/ 494 h 121943"/>
                  <a:gd name="connsiteX1" fmla="*/ 0 w 9887"/>
                  <a:gd name="connsiteY1" fmla="*/ 123097 h 121943"/>
                  <a:gd name="connsiteX2" fmla="*/ 9887 w 9887"/>
                  <a:gd name="connsiteY2" fmla="*/ 122438 h 121943"/>
                  <a:gd name="connsiteX3" fmla="*/ 9887 w 9887"/>
                  <a:gd name="connsiteY3" fmla="*/ 0 h 121943"/>
                </a:gdLst>
                <a:ahLst/>
                <a:cxnLst>
                  <a:cxn ang="0">
                    <a:pos x="connsiteX0" y="connsiteY0"/>
                  </a:cxn>
                  <a:cxn ang="0">
                    <a:pos x="connsiteX1" y="connsiteY1"/>
                  </a:cxn>
                  <a:cxn ang="0">
                    <a:pos x="connsiteX2" y="connsiteY2"/>
                  </a:cxn>
                  <a:cxn ang="0">
                    <a:pos x="connsiteX3" y="connsiteY3"/>
                  </a:cxn>
                </a:cxnLst>
                <a:rect l="l" t="t" r="r" b="b"/>
                <a:pathLst>
                  <a:path w="9887" h="121943">
                    <a:moveTo>
                      <a:pt x="1154" y="494"/>
                    </a:moveTo>
                    <a:lnTo>
                      <a:pt x="0" y="123097"/>
                    </a:lnTo>
                    <a:lnTo>
                      <a:pt x="9887" y="122438"/>
                    </a:lnTo>
                    <a:lnTo>
                      <a:pt x="9887"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4" name="任意多边形: 形状 333"/>
              <p:cNvSpPr/>
              <p:nvPr/>
            </p:nvSpPr>
            <p:spPr>
              <a:xfrm>
                <a:off x="6196701" y="6699339"/>
                <a:ext cx="11535" cy="123591"/>
              </a:xfrm>
              <a:custGeom>
                <a:avLst/>
                <a:gdLst>
                  <a:gd name="connsiteX0" fmla="*/ 0 w 11535"/>
                  <a:gd name="connsiteY0" fmla="*/ 494 h 123591"/>
                  <a:gd name="connsiteX1" fmla="*/ 2637 w 11535"/>
                  <a:gd name="connsiteY1" fmla="*/ 124250 h 123591"/>
                  <a:gd name="connsiteX2" fmla="*/ 12689 w 11535"/>
                  <a:gd name="connsiteY2" fmla="*/ 124086 h 123591"/>
                  <a:gd name="connsiteX3" fmla="*/ 8899 w 11535"/>
                  <a:gd name="connsiteY3" fmla="*/ 0 h 123591"/>
                </a:gdLst>
                <a:ahLst/>
                <a:cxnLst>
                  <a:cxn ang="0">
                    <a:pos x="connsiteX0" y="connsiteY0"/>
                  </a:cxn>
                  <a:cxn ang="0">
                    <a:pos x="connsiteX1" y="connsiteY1"/>
                  </a:cxn>
                  <a:cxn ang="0">
                    <a:pos x="connsiteX2" y="connsiteY2"/>
                  </a:cxn>
                  <a:cxn ang="0">
                    <a:pos x="connsiteX3" y="connsiteY3"/>
                  </a:cxn>
                </a:cxnLst>
                <a:rect l="l" t="t" r="r" b="b"/>
                <a:pathLst>
                  <a:path w="11535" h="123591">
                    <a:moveTo>
                      <a:pt x="0" y="494"/>
                    </a:moveTo>
                    <a:lnTo>
                      <a:pt x="2637" y="124250"/>
                    </a:lnTo>
                    <a:lnTo>
                      <a:pt x="12689" y="124086"/>
                    </a:lnTo>
                    <a:lnTo>
                      <a:pt x="889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5" name="任意多边形: 形状 334"/>
              <p:cNvSpPr/>
              <p:nvPr/>
            </p:nvSpPr>
            <p:spPr>
              <a:xfrm>
                <a:off x="6283709" y="6698153"/>
                <a:ext cx="11535" cy="131831"/>
              </a:xfrm>
              <a:custGeom>
                <a:avLst/>
                <a:gdLst>
                  <a:gd name="connsiteX0" fmla="*/ 0 w 11535"/>
                  <a:gd name="connsiteY0" fmla="*/ 824 h 131830"/>
                  <a:gd name="connsiteX1" fmla="*/ 2637 w 11535"/>
                  <a:gd name="connsiteY1" fmla="*/ 132490 h 131830"/>
                  <a:gd name="connsiteX2" fmla="*/ 12689 w 11535"/>
                  <a:gd name="connsiteY2" fmla="*/ 132325 h 131830"/>
                  <a:gd name="connsiteX3" fmla="*/ 8569 w 11535"/>
                  <a:gd name="connsiteY3" fmla="*/ 0 h 131830"/>
                </a:gdLst>
                <a:ahLst/>
                <a:cxnLst>
                  <a:cxn ang="0">
                    <a:pos x="connsiteX0" y="connsiteY0"/>
                  </a:cxn>
                  <a:cxn ang="0">
                    <a:pos x="connsiteX1" y="connsiteY1"/>
                  </a:cxn>
                  <a:cxn ang="0">
                    <a:pos x="connsiteX2" y="connsiteY2"/>
                  </a:cxn>
                  <a:cxn ang="0">
                    <a:pos x="connsiteX3" y="connsiteY3"/>
                  </a:cxn>
                </a:cxnLst>
                <a:rect l="l" t="t" r="r" b="b"/>
                <a:pathLst>
                  <a:path w="11535" h="131830">
                    <a:moveTo>
                      <a:pt x="0" y="824"/>
                    </a:moveTo>
                    <a:lnTo>
                      <a:pt x="2637" y="132490"/>
                    </a:lnTo>
                    <a:lnTo>
                      <a:pt x="12689" y="132325"/>
                    </a:lnTo>
                    <a:lnTo>
                      <a:pt x="8569" y="0"/>
                    </a:lnTo>
                    <a:close/>
                  </a:path>
                </a:pathLst>
              </a:custGeom>
              <a:gradFill>
                <a:gsLst>
                  <a:gs pos="0">
                    <a:schemeClr val="bg1"/>
                  </a:gs>
                  <a:gs pos="100000">
                    <a:schemeClr val="bg1">
                      <a:alpha val="0"/>
                    </a:schemeClr>
                  </a:gs>
                </a:gsLst>
                <a:lin ang="5400000" scaled="1"/>
              </a:gradFill>
              <a:ln w="1640" cap="flat">
                <a:noFill/>
                <a:prstDash val="solid"/>
                <a:miter/>
              </a:ln>
            </p:spPr>
            <p:txBody>
              <a:bodyPr rtlCol="0" anchor="ctr"/>
              <a:lstStyle/>
              <a:p>
                <a:endParaRPr lang="en-US"/>
              </a:p>
            </p:txBody>
          </p:sp>
          <p:sp>
            <p:nvSpPr>
              <p:cNvPr id="336" name="任意多边形: 形状 335"/>
              <p:cNvSpPr/>
              <p:nvPr/>
            </p:nvSpPr>
            <p:spPr>
              <a:xfrm>
                <a:off x="5493055" y="6240569"/>
                <a:ext cx="1648" cy="1648"/>
              </a:xfrm>
              <a:custGeom>
                <a:avLst/>
                <a:gdLst/>
                <a:ahLst/>
                <a:cxnLst/>
                <a:rect l="l" t="t" r="r" b="b"/>
                <a:pathLst>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7" name="任意多边形: 形状 336"/>
              <p:cNvSpPr/>
              <p:nvPr/>
            </p:nvSpPr>
            <p:spPr>
              <a:xfrm>
                <a:off x="5734305" y="6653858"/>
                <a:ext cx="626196" cy="72507"/>
              </a:xfrm>
              <a:custGeom>
                <a:avLst/>
                <a:gdLst>
                  <a:gd name="connsiteX0" fmla="*/ 570168 w 626195"/>
                  <a:gd name="connsiteY0" fmla="*/ 50260 h 72506"/>
                  <a:gd name="connsiteX1" fmla="*/ 561599 w 626195"/>
                  <a:gd name="connsiteY1" fmla="*/ 45317 h 72506"/>
                  <a:gd name="connsiteX2" fmla="*/ 78274 w 626195"/>
                  <a:gd name="connsiteY2" fmla="*/ 47624 h 72506"/>
                  <a:gd name="connsiteX3" fmla="*/ 23070 w 626195"/>
                  <a:gd name="connsiteY3" fmla="*/ 73990 h 72506"/>
                  <a:gd name="connsiteX4" fmla="*/ 0 w 626195"/>
                  <a:gd name="connsiteY4" fmla="*/ 66245 h 72506"/>
                  <a:gd name="connsiteX5" fmla="*/ 7415 w 626195"/>
                  <a:gd name="connsiteY5" fmla="*/ 42515 h 72506"/>
                  <a:gd name="connsiteX6" fmla="*/ 73825 w 626195"/>
                  <a:gd name="connsiteY6" fmla="*/ 2142 h 72506"/>
                  <a:gd name="connsiteX7" fmla="*/ 559621 w 626195"/>
                  <a:gd name="connsiteY7" fmla="*/ 0 h 72506"/>
                  <a:gd name="connsiteX8" fmla="*/ 622241 w 626195"/>
                  <a:gd name="connsiteY8" fmla="*/ 39220 h 72506"/>
                  <a:gd name="connsiteX9" fmla="*/ 627679 w 626195"/>
                  <a:gd name="connsiteY9" fmla="*/ 63773 h 72506"/>
                  <a:gd name="connsiteX10" fmla="*/ 608563 w 626195"/>
                  <a:gd name="connsiteY10" fmla="*/ 70365 h 72506"/>
                  <a:gd name="connsiteX11" fmla="*/ 577089 w 626195"/>
                  <a:gd name="connsiteY11" fmla="*/ 53886 h 72506"/>
                  <a:gd name="connsiteX12" fmla="*/ 570168 w 626195"/>
                  <a:gd name="connsiteY12" fmla="*/ 50260 h 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195" h="72506">
                    <a:moveTo>
                      <a:pt x="570168" y="50260"/>
                    </a:moveTo>
                    <a:lnTo>
                      <a:pt x="561599" y="45317"/>
                    </a:lnTo>
                    <a:cubicBezTo>
                      <a:pt x="352317" y="69541"/>
                      <a:pt x="78274" y="47624"/>
                      <a:pt x="78274" y="47624"/>
                    </a:cubicBezTo>
                    <a:lnTo>
                      <a:pt x="23070" y="73990"/>
                    </a:lnTo>
                    <a:lnTo>
                      <a:pt x="0" y="66245"/>
                    </a:lnTo>
                    <a:lnTo>
                      <a:pt x="7415" y="42515"/>
                    </a:lnTo>
                    <a:lnTo>
                      <a:pt x="73825" y="2142"/>
                    </a:lnTo>
                    <a:cubicBezTo>
                      <a:pt x="73825" y="2142"/>
                      <a:pt x="400436" y="30651"/>
                      <a:pt x="559621" y="0"/>
                    </a:cubicBezTo>
                    <a:lnTo>
                      <a:pt x="622241" y="39220"/>
                    </a:lnTo>
                    <a:lnTo>
                      <a:pt x="627679" y="63773"/>
                    </a:lnTo>
                    <a:lnTo>
                      <a:pt x="608563" y="70365"/>
                    </a:lnTo>
                    <a:lnTo>
                      <a:pt x="577089" y="53886"/>
                    </a:lnTo>
                    <a:lnTo>
                      <a:pt x="570168" y="50260"/>
                    </a:lnTo>
                    <a:close/>
                  </a:path>
                </a:pathLst>
              </a:custGeom>
              <a:grpFill/>
              <a:ln w="1640" cap="flat">
                <a:gradFill>
                  <a:gsLst>
                    <a:gs pos="0">
                      <a:schemeClr val="bg1"/>
                    </a:gs>
                    <a:gs pos="100000">
                      <a:schemeClr val="bg1"/>
                    </a:gs>
                  </a:gsLst>
                  <a:lin ang="5400000" scaled="1"/>
                </a:gradFill>
                <a:prstDash val="solid"/>
                <a:miter/>
              </a:ln>
            </p:spPr>
            <p:txBody>
              <a:bodyPr rtlCol="0" anchor="ctr"/>
              <a:lstStyle/>
              <a:p>
                <a:endParaRPr lang="en-US"/>
              </a:p>
            </p:txBody>
          </p:sp>
          <p:sp>
            <p:nvSpPr>
              <p:cNvPr id="338" name="任意多边形: 形状 337"/>
              <p:cNvSpPr/>
              <p:nvPr/>
            </p:nvSpPr>
            <p:spPr>
              <a:xfrm>
                <a:off x="5612527" y="6315383"/>
                <a:ext cx="13183" cy="537209"/>
              </a:xfrm>
              <a:custGeom>
                <a:avLst/>
                <a:gdLst>
                  <a:gd name="connsiteX0" fmla="*/ 13183 w 13183"/>
                  <a:gd name="connsiteY0" fmla="*/ 0 h 537209"/>
                  <a:gd name="connsiteX1" fmla="*/ 0 w 13183"/>
                  <a:gd name="connsiteY1" fmla="*/ 538363 h 537209"/>
                </a:gdLst>
                <a:ahLst/>
                <a:cxnLst>
                  <a:cxn ang="0">
                    <a:pos x="connsiteX0" y="connsiteY0"/>
                  </a:cxn>
                  <a:cxn ang="0">
                    <a:pos x="connsiteX1" y="connsiteY1"/>
                  </a:cxn>
                </a:cxnLst>
                <a:rect l="l" t="t" r="r" b="b"/>
                <a:pathLst>
                  <a:path w="13183" h="537209">
                    <a:moveTo>
                      <a:pt x="13183" y="0"/>
                    </a:moveTo>
                    <a:lnTo>
                      <a:pt x="0" y="538363"/>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39" name="任意多边形: 形状 338"/>
              <p:cNvSpPr/>
              <p:nvPr/>
            </p:nvSpPr>
            <p:spPr>
              <a:xfrm>
                <a:off x="6457396" y="6315383"/>
                <a:ext cx="9887" cy="538857"/>
              </a:xfrm>
              <a:custGeom>
                <a:avLst/>
                <a:gdLst>
                  <a:gd name="connsiteX0" fmla="*/ 0 w 9887"/>
                  <a:gd name="connsiteY0" fmla="*/ 0 h 538857"/>
                  <a:gd name="connsiteX1" fmla="*/ 10217 w 9887"/>
                  <a:gd name="connsiteY1" fmla="*/ 539681 h 538857"/>
                </a:gdLst>
                <a:ahLst/>
                <a:cxnLst>
                  <a:cxn ang="0">
                    <a:pos x="connsiteX0" y="connsiteY0"/>
                  </a:cxn>
                  <a:cxn ang="0">
                    <a:pos x="connsiteX1" y="connsiteY1"/>
                  </a:cxn>
                </a:cxnLst>
                <a:rect l="l" t="t" r="r" b="b"/>
                <a:pathLst>
                  <a:path w="9887" h="538857">
                    <a:moveTo>
                      <a:pt x="0" y="0"/>
                    </a:moveTo>
                    <a:lnTo>
                      <a:pt x="10217" y="539681"/>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0" name="任意多边形: 形状 339"/>
              <p:cNvSpPr/>
              <p:nvPr/>
            </p:nvSpPr>
            <p:spPr>
              <a:xfrm>
                <a:off x="5649769" y="6264298"/>
                <a:ext cx="13183" cy="593237"/>
              </a:xfrm>
              <a:custGeom>
                <a:avLst/>
                <a:gdLst>
                  <a:gd name="connsiteX0" fmla="*/ 13842 w 13183"/>
                  <a:gd name="connsiteY0" fmla="*/ 0 h 593237"/>
                  <a:gd name="connsiteX1" fmla="*/ 0 w 13183"/>
                  <a:gd name="connsiteY1" fmla="*/ 593897 h 593237"/>
                </a:gdLst>
                <a:ahLst/>
                <a:cxnLst>
                  <a:cxn ang="0">
                    <a:pos x="connsiteX0" y="connsiteY0"/>
                  </a:cxn>
                  <a:cxn ang="0">
                    <a:pos x="connsiteX1" y="connsiteY1"/>
                  </a:cxn>
                </a:cxnLst>
                <a:rect l="l" t="t" r="r" b="b"/>
                <a:pathLst>
                  <a:path w="13183" h="593237">
                    <a:moveTo>
                      <a:pt x="13842" y="0"/>
                    </a:moveTo>
                    <a:lnTo>
                      <a:pt x="0" y="593897"/>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1" name="任意多边形: 形状 340"/>
              <p:cNvSpPr/>
              <p:nvPr/>
            </p:nvSpPr>
            <p:spPr>
              <a:xfrm>
                <a:off x="6426416" y="6275010"/>
                <a:ext cx="6592" cy="583350"/>
              </a:xfrm>
              <a:custGeom>
                <a:avLst/>
                <a:gdLst>
                  <a:gd name="connsiteX0" fmla="*/ 0 w 6591"/>
                  <a:gd name="connsiteY0" fmla="*/ 0 h 583350"/>
                  <a:gd name="connsiteX1" fmla="*/ 7416 w 6591"/>
                  <a:gd name="connsiteY1" fmla="*/ 583350 h 583350"/>
                </a:gdLst>
                <a:ahLst/>
                <a:cxnLst>
                  <a:cxn ang="0">
                    <a:pos x="connsiteX0" y="connsiteY0"/>
                  </a:cxn>
                  <a:cxn ang="0">
                    <a:pos x="connsiteX1" y="connsiteY1"/>
                  </a:cxn>
                </a:cxnLst>
                <a:rect l="l" t="t" r="r" b="b"/>
                <a:pathLst>
                  <a:path w="6591" h="583350">
                    <a:moveTo>
                      <a:pt x="0" y="0"/>
                    </a:moveTo>
                    <a:lnTo>
                      <a:pt x="7416" y="583350"/>
                    </a:lnTo>
                  </a:path>
                </a:pathLst>
              </a:custGeom>
              <a:grpFill/>
              <a:ln w="6559"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2" name="任意多边形: 形状 341"/>
              <p:cNvSpPr/>
              <p:nvPr/>
            </p:nvSpPr>
            <p:spPr>
              <a:xfrm>
                <a:off x="5734964" y="6823590"/>
                <a:ext cx="631139" cy="57676"/>
              </a:xfrm>
              <a:custGeom>
                <a:avLst/>
                <a:gdLst>
                  <a:gd name="connsiteX0" fmla="*/ 0 w 631139"/>
                  <a:gd name="connsiteY0" fmla="*/ 39220 h 57675"/>
                  <a:gd name="connsiteX1" fmla="*/ 632128 w 631139"/>
                  <a:gd name="connsiteY1" fmla="*/ 43834 h 57675"/>
                  <a:gd name="connsiteX2" fmla="*/ 628008 w 631139"/>
                  <a:gd name="connsiteY2" fmla="*/ 40044 h 57675"/>
                  <a:gd name="connsiteX3" fmla="*/ 615979 w 631139"/>
                  <a:gd name="connsiteY3" fmla="*/ 13677 h 57675"/>
                  <a:gd name="connsiteX4" fmla="*/ 605597 w 631139"/>
                  <a:gd name="connsiteY4" fmla="*/ 0 h 57675"/>
                  <a:gd name="connsiteX5" fmla="*/ 20928 w 631139"/>
                  <a:gd name="connsiteY5" fmla="*/ 4449 h 57675"/>
                  <a:gd name="connsiteX6" fmla="*/ 5438 w 631139"/>
                  <a:gd name="connsiteY6" fmla="*/ 22246 h 57675"/>
                  <a:gd name="connsiteX7" fmla="*/ 0 w 631139"/>
                  <a:gd name="connsiteY7" fmla="*/ 39220 h 5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39" h="57675">
                    <a:moveTo>
                      <a:pt x="0" y="39220"/>
                    </a:moveTo>
                    <a:cubicBezTo>
                      <a:pt x="0" y="39220"/>
                      <a:pt x="334520" y="77780"/>
                      <a:pt x="632128" y="43834"/>
                    </a:cubicBezTo>
                    <a:lnTo>
                      <a:pt x="628008" y="40044"/>
                    </a:lnTo>
                    <a:lnTo>
                      <a:pt x="615979" y="13677"/>
                    </a:lnTo>
                    <a:lnTo>
                      <a:pt x="605597" y="0"/>
                    </a:lnTo>
                    <a:lnTo>
                      <a:pt x="20928" y="4449"/>
                    </a:lnTo>
                    <a:lnTo>
                      <a:pt x="5438" y="22246"/>
                    </a:lnTo>
                    <a:lnTo>
                      <a:pt x="0" y="3922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sp>
            <p:nvSpPr>
              <p:cNvPr id="343" name="任意多边形: 形状 342"/>
              <p:cNvSpPr/>
              <p:nvPr/>
            </p:nvSpPr>
            <p:spPr>
              <a:xfrm>
                <a:off x="5719474" y="6327248"/>
                <a:ext cx="660801" cy="64267"/>
              </a:xfrm>
              <a:custGeom>
                <a:avLst/>
                <a:gdLst>
                  <a:gd name="connsiteX0" fmla="*/ 3625 w 660801"/>
                  <a:gd name="connsiteY0" fmla="*/ 0 h 64267"/>
                  <a:gd name="connsiteX1" fmla="*/ 660801 w 660801"/>
                  <a:gd name="connsiteY1" fmla="*/ 494 h 64267"/>
                  <a:gd name="connsiteX2" fmla="*/ 656352 w 660801"/>
                  <a:gd name="connsiteY2" fmla="*/ 19445 h 64267"/>
                  <a:gd name="connsiteX3" fmla="*/ 0 w 660801"/>
                  <a:gd name="connsiteY3" fmla="*/ 21093 h 64267"/>
                  <a:gd name="connsiteX4" fmla="*/ 3625 w 660801"/>
                  <a:gd name="connsiteY4" fmla="*/ 0 h 6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01" h="64267">
                    <a:moveTo>
                      <a:pt x="3625" y="0"/>
                    </a:moveTo>
                    <a:cubicBezTo>
                      <a:pt x="3625" y="0"/>
                      <a:pt x="291511" y="77121"/>
                      <a:pt x="660801" y="494"/>
                    </a:cubicBezTo>
                    <a:lnTo>
                      <a:pt x="656352" y="19445"/>
                    </a:lnTo>
                    <a:cubicBezTo>
                      <a:pt x="656352" y="19445"/>
                      <a:pt x="360886" y="120790"/>
                      <a:pt x="0" y="21093"/>
                    </a:cubicBezTo>
                    <a:lnTo>
                      <a:pt x="3625" y="0"/>
                    </a:lnTo>
                    <a:close/>
                  </a:path>
                </a:pathLst>
              </a:custGeom>
              <a:grpFill/>
              <a:ln w="1640" cap="flat">
                <a:gradFill>
                  <a:gsLst>
                    <a:gs pos="0">
                      <a:schemeClr val="bg1"/>
                    </a:gs>
                    <a:gs pos="100000">
                      <a:schemeClr val="bg1">
                        <a:alpha val="0"/>
                      </a:schemeClr>
                    </a:gs>
                  </a:gsLst>
                  <a:lin ang="5400000" scaled="1"/>
                </a:gradFill>
                <a:prstDash val="solid"/>
                <a:miter/>
              </a:ln>
            </p:spPr>
            <p:txBody>
              <a:bodyPr rtlCol="0" anchor="ctr"/>
              <a:lstStyle/>
              <a:p>
                <a:endParaRPr lang="en-US"/>
              </a:p>
            </p:txBody>
          </p:sp>
        </p:grpSp>
        <p:sp>
          <p:nvSpPr>
            <p:cNvPr id="224" name="文本框 223"/>
            <p:cNvSpPr txBox="1"/>
            <p:nvPr/>
          </p:nvSpPr>
          <p:spPr>
            <a:xfrm>
              <a:off x="5760611" y="6524664"/>
              <a:ext cx="590332" cy="184666"/>
            </a:xfrm>
            <a:prstGeom prst="rect">
              <a:avLst/>
            </a:prstGeom>
            <a:noFill/>
          </p:spPr>
          <p:txBody>
            <a:bodyPr wrap="square" rtlCol="0">
              <a:spAutoFit/>
            </a:bodyPr>
            <a:lstStyle/>
            <a:p>
              <a:pPr algn="ctr"/>
              <a:r>
                <a:rPr lang="zh-CN" altLang="en-US" sz="600">
                  <a:solidFill>
                    <a:schemeClr val="bg1"/>
                  </a:solidFill>
                  <a:latin typeface="中山行书百年纪念版" panose="02010609000101010101" pitchFamily="49" charset="-122"/>
                  <a:ea typeface="中山行书百年纪念版" panose="02010609000101010101" pitchFamily="49" charset="-122"/>
                </a:rPr>
                <a:t>图书馆</a:t>
              </a:r>
              <a:endParaRPr lang="en-US" sz="600">
                <a:solidFill>
                  <a:schemeClr val="bg1"/>
                </a:solidFill>
                <a:latin typeface="中山行书百年纪念版" panose="02010609000101010101" pitchFamily="49" charset="-122"/>
                <a:ea typeface="中山行书百年纪念版" panose="02010609000101010101" pitchFamily="49" charset="-122"/>
              </a:endParaRPr>
            </a:p>
          </p:txBody>
        </p:sp>
      </p:grpSp>
      <p:pic>
        <p:nvPicPr>
          <p:cNvPr id="6" name="图片占位符 5" descr="logo_看图王"/>
          <p:cNvPicPr>
            <a:picLocks noChangeAspect="1"/>
          </p:cNvPicPr>
          <p:nvPr>
            <p:ph type="pic" sz="quarter" idx="10"/>
          </p:nvPr>
        </p:nvPicPr>
        <p:blipFill>
          <a:blip r:embed="rId2"/>
          <a:stretch>
            <a:fillRect/>
          </a:stretch>
        </p:blipFill>
        <p:spPr>
          <a:xfrm>
            <a:off x="10568305" y="0"/>
            <a:ext cx="1623987" cy="756000"/>
          </a:xfrm>
          <a:prstGeom prst="rect">
            <a:avLst/>
          </a:prstGeom>
        </p:spPr>
      </p:pic>
    </p:spTree>
  </p:cSld>
  <p:clrMapOvr>
    <a:masterClrMapping/>
  </p:clrMapOvr>
  <p:transition spd="slow" advTm="4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0" y="19472"/>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676442" y="-12281"/>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7"/>
          <p:cNvSpPr txBox="1"/>
          <p:nvPr/>
        </p:nvSpPr>
        <p:spPr>
          <a:xfrm>
            <a:off x="3470825" y="244689"/>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6778549" y="215903"/>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市场分析</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8480349" y="215904"/>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10182151" y="215903"/>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2" name="组合 11"/>
          <p:cNvGrpSpPr/>
          <p:nvPr/>
        </p:nvGrpSpPr>
        <p:grpSpPr>
          <a:xfrm>
            <a:off x="430536" y="997878"/>
            <a:ext cx="3040289" cy="548867"/>
            <a:chOff x="430536" y="997878"/>
            <a:chExt cx="3040289" cy="548867"/>
          </a:xfrm>
        </p:grpSpPr>
        <p:sp>
          <p:nvSpPr>
            <p:cNvPr id="17" name="TextBox 6"/>
            <p:cNvSpPr txBox="1"/>
            <p:nvPr/>
          </p:nvSpPr>
          <p:spPr>
            <a:xfrm>
              <a:off x="1274225" y="1018920"/>
              <a:ext cx="2196600"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1.2</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新闻动态</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430536" y="997878"/>
              <a:ext cx="955204" cy="5488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6" name="文本框 5"/>
          <p:cNvSpPr txBox="1"/>
          <p:nvPr/>
        </p:nvSpPr>
        <p:spPr>
          <a:xfrm>
            <a:off x="5131944" y="237679"/>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4970000" y="304438"/>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626473" y="1868916"/>
            <a:ext cx="10939054" cy="4703992"/>
            <a:chOff x="429672" y="1405719"/>
            <a:chExt cx="11198230" cy="5076968"/>
          </a:xfrm>
        </p:grpSpPr>
        <p:pic>
          <p:nvPicPr>
            <p:cNvPr id="32" name="图片 31" descr="1313.JPG"/>
            <p:cNvPicPr>
              <a:picLocks noChangeAspect="1"/>
            </p:cNvPicPr>
            <p:nvPr/>
          </p:nvPicPr>
          <p:blipFill>
            <a:blip r:embed="rId1" cstate="print"/>
            <a:stretch>
              <a:fillRect/>
            </a:stretch>
          </p:blipFill>
          <p:spPr>
            <a:xfrm>
              <a:off x="4039743" y="1405719"/>
              <a:ext cx="3376666" cy="5076968"/>
            </a:xfrm>
            <a:prstGeom prst="rect">
              <a:avLst/>
            </a:prstGeom>
          </p:spPr>
        </p:pic>
        <p:pic>
          <p:nvPicPr>
            <p:cNvPr id="33" name="图片 32" descr="11121.JPG"/>
            <p:cNvPicPr>
              <a:picLocks noChangeAspect="1"/>
            </p:cNvPicPr>
            <p:nvPr/>
          </p:nvPicPr>
          <p:blipFill>
            <a:blip r:embed="rId2" cstate="print"/>
            <a:stretch>
              <a:fillRect/>
            </a:stretch>
          </p:blipFill>
          <p:spPr>
            <a:xfrm>
              <a:off x="7789015" y="1433015"/>
              <a:ext cx="3838887" cy="5036024"/>
            </a:xfrm>
            <a:prstGeom prst="rect">
              <a:avLst/>
            </a:prstGeom>
          </p:spPr>
        </p:pic>
        <p:pic>
          <p:nvPicPr>
            <p:cNvPr id="34" name="图片 33" descr="1111111.JPG"/>
            <p:cNvPicPr>
              <a:picLocks noChangeAspect="1"/>
            </p:cNvPicPr>
            <p:nvPr/>
          </p:nvPicPr>
          <p:blipFill>
            <a:blip r:embed="rId3" cstate="print"/>
            <a:stretch>
              <a:fillRect/>
            </a:stretch>
          </p:blipFill>
          <p:spPr>
            <a:xfrm>
              <a:off x="429672" y="1433014"/>
              <a:ext cx="3200633" cy="5022377"/>
            </a:xfrm>
            <a:prstGeom prst="rect">
              <a:avLst/>
            </a:prstGeom>
          </p:spPr>
        </p:pic>
      </p:grpSp>
      <p:sp>
        <p:nvSpPr>
          <p:cNvPr id="28"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sp>
        <p:nvSpPr>
          <p:cNvPr id="35" name="矩形 34"/>
          <p:cNvSpPr/>
          <p:nvPr/>
        </p:nvSpPr>
        <p:spPr>
          <a:xfrm>
            <a:off x="1544373" y="0"/>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sp>
        <p:nvSpPr>
          <p:cNvPr id="36"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8" name="图片 37" descr="ABUIABAEGAAgk7GL1wUonrWM2QUwrAI4Wg.png"/>
          <p:cNvPicPr>
            <a:picLocks noChangeAspect="1"/>
          </p:cNvPicPr>
          <p:nvPr/>
        </p:nvPicPr>
        <p:blipFill>
          <a:blip r:embed="rId4" cstate="print">
            <a:duotone>
              <a:schemeClr val="accent2">
                <a:shade val="45000"/>
                <a:satMod val="135000"/>
              </a:schemeClr>
              <a:prstClr val="white"/>
            </a:duotone>
          </a:blip>
          <a:stretch>
            <a:fillRect/>
          </a:stretch>
        </p:blipFill>
        <p:spPr>
          <a:xfrm>
            <a:off x="9139076" y="-13345"/>
            <a:ext cx="3047999" cy="914400"/>
          </a:xfrm>
          <a:prstGeom prst="rect">
            <a:avLst/>
          </a:prstGeom>
        </p:spPr>
      </p:pic>
      <p:sp>
        <p:nvSpPr>
          <p:cNvPr id="39"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40"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市场分析</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矩形 4"/>
          <p:cNvSpPr/>
          <p:nvPr/>
        </p:nvSpPr>
        <p:spPr>
          <a:xfrm>
            <a:off x="-4925" y="19472"/>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49" name="直接连接符 48"/>
          <p:cNvCxnSpPr/>
          <p:nvPr/>
        </p:nvCxnSpPr>
        <p:spPr>
          <a:xfrm>
            <a:off x="7417465"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987722" y="31271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477932"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9049229"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7"/>
          <p:cNvSpPr txBox="1"/>
          <p:nvPr/>
        </p:nvSpPr>
        <p:spPr>
          <a:xfrm>
            <a:off x="1693391" y="215948"/>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60" name="TextBox 11"/>
          <p:cNvSpPr txBox="1"/>
          <p:nvPr/>
        </p:nvSpPr>
        <p:spPr>
          <a:xfrm>
            <a:off x="7534278" y="23644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537159" y="10436"/>
            <a:ext cx="5842410" cy="816000"/>
            <a:chOff x="1537159" y="10436"/>
            <a:chExt cx="5842410" cy="816000"/>
          </a:xfrm>
        </p:grpSpPr>
        <p:sp>
          <p:nvSpPr>
            <p:cNvPr id="55" name="矩形 54"/>
            <p:cNvSpPr/>
            <p:nvPr/>
          </p:nvSpPr>
          <p:spPr>
            <a:xfrm>
              <a:off x="1537159" y="10436"/>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57" name="TextBox 9"/>
            <p:cNvSpPr txBox="1"/>
            <p:nvPr/>
          </p:nvSpPr>
          <p:spPr>
            <a:xfrm>
              <a:off x="4584589" y="257618"/>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8" name="TextBox 10"/>
            <p:cNvSpPr txBox="1"/>
            <p:nvPr/>
          </p:nvSpPr>
          <p:spPr>
            <a:xfrm>
              <a:off x="6035569" y="2476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3265564" y="239070"/>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grpSp>
      <p:pic>
        <p:nvPicPr>
          <p:cNvPr id="15" name="图片 14" descr="未标题-1"/>
          <p:cNvPicPr>
            <a:picLocks noChangeAspect="1"/>
          </p:cNvPicPr>
          <p:nvPr/>
        </p:nvPicPr>
        <p:blipFill>
          <a:blip r:embed="rId5"/>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0" y="19472"/>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3" name="直接连接符 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676442" y="-12281"/>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cxnSp>
        <p:nvCxnSpPr>
          <p:cNvPr id="5" name="直接连接符 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7"/>
          <p:cNvSpPr txBox="1"/>
          <p:nvPr/>
        </p:nvSpPr>
        <p:spPr>
          <a:xfrm>
            <a:off x="3470825" y="244689"/>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TextBox 9"/>
          <p:cNvSpPr txBox="1"/>
          <p:nvPr/>
        </p:nvSpPr>
        <p:spPr>
          <a:xfrm>
            <a:off x="6778549" y="215903"/>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市场分析</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8480349" y="215904"/>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10182151" y="215903"/>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5616"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文本框 63"/>
          <p:cNvSpPr txBox="1">
            <a:spLocks noChangeArrowheads="1"/>
          </p:cNvSpPr>
          <p:nvPr/>
        </p:nvSpPr>
        <p:spPr bwMode="auto">
          <a:xfrm>
            <a:off x="5603938" y="265086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1</a:t>
            </a:r>
            <a:endParaRPr lang="zh-CN" altLang="en-US" sz="2565" b="1" dirty="0">
              <a:solidFill>
                <a:schemeClr val="bg1"/>
              </a:solidFill>
            </a:endParaRPr>
          </a:p>
        </p:txBody>
      </p:sp>
      <p:sp>
        <p:nvSpPr>
          <p:cNvPr id="44" name="文本框 64"/>
          <p:cNvSpPr txBox="1">
            <a:spLocks noChangeArrowheads="1"/>
          </p:cNvSpPr>
          <p:nvPr/>
        </p:nvSpPr>
        <p:spPr bwMode="auto">
          <a:xfrm>
            <a:off x="5618490" y="4883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4</a:t>
            </a:r>
            <a:endParaRPr lang="zh-CN" altLang="en-US" sz="2565" b="1">
              <a:solidFill>
                <a:schemeClr val="bg1"/>
              </a:solidFill>
            </a:endParaRPr>
          </a:p>
        </p:txBody>
      </p:sp>
      <p:sp>
        <p:nvSpPr>
          <p:cNvPr id="45" name="文本框 65"/>
          <p:cNvSpPr txBox="1">
            <a:spLocks noChangeArrowheads="1"/>
          </p:cNvSpPr>
          <p:nvPr/>
        </p:nvSpPr>
        <p:spPr bwMode="auto">
          <a:xfrm>
            <a:off x="4701709" y="4301067"/>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3</a:t>
            </a:r>
            <a:endParaRPr lang="zh-CN" altLang="en-US" sz="2565" b="1">
              <a:solidFill>
                <a:schemeClr val="bg1"/>
              </a:solidFill>
            </a:endParaRPr>
          </a:p>
        </p:txBody>
      </p:sp>
      <p:sp>
        <p:nvSpPr>
          <p:cNvPr id="46" name="文本框 66"/>
          <p:cNvSpPr txBox="1">
            <a:spLocks noChangeArrowheads="1"/>
          </p:cNvSpPr>
          <p:nvPr/>
        </p:nvSpPr>
        <p:spPr bwMode="auto">
          <a:xfrm>
            <a:off x="4679880" y="3206750"/>
            <a:ext cx="787269"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dirty="0">
                <a:solidFill>
                  <a:schemeClr val="bg1"/>
                </a:solidFill>
              </a:rPr>
              <a:t>2</a:t>
            </a:r>
            <a:endParaRPr lang="zh-CN" altLang="en-US" sz="2565" b="1" dirty="0">
              <a:solidFill>
                <a:schemeClr val="bg1"/>
              </a:solidFill>
            </a:endParaRPr>
          </a:p>
        </p:txBody>
      </p:sp>
      <p:sp>
        <p:nvSpPr>
          <p:cNvPr id="47" name="文本框 67"/>
          <p:cNvSpPr txBox="1">
            <a:spLocks noChangeArrowheads="1"/>
          </p:cNvSpPr>
          <p:nvPr/>
        </p:nvSpPr>
        <p:spPr bwMode="auto">
          <a:xfrm>
            <a:off x="6613854" y="4282150"/>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5</a:t>
            </a:r>
            <a:endParaRPr lang="zh-CN" altLang="en-US" sz="2565" b="1">
              <a:solidFill>
                <a:schemeClr val="bg1"/>
              </a:solidFill>
            </a:endParaRPr>
          </a:p>
        </p:txBody>
      </p:sp>
      <p:sp>
        <p:nvSpPr>
          <p:cNvPr id="48" name="文本框 77"/>
          <p:cNvSpPr txBox="1">
            <a:spLocks noChangeArrowheads="1"/>
          </p:cNvSpPr>
          <p:nvPr/>
        </p:nvSpPr>
        <p:spPr bwMode="auto">
          <a:xfrm>
            <a:off x="6640047" y="3187833"/>
            <a:ext cx="787268" cy="4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2565" b="1">
                <a:solidFill>
                  <a:schemeClr val="bg1"/>
                </a:solidFill>
              </a:rPr>
              <a:t>6</a:t>
            </a:r>
            <a:endParaRPr lang="zh-CN" altLang="en-US" sz="2565" b="1">
              <a:solidFill>
                <a:schemeClr val="bg1"/>
              </a:solidFill>
            </a:endParaRPr>
          </a:p>
        </p:txBody>
      </p:sp>
      <p:grpSp>
        <p:nvGrpSpPr>
          <p:cNvPr id="12" name="组合 11"/>
          <p:cNvGrpSpPr/>
          <p:nvPr/>
        </p:nvGrpSpPr>
        <p:grpSpPr>
          <a:xfrm>
            <a:off x="372387" y="1497302"/>
            <a:ext cx="3004170" cy="579732"/>
            <a:chOff x="372387" y="1497302"/>
            <a:chExt cx="3004170" cy="579732"/>
          </a:xfrm>
        </p:grpSpPr>
        <p:sp>
          <p:nvSpPr>
            <p:cNvPr id="17" name="TextBox 6"/>
            <p:cNvSpPr txBox="1"/>
            <p:nvPr/>
          </p:nvSpPr>
          <p:spPr>
            <a:xfrm>
              <a:off x="1179957" y="1549209"/>
              <a:ext cx="2196600" cy="527825"/>
            </a:xfrm>
            <a:prstGeom prst="rect">
              <a:avLst/>
            </a:prstGeom>
            <a:noFill/>
          </p:spPr>
          <p:txBody>
            <a:bodyPr wrap="square" lIns="0" tIns="48000" rIns="0" bIns="48000" rtlCol="0">
              <a:spAutoFit/>
            </a:bodyPr>
            <a:lstStyle/>
            <a:p>
              <a:pPr algn="ctr"/>
              <a:r>
                <a:rPr lang="en-US" altLang="zh-CN"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1.3</a:t>
              </a:r>
              <a:r>
                <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rPr>
                <a:t>市场分析</a:t>
              </a:r>
              <a:endParaRPr lang="zh-CN" altLang="en-US" sz="2800" b="1" dirty="0">
                <a:solidFill>
                  <a:schemeClr val="tx1">
                    <a:lumMod val="65000"/>
                    <a:lumOff val="35000"/>
                  </a:schemeClr>
                </a:solidFill>
                <a:highlight>
                  <a:srgbClr val="C0C0C0"/>
                </a:highlight>
                <a:latin typeface="微软雅黑" panose="020B0503020204020204" pitchFamily="34" charset="-122"/>
                <a:ea typeface="微软雅黑" panose="020B0503020204020204" pitchFamily="34" charset="-122"/>
              </a:endParaRPr>
            </a:p>
          </p:txBody>
        </p:sp>
        <p:sp>
          <p:nvSpPr>
            <p:cNvPr id="54" name="矩形 53"/>
            <p:cNvSpPr/>
            <p:nvPr/>
          </p:nvSpPr>
          <p:spPr>
            <a:xfrm>
              <a:off x="372387" y="1497302"/>
              <a:ext cx="955204" cy="5488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6" name="文本框 5"/>
          <p:cNvSpPr txBox="1"/>
          <p:nvPr/>
        </p:nvSpPr>
        <p:spPr>
          <a:xfrm>
            <a:off x="5131944" y="237679"/>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4970000" y="304438"/>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矩形 4"/>
          <p:cNvSpPr/>
          <p:nvPr/>
        </p:nvSpPr>
        <p:spPr>
          <a:xfrm>
            <a:off x="4925" y="0"/>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sp>
        <p:nvSpPr>
          <p:cNvPr id="35" name="矩形 34"/>
          <p:cNvSpPr/>
          <p:nvPr/>
        </p:nvSpPr>
        <p:spPr>
          <a:xfrm>
            <a:off x="1544373" y="0"/>
            <a:ext cx="1666001" cy="81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solidFill>
                <a:schemeClr val="bg1"/>
              </a:solidFill>
            </a:endParaRPr>
          </a:p>
        </p:txBody>
      </p:sp>
      <p:sp>
        <p:nvSpPr>
          <p:cNvPr id="36"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11"/>
          <p:cNvSpPr txBox="1"/>
          <p:nvPr/>
        </p:nvSpPr>
        <p:spPr>
          <a:xfrm>
            <a:off x="7582337" y="2259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8" name="图片 37" descr="ABUIABAEGAAgk7GL1wUonrWM2QUwrAI4Wg.png"/>
          <p:cNvPicPr>
            <a:picLocks noChangeAspect="1"/>
          </p:cNvPicPr>
          <p:nvPr/>
        </p:nvPicPr>
        <p:blipFill>
          <a:blip r:embed="rId1" cstate="print">
            <a:duotone>
              <a:schemeClr val="accent2">
                <a:shade val="45000"/>
                <a:satMod val="135000"/>
              </a:schemeClr>
              <a:prstClr val="white"/>
            </a:duotone>
          </a:blip>
          <a:stretch>
            <a:fillRect/>
          </a:stretch>
        </p:blipFill>
        <p:spPr>
          <a:xfrm>
            <a:off x="9139076" y="-13345"/>
            <a:ext cx="3047999" cy="914400"/>
          </a:xfrm>
          <a:prstGeom prst="rect">
            <a:avLst/>
          </a:prstGeom>
        </p:spPr>
      </p:pic>
      <p:sp>
        <p:nvSpPr>
          <p:cNvPr id="39" name="TextBox 7"/>
          <p:cNvSpPr txBox="1"/>
          <p:nvPr/>
        </p:nvSpPr>
        <p:spPr>
          <a:xfrm>
            <a:off x="1705373" y="225956"/>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40" name="TextBox 9"/>
          <p:cNvSpPr txBox="1"/>
          <p:nvPr/>
        </p:nvSpPr>
        <p:spPr>
          <a:xfrm>
            <a:off x="4540117" y="247882"/>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市场分析</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TextBox 10"/>
          <p:cNvSpPr txBox="1"/>
          <p:nvPr/>
        </p:nvSpPr>
        <p:spPr>
          <a:xfrm>
            <a:off x="6018433" y="23663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3191922" y="247882"/>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矩形 4"/>
          <p:cNvSpPr/>
          <p:nvPr/>
        </p:nvSpPr>
        <p:spPr>
          <a:xfrm>
            <a:off x="-4925" y="19472"/>
            <a:ext cx="12192000" cy="816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dirty="0"/>
          </a:p>
        </p:txBody>
      </p:sp>
      <p:cxnSp>
        <p:nvCxnSpPr>
          <p:cNvPr id="49" name="直接连接符 48"/>
          <p:cNvCxnSpPr/>
          <p:nvPr/>
        </p:nvCxnSpPr>
        <p:spPr>
          <a:xfrm>
            <a:off x="7417465"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987722" y="31271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477932"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9049229" y="293240"/>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7"/>
          <p:cNvSpPr txBox="1"/>
          <p:nvPr/>
        </p:nvSpPr>
        <p:spPr>
          <a:xfrm>
            <a:off x="1693391" y="215948"/>
            <a:ext cx="1344000" cy="384260"/>
          </a:xfrm>
          <a:prstGeom prst="rect">
            <a:avLst/>
          </a:prstGeom>
          <a:noFill/>
        </p:spPr>
        <p:txBody>
          <a:bodyPr wrap="square" lIns="0" tIns="48000" rIns="0" bIns="48000" rtlCol="0">
            <a:spAutoFit/>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60" name="TextBox 11"/>
          <p:cNvSpPr txBox="1"/>
          <p:nvPr/>
        </p:nvSpPr>
        <p:spPr>
          <a:xfrm>
            <a:off x="7534278" y="23644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改造预算</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544373" y="22330"/>
            <a:ext cx="5832575" cy="779302"/>
            <a:chOff x="1546994" y="37695"/>
            <a:chExt cx="5832575" cy="779302"/>
          </a:xfrm>
        </p:grpSpPr>
        <p:sp>
          <p:nvSpPr>
            <p:cNvPr id="55" name="矩形 54"/>
            <p:cNvSpPr/>
            <p:nvPr/>
          </p:nvSpPr>
          <p:spPr>
            <a:xfrm>
              <a:off x="1546994" y="37695"/>
              <a:ext cx="1639674" cy="7793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chemeClr val="bg1"/>
                  </a:solidFill>
                  <a:latin typeface="微软雅黑" panose="020B0503020204020204" pitchFamily="34" charset="-122"/>
                  <a:ea typeface="微软雅黑" panose="020B0503020204020204" pitchFamily="34" charset="-122"/>
                </a:rPr>
                <a:t>背景需求</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57" name="TextBox 9"/>
            <p:cNvSpPr txBox="1"/>
            <p:nvPr/>
          </p:nvSpPr>
          <p:spPr>
            <a:xfrm>
              <a:off x="3123772" y="268818"/>
              <a:ext cx="1344000" cy="384260"/>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公司简介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8" name="TextBox 10"/>
            <p:cNvSpPr txBox="1"/>
            <p:nvPr/>
          </p:nvSpPr>
          <p:spPr>
            <a:xfrm>
              <a:off x="6035569" y="247656"/>
              <a:ext cx="1344000" cy="383939"/>
            </a:xfrm>
            <a:prstGeom prst="rect">
              <a:avLst/>
            </a:prstGeom>
            <a:noFill/>
          </p:spPr>
          <p:txBody>
            <a:bodyPr wrap="square" lIns="0" tIns="48000" rIns="0" bIns="4800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改造案例</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4594391" y="282661"/>
              <a:ext cx="1295860" cy="379335"/>
            </a:xfrm>
            <a:prstGeom prst="rect">
              <a:avLst/>
            </a:prstGeom>
            <a:noFill/>
          </p:spPr>
          <p:txBody>
            <a:bodyPr wrap="square"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产品介绍</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1317182" y="2701130"/>
            <a:ext cx="3017141" cy="3683313"/>
            <a:chOff x="957524" y="1596571"/>
            <a:chExt cx="2468570" cy="3013620"/>
          </a:xfrm>
        </p:grpSpPr>
        <p:sp>
          <p:nvSpPr>
            <p:cNvPr id="66" name="任意多边形 18"/>
            <p:cNvSpPr/>
            <p:nvPr/>
          </p:nvSpPr>
          <p:spPr>
            <a:xfrm rot="2526481" flipH="1">
              <a:off x="957524" y="1596571"/>
              <a:ext cx="2358286" cy="3013620"/>
            </a:xfrm>
            <a:custGeom>
              <a:avLst/>
              <a:gdLst>
                <a:gd name="connsiteX0" fmla="*/ 2806420 w 3359925"/>
                <a:gd name="connsiteY0" fmla="*/ 433639 h 4294428"/>
                <a:gd name="connsiteX1" fmla="*/ 2926287 w 3359925"/>
                <a:gd name="connsiteY1" fmla="*/ 2806421 h 4294428"/>
                <a:gd name="connsiteX2" fmla="*/ 2238926 w 3359925"/>
                <a:gd name="connsiteY2" fmla="*/ 3264536 h 4294428"/>
                <a:gd name="connsiteX3" fmla="*/ 2110490 w 3359925"/>
                <a:gd name="connsiteY3" fmla="*/ 3302855 h 4294428"/>
                <a:gd name="connsiteX4" fmla="*/ 2110489 w 3359925"/>
                <a:gd name="connsiteY4" fmla="*/ 3957010 h 4294428"/>
                <a:gd name="connsiteX5" fmla="*/ 1773071 w 3359925"/>
                <a:gd name="connsiteY5" fmla="*/ 4294428 h 4294428"/>
                <a:gd name="connsiteX6" fmla="*/ 1773072 w 3359925"/>
                <a:gd name="connsiteY6" fmla="*/ 4294427 h 4294428"/>
                <a:gd name="connsiteX7" fmla="*/ 1435654 w 3359925"/>
                <a:gd name="connsiteY7" fmla="*/ 3957009 h 4294428"/>
                <a:gd name="connsiteX8" fmla="*/ 1435654 w 3359925"/>
                <a:gd name="connsiteY8" fmla="*/ 3341898 h 4294428"/>
                <a:gd name="connsiteX9" fmla="*/ 1283535 w 3359925"/>
                <a:gd name="connsiteY9" fmla="*/ 3312800 h 4294428"/>
                <a:gd name="connsiteX10" fmla="*/ 553505 w 3359925"/>
                <a:gd name="connsiteY10" fmla="*/ 2926288 h 4294428"/>
                <a:gd name="connsiteX11" fmla="*/ 433638 w 3359925"/>
                <a:gd name="connsiteY11" fmla="*/ 553506 h 4294428"/>
                <a:gd name="connsiteX12" fmla="*/ 2806420 w 3359925"/>
                <a:gd name="connsiteY12" fmla="*/ 433639 h 42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9925" h="4294428">
                  <a:moveTo>
                    <a:pt x="2806420" y="433639"/>
                  </a:moveTo>
                  <a:cubicBezTo>
                    <a:pt x="3494746" y="1055764"/>
                    <a:pt x="3548413" y="2118095"/>
                    <a:pt x="2926287" y="2806421"/>
                  </a:cubicBezTo>
                  <a:cubicBezTo>
                    <a:pt x="2731873" y="3021523"/>
                    <a:pt x="2494470" y="3174647"/>
                    <a:pt x="2238926" y="3264536"/>
                  </a:cubicBezTo>
                  <a:lnTo>
                    <a:pt x="2110490" y="3302855"/>
                  </a:lnTo>
                  <a:lnTo>
                    <a:pt x="2110489" y="3957010"/>
                  </a:lnTo>
                  <a:cubicBezTo>
                    <a:pt x="2110489" y="4143361"/>
                    <a:pt x="1959422" y="4294428"/>
                    <a:pt x="1773071" y="4294428"/>
                  </a:cubicBezTo>
                  <a:lnTo>
                    <a:pt x="1773072" y="4294427"/>
                  </a:lnTo>
                  <a:cubicBezTo>
                    <a:pt x="1586721" y="4294427"/>
                    <a:pt x="1435654" y="4143360"/>
                    <a:pt x="1435654" y="3957009"/>
                  </a:cubicBezTo>
                  <a:lnTo>
                    <a:pt x="1435654" y="3341898"/>
                  </a:lnTo>
                  <a:lnTo>
                    <a:pt x="1283535" y="3312800"/>
                  </a:lnTo>
                  <a:cubicBezTo>
                    <a:pt x="1020233" y="3249121"/>
                    <a:pt x="768607" y="3120702"/>
                    <a:pt x="553505" y="2926288"/>
                  </a:cubicBezTo>
                  <a:cubicBezTo>
                    <a:pt x="-134821" y="2304163"/>
                    <a:pt x="-188488" y="1241832"/>
                    <a:pt x="433638" y="553506"/>
                  </a:cubicBezTo>
                  <a:cubicBezTo>
                    <a:pt x="1055763" y="-134821"/>
                    <a:pt x="2118094" y="-188487"/>
                    <a:pt x="2806420" y="433639"/>
                  </a:cubicBezTo>
                  <a:close/>
                </a:path>
              </a:pathLst>
            </a:cu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03" tIns="61602" rIns="123203" bIns="61602" anchor="ctr"/>
            <a:lstStyle/>
            <a:p>
              <a:pPr algn="ctr">
                <a:defRPr/>
              </a:pPr>
              <a:endParaRPr lang="zh-CN" altLang="en-US" sz="2420"/>
            </a:p>
          </p:txBody>
        </p:sp>
        <p:sp>
          <p:nvSpPr>
            <p:cNvPr id="67" name="椭圆 66"/>
            <p:cNvSpPr/>
            <p:nvPr/>
          </p:nvSpPr>
          <p:spPr>
            <a:xfrm flipH="1">
              <a:off x="1293945" y="1774825"/>
              <a:ext cx="2132149" cy="21312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203" tIns="61602" rIns="123203" bIns="61602" anchor="ctr"/>
            <a:lstStyle/>
            <a:p>
              <a:pPr algn="ctr">
                <a:defRPr/>
              </a:pPr>
              <a:endParaRPr lang="zh-CN" altLang="en-US" sz="2420"/>
            </a:p>
          </p:txBody>
        </p:sp>
      </p:grpSp>
      <p:sp>
        <p:nvSpPr>
          <p:cNvPr id="68" name="文本框 10"/>
          <p:cNvSpPr txBox="1"/>
          <p:nvPr/>
        </p:nvSpPr>
        <p:spPr>
          <a:xfrm flipH="1">
            <a:off x="2066443" y="3933397"/>
            <a:ext cx="1980506" cy="616850"/>
          </a:xfrm>
          <a:prstGeom prst="rect">
            <a:avLst/>
          </a:prstGeom>
          <a:noFill/>
        </p:spPr>
        <p:txBody>
          <a:bodyPr wrap="square" lIns="123203" tIns="61602" rIns="123203" bIns="61602">
            <a:spAutoFit/>
          </a:bodyPr>
          <a:lstStyle/>
          <a:p>
            <a:pPr algn="ctr">
              <a:defRPr/>
            </a:pPr>
            <a:r>
              <a:rPr lang="zh-CN" altLang="en-US" sz="3200" b="1" dirty="0">
                <a:solidFill>
                  <a:srgbClr val="C00000"/>
                </a:solidFill>
                <a:latin typeface="微软雅黑" panose="020B0503020204020204" pitchFamily="34" charset="-122"/>
                <a:ea typeface="微软雅黑" panose="020B0503020204020204" pitchFamily="34" charset="-122"/>
                <a:cs typeface="Aharoni" panose="02010803020104030203" pitchFamily="2" charset="-79"/>
              </a:rPr>
              <a:t>前期调研</a:t>
            </a:r>
            <a:endParaRPr lang="zh-CN" altLang="en-US" sz="3200" b="1" dirty="0">
              <a:solidFill>
                <a:srgbClr val="C00000"/>
              </a:solidFill>
              <a:latin typeface="微软雅黑" panose="020B0503020204020204" pitchFamily="34" charset="-122"/>
              <a:ea typeface="微软雅黑" panose="020B0503020204020204" pitchFamily="34" charset="-122"/>
              <a:cs typeface="Aharoni" panose="02010803020104030203" pitchFamily="2" charset="-79"/>
            </a:endParaRPr>
          </a:p>
        </p:txBody>
      </p:sp>
      <p:grpSp>
        <p:nvGrpSpPr>
          <p:cNvPr id="15" name="组合 14"/>
          <p:cNvGrpSpPr/>
          <p:nvPr/>
        </p:nvGrpSpPr>
        <p:grpSpPr>
          <a:xfrm>
            <a:off x="5133495" y="1218053"/>
            <a:ext cx="6209243" cy="5531408"/>
            <a:chOff x="5133495" y="1218053"/>
            <a:chExt cx="6209243" cy="5531408"/>
          </a:xfrm>
        </p:grpSpPr>
        <p:grpSp>
          <p:nvGrpSpPr>
            <p:cNvPr id="69" name="组合 68"/>
            <p:cNvGrpSpPr/>
            <p:nvPr/>
          </p:nvGrpSpPr>
          <p:grpSpPr>
            <a:xfrm>
              <a:off x="5168171" y="1218053"/>
              <a:ext cx="6174567" cy="5531408"/>
              <a:chOff x="5168171" y="1218053"/>
              <a:chExt cx="6174567" cy="5531408"/>
            </a:xfrm>
          </p:grpSpPr>
          <p:sp>
            <p:nvSpPr>
              <p:cNvPr id="70" name="椭圆 69"/>
              <p:cNvSpPr/>
              <p:nvPr/>
            </p:nvSpPr>
            <p:spPr>
              <a:xfrm>
                <a:off x="5168171" y="2441656"/>
                <a:ext cx="863153" cy="86315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zh-CN" altLang="en-US" sz="1465" dirty="0">
                    <a:solidFill>
                      <a:schemeClr val="bg1"/>
                    </a:solidFill>
                    <a:latin typeface="微软雅黑" panose="020B0503020204020204" pitchFamily="34" charset="-122"/>
                    <a:ea typeface="微软雅黑" panose="020B0503020204020204" pitchFamily="34" charset="-122"/>
                  </a:rPr>
                  <a:t>二、</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71" name="椭圆 70"/>
              <p:cNvSpPr/>
              <p:nvPr/>
            </p:nvSpPr>
            <p:spPr>
              <a:xfrm>
                <a:off x="5176821" y="3616322"/>
                <a:ext cx="863153" cy="8631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zh-CN" altLang="en-US" sz="1465" dirty="0">
                    <a:solidFill>
                      <a:schemeClr val="bg1"/>
                    </a:solidFill>
                    <a:latin typeface="微软雅黑" panose="020B0503020204020204" pitchFamily="34" charset="-122"/>
                    <a:ea typeface="微软雅黑" panose="020B0503020204020204" pitchFamily="34" charset="-122"/>
                  </a:rPr>
                  <a:t>三、</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72" name="椭圆 71"/>
              <p:cNvSpPr/>
              <p:nvPr/>
            </p:nvSpPr>
            <p:spPr>
              <a:xfrm>
                <a:off x="5222354" y="4751315"/>
                <a:ext cx="863153" cy="86315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zh-CN" altLang="en-US" sz="1465" dirty="0">
                    <a:solidFill>
                      <a:schemeClr val="bg1"/>
                    </a:solidFill>
                    <a:latin typeface="微软雅黑" panose="020B0503020204020204" pitchFamily="34" charset="-122"/>
                    <a:ea typeface="微软雅黑" panose="020B0503020204020204" pitchFamily="34" charset="-122"/>
                  </a:rPr>
                  <a:t>四、</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73" name="Rectangle 5">
                <a:hlinkClick r:id="rId2"/>
              </p:cNvPr>
              <p:cNvSpPr>
                <a:spLocks noChangeArrowheads="1"/>
              </p:cNvSpPr>
              <p:nvPr/>
            </p:nvSpPr>
            <p:spPr bwMode="gray">
              <a:xfrm>
                <a:off x="6089947" y="1218053"/>
                <a:ext cx="4400489" cy="105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32000" rIns="176000" bIns="88000"/>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40000"/>
                  </a:spcAft>
                  <a:buClr>
                    <a:schemeClr val="tx1"/>
                  </a:buClr>
                  <a:buNone/>
                </a:pPr>
                <a:r>
                  <a:rPr lang="en-US" altLang="zh-CN" sz="1600" b="1" dirty="0"/>
                  <a:t> </a:t>
                </a:r>
                <a:r>
                  <a:rPr lang="zh-CN" altLang="en-US" sz="2800" b="1" dirty="0">
                    <a:latin typeface="宋体" panose="02010600030101010101" pitchFamily="2" charset="-122"/>
                  </a:rPr>
                  <a:t>青少年近视眼现状</a:t>
                </a:r>
                <a:endParaRPr lang="en-US" altLang="zh-CN" sz="2800" noProof="1">
                  <a:solidFill>
                    <a:srgbClr val="333333"/>
                  </a:solidFill>
                  <a:cs typeface="Arial" panose="020B0604020202020204" pitchFamily="34" charset="0"/>
                </a:endParaRPr>
              </a:p>
            </p:txBody>
          </p:sp>
          <p:sp>
            <p:nvSpPr>
              <p:cNvPr id="74" name="Rectangle 5">
                <a:hlinkClick r:id="rId2"/>
              </p:cNvPr>
              <p:cNvSpPr>
                <a:spLocks noChangeArrowheads="1"/>
              </p:cNvSpPr>
              <p:nvPr/>
            </p:nvSpPr>
            <p:spPr bwMode="gray">
              <a:xfrm>
                <a:off x="5781662" y="2458194"/>
                <a:ext cx="4400489" cy="105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32000" rIns="176000" bIns="88000"/>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ctr">
                  <a:buNone/>
                </a:pPr>
                <a:r>
                  <a:rPr lang="zh-CN" altLang="en-US" sz="2800" b="1" dirty="0">
                    <a:latin typeface="宋体" panose="02010600030101010101" pitchFamily="2" charset="-122"/>
                  </a:rPr>
                  <a:t>青少年近视眼成因分析</a:t>
                </a:r>
                <a:endParaRPr lang="zh-CN" altLang="en-US" sz="2800" b="1" dirty="0">
                  <a:latin typeface="宋体" panose="02010600030101010101" pitchFamily="2" charset="-122"/>
                </a:endParaRPr>
              </a:p>
            </p:txBody>
          </p:sp>
          <p:sp>
            <p:nvSpPr>
              <p:cNvPr id="75" name="矩形 74"/>
              <p:cNvSpPr/>
              <p:nvPr/>
            </p:nvSpPr>
            <p:spPr>
              <a:xfrm>
                <a:off x="6043624" y="3744476"/>
                <a:ext cx="3791423" cy="523220"/>
              </a:xfrm>
              <a:prstGeom prst="rect">
                <a:avLst/>
              </a:prstGeom>
            </p:spPr>
            <p:txBody>
              <a:bodyPr wrap="none">
                <a:spAutoFit/>
              </a:bodyPr>
              <a:lstStyle/>
              <a:p>
                <a:r>
                  <a:rPr lang="zh-CN" altLang="en-US" sz="2800" b="1" dirty="0">
                    <a:latin typeface="宋体" panose="02010600030101010101" pitchFamily="2" charset="-122"/>
                    <a:ea typeface="宋体" panose="02010600030101010101" pitchFamily="2" charset="-122"/>
                  </a:rPr>
                  <a:t>传统教室灯存在的问题</a:t>
                </a:r>
                <a:endParaRPr lang="zh-CN" altLang="en-US" sz="2800" b="1" dirty="0">
                  <a:latin typeface="宋体" panose="02010600030101010101" pitchFamily="2" charset="-122"/>
                  <a:ea typeface="宋体" panose="02010600030101010101" pitchFamily="2" charset="-122"/>
                </a:endParaRPr>
              </a:p>
            </p:txBody>
          </p:sp>
          <p:sp>
            <p:nvSpPr>
              <p:cNvPr id="76" name="矩形 75"/>
              <p:cNvSpPr/>
              <p:nvPr/>
            </p:nvSpPr>
            <p:spPr>
              <a:xfrm>
                <a:off x="6106496" y="6049688"/>
                <a:ext cx="3791423" cy="523220"/>
              </a:xfrm>
              <a:prstGeom prst="rect">
                <a:avLst/>
              </a:prstGeom>
            </p:spPr>
            <p:txBody>
              <a:bodyPr wrap="none">
                <a:spAutoFit/>
              </a:bodyPr>
              <a:lstStyle/>
              <a:p>
                <a:r>
                  <a:rPr lang="zh-CN" altLang="en-US" sz="2800" b="1" dirty="0">
                    <a:latin typeface="宋体" panose="02010600030101010101" pitchFamily="2" charset="-122"/>
                    <a:ea typeface="宋体" panose="02010600030101010101" pitchFamily="2" charset="-122"/>
                  </a:rPr>
                  <a:t>照明不健康带来的危害</a:t>
                </a:r>
                <a:endParaRPr lang="zh-CN" altLang="en-US" sz="2800" b="1" dirty="0">
                  <a:latin typeface="宋体" panose="02010600030101010101" pitchFamily="2" charset="-122"/>
                  <a:ea typeface="宋体" panose="02010600030101010101" pitchFamily="2" charset="-122"/>
                </a:endParaRPr>
              </a:p>
            </p:txBody>
          </p:sp>
          <p:sp>
            <p:nvSpPr>
              <p:cNvPr id="77" name="椭圆 76"/>
              <p:cNvSpPr/>
              <p:nvPr/>
            </p:nvSpPr>
            <p:spPr>
              <a:xfrm>
                <a:off x="5222353" y="5886308"/>
                <a:ext cx="863153" cy="8631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zh-CN" altLang="en-US" sz="1465" dirty="0">
                    <a:solidFill>
                      <a:schemeClr val="bg1"/>
                    </a:solidFill>
                    <a:latin typeface="微软雅黑" panose="020B0503020204020204" pitchFamily="34" charset="-122"/>
                    <a:ea typeface="微软雅黑" panose="020B0503020204020204" pitchFamily="34" charset="-122"/>
                  </a:rPr>
                  <a:t>五、</a:t>
                </a:r>
                <a:endParaRPr lang="zh-CN" altLang="en-US" sz="1465"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6108613" y="4881048"/>
                <a:ext cx="5234125" cy="523220"/>
              </a:xfrm>
              <a:prstGeom prst="rect">
                <a:avLst/>
              </a:prstGeom>
            </p:spPr>
            <p:txBody>
              <a:bodyPr wrap="none">
                <a:spAutoFit/>
              </a:bodyPr>
              <a:lstStyle/>
              <a:p>
                <a:r>
                  <a:rPr lang="zh-CN" altLang="en-US" sz="2800" b="1" dirty="0">
                    <a:latin typeface="宋体" panose="02010600030101010101" pitchFamily="2" charset="-122"/>
                    <a:ea typeface="宋体" panose="02010600030101010101" pitchFamily="2" charset="-122"/>
                  </a:rPr>
                  <a:t>中小学校教室灯国家标准与现状</a:t>
                </a:r>
                <a:endParaRPr lang="zh-CN" altLang="en-US" sz="2800" b="1" dirty="0">
                  <a:latin typeface="宋体" panose="02010600030101010101" pitchFamily="2" charset="-122"/>
                  <a:ea typeface="宋体" panose="02010600030101010101" pitchFamily="2" charset="-122"/>
                </a:endParaRPr>
              </a:p>
            </p:txBody>
          </p:sp>
        </p:grpSp>
        <p:sp>
          <p:nvSpPr>
            <p:cNvPr id="79" name="椭圆 78"/>
            <p:cNvSpPr/>
            <p:nvPr/>
          </p:nvSpPr>
          <p:spPr>
            <a:xfrm>
              <a:off x="5133495" y="1286199"/>
              <a:ext cx="863153" cy="8631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zh-CN" altLang="en-US" dirty="0">
                  <a:solidFill>
                    <a:schemeClr val="bg1"/>
                  </a:solidFill>
                  <a:latin typeface="微软雅黑" panose="020B0503020204020204" pitchFamily="34" charset="-122"/>
                  <a:ea typeface="微软雅黑" panose="020B0503020204020204" pitchFamily="34" charset="-122"/>
                </a:rPr>
                <a:t>一、</a:t>
              </a:r>
              <a:endParaRPr lang="zh-CN" altLang="en-US" dirty="0">
                <a:solidFill>
                  <a:schemeClr val="bg1"/>
                </a:solidFill>
                <a:latin typeface="微软雅黑" panose="020B0503020204020204" pitchFamily="34" charset="-122"/>
                <a:ea typeface="微软雅黑" panose="020B0503020204020204" pitchFamily="34" charset="-122"/>
              </a:endParaRPr>
            </a:p>
          </p:txBody>
        </p:sp>
      </p:grpSp>
      <p:pic>
        <p:nvPicPr>
          <p:cNvPr id="18" name="图片 17" descr="未标题-1"/>
          <p:cNvPicPr>
            <a:picLocks noChangeAspect="1"/>
          </p:cNvPicPr>
          <p:nvPr/>
        </p:nvPicPr>
        <p:blipFill>
          <a:blip r:embed="rId3"/>
          <a:stretch>
            <a:fillRect/>
          </a:stretch>
        </p:blipFill>
        <p:spPr>
          <a:xfrm>
            <a:off x="10577830" y="43815"/>
            <a:ext cx="1572480" cy="7560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75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53" presetClass="entr" presetSubtype="16" fill="hold" grpId="0"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childTnLst>
                          </p:cTn>
                        </p:par>
                        <p:par>
                          <p:cTn id="43" fill="hold">
                            <p:stCondLst>
                              <p:cond delay="1500"/>
                            </p:stCondLst>
                            <p:childTnLst>
                              <p:par>
                                <p:cTn id="44" presetID="52" presetClass="entr" presetSubtype="0"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Scale>
                                      <p:cBhvr>
                                        <p:cTn id="46" dur="100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65"/>
                                        </p:tgtEl>
                                        <p:attrNameLst>
                                          <p:attrName>ppt_x</p:attrName>
                                          <p:attrName>ppt_y</p:attrName>
                                        </p:attrNameLst>
                                      </p:cBhvr>
                                    </p:animMotion>
                                    <p:animEffect transition="in" filter="fade">
                                      <p:cBhvr>
                                        <p:cTn id="48" dur="1000"/>
                                        <p:tgtEl>
                                          <p:spTgt spid="65"/>
                                        </p:tgtEl>
                                      </p:cBhvr>
                                    </p:animEffect>
                                  </p:childTnLst>
                                </p:cTn>
                              </p:par>
                            </p:childTnLst>
                          </p:cTn>
                        </p:par>
                        <p:par>
                          <p:cTn id="49" fill="hold">
                            <p:stCondLst>
                              <p:cond delay="2500"/>
                            </p:stCondLst>
                            <p:childTnLst>
                              <p:par>
                                <p:cTn id="50" presetID="31" presetClass="entr" presetSubtype="0"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 calcmode="lin" valueType="num">
                                      <p:cBhvr>
                                        <p:cTn id="54" dur="500" fill="hold"/>
                                        <p:tgtEl>
                                          <p:spTgt spid="68"/>
                                        </p:tgtEl>
                                        <p:attrNameLst>
                                          <p:attrName>style.rotation</p:attrName>
                                        </p:attrNameLst>
                                      </p:cBhvr>
                                      <p:tavLst>
                                        <p:tav tm="0">
                                          <p:val>
                                            <p:fltVal val="90"/>
                                          </p:val>
                                        </p:tav>
                                        <p:tav tm="100000">
                                          <p:val>
                                            <p:fltVal val="0"/>
                                          </p:val>
                                        </p:tav>
                                      </p:tavLst>
                                    </p:anim>
                                    <p:animEffect transition="in" filter="fade">
                                      <p:cBhvr>
                                        <p:cTn id="5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图形 26"/>
          <p:cNvSpPr/>
          <p:nvPr/>
        </p:nvSpPr>
        <p:spPr>
          <a:xfrm>
            <a:off x="-63500" y="3747135"/>
            <a:ext cx="12280265" cy="3093085"/>
          </a:xfrm>
          <a:custGeom>
            <a:avLst/>
            <a:gdLst>
              <a:gd name="connsiteX0" fmla="*/ 64560 w 12179814"/>
              <a:gd name="connsiteY0" fmla="*/ 1032062 h 2711364"/>
              <a:gd name="connsiteX1" fmla="*/ 4506933 w 12179814"/>
              <a:gd name="connsiteY1" fmla="*/ 245461 h 2711364"/>
              <a:gd name="connsiteX2" fmla="*/ 7742900 w 12179814"/>
              <a:gd name="connsiteY2" fmla="*/ 1963674 h 2711364"/>
              <a:gd name="connsiteX3" fmla="*/ 12185272 w 12179814"/>
              <a:gd name="connsiteY3" fmla="*/ 1945395 h 2711364"/>
              <a:gd name="connsiteX4" fmla="*/ 12185272 w 12179814"/>
              <a:gd name="connsiteY4" fmla="*/ 2714326 h 2711364"/>
              <a:gd name="connsiteX5" fmla="*/ 522141 w 12179814"/>
              <a:gd name="connsiteY5" fmla="*/ 2714326 h 2711364"/>
              <a:gd name="connsiteX6" fmla="*/ 64560 w 12179814"/>
              <a:gd name="connsiteY6" fmla="*/ 1032062 h 2711364"/>
              <a:gd name="connsiteX0-1" fmla="*/ 64560 w 12185272"/>
              <a:gd name="connsiteY0-2" fmla="*/ 864025 h 2546289"/>
              <a:gd name="connsiteX1-3" fmla="*/ 4506933 w 12185272"/>
              <a:gd name="connsiteY1-4" fmla="*/ 77424 h 2546289"/>
              <a:gd name="connsiteX2-5" fmla="*/ 7811348 w 12185272"/>
              <a:gd name="connsiteY2-6" fmla="*/ 1494468 h 2546289"/>
              <a:gd name="connsiteX3-7" fmla="*/ 12185272 w 12185272"/>
              <a:gd name="connsiteY3-8" fmla="*/ 1777358 h 2546289"/>
              <a:gd name="connsiteX4-9" fmla="*/ 12185272 w 12185272"/>
              <a:gd name="connsiteY4-10" fmla="*/ 2546289 h 2546289"/>
              <a:gd name="connsiteX5-11" fmla="*/ 522141 w 12185272"/>
              <a:gd name="connsiteY5-12" fmla="*/ 2546289 h 2546289"/>
              <a:gd name="connsiteX6-13" fmla="*/ 64560 w 12185272"/>
              <a:gd name="connsiteY6-14" fmla="*/ 864025 h 2546289"/>
              <a:gd name="connsiteX0-15" fmla="*/ 64560 w 12185272"/>
              <a:gd name="connsiteY0-16" fmla="*/ 1156060 h 2838324"/>
              <a:gd name="connsiteX1-17" fmla="*/ 4506933 w 12185272"/>
              <a:gd name="connsiteY1-18" fmla="*/ 369459 h 2838324"/>
              <a:gd name="connsiteX2-19" fmla="*/ 7811348 w 12185272"/>
              <a:gd name="connsiteY2-20" fmla="*/ 1786503 h 2838324"/>
              <a:gd name="connsiteX3-21" fmla="*/ 12185272 w 12185272"/>
              <a:gd name="connsiteY3-22" fmla="*/ 2069393 h 2838324"/>
              <a:gd name="connsiteX4-23" fmla="*/ 12185272 w 12185272"/>
              <a:gd name="connsiteY4-24" fmla="*/ 2838324 h 2838324"/>
              <a:gd name="connsiteX5-25" fmla="*/ 522141 w 12185272"/>
              <a:gd name="connsiteY5-26" fmla="*/ 2838324 h 2838324"/>
              <a:gd name="connsiteX6-27" fmla="*/ 64560 w 12185272"/>
              <a:gd name="connsiteY6-28" fmla="*/ 1156060 h 28383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185272" h="2838324">
                <a:moveTo>
                  <a:pt x="64560" y="1156060"/>
                </a:moveTo>
                <a:cubicBezTo>
                  <a:pt x="477662" y="100151"/>
                  <a:pt x="1819474" y="-392711"/>
                  <a:pt x="4506933" y="369459"/>
                </a:cubicBezTo>
                <a:cubicBezTo>
                  <a:pt x="5753183" y="722899"/>
                  <a:pt x="6359397" y="1258244"/>
                  <a:pt x="7811348" y="1786503"/>
                </a:cubicBezTo>
                <a:cubicBezTo>
                  <a:pt x="9407702" y="2367771"/>
                  <a:pt x="10939873" y="2439845"/>
                  <a:pt x="12185272" y="2069393"/>
                </a:cubicBezTo>
                <a:lnTo>
                  <a:pt x="12185272" y="2838324"/>
                </a:lnTo>
                <a:lnTo>
                  <a:pt x="522141" y="2838324"/>
                </a:lnTo>
                <a:cubicBezTo>
                  <a:pt x="-136508" y="1886605"/>
                  <a:pt x="-16476" y="1362001"/>
                  <a:pt x="64560" y="1156060"/>
                </a:cubicBezTo>
                <a:close/>
              </a:path>
            </a:pathLst>
          </a:custGeom>
          <a:gradFill>
            <a:gsLst>
              <a:gs pos="0">
                <a:srgbClr val="6BBE86"/>
              </a:gs>
              <a:gs pos="100000">
                <a:srgbClr val="2E87C4"/>
              </a:gs>
              <a:gs pos="85000">
                <a:srgbClr val="3491D0"/>
              </a:gs>
            </a:gsLst>
            <a:lin ang="0" scaled="0"/>
          </a:gradFill>
          <a:ln w="6093" cap="flat">
            <a:noFill/>
            <a:prstDash val="solid"/>
            <a:miter/>
          </a:ln>
        </p:spPr>
        <p:txBody>
          <a:bodyPr rtlCol="0" anchor="ctr"/>
          <a:lstStyle/>
          <a:p>
            <a:endParaRPr lang="en-US"/>
          </a:p>
        </p:txBody>
      </p:sp>
      <p:grpSp>
        <p:nvGrpSpPr>
          <p:cNvPr id="203" name="组合 202"/>
          <p:cNvGrpSpPr/>
          <p:nvPr/>
        </p:nvGrpSpPr>
        <p:grpSpPr>
          <a:xfrm>
            <a:off x="-1307927" y="4498798"/>
            <a:ext cx="4312937" cy="1001677"/>
            <a:chOff x="8179026" y="-103002"/>
            <a:chExt cx="4312937" cy="1001677"/>
          </a:xfrm>
        </p:grpSpPr>
        <p:sp>
          <p:nvSpPr>
            <p:cNvPr id="204" name="椭圆 203"/>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组合 205"/>
            <p:cNvGrpSpPr/>
            <p:nvPr/>
          </p:nvGrpSpPr>
          <p:grpSpPr>
            <a:xfrm flipH="1">
              <a:off x="8179026" y="243067"/>
              <a:ext cx="841932" cy="361747"/>
              <a:chOff x="3899110" y="5095226"/>
              <a:chExt cx="689688" cy="296333"/>
            </a:xfrm>
          </p:grpSpPr>
          <p:sp>
            <p:nvSpPr>
              <p:cNvPr id="261" name="星形: 四角 26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组合 261"/>
              <p:cNvGrpSpPr/>
              <p:nvPr/>
            </p:nvGrpSpPr>
            <p:grpSpPr>
              <a:xfrm>
                <a:off x="3899110" y="5095226"/>
                <a:ext cx="191570" cy="257820"/>
                <a:chOff x="3899110" y="5095226"/>
                <a:chExt cx="191570" cy="257820"/>
              </a:xfrm>
            </p:grpSpPr>
            <p:sp>
              <p:nvSpPr>
                <p:cNvPr id="266" name="椭圆 26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椭圆 26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组合 262"/>
              <p:cNvGrpSpPr/>
              <p:nvPr/>
            </p:nvGrpSpPr>
            <p:grpSpPr>
              <a:xfrm rot="5400000">
                <a:off x="4443688" y="5246449"/>
                <a:ext cx="32400" cy="257820"/>
                <a:chOff x="3902710" y="5095226"/>
                <a:chExt cx="32400" cy="257820"/>
              </a:xfrm>
            </p:grpSpPr>
            <p:sp>
              <p:nvSpPr>
                <p:cNvPr id="264" name="椭圆 26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组合 206"/>
            <p:cNvGrpSpPr/>
            <p:nvPr/>
          </p:nvGrpSpPr>
          <p:grpSpPr>
            <a:xfrm rot="910757" flipH="1">
              <a:off x="9983041" y="257932"/>
              <a:ext cx="665492" cy="427131"/>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组合 207"/>
            <p:cNvGrpSpPr/>
            <p:nvPr/>
          </p:nvGrpSpPr>
          <p:grpSpPr>
            <a:xfrm rot="11429391" flipH="1">
              <a:off x="10961758" y="74415"/>
              <a:ext cx="775255" cy="427137"/>
              <a:chOff x="3884710" y="5095226"/>
              <a:chExt cx="820216" cy="451908"/>
            </a:xfrm>
          </p:grpSpPr>
          <p:sp>
            <p:nvSpPr>
              <p:cNvPr id="243" name="星形: 四角 24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组合 243"/>
              <p:cNvGrpSpPr/>
              <p:nvPr/>
            </p:nvGrpSpPr>
            <p:grpSpPr>
              <a:xfrm>
                <a:off x="3884710" y="5095226"/>
                <a:ext cx="205970" cy="257820"/>
                <a:chOff x="3884710" y="5095226"/>
                <a:chExt cx="205970" cy="257820"/>
              </a:xfrm>
            </p:grpSpPr>
            <p:sp>
              <p:nvSpPr>
                <p:cNvPr id="249" name="椭圆 248"/>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椭圆 25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组合 244"/>
              <p:cNvGrpSpPr/>
              <p:nvPr/>
            </p:nvGrpSpPr>
            <p:grpSpPr>
              <a:xfrm rot="5400000">
                <a:off x="4425719" y="5267927"/>
                <a:ext cx="184471" cy="373943"/>
                <a:chOff x="3906209" y="4979103"/>
                <a:chExt cx="184471" cy="373943"/>
              </a:xfrm>
            </p:grpSpPr>
            <p:sp>
              <p:nvSpPr>
                <p:cNvPr id="246" name="椭圆 24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椭圆 24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9" name="组合 208"/>
            <p:cNvGrpSpPr/>
            <p:nvPr/>
          </p:nvGrpSpPr>
          <p:grpSpPr>
            <a:xfrm rot="11429391" flipH="1">
              <a:off x="12025116" y="96379"/>
              <a:ext cx="466847" cy="299636"/>
              <a:chOff x="3884710" y="5095226"/>
              <a:chExt cx="704088" cy="451903"/>
            </a:xfrm>
          </p:grpSpPr>
          <p:sp>
            <p:nvSpPr>
              <p:cNvPr id="234" name="星形: 四角 23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组合 234"/>
              <p:cNvGrpSpPr/>
              <p:nvPr/>
            </p:nvGrpSpPr>
            <p:grpSpPr>
              <a:xfrm>
                <a:off x="3884710" y="5095226"/>
                <a:ext cx="205970" cy="257820"/>
                <a:chOff x="3884710" y="5095226"/>
                <a:chExt cx="205970" cy="257820"/>
              </a:xfrm>
            </p:grpSpPr>
            <p:sp>
              <p:nvSpPr>
                <p:cNvPr id="240" name="椭圆 2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椭圆 2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组合 235"/>
              <p:cNvGrpSpPr/>
              <p:nvPr/>
            </p:nvGrpSpPr>
            <p:grpSpPr>
              <a:xfrm rot="5400000">
                <a:off x="4356903" y="5315234"/>
                <a:ext cx="205970" cy="257820"/>
                <a:chOff x="3884710" y="5095226"/>
                <a:chExt cx="205970" cy="257820"/>
              </a:xfrm>
            </p:grpSpPr>
            <p:sp>
              <p:nvSpPr>
                <p:cNvPr id="237" name="椭圆 23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0" name="椭圆 209"/>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组合 210"/>
            <p:cNvGrpSpPr/>
            <p:nvPr/>
          </p:nvGrpSpPr>
          <p:grpSpPr>
            <a:xfrm flipH="1">
              <a:off x="10619098" y="461824"/>
              <a:ext cx="981633" cy="364838"/>
              <a:chOff x="3899110" y="5095226"/>
              <a:chExt cx="433664" cy="161177"/>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椭圆 232"/>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组合 211"/>
            <p:cNvGrpSpPr/>
            <p:nvPr/>
          </p:nvGrpSpPr>
          <p:grpSpPr>
            <a:xfrm rot="11429391" flipH="1">
              <a:off x="9468648" y="-103002"/>
              <a:ext cx="775255" cy="427137"/>
              <a:chOff x="3884710" y="5095226"/>
              <a:chExt cx="820216" cy="451908"/>
            </a:xfrm>
          </p:grpSpPr>
          <p:sp>
            <p:nvSpPr>
              <p:cNvPr id="223" name="星形: 四角 22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组合 223"/>
              <p:cNvGrpSpPr/>
              <p:nvPr/>
            </p:nvGrpSpPr>
            <p:grpSpPr>
              <a:xfrm>
                <a:off x="3884710" y="5095226"/>
                <a:ext cx="205970" cy="257820"/>
                <a:chOff x="3884710" y="5095226"/>
                <a:chExt cx="205970" cy="257820"/>
              </a:xfrm>
            </p:grpSpPr>
            <p:sp>
              <p:nvSpPr>
                <p:cNvPr id="229" name="椭圆 228"/>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椭圆 23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组合 224"/>
              <p:cNvGrpSpPr/>
              <p:nvPr/>
            </p:nvGrpSpPr>
            <p:grpSpPr>
              <a:xfrm rot="5400000">
                <a:off x="4425719" y="5267927"/>
                <a:ext cx="184471" cy="373943"/>
                <a:chOff x="3906209" y="4979103"/>
                <a:chExt cx="184471" cy="373943"/>
              </a:xfrm>
            </p:grpSpPr>
            <p:sp>
              <p:nvSpPr>
                <p:cNvPr id="226" name="椭圆 22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椭圆 22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组合 212"/>
            <p:cNvGrpSpPr/>
            <p:nvPr/>
          </p:nvGrpSpPr>
          <p:grpSpPr>
            <a:xfrm rot="11429391" flipH="1">
              <a:off x="8684679" y="545369"/>
              <a:ext cx="641251" cy="353306"/>
              <a:chOff x="3884710" y="5095226"/>
              <a:chExt cx="820216" cy="451908"/>
            </a:xfrm>
          </p:grpSpPr>
          <p:sp>
            <p:nvSpPr>
              <p:cNvPr id="214" name="星形: 四角 21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组合 214"/>
              <p:cNvGrpSpPr/>
              <p:nvPr/>
            </p:nvGrpSpPr>
            <p:grpSpPr>
              <a:xfrm>
                <a:off x="3884710" y="5095226"/>
                <a:ext cx="205970" cy="257820"/>
                <a:chOff x="3884710" y="5095226"/>
                <a:chExt cx="205970" cy="257820"/>
              </a:xfrm>
            </p:grpSpPr>
            <p:sp>
              <p:nvSpPr>
                <p:cNvPr id="220" name="椭圆 21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椭圆 22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椭圆 22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组合 215"/>
              <p:cNvGrpSpPr/>
              <p:nvPr/>
            </p:nvGrpSpPr>
            <p:grpSpPr>
              <a:xfrm rot="5400000">
                <a:off x="4425719" y="5267927"/>
                <a:ext cx="184471" cy="373943"/>
                <a:chOff x="3906209" y="4979103"/>
                <a:chExt cx="184471" cy="373943"/>
              </a:xfrm>
            </p:grpSpPr>
            <p:sp>
              <p:nvSpPr>
                <p:cNvPr id="217" name="椭圆 21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椭圆 21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组合 6"/>
          <p:cNvGrpSpPr/>
          <p:nvPr/>
        </p:nvGrpSpPr>
        <p:grpSpPr>
          <a:xfrm rot="805527">
            <a:off x="3566342" y="5069939"/>
            <a:ext cx="5656631" cy="1001677"/>
            <a:chOff x="6835332" y="-103002"/>
            <a:chExt cx="5656631" cy="1001677"/>
          </a:xfrm>
        </p:grpSpPr>
        <p:sp>
          <p:nvSpPr>
            <p:cNvPr id="122" name="椭圆 121"/>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椭圆 122"/>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组合 123"/>
            <p:cNvGrpSpPr/>
            <p:nvPr/>
          </p:nvGrpSpPr>
          <p:grpSpPr>
            <a:xfrm flipH="1">
              <a:off x="8179026" y="243067"/>
              <a:ext cx="841932" cy="361747"/>
              <a:chOff x="3899110" y="5095226"/>
              <a:chExt cx="689688" cy="296333"/>
            </a:xfrm>
          </p:grpSpPr>
          <p:sp>
            <p:nvSpPr>
              <p:cNvPr id="125" name="星形: 四角 12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组合 125"/>
              <p:cNvGrpSpPr/>
              <p:nvPr/>
            </p:nvGrpSpPr>
            <p:grpSpPr>
              <a:xfrm>
                <a:off x="3899110" y="5095226"/>
                <a:ext cx="191570" cy="257820"/>
                <a:chOff x="3899110" y="5095226"/>
                <a:chExt cx="191570" cy="257820"/>
              </a:xfrm>
            </p:grpSpPr>
            <p:sp>
              <p:nvSpPr>
                <p:cNvPr id="130" name="椭圆 12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椭圆 130"/>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组合 126"/>
              <p:cNvGrpSpPr/>
              <p:nvPr/>
            </p:nvGrpSpPr>
            <p:grpSpPr>
              <a:xfrm rot="5400000">
                <a:off x="4443688" y="5246449"/>
                <a:ext cx="32400" cy="257820"/>
                <a:chOff x="3902710" y="5095226"/>
                <a:chExt cx="32400" cy="257820"/>
              </a:xfrm>
            </p:grpSpPr>
            <p:sp>
              <p:nvSpPr>
                <p:cNvPr id="128" name="椭圆 127"/>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椭圆 12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组合 132"/>
            <p:cNvGrpSpPr/>
            <p:nvPr/>
          </p:nvGrpSpPr>
          <p:grpSpPr>
            <a:xfrm rot="910757" flipH="1">
              <a:off x="9983041" y="257932"/>
              <a:ext cx="665492" cy="427131"/>
              <a:chOff x="3884710" y="5095226"/>
              <a:chExt cx="704088" cy="451904"/>
            </a:xfrm>
          </p:grpSpPr>
          <p:sp>
            <p:nvSpPr>
              <p:cNvPr id="134" name="星形: 四角 13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组合 134"/>
              <p:cNvGrpSpPr/>
              <p:nvPr/>
            </p:nvGrpSpPr>
            <p:grpSpPr>
              <a:xfrm>
                <a:off x="3884710" y="5095226"/>
                <a:ext cx="205970" cy="257820"/>
                <a:chOff x="3884710" y="5095226"/>
                <a:chExt cx="205970" cy="257820"/>
              </a:xfrm>
            </p:grpSpPr>
            <p:sp>
              <p:nvSpPr>
                <p:cNvPr id="140" name="椭圆 1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椭圆 1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组合 135"/>
              <p:cNvGrpSpPr/>
              <p:nvPr/>
            </p:nvGrpSpPr>
            <p:grpSpPr>
              <a:xfrm rot="5400000">
                <a:off x="4356902" y="5315233"/>
                <a:ext cx="205970" cy="257823"/>
                <a:chOff x="3884710" y="5095226"/>
                <a:chExt cx="205970" cy="257823"/>
              </a:xfrm>
            </p:grpSpPr>
            <p:sp>
              <p:nvSpPr>
                <p:cNvPr id="137" name="椭圆 13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椭圆 13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组合 142"/>
            <p:cNvGrpSpPr/>
            <p:nvPr/>
          </p:nvGrpSpPr>
          <p:grpSpPr>
            <a:xfrm rot="11429391" flipH="1">
              <a:off x="10961758" y="74415"/>
              <a:ext cx="775255" cy="427137"/>
              <a:chOff x="3884710" y="5095226"/>
              <a:chExt cx="820216" cy="451908"/>
            </a:xfrm>
          </p:grpSpPr>
          <p:sp>
            <p:nvSpPr>
              <p:cNvPr id="144" name="星形: 四角 14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组合 144"/>
              <p:cNvGrpSpPr/>
              <p:nvPr/>
            </p:nvGrpSpPr>
            <p:grpSpPr>
              <a:xfrm>
                <a:off x="3884710" y="5095226"/>
                <a:ext cx="205970" cy="257820"/>
                <a:chOff x="3884710" y="5095226"/>
                <a:chExt cx="205970" cy="257820"/>
              </a:xfrm>
            </p:grpSpPr>
            <p:sp>
              <p:nvSpPr>
                <p:cNvPr id="150" name="椭圆 14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椭圆 15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组合 145"/>
              <p:cNvGrpSpPr/>
              <p:nvPr/>
            </p:nvGrpSpPr>
            <p:grpSpPr>
              <a:xfrm rot="5400000">
                <a:off x="4425719" y="5267927"/>
                <a:ext cx="184471" cy="373943"/>
                <a:chOff x="3906209" y="4979103"/>
                <a:chExt cx="184471" cy="373943"/>
              </a:xfrm>
            </p:grpSpPr>
            <p:sp>
              <p:nvSpPr>
                <p:cNvPr id="147" name="椭圆 14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椭圆 14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1429391" flipH="1">
              <a:off x="12025116" y="96379"/>
              <a:ext cx="466847" cy="299636"/>
              <a:chOff x="3884710" y="5095226"/>
              <a:chExt cx="704088" cy="451903"/>
            </a:xfrm>
          </p:grpSpPr>
          <p:sp>
            <p:nvSpPr>
              <p:cNvPr id="154" name="星形: 四角 15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组合 154"/>
              <p:cNvGrpSpPr/>
              <p:nvPr/>
            </p:nvGrpSpPr>
            <p:grpSpPr>
              <a:xfrm>
                <a:off x="3884710" y="5095226"/>
                <a:ext cx="205970" cy="257820"/>
                <a:chOff x="3884710" y="5095226"/>
                <a:chExt cx="205970" cy="257820"/>
              </a:xfrm>
            </p:grpSpPr>
            <p:sp>
              <p:nvSpPr>
                <p:cNvPr id="160" name="椭圆 15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椭圆 16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椭圆 16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组合 155"/>
              <p:cNvGrpSpPr/>
              <p:nvPr/>
            </p:nvGrpSpPr>
            <p:grpSpPr>
              <a:xfrm rot="5400000">
                <a:off x="4356903" y="5315234"/>
                <a:ext cx="205970" cy="257820"/>
                <a:chOff x="3884710" y="5095226"/>
                <a:chExt cx="205970" cy="257820"/>
              </a:xfrm>
            </p:grpSpPr>
            <p:sp>
              <p:nvSpPr>
                <p:cNvPr id="157" name="椭圆 15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椭圆 15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椭圆 15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椭圆 162"/>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组合 163"/>
            <p:cNvGrpSpPr/>
            <p:nvPr/>
          </p:nvGrpSpPr>
          <p:grpSpPr>
            <a:xfrm flipH="1">
              <a:off x="6835332" y="301457"/>
              <a:ext cx="4765399" cy="525204"/>
              <a:chOff x="3899110" y="5024380"/>
              <a:chExt cx="2105249" cy="232023"/>
            </a:xfrm>
          </p:grpSpPr>
          <p:sp>
            <p:nvSpPr>
              <p:cNvPr id="165" name="星形: 四角 16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星形: 四角 334"/>
              <p:cNvSpPr/>
              <p:nvPr/>
            </p:nvSpPr>
            <p:spPr>
              <a:xfrm rot="805527">
                <a:off x="5958640" y="5024380"/>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组合 172"/>
            <p:cNvGrpSpPr/>
            <p:nvPr/>
          </p:nvGrpSpPr>
          <p:grpSpPr>
            <a:xfrm rot="11429391" flipH="1">
              <a:off x="9468647" y="-103002"/>
              <a:ext cx="775255" cy="427137"/>
              <a:chOff x="3884710" y="5095226"/>
              <a:chExt cx="820216" cy="451908"/>
            </a:xfrm>
          </p:grpSpPr>
          <p:sp>
            <p:nvSpPr>
              <p:cNvPr id="174" name="星形: 四角 17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组合 174"/>
              <p:cNvGrpSpPr/>
              <p:nvPr/>
            </p:nvGrpSpPr>
            <p:grpSpPr>
              <a:xfrm>
                <a:off x="3884710" y="5095226"/>
                <a:ext cx="205970" cy="257820"/>
                <a:chOff x="3884710" y="5095226"/>
                <a:chExt cx="205970" cy="257820"/>
              </a:xfrm>
            </p:grpSpPr>
            <p:sp>
              <p:nvSpPr>
                <p:cNvPr id="180" name="椭圆 17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椭圆 18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椭圆 18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组合 175"/>
              <p:cNvGrpSpPr/>
              <p:nvPr/>
            </p:nvGrpSpPr>
            <p:grpSpPr>
              <a:xfrm rot="5400000">
                <a:off x="4425719" y="5267927"/>
                <a:ext cx="184471" cy="373943"/>
                <a:chOff x="3906209" y="4979103"/>
                <a:chExt cx="184471" cy="373943"/>
              </a:xfrm>
            </p:grpSpPr>
            <p:sp>
              <p:nvSpPr>
                <p:cNvPr id="177" name="椭圆 17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椭圆 17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椭圆 17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组合 182"/>
            <p:cNvGrpSpPr/>
            <p:nvPr/>
          </p:nvGrpSpPr>
          <p:grpSpPr>
            <a:xfrm rot="11429391" flipH="1">
              <a:off x="8684679" y="545369"/>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 name="矩形: 圆角 29" hidden="1"/>
          <p:cNvSpPr/>
          <p:nvPr/>
        </p:nvSpPr>
        <p:spPr>
          <a:xfrm>
            <a:off x="3825713" y="1898771"/>
            <a:ext cx="3291840" cy="5040252"/>
          </a:xfrm>
          <a:prstGeom prst="roundRect">
            <a:avLst>
              <a:gd name="adj" fmla="val 7509"/>
            </a:avLst>
          </a:prstGeom>
          <a:solidFill>
            <a:srgbClr val="1F858D">
              <a:alpha val="60000"/>
            </a:srgb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圆角 28" hidden="1"/>
          <p:cNvSpPr/>
          <p:nvPr/>
        </p:nvSpPr>
        <p:spPr>
          <a:xfrm>
            <a:off x="709418" y="1898771"/>
            <a:ext cx="3291840" cy="5040252"/>
          </a:xfrm>
          <a:prstGeom prst="roundRect">
            <a:avLst>
              <a:gd name="adj" fmla="val 7509"/>
            </a:avLst>
          </a:prstGeom>
          <a:solidFill>
            <a:srgbClr val="41955D">
              <a:alpha val="60000"/>
            </a:srgb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圆角 43"/>
          <p:cNvSpPr/>
          <p:nvPr/>
        </p:nvSpPr>
        <p:spPr>
          <a:xfrm rot="16200000">
            <a:off x="1270577" y="1922288"/>
            <a:ext cx="3405254" cy="5040278"/>
          </a:xfrm>
          <a:prstGeom prst="roundRect">
            <a:avLst>
              <a:gd name="adj" fmla="val 7827"/>
            </a:avLst>
          </a:prstGeom>
          <a:solidFill>
            <a:srgbClr val="46947A"/>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 name="组合 2"/>
          <p:cNvGrpSpPr/>
          <p:nvPr/>
        </p:nvGrpSpPr>
        <p:grpSpPr>
          <a:xfrm>
            <a:off x="5736426" y="1351490"/>
            <a:ext cx="5196001" cy="2124768"/>
            <a:chOff x="7669866" y="2441788"/>
            <a:chExt cx="5196001" cy="2124768"/>
          </a:xfrm>
        </p:grpSpPr>
        <p:sp>
          <p:nvSpPr>
            <p:cNvPr id="9" name="矩形 8"/>
            <p:cNvSpPr/>
            <p:nvPr/>
          </p:nvSpPr>
          <p:spPr>
            <a:xfrm>
              <a:off x="8379371" y="3429000"/>
              <a:ext cx="3792342" cy="1137556"/>
            </a:xfrm>
            <a:prstGeom prst="rect">
              <a:avLst/>
            </a:prstGeom>
          </p:spPr>
          <p:txBody>
            <a:bodyPr wrap="square">
              <a:spAutoFit/>
            </a:bodyPr>
            <a:lstStyle/>
            <a:p>
              <a:pPr>
                <a:lnSpc>
                  <a:spcPct val="130000"/>
                </a:lnSpc>
              </a:pPr>
              <a:r>
                <a:rPr lang="zh-CN" altLang="en-US" b="1" dirty="0">
                  <a:solidFill>
                    <a:schemeClr val="tx1">
                      <a:alpha val="73000"/>
                    </a:schemeClr>
                  </a:solidFill>
                  <a:latin typeface="A思源黑体—05" panose="020B0400000000000000" pitchFamily="34" charset="-122"/>
                  <a:ea typeface="A思源黑体—05" panose="020B0400000000000000" pitchFamily="34" charset="-122"/>
                </a:rPr>
                <a:t>据调查，我国青少年的近视发病高达</a:t>
              </a:r>
              <a:r>
                <a:rPr lang="en-US" altLang="zh-CN" b="1" dirty="0">
                  <a:solidFill>
                    <a:srgbClr val="FF0000">
                      <a:alpha val="73000"/>
                    </a:srgbClr>
                  </a:solidFill>
                  <a:latin typeface="A思源黑体—05" panose="020B0400000000000000" pitchFamily="34" charset="-122"/>
                  <a:ea typeface="A思源黑体—05" panose="020B0400000000000000" pitchFamily="34" charset="-122"/>
                </a:rPr>
                <a:t>60%</a:t>
              </a:r>
              <a:r>
                <a:rPr lang="zh-CN" altLang="en-US" b="1" dirty="0">
                  <a:solidFill>
                    <a:schemeClr val="tx1">
                      <a:alpha val="73000"/>
                    </a:schemeClr>
                  </a:solidFill>
                  <a:latin typeface="A思源黑体—05" panose="020B0400000000000000" pitchFamily="34" charset="-122"/>
                  <a:ea typeface="A思源黑体—05" panose="020B0400000000000000" pitchFamily="34" charset="-122"/>
                </a:rPr>
                <a:t>，居世界首位，并且还以每年</a:t>
              </a:r>
              <a:r>
                <a:rPr lang="en-US" altLang="zh-CN" b="1" dirty="0">
                  <a:solidFill>
                    <a:srgbClr val="FF0000">
                      <a:alpha val="73000"/>
                    </a:srgbClr>
                  </a:solidFill>
                  <a:latin typeface="A思源黑体—05" panose="020B0400000000000000" pitchFamily="34" charset="-122"/>
                  <a:ea typeface="A思源黑体—05" panose="020B0400000000000000" pitchFamily="34" charset="-122"/>
                </a:rPr>
                <a:t>10%</a:t>
              </a:r>
              <a:r>
                <a:rPr lang="zh-CN" altLang="en-US" b="1" dirty="0">
                  <a:solidFill>
                    <a:schemeClr val="tx1">
                      <a:alpha val="73000"/>
                    </a:schemeClr>
                  </a:solidFill>
                  <a:latin typeface="A思源黑体—05" panose="020B0400000000000000" pitchFamily="34" charset="-122"/>
                  <a:ea typeface="A思源黑体—05" panose="020B0400000000000000" pitchFamily="34" charset="-122"/>
                </a:rPr>
                <a:t>的速度增长。</a:t>
              </a:r>
              <a:endParaRPr lang="en-US" b="1" dirty="0">
                <a:solidFill>
                  <a:schemeClr val="tx1">
                    <a:alpha val="73000"/>
                  </a:schemeClr>
                </a:solidFill>
                <a:latin typeface="A思源黑体—05" panose="020B0400000000000000" pitchFamily="34" charset="-122"/>
                <a:ea typeface="A思源黑体—05" panose="020B0400000000000000" pitchFamily="34" charset="-122"/>
              </a:endParaRPr>
            </a:p>
          </p:txBody>
        </p:sp>
        <p:sp>
          <p:nvSpPr>
            <p:cNvPr id="11" name="文本框 10"/>
            <p:cNvSpPr txBox="1"/>
            <p:nvPr/>
          </p:nvSpPr>
          <p:spPr>
            <a:xfrm>
              <a:off x="8291969" y="2557479"/>
              <a:ext cx="4573898" cy="461665"/>
            </a:xfrm>
            <a:prstGeom prst="rect">
              <a:avLst/>
            </a:prstGeom>
            <a:noFill/>
          </p:spPr>
          <p:txBody>
            <a:bodyPr wrap="square" rtlCol="0">
              <a:spAutoFit/>
            </a:bodyPr>
            <a:lstStyle/>
            <a:p>
              <a:r>
                <a:rPr lang="en-US" altLang="zh-CN" sz="2400" b="1" dirty="0">
                  <a:solidFill>
                    <a:srgbClr val="FF0000">
                      <a:alpha val="87000"/>
                    </a:srgbClr>
                  </a:solidFill>
                  <a:latin typeface="A思源黑体—03" panose="020B0600000000000000" pitchFamily="34" charset="-122"/>
                  <a:ea typeface="A思源黑体—03" panose="020B0600000000000000" pitchFamily="34" charset="-122"/>
                </a:rPr>
                <a:t>(</a:t>
              </a:r>
              <a:r>
                <a:rPr lang="zh-CN" altLang="en-US" sz="2400" b="1" dirty="0">
                  <a:solidFill>
                    <a:srgbClr val="FF0000">
                      <a:alpha val="87000"/>
                    </a:srgbClr>
                  </a:solidFill>
                  <a:latin typeface="A思源黑体—03" panose="020B0600000000000000" pitchFamily="34" charset="-122"/>
                  <a:ea typeface="A思源黑体—03" panose="020B0600000000000000" pitchFamily="34" charset="-122"/>
                </a:rPr>
                <a:t>一）青少年近视高发成社会问题</a:t>
              </a:r>
              <a:endParaRPr lang="en-US" sz="2400" b="1" dirty="0">
                <a:solidFill>
                  <a:srgbClr val="FF0000">
                    <a:alpha val="87000"/>
                  </a:srgbClr>
                </a:solidFill>
                <a:latin typeface="A思源黑体—03" panose="020B0600000000000000" pitchFamily="34" charset="-122"/>
                <a:ea typeface="A思源黑体—03" panose="020B0600000000000000" pitchFamily="34" charset="-122"/>
              </a:endParaRPr>
            </a:p>
          </p:txBody>
        </p:sp>
        <p:sp>
          <p:nvSpPr>
            <p:cNvPr id="13" name="矩形: 圆角 12"/>
            <p:cNvSpPr/>
            <p:nvPr/>
          </p:nvSpPr>
          <p:spPr>
            <a:xfrm>
              <a:off x="8496934" y="3190014"/>
              <a:ext cx="360000"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 name="组合 1"/>
            <p:cNvGrpSpPr/>
            <p:nvPr/>
          </p:nvGrpSpPr>
          <p:grpSpPr>
            <a:xfrm>
              <a:off x="7669866" y="2441788"/>
              <a:ext cx="604482" cy="604482"/>
              <a:chOff x="7669866" y="2441788"/>
              <a:chExt cx="604482" cy="604482"/>
            </a:xfrm>
          </p:grpSpPr>
          <p:sp>
            <p:nvSpPr>
              <p:cNvPr id="23" name="椭圆 22"/>
              <p:cNvSpPr/>
              <p:nvPr/>
            </p:nvSpPr>
            <p:spPr>
              <a:xfrm>
                <a:off x="7669866" y="2441788"/>
                <a:ext cx="604482" cy="604482"/>
              </a:xfrm>
              <a:prstGeom prst="ellipse">
                <a:avLst/>
              </a:prstGeom>
              <a:gradFill>
                <a:gsLst>
                  <a:gs pos="100000">
                    <a:srgbClr val="2E87C4"/>
                  </a:gs>
                  <a:gs pos="85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椭圆 16"/>
              <p:cNvSpPr/>
              <p:nvPr/>
            </p:nvSpPr>
            <p:spPr>
              <a:xfrm>
                <a:off x="7968617" y="2596411"/>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椭圆 17"/>
              <p:cNvSpPr/>
              <p:nvPr/>
            </p:nvSpPr>
            <p:spPr>
              <a:xfrm>
                <a:off x="8103612" y="2765668"/>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星形: 四角 18"/>
              <p:cNvSpPr/>
              <p:nvPr/>
            </p:nvSpPr>
            <p:spPr>
              <a:xfrm>
                <a:off x="7791453" y="261916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任意多边形: 形状 35"/>
              <p:cNvSpPr/>
              <p:nvPr/>
            </p:nvSpPr>
            <p:spPr>
              <a:xfrm rot="2700000">
                <a:off x="8024166" y="2895257"/>
                <a:ext cx="36000" cy="36002"/>
              </a:xfrm>
              <a:custGeom>
                <a:avLst/>
                <a:gdLst>
                  <a:gd name="connsiteX0" fmla="*/ 0 w 36000"/>
                  <a:gd name="connsiteY0" fmla="*/ 18058 h 36002"/>
                  <a:gd name="connsiteX1" fmla="*/ 3600 w 36000"/>
                  <a:gd name="connsiteY1" fmla="*/ 14458 h 36002"/>
                  <a:gd name="connsiteX2" fmla="*/ 14487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7"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2" name="图形 23"/>
              <p:cNvGrpSpPr/>
              <p:nvPr/>
            </p:nvGrpSpPr>
            <p:grpSpPr>
              <a:xfrm>
                <a:off x="7850569" y="2646638"/>
                <a:ext cx="235422" cy="235416"/>
                <a:chOff x="7986682" y="3872775"/>
                <a:chExt cx="311306" cy="311299"/>
              </a:xfrm>
            </p:grpSpPr>
            <p:sp>
              <p:nvSpPr>
                <p:cNvPr id="33" name="任意多边形: 形状 32"/>
                <p:cNvSpPr/>
                <p:nvPr/>
              </p:nvSpPr>
              <p:spPr>
                <a:xfrm>
                  <a:off x="7986682" y="3872775"/>
                  <a:ext cx="311296" cy="200836"/>
                </a:xfrm>
                <a:custGeom>
                  <a:avLst/>
                  <a:gdLst>
                    <a:gd name="connsiteX0" fmla="*/ 0 w 311296"/>
                    <a:gd name="connsiteY0" fmla="*/ 145606 h 200836"/>
                    <a:gd name="connsiteX1" fmla="*/ 311296 w 311296"/>
                    <a:gd name="connsiteY1" fmla="*/ 0 h 200836"/>
                    <a:gd name="connsiteX2" fmla="*/ 110460 w 311296"/>
                    <a:gd name="connsiteY2" fmla="*/ 200836 h 200836"/>
                  </a:gdLst>
                  <a:ahLst/>
                  <a:cxnLst>
                    <a:cxn ang="0">
                      <a:pos x="connsiteX0" y="connsiteY0"/>
                    </a:cxn>
                    <a:cxn ang="0">
                      <a:pos x="connsiteX1" y="connsiteY1"/>
                    </a:cxn>
                    <a:cxn ang="0">
                      <a:pos x="connsiteX2" y="connsiteY2"/>
                    </a:cxn>
                  </a:cxnLst>
                  <a:rect l="l" t="t" r="r" b="b"/>
                  <a:pathLst>
                    <a:path w="311296" h="200836">
                      <a:moveTo>
                        <a:pt x="0" y="145606"/>
                      </a:moveTo>
                      <a:lnTo>
                        <a:pt x="311296" y="0"/>
                      </a:lnTo>
                      <a:lnTo>
                        <a:pt x="110460" y="200836"/>
                      </a:lnTo>
                      <a:close/>
                    </a:path>
                  </a:pathLst>
                </a:custGeom>
                <a:noFill/>
                <a:ln w="12700" cap="flat">
                  <a:solidFill>
                    <a:schemeClr val="bg1"/>
                  </a:solidFill>
                  <a:prstDash val="solid"/>
                  <a:bevel/>
                </a:ln>
              </p:spPr>
              <p:txBody>
                <a:bodyPr rtlCol="0" anchor="ctr"/>
                <a:lstStyle/>
                <a:p>
                  <a:endParaRPr lang="en-US"/>
                </a:p>
              </p:txBody>
            </p:sp>
            <p:sp>
              <p:nvSpPr>
                <p:cNvPr id="34" name="任意多边形: 形状 33"/>
                <p:cNvSpPr/>
                <p:nvPr/>
              </p:nvSpPr>
              <p:spPr>
                <a:xfrm>
                  <a:off x="8097152" y="3872778"/>
                  <a:ext cx="200836" cy="311296"/>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grpSp>
        </p:grpSp>
      </p:grpSp>
      <p:sp>
        <p:nvSpPr>
          <p:cNvPr id="117" name="任意多边形: 形状 116"/>
          <p:cNvSpPr/>
          <p:nvPr/>
        </p:nvSpPr>
        <p:spPr>
          <a:xfrm rot="7084064">
            <a:off x="3031525" y="5626107"/>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7084064">
            <a:off x="3419764" y="5634825"/>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任意多边形: 形状 118"/>
          <p:cNvSpPr/>
          <p:nvPr/>
        </p:nvSpPr>
        <p:spPr>
          <a:xfrm rot="6398063">
            <a:off x="4230665" y="5598310"/>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任意多边形: 形状 119"/>
          <p:cNvSpPr/>
          <p:nvPr/>
        </p:nvSpPr>
        <p:spPr>
          <a:xfrm rot="6398063">
            <a:off x="4334145" y="5706367"/>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任意多边形: 形状 120"/>
          <p:cNvSpPr/>
          <p:nvPr/>
        </p:nvSpPr>
        <p:spPr>
          <a:xfrm rot="6398063">
            <a:off x="3096656" y="5736598"/>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组合 268"/>
          <p:cNvGrpSpPr/>
          <p:nvPr/>
        </p:nvGrpSpPr>
        <p:grpSpPr>
          <a:xfrm>
            <a:off x="8516739" y="6214576"/>
            <a:ext cx="4312935" cy="1001677"/>
            <a:chOff x="8179028" y="-103002"/>
            <a:chExt cx="4312935" cy="1001677"/>
          </a:xfrm>
        </p:grpSpPr>
        <p:sp>
          <p:nvSpPr>
            <p:cNvPr id="270" name="椭圆 269"/>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椭圆 270"/>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组合 271"/>
            <p:cNvGrpSpPr/>
            <p:nvPr/>
          </p:nvGrpSpPr>
          <p:grpSpPr>
            <a:xfrm flipH="1">
              <a:off x="8179028" y="531463"/>
              <a:ext cx="824353" cy="73383"/>
              <a:chOff x="3913510" y="5331446"/>
              <a:chExt cx="675288" cy="60113"/>
            </a:xfrm>
          </p:grpSpPr>
          <p:sp>
            <p:nvSpPr>
              <p:cNvPr id="334" name="椭圆 33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9" name="组合 328"/>
              <p:cNvGrpSpPr/>
              <p:nvPr/>
            </p:nvGrpSpPr>
            <p:grpSpPr>
              <a:xfrm rot="5400000">
                <a:off x="4443688" y="5246449"/>
                <a:ext cx="32400" cy="257820"/>
                <a:chOff x="3902710" y="5095226"/>
                <a:chExt cx="32400" cy="257820"/>
              </a:xfrm>
            </p:grpSpPr>
            <p:sp>
              <p:nvSpPr>
                <p:cNvPr id="330" name="椭圆 329"/>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椭圆 33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3" name="组合 272"/>
            <p:cNvGrpSpPr/>
            <p:nvPr/>
          </p:nvGrpSpPr>
          <p:grpSpPr>
            <a:xfrm rot="910757" flipH="1">
              <a:off x="9983041" y="257932"/>
              <a:ext cx="665492" cy="427131"/>
              <a:chOff x="3884710" y="5095226"/>
              <a:chExt cx="704088" cy="451904"/>
            </a:xfrm>
          </p:grpSpPr>
          <p:sp>
            <p:nvSpPr>
              <p:cNvPr id="318" name="星形: 四角 31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组合 318"/>
              <p:cNvGrpSpPr/>
              <p:nvPr/>
            </p:nvGrpSpPr>
            <p:grpSpPr>
              <a:xfrm>
                <a:off x="3884710" y="5095226"/>
                <a:ext cx="205970" cy="257820"/>
                <a:chOff x="3884710" y="5095226"/>
                <a:chExt cx="205970" cy="257820"/>
              </a:xfrm>
            </p:grpSpPr>
            <p:sp>
              <p:nvSpPr>
                <p:cNvPr id="324" name="椭圆 32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椭圆 32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椭圆 32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组合 319"/>
              <p:cNvGrpSpPr/>
              <p:nvPr/>
            </p:nvGrpSpPr>
            <p:grpSpPr>
              <a:xfrm rot="5400000">
                <a:off x="4356902" y="5315233"/>
                <a:ext cx="205970" cy="257823"/>
                <a:chOff x="3884710" y="5095226"/>
                <a:chExt cx="205970" cy="257823"/>
              </a:xfrm>
            </p:grpSpPr>
            <p:sp>
              <p:nvSpPr>
                <p:cNvPr id="321" name="椭圆 32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椭圆 32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椭圆 322"/>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组合 273"/>
            <p:cNvGrpSpPr/>
            <p:nvPr/>
          </p:nvGrpSpPr>
          <p:grpSpPr>
            <a:xfrm rot="11429391" flipH="1">
              <a:off x="10961758" y="74415"/>
              <a:ext cx="775255" cy="427137"/>
              <a:chOff x="3884710" y="5095226"/>
              <a:chExt cx="820216" cy="451908"/>
            </a:xfrm>
          </p:grpSpPr>
          <p:sp>
            <p:nvSpPr>
              <p:cNvPr id="309" name="星形: 四角 308"/>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组合 309"/>
              <p:cNvGrpSpPr/>
              <p:nvPr/>
            </p:nvGrpSpPr>
            <p:grpSpPr>
              <a:xfrm>
                <a:off x="3884710" y="5095226"/>
                <a:ext cx="205970" cy="257820"/>
                <a:chOff x="3884710" y="5095226"/>
                <a:chExt cx="205970" cy="257820"/>
              </a:xfrm>
            </p:grpSpPr>
            <p:sp>
              <p:nvSpPr>
                <p:cNvPr id="315" name="椭圆 314"/>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椭圆 3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椭圆 3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组合 310"/>
              <p:cNvGrpSpPr/>
              <p:nvPr/>
            </p:nvGrpSpPr>
            <p:grpSpPr>
              <a:xfrm rot="5400000">
                <a:off x="4425719" y="5267927"/>
                <a:ext cx="184471" cy="373943"/>
                <a:chOff x="3906209" y="4979103"/>
                <a:chExt cx="184471" cy="373943"/>
              </a:xfrm>
            </p:grpSpPr>
            <p:sp>
              <p:nvSpPr>
                <p:cNvPr id="312" name="椭圆 31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椭圆 312"/>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椭圆 31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组合 274"/>
            <p:cNvGrpSpPr/>
            <p:nvPr/>
          </p:nvGrpSpPr>
          <p:grpSpPr>
            <a:xfrm rot="11429391" flipH="1">
              <a:off x="12025116" y="96379"/>
              <a:ext cx="466847" cy="299636"/>
              <a:chOff x="3884710" y="5095226"/>
              <a:chExt cx="704088" cy="451903"/>
            </a:xfrm>
          </p:grpSpPr>
          <p:sp>
            <p:nvSpPr>
              <p:cNvPr id="300" name="星形: 四角 29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组合 300"/>
              <p:cNvGrpSpPr/>
              <p:nvPr/>
            </p:nvGrpSpPr>
            <p:grpSpPr>
              <a:xfrm>
                <a:off x="3884710" y="5095226"/>
                <a:ext cx="205970" cy="257820"/>
                <a:chOff x="3884710" y="5095226"/>
                <a:chExt cx="205970" cy="257820"/>
              </a:xfrm>
            </p:grpSpPr>
            <p:sp>
              <p:nvSpPr>
                <p:cNvPr id="306" name="椭圆 30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椭圆 30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椭圆 30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组合 301"/>
              <p:cNvGrpSpPr/>
              <p:nvPr/>
            </p:nvGrpSpPr>
            <p:grpSpPr>
              <a:xfrm rot="5400000">
                <a:off x="4356903" y="5315234"/>
                <a:ext cx="205970" cy="257820"/>
                <a:chOff x="3884710" y="5095226"/>
                <a:chExt cx="205970" cy="257820"/>
              </a:xfrm>
            </p:grpSpPr>
            <p:sp>
              <p:nvSpPr>
                <p:cNvPr id="303" name="椭圆 30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椭圆 30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椭圆 30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6" name="椭圆 275"/>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flipH="1">
              <a:off x="10619098" y="461824"/>
              <a:ext cx="981633" cy="364838"/>
              <a:chOff x="3899110" y="5095226"/>
              <a:chExt cx="433664" cy="161177"/>
            </a:xfrm>
          </p:grpSpPr>
          <p:sp>
            <p:nvSpPr>
              <p:cNvPr id="298" name="星形: 四角 29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椭圆 29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11429391" flipH="1">
              <a:off x="9468647" y="-103002"/>
              <a:ext cx="775255" cy="427137"/>
              <a:chOff x="3884710" y="5095226"/>
              <a:chExt cx="820216" cy="451908"/>
            </a:xfrm>
          </p:grpSpPr>
          <p:sp>
            <p:nvSpPr>
              <p:cNvPr id="289" name="星形: 四角 288"/>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组合 289"/>
              <p:cNvGrpSpPr/>
              <p:nvPr/>
            </p:nvGrpSpPr>
            <p:grpSpPr>
              <a:xfrm>
                <a:off x="3884710" y="5095226"/>
                <a:ext cx="205970" cy="257820"/>
                <a:chOff x="3884710" y="5095226"/>
                <a:chExt cx="205970" cy="257820"/>
              </a:xfrm>
            </p:grpSpPr>
            <p:sp>
              <p:nvSpPr>
                <p:cNvPr id="295" name="椭圆 294"/>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椭圆 29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椭圆 29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组合 290"/>
              <p:cNvGrpSpPr/>
              <p:nvPr/>
            </p:nvGrpSpPr>
            <p:grpSpPr>
              <a:xfrm rot="5400000">
                <a:off x="4425719" y="5267927"/>
                <a:ext cx="184471" cy="373943"/>
                <a:chOff x="3906209" y="4979103"/>
                <a:chExt cx="184471" cy="373943"/>
              </a:xfrm>
            </p:grpSpPr>
            <p:sp>
              <p:nvSpPr>
                <p:cNvPr id="292" name="椭圆 29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椭圆 29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9" name="组合 278"/>
            <p:cNvGrpSpPr/>
            <p:nvPr/>
          </p:nvGrpSpPr>
          <p:grpSpPr>
            <a:xfrm rot="11429391" flipH="1">
              <a:off x="8684679" y="545369"/>
              <a:ext cx="641251" cy="353306"/>
              <a:chOff x="3884710" y="5095226"/>
              <a:chExt cx="820216" cy="451908"/>
            </a:xfrm>
          </p:grpSpPr>
          <p:sp>
            <p:nvSpPr>
              <p:cNvPr id="280" name="星形: 四角 27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组合 280"/>
              <p:cNvGrpSpPr/>
              <p:nvPr/>
            </p:nvGrpSpPr>
            <p:grpSpPr>
              <a:xfrm>
                <a:off x="3884710" y="5095226"/>
                <a:ext cx="205970" cy="257820"/>
                <a:chOff x="3884710" y="5095226"/>
                <a:chExt cx="205970" cy="257820"/>
              </a:xfrm>
            </p:grpSpPr>
            <p:sp>
              <p:nvSpPr>
                <p:cNvPr id="286" name="椭圆 285"/>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椭圆 28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椭圆 28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组合 281"/>
              <p:cNvGrpSpPr/>
              <p:nvPr/>
            </p:nvGrpSpPr>
            <p:grpSpPr>
              <a:xfrm rot="5400000">
                <a:off x="4425719" y="5267927"/>
                <a:ext cx="184471" cy="373943"/>
                <a:chOff x="3906209" y="4979103"/>
                <a:chExt cx="184471" cy="373943"/>
              </a:xfrm>
            </p:grpSpPr>
            <p:sp>
              <p:nvSpPr>
                <p:cNvPr id="283" name="椭圆 28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椭圆 28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 name="矩形: 圆角 15"/>
          <p:cNvSpPr/>
          <p:nvPr/>
        </p:nvSpPr>
        <p:spPr>
          <a:xfrm>
            <a:off x="651236" y="2598826"/>
            <a:ext cx="4692800" cy="2990801"/>
          </a:xfrm>
          <a:prstGeom prst="roundRect">
            <a:avLst/>
          </a:prstGeom>
          <a:blipFill>
            <a:blip r:embed="rId1" cstate="print"/>
            <a:stretch>
              <a:fillRect/>
            </a:stretch>
          </a:blipFill>
          <a:ln w="76200" cap="flat" cmpd="sng" algn="ctr">
            <a:gradFill>
              <a:gsLst>
                <a:gs pos="0">
                  <a:srgbClr val="6BBE86"/>
                </a:gs>
                <a:gs pos="100000">
                  <a:srgbClr val="3491D0"/>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6" name="组合 335"/>
          <p:cNvGrpSpPr/>
          <p:nvPr/>
        </p:nvGrpSpPr>
        <p:grpSpPr>
          <a:xfrm>
            <a:off x="390567" y="236672"/>
            <a:ext cx="5574130" cy="833449"/>
            <a:chOff x="4798483" y="236672"/>
            <a:chExt cx="5574130" cy="833449"/>
          </a:xfrm>
        </p:grpSpPr>
        <p:grpSp>
          <p:nvGrpSpPr>
            <p:cNvPr id="337" name="组合 336"/>
            <p:cNvGrpSpPr/>
            <p:nvPr/>
          </p:nvGrpSpPr>
          <p:grpSpPr>
            <a:xfrm>
              <a:off x="4798483" y="236672"/>
              <a:ext cx="5574130" cy="734589"/>
              <a:chOff x="4115227" y="2093707"/>
              <a:chExt cx="8495764" cy="734589"/>
            </a:xfrm>
          </p:grpSpPr>
          <p:sp>
            <p:nvSpPr>
              <p:cNvPr id="339" name="文本框 338"/>
              <p:cNvSpPr txBox="1"/>
              <p:nvPr/>
            </p:nvSpPr>
            <p:spPr>
              <a:xfrm>
                <a:off x="4115232" y="2093707"/>
                <a:ext cx="6358265" cy="461665"/>
              </a:xfrm>
              <a:prstGeom prst="rect">
                <a:avLst/>
              </a:prstGeom>
              <a:noFill/>
            </p:spPr>
            <p:txBody>
              <a:bodyPr wrap="square" rtlCol="0">
                <a:spAutoFit/>
              </a:bodyPr>
              <a:lstStyle/>
              <a:p>
                <a:r>
                  <a:rPr lang="zh-CN" alt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一、青少年近视眼现状分析</a:t>
                </a:r>
                <a:endParaRPr lang="en-US" sz="24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340" name="文本框 33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ANALYSIS OF THE CURRENT SITUATION OF MYOPIA IN ADOLESCENTS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338" name="矩形: 圆角 337"/>
            <p:cNvSpPr/>
            <p:nvPr/>
          </p:nvSpPr>
          <p:spPr>
            <a:xfrm>
              <a:off x="4901355"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 name="组合 3"/>
          <p:cNvGrpSpPr/>
          <p:nvPr/>
        </p:nvGrpSpPr>
        <p:grpSpPr>
          <a:xfrm>
            <a:off x="5915719" y="3671155"/>
            <a:ext cx="6313135" cy="1523895"/>
            <a:chOff x="5823141" y="3621606"/>
            <a:chExt cx="6313135" cy="1523895"/>
          </a:xfrm>
        </p:grpSpPr>
        <p:sp>
          <p:nvSpPr>
            <p:cNvPr id="332" name="矩形 331"/>
            <p:cNvSpPr/>
            <p:nvPr/>
          </p:nvSpPr>
          <p:spPr>
            <a:xfrm>
              <a:off x="6633020" y="4291934"/>
              <a:ext cx="5503256" cy="853567"/>
            </a:xfrm>
            <a:prstGeom prst="rect">
              <a:avLst/>
            </a:prstGeom>
          </p:spPr>
          <p:txBody>
            <a:bodyPr wrap="square">
              <a:spAutoFit/>
            </a:bodyPr>
            <a:lstStyle/>
            <a:p>
              <a:pPr>
                <a:lnSpc>
                  <a:spcPct val="130000"/>
                </a:lnSpc>
              </a:pPr>
              <a:r>
                <a:rPr lang="zh-CN" altLang="en-US" sz="2000" b="1" dirty="0">
                  <a:solidFill>
                    <a:schemeClr val="tx1">
                      <a:alpha val="73000"/>
                    </a:schemeClr>
                  </a:solidFill>
                  <a:latin typeface="A思源黑体—05" panose="020B0400000000000000" pitchFamily="34" charset="-122"/>
                  <a:ea typeface="A思源黑体—05" panose="020B0400000000000000" pitchFamily="34" charset="-122"/>
                </a:rPr>
                <a:t>经走访南宁市某中学高一班</a:t>
              </a:r>
              <a:r>
                <a:rPr lang="en-US" altLang="zh-CN" sz="2000" b="1" dirty="0">
                  <a:solidFill>
                    <a:srgbClr val="FF0000">
                      <a:alpha val="73000"/>
                    </a:srgbClr>
                  </a:solidFill>
                  <a:latin typeface="A思源黑体—05" panose="020B0400000000000000" pitchFamily="34" charset="-122"/>
                  <a:ea typeface="A思源黑体—05" panose="020B0400000000000000" pitchFamily="34" charset="-122"/>
                </a:rPr>
                <a:t>51</a:t>
              </a:r>
              <a:r>
                <a:rPr lang="zh-CN" altLang="en-US" sz="2000" b="1" dirty="0">
                  <a:solidFill>
                    <a:srgbClr val="FF0000">
                      <a:alpha val="73000"/>
                    </a:srgbClr>
                  </a:solidFill>
                  <a:latin typeface="A思源黑体—05" panose="020B0400000000000000" pitchFamily="34" charset="-122"/>
                  <a:ea typeface="A思源黑体—05" panose="020B0400000000000000" pitchFamily="34" charset="-122"/>
                </a:rPr>
                <a:t>名</a:t>
              </a:r>
              <a:r>
                <a:rPr lang="zh-CN" altLang="en-US" sz="2000" b="1" dirty="0">
                  <a:solidFill>
                    <a:schemeClr val="tx1">
                      <a:alpha val="73000"/>
                    </a:schemeClr>
                  </a:solidFill>
                  <a:latin typeface="A思源黑体—05" panose="020B0400000000000000" pitchFamily="34" charset="-122"/>
                  <a:ea typeface="A思源黑体—05" panose="020B0400000000000000" pitchFamily="34" charset="-122"/>
                </a:rPr>
                <a:t>学生，只有</a:t>
              </a:r>
              <a:r>
                <a:rPr lang="en-US" altLang="zh-CN" sz="2000" b="1" dirty="0">
                  <a:solidFill>
                    <a:srgbClr val="FF0000">
                      <a:alpha val="73000"/>
                    </a:srgbClr>
                  </a:solidFill>
                  <a:latin typeface="A思源黑体—05" panose="020B0400000000000000" pitchFamily="34" charset="-122"/>
                  <a:ea typeface="A思源黑体—05" panose="020B0400000000000000" pitchFamily="34" charset="-122"/>
                </a:rPr>
                <a:t>10</a:t>
              </a:r>
              <a:r>
                <a:rPr lang="zh-CN" altLang="en-US" sz="2000" b="1" dirty="0">
                  <a:solidFill>
                    <a:schemeClr val="tx1">
                      <a:alpha val="73000"/>
                    </a:schemeClr>
                  </a:solidFill>
                  <a:latin typeface="A思源黑体—05" panose="020B0400000000000000" pitchFamily="34" charset="-122"/>
                  <a:ea typeface="A思源黑体—05" panose="020B0400000000000000" pitchFamily="34" charset="-122"/>
                </a:rPr>
                <a:t>名学生</a:t>
              </a:r>
              <a:r>
                <a:rPr lang="zh-CN" altLang="en-US" sz="2000" b="1" dirty="0">
                  <a:solidFill>
                    <a:srgbClr val="FF0000">
                      <a:alpha val="73000"/>
                    </a:srgbClr>
                  </a:solidFill>
                  <a:latin typeface="A思源黑体—05" panose="020B0400000000000000" pitchFamily="34" charset="-122"/>
                  <a:ea typeface="A思源黑体—05" panose="020B0400000000000000" pitchFamily="34" charset="-122"/>
                </a:rPr>
                <a:t>没有</a:t>
              </a:r>
              <a:r>
                <a:rPr lang="zh-CN" altLang="en-US" sz="2000" b="1" dirty="0">
                  <a:solidFill>
                    <a:schemeClr val="tx1">
                      <a:alpha val="73000"/>
                    </a:schemeClr>
                  </a:solidFill>
                  <a:latin typeface="A思源黑体—05" panose="020B0400000000000000" pitchFamily="34" charset="-122"/>
                  <a:ea typeface="A思源黑体—05" panose="020B0400000000000000" pitchFamily="34" charset="-122"/>
                </a:rPr>
                <a:t>戴眼镜。</a:t>
              </a:r>
              <a:endParaRPr lang="en-US" sz="2000" b="1" dirty="0">
                <a:solidFill>
                  <a:schemeClr val="tx1">
                    <a:alpha val="73000"/>
                  </a:schemeClr>
                </a:solidFill>
                <a:latin typeface="A思源黑体—05" panose="020B0400000000000000" pitchFamily="34" charset="-122"/>
                <a:ea typeface="A思源黑体—05" panose="020B0400000000000000" pitchFamily="34" charset="-122"/>
              </a:endParaRPr>
            </a:p>
          </p:txBody>
        </p:sp>
        <p:sp>
          <p:nvSpPr>
            <p:cNvPr id="333" name="文本框 332"/>
            <p:cNvSpPr txBox="1"/>
            <p:nvPr/>
          </p:nvSpPr>
          <p:spPr>
            <a:xfrm>
              <a:off x="6532752" y="3697851"/>
              <a:ext cx="3913208" cy="461665"/>
            </a:xfrm>
            <a:prstGeom prst="rect">
              <a:avLst/>
            </a:prstGeom>
            <a:noFill/>
          </p:spPr>
          <p:txBody>
            <a:bodyPr wrap="square" rtlCol="0">
              <a:spAutoFit/>
            </a:bodyPr>
            <a:lstStyle/>
            <a:p>
              <a:r>
                <a:rPr lang="zh-CN" altLang="en-US" sz="2400" b="1" dirty="0">
                  <a:solidFill>
                    <a:srgbClr val="FF0000">
                      <a:alpha val="87000"/>
                    </a:srgbClr>
                  </a:solidFill>
                  <a:latin typeface="A思源黑体—03" panose="020B0600000000000000" pitchFamily="34" charset="-122"/>
                  <a:ea typeface="A思源黑体—03" panose="020B0600000000000000" pitchFamily="34" charset="-122"/>
                </a:rPr>
                <a:t>       实际走访案例：</a:t>
              </a:r>
              <a:endParaRPr lang="en-US" sz="2400" b="1" dirty="0">
                <a:solidFill>
                  <a:srgbClr val="FF0000">
                    <a:alpha val="87000"/>
                  </a:srgbClr>
                </a:solidFill>
                <a:latin typeface="A思源黑体—03" panose="020B0600000000000000" pitchFamily="34" charset="-122"/>
                <a:ea typeface="A思源黑体—03" panose="020B0600000000000000" pitchFamily="34" charset="-122"/>
              </a:endParaRPr>
            </a:p>
          </p:txBody>
        </p:sp>
        <p:grpSp>
          <p:nvGrpSpPr>
            <p:cNvPr id="350" name="组合 349"/>
            <p:cNvGrpSpPr/>
            <p:nvPr/>
          </p:nvGrpSpPr>
          <p:grpSpPr>
            <a:xfrm>
              <a:off x="5823141" y="3621606"/>
              <a:ext cx="891245" cy="659752"/>
              <a:chOff x="1843365" y="2976193"/>
              <a:chExt cx="978225" cy="724139"/>
            </a:xfrm>
          </p:grpSpPr>
          <p:grpSp>
            <p:nvGrpSpPr>
              <p:cNvPr id="351" name="组合 350"/>
              <p:cNvGrpSpPr/>
              <p:nvPr/>
            </p:nvGrpSpPr>
            <p:grpSpPr>
              <a:xfrm>
                <a:off x="1843365" y="2976193"/>
                <a:ext cx="720000" cy="720000"/>
                <a:chOff x="7372616" y="3399663"/>
                <a:chExt cx="754188" cy="754188"/>
              </a:xfrm>
            </p:grpSpPr>
            <p:sp>
              <p:nvSpPr>
                <p:cNvPr id="357" name="椭圆 356"/>
                <p:cNvSpPr/>
                <p:nvPr/>
              </p:nvSpPr>
              <p:spPr>
                <a:xfrm>
                  <a:off x="7372616" y="3399663"/>
                  <a:ext cx="754188" cy="754188"/>
                </a:xfrm>
                <a:prstGeom prst="ellipse">
                  <a:avLst/>
                </a:prstGeom>
                <a:gradFill>
                  <a:gsLst>
                    <a:gs pos="0">
                      <a:srgbClr val="6BBE86"/>
                    </a:gs>
                    <a:gs pos="100000">
                      <a:srgbClr val="3491D0"/>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2" name="椭圆 351"/>
              <p:cNvSpPr/>
              <p:nvPr/>
            </p:nvSpPr>
            <p:spPr>
              <a:xfrm>
                <a:off x="2475633" y="3333656"/>
                <a:ext cx="21439" cy="214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椭圆 352"/>
              <p:cNvSpPr/>
              <p:nvPr/>
            </p:nvSpPr>
            <p:spPr>
              <a:xfrm>
                <a:off x="2794317" y="3479703"/>
                <a:ext cx="21439" cy="21439"/>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星形: 四角 353"/>
              <p:cNvSpPr/>
              <p:nvPr/>
            </p:nvSpPr>
            <p:spPr>
              <a:xfrm>
                <a:off x="2343556" y="3389993"/>
                <a:ext cx="85762" cy="85761"/>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任意多边形: 形状 354"/>
              <p:cNvSpPr/>
              <p:nvPr/>
            </p:nvSpPr>
            <p:spPr>
              <a:xfrm rot="2700000">
                <a:off x="2778710" y="3657451"/>
                <a:ext cx="42880" cy="42881"/>
              </a:xfrm>
              <a:custGeom>
                <a:avLst/>
                <a:gdLst>
                  <a:gd name="connsiteX0" fmla="*/ 0 w 42880"/>
                  <a:gd name="connsiteY0" fmla="*/ 21519 h 42881"/>
                  <a:gd name="connsiteX1" fmla="*/ 4288 w 42880"/>
                  <a:gd name="connsiteY1" fmla="*/ 17231 h 42881"/>
                  <a:gd name="connsiteX2" fmla="*/ 17254 w 42880"/>
                  <a:gd name="connsiteY2" fmla="*/ 17231 h 42881"/>
                  <a:gd name="connsiteX3" fmla="*/ 17253 w 42880"/>
                  <a:gd name="connsiteY3" fmla="*/ 4288 h 42881"/>
                  <a:gd name="connsiteX4" fmla="*/ 21541 w 42880"/>
                  <a:gd name="connsiteY4" fmla="*/ 0 h 42881"/>
                  <a:gd name="connsiteX5" fmla="*/ 25830 w 42880"/>
                  <a:gd name="connsiteY5" fmla="*/ 4288 h 42881"/>
                  <a:gd name="connsiteX6" fmla="*/ 25830 w 42880"/>
                  <a:gd name="connsiteY6" fmla="*/ 17231 h 42881"/>
                  <a:gd name="connsiteX7" fmla="*/ 38592 w 42880"/>
                  <a:gd name="connsiteY7" fmla="*/ 17231 h 42881"/>
                  <a:gd name="connsiteX8" fmla="*/ 42880 w 42880"/>
                  <a:gd name="connsiteY8" fmla="*/ 21519 h 42881"/>
                  <a:gd name="connsiteX9" fmla="*/ 38592 w 42880"/>
                  <a:gd name="connsiteY9" fmla="*/ 25807 h 42881"/>
                  <a:gd name="connsiteX10" fmla="*/ 25830 w 42880"/>
                  <a:gd name="connsiteY10" fmla="*/ 25807 h 42881"/>
                  <a:gd name="connsiteX11" fmla="*/ 25830 w 42880"/>
                  <a:gd name="connsiteY11" fmla="*/ 38593 h 42881"/>
                  <a:gd name="connsiteX12" fmla="*/ 21541 w 42880"/>
                  <a:gd name="connsiteY12" fmla="*/ 42881 h 42881"/>
                  <a:gd name="connsiteX13" fmla="*/ 17253 w 42880"/>
                  <a:gd name="connsiteY13" fmla="*/ 38593 h 42881"/>
                  <a:gd name="connsiteX14" fmla="*/ 17254 w 42880"/>
                  <a:gd name="connsiteY14" fmla="*/ 25807 h 42881"/>
                  <a:gd name="connsiteX15" fmla="*/ 4288 w 42880"/>
                  <a:gd name="connsiteY15" fmla="*/ 25807 h 42881"/>
                  <a:gd name="connsiteX16" fmla="*/ 0 w 42880"/>
                  <a:gd name="connsiteY16" fmla="*/ 21519 h 4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80" h="42881">
                    <a:moveTo>
                      <a:pt x="0" y="21519"/>
                    </a:moveTo>
                    <a:cubicBezTo>
                      <a:pt x="0" y="19151"/>
                      <a:pt x="1921" y="17231"/>
                      <a:pt x="4288" y="17231"/>
                    </a:cubicBezTo>
                    <a:lnTo>
                      <a:pt x="17254" y="17231"/>
                    </a:lnTo>
                    <a:lnTo>
                      <a:pt x="17253" y="4288"/>
                    </a:lnTo>
                    <a:cubicBezTo>
                      <a:pt x="17253" y="1921"/>
                      <a:pt x="19174" y="0"/>
                      <a:pt x="21541" y="0"/>
                    </a:cubicBezTo>
                    <a:cubicBezTo>
                      <a:pt x="23909" y="0"/>
                      <a:pt x="25830" y="1921"/>
                      <a:pt x="25830" y="4288"/>
                    </a:cubicBezTo>
                    <a:lnTo>
                      <a:pt x="25830" y="17231"/>
                    </a:lnTo>
                    <a:lnTo>
                      <a:pt x="38592" y="17231"/>
                    </a:lnTo>
                    <a:cubicBezTo>
                      <a:pt x="40959" y="17231"/>
                      <a:pt x="42880" y="19151"/>
                      <a:pt x="42880" y="21519"/>
                    </a:cubicBezTo>
                    <a:cubicBezTo>
                      <a:pt x="42880" y="23887"/>
                      <a:pt x="40959" y="25807"/>
                      <a:pt x="38592" y="25807"/>
                    </a:cubicBezTo>
                    <a:lnTo>
                      <a:pt x="25830" y="25807"/>
                    </a:lnTo>
                    <a:lnTo>
                      <a:pt x="25830" y="38593"/>
                    </a:lnTo>
                    <a:cubicBezTo>
                      <a:pt x="25830" y="40960"/>
                      <a:pt x="23909" y="42881"/>
                      <a:pt x="21541" y="42881"/>
                    </a:cubicBezTo>
                    <a:cubicBezTo>
                      <a:pt x="19174" y="42881"/>
                      <a:pt x="17253" y="40960"/>
                      <a:pt x="17253" y="38593"/>
                    </a:cubicBezTo>
                    <a:lnTo>
                      <a:pt x="17254" y="25807"/>
                    </a:lnTo>
                    <a:lnTo>
                      <a:pt x="4288" y="25807"/>
                    </a:lnTo>
                    <a:cubicBezTo>
                      <a:pt x="1921" y="25807"/>
                      <a:pt x="0" y="23887"/>
                      <a:pt x="0" y="215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6" name="图形 193"/>
              <p:cNvSpPr/>
              <p:nvPr/>
            </p:nvSpPr>
            <p:spPr>
              <a:xfrm>
                <a:off x="2093693" y="3168711"/>
                <a:ext cx="284315" cy="28905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grpSp>
      <p:sp>
        <p:nvSpPr>
          <p:cNvPr id="328" name="图形 193"/>
          <p:cNvSpPr/>
          <p:nvPr/>
        </p:nvSpPr>
        <p:spPr>
          <a:xfrm>
            <a:off x="7104849" y="2608123"/>
            <a:ext cx="259035" cy="26335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pic>
        <p:nvPicPr>
          <p:cNvPr id="5" name="图片 4" descr="未标题-1"/>
          <p:cNvPicPr>
            <a:picLocks noChangeAspect="1"/>
          </p:cNvPicPr>
          <p:nvPr/>
        </p:nvPicPr>
        <p:blipFill>
          <a:blip r:embed="rId2"/>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组合 202"/>
          <p:cNvGrpSpPr/>
          <p:nvPr/>
        </p:nvGrpSpPr>
        <p:grpSpPr>
          <a:xfrm>
            <a:off x="-1307927" y="4498798"/>
            <a:ext cx="4312937" cy="1001677"/>
            <a:chOff x="8179026" y="-103002"/>
            <a:chExt cx="4312937" cy="1001677"/>
          </a:xfrm>
        </p:grpSpPr>
        <p:sp>
          <p:nvSpPr>
            <p:cNvPr id="204" name="椭圆 203"/>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组合 205"/>
            <p:cNvGrpSpPr/>
            <p:nvPr/>
          </p:nvGrpSpPr>
          <p:grpSpPr>
            <a:xfrm flipH="1">
              <a:off x="8179026" y="243067"/>
              <a:ext cx="841932" cy="361747"/>
              <a:chOff x="3899110" y="5095226"/>
              <a:chExt cx="689688" cy="296333"/>
            </a:xfrm>
          </p:grpSpPr>
          <p:sp>
            <p:nvSpPr>
              <p:cNvPr id="261" name="星形: 四角 26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组合 261"/>
              <p:cNvGrpSpPr/>
              <p:nvPr/>
            </p:nvGrpSpPr>
            <p:grpSpPr>
              <a:xfrm>
                <a:off x="3899110" y="5095226"/>
                <a:ext cx="191570" cy="257820"/>
                <a:chOff x="3899110" y="5095226"/>
                <a:chExt cx="191570" cy="257820"/>
              </a:xfrm>
            </p:grpSpPr>
            <p:sp>
              <p:nvSpPr>
                <p:cNvPr id="266" name="椭圆 26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椭圆 26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组合 262"/>
              <p:cNvGrpSpPr/>
              <p:nvPr/>
            </p:nvGrpSpPr>
            <p:grpSpPr>
              <a:xfrm rot="5400000">
                <a:off x="4443688" y="5246449"/>
                <a:ext cx="32400" cy="257820"/>
                <a:chOff x="3902710" y="5095226"/>
                <a:chExt cx="32400" cy="257820"/>
              </a:xfrm>
            </p:grpSpPr>
            <p:sp>
              <p:nvSpPr>
                <p:cNvPr id="264" name="椭圆 26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组合 206"/>
            <p:cNvGrpSpPr/>
            <p:nvPr/>
          </p:nvGrpSpPr>
          <p:grpSpPr>
            <a:xfrm rot="910757" flipH="1">
              <a:off x="9983041" y="257932"/>
              <a:ext cx="665492" cy="427131"/>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组合 207"/>
            <p:cNvGrpSpPr/>
            <p:nvPr/>
          </p:nvGrpSpPr>
          <p:grpSpPr>
            <a:xfrm rot="11429391" flipH="1">
              <a:off x="10961758" y="74415"/>
              <a:ext cx="775255" cy="427137"/>
              <a:chOff x="3884710" y="5095226"/>
              <a:chExt cx="820216" cy="451908"/>
            </a:xfrm>
          </p:grpSpPr>
          <p:sp>
            <p:nvSpPr>
              <p:cNvPr id="243" name="星形: 四角 24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组合 243"/>
              <p:cNvGrpSpPr/>
              <p:nvPr/>
            </p:nvGrpSpPr>
            <p:grpSpPr>
              <a:xfrm>
                <a:off x="3884710" y="5095226"/>
                <a:ext cx="205970" cy="257820"/>
                <a:chOff x="3884710" y="5095226"/>
                <a:chExt cx="205970" cy="257820"/>
              </a:xfrm>
            </p:grpSpPr>
            <p:sp>
              <p:nvSpPr>
                <p:cNvPr id="249" name="椭圆 248"/>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椭圆 25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组合 244"/>
              <p:cNvGrpSpPr/>
              <p:nvPr/>
            </p:nvGrpSpPr>
            <p:grpSpPr>
              <a:xfrm rot="5400000">
                <a:off x="4425719" y="5267927"/>
                <a:ext cx="184471" cy="373943"/>
                <a:chOff x="3906209" y="4979103"/>
                <a:chExt cx="184471" cy="373943"/>
              </a:xfrm>
            </p:grpSpPr>
            <p:sp>
              <p:nvSpPr>
                <p:cNvPr id="246" name="椭圆 24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椭圆 24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9" name="组合 208"/>
            <p:cNvGrpSpPr/>
            <p:nvPr/>
          </p:nvGrpSpPr>
          <p:grpSpPr>
            <a:xfrm rot="11429391" flipH="1">
              <a:off x="12025116" y="96379"/>
              <a:ext cx="466847" cy="299636"/>
              <a:chOff x="3884710" y="5095226"/>
              <a:chExt cx="704088" cy="451903"/>
            </a:xfrm>
          </p:grpSpPr>
          <p:sp>
            <p:nvSpPr>
              <p:cNvPr id="234" name="星形: 四角 23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组合 234"/>
              <p:cNvGrpSpPr/>
              <p:nvPr/>
            </p:nvGrpSpPr>
            <p:grpSpPr>
              <a:xfrm>
                <a:off x="3884710" y="5095226"/>
                <a:ext cx="205970" cy="257820"/>
                <a:chOff x="3884710" y="5095226"/>
                <a:chExt cx="205970" cy="257820"/>
              </a:xfrm>
            </p:grpSpPr>
            <p:sp>
              <p:nvSpPr>
                <p:cNvPr id="240" name="椭圆 2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椭圆 2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组合 235"/>
              <p:cNvGrpSpPr/>
              <p:nvPr/>
            </p:nvGrpSpPr>
            <p:grpSpPr>
              <a:xfrm rot="5400000">
                <a:off x="4356903" y="5315234"/>
                <a:ext cx="205970" cy="257820"/>
                <a:chOff x="3884710" y="5095226"/>
                <a:chExt cx="205970" cy="257820"/>
              </a:xfrm>
            </p:grpSpPr>
            <p:sp>
              <p:nvSpPr>
                <p:cNvPr id="237" name="椭圆 23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0" name="椭圆 209"/>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组合 210"/>
            <p:cNvGrpSpPr/>
            <p:nvPr/>
          </p:nvGrpSpPr>
          <p:grpSpPr>
            <a:xfrm flipH="1">
              <a:off x="10619098" y="461824"/>
              <a:ext cx="981633" cy="364838"/>
              <a:chOff x="3899110" y="5095226"/>
              <a:chExt cx="433664" cy="161177"/>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椭圆 232"/>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组合 211"/>
            <p:cNvGrpSpPr/>
            <p:nvPr/>
          </p:nvGrpSpPr>
          <p:grpSpPr>
            <a:xfrm rot="11429391" flipH="1">
              <a:off x="9468648" y="-103002"/>
              <a:ext cx="775255" cy="427137"/>
              <a:chOff x="3884710" y="5095226"/>
              <a:chExt cx="820216" cy="451908"/>
            </a:xfrm>
          </p:grpSpPr>
          <p:sp>
            <p:nvSpPr>
              <p:cNvPr id="223" name="星形: 四角 22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组合 223"/>
              <p:cNvGrpSpPr/>
              <p:nvPr/>
            </p:nvGrpSpPr>
            <p:grpSpPr>
              <a:xfrm>
                <a:off x="3884710" y="5095226"/>
                <a:ext cx="205970" cy="257820"/>
                <a:chOff x="3884710" y="5095226"/>
                <a:chExt cx="205970" cy="257820"/>
              </a:xfrm>
            </p:grpSpPr>
            <p:sp>
              <p:nvSpPr>
                <p:cNvPr id="229" name="椭圆 228"/>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椭圆 23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组合 224"/>
              <p:cNvGrpSpPr/>
              <p:nvPr/>
            </p:nvGrpSpPr>
            <p:grpSpPr>
              <a:xfrm rot="5400000">
                <a:off x="4425719" y="5267927"/>
                <a:ext cx="184471" cy="373943"/>
                <a:chOff x="3906209" y="4979103"/>
                <a:chExt cx="184471" cy="373943"/>
              </a:xfrm>
            </p:grpSpPr>
            <p:sp>
              <p:nvSpPr>
                <p:cNvPr id="226" name="椭圆 22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椭圆 22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组合 212"/>
            <p:cNvGrpSpPr/>
            <p:nvPr/>
          </p:nvGrpSpPr>
          <p:grpSpPr>
            <a:xfrm rot="11429391" flipH="1">
              <a:off x="8684679" y="545369"/>
              <a:ext cx="641251" cy="353306"/>
              <a:chOff x="3884710" y="5095226"/>
              <a:chExt cx="820216" cy="451908"/>
            </a:xfrm>
          </p:grpSpPr>
          <p:sp>
            <p:nvSpPr>
              <p:cNvPr id="214" name="星形: 四角 21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组合 214"/>
              <p:cNvGrpSpPr/>
              <p:nvPr/>
            </p:nvGrpSpPr>
            <p:grpSpPr>
              <a:xfrm>
                <a:off x="3884710" y="5095226"/>
                <a:ext cx="205970" cy="257820"/>
                <a:chOff x="3884710" y="5095226"/>
                <a:chExt cx="205970" cy="257820"/>
              </a:xfrm>
            </p:grpSpPr>
            <p:sp>
              <p:nvSpPr>
                <p:cNvPr id="220" name="椭圆 21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椭圆 22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椭圆 22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组合 215"/>
              <p:cNvGrpSpPr/>
              <p:nvPr/>
            </p:nvGrpSpPr>
            <p:grpSpPr>
              <a:xfrm rot="5400000">
                <a:off x="4425719" y="5267927"/>
                <a:ext cx="184471" cy="373943"/>
                <a:chOff x="3906209" y="4979103"/>
                <a:chExt cx="184471" cy="373943"/>
              </a:xfrm>
            </p:grpSpPr>
            <p:sp>
              <p:nvSpPr>
                <p:cNvPr id="217" name="椭圆 21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椭圆 21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组合 6"/>
          <p:cNvGrpSpPr/>
          <p:nvPr/>
        </p:nvGrpSpPr>
        <p:grpSpPr>
          <a:xfrm rot="805527">
            <a:off x="3566342" y="5069939"/>
            <a:ext cx="5656631" cy="1001677"/>
            <a:chOff x="6835332" y="-103002"/>
            <a:chExt cx="5656631" cy="1001677"/>
          </a:xfrm>
        </p:grpSpPr>
        <p:sp>
          <p:nvSpPr>
            <p:cNvPr id="122" name="椭圆 121"/>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椭圆 122"/>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组合 123"/>
            <p:cNvGrpSpPr/>
            <p:nvPr/>
          </p:nvGrpSpPr>
          <p:grpSpPr>
            <a:xfrm flipH="1">
              <a:off x="8179026" y="243067"/>
              <a:ext cx="841932" cy="361747"/>
              <a:chOff x="3899110" y="5095226"/>
              <a:chExt cx="689688" cy="296333"/>
            </a:xfrm>
          </p:grpSpPr>
          <p:sp>
            <p:nvSpPr>
              <p:cNvPr id="125" name="星形: 四角 12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组合 125"/>
              <p:cNvGrpSpPr/>
              <p:nvPr/>
            </p:nvGrpSpPr>
            <p:grpSpPr>
              <a:xfrm>
                <a:off x="3899110" y="5095226"/>
                <a:ext cx="191570" cy="257820"/>
                <a:chOff x="3899110" y="5095226"/>
                <a:chExt cx="191570" cy="257820"/>
              </a:xfrm>
            </p:grpSpPr>
            <p:sp>
              <p:nvSpPr>
                <p:cNvPr id="130" name="椭圆 12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椭圆 130"/>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组合 126"/>
              <p:cNvGrpSpPr/>
              <p:nvPr/>
            </p:nvGrpSpPr>
            <p:grpSpPr>
              <a:xfrm rot="5400000">
                <a:off x="4443688" y="5246449"/>
                <a:ext cx="32400" cy="257820"/>
                <a:chOff x="3902710" y="5095226"/>
                <a:chExt cx="32400" cy="257820"/>
              </a:xfrm>
            </p:grpSpPr>
            <p:sp>
              <p:nvSpPr>
                <p:cNvPr id="128" name="椭圆 127"/>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椭圆 12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组合 132"/>
            <p:cNvGrpSpPr/>
            <p:nvPr/>
          </p:nvGrpSpPr>
          <p:grpSpPr>
            <a:xfrm rot="910757" flipH="1">
              <a:off x="9983041" y="257932"/>
              <a:ext cx="665492" cy="427131"/>
              <a:chOff x="3884710" y="5095226"/>
              <a:chExt cx="704088" cy="451904"/>
            </a:xfrm>
          </p:grpSpPr>
          <p:sp>
            <p:nvSpPr>
              <p:cNvPr id="134" name="星形: 四角 13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组合 134"/>
              <p:cNvGrpSpPr/>
              <p:nvPr/>
            </p:nvGrpSpPr>
            <p:grpSpPr>
              <a:xfrm>
                <a:off x="3884710" y="5095226"/>
                <a:ext cx="205970" cy="257820"/>
                <a:chOff x="3884710" y="5095226"/>
                <a:chExt cx="205970" cy="257820"/>
              </a:xfrm>
            </p:grpSpPr>
            <p:sp>
              <p:nvSpPr>
                <p:cNvPr id="140" name="椭圆 1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椭圆 1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组合 135"/>
              <p:cNvGrpSpPr/>
              <p:nvPr/>
            </p:nvGrpSpPr>
            <p:grpSpPr>
              <a:xfrm rot="5400000">
                <a:off x="4356902" y="5315233"/>
                <a:ext cx="205970" cy="257823"/>
                <a:chOff x="3884710" y="5095226"/>
                <a:chExt cx="205970" cy="257823"/>
              </a:xfrm>
            </p:grpSpPr>
            <p:sp>
              <p:nvSpPr>
                <p:cNvPr id="137" name="椭圆 13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椭圆 13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椭圆 138"/>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组合 142"/>
            <p:cNvGrpSpPr/>
            <p:nvPr/>
          </p:nvGrpSpPr>
          <p:grpSpPr>
            <a:xfrm rot="11429391" flipH="1">
              <a:off x="10961758" y="74415"/>
              <a:ext cx="775255" cy="427137"/>
              <a:chOff x="3884710" y="5095226"/>
              <a:chExt cx="820216" cy="451908"/>
            </a:xfrm>
          </p:grpSpPr>
          <p:sp>
            <p:nvSpPr>
              <p:cNvPr id="144" name="星形: 四角 14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组合 144"/>
              <p:cNvGrpSpPr/>
              <p:nvPr/>
            </p:nvGrpSpPr>
            <p:grpSpPr>
              <a:xfrm>
                <a:off x="3884710" y="5095226"/>
                <a:ext cx="205970" cy="257820"/>
                <a:chOff x="3884710" y="5095226"/>
                <a:chExt cx="205970" cy="257820"/>
              </a:xfrm>
            </p:grpSpPr>
            <p:sp>
              <p:nvSpPr>
                <p:cNvPr id="150" name="椭圆 14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椭圆 15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组合 145"/>
              <p:cNvGrpSpPr/>
              <p:nvPr/>
            </p:nvGrpSpPr>
            <p:grpSpPr>
              <a:xfrm rot="5400000">
                <a:off x="4425719" y="5267927"/>
                <a:ext cx="184471" cy="373943"/>
                <a:chOff x="3906209" y="4979103"/>
                <a:chExt cx="184471" cy="373943"/>
              </a:xfrm>
            </p:grpSpPr>
            <p:sp>
              <p:nvSpPr>
                <p:cNvPr id="147" name="椭圆 14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椭圆 14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1429391" flipH="1">
              <a:off x="12025116" y="96379"/>
              <a:ext cx="466847" cy="299636"/>
              <a:chOff x="3884710" y="5095226"/>
              <a:chExt cx="704088" cy="451903"/>
            </a:xfrm>
          </p:grpSpPr>
          <p:sp>
            <p:nvSpPr>
              <p:cNvPr id="154" name="星形: 四角 15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组合 154"/>
              <p:cNvGrpSpPr/>
              <p:nvPr/>
            </p:nvGrpSpPr>
            <p:grpSpPr>
              <a:xfrm>
                <a:off x="3884710" y="5095226"/>
                <a:ext cx="205970" cy="257820"/>
                <a:chOff x="3884710" y="5095226"/>
                <a:chExt cx="205970" cy="257820"/>
              </a:xfrm>
            </p:grpSpPr>
            <p:sp>
              <p:nvSpPr>
                <p:cNvPr id="160" name="椭圆 15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椭圆 16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椭圆 16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组合 155"/>
              <p:cNvGrpSpPr/>
              <p:nvPr/>
            </p:nvGrpSpPr>
            <p:grpSpPr>
              <a:xfrm rot="5400000">
                <a:off x="4356903" y="5315234"/>
                <a:ext cx="205970" cy="257820"/>
                <a:chOff x="3884710" y="5095226"/>
                <a:chExt cx="205970" cy="257820"/>
              </a:xfrm>
            </p:grpSpPr>
            <p:sp>
              <p:nvSpPr>
                <p:cNvPr id="157" name="椭圆 15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椭圆 157"/>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椭圆 15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椭圆 162"/>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组合 163"/>
            <p:cNvGrpSpPr/>
            <p:nvPr/>
          </p:nvGrpSpPr>
          <p:grpSpPr>
            <a:xfrm flipH="1">
              <a:off x="6835332" y="301457"/>
              <a:ext cx="4765399" cy="525204"/>
              <a:chOff x="3899110" y="5024380"/>
              <a:chExt cx="2105249" cy="232023"/>
            </a:xfrm>
          </p:grpSpPr>
          <p:sp>
            <p:nvSpPr>
              <p:cNvPr id="165" name="星形: 四角 16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星形: 四角 334"/>
              <p:cNvSpPr/>
              <p:nvPr/>
            </p:nvSpPr>
            <p:spPr>
              <a:xfrm rot="805527">
                <a:off x="5958640" y="5024380"/>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组合 172"/>
            <p:cNvGrpSpPr/>
            <p:nvPr/>
          </p:nvGrpSpPr>
          <p:grpSpPr>
            <a:xfrm rot="11429391" flipH="1">
              <a:off x="9468647" y="-103002"/>
              <a:ext cx="775255" cy="427137"/>
              <a:chOff x="3884710" y="5095226"/>
              <a:chExt cx="820216" cy="451908"/>
            </a:xfrm>
          </p:grpSpPr>
          <p:sp>
            <p:nvSpPr>
              <p:cNvPr id="174" name="星形: 四角 17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组合 174"/>
              <p:cNvGrpSpPr/>
              <p:nvPr/>
            </p:nvGrpSpPr>
            <p:grpSpPr>
              <a:xfrm>
                <a:off x="3884710" y="5095226"/>
                <a:ext cx="205970" cy="257820"/>
                <a:chOff x="3884710" y="5095226"/>
                <a:chExt cx="205970" cy="257820"/>
              </a:xfrm>
            </p:grpSpPr>
            <p:sp>
              <p:nvSpPr>
                <p:cNvPr id="180" name="椭圆 17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椭圆 18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椭圆 18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组合 175"/>
              <p:cNvGrpSpPr/>
              <p:nvPr/>
            </p:nvGrpSpPr>
            <p:grpSpPr>
              <a:xfrm rot="5400000">
                <a:off x="4425719" y="5267927"/>
                <a:ext cx="184471" cy="373943"/>
                <a:chOff x="3906209" y="4979103"/>
                <a:chExt cx="184471" cy="373943"/>
              </a:xfrm>
            </p:grpSpPr>
            <p:sp>
              <p:nvSpPr>
                <p:cNvPr id="177" name="椭圆 17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椭圆 17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椭圆 17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组合 182"/>
            <p:cNvGrpSpPr/>
            <p:nvPr/>
          </p:nvGrpSpPr>
          <p:grpSpPr>
            <a:xfrm rot="11429391" flipH="1">
              <a:off x="8684679" y="545369"/>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 name="矩形: 圆角 29" hidden="1"/>
          <p:cNvSpPr/>
          <p:nvPr/>
        </p:nvSpPr>
        <p:spPr>
          <a:xfrm>
            <a:off x="3825713" y="1898771"/>
            <a:ext cx="3291840" cy="5040252"/>
          </a:xfrm>
          <a:prstGeom prst="roundRect">
            <a:avLst>
              <a:gd name="adj" fmla="val 7509"/>
            </a:avLst>
          </a:prstGeom>
          <a:solidFill>
            <a:srgbClr val="1F858D">
              <a:alpha val="60000"/>
            </a:srgb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圆角 28" hidden="1"/>
          <p:cNvSpPr/>
          <p:nvPr/>
        </p:nvSpPr>
        <p:spPr>
          <a:xfrm>
            <a:off x="709418" y="1898771"/>
            <a:ext cx="3291840" cy="5040252"/>
          </a:xfrm>
          <a:prstGeom prst="roundRect">
            <a:avLst>
              <a:gd name="adj" fmla="val 7509"/>
            </a:avLst>
          </a:prstGeom>
          <a:solidFill>
            <a:srgbClr val="41955D">
              <a:alpha val="60000"/>
            </a:srgb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7084064">
            <a:off x="3031525" y="5626107"/>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7084064">
            <a:off x="3419764" y="5634825"/>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任意多边形: 形状 118"/>
          <p:cNvSpPr/>
          <p:nvPr/>
        </p:nvSpPr>
        <p:spPr>
          <a:xfrm rot="6398063">
            <a:off x="4230665" y="5598310"/>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任意多边形: 形状 119"/>
          <p:cNvSpPr/>
          <p:nvPr/>
        </p:nvSpPr>
        <p:spPr>
          <a:xfrm rot="6398063">
            <a:off x="4334145" y="5706367"/>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任意多边形: 形状 120"/>
          <p:cNvSpPr/>
          <p:nvPr/>
        </p:nvSpPr>
        <p:spPr>
          <a:xfrm rot="6398063">
            <a:off x="3096656" y="5736598"/>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组合 268"/>
          <p:cNvGrpSpPr/>
          <p:nvPr/>
        </p:nvGrpSpPr>
        <p:grpSpPr>
          <a:xfrm>
            <a:off x="8516739" y="6214576"/>
            <a:ext cx="4312935" cy="1001677"/>
            <a:chOff x="8179028" y="-103002"/>
            <a:chExt cx="4312935" cy="1001677"/>
          </a:xfrm>
        </p:grpSpPr>
        <p:sp>
          <p:nvSpPr>
            <p:cNvPr id="270" name="椭圆 269"/>
            <p:cNvSpPr/>
            <p:nvPr/>
          </p:nvSpPr>
          <p:spPr>
            <a:xfrm>
              <a:off x="9632430" y="662019"/>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椭圆 270"/>
            <p:cNvSpPr/>
            <p:nvPr/>
          </p:nvSpPr>
          <p:spPr>
            <a:xfrm>
              <a:off x="11964472" y="509028"/>
              <a:ext cx="55811" cy="5581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组合 271"/>
            <p:cNvGrpSpPr/>
            <p:nvPr/>
          </p:nvGrpSpPr>
          <p:grpSpPr>
            <a:xfrm flipH="1">
              <a:off x="8179028" y="531463"/>
              <a:ext cx="824353" cy="73383"/>
              <a:chOff x="3913510" y="5331446"/>
              <a:chExt cx="675288" cy="60113"/>
            </a:xfrm>
          </p:grpSpPr>
          <p:sp>
            <p:nvSpPr>
              <p:cNvPr id="334" name="椭圆 33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9" name="组合 328"/>
              <p:cNvGrpSpPr/>
              <p:nvPr/>
            </p:nvGrpSpPr>
            <p:grpSpPr>
              <a:xfrm rot="5400000">
                <a:off x="4443688" y="5246449"/>
                <a:ext cx="32400" cy="257820"/>
                <a:chOff x="3902710" y="5095226"/>
                <a:chExt cx="32400" cy="257820"/>
              </a:xfrm>
            </p:grpSpPr>
            <p:sp>
              <p:nvSpPr>
                <p:cNvPr id="330" name="椭圆 329"/>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椭圆 33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3" name="组合 272"/>
            <p:cNvGrpSpPr/>
            <p:nvPr/>
          </p:nvGrpSpPr>
          <p:grpSpPr>
            <a:xfrm rot="910757" flipH="1">
              <a:off x="9983041" y="257932"/>
              <a:ext cx="665492" cy="427131"/>
              <a:chOff x="3884710" y="5095226"/>
              <a:chExt cx="704088" cy="451904"/>
            </a:xfrm>
          </p:grpSpPr>
          <p:sp>
            <p:nvSpPr>
              <p:cNvPr id="318" name="星形: 四角 31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组合 318"/>
              <p:cNvGrpSpPr/>
              <p:nvPr/>
            </p:nvGrpSpPr>
            <p:grpSpPr>
              <a:xfrm>
                <a:off x="3884710" y="5095226"/>
                <a:ext cx="205970" cy="257820"/>
                <a:chOff x="3884710" y="5095226"/>
                <a:chExt cx="205970" cy="257820"/>
              </a:xfrm>
            </p:grpSpPr>
            <p:sp>
              <p:nvSpPr>
                <p:cNvPr id="324" name="椭圆 32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椭圆 32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椭圆 32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组合 319"/>
              <p:cNvGrpSpPr/>
              <p:nvPr/>
            </p:nvGrpSpPr>
            <p:grpSpPr>
              <a:xfrm rot="5400000">
                <a:off x="4356902" y="5315233"/>
                <a:ext cx="205970" cy="257823"/>
                <a:chOff x="3884710" y="5095226"/>
                <a:chExt cx="205970" cy="257823"/>
              </a:xfrm>
            </p:grpSpPr>
            <p:sp>
              <p:nvSpPr>
                <p:cNvPr id="321" name="椭圆 32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椭圆 32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椭圆 322"/>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组合 273"/>
            <p:cNvGrpSpPr/>
            <p:nvPr/>
          </p:nvGrpSpPr>
          <p:grpSpPr>
            <a:xfrm rot="11429391" flipH="1">
              <a:off x="10961758" y="74415"/>
              <a:ext cx="775255" cy="427137"/>
              <a:chOff x="3884710" y="5095226"/>
              <a:chExt cx="820216" cy="451908"/>
            </a:xfrm>
          </p:grpSpPr>
          <p:sp>
            <p:nvSpPr>
              <p:cNvPr id="309" name="星形: 四角 308"/>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组合 309"/>
              <p:cNvGrpSpPr/>
              <p:nvPr/>
            </p:nvGrpSpPr>
            <p:grpSpPr>
              <a:xfrm>
                <a:off x="3884710" y="5095226"/>
                <a:ext cx="205970" cy="257820"/>
                <a:chOff x="3884710" y="5095226"/>
                <a:chExt cx="205970" cy="257820"/>
              </a:xfrm>
            </p:grpSpPr>
            <p:sp>
              <p:nvSpPr>
                <p:cNvPr id="315" name="椭圆 314"/>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椭圆 3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椭圆 3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组合 310"/>
              <p:cNvGrpSpPr/>
              <p:nvPr/>
            </p:nvGrpSpPr>
            <p:grpSpPr>
              <a:xfrm rot="5400000">
                <a:off x="4425719" y="5267927"/>
                <a:ext cx="184471" cy="373943"/>
                <a:chOff x="3906209" y="4979103"/>
                <a:chExt cx="184471" cy="373943"/>
              </a:xfrm>
            </p:grpSpPr>
            <p:sp>
              <p:nvSpPr>
                <p:cNvPr id="312" name="椭圆 31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椭圆 312"/>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椭圆 31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组合 274"/>
            <p:cNvGrpSpPr/>
            <p:nvPr/>
          </p:nvGrpSpPr>
          <p:grpSpPr>
            <a:xfrm rot="11429391" flipH="1">
              <a:off x="12025116" y="96379"/>
              <a:ext cx="466847" cy="299636"/>
              <a:chOff x="3884710" y="5095226"/>
              <a:chExt cx="704088" cy="451903"/>
            </a:xfrm>
          </p:grpSpPr>
          <p:sp>
            <p:nvSpPr>
              <p:cNvPr id="300" name="星形: 四角 29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组合 300"/>
              <p:cNvGrpSpPr/>
              <p:nvPr/>
            </p:nvGrpSpPr>
            <p:grpSpPr>
              <a:xfrm>
                <a:off x="3884710" y="5095226"/>
                <a:ext cx="205970" cy="257820"/>
                <a:chOff x="3884710" y="5095226"/>
                <a:chExt cx="205970" cy="257820"/>
              </a:xfrm>
            </p:grpSpPr>
            <p:sp>
              <p:nvSpPr>
                <p:cNvPr id="306" name="椭圆 30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椭圆 30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椭圆 30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组合 301"/>
              <p:cNvGrpSpPr/>
              <p:nvPr/>
            </p:nvGrpSpPr>
            <p:grpSpPr>
              <a:xfrm rot="5400000">
                <a:off x="4356903" y="5315234"/>
                <a:ext cx="205970" cy="257820"/>
                <a:chOff x="3884710" y="5095226"/>
                <a:chExt cx="205970" cy="257820"/>
              </a:xfrm>
            </p:grpSpPr>
            <p:sp>
              <p:nvSpPr>
                <p:cNvPr id="303" name="椭圆 30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椭圆 30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椭圆 30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6" name="椭圆 275"/>
            <p:cNvSpPr/>
            <p:nvPr/>
          </p:nvSpPr>
          <p:spPr>
            <a:xfrm>
              <a:off x="9906681" y="766604"/>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flipH="1">
              <a:off x="10619098" y="461824"/>
              <a:ext cx="981633" cy="364838"/>
              <a:chOff x="3899110" y="5095226"/>
              <a:chExt cx="433664" cy="161177"/>
            </a:xfrm>
          </p:grpSpPr>
          <p:sp>
            <p:nvSpPr>
              <p:cNvPr id="298" name="星形: 四角 29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椭圆 29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11429391" flipH="1">
              <a:off x="9468647" y="-103002"/>
              <a:ext cx="775255" cy="427137"/>
              <a:chOff x="3884710" y="5095226"/>
              <a:chExt cx="820216" cy="451908"/>
            </a:xfrm>
          </p:grpSpPr>
          <p:sp>
            <p:nvSpPr>
              <p:cNvPr id="289" name="星形: 四角 288"/>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组合 289"/>
              <p:cNvGrpSpPr/>
              <p:nvPr/>
            </p:nvGrpSpPr>
            <p:grpSpPr>
              <a:xfrm>
                <a:off x="3884710" y="5095226"/>
                <a:ext cx="205970" cy="257820"/>
                <a:chOff x="3884710" y="5095226"/>
                <a:chExt cx="205970" cy="257820"/>
              </a:xfrm>
            </p:grpSpPr>
            <p:sp>
              <p:nvSpPr>
                <p:cNvPr id="295" name="椭圆 294"/>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椭圆 29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椭圆 29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组合 290"/>
              <p:cNvGrpSpPr/>
              <p:nvPr/>
            </p:nvGrpSpPr>
            <p:grpSpPr>
              <a:xfrm rot="5400000">
                <a:off x="4425719" y="5267927"/>
                <a:ext cx="184471" cy="373943"/>
                <a:chOff x="3906209" y="4979103"/>
                <a:chExt cx="184471" cy="373943"/>
              </a:xfrm>
            </p:grpSpPr>
            <p:sp>
              <p:nvSpPr>
                <p:cNvPr id="292" name="椭圆 29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椭圆 29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9" name="组合 278"/>
            <p:cNvGrpSpPr/>
            <p:nvPr/>
          </p:nvGrpSpPr>
          <p:grpSpPr>
            <a:xfrm rot="11429391" flipH="1">
              <a:off x="8684679" y="545369"/>
              <a:ext cx="641251" cy="353306"/>
              <a:chOff x="3884710" y="5095226"/>
              <a:chExt cx="820216" cy="451908"/>
            </a:xfrm>
          </p:grpSpPr>
          <p:sp>
            <p:nvSpPr>
              <p:cNvPr id="280" name="星形: 四角 27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组合 280"/>
              <p:cNvGrpSpPr/>
              <p:nvPr/>
            </p:nvGrpSpPr>
            <p:grpSpPr>
              <a:xfrm>
                <a:off x="3884710" y="5095226"/>
                <a:ext cx="205970" cy="257820"/>
                <a:chOff x="3884710" y="5095226"/>
                <a:chExt cx="205970" cy="257820"/>
              </a:xfrm>
            </p:grpSpPr>
            <p:sp>
              <p:nvSpPr>
                <p:cNvPr id="286" name="椭圆 285"/>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椭圆 28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椭圆 28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组合 281"/>
              <p:cNvGrpSpPr/>
              <p:nvPr/>
            </p:nvGrpSpPr>
            <p:grpSpPr>
              <a:xfrm rot="5400000">
                <a:off x="4425719" y="5267927"/>
                <a:ext cx="184471" cy="373943"/>
                <a:chOff x="3906209" y="4979103"/>
                <a:chExt cx="184471" cy="373943"/>
              </a:xfrm>
            </p:grpSpPr>
            <p:sp>
              <p:nvSpPr>
                <p:cNvPr id="283" name="椭圆 28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椭圆 28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6" name="组合 335"/>
          <p:cNvGrpSpPr/>
          <p:nvPr/>
        </p:nvGrpSpPr>
        <p:grpSpPr>
          <a:xfrm>
            <a:off x="390567" y="236672"/>
            <a:ext cx="5574130" cy="833449"/>
            <a:chOff x="4798483" y="236672"/>
            <a:chExt cx="5574130" cy="833449"/>
          </a:xfrm>
        </p:grpSpPr>
        <p:grpSp>
          <p:nvGrpSpPr>
            <p:cNvPr id="337" name="组合 336"/>
            <p:cNvGrpSpPr/>
            <p:nvPr/>
          </p:nvGrpSpPr>
          <p:grpSpPr>
            <a:xfrm>
              <a:off x="4798483" y="236672"/>
              <a:ext cx="5574130" cy="734589"/>
              <a:chOff x="4115227" y="2093707"/>
              <a:chExt cx="8495764" cy="734589"/>
            </a:xfrm>
          </p:grpSpPr>
          <p:sp>
            <p:nvSpPr>
              <p:cNvPr id="339" name="文本框 338"/>
              <p:cNvSpPr txBox="1"/>
              <p:nvPr/>
            </p:nvSpPr>
            <p:spPr>
              <a:xfrm>
                <a:off x="4115232" y="2093707"/>
                <a:ext cx="6910440" cy="523220"/>
              </a:xfrm>
              <a:prstGeom prst="rect">
                <a:avLst/>
              </a:prstGeom>
              <a:noFill/>
            </p:spPr>
            <p:txBody>
              <a:bodyPr wrap="square" rtlCol="0">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一、青少年近视眼现状分析</a:t>
                </a:r>
                <a:endParaRPr 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340" name="文本框 33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ANALYSIS OF THE CURRENT SITUATION OF MYOPIA IN ADOLESCENTS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338" name="矩形: 圆角 337"/>
            <p:cNvSpPr/>
            <p:nvPr/>
          </p:nvSpPr>
          <p:spPr>
            <a:xfrm>
              <a:off x="4901355" y="1034121"/>
              <a:ext cx="188959"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8" name="图形 193"/>
          <p:cNvSpPr/>
          <p:nvPr/>
        </p:nvSpPr>
        <p:spPr>
          <a:xfrm>
            <a:off x="7104849" y="2608123"/>
            <a:ext cx="259035" cy="263354"/>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sp>
        <p:nvSpPr>
          <p:cNvPr id="358" name="任意多边形: 形状 357"/>
          <p:cNvSpPr/>
          <p:nvPr/>
        </p:nvSpPr>
        <p:spPr>
          <a:xfrm>
            <a:off x="1422545" y="2136560"/>
            <a:ext cx="2947397" cy="4027177"/>
          </a:xfrm>
          <a:custGeom>
            <a:avLst/>
            <a:gdLst>
              <a:gd name="connsiteX0" fmla="*/ 0 w 3217404"/>
              <a:gd name="connsiteY0" fmla="*/ 321740 h 4781006"/>
              <a:gd name="connsiteX1" fmla="*/ 321740 w 3217404"/>
              <a:gd name="connsiteY1" fmla="*/ 0 h 4781006"/>
              <a:gd name="connsiteX2" fmla="*/ 2895664 w 3217404"/>
              <a:gd name="connsiteY2" fmla="*/ 0 h 4781006"/>
              <a:gd name="connsiteX3" fmla="*/ 3217404 w 3217404"/>
              <a:gd name="connsiteY3" fmla="*/ 321740 h 4781006"/>
              <a:gd name="connsiteX4" fmla="*/ 3217404 w 3217404"/>
              <a:gd name="connsiteY4" fmla="*/ 4459266 h 4781006"/>
              <a:gd name="connsiteX5" fmla="*/ 2895664 w 3217404"/>
              <a:gd name="connsiteY5" fmla="*/ 4781006 h 4781006"/>
              <a:gd name="connsiteX6" fmla="*/ 321740 w 3217404"/>
              <a:gd name="connsiteY6" fmla="*/ 4781006 h 4781006"/>
              <a:gd name="connsiteX7" fmla="*/ 0 w 3217404"/>
              <a:gd name="connsiteY7" fmla="*/ 4459266 h 4781006"/>
              <a:gd name="connsiteX8" fmla="*/ 0 w 3217404"/>
              <a:gd name="connsiteY8" fmla="*/ 321740 h 47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404" h="4781006">
                <a:moveTo>
                  <a:pt x="0" y="321740"/>
                </a:moveTo>
                <a:cubicBezTo>
                  <a:pt x="0" y="144048"/>
                  <a:pt x="144048" y="0"/>
                  <a:pt x="321740" y="0"/>
                </a:cubicBezTo>
                <a:lnTo>
                  <a:pt x="2895664" y="0"/>
                </a:lnTo>
                <a:cubicBezTo>
                  <a:pt x="3073356" y="0"/>
                  <a:pt x="3217404" y="144048"/>
                  <a:pt x="3217404" y="321740"/>
                </a:cubicBezTo>
                <a:lnTo>
                  <a:pt x="3217404" y="4459266"/>
                </a:lnTo>
                <a:cubicBezTo>
                  <a:pt x="3217404" y="4636958"/>
                  <a:pt x="3073356" y="4781006"/>
                  <a:pt x="2895664" y="4781006"/>
                </a:cubicBezTo>
                <a:lnTo>
                  <a:pt x="321740" y="4781006"/>
                </a:lnTo>
                <a:cubicBezTo>
                  <a:pt x="144048" y="4781006"/>
                  <a:pt x="0" y="4636958"/>
                  <a:pt x="0" y="4459266"/>
                </a:cubicBezTo>
                <a:lnTo>
                  <a:pt x="0" y="32174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6032" tIns="2168434" rIns="256032" bIns="1212234" numCol="1" spcCol="1270" anchor="ctr" anchorCtr="0">
            <a:noAutofit/>
          </a:bodyPr>
          <a:lstStyle/>
          <a:p>
            <a:pPr marL="0" lvl="0" indent="0" algn="ctr" defTabSz="1600200">
              <a:lnSpc>
                <a:spcPct val="90000"/>
              </a:lnSpc>
              <a:spcBef>
                <a:spcPct val="0"/>
              </a:spcBef>
              <a:spcAft>
                <a:spcPct val="35000"/>
              </a:spcAft>
              <a:buNone/>
            </a:pPr>
            <a:endParaRPr lang="en-US" altLang="zh-CN" sz="3600" kern="1200" dirty="0"/>
          </a:p>
          <a:p>
            <a:pPr marL="0" lvl="0" indent="0" algn="ctr" defTabSz="1600200">
              <a:lnSpc>
                <a:spcPct val="90000"/>
              </a:lnSpc>
              <a:spcBef>
                <a:spcPct val="0"/>
              </a:spcBef>
              <a:spcAft>
                <a:spcPct val="35000"/>
              </a:spcAft>
              <a:buNone/>
            </a:pPr>
            <a:r>
              <a:rPr lang="zh-CN" altLang="en-US" sz="3600" kern="1200" dirty="0"/>
              <a:t>小学生近视</a:t>
            </a:r>
            <a:r>
              <a:rPr lang="en-US" altLang="zh-CN" sz="3600" kern="1200" dirty="0"/>
              <a:t>35%</a:t>
            </a:r>
            <a:endParaRPr lang="en-US" altLang="zh-CN" sz="3600" kern="1200" dirty="0"/>
          </a:p>
          <a:p>
            <a:pPr marL="0" lvl="0" indent="0" algn="ctr" defTabSz="1600200">
              <a:lnSpc>
                <a:spcPct val="90000"/>
              </a:lnSpc>
              <a:spcBef>
                <a:spcPct val="0"/>
              </a:spcBef>
              <a:spcAft>
                <a:spcPct val="35000"/>
              </a:spcAft>
              <a:buNone/>
            </a:pPr>
            <a:endParaRPr lang="zh-CN" altLang="en-US" sz="3600" kern="1200" dirty="0"/>
          </a:p>
        </p:txBody>
      </p:sp>
      <p:sp>
        <p:nvSpPr>
          <p:cNvPr id="359" name="椭圆 358"/>
          <p:cNvSpPr/>
          <p:nvPr/>
        </p:nvSpPr>
        <p:spPr>
          <a:xfrm>
            <a:off x="2151851" y="2346640"/>
            <a:ext cx="1425143" cy="1165941"/>
          </a:xfrm>
          <a:prstGeom prst="ellipse">
            <a:avLst/>
          </a:prstGeom>
          <a:blipFill>
            <a:blip r:embed="rId1" cstate="print">
              <a:extLst>
                <a:ext uri="{28A0092B-C50C-407E-A947-70E740481C1C}">
                  <a14:useLocalDpi xmlns:a14="http://schemas.microsoft.com/office/drawing/2010/main" val="0"/>
                </a:ext>
              </a:extLst>
            </a:blip>
            <a:srcRect/>
            <a:stretch>
              <a:fillRect l="-35000" r="-35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60" name="任意多边形: 形状 359"/>
          <p:cNvSpPr/>
          <p:nvPr/>
        </p:nvSpPr>
        <p:spPr>
          <a:xfrm>
            <a:off x="4402546" y="2136561"/>
            <a:ext cx="2930938" cy="4059176"/>
          </a:xfrm>
          <a:custGeom>
            <a:avLst/>
            <a:gdLst>
              <a:gd name="connsiteX0" fmla="*/ 0 w 3217404"/>
              <a:gd name="connsiteY0" fmla="*/ 321740 h 4781006"/>
              <a:gd name="connsiteX1" fmla="*/ 321740 w 3217404"/>
              <a:gd name="connsiteY1" fmla="*/ 0 h 4781006"/>
              <a:gd name="connsiteX2" fmla="*/ 2895664 w 3217404"/>
              <a:gd name="connsiteY2" fmla="*/ 0 h 4781006"/>
              <a:gd name="connsiteX3" fmla="*/ 3217404 w 3217404"/>
              <a:gd name="connsiteY3" fmla="*/ 321740 h 4781006"/>
              <a:gd name="connsiteX4" fmla="*/ 3217404 w 3217404"/>
              <a:gd name="connsiteY4" fmla="*/ 4459266 h 4781006"/>
              <a:gd name="connsiteX5" fmla="*/ 2895664 w 3217404"/>
              <a:gd name="connsiteY5" fmla="*/ 4781006 h 4781006"/>
              <a:gd name="connsiteX6" fmla="*/ 321740 w 3217404"/>
              <a:gd name="connsiteY6" fmla="*/ 4781006 h 4781006"/>
              <a:gd name="connsiteX7" fmla="*/ 0 w 3217404"/>
              <a:gd name="connsiteY7" fmla="*/ 4459266 h 4781006"/>
              <a:gd name="connsiteX8" fmla="*/ 0 w 3217404"/>
              <a:gd name="connsiteY8" fmla="*/ 321740 h 47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404" h="4781006">
                <a:moveTo>
                  <a:pt x="0" y="321740"/>
                </a:moveTo>
                <a:cubicBezTo>
                  <a:pt x="0" y="144048"/>
                  <a:pt x="144048" y="0"/>
                  <a:pt x="321740" y="0"/>
                </a:cubicBezTo>
                <a:lnTo>
                  <a:pt x="2895664" y="0"/>
                </a:lnTo>
                <a:cubicBezTo>
                  <a:pt x="3073356" y="0"/>
                  <a:pt x="3217404" y="144048"/>
                  <a:pt x="3217404" y="321740"/>
                </a:cubicBezTo>
                <a:lnTo>
                  <a:pt x="3217404" y="4459266"/>
                </a:lnTo>
                <a:cubicBezTo>
                  <a:pt x="3217404" y="4636958"/>
                  <a:pt x="3073356" y="4781006"/>
                  <a:pt x="2895664" y="4781006"/>
                </a:cubicBezTo>
                <a:lnTo>
                  <a:pt x="321740" y="4781006"/>
                </a:lnTo>
                <a:cubicBezTo>
                  <a:pt x="144048" y="4781006"/>
                  <a:pt x="0" y="4636958"/>
                  <a:pt x="0" y="4459266"/>
                </a:cubicBezTo>
                <a:lnTo>
                  <a:pt x="0" y="32174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6032" tIns="2168434" rIns="256032" bIns="1212234"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初中生近视比例</a:t>
            </a:r>
            <a:r>
              <a:rPr lang="en-US" altLang="zh-CN" sz="3600" kern="1200" dirty="0"/>
              <a:t>70%</a:t>
            </a:r>
            <a:endParaRPr lang="zh-CN" altLang="en-US" sz="3600" kern="1200" dirty="0"/>
          </a:p>
        </p:txBody>
      </p:sp>
      <p:sp>
        <p:nvSpPr>
          <p:cNvPr id="361" name="椭圆 360"/>
          <p:cNvSpPr/>
          <p:nvPr/>
        </p:nvSpPr>
        <p:spPr>
          <a:xfrm>
            <a:off x="5118308" y="2346640"/>
            <a:ext cx="1425143" cy="1165941"/>
          </a:xfrm>
          <a:prstGeom prst="ellipse">
            <a:avLst/>
          </a:prstGeom>
          <a:blipFill>
            <a:blip r:embed="rId2" cstate="print">
              <a:extLst>
                <a:ext uri="{28A0092B-C50C-407E-A947-70E740481C1C}">
                  <a14:useLocalDpi xmlns:a14="http://schemas.microsoft.com/office/drawing/2010/main" val="0"/>
                </a:ext>
              </a:extLst>
            </a:blip>
            <a:srcRect/>
            <a:stretch>
              <a:fillRect l="-35000" r="-35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62" name="任意多边形: 形状 361"/>
          <p:cNvSpPr/>
          <p:nvPr/>
        </p:nvSpPr>
        <p:spPr>
          <a:xfrm>
            <a:off x="7396200" y="2136560"/>
            <a:ext cx="2917773" cy="4101480"/>
          </a:xfrm>
          <a:custGeom>
            <a:avLst/>
            <a:gdLst>
              <a:gd name="connsiteX0" fmla="*/ 0 w 3217404"/>
              <a:gd name="connsiteY0" fmla="*/ 321740 h 4781006"/>
              <a:gd name="connsiteX1" fmla="*/ 321740 w 3217404"/>
              <a:gd name="connsiteY1" fmla="*/ 0 h 4781006"/>
              <a:gd name="connsiteX2" fmla="*/ 2895664 w 3217404"/>
              <a:gd name="connsiteY2" fmla="*/ 0 h 4781006"/>
              <a:gd name="connsiteX3" fmla="*/ 3217404 w 3217404"/>
              <a:gd name="connsiteY3" fmla="*/ 321740 h 4781006"/>
              <a:gd name="connsiteX4" fmla="*/ 3217404 w 3217404"/>
              <a:gd name="connsiteY4" fmla="*/ 4459266 h 4781006"/>
              <a:gd name="connsiteX5" fmla="*/ 2895664 w 3217404"/>
              <a:gd name="connsiteY5" fmla="*/ 4781006 h 4781006"/>
              <a:gd name="connsiteX6" fmla="*/ 321740 w 3217404"/>
              <a:gd name="connsiteY6" fmla="*/ 4781006 h 4781006"/>
              <a:gd name="connsiteX7" fmla="*/ 0 w 3217404"/>
              <a:gd name="connsiteY7" fmla="*/ 4459266 h 4781006"/>
              <a:gd name="connsiteX8" fmla="*/ 0 w 3217404"/>
              <a:gd name="connsiteY8" fmla="*/ 321740 h 47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404" h="4781006">
                <a:moveTo>
                  <a:pt x="0" y="321740"/>
                </a:moveTo>
                <a:cubicBezTo>
                  <a:pt x="0" y="144048"/>
                  <a:pt x="144048" y="0"/>
                  <a:pt x="321740" y="0"/>
                </a:cubicBezTo>
                <a:lnTo>
                  <a:pt x="2895664" y="0"/>
                </a:lnTo>
                <a:cubicBezTo>
                  <a:pt x="3073356" y="0"/>
                  <a:pt x="3217404" y="144048"/>
                  <a:pt x="3217404" y="321740"/>
                </a:cubicBezTo>
                <a:lnTo>
                  <a:pt x="3217404" y="4459266"/>
                </a:lnTo>
                <a:cubicBezTo>
                  <a:pt x="3217404" y="4636958"/>
                  <a:pt x="3073356" y="4781006"/>
                  <a:pt x="2895664" y="4781006"/>
                </a:cubicBezTo>
                <a:lnTo>
                  <a:pt x="321740" y="4781006"/>
                </a:lnTo>
                <a:cubicBezTo>
                  <a:pt x="144048" y="4781006"/>
                  <a:pt x="0" y="4636958"/>
                  <a:pt x="0" y="4459266"/>
                </a:cubicBezTo>
                <a:lnTo>
                  <a:pt x="0" y="32174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6032" tIns="2168434" rIns="256032" bIns="1212234" numCol="1" spcCol="1270" anchor="ctr" anchorCtr="0">
            <a:noAutofit/>
          </a:bodyPr>
          <a:lstStyle/>
          <a:p>
            <a:pPr marL="0" lvl="0" indent="0" algn="ctr" defTabSz="1600200">
              <a:lnSpc>
                <a:spcPct val="90000"/>
              </a:lnSpc>
              <a:spcBef>
                <a:spcPct val="0"/>
              </a:spcBef>
              <a:spcAft>
                <a:spcPct val="35000"/>
              </a:spcAft>
              <a:buNone/>
            </a:pPr>
            <a:r>
              <a:rPr lang="zh-CN" altLang="en-US" sz="3600" kern="1200" dirty="0"/>
              <a:t>高中生近视比例</a:t>
            </a:r>
            <a:r>
              <a:rPr lang="en-US" altLang="zh-CN" sz="3600" kern="1200" dirty="0"/>
              <a:t>70%~90%</a:t>
            </a:r>
            <a:endParaRPr lang="zh-CN" altLang="en-US" sz="3600" kern="1200" dirty="0"/>
          </a:p>
        </p:txBody>
      </p:sp>
      <p:sp>
        <p:nvSpPr>
          <p:cNvPr id="363" name="椭圆 362"/>
          <p:cNvSpPr/>
          <p:nvPr/>
        </p:nvSpPr>
        <p:spPr>
          <a:xfrm>
            <a:off x="8084764" y="2346640"/>
            <a:ext cx="1425143" cy="1165941"/>
          </a:xfrm>
          <a:prstGeom prst="ellipse">
            <a:avLst/>
          </a:prstGeom>
          <a:blipFill>
            <a:blip r:embed="rId3" cstate="print">
              <a:extLst>
                <a:ext uri="{28A0092B-C50C-407E-A947-70E740481C1C}">
                  <a14:useLocalDpi xmlns:a14="http://schemas.microsoft.com/office/drawing/2010/main" val="0"/>
                </a:ext>
              </a:extLst>
            </a:blip>
            <a:srcRect/>
            <a:stretch>
              <a:fillRect l="-30000" r="-30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64" name="箭头: 左右 363"/>
          <p:cNvSpPr/>
          <p:nvPr/>
        </p:nvSpPr>
        <p:spPr>
          <a:xfrm>
            <a:off x="1756652" y="5658249"/>
            <a:ext cx="8111336" cy="525199"/>
          </a:xfrm>
          <a:prstGeom prst="leftRight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grpSp>
        <p:nvGrpSpPr>
          <p:cNvPr id="343" name="组合 342"/>
          <p:cNvGrpSpPr/>
          <p:nvPr/>
        </p:nvGrpSpPr>
        <p:grpSpPr>
          <a:xfrm>
            <a:off x="2656261" y="5372232"/>
            <a:ext cx="6579739" cy="392224"/>
            <a:chOff x="3269660" y="5107579"/>
            <a:chExt cx="7350443" cy="535575"/>
          </a:xfrm>
        </p:grpSpPr>
        <p:sp>
          <p:nvSpPr>
            <p:cNvPr id="344" name="上箭头 9"/>
            <p:cNvSpPr/>
            <p:nvPr/>
          </p:nvSpPr>
          <p:spPr>
            <a:xfrm>
              <a:off x="3269660" y="5120638"/>
              <a:ext cx="369702" cy="5225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上箭头 11"/>
            <p:cNvSpPr/>
            <p:nvPr/>
          </p:nvSpPr>
          <p:spPr>
            <a:xfrm>
              <a:off x="6409921" y="5120639"/>
              <a:ext cx="369702" cy="5225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6" name="上箭头 12"/>
            <p:cNvSpPr/>
            <p:nvPr/>
          </p:nvSpPr>
          <p:spPr>
            <a:xfrm>
              <a:off x="9554123" y="5120639"/>
              <a:ext cx="326571" cy="5225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上箭头 13"/>
            <p:cNvSpPr/>
            <p:nvPr/>
          </p:nvSpPr>
          <p:spPr>
            <a:xfrm>
              <a:off x="10289587" y="5107579"/>
              <a:ext cx="330516" cy="5225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上箭头 14"/>
            <p:cNvSpPr/>
            <p:nvPr/>
          </p:nvSpPr>
          <p:spPr>
            <a:xfrm>
              <a:off x="9926414" y="5107579"/>
              <a:ext cx="327929" cy="5225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上箭头 15"/>
            <p:cNvSpPr/>
            <p:nvPr/>
          </p:nvSpPr>
          <p:spPr>
            <a:xfrm>
              <a:off x="6875378" y="5120639"/>
              <a:ext cx="346779" cy="5094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9" name="文本框 378"/>
          <p:cNvSpPr txBox="1"/>
          <p:nvPr/>
        </p:nvSpPr>
        <p:spPr>
          <a:xfrm>
            <a:off x="2189307" y="1321376"/>
            <a:ext cx="8215052" cy="461665"/>
          </a:xfrm>
          <a:prstGeom prst="rect">
            <a:avLst/>
          </a:prstGeom>
          <a:noFill/>
        </p:spPr>
        <p:txBody>
          <a:bodyPr wrap="square" rtlCol="0">
            <a:spAutoFit/>
          </a:bodyPr>
          <a:lstStyle/>
          <a:p>
            <a:r>
              <a:rPr lang="zh-CN" altLang="en-US" sz="2400" b="1" dirty="0">
                <a:solidFill>
                  <a:srgbClr val="FF0000">
                    <a:alpha val="87000"/>
                  </a:srgbClr>
                </a:solidFill>
                <a:ea typeface="A思源黑体—03" panose="020B0600000000000000" pitchFamily="34" charset="-122"/>
              </a:rPr>
              <a:t>（二）近年学生近视数量急剧增长，近视低龄化越来越严重</a:t>
            </a:r>
            <a:endParaRPr lang="zh-CN" altLang="en-US" sz="2400" b="1" dirty="0">
              <a:solidFill>
                <a:srgbClr val="FF0000">
                  <a:alpha val="87000"/>
                </a:srgbClr>
              </a:solidFill>
              <a:ea typeface="A思源黑体—03" panose="020B0600000000000000" pitchFamily="34" charset="-122"/>
            </a:endParaRPr>
          </a:p>
        </p:txBody>
      </p:sp>
      <p:sp>
        <p:nvSpPr>
          <p:cNvPr id="369" name="矩形: 圆角 368"/>
          <p:cNvSpPr/>
          <p:nvPr/>
        </p:nvSpPr>
        <p:spPr>
          <a:xfrm>
            <a:off x="3341540" y="1889411"/>
            <a:ext cx="360000" cy="45719"/>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5" name="组合 4"/>
          <p:cNvGrpSpPr/>
          <p:nvPr/>
        </p:nvGrpSpPr>
        <p:grpSpPr>
          <a:xfrm>
            <a:off x="746705" y="1236102"/>
            <a:ext cx="1511807" cy="604482"/>
            <a:chOff x="2570246" y="1196464"/>
            <a:chExt cx="1511807" cy="604482"/>
          </a:xfrm>
        </p:grpSpPr>
        <p:grpSp>
          <p:nvGrpSpPr>
            <p:cNvPr id="370" name="组合 369"/>
            <p:cNvGrpSpPr/>
            <p:nvPr/>
          </p:nvGrpSpPr>
          <p:grpSpPr>
            <a:xfrm>
              <a:off x="2570246" y="1196464"/>
              <a:ext cx="1511807" cy="604482"/>
              <a:chOff x="7791453" y="2519300"/>
              <a:chExt cx="1511807" cy="604482"/>
            </a:xfrm>
          </p:grpSpPr>
          <p:sp>
            <p:nvSpPr>
              <p:cNvPr id="371" name="椭圆 370"/>
              <p:cNvSpPr/>
              <p:nvPr/>
            </p:nvSpPr>
            <p:spPr>
              <a:xfrm>
                <a:off x="8698778" y="2519300"/>
                <a:ext cx="604482" cy="604482"/>
              </a:xfrm>
              <a:prstGeom prst="ellipse">
                <a:avLst/>
              </a:prstGeom>
              <a:gradFill>
                <a:gsLst>
                  <a:gs pos="100000">
                    <a:srgbClr val="2E87C4"/>
                  </a:gs>
                  <a:gs pos="85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椭圆 371"/>
              <p:cNvSpPr/>
              <p:nvPr/>
            </p:nvSpPr>
            <p:spPr>
              <a:xfrm>
                <a:off x="7968617" y="2596411"/>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椭圆 372"/>
              <p:cNvSpPr/>
              <p:nvPr/>
            </p:nvSpPr>
            <p:spPr>
              <a:xfrm>
                <a:off x="8103612" y="2765668"/>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星形: 四角 373"/>
              <p:cNvSpPr/>
              <p:nvPr/>
            </p:nvSpPr>
            <p:spPr>
              <a:xfrm>
                <a:off x="7791453" y="261916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任意多边形: 形状 374"/>
              <p:cNvSpPr/>
              <p:nvPr/>
            </p:nvSpPr>
            <p:spPr>
              <a:xfrm rot="2700000">
                <a:off x="8024166" y="2895257"/>
                <a:ext cx="36000" cy="36002"/>
              </a:xfrm>
              <a:custGeom>
                <a:avLst/>
                <a:gdLst>
                  <a:gd name="connsiteX0" fmla="*/ 0 w 36000"/>
                  <a:gd name="connsiteY0" fmla="*/ 18058 h 36002"/>
                  <a:gd name="connsiteX1" fmla="*/ 3600 w 36000"/>
                  <a:gd name="connsiteY1" fmla="*/ 14458 h 36002"/>
                  <a:gd name="connsiteX2" fmla="*/ 14487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7"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76" name="图形 23"/>
              <p:cNvGrpSpPr/>
              <p:nvPr/>
            </p:nvGrpSpPr>
            <p:grpSpPr>
              <a:xfrm>
                <a:off x="7850569" y="2646638"/>
                <a:ext cx="235422" cy="235416"/>
                <a:chOff x="7986682" y="3872775"/>
                <a:chExt cx="311306" cy="311299"/>
              </a:xfrm>
            </p:grpSpPr>
            <p:sp>
              <p:nvSpPr>
                <p:cNvPr id="377" name="任意多边形: 形状 376"/>
                <p:cNvSpPr/>
                <p:nvPr/>
              </p:nvSpPr>
              <p:spPr>
                <a:xfrm>
                  <a:off x="7986682" y="3872775"/>
                  <a:ext cx="311296" cy="200836"/>
                </a:xfrm>
                <a:custGeom>
                  <a:avLst/>
                  <a:gdLst>
                    <a:gd name="connsiteX0" fmla="*/ 0 w 311296"/>
                    <a:gd name="connsiteY0" fmla="*/ 145606 h 200836"/>
                    <a:gd name="connsiteX1" fmla="*/ 311296 w 311296"/>
                    <a:gd name="connsiteY1" fmla="*/ 0 h 200836"/>
                    <a:gd name="connsiteX2" fmla="*/ 110460 w 311296"/>
                    <a:gd name="connsiteY2" fmla="*/ 200836 h 200836"/>
                  </a:gdLst>
                  <a:ahLst/>
                  <a:cxnLst>
                    <a:cxn ang="0">
                      <a:pos x="connsiteX0" y="connsiteY0"/>
                    </a:cxn>
                    <a:cxn ang="0">
                      <a:pos x="connsiteX1" y="connsiteY1"/>
                    </a:cxn>
                    <a:cxn ang="0">
                      <a:pos x="connsiteX2" y="connsiteY2"/>
                    </a:cxn>
                  </a:cxnLst>
                  <a:rect l="l" t="t" r="r" b="b"/>
                  <a:pathLst>
                    <a:path w="311296" h="200836">
                      <a:moveTo>
                        <a:pt x="0" y="145606"/>
                      </a:moveTo>
                      <a:lnTo>
                        <a:pt x="311296" y="0"/>
                      </a:lnTo>
                      <a:lnTo>
                        <a:pt x="110460" y="200836"/>
                      </a:lnTo>
                      <a:close/>
                    </a:path>
                  </a:pathLst>
                </a:custGeom>
                <a:noFill/>
                <a:ln w="12700" cap="flat">
                  <a:solidFill>
                    <a:schemeClr val="bg1"/>
                  </a:solidFill>
                  <a:prstDash val="solid"/>
                  <a:bevel/>
                </a:ln>
              </p:spPr>
              <p:txBody>
                <a:bodyPr rtlCol="0" anchor="ctr"/>
                <a:lstStyle/>
                <a:p>
                  <a:endParaRPr lang="en-US"/>
                </a:p>
              </p:txBody>
            </p:sp>
            <p:sp>
              <p:nvSpPr>
                <p:cNvPr id="378" name="任意多边形: 形状 377"/>
                <p:cNvSpPr/>
                <p:nvPr/>
              </p:nvSpPr>
              <p:spPr>
                <a:xfrm>
                  <a:off x="8097152" y="3872778"/>
                  <a:ext cx="200836" cy="311296"/>
                </a:xfrm>
                <a:custGeom>
                  <a:avLst/>
                  <a:gdLst>
                    <a:gd name="connsiteX0" fmla="*/ 55230 w 200836"/>
                    <a:gd name="connsiteY0" fmla="*/ 311296 h 311296"/>
                    <a:gd name="connsiteX1" fmla="*/ 200836 w 200836"/>
                    <a:gd name="connsiteY1" fmla="*/ 0 h 311296"/>
                    <a:gd name="connsiteX2" fmla="*/ 0 w 200836"/>
                    <a:gd name="connsiteY2" fmla="*/ 200836 h 311296"/>
                  </a:gdLst>
                  <a:ahLst/>
                  <a:cxnLst>
                    <a:cxn ang="0">
                      <a:pos x="connsiteX0" y="connsiteY0"/>
                    </a:cxn>
                    <a:cxn ang="0">
                      <a:pos x="connsiteX1" y="connsiteY1"/>
                    </a:cxn>
                    <a:cxn ang="0">
                      <a:pos x="connsiteX2" y="connsiteY2"/>
                    </a:cxn>
                  </a:cxnLst>
                  <a:rect l="l" t="t" r="r" b="b"/>
                  <a:pathLst>
                    <a:path w="200836" h="311296">
                      <a:moveTo>
                        <a:pt x="55230" y="311296"/>
                      </a:moveTo>
                      <a:lnTo>
                        <a:pt x="200836" y="0"/>
                      </a:lnTo>
                      <a:lnTo>
                        <a:pt x="0" y="200836"/>
                      </a:lnTo>
                      <a:close/>
                    </a:path>
                  </a:pathLst>
                </a:custGeom>
                <a:noFill/>
                <a:ln w="12700" cap="flat">
                  <a:solidFill>
                    <a:schemeClr val="bg1"/>
                  </a:solidFill>
                  <a:prstDash val="solid"/>
                  <a:bevel/>
                </a:ln>
              </p:spPr>
              <p:txBody>
                <a:bodyPr rtlCol="0" anchor="ctr"/>
                <a:lstStyle/>
                <a:p>
                  <a:endParaRPr lang="en-US"/>
                </a:p>
              </p:txBody>
            </p:sp>
          </p:grpSp>
        </p:grpSp>
        <p:grpSp>
          <p:nvGrpSpPr>
            <p:cNvPr id="381" name="组合 380"/>
            <p:cNvGrpSpPr/>
            <p:nvPr/>
          </p:nvGrpSpPr>
          <p:grpSpPr>
            <a:xfrm>
              <a:off x="3487355" y="1257999"/>
              <a:ext cx="468000" cy="468000"/>
              <a:chOff x="2927560" y="2081721"/>
              <a:chExt cx="604482" cy="604482"/>
            </a:xfrm>
          </p:grpSpPr>
          <p:sp>
            <p:nvSpPr>
              <p:cNvPr id="382" name="椭圆 381"/>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椭圆 382"/>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椭圆 383"/>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星形: 四角 384"/>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任意多边形: 形状 385"/>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7"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grpSp>
      <p:pic>
        <p:nvPicPr>
          <p:cNvPr id="2" name="图片 1" descr="未标题-1"/>
          <p:cNvPicPr>
            <a:picLocks noChangeAspect="1"/>
          </p:cNvPicPr>
          <p:nvPr/>
        </p:nvPicPr>
        <p:blipFill>
          <a:blip r:embed="rId4"/>
          <a:stretch>
            <a:fillRect/>
          </a:stretch>
        </p:blipFill>
        <p:spPr>
          <a:xfrm>
            <a:off x="10577830" y="43815"/>
            <a:ext cx="1572480" cy="756000"/>
          </a:xfrm>
          <a:prstGeom prst="rect">
            <a:avLst/>
          </a:prstGeom>
        </p:spPr>
      </p:pic>
    </p:spTree>
  </p:cSld>
  <p:clrMapOvr>
    <a:masterClrMapping/>
  </p:clrMapOvr>
  <p:transition spd="slow" advTm="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椭圆 125"/>
          <p:cNvSpPr/>
          <p:nvPr/>
        </p:nvSpPr>
        <p:spPr>
          <a:xfrm>
            <a:off x="7885287" y="1388747"/>
            <a:ext cx="2163084" cy="2163084"/>
          </a:xfrm>
          <a:prstGeom prst="ellipse">
            <a:avLst/>
          </a:prstGeom>
          <a:gradFill>
            <a:gsLst>
              <a:gs pos="0">
                <a:srgbClr val="6BBE86"/>
              </a:gs>
              <a:gs pos="100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椭圆 124"/>
          <p:cNvSpPr/>
          <p:nvPr/>
        </p:nvSpPr>
        <p:spPr>
          <a:xfrm>
            <a:off x="4903997" y="1403099"/>
            <a:ext cx="2163084" cy="2163084"/>
          </a:xfrm>
          <a:prstGeom prst="ellipse">
            <a:avLst/>
          </a:prstGeom>
          <a:gradFill>
            <a:gsLst>
              <a:gs pos="0">
                <a:srgbClr val="6BBE86"/>
              </a:gs>
              <a:gs pos="100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椭圆 123"/>
          <p:cNvSpPr/>
          <p:nvPr/>
        </p:nvSpPr>
        <p:spPr>
          <a:xfrm>
            <a:off x="1974478" y="1396895"/>
            <a:ext cx="2163084" cy="2163084"/>
          </a:xfrm>
          <a:prstGeom prst="ellipse">
            <a:avLst/>
          </a:prstGeom>
          <a:gradFill>
            <a:gsLst>
              <a:gs pos="0">
                <a:srgbClr val="6BBE86"/>
              </a:gs>
              <a:gs pos="100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组合 104"/>
          <p:cNvGrpSpPr/>
          <p:nvPr/>
        </p:nvGrpSpPr>
        <p:grpSpPr>
          <a:xfrm>
            <a:off x="1813817" y="4334025"/>
            <a:ext cx="2343136" cy="457321"/>
            <a:chOff x="689933" y="4626123"/>
            <a:chExt cx="2343136" cy="457321"/>
          </a:xfrm>
        </p:grpSpPr>
        <p:sp>
          <p:nvSpPr>
            <p:cNvPr id="85" name="矩形: 圆角 84"/>
            <p:cNvSpPr/>
            <p:nvPr/>
          </p:nvSpPr>
          <p:spPr>
            <a:xfrm>
              <a:off x="1645558" y="4626123"/>
              <a:ext cx="280473"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7" name="矩形 86"/>
            <p:cNvSpPr/>
            <p:nvPr/>
          </p:nvSpPr>
          <p:spPr>
            <a:xfrm>
              <a:off x="689933" y="4738350"/>
              <a:ext cx="2343136" cy="345094"/>
            </a:xfrm>
            <a:prstGeom prst="rect">
              <a:avLst/>
            </a:prstGeom>
          </p:spPr>
          <p:txBody>
            <a:bodyPr wrap="square">
              <a:spAutoFit/>
            </a:bodyPr>
            <a:lstStyle/>
            <a:p>
              <a:pPr algn="ctr">
                <a:lnSpc>
                  <a:spcPct val="130000"/>
                </a:lnSpc>
              </a:pPr>
              <a:r>
                <a:rPr lang="zh-CN" altLang="en-US" sz="1400" b="1">
                  <a:solidFill>
                    <a:schemeClr val="tx1">
                      <a:alpha val="73000"/>
                    </a:schemeClr>
                  </a:solidFill>
                  <a:latin typeface="A思源黑体—05" panose="020B0400000000000000" pitchFamily="34" charset="-122"/>
                  <a:ea typeface="A思源黑体—05" panose="020B0400000000000000" pitchFamily="34" charset="-122"/>
                </a:rPr>
                <a:t>课业负担重，用眼过度</a:t>
              </a:r>
              <a:endParaRPr lang="en-US" sz="1400" b="1">
                <a:solidFill>
                  <a:schemeClr val="tx1">
                    <a:alpha val="73000"/>
                  </a:schemeClr>
                </a:solidFill>
                <a:latin typeface="A思源黑体—05" panose="020B0400000000000000" pitchFamily="34" charset="-122"/>
                <a:ea typeface="A思源黑体—05" panose="020B0400000000000000" pitchFamily="34" charset="-122"/>
              </a:endParaRPr>
            </a:p>
          </p:txBody>
        </p:sp>
      </p:grpSp>
      <p:grpSp>
        <p:nvGrpSpPr>
          <p:cNvPr id="106" name="组合 105"/>
          <p:cNvGrpSpPr/>
          <p:nvPr/>
        </p:nvGrpSpPr>
        <p:grpSpPr>
          <a:xfrm>
            <a:off x="4796969" y="4364067"/>
            <a:ext cx="2422841" cy="737398"/>
            <a:chOff x="614699" y="4626123"/>
            <a:chExt cx="2422841" cy="737398"/>
          </a:xfrm>
        </p:grpSpPr>
        <p:sp>
          <p:nvSpPr>
            <p:cNvPr id="107" name="矩形: 圆角 106"/>
            <p:cNvSpPr/>
            <p:nvPr/>
          </p:nvSpPr>
          <p:spPr>
            <a:xfrm>
              <a:off x="1644526" y="4626123"/>
              <a:ext cx="280473"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8" name="矩形 107"/>
            <p:cNvSpPr/>
            <p:nvPr/>
          </p:nvSpPr>
          <p:spPr>
            <a:xfrm>
              <a:off x="614699" y="4738350"/>
              <a:ext cx="2422841" cy="625171"/>
            </a:xfrm>
            <a:prstGeom prst="rect">
              <a:avLst/>
            </a:prstGeom>
          </p:spPr>
          <p:txBody>
            <a:bodyPr wrap="square">
              <a:spAutoFit/>
            </a:bodyPr>
            <a:lstStyle/>
            <a:p>
              <a:pPr algn="ctr">
                <a:lnSpc>
                  <a:spcPct val="130000"/>
                </a:lnSpc>
              </a:pPr>
              <a:r>
                <a:rPr lang="zh-CN" altLang="en-US" sz="1400" b="1">
                  <a:solidFill>
                    <a:schemeClr val="tx1">
                      <a:alpha val="73000"/>
                    </a:schemeClr>
                  </a:solidFill>
                  <a:latin typeface="A思源黑体—05" panose="020B0400000000000000" pitchFamily="34" charset="-122"/>
                  <a:ea typeface="A思源黑体—05" panose="020B0400000000000000" pitchFamily="34" charset="-122"/>
                </a:rPr>
                <a:t>过度使用电子产品（手机，</a:t>
              </a:r>
              <a:r>
                <a:rPr lang="en-US" altLang="zh-CN" sz="1400" b="1">
                  <a:solidFill>
                    <a:schemeClr val="tx1">
                      <a:alpha val="73000"/>
                    </a:schemeClr>
                  </a:solidFill>
                  <a:latin typeface="A思源黑体—05" panose="020B0400000000000000" pitchFamily="34" charset="-122"/>
                  <a:ea typeface="A思源黑体—05" panose="020B0400000000000000" pitchFamily="34" charset="-122"/>
                </a:rPr>
                <a:t>iPad</a:t>
              </a:r>
              <a:r>
                <a:rPr lang="zh-CN" altLang="en-US" sz="1400" b="1">
                  <a:solidFill>
                    <a:schemeClr val="tx1">
                      <a:alpha val="73000"/>
                    </a:schemeClr>
                  </a:solidFill>
                  <a:latin typeface="A思源黑体—05" panose="020B0400000000000000" pitchFamily="34" charset="-122"/>
                  <a:ea typeface="A思源黑体—05" panose="020B0400000000000000" pitchFamily="34" charset="-122"/>
                </a:rPr>
                <a:t>，游戏机，电脑等）</a:t>
              </a:r>
              <a:endParaRPr lang="en-US" sz="1400" b="1">
                <a:solidFill>
                  <a:schemeClr val="tx1">
                    <a:alpha val="73000"/>
                  </a:schemeClr>
                </a:solidFill>
                <a:latin typeface="A思源黑体—05" panose="020B0400000000000000" pitchFamily="34" charset="-122"/>
                <a:ea typeface="A思源黑体—05" panose="020B0400000000000000" pitchFamily="34" charset="-122"/>
              </a:endParaRPr>
            </a:p>
          </p:txBody>
        </p:sp>
      </p:grpSp>
      <p:grpSp>
        <p:nvGrpSpPr>
          <p:cNvPr id="112" name="组合 111"/>
          <p:cNvGrpSpPr/>
          <p:nvPr/>
        </p:nvGrpSpPr>
        <p:grpSpPr>
          <a:xfrm>
            <a:off x="7885287" y="4346067"/>
            <a:ext cx="2422841" cy="1075710"/>
            <a:chOff x="623288" y="4567888"/>
            <a:chExt cx="2422841" cy="1075710"/>
          </a:xfrm>
        </p:grpSpPr>
        <p:sp>
          <p:nvSpPr>
            <p:cNvPr id="113" name="矩形: 圆角 112"/>
            <p:cNvSpPr/>
            <p:nvPr/>
          </p:nvSpPr>
          <p:spPr>
            <a:xfrm>
              <a:off x="1633089" y="4567888"/>
              <a:ext cx="280473" cy="36000"/>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4" name="矩形 113"/>
            <p:cNvSpPr/>
            <p:nvPr/>
          </p:nvSpPr>
          <p:spPr>
            <a:xfrm>
              <a:off x="623288" y="4738350"/>
              <a:ext cx="2422841" cy="905248"/>
            </a:xfrm>
            <a:prstGeom prst="rect">
              <a:avLst/>
            </a:prstGeom>
          </p:spPr>
          <p:txBody>
            <a:bodyPr wrap="square">
              <a:spAutoFit/>
            </a:bodyPr>
            <a:lstStyle/>
            <a:p>
              <a:pPr algn="ctr">
                <a:lnSpc>
                  <a:spcPct val="130000"/>
                </a:lnSpc>
              </a:pPr>
              <a:r>
                <a:rPr lang="zh-CN" altLang="en-US" sz="1400" b="1" dirty="0">
                  <a:solidFill>
                    <a:schemeClr val="tx1">
                      <a:alpha val="73000"/>
                    </a:schemeClr>
                  </a:solidFill>
                  <a:latin typeface="A思源黑体—05" panose="020B0400000000000000" pitchFamily="34" charset="-122"/>
                  <a:ea typeface="A思源黑体—05" panose="020B0400000000000000" pitchFamily="34" charset="-122"/>
                </a:rPr>
                <a:t>学生日常照明环境不健康（教室灯具，家居灯具，学习台灯等）</a:t>
              </a:r>
              <a:endParaRPr lang="en-US" sz="1400" b="1" dirty="0">
                <a:solidFill>
                  <a:schemeClr val="tx1">
                    <a:alpha val="73000"/>
                  </a:schemeClr>
                </a:solidFill>
                <a:latin typeface="A思源黑体—05" panose="020B0400000000000000" pitchFamily="34" charset="-122"/>
                <a:ea typeface="A思源黑体—05" panose="020B0400000000000000" pitchFamily="34" charset="-122"/>
              </a:endParaRPr>
            </a:p>
          </p:txBody>
        </p:sp>
      </p:grpSp>
      <p:sp>
        <p:nvSpPr>
          <p:cNvPr id="128" name="矩形 127"/>
          <p:cNvSpPr/>
          <p:nvPr/>
        </p:nvSpPr>
        <p:spPr>
          <a:xfrm>
            <a:off x="955158" y="5572605"/>
            <a:ext cx="10994306" cy="853567"/>
          </a:xfrm>
          <a:prstGeom prst="rect">
            <a:avLst/>
          </a:prstGeom>
        </p:spPr>
        <p:txBody>
          <a:bodyPr wrap="square">
            <a:spAutoFit/>
          </a:bodyPr>
          <a:lstStyle/>
          <a:p>
            <a:pPr algn="ctr">
              <a:lnSpc>
                <a:spcPct val="130000"/>
              </a:lnSpc>
            </a:pPr>
            <a:r>
              <a:rPr lang="zh-CN" altLang="en-US" sz="2000" b="1" dirty="0">
                <a:solidFill>
                  <a:srgbClr val="FF0000"/>
                </a:solidFill>
                <a:latin typeface="A思源黑体—05" panose="020B0400000000000000" pitchFamily="34" charset="-122"/>
                <a:ea typeface="A思源黑体—05" panose="020B0400000000000000" pitchFamily="34" charset="-122"/>
              </a:rPr>
              <a:t>研</a:t>
            </a:r>
            <a:r>
              <a:rPr lang="zh-CN" altLang="en-US" sz="2000" b="1" dirty="0">
                <a:solidFill>
                  <a:srgbClr val="FF0000"/>
                </a:solidFill>
                <a:ea typeface="A思源黑体—05" panose="020B0400000000000000" pitchFamily="34" charset="-122"/>
              </a:rPr>
              <a:t>究表明</a:t>
            </a:r>
            <a:r>
              <a:rPr lang="zh-CN" altLang="en-US" sz="2000" b="1" dirty="0">
                <a:solidFill>
                  <a:srgbClr val="FF0000"/>
                </a:solidFill>
                <a:latin typeface="A思源黑体—05" panose="020B0400000000000000" pitchFamily="34" charset="-122"/>
                <a:ea typeface="A思源黑体—05" panose="020B0400000000000000" pitchFamily="34" charset="-122"/>
              </a:rPr>
              <a:t>，除了遗传，用眼过度和用眼习惯等主观因素外，</a:t>
            </a:r>
            <a:endParaRPr lang="en-US" altLang="zh-CN" sz="2000" b="1" dirty="0">
              <a:solidFill>
                <a:srgbClr val="FF0000"/>
              </a:solidFill>
              <a:latin typeface="A思源黑体—05" panose="020B0400000000000000" pitchFamily="34" charset="-122"/>
              <a:ea typeface="A思源黑体—05" panose="020B0400000000000000" pitchFamily="34" charset="-122"/>
            </a:endParaRPr>
          </a:p>
          <a:p>
            <a:pPr algn="ctr">
              <a:lnSpc>
                <a:spcPct val="130000"/>
              </a:lnSpc>
            </a:pPr>
            <a:r>
              <a:rPr lang="zh-CN" altLang="en-US" sz="2000" b="1" dirty="0">
                <a:solidFill>
                  <a:srgbClr val="FF0000"/>
                </a:solidFill>
                <a:latin typeface="A思源黑体—05" panose="020B0400000000000000" pitchFamily="34" charset="-122"/>
                <a:ea typeface="A思源黑体—05" panose="020B0400000000000000" pitchFamily="34" charset="-122"/>
              </a:rPr>
              <a:t>教室</a:t>
            </a:r>
            <a:r>
              <a:rPr lang="zh-CN" altLang="en-US" sz="2000" b="1" dirty="0">
                <a:solidFill>
                  <a:srgbClr val="FF0000"/>
                </a:solidFill>
                <a:ea typeface="A思源黑体—05" panose="020B0400000000000000" pitchFamily="34" charset="-122"/>
              </a:rPr>
              <a:t>照明环境对视力的影响至关重要。</a:t>
            </a:r>
            <a:endParaRPr lang="en-US" sz="2000" b="1" dirty="0">
              <a:solidFill>
                <a:srgbClr val="FF0000"/>
              </a:solidFill>
              <a:ea typeface="A思源黑体—05" panose="020B0400000000000000" pitchFamily="34" charset="-122"/>
            </a:endParaRPr>
          </a:p>
        </p:txBody>
      </p:sp>
      <p:sp>
        <p:nvSpPr>
          <p:cNvPr id="9" name="椭圆 8"/>
          <p:cNvSpPr/>
          <p:nvPr/>
        </p:nvSpPr>
        <p:spPr>
          <a:xfrm>
            <a:off x="1962086" y="1382062"/>
            <a:ext cx="2175476" cy="2175476"/>
          </a:xfrm>
          <a:prstGeom prst="ellipse">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p:cNvSpPr/>
          <p:nvPr/>
        </p:nvSpPr>
        <p:spPr>
          <a:xfrm>
            <a:off x="4926314" y="1435837"/>
            <a:ext cx="2175476" cy="2175476"/>
          </a:xfrm>
          <a:prstGeom prst="ellipse">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椭圆 75"/>
          <p:cNvSpPr/>
          <p:nvPr/>
        </p:nvSpPr>
        <p:spPr>
          <a:xfrm>
            <a:off x="7886959" y="1382062"/>
            <a:ext cx="2175476" cy="2175476"/>
          </a:xfrm>
          <a:prstGeom prst="ellipse">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5739291" y="3689022"/>
            <a:ext cx="468000" cy="468000"/>
            <a:chOff x="2927560" y="2081721"/>
            <a:chExt cx="604482" cy="604482"/>
          </a:xfrm>
        </p:grpSpPr>
        <p:sp>
          <p:nvSpPr>
            <p:cNvPr id="151" name="椭圆 150"/>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椭圆 152"/>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星形: 四角 153"/>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任意多边形: 形状 154"/>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dirty="0"/>
            </a:p>
          </p:txBody>
        </p:sp>
      </p:grpSp>
      <p:grpSp>
        <p:nvGrpSpPr>
          <p:cNvPr id="79" name="组合 78"/>
          <p:cNvGrpSpPr/>
          <p:nvPr/>
        </p:nvGrpSpPr>
        <p:grpSpPr>
          <a:xfrm>
            <a:off x="2709632" y="3661994"/>
            <a:ext cx="468000" cy="468000"/>
            <a:chOff x="2927560" y="2081721"/>
            <a:chExt cx="604482" cy="604482"/>
          </a:xfrm>
        </p:grpSpPr>
        <p:sp>
          <p:nvSpPr>
            <p:cNvPr id="80" name="椭圆 79"/>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椭圆 80"/>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椭圆 81"/>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星形: 四角 82"/>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任意多边形: 形状 83"/>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grpSp>
        <p:nvGrpSpPr>
          <p:cNvPr id="89" name="组合 88"/>
          <p:cNvGrpSpPr/>
          <p:nvPr/>
        </p:nvGrpSpPr>
        <p:grpSpPr>
          <a:xfrm>
            <a:off x="8748074" y="3657600"/>
            <a:ext cx="504939" cy="499422"/>
            <a:chOff x="2927560" y="2081721"/>
            <a:chExt cx="604482" cy="604482"/>
          </a:xfrm>
        </p:grpSpPr>
        <p:sp>
          <p:nvSpPr>
            <p:cNvPr id="90" name="椭圆 89"/>
            <p:cNvSpPr/>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椭圆 90"/>
            <p:cNvSpPr/>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椭圆 91"/>
            <p:cNvSpPr/>
            <p:nvPr/>
          </p:nvSpPr>
          <p:spPr>
            <a:xfrm>
              <a:off x="3406786" y="238236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星形: 四角 92"/>
            <p:cNvSpPr/>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任意多边形: 形状 93"/>
            <p:cNvSpPr/>
            <p:nvPr/>
          </p:nvSpPr>
          <p:spPr>
            <a:xfrm rot="2700000">
              <a:off x="3372259" y="2494139"/>
              <a:ext cx="36000" cy="36002"/>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图形 300"/>
            <p:cNvSpPr/>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lstStyle/>
            <a:p>
              <a:endParaRPr lang="en-US"/>
            </a:p>
          </p:txBody>
        </p:sp>
      </p:grpSp>
      <p:grpSp>
        <p:nvGrpSpPr>
          <p:cNvPr id="96" name="组合 95"/>
          <p:cNvGrpSpPr/>
          <p:nvPr/>
        </p:nvGrpSpPr>
        <p:grpSpPr>
          <a:xfrm>
            <a:off x="411409" y="274555"/>
            <a:ext cx="5574130" cy="885417"/>
            <a:chOff x="4798483" y="236672"/>
            <a:chExt cx="5574130" cy="885417"/>
          </a:xfrm>
        </p:grpSpPr>
        <p:grpSp>
          <p:nvGrpSpPr>
            <p:cNvPr id="97" name="组合 96"/>
            <p:cNvGrpSpPr/>
            <p:nvPr/>
          </p:nvGrpSpPr>
          <p:grpSpPr>
            <a:xfrm>
              <a:off x="4798483" y="236672"/>
              <a:ext cx="5574130" cy="734589"/>
              <a:chOff x="4115227" y="2093707"/>
              <a:chExt cx="8495764" cy="734589"/>
            </a:xfrm>
          </p:grpSpPr>
          <p:sp>
            <p:nvSpPr>
              <p:cNvPr id="99" name="文本框 98"/>
              <p:cNvSpPr txBox="1"/>
              <p:nvPr/>
            </p:nvSpPr>
            <p:spPr>
              <a:xfrm>
                <a:off x="4115230" y="2093707"/>
                <a:ext cx="6847336" cy="523220"/>
              </a:xfrm>
              <a:prstGeom prst="rect">
                <a:avLst/>
              </a:prstGeom>
              <a:noFill/>
            </p:spPr>
            <p:txBody>
              <a:bodyPr wrap="square" rtlCol="0">
                <a:spAutoFit/>
              </a:bodyPr>
              <a:lstStyle/>
              <a:p>
                <a:r>
                  <a:rPr lang="zh-CN" alt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rPr>
                  <a:t>二、青少年近视眼成因分析</a:t>
                </a:r>
                <a:endParaRPr lang="en-US" sz="2800" b="1" dirty="0">
                  <a:gradFill>
                    <a:gsLst>
                      <a:gs pos="15000">
                        <a:srgbClr val="6BBE86"/>
                      </a:gs>
                      <a:gs pos="100000">
                        <a:srgbClr val="2E87C4"/>
                      </a:gs>
                      <a:gs pos="85000">
                        <a:srgbClr val="3491D0"/>
                      </a:gs>
                    </a:gsLst>
                    <a:lin ang="0" scaled="0"/>
                  </a:gradFill>
                  <a:latin typeface="A思源黑体—03" panose="020B0600000000000000" pitchFamily="34" charset="-122"/>
                  <a:ea typeface="A思源黑体—03" panose="020B0600000000000000" pitchFamily="34" charset="-122"/>
                </a:endParaRPr>
              </a:p>
            </p:txBody>
          </p:sp>
          <p:sp>
            <p:nvSpPr>
              <p:cNvPr id="100" name="文本框 99"/>
              <p:cNvSpPr txBox="1"/>
              <p:nvPr/>
            </p:nvSpPr>
            <p:spPr>
              <a:xfrm>
                <a:off x="4115227" y="2551297"/>
                <a:ext cx="8495764" cy="276999"/>
              </a:xfrm>
              <a:prstGeom prst="rect">
                <a:avLst/>
              </a:prstGeom>
              <a:noFill/>
            </p:spPr>
            <p:txBody>
              <a:bodyPr wrap="square" rtlCol="0">
                <a:spAutoFit/>
              </a:bodyPr>
              <a:lstStyle/>
              <a:p>
                <a:r>
                  <a:rPr lang="en-US" altLang="zh-CN" sz="1200">
                    <a:solidFill>
                      <a:schemeClr val="tx1">
                        <a:alpha val="30000"/>
                      </a:schemeClr>
                    </a:solidFill>
                    <a:latin typeface="Roboto" pitchFamily="2" charset="0"/>
                    <a:ea typeface="A思源黑体—03" panose="020B0600000000000000" pitchFamily="34" charset="-122"/>
                    <a:cs typeface="Roboto" pitchFamily="2" charset="0"/>
                  </a:rPr>
                  <a:t>ANALYSIS OF THE CURRENT SITUATION OF MYOPIA IN ADOLESCENTS</a:t>
                </a:r>
                <a:endParaRPr lang="en-US" sz="1200">
                  <a:solidFill>
                    <a:schemeClr val="tx1">
                      <a:alpha val="30000"/>
                    </a:schemeClr>
                  </a:solidFill>
                  <a:latin typeface="Roboto" pitchFamily="2" charset="0"/>
                  <a:ea typeface="A思源黑体—03" panose="020B0600000000000000" pitchFamily="34" charset="-122"/>
                  <a:cs typeface="Roboto" pitchFamily="2" charset="0"/>
                </a:endParaRPr>
              </a:p>
            </p:txBody>
          </p:sp>
        </p:grpSp>
        <p:sp>
          <p:nvSpPr>
            <p:cNvPr id="98" name="矩形: 圆角 97"/>
            <p:cNvSpPr/>
            <p:nvPr/>
          </p:nvSpPr>
          <p:spPr>
            <a:xfrm>
              <a:off x="4901355" y="1034121"/>
              <a:ext cx="532184" cy="87968"/>
            </a:xfrm>
            <a:prstGeom prst="roundRect">
              <a:avLst>
                <a:gd name="adj" fmla="val 50000"/>
              </a:avLst>
            </a:prstGeom>
            <a:gradFill>
              <a:gsLst>
                <a:gs pos="15000">
                  <a:srgbClr val="6BBE86"/>
                </a:gs>
                <a:gs pos="100000">
                  <a:srgbClr val="2E87C4"/>
                </a:gs>
                <a:gs pos="85000">
                  <a:srgbClr val="3491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3" name="右箭头 10"/>
          <p:cNvSpPr/>
          <p:nvPr/>
        </p:nvSpPr>
        <p:spPr>
          <a:xfrm>
            <a:off x="1046465" y="5311672"/>
            <a:ext cx="1815737" cy="1150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青少年近视眼成因分析</a:t>
            </a:r>
            <a:endParaRPr lang="zh-CN" altLang="en-US" dirty="0"/>
          </a:p>
        </p:txBody>
      </p:sp>
      <p:pic>
        <p:nvPicPr>
          <p:cNvPr id="5" name="图片 4" descr="未标题-1"/>
          <p:cNvPicPr>
            <a:picLocks noChangeAspect="1"/>
          </p:cNvPicPr>
          <p:nvPr/>
        </p:nvPicPr>
        <p:blipFill>
          <a:blip r:embed="rId4"/>
          <a:stretch>
            <a:fillRect/>
          </a:stretch>
        </p:blipFill>
        <p:spPr>
          <a:xfrm>
            <a:off x="10577830" y="43815"/>
            <a:ext cx="1572480" cy="756000"/>
          </a:xfrm>
          <a:prstGeom prst="rect">
            <a:avLst/>
          </a:prstGeom>
        </p:spPr>
      </p:pic>
    </p:spTree>
  </p:cSld>
  <p:clrMapOvr>
    <a:masterClrMapping/>
  </p:clrMapOvr>
  <p:transition spd="slow" advTm="4000">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5610</Words>
  <Application>WPS 演示</Application>
  <PresentationFormat>自定义</PresentationFormat>
  <Paragraphs>1336</Paragraphs>
  <Slides>44</Slides>
  <Notes>32</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44</vt:i4>
      </vt:variant>
    </vt:vector>
  </HeadingPairs>
  <TitlesOfParts>
    <vt:vector size="74" baseType="lpstr">
      <vt:lpstr>Arial</vt:lpstr>
      <vt:lpstr>宋体</vt:lpstr>
      <vt:lpstr>Wingdings</vt:lpstr>
      <vt:lpstr>微软雅黑</vt:lpstr>
      <vt:lpstr>Impact</vt:lpstr>
      <vt:lpstr>时尚中黑简体</vt:lpstr>
      <vt:lpstr>黑体</vt:lpstr>
      <vt:lpstr>Open Sans</vt:lpstr>
      <vt:lpstr>冬青黑体简体中文 W3</vt:lpstr>
      <vt:lpstr>Aharoni</vt:lpstr>
      <vt:lpstr>A思源黑体—05</vt:lpstr>
      <vt:lpstr>A思源黑体—03</vt:lpstr>
      <vt:lpstr>Roboto</vt:lpstr>
      <vt:lpstr>等线</vt:lpstr>
      <vt:lpstr>Arial Unicode MS</vt:lpstr>
      <vt:lpstr>等线 Light</vt:lpstr>
      <vt:lpstr>等线</vt:lpstr>
      <vt:lpstr>Calibri</vt:lpstr>
      <vt:lpstr>华文宋体</vt:lpstr>
      <vt:lpstr>方正兰亭黑_GBK</vt:lpstr>
      <vt:lpstr>ITC Avant Garde Std XLt</vt:lpstr>
      <vt:lpstr>Roboto Light</vt:lpstr>
      <vt:lpstr>Segoe Print</vt:lpstr>
      <vt:lpstr>Times New Roman</vt:lpstr>
      <vt:lpstr>汉仪尚巍手书W</vt:lpstr>
      <vt:lpstr>中山行书百年纪念版</vt:lpstr>
      <vt:lpstr>A思源黑体—05</vt:lpstr>
      <vt:lpstr>A思源黑体—03</vt:lpstr>
      <vt:lpstr>华文行楷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HyperlinkBase>https://dxpu.taobao.com/</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大侠素材铺</dc:title>
  <dc:creator>大侠素材铺</dc:creator>
  <dc:description>大侠素材铺
淘宝店：https://dxpu.taobao.com/</dc:description>
  <cp:lastModifiedBy>Seven</cp:lastModifiedBy>
  <cp:revision>361</cp:revision>
  <dcterms:created xsi:type="dcterms:W3CDTF">2016-07-03T04:46:00Z</dcterms:created>
  <dcterms:modified xsi:type="dcterms:W3CDTF">2019-08-12T01:49:17Z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2052-11.1.0.8952</vt:lpwstr>
  </property>
</Properties>
</file>