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1098" r:id="rId2"/>
    <p:sldId id="1363" r:id="rId3"/>
    <p:sldId id="1464" r:id="rId4"/>
    <p:sldId id="1447" r:id="rId5"/>
    <p:sldId id="1448" r:id="rId6"/>
    <p:sldId id="1449" r:id="rId7"/>
    <p:sldId id="1463" r:id="rId8"/>
    <p:sldId id="1454" r:id="rId9"/>
    <p:sldId id="1455" r:id="rId10"/>
    <p:sldId id="1456" r:id="rId11"/>
    <p:sldId id="1478" r:id="rId12"/>
    <p:sldId id="1461" r:id="rId13"/>
    <p:sldId id="1477" r:id="rId14"/>
    <p:sldId id="1473" r:id="rId15"/>
    <p:sldId id="1431" r:id="rId16"/>
    <p:sldId id="1436" r:id="rId17"/>
    <p:sldId id="1437" r:id="rId18"/>
    <p:sldId id="1438" r:id="rId19"/>
    <p:sldId id="1439" r:id="rId20"/>
    <p:sldId id="1465" r:id="rId21"/>
    <p:sldId id="1440" r:id="rId22"/>
    <p:sldId id="1493" r:id="rId23"/>
    <p:sldId id="1467" r:id="rId24"/>
    <p:sldId id="1441" r:id="rId25"/>
    <p:sldId id="1443" r:id="rId26"/>
    <p:sldId id="1483" r:id="rId27"/>
    <p:sldId id="1470" r:id="rId28"/>
    <p:sldId id="1474" r:id="rId29"/>
    <p:sldId id="1432" r:id="rId30"/>
    <p:sldId id="1494" r:id="rId31"/>
    <p:sldId id="1485" r:id="rId32"/>
    <p:sldId id="1486" r:id="rId33"/>
    <p:sldId id="1487" r:id="rId34"/>
    <p:sldId id="1490" r:id="rId35"/>
    <p:sldId id="1491" r:id="rId36"/>
    <p:sldId id="1492" r:id="rId37"/>
    <p:sldId id="1489" r:id="rId38"/>
    <p:sldId id="1342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78">
          <p15:clr>
            <a:srgbClr val="A4A3A4"/>
          </p15:clr>
        </p15:guide>
        <p15:guide id="2" orient="horz" pos="4291">
          <p15:clr>
            <a:srgbClr val="A4A3A4"/>
          </p15:clr>
        </p15:guide>
        <p15:guide id="3" pos="3898">
          <p15:clr>
            <a:srgbClr val="A4A3A4"/>
          </p15:clr>
        </p15:guide>
        <p15:guide id="4" pos="203">
          <p15:clr>
            <a:srgbClr val="A4A3A4"/>
          </p15:clr>
        </p15:guide>
        <p15:guide id="5" pos="7286">
          <p15:clr>
            <a:srgbClr val="A4A3A4"/>
          </p15:clr>
        </p15:guide>
        <p15:guide id="6" pos="57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38">
          <p15:clr>
            <a:srgbClr val="A4A3A4"/>
          </p15:clr>
        </p15:guide>
        <p15:guide id="2" pos="219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99CCFF"/>
    <a:srgbClr val="FEB834"/>
    <a:srgbClr val="CC0000"/>
    <a:srgbClr val="1FAC14"/>
    <a:srgbClr val="CCCCFF"/>
    <a:srgbClr val="CC00CC"/>
    <a:srgbClr val="000000"/>
    <a:srgbClr val="33CC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26" autoAdjust="0"/>
    <p:restoredTop sz="95179" autoAdjust="0"/>
  </p:normalViewPr>
  <p:slideViewPr>
    <p:cSldViewPr>
      <p:cViewPr varScale="1">
        <p:scale>
          <a:sx n="62" d="100"/>
          <a:sy n="62" d="100"/>
        </p:scale>
        <p:origin x="60" y="144"/>
      </p:cViewPr>
      <p:guideLst>
        <p:guide orient="horz" pos="3178"/>
        <p:guide orient="horz" pos="4291"/>
        <p:guide pos="3898"/>
        <p:guide pos="203"/>
        <p:guide pos="7286"/>
        <p:guide pos="57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3134" y="53"/>
      </p:cViewPr>
      <p:guideLst>
        <p:guide orient="horz" pos="3038"/>
        <p:guide pos="219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胡云" userId="6cb118b839f39188" providerId="LiveId" clId="{1ABADC07-7310-470F-AB29-16A0874AF15F}"/>
    <pc:docChg chg="undo custSel addSld modSld">
      <pc:chgData name="胡云" userId="6cb118b839f39188" providerId="LiveId" clId="{1ABADC07-7310-470F-AB29-16A0874AF15F}" dt="2018-03-06T02:23:38.371" v="255" actId="478"/>
      <pc:docMkLst>
        <pc:docMk/>
      </pc:docMkLst>
      <pc:sldChg chg="addSp delSp modSp">
        <pc:chgData name="胡云" userId="6cb118b839f39188" providerId="LiveId" clId="{1ABADC07-7310-470F-AB29-16A0874AF15F}" dt="2018-03-06T02:23:38.371" v="255" actId="478"/>
        <pc:sldMkLst>
          <pc:docMk/>
          <pc:sldMk cId="3602309990" sldId="1194"/>
        </pc:sldMkLst>
        <pc:spChg chg="add del mod">
          <ac:chgData name="胡云" userId="6cb118b839f39188" providerId="LiveId" clId="{1ABADC07-7310-470F-AB29-16A0874AF15F}" dt="2018-03-06T02:23:38.371" v="255" actId="478"/>
          <ac:spMkLst>
            <pc:docMk/>
            <pc:sldMk cId="3602309990" sldId="1194"/>
            <ac:spMk id="43" creationId="{5A32A4D5-8237-45D5-A9EF-DACAEBD4C5DB}"/>
          </ac:spMkLst>
        </pc:spChg>
      </pc:sldChg>
      <pc:sldChg chg="addSp delSp modSp add">
        <pc:chgData name="胡云" userId="6cb118b839f39188" providerId="LiveId" clId="{1ABADC07-7310-470F-AB29-16A0874AF15F}" dt="2018-03-06T02:21:52.456" v="161" actId="6549"/>
        <pc:sldMkLst>
          <pc:docMk/>
          <pc:sldMk cId="3205739156" sldId="1196"/>
        </pc:sldMkLst>
        <pc:spChg chg="mod">
          <ac:chgData name="胡云" userId="6cb118b839f39188" providerId="LiveId" clId="{1ABADC07-7310-470F-AB29-16A0874AF15F}" dt="2018-03-06T02:21:52.456" v="161" actId="6549"/>
          <ac:spMkLst>
            <pc:docMk/>
            <pc:sldMk cId="3205739156" sldId="1196"/>
            <ac:spMk id="2" creationId="{BC8BD47B-9B5B-4D3B-A78F-6DC6C331DBFE}"/>
          </ac:spMkLst>
        </pc:spChg>
        <pc:spChg chg="del">
          <ac:chgData name="胡云" userId="6cb118b839f39188" providerId="LiveId" clId="{1ABADC07-7310-470F-AB29-16A0874AF15F}" dt="2018-03-06T02:21:02.223" v="1" actId="478"/>
          <ac:spMkLst>
            <pc:docMk/>
            <pc:sldMk cId="3205739156" sldId="1196"/>
            <ac:spMk id="3" creationId="{0D116F6B-F4FA-4302-A2EF-700AEB1B02C5}"/>
          </ac:spMkLst>
        </pc:spChg>
        <pc:spChg chg="add">
          <ac:chgData name="胡云" userId="6cb118b839f39188" providerId="LiveId" clId="{1ABADC07-7310-470F-AB29-16A0874AF15F}" dt="2018-03-06T02:21:02.692" v="2"/>
          <ac:spMkLst>
            <pc:docMk/>
            <pc:sldMk cId="3205739156" sldId="1196"/>
            <ac:spMk id="4" creationId="{A13B656E-BCAF-4044-9751-55F4CB8AF869}"/>
          </ac:spMkLst>
        </pc:spChg>
        <pc:spChg chg="add">
          <ac:chgData name="胡云" userId="6cb118b839f39188" providerId="LiveId" clId="{1ABADC07-7310-470F-AB29-16A0874AF15F}" dt="2018-03-06T02:21:02.692" v="2"/>
          <ac:spMkLst>
            <pc:docMk/>
            <pc:sldMk cId="3205739156" sldId="1196"/>
            <ac:spMk id="7" creationId="{957D0391-5341-486D-B7CC-F49F384C153E}"/>
          </ac:spMkLst>
        </pc:spChg>
        <pc:picChg chg="add">
          <ac:chgData name="胡云" userId="6cb118b839f39188" providerId="LiveId" clId="{1ABADC07-7310-470F-AB29-16A0874AF15F}" dt="2018-03-06T02:21:02.692" v="2"/>
          <ac:picMkLst>
            <pc:docMk/>
            <pc:sldMk cId="3205739156" sldId="1196"/>
            <ac:picMk id="5" creationId="{D93D2BE6-D840-44BA-8B2F-D13DD4F57C25}"/>
          </ac:picMkLst>
        </pc:picChg>
        <pc:picChg chg="add">
          <ac:chgData name="胡云" userId="6cb118b839f39188" providerId="LiveId" clId="{1ABADC07-7310-470F-AB29-16A0874AF15F}" dt="2018-03-06T02:21:02.692" v="2"/>
          <ac:picMkLst>
            <pc:docMk/>
            <pc:sldMk cId="3205739156" sldId="1196"/>
            <ac:picMk id="6" creationId="{DE2F4840-139B-440B-818D-6A512ECADDC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F7A12-40CA-48C3-8F05-38DEB0B8E637}" type="datetimeFigureOut">
              <a:rPr lang="zh-CN" altLang="en-US" smtClean="0"/>
              <a:pPr/>
              <a:t>2019/11/12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6BF84-DA12-4514-8780-2267BF20EE6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72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BC75D-B866-42C1-B749-B9E67ABAA9D4}" type="datetimeFigureOut">
              <a:rPr lang="zh-CN" altLang="en-US" smtClean="0"/>
              <a:pPr/>
              <a:t>2019/11/12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027B8-1077-4EB9-868E-7E1B3E205F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66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aike.baidu.com/item/%E4%BA%BA%E5%B7%A5%E6%99%BA%E8%83%BD/9180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baike.baidu.com/item/%E7%94%9F%E7%89%A9%E6%8A%80%E6%9C%AF/243144" TargetMode="External"/><Relationship Id="rId5" Type="http://schemas.openxmlformats.org/officeDocument/2006/relationships/hyperlink" Target="https://baike.baidu.com/item/%E9%87%8F%E5%AD%90%E4%BF%A1%E6%81%AF%E6%8A%80%E6%9C%AF/3561236" TargetMode="External"/><Relationship Id="rId4" Type="http://schemas.openxmlformats.org/officeDocument/2006/relationships/hyperlink" Target="https://baike.baidu.com/item/%E8%99%9A%E6%8B%9F%E7%8E%B0%E5%AE%9E/207123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71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A4CEEB-0472-4AA3-921E-D2A5F9E03632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59025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120</a:t>
            </a:r>
            <a:r>
              <a:rPr lang="zh-CN" altLang="en-US" baseline="0" dirty="0" smtClean="0"/>
              <a:t>，急救</a:t>
            </a:r>
            <a:endParaRPr lang="en-US" altLang="zh-CN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在广东建立网络切片和边缘云的中心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027B8-1077-4EB9-868E-7E1B3E205F28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584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少了条辫子？移动手机就是少了条辫子，电信从移动分出来的时候，很多人不愿意去移动。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886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027B8-1077-4EB9-868E-7E1B3E205F28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566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027B8-1077-4EB9-868E-7E1B3E205F28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925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027B8-1077-4EB9-868E-7E1B3E205F28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197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A01C3-6763-46E6-A955-4DC56DA4DC6A}" type="slidenum">
              <a:rPr lang="zh-CN" altLang="en-US" smtClean="0"/>
              <a:pPr/>
              <a:t>26</a:t>
            </a:fld>
            <a:endParaRPr lang="zh-CN" altLang="en-US" sz="1200"/>
          </a:p>
        </p:txBody>
      </p:sp>
      <p:sp>
        <p:nvSpPr>
          <p:cNvPr id="6" name="日期占位符 5">
            <a:extLst>
              <a:ext uri="{FF2B5EF4-FFF2-40B4-BE49-F238E27FC236}">
                <a16:creationId xmlns="" xmlns:a16="http://schemas.microsoft.com/office/drawing/2014/main" id="{70B12480-D7D9-4775-88EA-076199E935C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41B4F6D-E44D-4266-94DB-B39A12CC9B80}" type="datetime1">
              <a:rPr lang="zh-CN" altLang="en-US" smtClean="0"/>
              <a:pPr>
                <a:defRPr/>
              </a:pPr>
              <a:t>2019/11/12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260358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2019</a:t>
            </a:r>
            <a:r>
              <a:rPr lang="zh-CN" altLang="en-US" dirty="0" smtClean="0"/>
              <a:t>年试商用，</a:t>
            </a:r>
            <a:r>
              <a:rPr lang="en-US" altLang="zh-CN" dirty="0" smtClean="0"/>
              <a:t>5.1</a:t>
            </a:r>
            <a:r>
              <a:rPr lang="zh-CN" altLang="en-US" dirty="0" smtClean="0"/>
              <a:t>日后可以友好客户体验，</a:t>
            </a:r>
            <a:r>
              <a:rPr lang="en-US" altLang="zh-CN" dirty="0" smtClean="0"/>
              <a:t>2020</a:t>
            </a:r>
            <a:r>
              <a:rPr lang="zh-CN" altLang="en-US" dirty="0" smtClean="0"/>
              <a:t>年规模商用</a:t>
            </a:r>
            <a:endParaRPr lang="en-US" altLang="zh-CN" dirty="0" smtClean="0"/>
          </a:p>
          <a:p>
            <a:r>
              <a:rPr lang="zh-CN" altLang="en-US" dirty="0" smtClean="0"/>
              <a:t>广、深网络规模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027B8-1077-4EB9-868E-7E1B3E205F28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394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参考业务平台材料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李元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E4E06-9DE5-4ABA-9173-AD9FE5C74CA3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015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7388"/>
            <a:ext cx="6092825" cy="34274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多个行业第一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2305" fontAlgn="auto">
              <a:spcBef>
                <a:spcPts val="0"/>
              </a:spcBef>
              <a:spcAft>
                <a:spcPts val="0"/>
              </a:spcAft>
              <a:defRPr/>
            </a:pPr>
            <a:fld id="{941D1F1E-A3BC-4035-97C7-7D457D34B58D}" type="slidenum">
              <a:rPr lang="zh-CN" altLang="en-US">
                <a:solidFill>
                  <a:prstClr val="black"/>
                </a:solidFill>
                <a:latin typeface="Calibri"/>
                <a:ea typeface="宋体"/>
              </a:rPr>
              <a:pPr defTabSz="882305"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52182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83E4B3-8337-4678-93A7-EDC33C4B01BC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40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大哥大价格，</a:t>
            </a:r>
            <a:endParaRPr lang="en-US" altLang="zh-CN" sz="20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院士讲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慕课</a:t>
            </a:r>
            <a:endParaRPr lang="en-US" altLang="zh-CN" sz="20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2G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落后</a:t>
            </a:r>
            <a:endParaRPr lang="en-US" altLang="zh-CN" sz="2000" b="1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成为一种“通用技术” ，数字化、万物智联，引爆第四次工业革命</a:t>
            </a:r>
            <a:r>
              <a:rPr lang="en-US" altLang="zh-CN" sz="20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r>
              <a:rPr lang="zh-CN" altLang="en-US" dirty="0" smtClean="0"/>
              <a:t>蒸汽机、电力、计算机、</a:t>
            </a:r>
            <a:r>
              <a:rPr lang="en-US" altLang="zh-CN" dirty="0" smtClean="0"/>
              <a:t>5G</a:t>
            </a:r>
          </a:p>
          <a:p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日本内政部推出宣传短片：连接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以后的世界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第四次工业革命：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、量子通信</a:t>
            </a:r>
            <a:endParaRPr lang="en-US" altLang="zh-CN" dirty="0" smtClean="0"/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第四次工业革命，是以</a:t>
            </a:r>
            <a:r>
              <a:rPr lang="zh-CN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人工智能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，机器人技术，</a:t>
            </a:r>
            <a:r>
              <a:rPr lang="zh-CN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虚拟现实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量子信息技术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，可控核聚变、清洁能源以及</a:t>
            </a:r>
            <a:r>
              <a:rPr lang="zh-CN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生物技术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为技术突破口的工业革命。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027B8-1077-4EB9-868E-7E1B3E205F2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271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kern="1200" dirty="0" smtClean="0">
                <a:solidFill>
                  <a:schemeClr val="bg1"/>
                </a:solidFill>
              </a:rPr>
              <a:t>1G</a:t>
            </a:r>
            <a:r>
              <a:rPr lang="zh-CN" altLang="en-US" kern="1200" dirty="0" smtClean="0">
                <a:solidFill>
                  <a:schemeClr val="bg1"/>
                </a:solidFill>
              </a:rPr>
              <a:t>落后</a:t>
            </a:r>
            <a:r>
              <a:rPr lang="en-US" altLang="zh-CN" kern="1200" dirty="0" smtClean="0">
                <a:solidFill>
                  <a:schemeClr val="bg1"/>
                </a:solidFill>
              </a:rPr>
              <a:t>-2G</a:t>
            </a:r>
            <a:r>
              <a:rPr lang="zh-CN" altLang="en-US" kern="1200" dirty="0" smtClean="0">
                <a:solidFill>
                  <a:schemeClr val="bg1"/>
                </a:solidFill>
              </a:rPr>
              <a:t>追随</a:t>
            </a:r>
            <a:r>
              <a:rPr lang="en-US" altLang="zh-CN" kern="1200" dirty="0" smtClean="0">
                <a:solidFill>
                  <a:schemeClr val="bg1"/>
                </a:solidFill>
              </a:rPr>
              <a:t>-3G</a:t>
            </a:r>
            <a:r>
              <a:rPr lang="zh-CN" altLang="en-US" kern="1200" dirty="0" smtClean="0">
                <a:solidFill>
                  <a:schemeClr val="bg1"/>
                </a:solidFill>
              </a:rPr>
              <a:t>突破</a:t>
            </a:r>
            <a:r>
              <a:rPr lang="en-US" altLang="zh-CN" kern="1200" dirty="0" smtClean="0">
                <a:solidFill>
                  <a:schemeClr val="bg1"/>
                </a:solidFill>
              </a:rPr>
              <a:t>-4G</a:t>
            </a:r>
            <a:r>
              <a:rPr lang="zh-CN" altLang="en-US" kern="1200" dirty="0" smtClean="0">
                <a:solidFill>
                  <a:schemeClr val="bg1"/>
                </a:solidFill>
              </a:rPr>
              <a:t>同步</a:t>
            </a:r>
            <a:r>
              <a:rPr lang="en-US" altLang="zh-CN" kern="1200" dirty="0" smtClean="0">
                <a:solidFill>
                  <a:schemeClr val="bg1"/>
                </a:solidFill>
              </a:rPr>
              <a:t>-5G</a:t>
            </a:r>
            <a:r>
              <a:rPr lang="zh-CN" altLang="en-US" kern="1200" dirty="0" smtClean="0">
                <a:solidFill>
                  <a:schemeClr val="bg1"/>
                </a:solidFill>
              </a:rPr>
              <a:t>引领</a:t>
            </a:r>
            <a:endParaRPr lang="en-US" altLang="zh-CN" kern="1200" dirty="0" smtClean="0">
              <a:solidFill>
                <a:schemeClr val="bg1"/>
              </a:solidFill>
            </a:endParaRPr>
          </a:p>
          <a:p>
            <a:endParaRPr lang="en-US" altLang="zh-CN" kern="1200" dirty="0" smtClean="0">
              <a:solidFill>
                <a:schemeClr val="bg1"/>
              </a:solidFill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韩国采用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3.42-3.7 GHz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26.5-28.9 GHz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频段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Hz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频段。韩国是第一个由国家政府提出要制定国家级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标准的国家。科技部和三大电信运营商在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日晚上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点抢占全球第一发布商用。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美国高频段采用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28GHz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39GHz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，在毫米波频段表现激进；中频段采用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2.5GHz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，以降低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网络部署成本；低频段采用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600MHz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来部署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。“真假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”之争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特朗普指出，到今年年底，美国将有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城市准备就绪，超过韩国的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个城市。特朗普称：“这是一场有伟大美国公司参与的竞赛。据估计，无线行业计划在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网络上投资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2750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亿美元，迅速为美国创造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万个就业机会，为我们的经济增加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亿美元动力”。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欧盟主要以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700MHz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3.4-3.8GHz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24.25-27.5GHz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分别作为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的低、中、高频段，预计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zh-CN" altLang="zh-CN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商用。</a:t>
            </a:r>
            <a:r>
              <a:rPr lang="zh-CN" alt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瑞士、芬兰、英国、意大利、西班牙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027B8-1077-4EB9-868E-7E1B3E205F2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747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广东省的通信行业一直引领全国，广东移动、电信、联通都在全国数一数二，华为、中兴、京信、宇通等大制造商，腾讯、网易等互联网企业，一大批工程、优化的公司。</a:t>
            </a:r>
            <a:endParaRPr lang="en-US" altLang="zh-CN" dirty="0" smtClean="0"/>
          </a:p>
          <a:p>
            <a:r>
              <a:rPr lang="zh-CN" altLang="en-US" dirty="0" smtClean="0"/>
              <a:t>广州市的行业应用领先。广州的区政府领导帮忙协调物业和直供电改造。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供电</a:t>
            </a:r>
            <a:r>
              <a:rPr lang="en-US" altLang="zh-CN" dirty="0" smtClean="0"/>
              <a:t>100</a:t>
            </a:r>
            <a:r>
              <a:rPr lang="zh-CN" altLang="en-US" dirty="0" smtClean="0"/>
              <a:t>亿的运维费，</a:t>
            </a:r>
            <a:r>
              <a:rPr lang="en-US" altLang="zh-CN" dirty="0" smtClean="0"/>
              <a:t>40%</a:t>
            </a:r>
            <a:r>
              <a:rPr lang="zh-CN" altLang="en-US" dirty="0" smtClean="0"/>
              <a:t>是电费。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5G</a:t>
            </a:r>
            <a:r>
              <a:rPr lang="zh-CN" altLang="en-US" dirty="0" smtClean="0"/>
              <a:t>基站设备功耗颇高，一个三扇区标准站要</a:t>
            </a:r>
            <a:r>
              <a:rPr lang="en-US" altLang="zh-CN" dirty="0" smtClean="0"/>
              <a:t>4000</a:t>
            </a:r>
            <a:r>
              <a:rPr lang="zh-CN" altLang="en-US" dirty="0" smtClean="0"/>
              <a:t>多瓦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027B8-1077-4EB9-868E-7E1B3E205F2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107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0" hangingPunct="1"/>
            <a:r>
              <a:rPr lang="zh-CN" altLang="en-US" dirty="0" smtClean="0"/>
              <a:t>大带宽、高可靠低时延、海量连接</a:t>
            </a:r>
            <a:endParaRPr lang="en-US" altLang="zh-CN" dirty="0" smtClean="0"/>
          </a:p>
          <a:p>
            <a:pPr rtl="0" eaLnBrk="1" fontAlgn="ctr" latinLnBrk="0" hangingPunct="1"/>
            <a:r>
              <a:rPr lang="en-US" altLang="zh-CN" dirty="0" smtClean="0"/>
              <a:t>350</a:t>
            </a:r>
            <a:r>
              <a:rPr lang="zh-CN" altLang="en-US" dirty="0" smtClean="0"/>
              <a:t>复兴号高铁，</a:t>
            </a:r>
            <a:r>
              <a:rPr lang="en-US" altLang="zh-CN" dirty="0" smtClean="0"/>
              <a:t>500</a:t>
            </a:r>
            <a:r>
              <a:rPr lang="zh-CN" altLang="en-US" dirty="0" smtClean="0"/>
              <a:t>磁悬浮列车</a:t>
            </a:r>
            <a:endParaRPr lang="en-US" altLang="zh-CN" dirty="0" smtClean="0"/>
          </a:p>
          <a:p>
            <a:pPr rtl="0" eaLnBrk="1" fontAlgn="ctr" latinLnBrk="0" hangingPunct="1"/>
            <a:r>
              <a:rPr lang="en-US" altLang="zh-CN" dirty="0" smtClean="0"/>
              <a:t>4G</a:t>
            </a:r>
            <a:r>
              <a:rPr lang="zh-CN" altLang="en-US" dirty="0" smtClean="0"/>
              <a:t>端到端时候</a:t>
            </a:r>
            <a:r>
              <a:rPr lang="en-US" altLang="zh-CN" dirty="0" smtClean="0"/>
              <a:t>50-80ms</a:t>
            </a:r>
            <a:r>
              <a:rPr lang="zh-CN" altLang="en-US" dirty="0" smtClean="0"/>
              <a:t>，</a:t>
            </a:r>
            <a:r>
              <a:rPr lang="en-US" altLang="zh-CN" dirty="0" smtClean="0"/>
              <a:t>5G</a:t>
            </a:r>
            <a:r>
              <a:rPr lang="zh-CN" altLang="en-US" dirty="0" smtClean="0"/>
              <a:t>端到端时延</a:t>
            </a:r>
            <a:r>
              <a:rPr lang="en-US" altLang="zh-CN" dirty="0" smtClean="0"/>
              <a:t>5-10ms</a:t>
            </a:r>
          </a:p>
          <a:p>
            <a:pPr rtl="0" eaLnBrk="1" fontAlgn="ctr" latinLnBrk="0" hangingPunct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027B8-1077-4EB9-868E-7E1B3E205F2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172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027B8-1077-4EB9-868E-7E1B3E205F2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866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美国带宽很宽，上</a:t>
            </a:r>
            <a:r>
              <a:rPr lang="en-US" altLang="zh-CN" dirty="0" smtClean="0"/>
              <a:t>G</a:t>
            </a:r>
            <a:r>
              <a:rPr lang="zh-CN" altLang="en-US" dirty="0" smtClean="0"/>
              <a:t>。放在屋顶。美国运营商也有</a:t>
            </a:r>
            <a:r>
              <a:rPr lang="en-US" altLang="zh-CN" dirty="0" smtClean="0"/>
              <a:t>2.6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中国移动</a:t>
            </a:r>
            <a:r>
              <a:rPr lang="en-US" altLang="zh-CN" dirty="0" smtClean="0"/>
              <a:t>2.6G</a:t>
            </a:r>
            <a:r>
              <a:rPr lang="zh-CN" altLang="en-US" dirty="0" smtClean="0"/>
              <a:t>产业链稍微落后，预计半年，要拉动产业链，设备已经出来，终端也在展示</a:t>
            </a:r>
            <a:endParaRPr lang="en-US" altLang="zh-CN" dirty="0" smtClean="0"/>
          </a:p>
          <a:p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027B8-1077-4EB9-868E-7E1B3E205F2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972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Mate 20X:6199</a:t>
            </a:r>
            <a:r>
              <a:rPr lang="zh-CN" altLang="en-US" dirty="0" smtClean="0"/>
              <a:t>；</a:t>
            </a:r>
            <a:r>
              <a:rPr lang="en-US" altLang="zh-CN" smtClean="0"/>
              <a:t>iQOD:3798; NEX3 </a:t>
            </a:r>
            <a:r>
              <a:rPr lang="en-US" altLang="zh-CN" dirty="0" smtClean="0"/>
              <a:t>5698</a:t>
            </a:r>
            <a:r>
              <a:rPr lang="zh-CN" altLang="en-US" dirty="0" smtClean="0"/>
              <a:t>；小米：</a:t>
            </a:r>
            <a:r>
              <a:rPr lang="en-US" altLang="zh-CN" dirty="0" smtClean="0"/>
              <a:t>3799</a:t>
            </a:r>
            <a:r>
              <a:rPr lang="zh-CN" altLang="en-US" dirty="0" smtClean="0"/>
              <a:t>；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846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社区医疗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270B3-5CB0-4081-B6CA-CFC0128BA08A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689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5" descr="色条 拷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12192000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0992544" y="6597352"/>
            <a:ext cx="1234632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r">
              <a:defRPr/>
            </a:pPr>
            <a:r>
              <a:rPr kumimoji="0" lang="en-US" altLang="zh-CN" sz="1000" dirty="0"/>
              <a:t>© CHINAUNICOM</a:t>
            </a:r>
          </a:p>
        </p:txBody>
      </p:sp>
      <p:grpSp>
        <p:nvGrpSpPr>
          <p:cNvPr id="6" name="Group 31"/>
          <p:cNvGrpSpPr/>
          <p:nvPr/>
        </p:nvGrpSpPr>
        <p:grpSpPr bwMode="auto">
          <a:xfrm>
            <a:off x="747185" y="6381750"/>
            <a:ext cx="383116" cy="287338"/>
            <a:chOff x="3742" y="3113"/>
            <a:chExt cx="136" cy="136"/>
          </a:xfrm>
        </p:grpSpPr>
        <p:sp>
          <p:nvSpPr>
            <p:cNvPr id="7" name="AutoShape 32"/>
            <p:cNvSpPr>
              <a:spLocks noChangeArrowheads="1"/>
            </p:cNvSpPr>
            <p:nvPr/>
          </p:nvSpPr>
          <p:spPr bwMode="auto">
            <a:xfrm>
              <a:off x="3742" y="3113"/>
              <a:ext cx="136" cy="136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/>
              <a:endParaRPr lang="zh-CN" altLang="en-US" sz="1800"/>
            </a:p>
          </p:txBody>
        </p:sp>
        <p:sp>
          <p:nvSpPr>
            <p:cNvPr id="8" name="AutoShape 33"/>
            <p:cNvSpPr>
              <a:spLocks noChangeArrowheads="1"/>
            </p:cNvSpPr>
            <p:nvPr/>
          </p:nvSpPr>
          <p:spPr bwMode="auto">
            <a:xfrm rot="1800000">
              <a:off x="3742" y="3134"/>
              <a:ext cx="136" cy="91"/>
            </a:xfrm>
            <a:prstGeom prst="star4">
              <a:avLst>
                <a:gd name="adj" fmla="val 8824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/>
              <a:endParaRPr lang="zh-CN" altLang="en-US" sz="1800"/>
            </a:p>
          </p:txBody>
        </p:sp>
      </p:grpSp>
      <p:grpSp>
        <p:nvGrpSpPr>
          <p:cNvPr id="9" name="Group 34"/>
          <p:cNvGrpSpPr/>
          <p:nvPr/>
        </p:nvGrpSpPr>
        <p:grpSpPr bwMode="auto">
          <a:xfrm>
            <a:off x="334434" y="6670675"/>
            <a:ext cx="383117" cy="287338"/>
            <a:chOff x="3742" y="3113"/>
            <a:chExt cx="136" cy="136"/>
          </a:xfrm>
        </p:grpSpPr>
        <p:sp>
          <p:nvSpPr>
            <p:cNvPr id="10" name="AutoShape 35"/>
            <p:cNvSpPr>
              <a:spLocks noChangeArrowheads="1"/>
            </p:cNvSpPr>
            <p:nvPr/>
          </p:nvSpPr>
          <p:spPr bwMode="auto">
            <a:xfrm>
              <a:off x="3742" y="3113"/>
              <a:ext cx="136" cy="136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/>
              <a:endParaRPr lang="zh-CN" altLang="en-US" sz="1800"/>
            </a:p>
          </p:txBody>
        </p:sp>
        <p:sp>
          <p:nvSpPr>
            <p:cNvPr id="11" name="AutoShape 36"/>
            <p:cNvSpPr>
              <a:spLocks noChangeArrowheads="1"/>
            </p:cNvSpPr>
            <p:nvPr/>
          </p:nvSpPr>
          <p:spPr bwMode="auto">
            <a:xfrm rot="1800000">
              <a:off x="3742" y="3134"/>
              <a:ext cx="136" cy="91"/>
            </a:xfrm>
            <a:prstGeom prst="star4">
              <a:avLst>
                <a:gd name="adj" fmla="val 8824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eaLnBrk="1" hangingPunct="1"/>
              <a:endParaRPr lang="zh-CN" altLang="en-US" sz="1800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418" y="2549525"/>
            <a:ext cx="11232223" cy="674688"/>
          </a:xfrm>
        </p:spPr>
        <p:txBody>
          <a:bodyPr/>
          <a:lstStyle>
            <a:lvl1pPr marL="0" algn="r">
              <a:defRPr sz="3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altLang="zh-CN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24418" y="3357563"/>
            <a:ext cx="10943167" cy="4318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b="0"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副标题文本样式：黑体</a:t>
            </a:r>
            <a:r>
              <a:rPr lang="en-US" altLang="zh-CN" dirty="0"/>
              <a:t>/18</a:t>
            </a:r>
            <a:r>
              <a:rPr lang="zh-CN" altLang="en-US" dirty="0"/>
              <a:t>号  </a:t>
            </a:r>
            <a:r>
              <a:rPr lang="en-US" altLang="zh-CN" dirty="0"/>
              <a:t>Arial/18pt</a:t>
            </a:r>
          </a:p>
        </p:txBody>
      </p:sp>
      <p:pic>
        <p:nvPicPr>
          <p:cNvPr id="13" name="图片 12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9" t="5726" r="46124" b="71369"/>
          <a:stretch>
            <a:fillRect/>
          </a:stretch>
        </p:blipFill>
        <p:spPr>
          <a:xfrm>
            <a:off x="10992544" y="93848"/>
            <a:ext cx="1165339" cy="8868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948 -0.30139 C 0.81424 -0.29051 0.52691 -0.26366 0.38976 -0.23658 C 0.25243 -0.20949 0.16233 -0.17083 0.07569 -0.13843 C -0.01094 -0.10602 -0.08698 -0.06227 -0.12969 -0.04213 " pathEditMode="relative" rAng="0" ptsTypes="aaaa">
                                      <p:cBhvr>
                                        <p:cTn id="15" dur="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483648" y="-214748364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8889 -0.21574 C -0.02553 -0.2007 0.17031 -0.12593 0.29166 -0.125 C 0.41302 -0.12408 0.55329 -0.18079 0.63888 -0.21065 C 0.72447 -0.24051 0.76475 -0.27824 0.80555 -0.30463 C 0.84635 -0.33102 0.86718 -0.35602 0.88333 -0.36945 " pathEditMode="relative" rAng="0" ptsTypes="aaaaa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483648" y="-214748364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418" y="144464"/>
            <a:ext cx="10943167" cy="6492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4418" y="981075"/>
            <a:ext cx="5369983" cy="5518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81075"/>
            <a:ext cx="5369984" cy="5518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 </a:t>
            </a:r>
            <a:fld id="{CACF97B2-74BB-4038-BE04-AE6CB52837C3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vivianting\Desktop\未标题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2251" y="5286376"/>
            <a:ext cx="1809749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接连接符 5"/>
          <p:cNvCxnSpPr>
            <a:cxnSpLocks noChangeShapeType="1"/>
          </p:cNvCxnSpPr>
          <p:nvPr/>
        </p:nvCxnSpPr>
        <p:spPr bwMode="auto">
          <a:xfrm>
            <a:off x="0" y="955675"/>
            <a:ext cx="12192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13" t="10342" r="12415" b="6898"/>
          <a:stretch>
            <a:fillRect/>
          </a:stretch>
        </p:blipFill>
        <p:spPr bwMode="auto">
          <a:xfrm>
            <a:off x="9961033" y="52388"/>
            <a:ext cx="1839384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12706351" y="6070600"/>
            <a:ext cx="15367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>
                <a:solidFill>
                  <a:srgbClr val="FFFFFF"/>
                </a:solidFill>
                <a:ea typeface="宋体" panose="02010600030101010101" pitchFamily="2" charset="-122"/>
              </a:rPr>
              <a:t>250,190,0</a:t>
            </a:r>
          </a:p>
        </p:txBody>
      </p:sp>
      <p:sp>
        <p:nvSpPr>
          <p:cNvPr id="9" name="Rectangle 41"/>
          <p:cNvSpPr>
            <a:spLocks noChangeArrowheads="1"/>
          </p:cNvSpPr>
          <p:nvPr/>
        </p:nvSpPr>
        <p:spPr bwMode="auto">
          <a:xfrm>
            <a:off x="12323234" y="6027222"/>
            <a:ext cx="480484" cy="369332"/>
          </a:xfrm>
          <a:prstGeom prst="rect">
            <a:avLst/>
          </a:prstGeom>
          <a:solidFill>
            <a:srgbClr val="FABE00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10" name="Rectangle 42"/>
          <p:cNvSpPr>
            <a:spLocks noChangeArrowheads="1"/>
          </p:cNvSpPr>
          <p:nvPr/>
        </p:nvSpPr>
        <p:spPr bwMode="auto">
          <a:xfrm>
            <a:off x="12323234" y="6332022"/>
            <a:ext cx="480484" cy="369332"/>
          </a:xfrm>
          <a:prstGeom prst="rect">
            <a:avLst/>
          </a:prstGeom>
          <a:solidFill>
            <a:srgbClr val="A0A0A0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12706351" y="6376989"/>
            <a:ext cx="153670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>
                <a:solidFill>
                  <a:srgbClr val="FFFFFF"/>
                </a:solidFill>
                <a:ea typeface="宋体" panose="02010600030101010101" pitchFamily="2" charset="-122"/>
              </a:rPr>
              <a:t>160,160,160</a:t>
            </a: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auto">
          <a:xfrm>
            <a:off x="12323234" y="4188897"/>
            <a:ext cx="480484" cy="369332"/>
          </a:xfrm>
          <a:prstGeom prst="rect">
            <a:avLst/>
          </a:prstGeom>
          <a:solidFill>
            <a:srgbClr val="ECE5CE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13" name="Rectangle 45"/>
          <p:cNvSpPr>
            <a:spLocks noChangeArrowheads="1"/>
          </p:cNvSpPr>
          <p:nvPr/>
        </p:nvSpPr>
        <p:spPr bwMode="auto">
          <a:xfrm>
            <a:off x="12323234" y="4484172"/>
            <a:ext cx="480484" cy="369332"/>
          </a:xfrm>
          <a:prstGeom prst="rect">
            <a:avLst/>
          </a:prstGeom>
          <a:solidFill>
            <a:srgbClr val="F1D4AF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14" name="Rectangle 46"/>
          <p:cNvSpPr>
            <a:spLocks noChangeArrowheads="1"/>
          </p:cNvSpPr>
          <p:nvPr/>
        </p:nvSpPr>
        <p:spPr bwMode="auto">
          <a:xfrm>
            <a:off x="12323234" y="4779447"/>
            <a:ext cx="480484" cy="369332"/>
          </a:xfrm>
          <a:prstGeom prst="rect">
            <a:avLst/>
          </a:prstGeom>
          <a:solidFill>
            <a:srgbClr val="E08E79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15" name="Text Box 47"/>
          <p:cNvSpPr txBox="1">
            <a:spLocks noChangeArrowheads="1"/>
          </p:cNvSpPr>
          <p:nvPr/>
        </p:nvSpPr>
        <p:spPr bwMode="auto">
          <a:xfrm>
            <a:off x="12706351" y="4233864"/>
            <a:ext cx="153670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 dirty="0">
                <a:solidFill>
                  <a:srgbClr val="FFFFFF"/>
                </a:solidFill>
                <a:ea typeface="宋体" panose="02010600030101010101" pitchFamily="2" charset="-122"/>
              </a:rPr>
              <a:t>236,229,206</a:t>
            </a:r>
          </a:p>
        </p:txBody>
      </p:sp>
      <p:sp>
        <p:nvSpPr>
          <p:cNvPr id="16" name="Text Box 48"/>
          <p:cNvSpPr txBox="1">
            <a:spLocks noChangeArrowheads="1"/>
          </p:cNvSpPr>
          <p:nvPr/>
        </p:nvSpPr>
        <p:spPr bwMode="auto">
          <a:xfrm>
            <a:off x="12706351" y="4530725"/>
            <a:ext cx="15367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>
                <a:solidFill>
                  <a:srgbClr val="FFFFFF"/>
                </a:solidFill>
                <a:ea typeface="宋体" panose="02010600030101010101" pitchFamily="2" charset="-122"/>
              </a:rPr>
              <a:t>241,212,175</a:t>
            </a:r>
          </a:p>
        </p:txBody>
      </p:sp>
      <p:sp>
        <p:nvSpPr>
          <p:cNvPr id="17" name="Text Box 49"/>
          <p:cNvSpPr txBox="1">
            <a:spLocks noChangeArrowheads="1"/>
          </p:cNvSpPr>
          <p:nvPr/>
        </p:nvSpPr>
        <p:spPr bwMode="auto">
          <a:xfrm>
            <a:off x="12706351" y="4827589"/>
            <a:ext cx="153670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>
                <a:solidFill>
                  <a:srgbClr val="FFFFFF"/>
                </a:solidFill>
                <a:ea typeface="宋体" panose="02010600030101010101" pitchFamily="2" charset="-122"/>
              </a:rPr>
              <a:t>224,142,121</a:t>
            </a:r>
          </a:p>
        </p:txBody>
      </p:sp>
      <p:sp>
        <p:nvSpPr>
          <p:cNvPr id="18" name="Rectangle 50"/>
          <p:cNvSpPr>
            <a:spLocks noChangeArrowheads="1"/>
          </p:cNvSpPr>
          <p:nvPr/>
        </p:nvSpPr>
        <p:spPr bwMode="auto">
          <a:xfrm>
            <a:off x="12323234" y="5077897"/>
            <a:ext cx="480484" cy="369332"/>
          </a:xfrm>
          <a:prstGeom prst="rect">
            <a:avLst/>
          </a:prstGeom>
          <a:solidFill>
            <a:srgbClr val="CC0000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19" name="Text Box 51"/>
          <p:cNvSpPr txBox="1">
            <a:spLocks noChangeArrowheads="1"/>
          </p:cNvSpPr>
          <p:nvPr/>
        </p:nvSpPr>
        <p:spPr bwMode="auto">
          <a:xfrm>
            <a:off x="12708467" y="5126039"/>
            <a:ext cx="153670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>
                <a:solidFill>
                  <a:srgbClr val="FFFFFF"/>
                </a:solidFill>
                <a:ea typeface="宋体" panose="02010600030101010101" pitchFamily="2" charset="-122"/>
              </a:rPr>
              <a:t>204,0,0</a:t>
            </a:r>
          </a:p>
        </p:txBody>
      </p:sp>
      <p:sp>
        <p:nvSpPr>
          <p:cNvPr id="20" name="Text Box 52"/>
          <p:cNvSpPr txBox="1">
            <a:spLocks noChangeArrowheads="1"/>
          </p:cNvSpPr>
          <p:nvPr/>
        </p:nvSpPr>
        <p:spPr bwMode="auto">
          <a:xfrm>
            <a:off x="12708467" y="5765800"/>
            <a:ext cx="15367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>
                <a:solidFill>
                  <a:srgbClr val="FFFFFF"/>
                </a:solidFill>
                <a:ea typeface="宋体" panose="02010600030101010101" pitchFamily="2" charset="-122"/>
              </a:rPr>
              <a:t>15,75,105</a:t>
            </a:r>
          </a:p>
        </p:txBody>
      </p:sp>
      <p:sp>
        <p:nvSpPr>
          <p:cNvPr id="21" name="Rectangle 53"/>
          <p:cNvSpPr>
            <a:spLocks noChangeArrowheads="1"/>
          </p:cNvSpPr>
          <p:nvPr/>
        </p:nvSpPr>
        <p:spPr bwMode="auto">
          <a:xfrm>
            <a:off x="12323234" y="5722422"/>
            <a:ext cx="480484" cy="369332"/>
          </a:xfrm>
          <a:prstGeom prst="rect">
            <a:avLst/>
          </a:prstGeom>
          <a:solidFill>
            <a:srgbClr val="0F4B96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22" name="Text Box 54"/>
          <p:cNvSpPr txBox="1">
            <a:spLocks noChangeArrowheads="1"/>
          </p:cNvSpPr>
          <p:nvPr/>
        </p:nvSpPr>
        <p:spPr bwMode="auto">
          <a:xfrm>
            <a:off x="12382501" y="3933825"/>
            <a:ext cx="15367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1200">
                <a:solidFill>
                  <a:srgbClr val="FFFFFF"/>
                </a:solidFill>
                <a:ea typeface="宋体" panose="02010600030101010101" pitchFamily="2" charset="-122"/>
              </a:rPr>
              <a:t>主色系</a:t>
            </a:r>
          </a:p>
        </p:txBody>
      </p:sp>
      <p:sp>
        <p:nvSpPr>
          <p:cNvPr id="23" name="Text Box 55"/>
          <p:cNvSpPr txBox="1">
            <a:spLocks noChangeArrowheads="1"/>
          </p:cNvSpPr>
          <p:nvPr/>
        </p:nvSpPr>
        <p:spPr bwMode="auto">
          <a:xfrm>
            <a:off x="12386734" y="5457825"/>
            <a:ext cx="15367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kumimoji="0" lang="zh-CN" altLang="en-US" sz="1200">
                <a:solidFill>
                  <a:srgbClr val="FFFFFF"/>
                </a:solidFill>
                <a:ea typeface="宋体" panose="02010600030101010101" pitchFamily="2" charset="-122"/>
              </a:rPr>
              <a:t>辅色系</a:t>
            </a:r>
          </a:p>
        </p:txBody>
      </p:sp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12323234" y="3252272"/>
            <a:ext cx="480484" cy="369332"/>
          </a:xfrm>
          <a:prstGeom prst="rect">
            <a:avLst/>
          </a:prstGeom>
          <a:solidFill>
            <a:srgbClr val="FFFFFF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25" name="Rectangle 45"/>
          <p:cNvSpPr>
            <a:spLocks noChangeArrowheads="1"/>
          </p:cNvSpPr>
          <p:nvPr/>
        </p:nvSpPr>
        <p:spPr bwMode="auto">
          <a:xfrm>
            <a:off x="12323234" y="3547547"/>
            <a:ext cx="480484" cy="369332"/>
          </a:xfrm>
          <a:prstGeom prst="rect">
            <a:avLst/>
          </a:prstGeom>
          <a:solidFill>
            <a:srgbClr val="000000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26" name="Text Box 47"/>
          <p:cNvSpPr txBox="1">
            <a:spLocks noChangeArrowheads="1"/>
          </p:cNvSpPr>
          <p:nvPr/>
        </p:nvSpPr>
        <p:spPr bwMode="auto">
          <a:xfrm>
            <a:off x="12721167" y="3297238"/>
            <a:ext cx="1536700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 dirty="0">
                <a:solidFill>
                  <a:srgbClr val="FFFFFF"/>
                </a:solidFill>
                <a:ea typeface="宋体" panose="02010600030101010101" pitchFamily="2" charset="-122"/>
              </a:rPr>
              <a:t>000,000,000</a:t>
            </a:r>
          </a:p>
        </p:txBody>
      </p:sp>
      <p:sp>
        <p:nvSpPr>
          <p:cNvPr id="27" name="Text Box 48"/>
          <p:cNvSpPr txBox="1">
            <a:spLocks noChangeArrowheads="1"/>
          </p:cNvSpPr>
          <p:nvPr/>
        </p:nvSpPr>
        <p:spPr bwMode="auto">
          <a:xfrm>
            <a:off x="12721167" y="3594101"/>
            <a:ext cx="1536700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 dirty="0">
                <a:solidFill>
                  <a:srgbClr val="FFFFFF"/>
                </a:solidFill>
                <a:ea typeface="宋体" panose="02010600030101010101" pitchFamily="2" charset="-122"/>
              </a:rPr>
              <a:t>255,255,255</a:t>
            </a:r>
          </a:p>
        </p:txBody>
      </p:sp>
      <p:sp>
        <p:nvSpPr>
          <p:cNvPr id="28" name="Text Box 54"/>
          <p:cNvSpPr txBox="1">
            <a:spLocks noChangeArrowheads="1"/>
          </p:cNvSpPr>
          <p:nvPr/>
        </p:nvSpPr>
        <p:spPr bwMode="auto">
          <a:xfrm>
            <a:off x="12397318" y="2997200"/>
            <a:ext cx="15367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1200" dirty="0">
                <a:solidFill>
                  <a:srgbClr val="FFFFFF"/>
                </a:solidFill>
                <a:ea typeface="宋体" panose="02010600030101010101" pitchFamily="2" charset="-122"/>
              </a:rPr>
              <a:t>文字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368800" y="6597650"/>
            <a:ext cx="2541741" cy="242546"/>
          </a:xfrm>
          <a:prstGeom prst="rect">
            <a:avLst/>
          </a:prstGeom>
          <a:noFill/>
          <a:ln>
            <a:noFill/>
          </a:ln>
        </p:spPr>
        <p:txBody>
          <a:bodyPr wrap="none" lIns="87798" tIns="43900" rIns="87798" bIns="43900">
            <a:spAutoFit/>
          </a:bodyPr>
          <a:lstStyle>
            <a:lvl1pPr defTabSz="87757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defTabSz="87757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defTabSz="87757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defTabSz="87757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defTabSz="87757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defTabSz="87757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defTabSz="87757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defTabSz="87757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defTabSz="87757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0" hangingPunct="0">
              <a:defRPr/>
            </a:pPr>
            <a:r>
              <a:rPr kumimoji="0" lang="en-US" altLang="zh-CN" sz="1000" dirty="0">
                <a:ea typeface="MS PGothic" panose="020B0600070205080204" pitchFamily="34" charset="-128"/>
                <a:cs typeface="Arial" panose="020B0604020202020204" pitchFamily="34" charset="0"/>
              </a:rPr>
              <a:t>CHINAUNICOM RESEARCH INSTITUTE</a:t>
            </a: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 rot="18906758">
            <a:off x="11019367" y="6311901"/>
            <a:ext cx="1407584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62" tIns="43879" rIns="87762" bIns="43879">
            <a:spAutoFit/>
          </a:bodyPr>
          <a:lstStyle>
            <a:lvl1pPr defTabSz="87757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defTabSz="87757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defTabSz="87757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defTabSz="87757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defTabSz="87757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defTabSz="87757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defTabSz="87757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defTabSz="87757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defTabSz="87757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/>
            <a:r>
              <a:rPr lang="en-US" altLang="zh-CN" sz="1000" dirty="0">
                <a:ea typeface="MS PGothic" panose="020B0600070205080204" pitchFamily="34" charset="-128"/>
                <a:cs typeface="Arial" panose="020B0604020202020204" pitchFamily="34" charset="0"/>
              </a:rPr>
              <a:t>ChinaUnicom </a:t>
            </a:r>
          </a:p>
          <a:p>
            <a:pPr algn="ctr"/>
            <a:r>
              <a:rPr lang="en-US" altLang="zh-CN" sz="1000" dirty="0">
                <a:ea typeface="MS PGothic" panose="020B0600070205080204" pitchFamily="34" charset="-128"/>
                <a:cs typeface="Arial" panose="020B0604020202020204" pitchFamily="34" charset="0"/>
              </a:rPr>
              <a:t>Confidential 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44464"/>
            <a:ext cx="11567584" cy="6492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zh-CN" altLang="en-US" dirty="0"/>
              <a:t>标题文本样式：黑体</a:t>
            </a:r>
            <a:r>
              <a:rPr lang="en-US" altLang="zh-CN" dirty="0"/>
              <a:t>/20</a:t>
            </a:r>
            <a:r>
              <a:rPr lang="zh-CN" altLang="en-US" dirty="0"/>
              <a:t>号  </a:t>
            </a:r>
            <a:r>
              <a:rPr lang="en-US" altLang="zh-CN" dirty="0"/>
              <a:t>Arial/20pt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24418" y="981075"/>
            <a:ext cx="10943167" cy="55181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zh-CN" altLang="en-US"/>
              <a:t>第一级内容文本样式：黑体</a:t>
            </a:r>
            <a:r>
              <a:rPr lang="en-US" altLang="zh-CN"/>
              <a:t>/18</a:t>
            </a:r>
            <a:r>
              <a:rPr lang="zh-CN" altLang="en-US"/>
              <a:t>号  </a:t>
            </a:r>
            <a:r>
              <a:rPr lang="en-US" altLang="zh-CN"/>
              <a:t>Arial/18pt</a:t>
            </a:r>
          </a:p>
          <a:p>
            <a:pPr lvl="1"/>
            <a:r>
              <a:rPr lang="zh-CN" altLang="en-US"/>
              <a:t>第二级内容文本样式：华文细黑</a:t>
            </a:r>
            <a:r>
              <a:rPr lang="en-US" altLang="zh-CN"/>
              <a:t>/16</a:t>
            </a:r>
            <a:r>
              <a:rPr lang="zh-CN" altLang="en-US"/>
              <a:t>号  </a:t>
            </a:r>
            <a:r>
              <a:rPr lang="en-US" altLang="zh-CN"/>
              <a:t>Arial/16pt</a:t>
            </a:r>
          </a:p>
          <a:p>
            <a:pPr lvl="2"/>
            <a:r>
              <a:rPr lang="zh-CN" altLang="en-US"/>
              <a:t>第三级内容文本样式：华文细黑</a:t>
            </a:r>
            <a:r>
              <a:rPr lang="en-US" altLang="zh-CN"/>
              <a:t>/14</a:t>
            </a:r>
            <a:r>
              <a:rPr lang="zh-CN" altLang="en-US"/>
              <a:t>号  </a:t>
            </a:r>
            <a:r>
              <a:rPr lang="en-US" altLang="zh-CN"/>
              <a:t>Arial/14pt</a:t>
            </a:r>
          </a:p>
          <a:p>
            <a:pPr lvl="3"/>
            <a:r>
              <a:rPr lang="zh-CN" altLang="en-US"/>
              <a:t>第四级内容文本样式：华文细黑</a:t>
            </a:r>
            <a:r>
              <a:rPr lang="en-US" altLang="zh-CN"/>
              <a:t>/12</a:t>
            </a:r>
            <a:r>
              <a:rPr lang="zh-CN" altLang="en-US"/>
              <a:t>号  </a:t>
            </a:r>
            <a:r>
              <a:rPr lang="en-US" altLang="zh-CN"/>
              <a:t>Arial/12pt</a:t>
            </a:r>
          </a:p>
        </p:txBody>
      </p:sp>
      <p:sp>
        <p:nvSpPr>
          <p:cNvPr id="31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7A5A5-AFAB-4068-B865-694DDB66FB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1205" y="1196753"/>
            <a:ext cx="11521447" cy="5126037"/>
          </a:xfrm>
        </p:spPr>
        <p:txBody>
          <a:bodyPr/>
          <a:lstStyle>
            <a:lvl1pPr>
              <a:lnSpc>
                <a:spcPts val="2500"/>
              </a:lnSpc>
              <a:buFont typeface="Wingdings" panose="05000000000000000000" pitchFamily="2" charset="2"/>
              <a:buChar char="p"/>
              <a:defRPr sz="1800" b="1" baseline="0">
                <a:latin typeface="Times New Roman" panose="02020603050405020304" pitchFamily="18" charset="0"/>
                <a:ea typeface="华文细黑" panose="02010600040101010101" pitchFamily="2" charset="-122"/>
              </a:defRPr>
            </a:lvl1pPr>
            <a:lvl2pPr>
              <a:lnSpc>
                <a:spcPts val="2500"/>
              </a:lnSpc>
              <a:defRPr sz="1600" baseline="0">
                <a:latin typeface="Times New Roman" panose="02020603050405020304" pitchFamily="18" charset="0"/>
                <a:ea typeface="华文细黑" panose="02010600040101010101" pitchFamily="2" charset="-122"/>
              </a:defRPr>
            </a:lvl2pPr>
            <a:lvl3pPr>
              <a:lnSpc>
                <a:spcPts val="2500"/>
              </a:lnSpc>
              <a:buClr>
                <a:srgbClr val="FF0000"/>
              </a:buClr>
              <a:buSzPct val="75000"/>
              <a:defRPr sz="1400" baseline="0">
                <a:latin typeface="Times New Roman" panose="02020603050405020304" pitchFamily="18" charset="0"/>
                <a:ea typeface="华文细黑" panose="02010600040101010101" pitchFamily="2" charset="-122"/>
              </a:defRPr>
            </a:lvl3pPr>
            <a:lvl4pPr>
              <a:defRPr>
                <a:latin typeface="黑体" panose="02010609060101010101" pitchFamily="2" charset="-122"/>
                <a:ea typeface="黑体" panose="02010609060101010101" pitchFamily="2" charset="-122"/>
              </a:defRPr>
            </a:lvl4pPr>
            <a:lvl5pPr>
              <a:defRPr>
                <a:latin typeface="黑体" panose="02010609060101010101" pitchFamily="2" charset="-122"/>
                <a:ea typeface="黑体" panose="0201060906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399200" y="274639"/>
            <a:ext cx="8001056" cy="511175"/>
          </a:xfrm>
        </p:spPr>
        <p:txBody>
          <a:bodyPr/>
          <a:lstStyle>
            <a:lvl1pPr algn="l">
              <a:defRPr sz="2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03867-BDA6-4BF7-8DEB-5735AFDB1DD5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2A1E14-E7EA-48AC-AEAD-F04F1BAEA245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 baseline="0">
                <a:latin typeface="Times New Roman" panose="02020603050405020304" pitchFamily="18" charset="0"/>
                <a:ea typeface="华文细黑" panose="02010600040101010101" pitchFamily="2" charset="-122"/>
              </a:defRPr>
            </a:lvl1pPr>
            <a:lvl2pPr>
              <a:defRPr sz="1800" baseline="0">
                <a:latin typeface="Times New Roman" panose="02020603050405020304" pitchFamily="18" charset="0"/>
                <a:ea typeface="华文细黑" panose="02010600040101010101" pitchFamily="2" charset="-122"/>
              </a:defRPr>
            </a:lvl2pPr>
            <a:lvl3pPr>
              <a:defRPr sz="1600" baseline="0">
                <a:latin typeface="Times New Roman" panose="02020603050405020304" pitchFamily="18" charset="0"/>
                <a:ea typeface="华文细黑" panose="02010600040101010101" pitchFamily="2" charset="-122"/>
              </a:defRPr>
            </a:lvl3pPr>
            <a:lvl4pPr>
              <a:defRPr>
                <a:latin typeface="黑体" panose="02010609060101010101" pitchFamily="2" charset="-122"/>
                <a:ea typeface="黑体" panose="02010609060101010101" pitchFamily="2" charset="-122"/>
              </a:defRPr>
            </a:lvl4pPr>
            <a:lvl5pPr>
              <a:defRPr>
                <a:latin typeface="黑体" panose="02010609060101010101" pitchFamily="2" charset="-122"/>
                <a:ea typeface="黑体" panose="0201060906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399200" y="274639"/>
            <a:ext cx="8001056" cy="511175"/>
          </a:xfrm>
        </p:spPr>
        <p:txBody>
          <a:bodyPr/>
          <a:lstStyle>
            <a:lvl1pPr algn="l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F54D70-2075-480C-906F-D4A96FE0FE0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-1582624" y="-26988"/>
            <a:ext cx="1552991" cy="1088281"/>
          </a:xfrm>
          <a:prstGeom prst="rect">
            <a:avLst/>
          </a:prstGeom>
          <a:noFill/>
          <a:ln>
            <a:noFill/>
          </a:ln>
        </p:spPr>
        <p:txBody>
          <a:bodyPr wrap="none" lIns="87155" tIns="43578" rIns="87155" bIns="43578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一级标题</a:t>
            </a: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/24</a:t>
            </a: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号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编号</a:t>
            </a:r>
            <a:endParaRPr kumimoji="0" lang="en-US" altLang="zh-CN" sz="1300" dirty="0">
              <a:solidFill>
                <a:srgbClr val="FFFFFF"/>
              </a:soli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Calibri/</a:t>
            </a: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红</a:t>
            </a: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(250,0,0)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文字</a:t>
            </a:r>
            <a:endParaRPr kumimoji="0" lang="en-US" altLang="zh-CN" sz="1300" dirty="0">
              <a:solidFill>
                <a:srgbClr val="FFFFFF"/>
              </a:soli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华文细黑</a:t>
            </a: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/</a:t>
            </a: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黑 </a:t>
            </a: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(0,0,0)</a:t>
            </a:r>
          </a:p>
        </p:txBody>
      </p:sp>
      <p:sp>
        <p:nvSpPr>
          <p:cNvPr id="5" name="Text Box 35"/>
          <p:cNvSpPr txBox="1">
            <a:spLocks noChangeArrowheads="1"/>
          </p:cNvSpPr>
          <p:nvPr userDrawn="1"/>
        </p:nvSpPr>
        <p:spPr bwMode="auto">
          <a:xfrm>
            <a:off x="-1366219" y="3127376"/>
            <a:ext cx="1336586" cy="1288336"/>
          </a:xfrm>
          <a:prstGeom prst="rect">
            <a:avLst/>
          </a:prstGeom>
          <a:noFill/>
          <a:ln>
            <a:noFill/>
          </a:ln>
        </p:spPr>
        <p:txBody>
          <a:bodyPr wrap="none" lIns="87155" tIns="43578" rIns="87155" bIns="43578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正文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华文细黑</a:t>
            </a: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/Calibri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辅助</a:t>
            </a:r>
            <a:endParaRPr kumimoji="0" lang="en-US" altLang="zh-CN" sz="1300" dirty="0">
              <a:solidFill>
                <a:srgbClr val="FFFFFF"/>
              </a:soli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Calibri" panose="020F0502020204030204" pitchFamily="34" charset="0"/>
              </a:rPr>
              <a:t>华文楷体</a:t>
            </a: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/Calibri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黑</a:t>
            </a: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(0,0,0)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14-16</a:t>
            </a: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号</a:t>
            </a:r>
          </a:p>
        </p:txBody>
      </p:sp>
      <p:sp>
        <p:nvSpPr>
          <p:cNvPr id="6" name="Rectangle 66"/>
          <p:cNvSpPr>
            <a:spLocks noChangeArrowheads="1"/>
          </p:cNvSpPr>
          <p:nvPr userDrawn="1"/>
        </p:nvSpPr>
        <p:spPr bwMode="auto">
          <a:xfrm>
            <a:off x="12316884" y="4743451"/>
            <a:ext cx="192616" cy="328613"/>
          </a:xfrm>
          <a:prstGeom prst="rect">
            <a:avLst/>
          </a:prstGeom>
          <a:solidFill>
            <a:srgbClr val="787878"/>
          </a:solidFill>
          <a:ln w="12700" algn="ctr">
            <a:solidFill>
              <a:schemeClr val="bg1"/>
            </a:solidFill>
            <a:miter lim="800000"/>
          </a:ln>
        </p:spPr>
        <p:txBody>
          <a:bodyPr lIns="87155" tIns="43578" rIns="87155" bIns="43578" anchor="ctr">
            <a:spAutoFit/>
          </a:bodyPr>
          <a:lstStyle/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1300">
              <a:solidFill>
                <a:srgbClr val="333399"/>
              </a:solidFill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Text Box 67"/>
          <p:cNvSpPr txBox="1">
            <a:spLocks noChangeArrowheads="1"/>
          </p:cNvSpPr>
          <p:nvPr userDrawn="1"/>
        </p:nvSpPr>
        <p:spPr bwMode="auto">
          <a:xfrm>
            <a:off x="12505267" y="4762501"/>
            <a:ext cx="1648884" cy="288925"/>
          </a:xfrm>
          <a:prstGeom prst="rect">
            <a:avLst/>
          </a:prstGeom>
          <a:noFill/>
          <a:ln>
            <a:noFill/>
          </a:ln>
        </p:spPr>
        <p:txBody>
          <a:bodyPr lIns="87155" tIns="43578" rIns="87155" bIns="43578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120,120,120</a:t>
            </a:r>
          </a:p>
        </p:txBody>
      </p:sp>
      <p:sp>
        <p:nvSpPr>
          <p:cNvPr id="8" name="Rectangle 68"/>
          <p:cNvSpPr>
            <a:spLocks noChangeArrowheads="1"/>
          </p:cNvSpPr>
          <p:nvPr userDrawn="1"/>
        </p:nvSpPr>
        <p:spPr bwMode="auto">
          <a:xfrm>
            <a:off x="12316884" y="2184401"/>
            <a:ext cx="192616" cy="328613"/>
          </a:xfrm>
          <a:prstGeom prst="rect">
            <a:avLst/>
          </a:prstGeom>
          <a:solidFill>
            <a:srgbClr val="CD0000"/>
          </a:solidFill>
          <a:ln w="12700" algn="ctr">
            <a:solidFill>
              <a:schemeClr val="bg1"/>
            </a:solidFill>
            <a:miter lim="800000"/>
          </a:ln>
        </p:spPr>
        <p:txBody>
          <a:bodyPr lIns="87155" tIns="43578" rIns="87155" bIns="43578" anchor="ctr">
            <a:spAutoFit/>
          </a:bodyPr>
          <a:lstStyle/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1300">
              <a:solidFill>
                <a:srgbClr val="333399"/>
              </a:solidFill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Rectangle 70"/>
          <p:cNvSpPr>
            <a:spLocks noChangeArrowheads="1"/>
          </p:cNvSpPr>
          <p:nvPr userDrawn="1"/>
        </p:nvSpPr>
        <p:spPr bwMode="auto">
          <a:xfrm>
            <a:off x="12316884" y="2530476"/>
            <a:ext cx="192616" cy="328613"/>
          </a:xfrm>
          <a:prstGeom prst="rect">
            <a:avLst/>
          </a:prstGeom>
          <a:solidFill>
            <a:srgbClr val="A0A0A0"/>
          </a:solidFill>
          <a:ln w="12700" algn="ctr">
            <a:solidFill>
              <a:schemeClr val="bg1"/>
            </a:solidFill>
            <a:miter lim="800000"/>
          </a:ln>
        </p:spPr>
        <p:txBody>
          <a:bodyPr lIns="87155" tIns="43578" rIns="87155" bIns="43578" anchor="ctr">
            <a:spAutoFit/>
          </a:bodyPr>
          <a:lstStyle/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1300">
              <a:solidFill>
                <a:srgbClr val="333399"/>
              </a:solidFill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Text Box 71"/>
          <p:cNvSpPr txBox="1">
            <a:spLocks noChangeArrowheads="1"/>
          </p:cNvSpPr>
          <p:nvPr userDrawn="1"/>
        </p:nvSpPr>
        <p:spPr bwMode="auto">
          <a:xfrm>
            <a:off x="12505267" y="2212975"/>
            <a:ext cx="1648884" cy="287338"/>
          </a:xfrm>
          <a:prstGeom prst="rect">
            <a:avLst/>
          </a:prstGeom>
          <a:noFill/>
          <a:ln>
            <a:noFill/>
          </a:ln>
        </p:spPr>
        <p:txBody>
          <a:bodyPr lIns="87155" tIns="43578" rIns="87155" bIns="43578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205,0,0</a:t>
            </a:r>
          </a:p>
        </p:txBody>
      </p:sp>
      <p:sp>
        <p:nvSpPr>
          <p:cNvPr id="11" name="Text Box 73"/>
          <p:cNvSpPr txBox="1">
            <a:spLocks noChangeArrowheads="1"/>
          </p:cNvSpPr>
          <p:nvPr userDrawn="1"/>
        </p:nvSpPr>
        <p:spPr bwMode="auto">
          <a:xfrm>
            <a:off x="12505267" y="2565400"/>
            <a:ext cx="1936751" cy="287338"/>
          </a:xfrm>
          <a:prstGeom prst="rect">
            <a:avLst/>
          </a:prstGeom>
          <a:noFill/>
          <a:ln>
            <a:noFill/>
          </a:ln>
        </p:spPr>
        <p:txBody>
          <a:bodyPr lIns="87155" tIns="43578" rIns="87155" bIns="43578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160,160,160</a:t>
            </a:r>
          </a:p>
        </p:txBody>
      </p:sp>
      <p:cxnSp>
        <p:nvCxnSpPr>
          <p:cNvPr id="12" name="直接连接符 12"/>
          <p:cNvCxnSpPr>
            <a:cxnSpLocks noChangeShapeType="1"/>
          </p:cNvCxnSpPr>
          <p:nvPr userDrawn="1"/>
        </p:nvCxnSpPr>
        <p:spPr bwMode="auto">
          <a:xfrm>
            <a:off x="0" y="955675"/>
            <a:ext cx="12192000" cy="0"/>
          </a:xfrm>
          <a:prstGeom prst="line">
            <a:avLst/>
          </a:prstGeom>
          <a:noFill/>
          <a:ln w="19050" algn="ctr">
            <a:solidFill>
              <a:schemeClr val="accent2"/>
            </a:solidFill>
            <a:round/>
          </a:ln>
          <a:effectLst>
            <a:outerShdw dist="20000" dir="5400000" rotWithShape="0">
              <a:srgbClr val="B2B2B2">
                <a:alpha val="37999"/>
              </a:srgbClr>
            </a:outerShdw>
          </a:effectLst>
        </p:spPr>
      </p:cxnSp>
      <p:pic>
        <p:nvPicPr>
          <p:cNvPr id="14" name="Picture 10" descr="C:\Users\vivianting\Desktop\未标题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2251" y="5286376"/>
            <a:ext cx="1809749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11"/>
          <p:cNvSpPr txBox="1">
            <a:spLocks noChangeArrowheads="1"/>
          </p:cNvSpPr>
          <p:nvPr userDrawn="1"/>
        </p:nvSpPr>
        <p:spPr bwMode="auto">
          <a:xfrm>
            <a:off x="12505267" y="5638801"/>
            <a:ext cx="1648884" cy="288925"/>
          </a:xfrm>
          <a:prstGeom prst="rect">
            <a:avLst/>
          </a:prstGeom>
          <a:noFill/>
          <a:ln>
            <a:noFill/>
          </a:ln>
        </p:spPr>
        <p:txBody>
          <a:bodyPr lIns="87155" tIns="43578" rIns="87155" bIns="43578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250,0,0</a:t>
            </a:r>
          </a:p>
        </p:txBody>
      </p:sp>
      <p:sp>
        <p:nvSpPr>
          <p:cNvPr id="16" name="Rectangle 112"/>
          <p:cNvSpPr>
            <a:spLocks noChangeArrowheads="1"/>
          </p:cNvSpPr>
          <p:nvPr userDrawn="1"/>
        </p:nvSpPr>
        <p:spPr bwMode="auto">
          <a:xfrm>
            <a:off x="12316884" y="5632451"/>
            <a:ext cx="192616" cy="327025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bg1"/>
            </a:solidFill>
            <a:miter lim="800000"/>
          </a:ln>
        </p:spPr>
        <p:txBody>
          <a:bodyPr lIns="87155" tIns="43578" rIns="87155" bIns="43578" anchor="ctr">
            <a:spAutoFit/>
          </a:bodyPr>
          <a:lstStyle/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1300">
              <a:solidFill>
                <a:srgbClr val="333399"/>
              </a:solidFill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Text Box 118"/>
          <p:cNvSpPr txBox="1">
            <a:spLocks noChangeArrowheads="1"/>
          </p:cNvSpPr>
          <p:nvPr userDrawn="1"/>
        </p:nvSpPr>
        <p:spPr bwMode="auto">
          <a:xfrm>
            <a:off x="12321118" y="5299076"/>
            <a:ext cx="880533" cy="288925"/>
          </a:xfrm>
          <a:prstGeom prst="rect">
            <a:avLst/>
          </a:prstGeom>
          <a:noFill/>
          <a:ln>
            <a:noFill/>
          </a:ln>
        </p:spPr>
        <p:txBody>
          <a:bodyPr lIns="87155" tIns="43578" rIns="87155" bIns="43578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强调</a:t>
            </a:r>
          </a:p>
        </p:txBody>
      </p:sp>
      <p:sp>
        <p:nvSpPr>
          <p:cNvPr id="18" name="Text Box 120"/>
          <p:cNvSpPr txBox="1">
            <a:spLocks noChangeArrowheads="1"/>
          </p:cNvSpPr>
          <p:nvPr userDrawn="1"/>
        </p:nvSpPr>
        <p:spPr bwMode="auto">
          <a:xfrm>
            <a:off x="12321117" y="1917700"/>
            <a:ext cx="1488016" cy="287338"/>
          </a:xfrm>
          <a:prstGeom prst="rect">
            <a:avLst/>
          </a:prstGeom>
          <a:noFill/>
          <a:ln>
            <a:noFill/>
          </a:ln>
        </p:spPr>
        <p:txBody>
          <a:bodyPr lIns="87155" tIns="43578" rIns="87155" bIns="43578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图表配色</a:t>
            </a: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A</a:t>
            </a:r>
            <a:endParaRPr kumimoji="0" lang="zh-CN" altLang="en-US" sz="1300" dirty="0">
              <a:solidFill>
                <a:srgbClr val="FFFFFF"/>
              </a:soli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9" name="Text Box 121"/>
          <p:cNvSpPr txBox="1">
            <a:spLocks noChangeArrowheads="1"/>
          </p:cNvSpPr>
          <p:nvPr userDrawn="1"/>
        </p:nvSpPr>
        <p:spPr bwMode="auto">
          <a:xfrm>
            <a:off x="12321118" y="4448176"/>
            <a:ext cx="880533" cy="288925"/>
          </a:xfrm>
          <a:prstGeom prst="rect">
            <a:avLst/>
          </a:prstGeom>
          <a:noFill/>
          <a:ln>
            <a:noFill/>
          </a:ln>
        </p:spPr>
        <p:txBody>
          <a:bodyPr lIns="87155" tIns="43578" rIns="87155" bIns="43578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边框</a:t>
            </a:r>
          </a:p>
        </p:txBody>
      </p:sp>
      <p:sp>
        <p:nvSpPr>
          <p:cNvPr id="20" name="Text Box 34"/>
          <p:cNvSpPr txBox="1">
            <a:spLocks noChangeArrowheads="1"/>
          </p:cNvSpPr>
          <p:nvPr userDrawn="1"/>
        </p:nvSpPr>
        <p:spPr bwMode="auto">
          <a:xfrm>
            <a:off x="-1582624" y="1179514"/>
            <a:ext cx="1552991" cy="1088281"/>
          </a:xfrm>
          <a:prstGeom prst="rect">
            <a:avLst/>
          </a:prstGeom>
          <a:noFill/>
          <a:ln>
            <a:noFill/>
          </a:ln>
        </p:spPr>
        <p:txBody>
          <a:bodyPr wrap="none" lIns="87155" tIns="43578" rIns="87155" bIns="43578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二级标题</a:t>
            </a: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/16-18</a:t>
            </a: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号</a:t>
            </a:r>
            <a:endParaRPr kumimoji="0" lang="en-US" altLang="zh-CN" sz="1300" dirty="0">
              <a:solidFill>
                <a:srgbClr val="FFFFFF"/>
              </a:soli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项目符号</a:t>
            </a:r>
            <a:endParaRPr kumimoji="0" lang="en-US" altLang="zh-CN" sz="1300" dirty="0">
              <a:solidFill>
                <a:srgbClr val="FFFFFF"/>
              </a:soli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Calibri/</a:t>
            </a: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红</a:t>
            </a: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(250,0,0)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文字</a:t>
            </a:r>
            <a:endParaRPr kumimoji="0" lang="en-US" altLang="zh-CN" sz="1300" dirty="0">
              <a:solidFill>
                <a:srgbClr val="FFFFFF"/>
              </a:soli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华文细黑</a:t>
            </a: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/</a:t>
            </a: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黑 </a:t>
            </a: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(0,0,0)</a:t>
            </a:r>
          </a:p>
        </p:txBody>
      </p:sp>
      <p:sp>
        <p:nvSpPr>
          <p:cNvPr id="21" name="Rectangle 68"/>
          <p:cNvSpPr>
            <a:spLocks noChangeArrowheads="1"/>
          </p:cNvSpPr>
          <p:nvPr userDrawn="1"/>
        </p:nvSpPr>
        <p:spPr bwMode="auto">
          <a:xfrm>
            <a:off x="12316884" y="3435351"/>
            <a:ext cx="192616" cy="327025"/>
          </a:xfrm>
          <a:prstGeom prst="rect">
            <a:avLst/>
          </a:prstGeom>
          <a:solidFill>
            <a:srgbClr val="CD0000"/>
          </a:solidFill>
          <a:ln w="12700" algn="ctr">
            <a:solidFill>
              <a:schemeClr val="bg1"/>
            </a:solidFill>
            <a:miter lim="800000"/>
          </a:ln>
        </p:spPr>
        <p:txBody>
          <a:bodyPr lIns="87155" tIns="43578" rIns="87155" bIns="43578" anchor="ctr">
            <a:spAutoFit/>
          </a:bodyPr>
          <a:lstStyle/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1300">
              <a:solidFill>
                <a:srgbClr val="333399"/>
              </a:solidFill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2" name="Rectangle 70"/>
          <p:cNvSpPr>
            <a:spLocks noChangeArrowheads="1"/>
          </p:cNvSpPr>
          <p:nvPr userDrawn="1"/>
        </p:nvSpPr>
        <p:spPr bwMode="auto">
          <a:xfrm>
            <a:off x="12316884" y="3794126"/>
            <a:ext cx="192616" cy="328613"/>
          </a:xfrm>
          <a:prstGeom prst="rect">
            <a:avLst/>
          </a:prstGeom>
          <a:solidFill>
            <a:srgbClr val="004B69"/>
          </a:solidFill>
          <a:ln w="12700" algn="ctr">
            <a:solidFill>
              <a:schemeClr val="bg1"/>
            </a:solidFill>
            <a:miter lim="800000"/>
          </a:ln>
        </p:spPr>
        <p:txBody>
          <a:bodyPr lIns="87155" tIns="43578" rIns="87155" bIns="43578" anchor="ctr">
            <a:spAutoFit/>
          </a:bodyPr>
          <a:lstStyle/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1300">
              <a:solidFill>
                <a:srgbClr val="333399"/>
              </a:solidFill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3" name="Text Box 71"/>
          <p:cNvSpPr txBox="1">
            <a:spLocks noChangeArrowheads="1"/>
          </p:cNvSpPr>
          <p:nvPr userDrawn="1"/>
        </p:nvSpPr>
        <p:spPr bwMode="auto">
          <a:xfrm>
            <a:off x="12507385" y="3462339"/>
            <a:ext cx="1646767" cy="288925"/>
          </a:xfrm>
          <a:prstGeom prst="rect">
            <a:avLst/>
          </a:prstGeom>
          <a:noFill/>
          <a:ln>
            <a:noFill/>
          </a:ln>
        </p:spPr>
        <p:txBody>
          <a:bodyPr lIns="87155" tIns="43578" rIns="87155" bIns="43578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205,0,0</a:t>
            </a:r>
          </a:p>
        </p:txBody>
      </p:sp>
      <p:sp>
        <p:nvSpPr>
          <p:cNvPr id="24" name="Text Box 73"/>
          <p:cNvSpPr txBox="1">
            <a:spLocks noChangeArrowheads="1"/>
          </p:cNvSpPr>
          <p:nvPr userDrawn="1"/>
        </p:nvSpPr>
        <p:spPr bwMode="auto">
          <a:xfrm>
            <a:off x="12507384" y="3787776"/>
            <a:ext cx="1936749" cy="288925"/>
          </a:xfrm>
          <a:prstGeom prst="rect">
            <a:avLst/>
          </a:prstGeom>
          <a:noFill/>
          <a:ln>
            <a:noFill/>
          </a:ln>
        </p:spPr>
        <p:txBody>
          <a:bodyPr lIns="87155" tIns="43578" rIns="87155" bIns="43578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0,75,105</a:t>
            </a:r>
          </a:p>
        </p:txBody>
      </p:sp>
      <p:sp>
        <p:nvSpPr>
          <p:cNvPr id="25" name="Text Box 120"/>
          <p:cNvSpPr txBox="1">
            <a:spLocks noChangeArrowheads="1"/>
          </p:cNvSpPr>
          <p:nvPr userDrawn="1"/>
        </p:nvSpPr>
        <p:spPr bwMode="auto">
          <a:xfrm>
            <a:off x="12321117" y="3168650"/>
            <a:ext cx="1488016" cy="287338"/>
          </a:xfrm>
          <a:prstGeom prst="rect">
            <a:avLst/>
          </a:prstGeom>
          <a:noFill/>
          <a:ln>
            <a:noFill/>
          </a:ln>
        </p:spPr>
        <p:txBody>
          <a:bodyPr lIns="87155" tIns="43578" rIns="87155" bIns="43578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zh-CN" altLang="en-US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图表配色</a:t>
            </a: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B</a:t>
            </a:r>
            <a:endParaRPr kumimoji="0" lang="zh-CN" altLang="en-US" sz="1300" dirty="0">
              <a:solidFill>
                <a:srgbClr val="FFFFFF"/>
              </a:solidFill>
              <a:latin typeface="Calibri" panose="020F0502020204030204" pitchFamily="34" charset="0"/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7" name="Text Box 111"/>
          <p:cNvSpPr txBox="1">
            <a:spLocks noChangeArrowheads="1"/>
          </p:cNvSpPr>
          <p:nvPr userDrawn="1"/>
        </p:nvSpPr>
        <p:spPr bwMode="auto">
          <a:xfrm>
            <a:off x="12507385" y="5976939"/>
            <a:ext cx="1646767" cy="288925"/>
          </a:xfrm>
          <a:prstGeom prst="rect">
            <a:avLst/>
          </a:prstGeom>
          <a:noFill/>
          <a:ln>
            <a:noFill/>
          </a:ln>
        </p:spPr>
        <p:txBody>
          <a:bodyPr lIns="87155" tIns="43578" rIns="87155" bIns="43578">
            <a:spAutoFit/>
          </a:bodyPr>
          <a:lstStyle>
            <a:lvl1pPr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333399"/>
                </a:solidFill>
                <a:latin typeface="华文中宋" panose="02010600040101010101" pitchFamily="2" charset="-122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zh-CN" sz="1300" dirty="0">
                <a:solidFill>
                  <a:srgbClr val="FFFFFF"/>
                </a:solidFill>
                <a:latin typeface="Calibri" panose="020F0502020204030204" pitchFamily="34" charset="0"/>
                <a:ea typeface="华文中宋" panose="02010600040101010101" pitchFamily="2" charset="-122"/>
                <a:cs typeface="Calibri" panose="020F0502020204030204" pitchFamily="34" charset="0"/>
              </a:rPr>
              <a:t>255,190,0</a:t>
            </a:r>
          </a:p>
        </p:txBody>
      </p:sp>
      <p:sp>
        <p:nvSpPr>
          <p:cNvPr id="28" name="Rectangle 112"/>
          <p:cNvSpPr>
            <a:spLocks noChangeArrowheads="1"/>
          </p:cNvSpPr>
          <p:nvPr userDrawn="1"/>
        </p:nvSpPr>
        <p:spPr bwMode="auto">
          <a:xfrm>
            <a:off x="12316884" y="5969001"/>
            <a:ext cx="192616" cy="327025"/>
          </a:xfrm>
          <a:prstGeom prst="rect">
            <a:avLst/>
          </a:prstGeom>
          <a:solidFill>
            <a:srgbClr val="FFBE00"/>
          </a:solidFill>
          <a:ln w="12700" algn="ctr">
            <a:solidFill>
              <a:schemeClr val="bg1"/>
            </a:solidFill>
            <a:miter lim="800000"/>
          </a:ln>
        </p:spPr>
        <p:txBody>
          <a:bodyPr lIns="87155" tIns="43578" rIns="87155" bIns="43578" anchor="ctr">
            <a:spAutoFit/>
          </a:bodyPr>
          <a:lstStyle/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sz="1300">
              <a:solidFill>
                <a:srgbClr val="333399"/>
              </a:solidFill>
              <a:ea typeface="华文中宋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370" y="273902"/>
            <a:ext cx="9110133" cy="666750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细黑" panose="02010600040101010101" pitchFamily="2" charset="-122"/>
                <a:cs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6" name="内容占位符 25"/>
          <p:cNvSpPr>
            <a:spLocks noGrp="1"/>
          </p:cNvSpPr>
          <p:nvPr>
            <p:ph sz="quarter" idx="11"/>
          </p:nvPr>
        </p:nvSpPr>
        <p:spPr>
          <a:xfrm>
            <a:off x="97372" y="1058485"/>
            <a:ext cx="11826981" cy="914400"/>
          </a:xfrm>
        </p:spPr>
        <p:txBody>
          <a:bodyPr/>
          <a:lstStyle>
            <a:lvl1pPr marL="252730" indent="-252730">
              <a:lnSpc>
                <a:spcPct val="130000"/>
              </a:lnSpc>
              <a:defRPr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Calibri" panose="020F0502020204030204" pitchFamily="34" charset="0"/>
              </a:defRPr>
            </a:lvl1pPr>
            <a:lvl2pPr marL="682625" indent="-246380">
              <a:lnSpc>
                <a:spcPct val="130000"/>
              </a:lnSpc>
              <a:defRPr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Calibri" panose="020F0502020204030204" pitchFamily="34" charset="0"/>
              </a:defRPr>
            </a:lvl2pPr>
            <a:lvl3pPr marL="1022985" indent="-151130">
              <a:lnSpc>
                <a:spcPct val="130000"/>
              </a:lnSpc>
              <a:defRPr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Calibri" panose="020F0502020204030204" pitchFamily="34" charset="0"/>
              </a:defRPr>
            </a:lvl3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29" name="灯片编号占位符 5"/>
          <p:cNvSpPr>
            <a:spLocks noGrp="1" noChangeAspect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7DF7BA-07B1-4107-96B8-6FAE648D843F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4"/>
          <a:stretch>
            <a:fillRect/>
          </a:stretch>
        </p:blipFill>
        <p:spPr bwMode="auto">
          <a:xfrm>
            <a:off x="-22225" y="14288"/>
            <a:ext cx="1221422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616" y="431005"/>
            <a:ext cx="925569" cy="66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295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521242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392" y="144464"/>
            <a:ext cx="10944192" cy="64928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4417" y="1124744"/>
            <a:ext cx="10943167" cy="537448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 </a:t>
            </a:r>
            <a:fld id="{420AE384-7BEA-47C2-BB0C-9EF2F912DAFA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 </a:t>
            </a:r>
            <a:fld id="{0CD18A8E-64E3-49D5-B10B-D9876DDAD84A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6C42B-C93E-4975-9521-510ADF8284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 </a:t>
            </a:r>
            <a:fld id="{5006CECE-81EE-4DDB-9714-C146E7BBCADB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418" y="144464"/>
            <a:ext cx="10943167" cy="6492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4418" y="981075"/>
            <a:ext cx="5369983" cy="5518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981076"/>
            <a:ext cx="5369984" cy="26828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816351"/>
            <a:ext cx="5369984" cy="26828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 </a:t>
            </a:r>
            <a:fld id="{E87A8E8F-BE7D-487F-8EC2-BD807125146D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418" y="144464"/>
            <a:ext cx="10943167" cy="6492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4418" y="981075"/>
            <a:ext cx="5369983" cy="5518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981076"/>
            <a:ext cx="5369984" cy="26828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816351"/>
            <a:ext cx="5369984" cy="26828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 </a:t>
            </a:r>
            <a:fld id="{F0187668-4B75-405F-B08E-A1DB0CD1F862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24418" y="144464"/>
            <a:ext cx="10943167" cy="6492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24418" y="981076"/>
            <a:ext cx="5369983" cy="26828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981076"/>
            <a:ext cx="5369984" cy="26828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24418" y="3816351"/>
            <a:ext cx="5369983" cy="26828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816351"/>
            <a:ext cx="5369984" cy="26828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 </a:t>
            </a:r>
            <a:fld id="{D6C8F423-7B55-4164-953E-A683D114C0B7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418" y="144464"/>
            <a:ext cx="10943167" cy="6492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4418" y="981075"/>
            <a:ext cx="5369983" cy="551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81075"/>
            <a:ext cx="5369984" cy="551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 </a:t>
            </a:r>
            <a:fld id="{B6034E97-6CF7-44C5-98DD-F30D788675CC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 页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144464"/>
            <a:ext cx="1094316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标题文本样式：微软雅黑</a:t>
            </a:r>
            <a:r>
              <a:rPr lang="en-US" altLang="zh-CN"/>
              <a:t>/28</a:t>
            </a:r>
            <a:r>
              <a:rPr lang="zh-CN" altLang="en-US"/>
              <a:t>号  </a:t>
            </a:r>
            <a:r>
              <a:rPr lang="en-US" altLang="zh-CN"/>
              <a:t>Arial/28pt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981075"/>
            <a:ext cx="10943167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第一级内容文本样式：微软雅黑</a:t>
            </a:r>
            <a:r>
              <a:rPr lang="en-US" altLang="zh-CN"/>
              <a:t>/18</a:t>
            </a:r>
            <a:r>
              <a:rPr lang="zh-CN" altLang="en-US"/>
              <a:t>号  </a:t>
            </a:r>
            <a:r>
              <a:rPr lang="en-US" altLang="zh-CN"/>
              <a:t>Arial/18pt</a:t>
            </a:r>
          </a:p>
          <a:p>
            <a:pPr lvl="1"/>
            <a:r>
              <a:rPr lang="zh-CN" altLang="en-US"/>
              <a:t>第二级内容文本样式：微软雅黑</a:t>
            </a:r>
            <a:r>
              <a:rPr lang="en-US" altLang="zh-CN"/>
              <a:t>/16</a:t>
            </a:r>
            <a:r>
              <a:rPr lang="zh-CN" altLang="en-US"/>
              <a:t>号  </a:t>
            </a:r>
            <a:r>
              <a:rPr lang="en-US" altLang="zh-CN"/>
              <a:t>Arial/16pt</a:t>
            </a:r>
          </a:p>
          <a:p>
            <a:pPr lvl="2"/>
            <a:r>
              <a:rPr lang="zh-CN" altLang="en-US"/>
              <a:t>第三级内容文本样式：微软雅黑</a:t>
            </a:r>
            <a:r>
              <a:rPr lang="en-US" altLang="zh-CN"/>
              <a:t>/14</a:t>
            </a:r>
            <a:r>
              <a:rPr lang="zh-CN" altLang="en-US"/>
              <a:t>号  </a:t>
            </a:r>
            <a:r>
              <a:rPr lang="en-US" altLang="zh-CN"/>
              <a:t>Arial/14pt</a:t>
            </a:r>
          </a:p>
          <a:p>
            <a:pPr lvl="3"/>
            <a:r>
              <a:rPr lang="zh-CN" altLang="en-US"/>
              <a:t>第四级内容文本样式：微软雅黑</a:t>
            </a:r>
            <a:r>
              <a:rPr lang="en-US" altLang="zh-CN"/>
              <a:t>/12</a:t>
            </a:r>
            <a:r>
              <a:rPr lang="zh-CN" altLang="en-US"/>
              <a:t>号  </a:t>
            </a:r>
            <a:r>
              <a:rPr lang="en-US" altLang="zh-CN"/>
              <a:t>Arial/12pt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4418" y="6499225"/>
            <a:ext cx="1054100" cy="211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000">
                <a:latin typeface="Arial" panose="020B0604020202020204" pitchFamily="34" charset="0"/>
                <a:ea typeface="黑体" panose="0201060906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第 </a:t>
            </a:r>
            <a:fld id="{E92F5010-65D4-4A93-B706-44FF5BC09A4F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 页</a:t>
            </a:r>
          </a:p>
        </p:txBody>
      </p:sp>
      <p:cxnSp>
        <p:nvCxnSpPr>
          <p:cNvPr id="9" name="直接连接符 8"/>
          <p:cNvCxnSpPr>
            <a:cxnSpLocks noChangeShapeType="1"/>
          </p:cNvCxnSpPr>
          <p:nvPr/>
        </p:nvCxnSpPr>
        <p:spPr bwMode="auto">
          <a:xfrm>
            <a:off x="0" y="955675"/>
            <a:ext cx="12192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12706351" y="6070600"/>
            <a:ext cx="15367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 dirty="0">
                <a:solidFill>
                  <a:srgbClr val="FFFFFF"/>
                </a:solidFill>
                <a:ea typeface="宋体" panose="02010600030101010101" pitchFamily="2" charset="-122"/>
              </a:rPr>
              <a:t>250,190,0</a:t>
            </a:r>
          </a:p>
        </p:txBody>
      </p:sp>
      <p:sp>
        <p:nvSpPr>
          <p:cNvPr id="1033" name="Rectangle 41"/>
          <p:cNvSpPr>
            <a:spLocks noChangeArrowheads="1"/>
          </p:cNvSpPr>
          <p:nvPr/>
        </p:nvSpPr>
        <p:spPr bwMode="auto">
          <a:xfrm>
            <a:off x="12323234" y="6027222"/>
            <a:ext cx="480484" cy="369332"/>
          </a:xfrm>
          <a:prstGeom prst="rect">
            <a:avLst/>
          </a:prstGeom>
          <a:solidFill>
            <a:srgbClr val="FABE00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1034" name="Rectangle 42"/>
          <p:cNvSpPr>
            <a:spLocks noChangeArrowheads="1"/>
          </p:cNvSpPr>
          <p:nvPr/>
        </p:nvSpPr>
        <p:spPr bwMode="auto">
          <a:xfrm>
            <a:off x="12323234" y="6332022"/>
            <a:ext cx="480484" cy="369332"/>
          </a:xfrm>
          <a:prstGeom prst="rect">
            <a:avLst/>
          </a:prstGeom>
          <a:solidFill>
            <a:srgbClr val="A0A0A0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12706351" y="6376989"/>
            <a:ext cx="153670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 dirty="0">
                <a:solidFill>
                  <a:srgbClr val="FFFFFF"/>
                </a:solidFill>
                <a:ea typeface="宋体" panose="02010600030101010101" pitchFamily="2" charset="-122"/>
              </a:rPr>
              <a:t>160,160,160</a:t>
            </a:r>
          </a:p>
        </p:txBody>
      </p:sp>
      <p:sp>
        <p:nvSpPr>
          <p:cNvPr id="1036" name="Rectangle 44"/>
          <p:cNvSpPr>
            <a:spLocks noChangeArrowheads="1"/>
          </p:cNvSpPr>
          <p:nvPr/>
        </p:nvSpPr>
        <p:spPr bwMode="auto">
          <a:xfrm>
            <a:off x="12323234" y="4188897"/>
            <a:ext cx="480484" cy="369332"/>
          </a:xfrm>
          <a:prstGeom prst="rect">
            <a:avLst/>
          </a:prstGeom>
          <a:solidFill>
            <a:srgbClr val="ECE5CE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1037" name="Rectangle 45"/>
          <p:cNvSpPr>
            <a:spLocks noChangeArrowheads="1"/>
          </p:cNvSpPr>
          <p:nvPr/>
        </p:nvSpPr>
        <p:spPr bwMode="auto">
          <a:xfrm>
            <a:off x="12323234" y="4484172"/>
            <a:ext cx="480484" cy="369332"/>
          </a:xfrm>
          <a:prstGeom prst="rect">
            <a:avLst/>
          </a:prstGeom>
          <a:solidFill>
            <a:srgbClr val="F1D4AF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1038" name="Rectangle 46"/>
          <p:cNvSpPr>
            <a:spLocks noChangeArrowheads="1"/>
          </p:cNvSpPr>
          <p:nvPr/>
        </p:nvSpPr>
        <p:spPr bwMode="auto">
          <a:xfrm>
            <a:off x="12323234" y="4779447"/>
            <a:ext cx="480484" cy="369332"/>
          </a:xfrm>
          <a:prstGeom prst="rect">
            <a:avLst/>
          </a:prstGeom>
          <a:solidFill>
            <a:srgbClr val="E08E79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16" name="Text Box 47"/>
          <p:cNvSpPr txBox="1">
            <a:spLocks noChangeArrowheads="1"/>
          </p:cNvSpPr>
          <p:nvPr/>
        </p:nvSpPr>
        <p:spPr bwMode="auto">
          <a:xfrm>
            <a:off x="12706351" y="4233864"/>
            <a:ext cx="153670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 dirty="0">
                <a:solidFill>
                  <a:srgbClr val="FFFFFF"/>
                </a:solidFill>
                <a:ea typeface="宋体" panose="02010600030101010101" pitchFamily="2" charset="-122"/>
              </a:rPr>
              <a:t>236,229,206</a:t>
            </a:r>
          </a:p>
        </p:txBody>
      </p:sp>
      <p:sp>
        <p:nvSpPr>
          <p:cNvPr id="17" name="Text Box 48"/>
          <p:cNvSpPr txBox="1">
            <a:spLocks noChangeArrowheads="1"/>
          </p:cNvSpPr>
          <p:nvPr/>
        </p:nvSpPr>
        <p:spPr bwMode="auto">
          <a:xfrm>
            <a:off x="12706351" y="4530725"/>
            <a:ext cx="15367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 dirty="0">
                <a:solidFill>
                  <a:srgbClr val="FFFFFF"/>
                </a:solidFill>
                <a:ea typeface="宋体" panose="02010600030101010101" pitchFamily="2" charset="-122"/>
              </a:rPr>
              <a:t>241,212,175</a:t>
            </a:r>
          </a:p>
        </p:txBody>
      </p:sp>
      <p:sp>
        <p:nvSpPr>
          <p:cNvPr id="18" name="Text Box 49"/>
          <p:cNvSpPr txBox="1">
            <a:spLocks noChangeArrowheads="1"/>
          </p:cNvSpPr>
          <p:nvPr/>
        </p:nvSpPr>
        <p:spPr bwMode="auto">
          <a:xfrm>
            <a:off x="12706351" y="4827589"/>
            <a:ext cx="153670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 dirty="0">
                <a:solidFill>
                  <a:srgbClr val="FFFFFF"/>
                </a:solidFill>
                <a:ea typeface="宋体" panose="02010600030101010101" pitchFamily="2" charset="-122"/>
              </a:rPr>
              <a:t>224,142,121</a:t>
            </a:r>
          </a:p>
        </p:txBody>
      </p:sp>
      <p:sp>
        <p:nvSpPr>
          <p:cNvPr id="1042" name="Rectangle 50"/>
          <p:cNvSpPr>
            <a:spLocks noChangeArrowheads="1"/>
          </p:cNvSpPr>
          <p:nvPr/>
        </p:nvSpPr>
        <p:spPr bwMode="auto">
          <a:xfrm>
            <a:off x="12323234" y="5077897"/>
            <a:ext cx="480484" cy="369332"/>
          </a:xfrm>
          <a:prstGeom prst="rect">
            <a:avLst/>
          </a:prstGeom>
          <a:solidFill>
            <a:srgbClr val="CC0000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20" name="Text Box 51"/>
          <p:cNvSpPr txBox="1">
            <a:spLocks noChangeArrowheads="1"/>
          </p:cNvSpPr>
          <p:nvPr/>
        </p:nvSpPr>
        <p:spPr bwMode="auto">
          <a:xfrm>
            <a:off x="12708467" y="5126039"/>
            <a:ext cx="153670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 dirty="0">
                <a:solidFill>
                  <a:srgbClr val="FFFFFF"/>
                </a:solidFill>
                <a:ea typeface="宋体" panose="02010600030101010101" pitchFamily="2" charset="-122"/>
              </a:rPr>
              <a:t>204,0,0</a:t>
            </a:r>
          </a:p>
        </p:txBody>
      </p: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12708467" y="5765800"/>
            <a:ext cx="15367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 dirty="0">
                <a:solidFill>
                  <a:srgbClr val="FFFFFF"/>
                </a:solidFill>
                <a:ea typeface="宋体" panose="02010600030101010101" pitchFamily="2" charset="-122"/>
              </a:rPr>
              <a:t>15,75,105</a:t>
            </a:r>
          </a:p>
        </p:txBody>
      </p:sp>
      <p:sp>
        <p:nvSpPr>
          <p:cNvPr id="1045" name="Rectangle 53"/>
          <p:cNvSpPr>
            <a:spLocks noChangeArrowheads="1"/>
          </p:cNvSpPr>
          <p:nvPr/>
        </p:nvSpPr>
        <p:spPr bwMode="auto">
          <a:xfrm>
            <a:off x="12323234" y="5722422"/>
            <a:ext cx="480484" cy="369332"/>
          </a:xfrm>
          <a:prstGeom prst="rect">
            <a:avLst/>
          </a:prstGeom>
          <a:solidFill>
            <a:srgbClr val="0F4B96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23" name="Text Box 54"/>
          <p:cNvSpPr txBox="1">
            <a:spLocks noChangeArrowheads="1"/>
          </p:cNvSpPr>
          <p:nvPr/>
        </p:nvSpPr>
        <p:spPr bwMode="auto">
          <a:xfrm>
            <a:off x="12382501" y="3933825"/>
            <a:ext cx="15367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1200">
                <a:solidFill>
                  <a:srgbClr val="FFFFFF"/>
                </a:solidFill>
                <a:ea typeface="宋体" panose="02010600030101010101" pitchFamily="2" charset="-122"/>
              </a:rPr>
              <a:t>主色系</a:t>
            </a:r>
          </a:p>
        </p:txBody>
      </p:sp>
      <p:sp>
        <p:nvSpPr>
          <p:cNvPr id="24" name="Text Box 55"/>
          <p:cNvSpPr txBox="1">
            <a:spLocks noChangeArrowheads="1"/>
          </p:cNvSpPr>
          <p:nvPr/>
        </p:nvSpPr>
        <p:spPr bwMode="auto">
          <a:xfrm>
            <a:off x="12386734" y="5457825"/>
            <a:ext cx="15367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kumimoji="0" lang="zh-CN" altLang="en-US" sz="1200">
                <a:solidFill>
                  <a:srgbClr val="FFFFFF"/>
                </a:solidFill>
                <a:ea typeface="宋体" panose="02010600030101010101" pitchFamily="2" charset="-122"/>
              </a:rPr>
              <a:t>辅色系</a:t>
            </a:r>
          </a:p>
        </p:txBody>
      </p:sp>
      <p:sp>
        <p:nvSpPr>
          <p:cNvPr id="1048" name="Rectangle 44"/>
          <p:cNvSpPr>
            <a:spLocks noChangeArrowheads="1"/>
          </p:cNvSpPr>
          <p:nvPr/>
        </p:nvSpPr>
        <p:spPr bwMode="auto">
          <a:xfrm>
            <a:off x="12323234" y="3252272"/>
            <a:ext cx="480484" cy="369332"/>
          </a:xfrm>
          <a:prstGeom prst="rect">
            <a:avLst/>
          </a:prstGeom>
          <a:solidFill>
            <a:srgbClr val="FFFFFF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1049" name="Rectangle 45"/>
          <p:cNvSpPr>
            <a:spLocks noChangeArrowheads="1"/>
          </p:cNvSpPr>
          <p:nvPr/>
        </p:nvSpPr>
        <p:spPr bwMode="auto">
          <a:xfrm>
            <a:off x="12323234" y="3547547"/>
            <a:ext cx="480484" cy="369332"/>
          </a:xfrm>
          <a:prstGeom prst="rect">
            <a:avLst/>
          </a:prstGeom>
          <a:solidFill>
            <a:srgbClr val="000000"/>
          </a:solidFill>
          <a:ln w="12700">
            <a:solidFill>
              <a:schemeClr val="bg1"/>
            </a:solidFill>
            <a:miter lim="800000"/>
          </a:ln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endParaRPr lang="zh-CN" altLang="en-US" sz="1800"/>
          </a:p>
        </p:txBody>
      </p:sp>
      <p:sp>
        <p:nvSpPr>
          <p:cNvPr id="27" name="Text Box 47"/>
          <p:cNvSpPr txBox="1">
            <a:spLocks noChangeArrowheads="1"/>
          </p:cNvSpPr>
          <p:nvPr/>
        </p:nvSpPr>
        <p:spPr bwMode="auto">
          <a:xfrm>
            <a:off x="12721167" y="3297238"/>
            <a:ext cx="1536700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 dirty="0">
                <a:solidFill>
                  <a:srgbClr val="FFFFFF"/>
                </a:solidFill>
                <a:ea typeface="宋体" panose="02010600030101010101" pitchFamily="2" charset="-122"/>
              </a:rPr>
              <a:t>000,000,000</a:t>
            </a:r>
          </a:p>
        </p:txBody>
      </p:sp>
      <p:sp>
        <p:nvSpPr>
          <p:cNvPr id="28" name="Text Box 48"/>
          <p:cNvSpPr txBox="1">
            <a:spLocks noChangeArrowheads="1"/>
          </p:cNvSpPr>
          <p:nvPr/>
        </p:nvSpPr>
        <p:spPr bwMode="auto">
          <a:xfrm>
            <a:off x="12721167" y="3594101"/>
            <a:ext cx="1536700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200" dirty="0">
                <a:solidFill>
                  <a:srgbClr val="FFFFFF"/>
                </a:solidFill>
                <a:ea typeface="宋体" panose="02010600030101010101" pitchFamily="2" charset="-122"/>
              </a:rPr>
              <a:t>255,255,255</a:t>
            </a:r>
          </a:p>
        </p:txBody>
      </p:sp>
      <p:sp>
        <p:nvSpPr>
          <p:cNvPr id="29" name="Text Box 54"/>
          <p:cNvSpPr txBox="1">
            <a:spLocks noChangeArrowheads="1"/>
          </p:cNvSpPr>
          <p:nvPr/>
        </p:nvSpPr>
        <p:spPr bwMode="auto">
          <a:xfrm>
            <a:off x="12397318" y="2997200"/>
            <a:ext cx="15367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1200" dirty="0">
                <a:solidFill>
                  <a:srgbClr val="FFFFFF"/>
                </a:solidFill>
                <a:ea typeface="宋体" panose="02010600030101010101" pitchFamily="2" charset="-122"/>
              </a:rPr>
              <a:t>文字</a:t>
            </a:r>
          </a:p>
        </p:txBody>
      </p:sp>
      <p:pic>
        <p:nvPicPr>
          <p:cNvPr id="31" name="图片 30"/>
          <p:cNvPicPr/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9" t="5726" r="46124" b="71369"/>
          <a:stretch>
            <a:fillRect/>
          </a:stretch>
        </p:blipFill>
        <p:spPr>
          <a:xfrm>
            <a:off x="10992544" y="93848"/>
            <a:ext cx="1165339" cy="8868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  <p:sldLayoutId id="2147483669" r:id="rId13"/>
    <p:sldLayoutId id="2147483670" r:id="rId14"/>
    <p:sldLayoutId id="2147483671" r:id="rId15"/>
    <p:sldLayoutId id="2147484058" r:id="rId16"/>
    <p:sldLayoutId id="2147484062" r:id="rId17"/>
  </p:sldLayoutIdLst>
  <p:transition>
    <p:fade/>
  </p:transition>
  <p:hf sldNum="0" hdr="0" ftr="0" dt="0"/>
  <p:txStyles>
    <p:titleStyle>
      <a:lvl1pPr marL="361950" indent="-36195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361950" indent="-36195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361950" indent="-36195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361950" indent="-36195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361950" indent="-36195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81915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127635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73355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219075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180975" indent="-18097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b="1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541655" indent="-18097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kumimoji="1" sz="16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895350" indent="-17462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kumimoji="1" sz="14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256030" indent="-180975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kumimoji="1" sz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1619250" indent="-18415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kumimoji="1" sz="1000">
          <a:solidFill>
            <a:schemeClr val="tx1"/>
          </a:solidFill>
          <a:latin typeface="+mj-lt"/>
          <a:ea typeface="华文细黑" panose="02010600040101010101" pitchFamily="2" charset="-122"/>
          <a:cs typeface="华文细黑" panose="02010600040101010101" pitchFamily="2" charset="-122"/>
        </a:defRPr>
      </a:lvl5pPr>
      <a:lvl6pPr marL="2076450" indent="-184150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000">
          <a:solidFill>
            <a:schemeClr val="tx1"/>
          </a:solidFill>
          <a:latin typeface="+mj-lt"/>
          <a:ea typeface="华文细黑" panose="02010600040101010101" pitchFamily="2" charset="-122"/>
        </a:defRPr>
      </a:lvl6pPr>
      <a:lvl7pPr marL="2533650" indent="-184150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000">
          <a:solidFill>
            <a:schemeClr val="tx1"/>
          </a:solidFill>
          <a:latin typeface="+mj-lt"/>
          <a:ea typeface="华文细黑" panose="02010600040101010101" pitchFamily="2" charset="-122"/>
        </a:defRPr>
      </a:lvl7pPr>
      <a:lvl8pPr marL="2990850" indent="-184150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000">
          <a:solidFill>
            <a:schemeClr val="tx1"/>
          </a:solidFill>
          <a:latin typeface="+mj-lt"/>
          <a:ea typeface="华文细黑" panose="02010600040101010101" pitchFamily="2" charset="-122"/>
        </a:defRPr>
      </a:lvl8pPr>
      <a:lvl9pPr marL="3448050" indent="-184150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000">
          <a:solidFill>
            <a:schemeClr val="tx1"/>
          </a:solidFill>
          <a:latin typeface="+mj-lt"/>
          <a:ea typeface="华文细黑" panose="0201060004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18" Type="http://schemas.openxmlformats.org/officeDocument/2006/relationships/image" Target="../media/image55.jpe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gif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7.jpe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image" Target="../media/image72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79.jpe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2.jpe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image" Target="../media/image100.png"/><Relationship Id="rId21" Type="http://schemas.openxmlformats.org/officeDocument/2006/relationships/image" Target="../media/image118.png"/><Relationship Id="rId7" Type="http://schemas.openxmlformats.org/officeDocument/2006/relationships/image" Target="../media/image104.jpe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image" Target="../media/image99.png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png"/><Relationship Id="rId5" Type="http://schemas.openxmlformats.org/officeDocument/2006/relationships/image" Target="../media/image102.jpe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Relationship Id="rId22" Type="http://schemas.openxmlformats.org/officeDocument/2006/relationships/image" Target="../media/image1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8.png"/><Relationship Id="rId21" Type="http://schemas.openxmlformats.org/officeDocument/2006/relationships/image" Target="../media/image143.png"/><Relationship Id="rId42" Type="http://schemas.openxmlformats.org/officeDocument/2006/relationships/image" Target="../media/image164.png"/><Relationship Id="rId47" Type="http://schemas.openxmlformats.org/officeDocument/2006/relationships/image" Target="../media/image169.png"/><Relationship Id="rId63" Type="http://schemas.openxmlformats.org/officeDocument/2006/relationships/image" Target="../media/image185.png"/><Relationship Id="rId68" Type="http://schemas.openxmlformats.org/officeDocument/2006/relationships/image" Target="../media/image190.png"/><Relationship Id="rId7" Type="http://schemas.openxmlformats.org/officeDocument/2006/relationships/image" Target="../media/image129.png"/><Relationship Id="rId71" Type="http://schemas.openxmlformats.org/officeDocument/2006/relationships/image" Target="../media/image193.png"/><Relationship Id="rId2" Type="http://schemas.openxmlformats.org/officeDocument/2006/relationships/image" Target="../media/image124.png"/><Relationship Id="rId16" Type="http://schemas.openxmlformats.org/officeDocument/2006/relationships/image" Target="../media/image138.png"/><Relationship Id="rId29" Type="http://schemas.openxmlformats.org/officeDocument/2006/relationships/image" Target="../media/image151.png"/><Relationship Id="rId11" Type="http://schemas.openxmlformats.org/officeDocument/2006/relationships/image" Target="../media/image133.png"/><Relationship Id="rId24" Type="http://schemas.openxmlformats.org/officeDocument/2006/relationships/image" Target="../media/image146.png"/><Relationship Id="rId32" Type="http://schemas.openxmlformats.org/officeDocument/2006/relationships/image" Target="../media/image154.png"/><Relationship Id="rId37" Type="http://schemas.openxmlformats.org/officeDocument/2006/relationships/image" Target="../media/image159.png"/><Relationship Id="rId40" Type="http://schemas.openxmlformats.org/officeDocument/2006/relationships/image" Target="../media/image162.png"/><Relationship Id="rId45" Type="http://schemas.openxmlformats.org/officeDocument/2006/relationships/image" Target="../media/image167.png"/><Relationship Id="rId53" Type="http://schemas.openxmlformats.org/officeDocument/2006/relationships/image" Target="../media/image175.png"/><Relationship Id="rId58" Type="http://schemas.openxmlformats.org/officeDocument/2006/relationships/image" Target="../media/image180.png"/><Relationship Id="rId66" Type="http://schemas.openxmlformats.org/officeDocument/2006/relationships/image" Target="../media/image188.png"/><Relationship Id="rId5" Type="http://schemas.openxmlformats.org/officeDocument/2006/relationships/image" Target="../media/image127.png"/><Relationship Id="rId61" Type="http://schemas.openxmlformats.org/officeDocument/2006/relationships/image" Target="../media/image183.png"/><Relationship Id="rId19" Type="http://schemas.openxmlformats.org/officeDocument/2006/relationships/image" Target="../media/image141.png"/><Relationship Id="rId14" Type="http://schemas.openxmlformats.org/officeDocument/2006/relationships/image" Target="../media/image136.png"/><Relationship Id="rId22" Type="http://schemas.openxmlformats.org/officeDocument/2006/relationships/image" Target="../media/image144.png"/><Relationship Id="rId27" Type="http://schemas.openxmlformats.org/officeDocument/2006/relationships/image" Target="../media/image149.png"/><Relationship Id="rId30" Type="http://schemas.openxmlformats.org/officeDocument/2006/relationships/image" Target="../media/image152.png"/><Relationship Id="rId35" Type="http://schemas.openxmlformats.org/officeDocument/2006/relationships/image" Target="../media/image157.png"/><Relationship Id="rId43" Type="http://schemas.openxmlformats.org/officeDocument/2006/relationships/image" Target="../media/image165.png"/><Relationship Id="rId48" Type="http://schemas.openxmlformats.org/officeDocument/2006/relationships/image" Target="../media/image170.png"/><Relationship Id="rId56" Type="http://schemas.openxmlformats.org/officeDocument/2006/relationships/image" Target="../media/image178.png"/><Relationship Id="rId64" Type="http://schemas.openxmlformats.org/officeDocument/2006/relationships/image" Target="../media/image186.png"/><Relationship Id="rId69" Type="http://schemas.openxmlformats.org/officeDocument/2006/relationships/image" Target="../media/image191.png"/><Relationship Id="rId8" Type="http://schemas.openxmlformats.org/officeDocument/2006/relationships/image" Target="../media/image130.png"/><Relationship Id="rId51" Type="http://schemas.openxmlformats.org/officeDocument/2006/relationships/image" Target="../media/image173.png"/><Relationship Id="rId3" Type="http://schemas.openxmlformats.org/officeDocument/2006/relationships/image" Target="../media/image125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47.png"/><Relationship Id="rId33" Type="http://schemas.openxmlformats.org/officeDocument/2006/relationships/image" Target="../media/image155.png"/><Relationship Id="rId38" Type="http://schemas.openxmlformats.org/officeDocument/2006/relationships/image" Target="../media/image160.png"/><Relationship Id="rId46" Type="http://schemas.openxmlformats.org/officeDocument/2006/relationships/image" Target="../media/image168.png"/><Relationship Id="rId59" Type="http://schemas.openxmlformats.org/officeDocument/2006/relationships/image" Target="../media/image181.png"/><Relationship Id="rId67" Type="http://schemas.openxmlformats.org/officeDocument/2006/relationships/image" Target="../media/image189.png"/><Relationship Id="rId20" Type="http://schemas.openxmlformats.org/officeDocument/2006/relationships/image" Target="../media/image142.png"/><Relationship Id="rId41" Type="http://schemas.openxmlformats.org/officeDocument/2006/relationships/image" Target="../media/image163.png"/><Relationship Id="rId54" Type="http://schemas.openxmlformats.org/officeDocument/2006/relationships/image" Target="../media/image176.png"/><Relationship Id="rId62" Type="http://schemas.openxmlformats.org/officeDocument/2006/relationships/image" Target="../media/image184.png"/><Relationship Id="rId70" Type="http://schemas.openxmlformats.org/officeDocument/2006/relationships/image" Target="../media/image1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15" Type="http://schemas.openxmlformats.org/officeDocument/2006/relationships/image" Target="../media/image137.png"/><Relationship Id="rId23" Type="http://schemas.openxmlformats.org/officeDocument/2006/relationships/image" Target="../media/image145.png"/><Relationship Id="rId28" Type="http://schemas.openxmlformats.org/officeDocument/2006/relationships/image" Target="../media/image150.png"/><Relationship Id="rId36" Type="http://schemas.openxmlformats.org/officeDocument/2006/relationships/image" Target="../media/image158.png"/><Relationship Id="rId49" Type="http://schemas.openxmlformats.org/officeDocument/2006/relationships/image" Target="../media/image171.png"/><Relationship Id="rId57" Type="http://schemas.openxmlformats.org/officeDocument/2006/relationships/image" Target="../media/image179.png"/><Relationship Id="rId10" Type="http://schemas.openxmlformats.org/officeDocument/2006/relationships/image" Target="../media/image132.png"/><Relationship Id="rId31" Type="http://schemas.openxmlformats.org/officeDocument/2006/relationships/image" Target="../media/image153.png"/><Relationship Id="rId44" Type="http://schemas.openxmlformats.org/officeDocument/2006/relationships/image" Target="../media/image166.png"/><Relationship Id="rId52" Type="http://schemas.openxmlformats.org/officeDocument/2006/relationships/image" Target="../media/image174.png"/><Relationship Id="rId60" Type="http://schemas.openxmlformats.org/officeDocument/2006/relationships/image" Target="../media/image182.png"/><Relationship Id="rId65" Type="http://schemas.openxmlformats.org/officeDocument/2006/relationships/image" Target="../media/image18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9" Type="http://schemas.openxmlformats.org/officeDocument/2006/relationships/image" Target="../media/image161.png"/><Relationship Id="rId34" Type="http://schemas.openxmlformats.org/officeDocument/2006/relationships/image" Target="../media/image156.png"/><Relationship Id="rId50" Type="http://schemas.openxmlformats.org/officeDocument/2006/relationships/image" Target="../media/image172.png"/><Relationship Id="rId55" Type="http://schemas.openxmlformats.org/officeDocument/2006/relationships/image" Target="../media/image17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0" Type="http://schemas.openxmlformats.org/officeDocument/2006/relationships/image" Target="../media/image205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3" Type="http://schemas.openxmlformats.org/officeDocument/2006/relationships/image" Target="../media/image212.png"/><Relationship Id="rId7" Type="http://schemas.openxmlformats.org/officeDocument/2006/relationships/image" Target="../media/image216.jpe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5.png"/><Relationship Id="rId11" Type="http://schemas.openxmlformats.org/officeDocument/2006/relationships/image" Target="../media/image220.png"/><Relationship Id="rId5" Type="http://schemas.openxmlformats.org/officeDocument/2006/relationships/image" Target="../media/image214.png"/><Relationship Id="rId10" Type="http://schemas.openxmlformats.org/officeDocument/2006/relationships/image" Target="../media/image219.jpeg"/><Relationship Id="rId4" Type="http://schemas.openxmlformats.org/officeDocument/2006/relationships/image" Target="../media/image213.jpeg"/><Relationship Id="rId9" Type="http://schemas.openxmlformats.org/officeDocument/2006/relationships/image" Target="../media/image2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31.png"/><Relationship Id="rId18" Type="http://schemas.openxmlformats.org/officeDocument/2006/relationships/image" Target="../media/image236.jpeg"/><Relationship Id="rId26" Type="http://schemas.openxmlformats.org/officeDocument/2006/relationships/image" Target="../media/image244.jpeg"/><Relationship Id="rId3" Type="http://schemas.openxmlformats.org/officeDocument/2006/relationships/image" Target="../media/image221.png"/><Relationship Id="rId21" Type="http://schemas.openxmlformats.org/officeDocument/2006/relationships/image" Target="../media/image239.jpeg"/><Relationship Id="rId7" Type="http://schemas.openxmlformats.org/officeDocument/2006/relationships/image" Target="../media/image225.png"/><Relationship Id="rId12" Type="http://schemas.openxmlformats.org/officeDocument/2006/relationships/image" Target="../media/image230.jpeg"/><Relationship Id="rId17" Type="http://schemas.openxmlformats.org/officeDocument/2006/relationships/image" Target="../media/image235.jpeg"/><Relationship Id="rId25" Type="http://schemas.openxmlformats.org/officeDocument/2006/relationships/image" Target="../media/image243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34.png"/><Relationship Id="rId20" Type="http://schemas.openxmlformats.org/officeDocument/2006/relationships/image" Target="../media/image238.jpeg"/><Relationship Id="rId29" Type="http://schemas.openxmlformats.org/officeDocument/2006/relationships/image" Target="../media/image2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24" Type="http://schemas.openxmlformats.org/officeDocument/2006/relationships/image" Target="../media/image242.jpeg"/><Relationship Id="rId5" Type="http://schemas.openxmlformats.org/officeDocument/2006/relationships/image" Target="../media/image223.png"/><Relationship Id="rId15" Type="http://schemas.openxmlformats.org/officeDocument/2006/relationships/image" Target="../media/image233.jpeg"/><Relationship Id="rId23" Type="http://schemas.openxmlformats.org/officeDocument/2006/relationships/image" Target="../media/image241.jpeg"/><Relationship Id="rId28" Type="http://schemas.openxmlformats.org/officeDocument/2006/relationships/image" Target="../media/image246.jpeg"/><Relationship Id="rId10" Type="http://schemas.openxmlformats.org/officeDocument/2006/relationships/image" Target="../media/image228.png"/><Relationship Id="rId19" Type="http://schemas.openxmlformats.org/officeDocument/2006/relationships/image" Target="../media/image237.jpeg"/><Relationship Id="rId4" Type="http://schemas.openxmlformats.org/officeDocument/2006/relationships/image" Target="../media/image222.png"/><Relationship Id="rId9" Type="http://schemas.openxmlformats.org/officeDocument/2006/relationships/image" Target="../media/image227.png"/><Relationship Id="rId14" Type="http://schemas.openxmlformats.org/officeDocument/2006/relationships/image" Target="../media/image232.png"/><Relationship Id="rId22" Type="http://schemas.openxmlformats.org/officeDocument/2006/relationships/image" Target="../media/image240.jpeg"/><Relationship Id="rId27" Type="http://schemas.openxmlformats.org/officeDocument/2006/relationships/image" Target="../media/image2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eg"/><Relationship Id="rId3" Type="http://schemas.openxmlformats.org/officeDocument/2006/relationships/image" Target="../media/image248.png"/><Relationship Id="rId7" Type="http://schemas.openxmlformats.org/officeDocument/2006/relationships/image" Target="../media/image2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1.jpeg"/><Relationship Id="rId11" Type="http://schemas.openxmlformats.org/officeDocument/2006/relationships/image" Target="../media/image256.jpeg"/><Relationship Id="rId5" Type="http://schemas.openxmlformats.org/officeDocument/2006/relationships/image" Target="../media/image250.jpeg"/><Relationship Id="rId10" Type="http://schemas.openxmlformats.org/officeDocument/2006/relationships/image" Target="../media/image255.jpeg"/><Relationship Id="rId4" Type="http://schemas.openxmlformats.org/officeDocument/2006/relationships/image" Target="../media/image249.png"/><Relationship Id="rId9" Type="http://schemas.openxmlformats.org/officeDocument/2006/relationships/image" Target="../media/image25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1.png"/><Relationship Id="rId4" Type="http://schemas.openxmlformats.org/officeDocument/2006/relationships/image" Target="../media/image2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8.jpeg"/><Relationship Id="rId5" Type="http://schemas.openxmlformats.org/officeDocument/2006/relationships/image" Target="../media/image267.emf"/><Relationship Id="rId4" Type="http://schemas.openxmlformats.org/officeDocument/2006/relationships/image" Target="../media/image26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3.png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8.png"/><Relationship Id="rId4" Type="http://schemas.openxmlformats.org/officeDocument/2006/relationships/image" Target="../media/image2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tw/url?sa=i&amp;rct=j&amp;q=&amp;esrc=s&amp;source=images&amp;cd=&amp;cad=rja&amp;uact=8&amp;ved=0ahUKEwiJpbuy7LTVAhWKvLwKHba1CegQjRwIBw&amp;url=http://www.globalsources.com/si/AS/GUANGDONG-JATEN/6008839013755/pdtl/Pulling-type-AGV-automated-guided-vehicle/1136921987.htm&amp;psig=AFQjCNEIq7PawAC9dbEUvKxzRe9rIpGGrg&amp;ust=1501635775276148" TargetMode="External"/><Relationship Id="rId13" Type="http://schemas.openxmlformats.org/officeDocument/2006/relationships/image" Target="../media/image293.jpeg"/><Relationship Id="rId3" Type="http://schemas.openxmlformats.org/officeDocument/2006/relationships/image" Target="../media/image284.jpeg"/><Relationship Id="rId7" Type="http://schemas.openxmlformats.org/officeDocument/2006/relationships/image" Target="../media/image288.png"/><Relationship Id="rId12" Type="http://schemas.openxmlformats.org/officeDocument/2006/relationships/image" Target="../media/image29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7.png"/><Relationship Id="rId11" Type="http://schemas.openxmlformats.org/officeDocument/2006/relationships/image" Target="../media/image291.png"/><Relationship Id="rId5" Type="http://schemas.openxmlformats.org/officeDocument/2006/relationships/image" Target="../media/image286.jpeg"/><Relationship Id="rId10" Type="http://schemas.openxmlformats.org/officeDocument/2006/relationships/image" Target="../media/image290.png"/><Relationship Id="rId4" Type="http://schemas.openxmlformats.org/officeDocument/2006/relationships/image" Target="../media/image285.jpeg"/><Relationship Id="rId9" Type="http://schemas.openxmlformats.org/officeDocument/2006/relationships/image" Target="../media/image289.jpeg"/><Relationship Id="rId14" Type="http://schemas.openxmlformats.org/officeDocument/2006/relationships/image" Target="../media/image2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3"/>
          <p:cNvSpPr/>
          <p:nvPr/>
        </p:nvSpPr>
        <p:spPr bwMode="auto">
          <a:xfrm>
            <a:off x="1524000" y="1556792"/>
            <a:ext cx="9972600" cy="30243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 anchor="ctr"/>
          <a:lstStyle/>
          <a:p>
            <a:pPr algn="ctr" eaLnBrk="0" hangingPunct="0">
              <a:lnSpc>
                <a:spcPct val="200000"/>
              </a:lnSpc>
            </a:pPr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5G+</a:t>
            </a:r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智慧教育“</a:t>
            </a:r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行业解决</a:t>
            </a:r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方案</a:t>
            </a:r>
            <a:endParaRPr lang="en-US" altLang="zh-CN" sz="5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487488" y="5229200"/>
            <a:ext cx="9433048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中国联通广东省分公司</a:t>
            </a:r>
            <a:r>
              <a:rPr lang="en-US" altLang="zh-CN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24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办</a:t>
            </a:r>
            <a:endParaRPr lang="en-US" altLang="zh-CN" sz="2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endParaRPr lang="zh-CN" altLang="en-US" sz="2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37040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标题 2"/>
          <p:cNvSpPr txBox="1">
            <a:spLocks/>
          </p:cNvSpPr>
          <p:nvPr/>
        </p:nvSpPr>
        <p:spPr>
          <a:xfrm>
            <a:off x="663464" y="288639"/>
            <a:ext cx="10927150" cy="516579"/>
          </a:xfrm>
          <a:prstGeom prst="rect">
            <a:avLst/>
          </a:prstGeom>
        </p:spPr>
        <p:txBody>
          <a:bodyPr/>
          <a:lstStyle>
            <a:lvl1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31940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638810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95821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27825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  5G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频谱分配进展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https://mmbiz.qpic.cn/mmbiz_png/rnZ1Zc6paJfzrYlKAScfBzDgHysH0FKEuD5UEiaP04ny4tOMUUIDmydSqTyMSWXWQfGGOZejjUcMNRPHY86r70g/640?wx_fmt=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7" y="5517230"/>
            <a:ext cx="6138199" cy="129614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" name="矩形 3"/>
          <p:cNvSpPr/>
          <p:nvPr/>
        </p:nvSpPr>
        <p:spPr bwMode="auto">
          <a:xfrm>
            <a:off x="173827" y="1090313"/>
            <a:ext cx="6138199" cy="549809"/>
          </a:xfrm>
          <a:prstGeom prst="rect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364493" eaLnBrk="0" hangingPunct="0"/>
            <a:r>
              <a:rPr lang="en-US" altLang="zh-CN" sz="2100" b="1" kern="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3.5GHz </a:t>
            </a:r>
            <a:r>
              <a:rPr lang="zh-CN" altLang="en-US" sz="2100" b="1" kern="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频段可能成为未来</a:t>
            </a:r>
            <a:r>
              <a:rPr lang="en-US" altLang="zh-CN" sz="2100" b="1" kern="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5G</a:t>
            </a:r>
            <a:r>
              <a:rPr lang="zh-CN" altLang="en-US" sz="2100" b="1" kern="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全球漫游频段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700810"/>
            <a:ext cx="5472608" cy="236733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 bwMode="auto">
          <a:xfrm>
            <a:off x="6464426" y="1092240"/>
            <a:ext cx="5464225" cy="549809"/>
          </a:xfrm>
          <a:prstGeom prst="rect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1364493" eaLnBrk="0" hangingPunct="0"/>
            <a:r>
              <a:rPr lang="en-US" altLang="zh-CN" sz="2100" b="1" kern="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2.6</a:t>
            </a:r>
            <a:r>
              <a:rPr lang="zh-CN" altLang="en-US" sz="2100" b="1" kern="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、</a:t>
            </a:r>
            <a:r>
              <a:rPr lang="en-US" altLang="zh-CN" sz="2100" b="1" kern="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3.5 &amp; 4.8GHz</a:t>
            </a:r>
            <a:r>
              <a:rPr lang="zh-CN" altLang="en-US" sz="2100" b="1" kern="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频段成中国</a:t>
            </a:r>
            <a:r>
              <a:rPr lang="en-US" altLang="zh-CN" sz="2100" b="1" kern="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5G</a:t>
            </a:r>
            <a:r>
              <a:rPr lang="zh-CN" altLang="en-US" sz="2100" b="1" kern="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首发频段</a:t>
            </a:r>
          </a:p>
        </p:txBody>
      </p:sp>
      <p:sp>
        <p:nvSpPr>
          <p:cNvPr id="2" name="矩形 1"/>
          <p:cNvSpPr/>
          <p:nvPr/>
        </p:nvSpPr>
        <p:spPr>
          <a:xfrm>
            <a:off x="173827" y="1645390"/>
            <a:ext cx="6138199" cy="64060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023" y="1679990"/>
            <a:ext cx="615553" cy="5314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美国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59" y="1709418"/>
            <a:ext cx="600560" cy="48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0054" y="1584723"/>
            <a:ext cx="531671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高频段采用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28GHz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39GHz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，在毫米波频段表现激进；中频段采用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2.5GHz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，以降低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网络部署成本；低频段采用</a:t>
            </a:r>
            <a:r>
              <a:rPr lang="en-US" altLang="zh-CN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600MHz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3822" y="2310425"/>
            <a:ext cx="6138199" cy="643326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308" y="2345025"/>
            <a:ext cx="615553" cy="5314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dirty="0" smtClean="0"/>
              <a:t>欧盟</a:t>
            </a:r>
            <a:endParaRPr lang="zh-CN" alt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70049" y="2305178"/>
            <a:ext cx="5316711" cy="657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700MHz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3.4-3.8GHz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24.25-27.5GHz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分别作为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的低、中、高频段，预计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年商用。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73817" y="2975460"/>
            <a:ext cx="6138199" cy="678422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0158" y="3010060"/>
            <a:ext cx="615553" cy="5314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dirty="0" smtClean="0"/>
              <a:t>韩国</a:t>
            </a:r>
            <a:endParaRPr lang="zh-CN" alt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070044" y="2997923"/>
            <a:ext cx="531671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频段采用</a:t>
            </a:r>
            <a:r>
              <a:rPr lang="en-US" altLang="zh-CN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3.42-3.7 GHz</a:t>
            </a:r>
          </a:p>
          <a:p>
            <a:pPr marL="171450" indent="-171450">
              <a:lnSpc>
                <a:spcPct val="15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lang="zh-CN" altLang="en-US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频段采用</a:t>
            </a:r>
            <a:r>
              <a:rPr lang="en-US" altLang="zh-CN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26.5-28.9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en-US" altLang="zh-CN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GHz</a:t>
            </a:r>
            <a:endParaRPr lang="zh-CN" altLang="en-US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73812" y="3682060"/>
            <a:ext cx="6138199" cy="626702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0153" y="3730515"/>
            <a:ext cx="615553" cy="5314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dirty="0" smtClean="0"/>
              <a:t>日本</a:t>
            </a:r>
            <a:endParaRPr lang="zh-CN" alt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070039" y="3649103"/>
            <a:ext cx="5316711" cy="657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低频重点考虑</a:t>
            </a:r>
            <a:r>
              <a:rPr lang="en-US" altLang="zh-CN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3.6-3.8GHz</a:t>
            </a:r>
            <a:r>
              <a:rPr lang="zh-CN" altLang="en-US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4.4-4.9GHz</a:t>
            </a:r>
          </a:p>
          <a:p>
            <a:pPr marL="171450" indent="-171450">
              <a:lnSpc>
                <a:spcPct val="15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lang="zh-CN" altLang="en-US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频段重点考虑</a:t>
            </a:r>
            <a:r>
              <a:rPr lang="en-US" altLang="zh-CN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27.5-29.5GHz</a:t>
            </a:r>
            <a:endParaRPr lang="zh-CN" altLang="en-US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3807" y="4306206"/>
            <a:ext cx="6138199" cy="113901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003" y="4492535"/>
            <a:ext cx="615553" cy="5314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dirty="0" smtClean="0"/>
              <a:t>中国</a:t>
            </a:r>
            <a:endParaRPr lang="zh-CN" altLang="en-US" sz="1400" dirty="0"/>
          </a:p>
        </p:txBody>
      </p:sp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361FE683-4841-4EB7-8EE0-A55E9361ECB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1876" y="3043223"/>
            <a:ext cx="609743" cy="4609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347254F5-544D-4023-9F13-EF9B65388C4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1412" y="3799481"/>
            <a:ext cx="620208" cy="4264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EED87991-3BA4-4712-B477-54DF1FE092C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1411" y="4585727"/>
            <a:ext cx="620207" cy="4382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1053128" y="4221088"/>
            <a:ext cx="531671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中国移动获得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2515MHz-2675MHz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4800MHz-4900MHz</a:t>
            </a:r>
            <a:r>
              <a:rPr lang="zh-CN" altLang="zh-CN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共</a:t>
            </a:r>
            <a:r>
              <a:rPr lang="en-US" altLang="zh-CN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200MHz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中国电信获得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3400MHz-3500MHz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100MHz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带宽频率资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中国联通获得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3500MHz-3600MHz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100MHz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带宽频率</a:t>
            </a:r>
            <a:r>
              <a:rPr lang="zh-CN" altLang="zh-CN" sz="1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资源</a:t>
            </a:r>
            <a:endParaRPr lang="zh-CN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6" y="2397709"/>
            <a:ext cx="609742" cy="47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6040" y="4142163"/>
            <a:ext cx="5472608" cy="259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195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标题 2"/>
          <p:cNvSpPr txBox="1">
            <a:spLocks/>
          </p:cNvSpPr>
          <p:nvPr/>
        </p:nvSpPr>
        <p:spPr>
          <a:xfrm>
            <a:off x="663464" y="288639"/>
            <a:ext cx="10927150" cy="516579"/>
          </a:xfrm>
          <a:prstGeom prst="rect">
            <a:avLst/>
          </a:prstGeom>
        </p:spPr>
        <p:txBody>
          <a:bodyPr/>
          <a:lstStyle>
            <a:lvl1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31940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638810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95821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27825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+mn-cs"/>
              </a:rPr>
              <a:t>4. 5G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  <a:cs typeface="+mn-cs"/>
              </a:rPr>
              <a:t>终端进展</a:t>
            </a:r>
            <a:endParaRPr lang="zh-CN" altLang="en-US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" y="971969"/>
            <a:ext cx="12000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C000"/>
              </a:buClr>
              <a:buFont typeface="Wingdings" panose="05000000000000000000" pitchFamily="2" charset="2"/>
              <a:buChar char="p"/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年会成为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智能机商用元年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，千元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手机两年可期，到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2025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年中国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手机用户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4.3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亿。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目前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模组仍未成熟，预计将于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月推出样片，需要到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2020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年第一季度全面商用，在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模组成熟前，如需使用行业终端接入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应用，需要通过采用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5G CPE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、中国联通“先锋者一号”或者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手机等终端实现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dirty="0" smtClean="0">
                <a:latin typeface="微软雅黑" pitchFamily="34" charset="-122"/>
                <a:ea typeface="微软雅黑" pitchFamily="34" charset="-122"/>
              </a:rPr>
              <a:t>接入。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462528" y="3070939"/>
            <a:ext cx="11480074" cy="369302"/>
          </a:xfrm>
          <a:prstGeom prst="rect">
            <a:avLst/>
          </a:prstGeom>
          <a:solidFill>
            <a:schemeClr val="accent1">
              <a:lumMod val="20000"/>
              <a:lumOff val="80000"/>
              <a:alpha val="34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5" tIns="45705" rIns="45705" bIns="45705" numCol="1" spcCol="38089" rtlCol="0" anchor="t">
            <a:spAutoFit/>
          </a:bodyPr>
          <a:lstStyle/>
          <a:p>
            <a:pPr hangingPunct="0"/>
            <a:endParaRPr lang="zh-CN" altLang="en-US">
              <a:latin typeface="微软雅黑" pitchFamily="34" charset="-122"/>
              <a:ea typeface="微软雅黑" pitchFamily="34" charset="-122"/>
              <a:cs typeface="微软雅黑"/>
              <a:sym typeface="微软雅黑"/>
            </a:endParaRPr>
          </a:p>
        </p:txBody>
      </p:sp>
      <p:sp>
        <p:nvSpPr>
          <p:cNvPr id="62" name="文本框 116"/>
          <p:cNvSpPr txBox="1"/>
          <p:nvPr/>
        </p:nvSpPr>
        <p:spPr>
          <a:xfrm>
            <a:off x="428306" y="1971054"/>
            <a:ext cx="1264432" cy="963893"/>
          </a:xfrm>
          <a:prstGeom prst="rect">
            <a:avLst/>
          </a:prstGeom>
          <a:noFill/>
        </p:spPr>
        <p:txBody>
          <a:bodyPr wrap="none" lIns="91413" tIns="45706" rIns="91413" bIns="45706" rtlCol="0">
            <a:spAutoFit/>
          </a:bodyPr>
          <a:lstStyle/>
          <a:p>
            <a:pPr algn="ctr" defTabSz="913564">
              <a:lnSpc>
                <a:spcPts val="3437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芯片</a:t>
            </a:r>
            <a:endParaRPr lang="en-US" altLang="zh-CN" sz="24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913564">
              <a:lnSpc>
                <a:spcPts val="3437"/>
              </a:lnSpc>
            </a:pPr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NSA/SA</a:t>
            </a: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双模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3" name="直接连接符 62"/>
          <p:cNvCxnSpPr/>
          <p:nvPr/>
        </p:nvCxnSpPr>
        <p:spPr>
          <a:xfrm flipV="1">
            <a:off x="850900" y="3304231"/>
            <a:ext cx="4840869" cy="3148"/>
          </a:xfrm>
          <a:prstGeom prst="line">
            <a:avLst/>
          </a:prstGeom>
          <a:ln w="41275">
            <a:gradFill flip="none" rotWithShape="1">
              <a:gsLst>
                <a:gs pos="0">
                  <a:srgbClr val="92D050"/>
                </a:gs>
                <a:gs pos="100000">
                  <a:srgbClr val="11C1FF"/>
                </a:gs>
              </a:gsLst>
              <a:lin ang="12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5681463" y="3288521"/>
            <a:ext cx="6074280" cy="18437"/>
          </a:xfrm>
          <a:prstGeom prst="line">
            <a:avLst/>
          </a:prstGeom>
          <a:ln w="41275">
            <a:solidFill>
              <a:srgbClr val="11C1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/>
          <p:cNvSpPr/>
          <p:nvPr/>
        </p:nvSpPr>
        <p:spPr>
          <a:xfrm>
            <a:off x="9608417" y="3383813"/>
            <a:ext cx="827041" cy="276863"/>
          </a:xfrm>
          <a:prstGeom prst="rect">
            <a:avLst/>
          </a:prstGeom>
        </p:spPr>
        <p:txBody>
          <a:bodyPr wrap="none" lIns="91413" tIns="45706" rIns="91413" bIns="4570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6229"/>
            <a:r>
              <a:rPr lang="en-US" altLang="zh-CN" sz="1200" b="1" dirty="0">
                <a:latin typeface="微软雅黑" pitchFamily="34" charset="-122"/>
                <a:ea typeface="微软雅黑" pitchFamily="34" charset="-122"/>
              </a:rPr>
              <a:t>2019.Q4</a:t>
            </a:r>
          </a:p>
        </p:txBody>
      </p:sp>
      <p:sp>
        <p:nvSpPr>
          <p:cNvPr id="66" name="矩形 65"/>
          <p:cNvSpPr/>
          <p:nvPr/>
        </p:nvSpPr>
        <p:spPr>
          <a:xfrm>
            <a:off x="5691767" y="3383813"/>
            <a:ext cx="827041" cy="276863"/>
          </a:xfrm>
          <a:prstGeom prst="rect">
            <a:avLst/>
          </a:prstGeom>
        </p:spPr>
        <p:txBody>
          <a:bodyPr wrap="none" lIns="91413" tIns="45706" rIns="91413" bIns="4570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6229"/>
            <a:r>
              <a:rPr lang="en-US" altLang="zh-CN" sz="1200" b="1" dirty="0">
                <a:latin typeface="微软雅黑" pitchFamily="34" charset="-122"/>
                <a:ea typeface="微软雅黑" pitchFamily="34" charset="-122"/>
              </a:rPr>
              <a:t>2019.Q3</a:t>
            </a:r>
          </a:p>
        </p:txBody>
      </p:sp>
      <p:sp>
        <p:nvSpPr>
          <p:cNvPr id="67" name="椭圆 158"/>
          <p:cNvSpPr/>
          <p:nvPr/>
        </p:nvSpPr>
        <p:spPr bwMode="auto">
          <a:xfrm>
            <a:off x="6073717" y="3220762"/>
            <a:ext cx="138368" cy="165990"/>
          </a:xfrm>
          <a:prstGeom prst="ellipse">
            <a:avLst/>
          </a:prstGeom>
          <a:gradFill flip="none" rotWithShape="1">
            <a:gsLst>
              <a:gs pos="78000">
                <a:srgbClr val="43FBFF"/>
              </a:gs>
              <a:gs pos="17000">
                <a:srgbClr val="4F81BD">
                  <a:lumMod val="75000"/>
                  <a:alpha val="91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lIns="115104" tIns="0" rIns="115104" bIns="57553"/>
          <a:lstStyle/>
          <a:p>
            <a:pPr algn="ctr" defTabSz="913564">
              <a:defRPr/>
            </a:pP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椭圆 158"/>
          <p:cNvSpPr/>
          <p:nvPr/>
        </p:nvSpPr>
        <p:spPr bwMode="auto">
          <a:xfrm>
            <a:off x="9941339" y="3205526"/>
            <a:ext cx="138368" cy="165990"/>
          </a:xfrm>
          <a:prstGeom prst="ellipse">
            <a:avLst/>
          </a:prstGeom>
          <a:gradFill flip="none" rotWithShape="1">
            <a:gsLst>
              <a:gs pos="78000">
                <a:srgbClr val="43FBFF"/>
              </a:gs>
              <a:gs pos="17000">
                <a:srgbClr val="4F81BD">
                  <a:lumMod val="75000"/>
                  <a:alpha val="91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lIns="115104" tIns="0" rIns="115104" bIns="57553"/>
          <a:lstStyle/>
          <a:p>
            <a:pPr algn="ctr" defTabSz="913564">
              <a:defRPr/>
            </a:pP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9" name="Picture 3" descr="E:\Design Project\2014\E8372\E8372-3d.white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55513" y="3660676"/>
            <a:ext cx="400230" cy="995440"/>
          </a:xfrm>
          <a:prstGeom prst="rect">
            <a:avLst/>
          </a:prstGeom>
          <a:noFill/>
        </p:spPr>
      </p:pic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03" t="22118" r="24711" b="18506"/>
          <a:stretch/>
        </p:blipFill>
        <p:spPr>
          <a:xfrm>
            <a:off x="5119160" y="3793891"/>
            <a:ext cx="1196190" cy="846111"/>
          </a:xfrm>
          <a:prstGeom prst="rect">
            <a:avLst/>
          </a:prstGeom>
        </p:spPr>
      </p:pic>
      <p:sp>
        <p:nvSpPr>
          <p:cNvPr id="71" name="文本框 134"/>
          <p:cNvSpPr txBox="1"/>
          <p:nvPr/>
        </p:nvSpPr>
        <p:spPr>
          <a:xfrm>
            <a:off x="3087396" y="4676605"/>
            <a:ext cx="1592968" cy="430787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algn="ctr" defTabSz="913564"/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5G CPE Pro(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室内</a:t>
            </a:r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pPr algn="ctr" defTabSz="913564"/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最早规模商用双模终端</a:t>
            </a:r>
          </a:p>
        </p:txBody>
      </p:sp>
      <p:sp>
        <p:nvSpPr>
          <p:cNvPr id="72" name="文本框 135"/>
          <p:cNvSpPr txBox="1"/>
          <p:nvPr/>
        </p:nvSpPr>
        <p:spPr>
          <a:xfrm>
            <a:off x="5229851" y="4676605"/>
            <a:ext cx="974693" cy="261549"/>
          </a:xfrm>
          <a:prstGeom prst="rect">
            <a:avLst/>
          </a:prstGeom>
          <a:noFill/>
        </p:spPr>
        <p:txBody>
          <a:bodyPr wrap="none" lIns="91413" tIns="45706" rIns="91413" bIns="45706" rtlCol="0">
            <a:spAutoFit/>
          </a:bodyPr>
          <a:lstStyle/>
          <a:p>
            <a:pPr defTabSz="913564"/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随行</a:t>
            </a:r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WiFi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文本框 136"/>
          <p:cNvSpPr txBox="1"/>
          <p:nvPr/>
        </p:nvSpPr>
        <p:spPr>
          <a:xfrm>
            <a:off x="11099321" y="4676605"/>
            <a:ext cx="843281" cy="261549"/>
          </a:xfrm>
          <a:prstGeom prst="rect">
            <a:avLst/>
          </a:prstGeom>
          <a:noFill/>
        </p:spPr>
        <p:txBody>
          <a:bodyPr wrap="none" lIns="91413" tIns="45706" rIns="91413" bIns="45706" rtlCol="0">
            <a:spAutoFit/>
          </a:bodyPr>
          <a:lstStyle/>
          <a:p>
            <a:pPr defTabSz="913564"/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5G 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数据卡</a:t>
            </a:r>
          </a:p>
        </p:txBody>
      </p:sp>
      <p:sp>
        <p:nvSpPr>
          <p:cNvPr id="74" name="文本框 307"/>
          <p:cNvSpPr txBox="1"/>
          <p:nvPr/>
        </p:nvSpPr>
        <p:spPr>
          <a:xfrm>
            <a:off x="2812239" y="1918574"/>
            <a:ext cx="2473122" cy="41540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351" tIns="45675" rIns="91351" bIns="45675" rtlCol="0">
            <a:spAutoFit/>
          </a:bodyPr>
          <a:lstStyle/>
          <a:p>
            <a:pPr defTabSz="1217075">
              <a:lnSpc>
                <a:spcPct val="150000"/>
              </a:lnSpc>
            </a:pPr>
            <a:r>
              <a:rPr lang="zh-CN" altLang="en-US" sz="1400" b="1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海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思</a:t>
            </a:r>
            <a:r>
              <a:rPr lang="zh-CN" altLang="en-US" sz="1400" b="1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：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2019.2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月已发布</a:t>
            </a:r>
            <a:endParaRPr lang="en-US" altLang="zh-CN" sz="1400" b="1" dirty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75" name="Picture 10" descr="C:\Users\Administrator\Downloads\54656-0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1562" y="1972145"/>
            <a:ext cx="691386" cy="41512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6" name="文本框 142"/>
          <p:cNvSpPr txBox="1"/>
          <p:nvPr/>
        </p:nvSpPr>
        <p:spPr>
          <a:xfrm>
            <a:off x="444234" y="3711341"/>
            <a:ext cx="1415403" cy="958758"/>
          </a:xfrm>
          <a:prstGeom prst="rect">
            <a:avLst/>
          </a:prstGeom>
          <a:noFill/>
        </p:spPr>
        <p:txBody>
          <a:bodyPr wrap="none" lIns="91413" tIns="45706" rIns="91413" bIns="45706" rtlCol="0">
            <a:spAutoFit/>
          </a:bodyPr>
          <a:lstStyle/>
          <a:p>
            <a:pPr algn="ctr" defTabSz="913564">
              <a:lnSpc>
                <a:spcPts val="3437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华为终端</a:t>
            </a:r>
            <a:endParaRPr lang="en-US" altLang="zh-CN" sz="24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913564"/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  <a:p>
            <a:pPr algn="ctr" defTabSz="913564"/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全系</a:t>
            </a:r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MBB</a:t>
            </a: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产品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6898" y="3763555"/>
            <a:ext cx="873807" cy="87038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3496331" y="3383813"/>
            <a:ext cx="827041" cy="276863"/>
          </a:xfrm>
          <a:prstGeom prst="rect">
            <a:avLst/>
          </a:prstGeom>
        </p:spPr>
        <p:txBody>
          <a:bodyPr wrap="none" lIns="91413" tIns="45706" rIns="91413" bIns="4570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6229"/>
            <a:r>
              <a:rPr lang="en-US" altLang="zh-CN" sz="1200" b="1" dirty="0">
                <a:latin typeface="微软雅黑" pitchFamily="34" charset="-122"/>
                <a:ea typeface="微软雅黑" pitchFamily="34" charset="-122"/>
              </a:rPr>
              <a:t>2019.Q2</a:t>
            </a:r>
          </a:p>
        </p:txBody>
      </p:sp>
      <p:sp>
        <p:nvSpPr>
          <p:cNvPr id="79" name="椭圆 158"/>
          <p:cNvSpPr/>
          <p:nvPr/>
        </p:nvSpPr>
        <p:spPr bwMode="auto">
          <a:xfrm>
            <a:off x="3825797" y="3221591"/>
            <a:ext cx="138368" cy="165990"/>
          </a:xfrm>
          <a:prstGeom prst="ellipse">
            <a:avLst/>
          </a:prstGeom>
          <a:gradFill flip="none" rotWithShape="1">
            <a:gsLst>
              <a:gs pos="78000">
                <a:srgbClr val="43FBFF"/>
              </a:gs>
              <a:gs pos="17000">
                <a:srgbClr val="4F81BD">
                  <a:lumMod val="75000"/>
                  <a:alpha val="91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lIns="115104" tIns="0" rIns="115104" bIns="57553"/>
          <a:lstStyle/>
          <a:p>
            <a:pPr algn="ctr" defTabSz="913564">
              <a:defRPr/>
            </a:pP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5" name="文本框 151"/>
          <p:cNvSpPr txBox="1"/>
          <p:nvPr/>
        </p:nvSpPr>
        <p:spPr>
          <a:xfrm>
            <a:off x="7986841" y="4676605"/>
            <a:ext cx="1136622" cy="265101"/>
          </a:xfrm>
          <a:prstGeom prst="rect">
            <a:avLst/>
          </a:prstGeom>
          <a:noFill/>
        </p:spPr>
        <p:txBody>
          <a:bodyPr wrap="square" lIns="91413" tIns="45706" rIns="91413" bIns="45706" rtlCol="0" anchor="ctr">
            <a:noAutofit/>
          </a:bodyPr>
          <a:lstStyle/>
          <a:p>
            <a:pPr algn="ctr" defTabSz="913930"/>
            <a:r>
              <a:rPr lang="en-US" sz="1100" dirty="0" smtClean="0">
                <a:latin typeface="微软雅黑" pitchFamily="34" charset="-122"/>
                <a:ea typeface="微软雅黑" pitchFamily="34" charset="-122"/>
              </a:rPr>
              <a:t>Mate30 X</a:t>
            </a:r>
          </a:p>
          <a:p>
            <a:pPr algn="ctr" defTabSz="913930"/>
            <a:r>
              <a:rPr lang="en-US" sz="1100" dirty="0" smtClean="0">
                <a:latin typeface="微软雅黑" pitchFamily="34" charset="-122"/>
                <a:ea typeface="微软雅黑" pitchFamily="34" charset="-122"/>
              </a:rPr>
              <a:t>11.1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日发售</a:t>
            </a:r>
            <a:r>
              <a:rPr lang="en-US" sz="11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6" name="文本框 152"/>
          <p:cNvSpPr txBox="1"/>
          <p:nvPr/>
        </p:nvSpPr>
        <p:spPr>
          <a:xfrm>
            <a:off x="6137968" y="4676605"/>
            <a:ext cx="1387465" cy="351569"/>
          </a:xfrm>
          <a:prstGeom prst="rect">
            <a:avLst/>
          </a:prstGeom>
          <a:noFill/>
        </p:spPr>
        <p:txBody>
          <a:bodyPr wrap="square" lIns="91413" tIns="45706" rIns="91413" bIns="45706" rtlCol="0" anchor="ctr">
            <a:noAutofit/>
          </a:bodyPr>
          <a:lstStyle/>
          <a:p>
            <a:pPr algn="ctr" defTabSz="913930"/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Mate </a:t>
            </a:r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20X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  <a:p>
            <a:pPr algn="ctr" defTabSz="913930"/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8.16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日上市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7" name="文本框 153"/>
          <p:cNvSpPr txBox="1"/>
          <p:nvPr/>
        </p:nvSpPr>
        <p:spPr>
          <a:xfrm>
            <a:off x="9065468" y="4676605"/>
            <a:ext cx="1153178" cy="351569"/>
          </a:xfrm>
          <a:prstGeom prst="rect">
            <a:avLst/>
          </a:prstGeom>
          <a:noFill/>
        </p:spPr>
        <p:txBody>
          <a:bodyPr wrap="square" lIns="91413" tIns="45706" rIns="91413" bIns="45706" rtlCol="0" anchor="ctr">
            <a:noAutofit/>
          </a:bodyPr>
          <a:lstStyle/>
          <a:p>
            <a:pPr algn="ctr" defTabSz="913930"/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MATE X</a:t>
            </a:r>
          </a:p>
          <a:p>
            <a:pPr algn="ctr" defTabSz="913930"/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年底前上市 </a:t>
            </a:r>
            <a:endParaRPr 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8" name="Picture 2" descr="http://www.idealdimension.com.cn/images/Partner/Inte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2868" y="2522033"/>
            <a:ext cx="720080" cy="45793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文本框 307"/>
          <p:cNvSpPr txBox="1"/>
          <p:nvPr/>
        </p:nvSpPr>
        <p:spPr>
          <a:xfrm>
            <a:off x="2733703" y="2593031"/>
            <a:ext cx="2879179" cy="415407"/>
          </a:xfrm>
          <a:prstGeom prst="rect">
            <a:avLst/>
          </a:prstGeom>
          <a:noFill/>
        </p:spPr>
        <p:txBody>
          <a:bodyPr wrap="square" lIns="91351" tIns="45675" rIns="91351" bIns="45675" rtlCol="0">
            <a:spAutoFit/>
          </a:bodyPr>
          <a:lstStyle/>
          <a:p>
            <a:pPr defTabSz="1217075">
              <a:lnSpc>
                <a:spcPct val="150000"/>
              </a:lnSpc>
            </a:pPr>
            <a:r>
              <a:rPr lang="zh-CN" altLang="en-US" sz="1400" b="1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高通：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2019.2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月发布并商用</a:t>
            </a:r>
            <a:endParaRPr lang="en-US" altLang="zh-CN" sz="1400" b="1" dirty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90" name="文本框 307"/>
          <p:cNvSpPr txBox="1"/>
          <p:nvPr/>
        </p:nvSpPr>
        <p:spPr>
          <a:xfrm>
            <a:off x="6080048" y="1972145"/>
            <a:ext cx="2890770" cy="415407"/>
          </a:xfrm>
          <a:prstGeom prst="rect">
            <a:avLst/>
          </a:prstGeom>
          <a:noFill/>
        </p:spPr>
        <p:txBody>
          <a:bodyPr wrap="square" lIns="91351" tIns="45675" rIns="91351" bIns="45675" rtlCol="0">
            <a:spAutoFit/>
          </a:bodyPr>
          <a:lstStyle/>
          <a:p>
            <a:pPr defTabSz="1217075">
              <a:lnSpc>
                <a:spcPct val="150000"/>
              </a:lnSpc>
            </a:pP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三星：已发布，即将商用</a:t>
            </a:r>
            <a:endParaRPr lang="en-US" altLang="zh-CN" sz="1400" b="1" dirty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91" name="文本框 307"/>
          <p:cNvSpPr txBox="1"/>
          <p:nvPr/>
        </p:nvSpPr>
        <p:spPr>
          <a:xfrm>
            <a:off x="6044930" y="2530929"/>
            <a:ext cx="1924342" cy="415407"/>
          </a:xfrm>
          <a:prstGeom prst="rect">
            <a:avLst/>
          </a:prstGeom>
          <a:noFill/>
        </p:spPr>
        <p:txBody>
          <a:bodyPr wrap="square" lIns="91351" tIns="45675" rIns="91351" bIns="45675" rtlCol="0">
            <a:spAutoFit/>
          </a:bodyPr>
          <a:lstStyle/>
          <a:p>
            <a:pPr defTabSz="1217444">
              <a:lnSpc>
                <a:spcPct val="150000"/>
              </a:lnSpc>
            </a:pP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已宣布</a:t>
            </a: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放弃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研发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2" name="图片 9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9" r="22333"/>
          <a:stretch/>
        </p:blipFill>
        <p:spPr>
          <a:xfrm>
            <a:off x="3619125" y="5129808"/>
            <a:ext cx="867315" cy="1027571"/>
          </a:xfrm>
          <a:prstGeom prst="rect">
            <a:avLst/>
          </a:prstGeom>
        </p:spPr>
      </p:pic>
      <p:sp>
        <p:nvSpPr>
          <p:cNvPr id="93" name="文本框 159"/>
          <p:cNvSpPr txBox="1"/>
          <p:nvPr/>
        </p:nvSpPr>
        <p:spPr>
          <a:xfrm>
            <a:off x="413541" y="5332913"/>
            <a:ext cx="1415403" cy="1281721"/>
          </a:xfrm>
          <a:prstGeom prst="rect">
            <a:avLst/>
          </a:prstGeom>
          <a:noFill/>
        </p:spPr>
        <p:txBody>
          <a:bodyPr wrap="none" lIns="91413" tIns="45706" rIns="91413" bIns="45706" rtlCol="0">
            <a:spAutoFit/>
          </a:bodyPr>
          <a:lstStyle/>
          <a:p>
            <a:pPr algn="ctr" defTabSz="913564">
              <a:lnSpc>
                <a:spcPts val="3437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其他终端</a:t>
            </a:r>
            <a:endParaRPr lang="en-US" altLang="zh-CN" sz="24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913564"/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  <a:p>
            <a:pPr algn="ctr" defTabSz="913564"/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产品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  <a:p>
            <a:pPr algn="ctr" defTabSz="913564"/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  <a:p>
            <a:pPr algn="ctr" defTabSz="913564"/>
            <a:r>
              <a:rPr lang="zh-CN" altLang="en-US" sz="700" i="1" dirty="0">
                <a:latin typeface="微软雅黑" pitchFamily="34" charset="-122"/>
                <a:ea typeface="微软雅黑" pitchFamily="34" charset="-122"/>
              </a:rPr>
              <a:t>信息来自互联网</a:t>
            </a:r>
            <a:endParaRPr lang="en-US" altLang="zh-CN" sz="1000" i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4" name="图片 9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10306" y="3734990"/>
            <a:ext cx="625623" cy="936890"/>
          </a:xfrm>
          <a:prstGeom prst="rect">
            <a:avLst/>
          </a:prstGeom>
        </p:spPr>
      </p:pic>
      <p:sp>
        <p:nvSpPr>
          <p:cNvPr id="95" name="文本框 161"/>
          <p:cNvSpPr txBox="1"/>
          <p:nvPr/>
        </p:nvSpPr>
        <p:spPr>
          <a:xfrm>
            <a:off x="3071664" y="6257864"/>
            <a:ext cx="1846065" cy="600136"/>
          </a:xfrm>
          <a:prstGeom prst="rect">
            <a:avLst/>
          </a:prstGeom>
          <a:noFill/>
        </p:spPr>
        <p:txBody>
          <a:bodyPr wrap="square" lIns="91413" tIns="45706" rIns="91413" bIns="45706" rtlCol="0" anchor="t">
            <a:spAutoFit/>
          </a:bodyPr>
          <a:lstStyle/>
          <a:p>
            <a:pPr algn="ctr" defTabSz="913564"/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三星 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  <a:p>
            <a:pPr algn="ctr" defTabSz="913564"/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Galaxy S10 5G</a:t>
            </a:r>
          </a:p>
          <a:p>
            <a:pPr algn="ctr" defTabSz="913564"/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日韩国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上市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9" name="文本框 229"/>
          <p:cNvSpPr txBox="1"/>
          <p:nvPr/>
        </p:nvSpPr>
        <p:spPr>
          <a:xfrm>
            <a:off x="9522765" y="6242590"/>
            <a:ext cx="1113936" cy="430859"/>
          </a:xfrm>
          <a:prstGeom prst="rect">
            <a:avLst/>
          </a:prstGeom>
          <a:noFill/>
        </p:spPr>
        <p:txBody>
          <a:bodyPr wrap="square" lIns="91413" tIns="45706" rIns="91413" bIns="45706" rtlCol="0" anchor="t">
            <a:spAutoFit/>
          </a:bodyPr>
          <a:lstStyle/>
          <a:p>
            <a:pPr algn="ctr" defTabSz="913564"/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小米</a:t>
            </a:r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9 Pro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  <a:p>
            <a:pPr algn="ctr" defTabSz="913564"/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10.2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上市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929" y="5157192"/>
            <a:ext cx="1082399" cy="1082430"/>
          </a:xfrm>
          <a:prstGeom prst="rect">
            <a:avLst/>
          </a:prstGeom>
        </p:spPr>
      </p:pic>
      <p:sp>
        <p:nvSpPr>
          <p:cNvPr id="101" name="文本框 231"/>
          <p:cNvSpPr txBox="1"/>
          <p:nvPr/>
        </p:nvSpPr>
        <p:spPr>
          <a:xfrm>
            <a:off x="10584135" y="6269974"/>
            <a:ext cx="1233667" cy="430859"/>
          </a:xfrm>
          <a:prstGeom prst="rect">
            <a:avLst/>
          </a:prstGeom>
          <a:noFill/>
        </p:spPr>
        <p:txBody>
          <a:bodyPr wrap="square" lIns="91413" tIns="45706" rIns="91413" bIns="45706" rtlCol="0" anchor="t">
            <a:spAutoFit/>
          </a:bodyPr>
          <a:lstStyle/>
          <a:p>
            <a:pPr algn="ctr"/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OPPO Find X2</a:t>
            </a:r>
          </a:p>
          <a:p>
            <a:pPr algn="ctr"/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Q4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上市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6" name="图片 10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78498" y="5129808"/>
            <a:ext cx="658343" cy="1018115"/>
          </a:xfrm>
          <a:prstGeom prst="rect">
            <a:avLst/>
          </a:prstGeom>
        </p:spPr>
      </p:pic>
      <p:sp>
        <p:nvSpPr>
          <p:cNvPr id="107" name="文本框 237"/>
          <p:cNvSpPr txBox="1"/>
          <p:nvPr/>
        </p:nvSpPr>
        <p:spPr>
          <a:xfrm>
            <a:off x="4295800" y="6242590"/>
            <a:ext cx="1566084" cy="615410"/>
          </a:xfrm>
          <a:prstGeom prst="rect">
            <a:avLst/>
          </a:prstGeom>
          <a:noFill/>
        </p:spPr>
        <p:txBody>
          <a:bodyPr wrap="square" lIns="91413" tIns="45706" rIns="91413" bIns="45706" rtlCol="0" anchor="t">
            <a:spAutoFit/>
          </a:bodyPr>
          <a:lstStyle>
            <a:defPPr>
              <a:defRPr lang="zh-CN"/>
            </a:defPPr>
            <a:lvl1pPr algn="ctr">
              <a:defRPr sz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100" dirty="0">
                <a:solidFill>
                  <a:schemeClr val="tx1"/>
                </a:solidFill>
              </a:rPr>
              <a:t>LG</a:t>
            </a:r>
          </a:p>
          <a:p>
            <a:r>
              <a:rPr lang="en-US" altLang="zh-CN" sz="1100" dirty="0" err="1">
                <a:solidFill>
                  <a:schemeClr val="tx1"/>
                </a:solidFill>
              </a:rPr>
              <a:t>ThinkQ</a:t>
            </a:r>
            <a:r>
              <a:rPr lang="en-US" altLang="zh-CN" sz="1100" dirty="0">
                <a:solidFill>
                  <a:schemeClr val="tx1"/>
                </a:solidFill>
              </a:rPr>
              <a:t> V50 5G</a:t>
            </a:r>
          </a:p>
          <a:p>
            <a:r>
              <a:rPr lang="en-US" altLang="zh-CN" sz="1100" dirty="0" smtClean="0">
                <a:solidFill>
                  <a:schemeClr val="tx1"/>
                </a:solidFill>
              </a:rPr>
              <a:t>4</a:t>
            </a:r>
            <a:r>
              <a:rPr lang="zh-CN" altLang="en-US" sz="1100" dirty="0">
                <a:solidFill>
                  <a:schemeClr val="tx1"/>
                </a:solidFill>
              </a:rPr>
              <a:t>月</a:t>
            </a:r>
            <a:r>
              <a:rPr lang="en-US" altLang="zh-CN" sz="1100" dirty="0">
                <a:solidFill>
                  <a:schemeClr val="tx1"/>
                </a:solidFill>
              </a:rPr>
              <a:t>15</a:t>
            </a:r>
            <a:r>
              <a:rPr lang="zh-CN" altLang="en-US" sz="1100" dirty="0">
                <a:solidFill>
                  <a:schemeClr val="tx1"/>
                </a:solidFill>
              </a:rPr>
              <a:t>韩国上市</a:t>
            </a:r>
            <a:endParaRPr lang="en-US" altLang="zh-CN" sz="1100" dirty="0">
              <a:solidFill>
                <a:schemeClr val="tx1"/>
              </a:solidFill>
            </a:endParaRPr>
          </a:p>
        </p:txBody>
      </p:sp>
      <p:pic>
        <p:nvPicPr>
          <p:cNvPr id="110" name="图片 10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262955" y="3698533"/>
            <a:ext cx="515925" cy="926780"/>
          </a:xfrm>
          <a:prstGeom prst="rect">
            <a:avLst/>
          </a:prstGeom>
        </p:spPr>
      </p:pic>
      <p:sp>
        <p:nvSpPr>
          <p:cNvPr id="111" name="文本框 241"/>
          <p:cNvSpPr txBox="1"/>
          <p:nvPr/>
        </p:nvSpPr>
        <p:spPr>
          <a:xfrm>
            <a:off x="10083275" y="4676605"/>
            <a:ext cx="1088705" cy="261582"/>
          </a:xfrm>
          <a:prstGeom prst="rect">
            <a:avLst/>
          </a:prstGeom>
          <a:noFill/>
        </p:spPr>
        <p:txBody>
          <a:bodyPr wrap="none" lIns="91413" tIns="45706" rIns="91413" bIns="45706" rtlCol="0">
            <a:spAutoFit/>
          </a:bodyPr>
          <a:lstStyle/>
          <a:p>
            <a:pPr defTabSz="913564"/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5G CPE (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室外</a:t>
            </a:r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)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82" y="1881501"/>
            <a:ext cx="1011374" cy="50605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82" y="2522032"/>
            <a:ext cx="1011374" cy="45793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78" y="1918574"/>
            <a:ext cx="1363467" cy="46869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" name="文本框 307"/>
          <p:cNvSpPr txBox="1"/>
          <p:nvPr/>
        </p:nvSpPr>
        <p:spPr>
          <a:xfrm>
            <a:off x="9708372" y="1950242"/>
            <a:ext cx="2360550" cy="415407"/>
          </a:xfrm>
          <a:prstGeom prst="rect">
            <a:avLst/>
          </a:prstGeom>
          <a:noFill/>
        </p:spPr>
        <p:txBody>
          <a:bodyPr wrap="square" lIns="91351" tIns="45675" rIns="91351" bIns="45675" rtlCol="0">
            <a:spAutoFit/>
          </a:bodyPr>
          <a:lstStyle/>
          <a:p>
            <a:pPr defTabSz="1217075">
              <a:lnSpc>
                <a:spcPct val="150000"/>
              </a:lnSpc>
            </a:pP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联发科：已发布，未商用</a:t>
            </a:r>
            <a:endParaRPr lang="en-US" altLang="zh-CN" sz="1400" b="1" dirty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116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78" y="2548209"/>
            <a:ext cx="1363467" cy="47775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" name="文本框 307"/>
          <p:cNvSpPr txBox="1"/>
          <p:nvPr/>
        </p:nvSpPr>
        <p:spPr>
          <a:xfrm>
            <a:off x="9738522" y="2579384"/>
            <a:ext cx="2360550" cy="415407"/>
          </a:xfrm>
          <a:prstGeom prst="rect">
            <a:avLst/>
          </a:prstGeom>
          <a:noFill/>
        </p:spPr>
        <p:txBody>
          <a:bodyPr wrap="square" lIns="91351" tIns="45675" rIns="91351" bIns="45675" rtlCol="0">
            <a:spAutoFit/>
          </a:bodyPr>
          <a:lstStyle/>
          <a:p>
            <a:pPr defTabSz="1217075">
              <a:lnSpc>
                <a:spcPct val="150000"/>
              </a:lnSpc>
            </a:pPr>
            <a:r>
              <a:rPr lang="zh-CN" altLang="en-US" sz="1400" b="1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紫光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：已发布，未商用</a:t>
            </a:r>
            <a:endParaRPr lang="en-US" altLang="zh-CN" sz="1400" b="1" dirty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72" y="5129808"/>
            <a:ext cx="924774" cy="108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" name="文本框 229"/>
          <p:cNvSpPr txBox="1"/>
          <p:nvPr/>
        </p:nvSpPr>
        <p:spPr>
          <a:xfrm>
            <a:off x="5723937" y="6242590"/>
            <a:ext cx="1312918" cy="430859"/>
          </a:xfrm>
          <a:prstGeom prst="rect">
            <a:avLst/>
          </a:prstGeom>
          <a:noFill/>
        </p:spPr>
        <p:txBody>
          <a:bodyPr wrap="square" lIns="91413" tIns="45706" rIns="91413" bIns="45706" rtlCol="0" anchor="t">
            <a:spAutoFit/>
          </a:bodyPr>
          <a:lstStyle/>
          <a:p>
            <a:pPr algn="ctr" defTabSz="913564"/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中兴天机</a:t>
            </a:r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  <a:p>
            <a:pPr algn="ctr" defTabSz="913564"/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5.7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日上市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33" y="3770956"/>
            <a:ext cx="709744" cy="89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30" y="5129808"/>
            <a:ext cx="1034660" cy="11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文本框 229"/>
          <p:cNvSpPr txBox="1"/>
          <p:nvPr/>
        </p:nvSpPr>
        <p:spPr>
          <a:xfrm>
            <a:off x="7082325" y="6242590"/>
            <a:ext cx="1312918" cy="430859"/>
          </a:xfrm>
          <a:prstGeom prst="rect">
            <a:avLst/>
          </a:prstGeom>
          <a:noFill/>
        </p:spPr>
        <p:txBody>
          <a:bodyPr wrap="square" lIns="91413" tIns="45706" rIns="91413" bIns="45706" rtlCol="0" anchor="t">
            <a:spAutoFit/>
          </a:bodyPr>
          <a:lstStyle/>
          <a:p>
            <a:pPr algn="ctr" defTabSz="913564"/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VIVO </a:t>
            </a:r>
            <a:r>
              <a:rPr lang="en-US" altLang="zh-CN" sz="1100" dirty="0" err="1" smtClean="0">
                <a:latin typeface="微软雅黑" pitchFamily="34" charset="-122"/>
                <a:ea typeface="微软雅黑" pitchFamily="34" charset="-122"/>
              </a:rPr>
              <a:t>iQOD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  <a:p>
            <a:pPr algn="ctr" defTabSz="913564"/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9.1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日上市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023" y="3754799"/>
            <a:ext cx="758825" cy="90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图片 11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r="50228"/>
          <a:stretch/>
        </p:blipFill>
        <p:spPr>
          <a:xfrm>
            <a:off x="2304136" y="3718661"/>
            <a:ext cx="598534" cy="9963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0" name="文本框 134"/>
          <p:cNvSpPr txBox="1"/>
          <p:nvPr/>
        </p:nvSpPr>
        <p:spPr>
          <a:xfrm>
            <a:off x="2073879" y="4676605"/>
            <a:ext cx="1024739" cy="261582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algn="ctr" defTabSz="913564"/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5G CPE 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一代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812" y="5129808"/>
            <a:ext cx="935144" cy="11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文本框 229"/>
          <p:cNvSpPr txBox="1"/>
          <p:nvPr/>
        </p:nvSpPr>
        <p:spPr>
          <a:xfrm>
            <a:off x="8371575" y="6242590"/>
            <a:ext cx="1312918" cy="430859"/>
          </a:xfrm>
          <a:prstGeom prst="rect">
            <a:avLst/>
          </a:prstGeom>
          <a:noFill/>
        </p:spPr>
        <p:txBody>
          <a:bodyPr wrap="square" lIns="91413" tIns="45706" rIns="91413" bIns="45706" rtlCol="0" anchor="t">
            <a:spAutoFit/>
          </a:bodyPr>
          <a:lstStyle/>
          <a:p>
            <a:pPr algn="ctr" defTabSz="913564"/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VIVO NEX3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  <a:p>
            <a:pPr algn="ctr" defTabSz="913564"/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9.15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日上市</a:t>
            </a:r>
            <a:endParaRPr lang="zh-CN" altLang="en-US" sz="11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5129808"/>
            <a:ext cx="940301" cy="108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灯片编号占位符 23"/>
          <p:cNvSpPr txBox="1"/>
          <p:nvPr/>
        </p:nvSpPr>
        <p:spPr>
          <a:xfrm>
            <a:off x="11446933" y="6492876"/>
            <a:ext cx="74506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CB3C-E48C-4C41-9D02-F419BD0943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4" name="图片 83"/>
          <p:cNvPicPr/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063552" y="5085184"/>
            <a:ext cx="1152128" cy="106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文本框 161"/>
          <p:cNvSpPr txBox="1"/>
          <p:nvPr/>
        </p:nvSpPr>
        <p:spPr>
          <a:xfrm>
            <a:off x="1703512" y="6309320"/>
            <a:ext cx="1846065" cy="261582"/>
          </a:xfrm>
          <a:prstGeom prst="rect">
            <a:avLst/>
          </a:prstGeom>
          <a:noFill/>
        </p:spPr>
        <p:txBody>
          <a:bodyPr wrap="square" lIns="91413" tIns="45706" rIns="91413" bIns="45706" rtlCol="0" anchor="t">
            <a:spAutoFit/>
          </a:bodyPr>
          <a:lstStyle/>
          <a:p>
            <a:pPr algn="ctr" defTabSz="913564"/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中国联通先锋者</a:t>
            </a:r>
            <a:r>
              <a:rPr lang="en-US" altLang="zh-CN" sz="1100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100" dirty="0" smtClean="0">
                <a:latin typeface="微软雅黑" pitchFamily="34" charset="-122"/>
                <a:ea typeface="微软雅黑" pitchFamily="34" charset="-122"/>
              </a:rPr>
              <a:t>号</a:t>
            </a:r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12828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extBox 5"/>
          <p:cNvSpPr txBox="1"/>
          <p:nvPr/>
        </p:nvSpPr>
        <p:spPr>
          <a:xfrm>
            <a:off x="20189" y="908720"/>
            <a:ext cx="12037703" cy="2154432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marL="342882" indent="-342882" defTabSz="81270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M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ulti-Access </a:t>
            </a: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E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dge </a:t>
            </a: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C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omputing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：多接入（</a:t>
            </a:r>
            <a:r>
              <a:rPr lang="en-US" altLang="zh-CN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5G/4G/</a:t>
            </a:r>
            <a:r>
              <a:rPr lang="en-US" altLang="zh-CN" sz="2000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r>
              <a:rPr lang="en-US" altLang="zh-CN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有线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）边缘计算</a:t>
            </a: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等各种物联网应用场景</a:t>
            </a: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882" indent="-342882" defTabSz="8127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itchFamily="34" charset="-122"/>
              </a:rPr>
              <a:t>移动互联网驱动</a:t>
            </a:r>
            <a:r>
              <a:rPr lang="en-US" altLang="zh-CN" sz="2000" dirty="0">
                <a:latin typeface="微软雅黑" panose="020B0503020204020204" pitchFamily="34" charset="-122"/>
                <a:ea typeface="微软雅黑" pitchFamily="34" charset="-122"/>
              </a:rPr>
              <a:t>ICT</a:t>
            </a:r>
            <a:r>
              <a:rPr lang="zh-CN" altLang="en-US" sz="2000" dirty="0">
                <a:latin typeface="微软雅黑" panose="020B0503020204020204" pitchFamily="34" charset="-122"/>
                <a:ea typeface="微软雅黑" pitchFamily="34" charset="-122"/>
              </a:rPr>
              <a:t>融合，</a:t>
            </a:r>
            <a:r>
              <a:rPr lang="en-US" altLang="zh-CN" sz="2000" dirty="0">
                <a:latin typeface="微软雅黑" panose="020B0503020204020204" pitchFamily="34" charset="-122"/>
                <a:ea typeface="微软雅黑" pitchFamily="34" charset="-122"/>
              </a:rPr>
              <a:t>5G</a:t>
            </a:r>
            <a:r>
              <a:rPr lang="zh-CN" altLang="en-US" sz="2000" dirty="0">
                <a:latin typeface="微软雅黑" panose="020B0503020204020204" pitchFamily="34" charset="-122"/>
                <a:ea typeface="微软雅黑" pitchFamily="34" charset="-122"/>
              </a:rPr>
              <a:t>面向跨行业全业务方向发展，现有网络垂直封闭烟囱式架构不能满足低时延</a:t>
            </a:r>
            <a:r>
              <a:rPr lang="en-US" altLang="zh-CN" sz="2000" dirty="0">
                <a:latin typeface="微软雅黑" panose="020B0503020204020204" pitchFamily="34" charset="-122"/>
                <a:ea typeface="微软雅黑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itchFamily="34" charset="-122"/>
              </a:rPr>
              <a:t>高带宽等业务需求，网络需面向全云化演进，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itchFamily="34" charset="-122"/>
              </a:rPr>
              <a:t>MEC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itchFamily="34" charset="-122"/>
              </a:rPr>
              <a:t>实现本地化泄流与云服务提供</a:t>
            </a:r>
          </a:p>
          <a:p>
            <a:pPr defTabSz="812700"/>
            <a:endParaRPr lang="en-US" altLang="zh-CN" sz="21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812700"/>
            <a:endParaRPr lang="en-US" altLang="zh-CN" sz="2100" dirty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9496" y="5664412"/>
            <a:ext cx="3049731" cy="1124960"/>
            <a:chOff x="449497" y="5556907"/>
            <a:chExt cx="2766183" cy="1124960"/>
          </a:xfrm>
        </p:grpSpPr>
        <p:sp>
          <p:nvSpPr>
            <p:cNvPr id="430" name="圆角矩形 429"/>
            <p:cNvSpPr/>
            <p:nvPr/>
          </p:nvSpPr>
          <p:spPr>
            <a:xfrm>
              <a:off x="449497" y="5556907"/>
              <a:ext cx="2766183" cy="104462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1" name="TextBox 274"/>
            <p:cNvSpPr txBox="1"/>
            <p:nvPr/>
          </p:nvSpPr>
          <p:spPr>
            <a:xfrm>
              <a:off x="521505" y="5658407"/>
              <a:ext cx="2679589" cy="1023460"/>
            </a:xfrm>
            <a:prstGeom prst="round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/>
            <a:p>
              <a:pPr algn="just"/>
              <a:r>
                <a:rPr kumimoji="1" lang="zh-CN" altLang="en-US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低时延</a:t>
              </a:r>
              <a:r>
                <a:rPr kumimoji="1" lang="zh-CN" altLang="en-US" sz="2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：</a:t>
              </a:r>
              <a:r>
                <a:rPr kumimoji="1"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缩短端到端业务时延，提升用户感知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655842" y="5696747"/>
            <a:ext cx="3102012" cy="1044623"/>
            <a:chOff x="4727848" y="5589240"/>
            <a:chExt cx="2766183" cy="1044623"/>
          </a:xfrm>
        </p:grpSpPr>
        <p:sp>
          <p:nvSpPr>
            <p:cNvPr id="429" name="圆角矩形 428"/>
            <p:cNvSpPr/>
            <p:nvPr/>
          </p:nvSpPr>
          <p:spPr>
            <a:xfrm>
              <a:off x="4727848" y="5589240"/>
              <a:ext cx="2766183" cy="104462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2" name="TextBox 281"/>
            <p:cNvSpPr txBox="1"/>
            <p:nvPr/>
          </p:nvSpPr>
          <p:spPr>
            <a:xfrm>
              <a:off x="4799493" y="5721760"/>
              <a:ext cx="2664801" cy="79546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kumimoji="1" lang="zh-CN" altLang="en-US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高带宽：</a:t>
              </a:r>
              <a:r>
                <a:rPr kumimoji="1"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缩短大带宽业务对传输资源的占用，降成本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760299" y="5660237"/>
            <a:ext cx="2982207" cy="1044623"/>
            <a:chOff x="8976320" y="5589240"/>
            <a:chExt cx="2766183" cy="1044623"/>
          </a:xfrm>
        </p:grpSpPr>
        <p:sp>
          <p:nvSpPr>
            <p:cNvPr id="428" name="圆角矩形 427"/>
            <p:cNvSpPr/>
            <p:nvPr/>
          </p:nvSpPr>
          <p:spPr>
            <a:xfrm>
              <a:off x="8976320" y="5589240"/>
              <a:ext cx="2766183" cy="104462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3" name="TextBox 282"/>
            <p:cNvSpPr txBox="1"/>
            <p:nvPr/>
          </p:nvSpPr>
          <p:spPr>
            <a:xfrm>
              <a:off x="9062915" y="5662259"/>
              <a:ext cx="2538794" cy="79546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kumimoji="1" lang="zh-CN" altLang="en-US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本地化</a:t>
              </a:r>
              <a:r>
                <a:rPr kumimoji="1" lang="en-US" altLang="zh-CN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kumimoji="1" lang="zh-CN" altLang="en-US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安全：</a:t>
              </a:r>
              <a:r>
                <a:rPr kumimoji="1" lang="zh-CN" altLang="en-US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面向垂直行业市场，快速推出新业务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8683" y="2384376"/>
            <a:ext cx="12173531" cy="3287477"/>
            <a:chOff x="-48683" y="2132856"/>
            <a:chExt cx="12173531" cy="3287477"/>
          </a:xfrm>
        </p:grpSpPr>
        <p:sp>
          <p:nvSpPr>
            <p:cNvPr id="434" name="Rectangle 4"/>
            <p:cNvSpPr/>
            <p:nvPr/>
          </p:nvSpPr>
          <p:spPr>
            <a:xfrm>
              <a:off x="75333" y="2132856"/>
              <a:ext cx="12049515" cy="323040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1424" tIns="71424" rIns="71998" bIns="71998" rtlCol="0" anchor="t" anchorCtr="0"/>
            <a:lstStyle/>
            <a:p>
              <a:pPr algn="ctr"/>
              <a:endParaRPr lang="en-US" sz="1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49" name="直接连接符 148"/>
            <p:cNvCxnSpPr/>
            <p:nvPr/>
          </p:nvCxnSpPr>
          <p:spPr bwMode="auto">
            <a:xfrm flipV="1">
              <a:off x="752468" y="4650965"/>
              <a:ext cx="9025003" cy="15963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ysDash"/>
              <a:headEnd type="none" w="med" len="med"/>
              <a:tailEnd type="triangle" w="med" len="med"/>
            </a:ln>
            <a:effectLst/>
          </p:spPr>
        </p:cxnSp>
        <p:cxnSp>
          <p:nvCxnSpPr>
            <p:cNvPr id="150" name="直接连接符 149"/>
            <p:cNvCxnSpPr>
              <a:stCxn id="221" idx="3"/>
            </p:cNvCxnSpPr>
            <p:nvPr/>
          </p:nvCxnSpPr>
          <p:spPr bwMode="auto">
            <a:xfrm flipV="1">
              <a:off x="725071" y="4447765"/>
              <a:ext cx="9025003" cy="15963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grpSp>
          <p:nvGrpSpPr>
            <p:cNvPr id="151" name="组合 150"/>
            <p:cNvGrpSpPr/>
            <p:nvPr/>
          </p:nvGrpSpPr>
          <p:grpSpPr>
            <a:xfrm>
              <a:off x="3679977" y="3390255"/>
              <a:ext cx="3427640" cy="1551263"/>
              <a:chOff x="2555452" y="3264273"/>
              <a:chExt cx="2570730" cy="1163447"/>
            </a:xfrm>
          </p:grpSpPr>
          <p:sp>
            <p:nvSpPr>
              <p:cNvPr id="152" name="Freeform 6"/>
              <p:cNvSpPr>
                <a:spLocks/>
              </p:cNvSpPr>
              <p:nvPr/>
            </p:nvSpPr>
            <p:spPr bwMode="auto">
              <a:xfrm>
                <a:off x="2555452" y="3264273"/>
                <a:ext cx="2570730" cy="1163447"/>
              </a:xfrm>
              <a:custGeom>
                <a:avLst/>
                <a:gdLst>
                  <a:gd name="T0" fmla="*/ 637 w 754"/>
                  <a:gd name="T1" fmla="*/ 407 h 415"/>
                  <a:gd name="T2" fmla="*/ 92 w 754"/>
                  <a:gd name="T3" fmla="*/ 403 h 415"/>
                  <a:gd name="T4" fmla="*/ 15 w 754"/>
                  <a:gd name="T5" fmla="*/ 290 h 415"/>
                  <a:gd name="T6" fmla="*/ 139 w 754"/>
                  <a:gd name="T7" fmla="*/ 204 h 415"/>
                  <a:gd name="T8" fmla="*/ 287 w 754"/>
                  <a:gd name="T9" fmla="*/ 26 h 415"/>
                  <a:gd name="T10" fmla="*/ 504 w 754"/>
                  <a:gd name="T11" fmla="*/ 122 h 415"/>
                  <a:gd name="T12" fmla="*/ 650 w 754"/>
                  <a:gd name="T13" fmla="*/ 119 h 415"/>
                  <a:gd name="T14" fmla="*/ 678 w 754"/>
                  <a:gd name="T15" fmla="*/ 244 h 415"/>
                  <a:gd name="T16" fmla="*/ 742 w 754"/>
                  <a:gd name="T17" fmla="*/ 336 h 415"/>
                  <a:gd name="T18" fmla="*/ 637 w 754"/>
                  <a:gd name="T19" fmla="*/ 407 h 415"/>
                  <a:gd name="connsiteX0" fmla="*/ 8448 w 10000"/>
                  <a:gd name="connsiteY0" fmla="*/ 9807 h 10000"/>
                  <a:gd name="connsiteX1" fmla="*/ 1220 w 10000"/>
                  <a:gd name="connsiteY1" fmla="*/ 9711 h 10000"/>
                  <a:gd name="connsiteX2" fmla="*/ 199 w 10000"/>
                  <a:gd name="connsiteY2" fmla="*/ 6988 h 10000"/>
                  <a:gd name="connsiteX3" fmla="*/ 1470 w 10000"/>
                  <a:gd name="connsiteY3" fmla="*/ 4211 h 10000"/>
                  <a:gd name="connsiteX4" fmla="*/ 3806 w 10000"/>
                  <a:gd name="connsiteY4" fmla="*/ 627 h 10000"/>
                  <a:gd name="connsiteX5" fmla="*/ 6684 w 10000"/>
                  <a:gd name="connsiteY5" fmla="*/ 2940 h 10000"/>
                  <a:gd name="connsiteX6" fmla="*/ 8621 w 10000"/>
                  <a:gd name="connsiteY6" fmla="*/ 2867 h 10000"/>
                  <a:gd name="connsiteX7" fmla="*/ 8992 w 10000"/>
                  <a:gd name="connsiteY7" fmla="*/ 5880 h 10000"/>
                  <a:gd name="connsiteX8" fmla="*/ 9841 w 10000"/>
                  <a:gd name="connsiteY8" fmla="*/ 8096 h 10000"/>
                  <a:gd name="connsiteX9" fmla="*/ 8448 w 10000"/>
                  <a:gd name="connsiteY9" fmla="*/ 9807 h 10000"/>
                  <a:gd name="connsiteX0" fmla="*/ 8448 w 10000"/>
                  <a:gd name="connsiteY0" fmla="*/ 9807 h 10000"/>
                  <a:gd name="connsiteX1" fmla="*/ 1220 w 10000"/>
                  <a:gd name="connsiteY1" fmla="*/ 9711 h 10000"/>
                  <a:gd name="connsiteX2" fmla="*/ 199 w 10000"/>
                  <a:gd name="connsiteY2" fmla="*/ 6988 h 10000"/>
                  <a:gd name="connsiteX3" fmla="*/ 1470 w 10000"/>
                  <a:gd name="connsiteY3" fmla="*/ 4211 h 10000"/>
                  <a:gd name="connsiteX4" fmla="*/ 3806 w 10000"/>
                  <a:gd name="connsiteY4" fmla="*/ 627 h 10000"/>
                  <a:gd name="connsiteX5" fmla="*/ 6684 w 10000"/>
                  <a:gd name="connsiteY5" fmla="*/ 2940 h 10000"/>
                  <a:gd name="connsiteX6" fmla="*/ 8621 w 10000"/>
                  <a:gd name="connsiteY6" fmla="*/ 2867 h 10000"/>
                  <a:gd name="connsiteX7" fmla="*/ 9353 w 10000"/>
                  <a:gd name="connsiteY7" fmla="*/ 5815 h 10000"/>
                  <a:gd name="connsiteX8" fmla="*/ 9841 w 10000"/>
                  <a:gd name="connsiteY8" fmla="*/ 8096 h 10000"/>
                  <a:gd name="connsiteX9" fmla="*/ 8448 w 10000"/>
                  <a:gd name="connsiteY9" fmla="*/ 9807 h 10000"/>
                  <a:gd name="connsiteX0" fmla="*/ 8448 w 10000"/>
                  <a:gd name="connsiteY0" fmla="*/ 9807 h 10000"/>
                  <a:gd name="connsiteX1" fmla="*/ 1220 w 10000"/>
                  <a:gd name="connsiteY1" fmla="*/ 9711 h 10000"/>
                  <a:gd name="connsiteX2" fmla="*/ 199 w 10000"/>
                  <a:gd name="connsiteY2" fmla="*/ 6988 h 10000"/>
                  <a:gd name="connsiteX3" fmla="*/ 1638 w 10000"/>
                  <a:gd name="connsiteY3" fmla="*/ 4336 h 10000"/>
                  <a:gd name="connsiteX4" fmla="*/ 3806 w 10000"/>
                  <a:gd name="connsiteY4" fmla="*/ 627 h 10000"/>
                  <a:gd name="connsiteX5" fmla="*/ 6684 w 10000"/>
                  <a:gd name="connsiteY5" fmla="*/ 2940 h 10000"/>
                  <a:gd name="connsiteX6" fmla="*/ 8621 w 10000"/>
                  <a:gd name="connsiteY6" fmla="*/ 2867 h 10000"/>
                  <a:gd name="connsiteX7" fmla="*/ 9353 w 10000"/>
                  <a:gd name="connsiteY7" fmla="*/ 5815 h 10000"/>
                  <a:gd name="connsiteX8" fmla="*/ 9841 w 10000"/>
                  <a:gd name="connsiteY8" fmla="*/ 8096 h 10000"/>
                  <a:gd name="connsiteX9" fmla="*/ 8448 w 10000"/>
                  <a:gd name="connsiteY9" fmla="*/ 9807 h 10000"/>
                  <a:gd name="connsiteX0" fmla="*/ 8448 w 10000"/>
                  <a:gd name="connsiteY0" fmla="*/ 9807 h 10000"/>
                  <a:gd name="connsiteX1" fmla="*/ 1220 w 10000"/>
                  <a:gd name="connsiteY1" fmla="*/ 9711 h 10000"/>
                  <a:gd name="connsiteX2" fmla="*/ 199 w 10000"/>
                  <a:gd name="connsiteY2" fmla="*/ 6988 h 10000"/>
                  <a:gd name="connsiteX3" fmla="*/ 1638 w 10000"/>
                  <a:gd name="connsiteY3" fmla="*/ 4336 h 10000"/>
                  <a:gd name="connsiteX4" fmla="*/ 3806 w 10000"/>
                  <a:gd name="connsiteY4" fmla="*/ 627 h 10000"/>
                  <a:gd name="connsiteX5" fmla="*/ 6684 w 10000"/>
                  <a:gd name="connsiteY5" fmla="*/ 2940 h 10000"/>
                  <a:gd name="connsiteX6" fmla="*/ 8621 w 10000"/>
                  <a:gd name="connsiteY6" fmla="*/ 2867 h 10000"/>
                  <a:gd name="connsiteX7" fmla="*/ 9054 w 10000"/>
                  <a:gd name="connsiteY7" fmla="*/ 5692 h 10000"/>
                  <a:gd name="connsiteX8" fmla="*/ 9841 w 10000"/>
                  <a:gd name="connsiteY8" fmla="*/ 8096 h 10000"/>
                  <a:gd name="connsiteX9" fmla="*/ 8448 w 10000"/>
                  <a:gd name="connsiteY9" fmla="*/ 980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0" h="10000">
                    <a:moveTo>
                      <a:pt x="8448" y="9807"/>
                    </a:moveTo>
                    <a:lnTo>
                      <a:pt x="1220" y="9711"/>
                    </a:lnTo>
                    <a:cubicBezTo>
                      <a:pt x="1220" y="9711"/>
                      <a:pt x="0" y="9253"/>
                      <a:pt x="199" y="6988"/>
                    </a:cubicBezTo>
                    <a:cubicBezTo>
                      <a:pt x="424" y="4530"/>
                      <a:pt x="1638" y="4336"/>
                      <a:pt x="1638" y="4336"/>
                    </a:cubicBezTo>
                    <a:cubicBezTo>
                      <a:pt x="1638" y="4336"/>
                      <a:pt x="1711" y="1277"/>
                      <a:pt x="3806" y="627"/>
                    </a:cubicBezTo>
                    <a:cubicBezTo>
                      <a:pt x="5849" y="0"/>
                      <a:pt x="6684" y="2940"/>
                      <a:pt x="6684" y="2940"/>
                    </a:cubicBezTo>
                    <a:cubicBezTo>
                      <a:pt x="6684" y="2940"/>
                      <a:pt x="7732" y="1542"/>
                      <a:pt x="8621" y="2867"/>
                    </a:cubicBezTo>
                    <a:cubicBezTo>
                      <a:pt x="9363" y="3952"/>
                      <a:pt x="9054" y="5692"/>
                      <a:pt x="9054" y="5692"/>
                    </a:cubicBezTo>
                    <a:cubicBezTo>
                      <a:pt x="9054" y="5692"/>
                      <a:pt x="10000" y="6361"/>
                      <a:pt x="9841" y="8096"/>
                    </a:cubicBezTo>
                    <a:cubicBezTo>
                      <a:pt x="9668" y="10000"/>
                      <a:pt x="8448" y="9807"/>
                      <a:pt x="8448" y="9807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2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34289" tIns="17144" rIns="34289" bIns="17144" numCol="1" anchor="t" anchorCtr="0" compatLnSpc="1">
                <a:prstTxWarp prst="textNoShape">
                  <a:avLst/>
                </a:prstTxWarp>
              </a:bodyPr>
              <a:lstStyle/>
              <a:p>
                <a:pPr defTabSz="914309">
                  <a:defRPr/>
                </a:pPr>
                <a:endParaRPr lang="zh-CN" altLang="en-US" sz="1300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grpSp>
            <p:nvGrpSpPr>
              <p:cNvPr id="153" name="组合 152"/>
              <p:cNvGrpSpPr/>
              <p:nvPr/>
            </p:nvGrpSpPr>
            <p:grpSpPr>
              <a:xfrm>
                <a:off x="2798024" y="3859887"/>
                <a:ext cx="2088231" cy="536926"/>
                <a:chOff x="2698151" y="595201"/>
                <a:chExt cx="2088231" cy="536926"/>
              </a:xfrm>
            </p:grpSpPr>
            <p:sp>
              <p:nvSpPr>
                <p:cNvPr id="158" name="AutoShape 96"/>
                <p:cNvSpPr>
                  <a:spLocks noChangeArrowheads="1"/>
                </p:cNvSpPr>
                <p:nvPr/>
              </p:nvSpPr>
              <p:spPr bwMode="auto">
                <a:xfrm>
                  <a:off x="2698151" y="621795"/>
                  <a:ext cx="2088231" cy="510332"/>
                </a:xfrm>
                <a:prstGeom prst="parallelogram">
                  <a:avLst>
                    <a:gd name="adj" fmla="val 78691"/>
                  </a:avLst>
                </a:prstGeom>
                <a:solidFill>
                  <a:srgbClr val="DDDDDD"/>
                </a:solidFill>
                <a:ln>
                  <a:noFill/>
                </a:ln>
                <a:effectLst>
                  <a:outerShdw dist="40161" dir="4293903" algn="ctr" rotWithShape="0">
                    <a:srgbClr val="EEECE1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1pPr>
                  <a:lvl2pPr marL="457123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2pPr>
                  <a:lvl3pPr marL="91424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3pPr>
                  <a:lvl4pPr marL="1371368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4pPr>
                  <a:lvl5pPr marL="182849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5pPr>
                  <a:lvl6pPr marL="2285613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6pPr>
                  <a:lvl7pPr marL="2742736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7pPr>
                  <a:lvl8pPr marL="3199858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8pPr>
                  <a:lvl9pPr marL="3656981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9pPr>
                </a:lstStyle>
                <a:p>
                  <a:pPr defTabSz="1219110">
                    <a:defRPr/>
                  </a:pPr>
                  <a:endParaRPr lang="zh-CN" altLang="en-US" sz="24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3169579" y="924948"/>
                  <a:ext cx="737908" cy="502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1pPr>
                  <a:lvl2pPr marL="457123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2pPr>
                  <a:lvl3pPr marL="91424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3pPr>
                  <a:lvl4pPr marL="1371368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4pPr>
                  <a:lvl5pPr marL="182849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5pPr>
                  <a:lvl6pPr marL="2285613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6pPr>
                  <a:lvl7pPr marL="2742736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7pPr>
                  <a:lvl8pPr marL="3199858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8pPr>
                  <a:lvl9pPr marL="3656981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9pPr>
                </a:lstStyle>
                <a:p>
                  <a:pPr defTabSz="1219110">
                    <a:defRPr/>
                  </a:pPr>
                  <a:endParaRPr lang="zh-CN" altLang="en-US" sz="24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0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3169579" y="823268"/>
                  <a:ext cx="108762" cy="101680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1pPr>
                  <a:lvl2pPr marL="457123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2pPr>
                  <a:lvl3pPr marL="91424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3pPr>
                  <a:lvl4pPr marL="1371368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4pPr>
                  <a:lvl5pPr marL="182849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5pPr>
                  <a:lvl6pPr marL="2285613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6pPr>
                  <a:lvl7pPr marL="2742736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7pPr>
                  <a:lvl8pPr marL="3199858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8pPr>
                  <a:lvl9pPr marL="3656981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9pPr>
                </a:lstStyle>
                <a:p>
                  <a:pPr defTabSz="1219110">
                    <a:defRPr/>
                  </a:pPr>
                  <a:endParaRPr lang="zh-CN" altLang="en-US" sz="240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1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599607" y="819467"/>
                  <a:ext cx="87010" cy="105481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1pPr>
                  <a:lvl2pPr marL="457123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2pPr>
                  <a:lvl3pPr marL="914245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3pPr>
                  <a:lvl4pPr marL="1371368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4pPr>
                  <a:lvl5pPr marL="182849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5pPr>
                  <a:lvl6pPr marL="2285613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6pPr>
                  <a:lvl7pPr marL="2742736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7pPr>
                  <a:lvl8pPr marL="3199858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8pPr>
                  <a:lvl9pPr marL="3656981" algn="l" defTabSz="914245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宋体" pitchFamily="2" charset="-122"/>
                      <a:cs typeface="+mn-cs"/>
                    </a:defRPr>
                  </a:lvl9pPr>
                </a:lstStyle>
                <a:p>
                  <a:pPr defTabSz="1219110">
                    <a:defRPr/>
                  </a:pPr>
                  <a:endParaRPr lang="zh-CN" altLang="en-US" sz="240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62" name="Group 135"/>
                <p:cNvGrpSpPr>
                  <a:grpSpLocks/>
                </p:cNvGrpSpPr>
                <p:nvPr/>
              </p:nvGrpSpPr>
              <p:grpSpPr bwMode="auto">
                <a:xfrm>
                  <a:off x="3093323" y="685477"/>
                  <a:ext cx="277761" cy="205260"/>
                  <a:chOff x="2976" y="3264"/>
                  <a:chExt cx="720" cy="577"/>
                </a:xfrm>
              </p:grpSpPr>
              <p:grpSp>
                <p:nvGrpSpPr>
                  <p:cNvPr id="186" name="Group 136"/>
                  <p:cNvGrpSpPr>
                    <a:grpSpLocks/>
                  </p:cNvGrpSpPr>
                  <p:nvPr/>
                </p:nvGrpSpPr>
                <p:grpSpPr bwMode="auto">
                  <a:xfrm>
                    <a:off x="2976" y="3616"/>
                    <a:ext cx="720" cy="225"/>
                    <a:chOff x="2304" y="2166"/>
                    <a:chExt cx="288" cy="90"/>
                  </a:xfrm>
                </p:grpSpPr>
                <p:sp>
                  <p:nvSpPr>
                    <p:cNvPr id="202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2170"/>
                      <a:ext cx="288" cy="8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AFD8"/>
                        </a:gs>
                        <a:gs pos="50000">
                          <a:srgbClr val="7575AD"/>
                        </a:gs>
                        <a:gs pos="100000">
                          <a:srgbClr val="00AFD8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203" name="Oval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2166"/>
                      <a:ext cx="288" cy="7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57DFFF"/>
                        </a:gs>
                        <a:gs pos="50000">
                          <a:srgbClr val="00AFD8"/>
                        </a:gs>
                        <a:gs pos="100000">
                          <a:srgbClr val="57DF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187" name="Group 139"/>
                  <p:cNvGrpSpPr>
                    <a:grpSpLocks/>
                  </p:cNvGrpSpPr>
                  <p:nvPr/>
                </p:nvGrpSpPr>
                <p:grpSpPr bwMode="auto">
                  <a:xfrm>
                    <a:off x="2976" y="3552"/>
                    <a:ext cx="720" cy="225"/>
                    <a:chOff x="2304" y="2166"/>
                    <a:chExt cx="288" cy="90"/>
                  </a:xfrm>
                </p:grpSpPr>
                <p:sp>
                  <p:nvSpPr>
                    <p:cNvPr id="200" name="Oval 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2170"/>
                      <a:ext cx="288" cy="8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AFD8"/>
                        </a:gs>
                        <a:gs pos="50000">
                          <a:srgbClr val="7575AD"/>
                        </a:gs>
                        <a:gs pos="100000">
                          <a:srgbClr val="00AFD8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201" name="Oval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2166"/>
                      <a:ext cx="288" cy="7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57DFFF"/>
                        </a:gs>
                        <a:gs pos="50000">
                          <a:srgbClr val="00AFD8"/>
                        </a:gs>
                        <a:gs pos="100000">
                          <a:srgbClr val="57DF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188" name="Group 142"/>
                  <p:cNvGrpSpPr>
                    <a:grpSpLocks/>
                  </p:cNvGrpSpPr>
                  <p:nvPr/>
                </p:nvGrpSpPr>
                <p:grpSpPr bwMode="auto">
                  <a:xfrm>
                    <a:off x="2976" y="3489"/>
                    <a:ext cx="720" cy="225"/>
                    <a:chOff x="2304" y="2166"/>
                    <a:chExt cx="288" cy="90"/>
                  </a:xfrm>
                </p:grpSpPr>
                <p:sp>
                  <p:nvSpPr>
                    <p:cNvPr id="198" name="Oval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2170"/>
                      <a:ext cx="288" cy="8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AFD8"/>
                        </a:gs>
                        <a:gs pos="50000">
                          <a:srgbClr val="7575AD"/>
                        </a:gs>
                        <a:gs pos="100000">
                          <a:srgbClr val="00AFD8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99" name="Oval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2166"/>
                      <a:ext cx="288" cy="7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57DFFF"/>
                        </a:gs>
                        <a:gs pos="50000">
                          <a:srgbClr val="00AFD8"/>
                        </a:gs>
                        <a:gs pos="100000">
                          <a:srgbClr val="57DF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189" name="Group 145"/>
                  <p:cNvGrpSpPr>
                    <a:grpSpLocks/>
                  </p:cNvGrpSpPr>
                  <p:nvPr/>
                </p:nvGrpSpPr>
                <p:grpSpPr bwMode="auto">
                  <a:xfrm>
                    <a:off x="2976" y="3419"/>
                    <a:ext cx="720" cy="225"/>
                    <a:chOff x="2304" y="2166"/>
                    <a:chExt cx="288" cy="90"/>
                  </a:xfrm>
                </p:grpSpPr>
                <p:sp>
                  <p:nvSpPr>
                    <p:cNvPr id="196" name="Oval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2170"/>
                      <a:ext cx="288" cy="8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AFD8"/>
                        </a:gs>
                        <a:gs pos="50000">
                          <a:srgbClr val="7575AD"/>
                        </a:gs>
                        <a:gs pos="100000">
                          <a:srgbClr val="00AFD8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97" name="Oval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2166"/>
                      <a:ext cx="288" cy="7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57DFFF"/>
                        </a:gs>
                        <a:gs pos="50000">
                          <a:srgbClr val="00AFD8"/>
                        </a:gs>
                        <a:gs pos="100000">
                          <a:srgbClr val="57DF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190" name="Group 148"/>
                  <p:cNvGrpSpPr>
                    <a:grpSpLocks/>
                  </p:cNvGrpSpPr>
                  <p:nvPr/>
                </p:nvGrpSpPr>
                <p:grpSpPr bwMode="auto">
                  <a:xfrm>
                    <a:off x="2976" y="3349"/>
                    <a:ext cx="720" cy="225"/>
                    <a:chOff x="2304" y="2166"/>
                    <a:chExt cx="288" cy="90"/>
                  </a:xfrm>
                </p:grpSpPr>
                <p:sp>
                  <p:nvSpPr>
                    <p:cNvPr id="194" name="Oval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2170"/>
                      <a:ext cx="288" cy="8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00AFD8"/>
                        </a:gs>
                        <a:gs pos="50000">
                          <a:srgbClr val="7575AD"/>
                        </a:gs>
                        <a:gs pos="100000">
                          <a:srgbClr val="00AFD8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95" name="Oval 1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2166"/>
                      <a:ext cx="288" cy="7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57DFFF"/>
                        </a:gs>
                        <a:gs pos="50000">
                          <a:srgbClr val="00AFD8"/>
                        </a:gs>
                        <a:gs pos="100000">
                          <a:srgbClr val="57DF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191" name="Group 151"/>
                  <p:cNvGrpSpPr>
                    <a:grpSpLocks/>
                  </p:cNvGrpSpPr>
                  <p:nvPr/>
                </p:nvGrpSpPr>
                <p:grpSpPr bwMode="auto">
                  <a:xfrm>
                    <a:off x="2976" y="3264"/>
                    <a:ext cx="720" cy="225"/>
                    <a:chOff x="2304" y="2112"/>
                    <a:chExt cx="288" cy="90"/>
                  </a:xfrm>
                </p:grpSpPr>
                <p:sp>
                  <p:nvSpPr>
                    <p:cNvPr id="192" name="Oval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2116"/>
                      <a:ext cx="288" cy="8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57DFFF"/>
                        </a:gs>
                        <a:gs pos="50000">
                          <a:srgbClr val="008EB0"/>
                        </a:gs>
                        <a:gs pos="100000">
                          <a:srgbClr val="57DF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93" name="Oval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2112"/>
                      <a:ext cx="288" cy="7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CFFFF"/>
                        </a:gs>
                        <a:gs pos="50000">
                          <a:srgbClr val="57DFFF"/>
                        </a:gs>
                        <a:gs pos="100000">
                          <a:srgbClr val="CCFFFF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63" name="Group 66"/>
                <p:cNvGrpSpPr>
                  <a:grpSpLocks/>
                </p:cNvGrpSpPr>
                <p:nvPr/>
              </p:nvGrpSpPr>
              <p:grpSpPr bwMode="auto">
                <a:xfrm>
                  <a:off x="3840557" y="595201"/>
                  <a:ext cx="644206" cy="382012"/>
                  <a:chOff x="3960" y="12396"/>
                  <a:chExt cx="614" cy="690"/>
                </a:xfrm>
              </p:grpSpPr>
              <p:pic>
                <p:nvPicPr>
                  <p:cNvPr id="184" name="Picture 67" descr="server"/>
                  <p:cNvPicPr>
                    <a:picLocks noChangeAspect="1" noChangeArrowheads="1"/>
                  </p:cNvPicPr>
                  <p:nvPr/>
                </p:nvPicPr>
                <p:blipFill>
                  <a:blip r:embed="rId3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66" y="12396"/>
                    <a:ext cx="408" cy="65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5" name="Picture 68" descr="PC Blue"/>
                  <p:cNvPicPr>
                    <a:picLocks noChangeAspect="1" noChangeArrowheads="1"/>
                  </p:cNvPicPr>
                  <p:nvPr/>
                </p:nvPicPr>
                <p:blipFill>
                  <a:blip r:embed="rId4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60" y="12710"/>
                    <a:ext cx="368" cy="37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64" name="Group 173"/>
                <p:cNvGrpSpPr>
                  <a:grpSpLocks/>
                </p:cNvGrpSpPr>
                <p:nvPr/>
              </p:nvGrpSpPr>
              <p:grpSpPr bwMode="auto">
                <a:xfrm>
                  <a:off x="3515944" y="700682"/>
                  <a:ext cx="294494" cy="192907"/>
                  <a:chOff x="432" y="3360"/>
                  <a:chExt cx="432" cy="468"/>
                </a:xfrm>
              </p:grpSpPr>
              <p:grpSp>
                <p:nvGrpSpPr>
                  <p:cNvPr id="165" name="Group 174"/>
                  <p:cNvGrpSpPr>
                    <a:grpSpLocks/>
                  </p:cNvGrpSpPr>
                  <p:nvPr/>
                </p:nvGrpSpPr>
                <p:grpSpPr bwMode="auto">
                  <a:xfrm>
                    <a:off x="432" y="3600"/>
                    <a:ext cx="432" cy="228"/>
                    <a:chOff x="432" y="288"/>
                    <a:chExt cx="1488" cy="372"/>
                  </a:xfrm>
                </p:grpSpPr>
                <p:sp>
                  <p:nvSpPr>
                    <p:cNvPr id="182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324"/>
                      <a:ext cx="1488" cy="336"/>
                    </a:xfrm>
                    <a:prstGeom prst="ellipse">
                      <a:avLst/>
                    </a:prstGeom>
                    <a:solidFill>
                      <a:srgbClr val="800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83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88"/>
                      <a:ext cx="1488" cy="33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66275"/>
                            <a:invGamma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166" name="Group 177"/>
                  <p:cNvGrpSpPr>
                    <a:grpSpLocks/>
                  </p:cNvGrpSpPr>
                  <p:nvPr/>
                </p:nvGrpSpPr>
                <p:grpSpPr bwMode="auto">
                  <a:xfrm>
                    <a:off x="432" y="3552"/>
                    <a:ext cx="432" cy="228"/>
                    <a:chOff x="432" y="288"/>
                    <a:chExt cx="1488" cy="372"/>
                  </a:xfrm>
                </p:grpSpPr>
                <p:sp>
                  <p:nvSpPr>
                    <p:cNvPr id="180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324"/>
                      <a:ext cx="1488" cy="336"/>
                    </a:xfrm>
                    <a:prstGeom prst="ellipse">
                      <a:avLst/>
                    </a:prstGeom>
                    <a:solidFill>
                      <a:srgbClr val="800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81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88"/>
                      <a:ext cx="1488" cy="33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66275"/>
                            <a:invGamma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167" name="Group 180"/>
                  <p:cNvGrpSpPr>
                    <a:grpSpLocks/>
                  </p:cNvGrpSpPr>
                  <p:nvPr/>
                </p:nvGrpSpPr>
                <p:grpSpPr bwMode="auto">
                  <a:xfrm>
                    <a:off x="432" y="3504"/>
                    <a:ext cx="432" cy="228"/>
                    <a:chOff x="432" y="288"/>
                    <a:chExt cx="1488" cy="372"/>
                  </a:xfrm>
                </p:grpSpPr>
                <p:sp>
                  <p:nvSpPr>
                    <p:cNvPr id="178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324"/>
                      <a:ext cx="1488" cy="336"/>
                    </a:xfrm>
                    <a:prstGeom prst="ellipse">
                      <a:avLst/>
                    </a:prstGeom>
                    <a:solidFill>
                      <a:srgbClr val="800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79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88"/>
                      <a:ext cx="1488" cy="33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66275"/>
                            <a:invGamma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168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432" y="3456"/>
                    <a:ext cx="432" cy="228"/>
                    <a:chOff x="432" y="288"/>
                    <a:chExt cx="1488" cy="372"/>
                  </a:xfrm>
                </p:grpSpPr>
                <p:sp>
                  <p:nvSpPr>
                    <p:cNvPr id="175" name="Oval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324"/>
                      <a:ext cx="1488" cy="336"/>
                    </a:xfrm>
                    <a:prstGeom prst="ellipse">
                      <a:avLst/>
                    </a:prstGeom>
                    <a:solidFill>
                      <a:srgbClr val="800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77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88"/>
                      <a:ext cx="1488" cy="33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66275"/>
                            <a:invGamma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169" name="Group 186"/>
                  <p:cNvGrpSpPr>
                    <a:grpSpLocks/>
                  </p:cNvGrpSpPr>
                  <p:nvPr/>
                </p:nvGrpSpPr>
                <p:grpSpPr bwMode="auto">
                  <a:xfrm>
                    <a:off x="432" y="3408"/>
                    <a:ext cx="432" cy="228"/>
                    <a:chOff x="432" y="288"/>
                    <a:chExt cx="1488" cy="372"/>
                  </a:xfrm>
                </p:grpSpPr>
                <p:sp>
                  <p:nvSpPr>
                    <p:cNvPr id="173" name="Oval 1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324"/>
                      <a:ext cx="1488" cy="336"/>
                    </a:xfrm>
                    <a:prstGeom prst="ellipse">
                      <a:avLst/>
                    </a:prstGeom>
                    <a:solidFill>
                      <a:srgbClr val="800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74" name="Oval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88"/>
                      <a:ext cx="1488" cy="33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66275"/>
                            <a:invGamma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170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432" y="3360"/>
                    <a:ext cx="432" cy="228"/>
                    <a:chOff x="432" y="288"/>
                    <a:chExt cx="1488" cy="372"/>
                  </a:xfrm>
                </p:grpSpPr>
                <p:sp>
                  <p:nvSpPr>
                    <p:cNvPr id="171" name="Oval 1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324"/>
                      <a:ext cx="1488" cy="336"/>
                    </a:xfrm>
                    <a:prstGeom prst="ellipse">
                      <a:avLst/>
                    </a:prstGeom>
                    <a:solidFill>
                      <a:srgbClr val="800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72" name="Oval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88"/>
                      <a:ext cx="1488" cy="33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66275"/>
                            <a:invGamma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defPPr>
                        <a:defRPr lang="zh-CN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1pPr>
                      <a:lvl2pPr marL="457123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2pPr>
                      <a:lvl3pPr marL="91424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3pPr>
                      <a:lvl4pPr marL="1371368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4pPr>
                      <a:lvl5pPr marL="182849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5pPr>
                      <a:lvl6pPr marL="2285613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6pPr>
                      <a:lvl7pPr marL="2742736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7pPr>
                      <a:lvl8pPr marL="3199858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8pPr>
                      <a:lvl9pPr marL="3656981" algn="l" defTabSz="914245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  <a:cs typeface="+mn-cs"/>
                        </a:defRPr>
                      </a:lvl9pPr>
                    </a:lstStyle>
                    <a:p>
                      <a:pPr defTabSz="1219110">
                        <a:defRPr/>
                      </a:pPr>
                      <a:endParaRPr lang="zh-CN" altLang="en-US" sz="24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154" name="文本框 1"/>
              <p:cNvSpPr txBox="1"/>
              <p:nvPr/>
            </p:nvSpPr>
            <p:spPr>
              <a:xfrm>
                <a:off x="3057250" y="3611039"/>
                <a:ext cx="406237" cy="207749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1pPr>
                <a:lvl2pPr marL="457123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2pPr>
                <a:lvl3pPr marL="91424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3pPr>
                <a:lvl4pPr marL="137136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4pPr>
                <a:lvl5pPr marL="182849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5pPr>
                <a:lvl6pPr marL="2285613" algn="l" defTabSz="914245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6pPr>
                <a:lvl7pPr marL="2742736" algn="l" defTabSz="914245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7pPr>
                <a:lvl8pPr marL="3199858" algn="l" defTabSz="914245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8pPr>
                <a:lvl9pPr marL="3656981" algn="l" defTabSz="914245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pPr algn="ctr" defTabSz="1219110">
                  <a:defRPr/>
                </a:pPr>
                <a:r>
                  <a:rPr lang="en-US" altLang="zh-CN" sz="1200" dirty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TOF</a:t>
                </a:r>
                <a:endParaRPr lang="zh-CN" altLang="en-US" sz="120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文本框 1"/>
              <p:cNvSpPr txBox="1"/>
              <p:nvPr/>
            </p:nvSpPr>
            <p:spPr>
              <a:xfrm>
                <a:off x="3569108" y="3611039"/>
                <a:ext cx="406237" cy="207749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1pPr>
                <a:lvl2pPr marL="457123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2pPr>
                <a:lvl3pPr marL="91424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3pPr>
                <a:lvl4pPr marL="137136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4pPr>
                <a:lvl5pPr marL="182849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5pPr>
                <a:lvl6pPr marL="2285613" algn="l" defTabSz="914245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6pPr>
                <a:lvl7pPr marL="2742736" algn="l" defTabSz="914245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7pPr>
                <a:lvl8pPr marL="3199858" algn="l" defTabSz="914245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8pPr>
                <a:lvl9pPr marL="3656981" algn="l" defTabSz="914245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pPr algn="ctr" defTabSz="1219110">
                  <a:defRPr/>
                </a:pPr>
                <a:r>
                  <a:rPr lang="en-US" altLang="zh-CN" sz="1200" dirty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LBS</a:t>
                </a:r>
                <a:endParaRPr lang="zh-CN" altLang="en-US" sz="120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6" name="文本框 1"/>
              <p:cNvSpPr txBox="1"/>
              <p:nvPr/>
            </p:nvSpPr>
            <p:spPr>
              <a:xfrm>
                <a:off x="4256347" y="3615470"/>
                <a:ext cx="471316" cy="207749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1pPr>
                <a:lvl2pPr marL="457123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2pPr>
                <a:lvl3pPr marL="91424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3pPr>
                <a:lvl4pPr marL="137136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4pPr>
                <a:lvl5pPr marL="182849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5pPr>
                <a:lvl6pPr marL="2285613" algn="l" defTabSz="914245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6pPr>
                <a:lvl7pPr marL="2742736" algn="l" defTabSz="914245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7pPr>
                <a:lvl8pPr marL="3199858" algn="l" defTabSz="914245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8pPr>
                <a:lvl9pPr marL="3656981" algn="l" defTabSz="914245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pPr algn="ctr" defTabSz="1219110">
                  <a:defRPr/>
                </a:pPr>
                <a:r>
                  <a:rPr lang="en-US" altLang="zh-CN" sz="1200" dirty="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RNIS</a:t>
                </a:r>
                <a:endParaRPr lang="zh-CN" altLang="en-US" sz="120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7" name="TextBox 70"/>
              <p:cNvSpPr txBox="1">
                <a:spLocks noChangeArrowheads="1"/>
              </p:cNvSpPr>
              <p:nvPr/>
            </p:nvSpPr>
            <p:spPr bwMode="auto">
              <a:xfrm>
                <a:off x="3880460" y="3515193"/>
                <a:ext cx="398186" cy="380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defTabSz="1219110"/>
                <a:r>
                  <a:rPr lang="en-GB" altLang="zh-CN" sz="2700" dirty="0">
                    <a:solidFill>
                      <a:srgbClr val="44546A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…</a:t>
                </a:r>
              </a:p>
            </p:txBody>
          </p:sp>
        </p:grpSp>
        <p:pic>
          <p:nvPicPr>
            <p:cNvPr id="205" name="Picture 7" descr="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9860" y="4088961"/>
              <a:ext cx="1264288" cy="767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" name="图片 220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305595" y="4086006"/>
              <a:ext cx="419476" cy="755443"/>
            </a:xfrm>
            <a:prstGeom prst="rect">
              <a:avLst/>
            </a:prstGeom>
          </p:spPr>
        </p:pic>
        <p:sp>
          <p:nvSpPr>
            <p:cNvPr id="341" name="文本框 153"/>
            <p:cNvSpPr txBox="1"/>
            <p:nvPr/>
          </p:nvSpPr>
          <p:spPr>
            <a:xfrm>
              <a:off x="10205977" y="5001682"/>
              <a:ext cx="1785000" cy="369328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12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2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36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49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5613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2736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199858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6981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公网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Internet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42" name="直接箭头连接符 341"/>
            <p:cNvCxnSpPr/>
            <p:nvPr/>
          </p:nvCxnSpPr>
          <p:spPr bwMode="auto">
            <a:xfrm flipV="1">
              <a:off x="5456991" y="3117315"/>
              <a:ext cx="0" cy="384043"/>
            </a:xfrm>
            <a:prstGeom prst="straightConnector1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343" name="肘形连接符 342"/>
            <p:cNvCxnSpPr>
              <a:endCxn id="355" idx="1"/>
            </p:cNvCxnSpPr>
            <p:nvPr/>
          </p:nvCxnSpPr>
          <p:spPr bwMode="auto">
            <a:xfrm flipV="1">
              <a:off x="6388860" y="3111248"/>
              <a:ext cx="3577961" cy="631536"/>
            </a:xfrm>
            <a:prstGeom prst="bentConnector3">
              <a:avLst>
                <a:gd name="adj1" fmla="val 23"/>
              </a:avLst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344" name="曲线连接符 343"/>
            <p:cNvCxnSpPr/>
            <p:nvPr/>
          </p:nvCxnSpPr>
          <p:spPr bwMode="auto">
            <a:xfrm flipV="1">
              <a:off x="752469" y="3131013"/>
              <a:ext cx="4550972" cy="1079117"/>
            </a:xfrm>
            <a:prstGeom prst="curvedConnector3">
              <a:avLst>
                <a:gd name="adj1" fmla="val 100570"/>
              </a:avLst>
            </a:prstGeom>
            <a:noFill/>
            <a:ln w="19050" cap="flat" cmpd="sng" algn="ctr">
              <a:solidFill>
                <a:srgbClr val="FFC000"/>
              </a:solidFill>
              <a:prstDash val="sysDash"/>
              <a:headEnd type="none" w="med" len="med"/>
              <a:tailEnd type="triangle" w="med" len="med"/>
            </a:ln>
            <a:effectLst/>
          </p:spPr>
        </p:cxnSp>
        <p:cxnSp>
          <p:nvCxnSpPr>
            <p:cNvPr id="345" name="直接连接符 344"/>
            <p:cNvCxnSpPr/>
            <p:nvPr/>
          </p:nvCxnSpPr>
          <p:spPr bwMode="auto">
            <a:xfrm>
              <a:off x="436112" y="2516277"/>
              <a:ext cx="960107" cy="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ysDash"/>
              <a:headEnd type="none" w="med" len="med"/>
              <a:tailEnd type="triangle" w="med" len="med"/>
            </a:ln>
            <a:effectLst/>
          </p:spPr>
        </p:cxnSp>
        <p:sp>
          <p:nvSpPr>
            <p:cNvPr id="346" name="文本框 160"/>
            <p:cNvSpPr txBox="1"/>
            <p:nvPr/>
          </p:nvSpPr>
          <p:spPr>
            <a:xfrm>
              <a:off x="1381360" y="2331611"/>
              <a:ext cx="2117865" cy="369328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12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2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36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49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5613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2736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199858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6981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公网用户面数据</a:t>
              </a:r>
            </a:p>
          </p:txBody>
        </p:sp>
        <p:cxnSp>
          <p:nvCxnSpPr>
            <p:cNvPr id="347" name="直接连接符 346"/>
            <p:cNvCxnSpPr/>
            <p:nvPr/>
          </p:nvCxnSpPr>
          <p:spPr bwMode="auto">
            <a:xfrm>
              <a:off x="437038" y="3000251"/>
              <a:ext cx="960107" cy="0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ysDash"/>
              <a:headEnd type="none" w="med" len="med"/>
              <a:tailEnd type="triangle" w="med" len="med"/>
            </a:ln>
            <a:effectLst/>
          </p:spPr>
        </p:cxnSp>
        <p:sp>
          <p:nvSpPr>
            <p:cNvPr id="348" name="文本框 162"/>
            <p:cNvSpPr txBox="1"/>
            <p:nvPr/>
          </p:nvSpPr>
          <p:spPr>
            <a:xfrm>
              <a:off x="1382288" y="2815585"/>
              <a:ext cx="2505467" cy="369328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12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2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36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49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5613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2736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199858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6981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本地分流用户面数据</a:t>
              </a:r>
            </a:p>
          </p:txBody>
        </p:sp>
        <p:sp>
          <p:nvSpPr>
            <p:cNvPr id="349" name="文本框 163"/>
            <p:cNvSpPr txBox="1"/>
            <p:nvPr/>
          </p:nvSpPr>
          <p:spPr>
            <a:xfrm>
              <a:off x="-48683" y="4926554"/>
              <a:ext cx="1086013" cy="369328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12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2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36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49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5613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2736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199858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6981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终端</a:t>
              </a:r>
            </a:p>
          </p:txBody>
        </p:sp>
        <p:sp>
          <p:nvSpPr>
            <p:cNvPr id="350" name="文本框 164"/>
            <p:cNvSpPr txBox="1"/>
            <p:nvPr/>
          </p:nvSpPr>
          <p:spPr>
            <a:xfrm>
              <a:off x="1630826" y="4930489"/>
              <a:ext cx="1086013" cy="369328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12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2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36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49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5613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2736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199858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6981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基站</a:t>
              </a:r>
            </a:p>
          </p:txBody>
        </p:sp>
        <p:sp>
          <p:nvSpPr>
            <p:cNvPr id="351" name="文本框 165"/>
            <p:cNvSpPr txBox="1"/>
            <p:nvPr/>
          </p:nvSpPr>
          <p:spPr>
            <a:xfrm>
              <a:off x="7608168" y="4929102"/>
              <a:ext cx="1752195" cy="369328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12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2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36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49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5613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2736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199858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6981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核心网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路由器</a:t>
              </a:r>
            </a:p>
          </p:txBody>
        </p:sp>
        <p:pic>
          <p:nvPicPr>
            <p:cNvPr id="352" name="图片 411" descr="基站.png">
              <a:extLst>
                <a:ext uri="{FF2B5EF4-FFF2-40B4-BE49-F238E27FC236}">
                  <a16:creationId xmlns:a16="http://schemas.microsoft.com/office/drawing/2014/main" xmlns="" id="{F968398F-6A7C-4C4A-9435-A1D358239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1694204" y="3811210"/>
              <a:ext cx="1016640" cy="11749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3" name="TextBox 13"/>
            <p:cNvSpPr txBox="1"/>
            <p:nvPr/>
          </p:nvSpPr>
          <p:spPr>
            <a:xfrm>
              <a:off x="4003406" y="4993393"/>
              <a:ext cx="3042104" cy="42694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 defTabSz="914309">
                <a:defRPr/>
              </a:pPr>
              <a:r>
                <a:rPr kumimoji="1" lang="en-US" altLang="zh-CN" sz="1600" kern="0" dirty="0">
                  <a:solidFill>
                    <a:schemeClr val="bg1"/>
                  </a:solidFill>
                  <a:latin typeface="微软雅黑"/>
                  <a:ea typeface="微软雅黑"/>
                </a:rPr>
                <a:t>MEC</a:t>
              </a:r>
              <a:r>
                <a:rPr kumimoji="1" lang="zh-CN" altLang="en-US" sz="1600" kern="0" dirty="0">
                  <a:solidFill>
                    <a:schemeClr val="bg1"/>
                  </a:solidFill>
                  <a:latin typeface="微软雅黑"/>
                  <a:ea typeface="微软雅黑"/>
                </a:rPr>
                <a:t>边缘云业务平台</a:t>
              </a:r>
            </a:p>
          </p:txBody>
        </p:sp>
        <p:sp>
          <p:nvSpPr>
            <p:cNvPr id="354" name="TextBox 13"/>
            <p:cNvSpPr txBox="1"/>
            <p:nvPr/>
          </p:nvSpPr>
          <p:spPr>
            <a:xfrm>
              <a:off x="4347636" y="3429000"/>
              <a:ext cx="1028284" cy="46963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 defTabSz="914309">
                <a:defRPr/>
              </a:pPr>
              <a:r>
                <a:rPr kumimoji="1" lang="zh-CN" altLang="en-US" sz="1300" b="1" kern="0" dirty="0">
                  <a:solidFill>
                    <a:schemeClr val="bg1"/>
                  </a:solidFill>
                  <a:latin typeface="微软雅黑"/>
                  <a:ea typeface="微软雅黑"/>
                </a:rPr>
                <a:t>分流模块</a:t>
              </a:r>
            </a:p>
          </p:txBody>
        </p:sp>
        <p:pic>
          <p:nvPicPr>
            <p:cNvPr id="355" name="图片 354" descr="网络云灰2.wmf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9966821" y="2617384"/>
              <a:ext cx="1623895" cy="987729"/>
            </a:xfrm>
            <a:prstGeom prst="rect">
              <a:avLst/>
            </a:prstGeom>
          </p:spPr>
        </p:pic>
        <p:sp>
          <p:nvSpPr>
            <p:cNvPr id="356" name="TextBox 42"/>
            <p:cNvSpPr txBox="1">
              <a:spLocks noChangeArrowheads="1"/>
            </p:cNvSpPr>
            <p:nvPr/>
          </p:nvSpPr>
          <p:spPr bwMode="auto">
            <a:xfrm>
              <a:off x="10107579" y="2391425"/>
              <a:ext cx="1400377" cy="276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917" tIns="60958" rIns="121917" bIns="60958">
              <a:spAutoFit/>
            </a:bodyPr>
            <a:lstStyle/>
            <a:p>
              <a:pPr algn="ctr" defTabSz="739894">
                <a:lnSpc>
                  <a:spcPts val="1200"/>
                </a:lnSpc>
                <a:defRPr/>
              </a:pPr>
              <a:r>
                <a:rPr lang="zh-CN" altLang="en-US" sz="1500" kern="0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第三方公有云</a:t>
              </a:r>
              <a:endParaRPr lang="en-US" altLang="zh-CN" sz="1500" kern="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57" name="组合 356"/>
            <p:cNvGrpSpPr/>
            <p:nvPr/>
          </p:nvGrpSpPr>
          <p:grpSpPr>
            <a:xfrm>
              <a:off x="10327172" y="2878126"/>
              <a:ext cx="960941" cy="522348"/>
              <a:chOff x="8015737" y="1432858"/>
              <a:chExt cx="720706" cy="391761"/>
            </a:xfrm>
          </p:grpSpPr>
          <p:grpSp>
            <p:nvGrpSpPr>
              <p:cNvPr id="358" name="组合 694"/>
              <p:cNvGrpSpPr>
                <a:grpSpLocks/>
              </p:cNvGrpSpPr>
              <p:nvPr/>
            </p:nvGrpSpPr>
            <p:grpSpPr bwMode="auto">
              <a:xfrm>
                <a:off x="8463201" y="1432859"/>
                <a:ext cx="273242" cy="377468"/>
                <a:chOff x="-2052736" y="3140968"/>
                <a:chExt cx="708570" cy="979494"/>
              </a:xfrm>
            </p:grpSpPr>
            <p:sp>
              <p:nvSpPr>
                <p:cNvPr id="367" name="Freeform 400"/>
                <p:cNvSpPr>
                  <a:spLocks noEditPoints="1"/>
                </p:cNvSpPr>
                <p:nvPr/>
              </p:nvSpPr>
              <p:spPr bwMode="auto">
                <a:xfrm>
                  <a:off x="-2052736" y="3140968"/>
                  <a:ext cx="708570" cy="979494"/>
                </a:xfrm>
                <a:custGeom>
                  <a:avLst/>
                  <a:gdLst>
                    <a:gd name="T0" fmla="*/ 0 w 680"/>
                    <a:gd name="T1" fmla="*/ 70726992 h 939"/>
                    <a:gd name="T2" fmla="*/ 524438649 w 680"/>
                    <a:gd name="T3" fmla="*/ 237207581 h 939"/>
                    <a:gd name="T4" fmla="*/ 524438649 w 680"/>
                    <a:gd name="T5" fmla="*/ 1021734283 h 939"/>
                    <a:gd name="T6" fmla="*/ 0 w 680"/>
                    <a:gd name="T7" fmla="*/ 855253726 h 939"/>
                    <a:gd name="T8" fmla="*/ 0 w 680"/>
                    <a:gd name="T9" fmla="*/ 70726992 h 939"/>
                    <a:gd name="T10" fmla="*/ 0 w 680"/>
                    <a:gd name="T11" fmla="*/ 70726992 h 939"/>
                    <a:gd name="T12" fmla="*/ 738340356 w 680"/>
                    <a:gd name="T13" fmla="*/ 177361452 h 939"/>
                    <a:gd name="T14" fmla="*/ 549411695 w 680"/>
                    <a:gd name="T15" fmla="*/ 237207581 h 939"/>
                    <a:gd name="T16" fmla="*/ 549411695 w 680"/>
                    <a:gd name="T17" fmla="*/ 1021734283 h 939"/>
                    <a:gd name="T18" fmla="*/ 738340356 w 680"/>
                    <a:gd name="T19" fmla="*/ 961888154 h 939"/>
                    <a:gd name="T20" fmla="*/ 738340356 w 680"/>
                    <a:gd name="T21" fmla="*/ 177361452 h 939"/>
                    <a:gd name="T22" fmla="*/ 738340356 w 680"/>
                    <a:gd name="T23" fmla="*/ 177361452 h 939"/>
                    <a:gd name="T24" fmla="*/ 19544029 w 680"/>
                    <a:gd name="T25" fmla="*/ 54405209 h 939"/>
                    <a:gd name="T26" fmla="*/ 540725333 w 680"/>
                    <a:gd name="T27" fmla="*/ 213268921 h 939"/>
                    <a:gd name="T28" fmla="*/ 716624777 w 680"/>
                    <a:gd name="T29" fmla="*/ 158863728 h 939"/>
                    <a:gd name="T30" fmla="*/ 195443399 w 680"/>
                    <a:gd name="T31" fmla="*/ 0 h 939"/>
                    <a:gd name="T32" fmla="*/ 19544029 w 680"/>
                    <a:gd name="T33" fmla="*/ 54405209 h 939"/>
                    <a:gd name="T34" fmla="*/ 19544029 w 680"/>
                    <a:gd name="T35" fmla="*/ 54405209 h 93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680"/>
                    <a:gd name="T55" fmla="*/ 0 h 939"/>
                    <a:gd name="T56" fmla="*/ 680 w 680"/>
                    <a:gd name="T57" fmla="*/ 939 h 93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680" h="939">
                      <a:moveTo>
                        <a:pt x="0" y="65"/>
                      </a:moveTo>
                      <a:lnTo>
                        <a:pt x="483" y="218"/>
                      </a:lnTo>
                      <a:lnTo>
                        <a:pt x="483" y="939"/>
                      </a:lnTo>
                      <a:lnTo>
                        <a:pt x="0" y="786"/>
                      </a:lnTo>
                      <a:lnTo>
                        <a:pt x="0" y="65"/>
                      </a:lnTo>
                      <a:close/>
                      <a:moveTo>
                        <a:pt x="680" y="163"/>
                      </a:moveTo>
                      <a:lnTo>
                        <a:pt x="506" y="218"/>
                      </a:lnTo>
                      <a:lnTo>
                        <a:pt x="506" y="939"/>
                      </a:lnTo>
                      <a:lnTo>
                        <a:pt x="680" y="884"/>
                      </a:lnTo>
                      <a:lnTo>
                        <a:pt x="680" y="163"/>
                      </a:lnTo>
                      <a:close/>
                      <a:moveTo>
                        <a:pt x="18" y="50"/>
                      </a:moveTo>
                      <a:lnTo>
                        <a:pt x="498" y="196"/>
                      </a:lnTo>
                      <a:lnTo>
                        <a:pt x="660" y="146"/>
                      </a:lnTo>
                      <a:lnTo>
                        <a:pt x="180" y="0"/>
                      </a:lnTo>
                      <a:lnTo>
                        <a:pt x="18" y="50"/>
                      </a:lnTo>
                      <a:close/>
                    </a:path>
                  </a:pathLst>
                </a:custGeom>
                <a:solidFill>
                  <a:srgbClr val="4266A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68" name="Freeform 401"/>
                <p:cNvSpPr>
                  <a:spLocks noEditPoints="1"/>
                </p:cNvSpPr>
                <p:nvPr/>
              </p:nvSpPr>
              <p:spPr bwMode="auto">
                <a:xfrm>
                  <a:off x="-2052736" y="3140968"/>
                  <a:ext cx="708570" cy="979494"/>
                </a:xfrm>
                <a:custGeom>
                  <a:avLst/>
                  <a:gdLst>
                    <a:gd name="T0" fmla="*/ 0 w 680"/>
                    <a:gd name="T1" fmla="*/ 70726992 h 939"/>
                    <a:gd name="T2" fmla="*/ 524438649 w 680"/>
                    <a:gd name="T3" fmla="*/ 237207581 h 939"/>
                    <a:gd name="T4" fmla="*/ 524438649 w 680"/>
                    <a:gd name="T5" fmla="*/ 1021734283 h 939"/>
                    <a:gd name="T6" fmla="*/ 0 w 680"/>
                    <a:gd name="T7" fmla="*/ 855253726 h 939"/>
                    <a:gd name="T8" fmla="*/ 0 w 680"/>
                    <a:gd name="T9" fmla="*/ 70726992 h 939"/>
                    <a:gd name="T10" fmla="*/ 0 w 680"/>
                    <a:gd name="T11" fmla="*/ 70726992 h 939"/>
                    <a:gd name="T12" fmla="*/ 738340356 w 680"/>
                    <a:gd name="T13" fmla="*/ 177361452 h 939"/>
                    <a:gd name="T14" fmla="*/ 549411695 w 680"/>
                    <a:gd name="T15" fmla="*/ 237207581 h 939"/>
                    <a:gd name="T16" fmla="*/ 549411695 w 680"/>
                    <a:gd name="T17" fmla="*/ 1021734283 h 939"/>
                    <a:gd name="T18" fmla="*/ 738340356 w 680"/>
                    <a:gd name="T19" fmla="*/ 961888154 h 939"/>
                    <a:gd name="T20" fmla="*/ 738340356 w 680"/>
                    <a:gd name="T21" fmla="*/ 177361452 h 939"/>
                    <a:gd name="T22" fmla="*/ 738340356 w 680"/>
                    <a:gd name="T23" fmla="*/ 177361452 h 939"/>
                    <a:gd name="T24" fmla="*/ 19544029 w 680"/>
                    <a:gd name="T25" fmla="*/ 54405209 h 939"/>
                    <a:gd name="T26" fmla="*/ 540725333 w 680"/>
                    <a:gd name="T27" fmla="*/ 213268921 h 939"/>
                    <a:gd name="T28" fmla="*/ 716624777 w 680"/>
                    <a:gd name="T29" fmla="*/ 158863728 h 939"/>
                    <a:gd name="T30" fmla="*/ 195443399 w 680"/>
                    <a:gd name="T31" fmla="*/ 0 h 939"/>
                    <a:gd name="T32" fmla="*/ 19544029 w 680"/>
                    <a:gd name="T33" fmla="*/ 54405209 h 939"/>
                    <a:gd name="T34" fmla="*/ 19544029 w 680"/>
                    <a:gd name="T35" fmla="*/ 54405209 h 93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680"/>
                    <a:gd name="T55" fmla="*/ 0 h 939"/>
                    <a:gd name="T56" fmla="*/ 680 w 680"/>
                    <a:gd name="T57" fmla="*/ 939 h 939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680" h="939">
                      <a:moveTo>
                        <a:pt x="0" y="65"/>
                      </a:moveTo>
                      <a:lnTo>
                        <a:pt x="483" y="218"/>
                      </a:lnTo>
                      <a:lnTo>
                        <a:pt x="483" y="939"/>
                      </a:lnTo>
                      <a:lnTo>
                        <a:pt x="0" y="786"/>
                      </a:lnTo>
                      <a:lnTo>
                        <a:pt x="0" y="65"/>
                      </a:lnTo>
                      <a:close/>
                      <a:moveTo>
                        <a:pt x="680" y="163"/>
                      </a:moveTo>
                      <a:lnTo>
                        <a:pt x="506" y="218"/>
                      </a:lnTo>
                      <a:lnTo>
                        <a:pt x="506" y="939"/>
                      </a:lnTo>
                      <a:lnTo>
                        <a:pt x="680" y="884"/>
                      </a:lnTo>
                      <a:lnTo>
                        <a:pt x="680" y="163"/>
                      </a:lnTo>
                      <a:close/>
                      <a:moveTo>
                        <a:pt x="18" y="50"/>
                      </a:moveTo>
                      <a:lnTo>
                        <a:pt x="498" y="196"/>
                      </a:lnTo>
                      <a:lnTo>
                        <a:pt x="660" y="146"/>
                      </a:lnTo>
                      <a:lnTo>
                        <a:pt x="180" y="0"/>
                      </a:lnTo>
                      <a:lnTo>
                        <a:pt x="18" y="50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69" name="Freeform 402"/>
                <p:cNvSpPr>
                  <a:spLocks/>
                </p:cNvSpPr>
                <p:nvPr/>
              </p:nvSpPr>
              <p:spPr bwMode="auto">
                <a:xfrm>
                  <a:off x="-1986047" y="3793269"/>
                  <a:ext cx="406386" cy="112538"/>
                </a:xfrm>
                <a:custGeom>
                  <a:avLst/>
                  <a:gdLst>
                    <a:gd name="T0" fmla="*/ 2171560 w 390"/>
                    <a:gd name="T1" fmla="*/ 23887234 h 108"/>
                    <a:gd name="T2" fmla="*/ 2171560 w 390"/>
                    <a:gd name="T3" fmla="*/ 23887234 h 108"/>
                    <a:gd name="T4" fmla="*/ 2171560 w 390"/>
                    <a:gd name="T5" fmla="*/ 28230366 h 108"/>
                    <a:gd name="T6" fmla="*/ 4343121 w 390"/>
                    <a:gd name="T7" fmla="*/ 33660323 h 108"/>
                    <a:gd name="T8" fmla="*/ 5428900 w 390"/>
                    <a:gd name="T9" fmla="*/ 40175029 h 108"/>
                    <a:gd name="T10" fmla="*/ 9772021 w 390"/>
                    <a:gd name="T11" fmla="*/ 46689727 h 108"/>
                    <a:gd name="T12" fmla="*/ 15200920 w 390"/>
                    <a:gd name="T13" fmla="*/ 54290208 h 108"/>
                    <a:gd name="T14" fmla="*/ 21715602 w 390"/>
                    <a:gd name="T15" fmla="*/ 61890689 h 108"/>
                    <a:gd name="T16" fmla="*/ 30401839 w 390"/>
                    <a:gd name="T17" fmla="*/ 69491186 h 108"/>
                    <a:gd name="T18" fmla="*/ 41260687 w 390"/>
                    <a:gd name="T19" fmla="*/ 78177450 h 108"/>
                    <a:gd name="T20" fmla="*/ 52118483 w 390"/>
                    <a:gd name="T21" fmla="*/ 85777931 h 108"/>
                    <a:gd name="T22" fmla="*/ 68405195 w 390"/>
                    <a:gd name="T23" fmla="*/ 92293671 h 108"/>
                    <a:gd name="T24" fmla="*/ 84691890 w 390"/>
                    <a:gd name="T25" fmla="*/ 99894152 h 108"/>
                    <a:gd name="T26" fmla="*/ 104235925 w 390"/>
                    <a:gd name="T27" fmla="*/ 105323067 h 108"/>
                    <a:gd name="T28" fmla="*/ 127038340 w 390"/>
                    <a:gd name="T29" fmla="*/ 110751982 h 108"/>
                    <a:gd name="T30" fmla="*/ 153097086 w 390"/>
                    <a:gd name="T31" fmla="*/ 114009330 h 108"/>
                    <a:gd name="T32" fmla="*/ 181328400 w 390"/>
                    <a:gd name="T33" fmla="*/ 117266679 h 108"/>
                    <a:gd name="T34" fmla="*/ 212816011 w 390"/>
                    <a:gd name="T35" fmla="*/ 117266679 h 108"/>
                    <a:gd name="T36" fmla="*/ 212816011 w 390"/>
                    <a:gd name="T37" fmla="*/ 117266679 h 108"/>
                    <a:gd name="T38" fmla="*/ 230188486 w 390"/>
                    <a:gd name="T39" fmla="*/ 117266679 h 108"/>
                    <a:gd name="T40" fmla="*/ 245389401 w 390"/>
                    <a:gd name="T41" fmla="*/ 117266679 h 108"/>
                    <a:gd name="T42" fmla="*/ 259505579 w 390"/>
                    <a:gd name="T43" fmla="*/ 115095113 h 108"/>
                    <a:gd name="T44" fmla="*/ 273620780 w 390"/>
                    <a:gd name="T45" fmla="*/ 114009330 h 108"/>
                    <a:gd name="T46" fmla="*/ 298593713 w 390"/>
                    <a:gd name="T47" fmla="*/ 110751982 h 108"/>
                    <a:gd name="T48" fmla="*/ 321396129 w 390"/>
                    <a:gd name="T49" fmla="*/ 105323067 h 108"/>
                    <a:gd name="T50" fmla="*/ 342025943 w 390"/>
                    <a:gd name="T51" fmla="*/ 98808369 h 108"/>
                    <a:gd name="T52" fmla="*/ 357226859 w 390"/>
                    <a:gd name="T53" fmla="*/ 92293671 h 108"/>
                    <a:gd name="T54" fmla="*/ 373513554 w 390"/>
                    <a:gd name="T55" fmla="*/ 84692148 h 108"/>
                    <a:gd name="T56" fmla="*/ 384371351 w 390"/>
                    <a:gd name="T57" fmla="*/ 76005884 h 108"/>
                    <a:gd name="T58" fmla="*/ 395230190 w 390"/>
                    <a:gd name="T59" fmla="*/ 68405403 h 108"/>
                    <a:gd name="T60" fmla="*/ 403916427 w 390"/>
                    <a:gd name="T61" fmla="*/ 60804906 h 108"/>
                    <a:gd name="T62" fmla="*/ 410431106 w 390"/>
                    <a:gd name="T63" fmla="*/ 54290208 h 108"/>
                    <a:gd name="T64" fmla="*/ 415860004 w 390"/>
                    <a:gd name="T65" fmla="*/ 46689727 h 108"/>
                    <a:gd name="T66" fmla="*/ 420203123 w 390"/>
                    <a:gd name="T67" fmla="*/ 41260812 h 108"/>
                    <a:gd name="T68" fmla="*/ 422374682 w 390"/>
                    <a:gd name="T69" fmla="*/ 34746114 h 108"/>
                    <a:gd name="T70" fmla="*/ 423460462 w 390"/>
                    <a:gd name="T71" fmla="*/ 30402974 h 108"/>
                    <a:gd name="T72" fmla="*/ 423460462 w 390"/>
                    <a:gd name="T73" fmla="*/ 29317191 h 108"/>
                    <a:gd name="T74" fmla="*/ 423460462 w 390"/>
                    <a:gd name="T75" fmla="*/ 29317191 h 108"/>
                    <a:gd name="T76" fmla="*/ 423460462 w 390"/>
                    <a:gd name="T77" fmla="*/ 0 h 108"/>
                    <a:gd name="T78" fmla="*/ 423460462 w 390"/>
                    <a:gd name="T79" fmla="*/ 0 h 108"/>
                    <a:gd name="T80" fmla="*/ 0 w 390"/>
                    <a:gd name="T81" fmla="*/ 0 h 108"/>
                    <a:gd name="T82" fmla="*/ 2171560 w 390"/>
                    <a:gd name="T83" fmla="*/ 23887234 h 108"/>
                    <a:gd name="T84" fmla="*/ 2171560 w 390"/>
                    <a:gd name="T85" fmla="*/ 23887234 h 108"/>
                    <a:gd name="T86" fmla="*/ 2171560 w 390"/>
                    <a:gd name="T87" fmla="*/ 23887234 h 10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90"/>
                    <a:gd name="T133" fmla="*/ 0 h 108"/>
                    <a:gd name="T134" fmla="*/ 390 w 390"/>
                    <a:gd name="T135" fmla="*/ 108 h 108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90" h="108">
                      <a:moveTo>
                        <a:pt x="2" y="22"/>
                      </a:moveTo>
                      <a:lnTo>
                        <a:pt x="2" y="22"/>
                      </a:lnTo>
                      <a:lnTo>
                        <a:pt x="2" y="26"/>
                      </a:lnTo>
                      <a:lnTo>
                        <a:pt x="4" y="31"/>
                      </a:lnTo>
                      <a:lnTo>
                        <a:pt x="5" y="37"/>
                      </a:lnTo>
                      <a:lnTo>
                        <a:pt x="9" y="43"/>
                      </a:lnTo>
                      <a:lnTo>
                        <a:pt x="14" y="50"/>
                      </a:lnTo>
                      <a:lnTo>
                        <a:pt x="20" y="57"/>
                      </a:lnTo>
                      <a:lnTo>
                        <a:pt x="28" y="64"/>
                      </a:lnTo>
                      <a:lnTo>
                        <a:pt x="38" y="72"/>
                      </a:lnTo>
                      <a:lnTo>
                        <a:pt x="48" y="79"/>
                      </a:lnTo>
                      <a:lnTo>
                        <a:pt x="63" y="85"/>
                      </a:lnTo>
                      <a:lnTo>
                        <a:pt x="78" y="92"/>
                      </a:lnTo>
                      <a:lnTo>
                        <a:pt x="96" y="97"/>
                      </a:lnTo>
                      <a:lnTo>
                        <a:pt x="117" y="102"/>
                      </a:lnTo>
                      <a:lnTo>
                        <a:pt x="141" y="105"/>
                      </a:lnTo>
                      <a:lnTo>
                        <a:pt x="167" y="108"/>
                      </a:lnTo>
                      <a:lnTo>
                        <a:pt x="196" y="108"/>
                      </a:lnTo>
                      <a:lnTo>
                        <a:pt x="212" y="108"/>
                      </a:lnTo>
                      <a:lnTo>
                        <a:pt x="226" y="108"/>
                      </a:lnTo>
                      <a:lnTo>
                        <a:pt x="239" y="106"/>
                      </a:lnTo>
                      <a:lnTo>
                        <a:pt x="252" y="105"/>
                      </a:lnTo>
                      <a:lnTo>
                        <a:pt x="275" y="102"/>
                      </a:lnTo>
                      <a:lnTo>
                        <a:pt x="296" y="97"/>
                      </a:lnTo>
                      <a:lnTo>
                        <a:pt x="315" y="91"/>
                      </a:lnTo>
                      <a:lnTo>
                        <a:pt x="329" y="85"/>
                      </a:lnTo>
                      <a:lnTo>
                        <a:pt x="344" y="78"/>
                      </a:lnTo>
                      <a:lnTo>
                        <a:pt x="354" y="70"/>
                      </a:lnTo>
                      <a:lnTo>
                        <a:pt x="364" y="63"/>
                      </a:lnTo>
                      <a:lnTo>
                        <a:pt x="372" y="56"/>
                      </a:lnTo>
                      <a:lnTo>
                        <a:pt x="378" y="50"/>
                      </a:lnTo>
                      <a:lnTo>
                        <a:pt x="383" y="43"/>
                      </a:lnTo>
                      <a:lnTo>
                        <a:pt x="387" y="38"/>
                      </a:lnTo>
                      <a:lnTo>
                        <a:pt x="389" y="32"/>
                      </a:lnTo>
                      <a:lnTo>
                        <a:pt x="390" y="28"/>
                      </a:lnTo>
                      <a:lnTo>
                        <a:pt x="390" y="27"/>
                      </a:lnTo>
                      <a:lnTo>
                        <a:pt x="390" y="0"/>
                      </a:lnTo>
                      <a:lnTo>
                        <a:pt x="0" y="0"/>
                      </a:lnTo>
                      <a:lnTo>
                        <a:pt x="2" y="22"/>
                      </a:lnTo>
                      <a:close/>
                    </a:path>
                  </a:pathLst>
                </a:custGeom>
                <a:solidFill>
                  <a:srgbClr val="3D61A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70" name="Freeform 403"/>
                <p:cNvSpPr>
                  <a:spLocks/>
                </p:cNvSpPr>
                <p:nvPr/>
              </p:nvSpPr>
              <p:spPr bwMode="auto">
                <a:xfrm>
                  <a:off x="-1986047" y="3701571"/>
                  <a:ext cx="406386" cy="179227"/>
                </a:xfrm>
                <a:custGeom>
                  <a:avLst/>
                  <a:gdLst>
                    <a:gd name="T0" fmla="*/ 0 w 390"/>
                    <a:gd name="T1" fmla="*/ 93375170 h 171"/>
                    <a:gd name="T2" fmla="*/ 0 w 390"/>
                    <a:gd name="T3" fmla="*/ 84587810 h 171"/>
                    <a:gd name="T4" fmla="*/ 4343121 w 390"/>
                    <a:gd name="T5" fmla="*/ 74700981 h 171"/>
                    <a:gd name="T6" fmla="*/ 9772021 w 390"/>
                    <a:gd name="T7" fmla="*/ 65912556 h 171"/>
                    <a:gd name="T8" fmla="*/ 24972941 w 390"/>
                    <a:gd name="T9" fmla="*/ 48335739 h 171"/>
                    <a:gd name="T10" fmla="*/ 48861144 w 390"/>
                    <a:gd name="T11" fmla="*/ 34054174 h 171"/>
                    <a:gd name="T12" fmla="*/ 77091433 w 390"/>
                    <a:gd name="T13" fmla="*/ 20872085 h 171"/>
                    <a:gd name="T14" fmla="*/ 110751645 w 390"/>
                    <a:gd name="T15" fmla="*/ 9886833 h 171"/>
                    <a:gd name="T16" fmla="*/ 148753967 w 390"/>
                    <a:gd name="T17" fmla="*/ 3295261 h 171"/>
                    <a:gd name="T18" fmla="*/ 188928857 w 390"/>
                    <a:gd name="T19" fmla="*/ 0 h 171"/>
                    <a:gd name="T20" fmla="*/ 211730231 w 390"/>
                    <a:gd name="T21" fmla="*/ 0 h 171"/>
                    <a:gd name="T22" fmla="*/ 233445825 w 390"/>
                    <a:gd name="T23" fmla="*/ 0 h 171"/>
                    <a:gd name="T24" fmla="*/ 275792340 w 390"/>
                    <a:gd name="T25" fmla="*/ 3295261 h 171"/>
                    <a:gd name="T26" fmla="*/ 312708849 w 390"/>
                    <a:gd name="T27" fmla="*/ 9886833 h 171"/>
                    <a:gd name="T28" fmla="*/ 347454841 w 390"/>
                    <a:gd name="T29" fmla="*/ 20872085 h 171"/>
                    <a:gd name="T30" fmla="*/ 375685113 w 390"/>
                    <a:gd name="T31" fmla="*/ 34054174 h 171"/>
                    <a:gd name="T32" fmla="*/ 397401749 w 390"/>
                    <a:gd name="T33" fmla="*/ 48335739 h 171"/>
                    <a:gd name="T34" fmla="*/ 414774224 w 390"/>
                    <a:gd name="T35" fmla="*/ 65912556 h 171"/>
                    <a:gd name="T36" fmla="*/ 420203123 w 390"/>
                    <a:gd name="T37" fmla="*/ 74700981 h 171"/>
                    <a:gd name="T38" fmla="*/ 422374682 w 390"/>
                    <a:gd name="T39" fmla="*/ 84587810 h 171"/>
                    <a:gd name="T40" fmla="*/ 423460462 w 390"/>
                    <a:gd name="T41" fmla="*/ 93375170 h 171"/>
                    <a:gd name="T42" fmla="*/ 423460462 w 390"/>
                    <a:gd name="T43" fmla="*/ 93375170 h 171"/>
                    <a:gd name="T44" fmla="*/ 423460462 w 390"/>
                    <a:gd name="T45" fmla="*/ 98868319 h 171"/>
                    <a:gd name="T46" fmla="*/ 421288902 w 390"/>
                    <a:gd name="T47" fmla="*/ 107656727 h 171"/>
                    <a:gd name="T48" fmla="*/ 416945784 w 390"/>
                    <a:gd name="T49" fmla="*/ 117543556 h 171"/>
                    <a:gd name="T50" fmla="*/ 407173766 w 390"/>
                    <a:gd name="T51" fmla="*/ 130725644 h 171"/>
                    <a:gd name="T52" fmla="*/ 387629732 w 390"/>
                    <a:gd name="T53" fmla="*/ 146105654 h 171"/>
                    <a:gd name="T54" fmla="*/ 361569977 w 390"/>
                    <a:gd name="T55" fmla="*/ 160386163 h 171"/>
                    <a:gd name="T56" fmla="*/ 330082366 w 390"/>
                    <a:gd name="T57" fmla="*/ 172469832 h 171"/>
                    <a:gd name="T58" fmla="*/ 295336374 w 390"/>
                    <a:gd name="T59" fmla="*/ 181258240 h 171"/>
                    <a:gd name="T60" fmla="*/ 254076681 w 390"/>
                    <a:gd name="T61" fmla="*/ 186751389 h 171"/>
                    <a:gd name="T62" fmla="*/ 211730231 w 390"/>
                    <a:gd name="T63" fmla="*/ 187849809 h 171"/>
                    <a:gd name="T64" fmla="*/ 211730231 w 390"/>
                    <a:gd name="T65" fmla="*/ 187849809 h 171"/>
                    <a:gd name="T66" fmla="*/ 188928857 w 390"/>
                    <a:gd name="T67" fmla="*/ 187849809 h 171"/>
                    <a:gd name="T68" fmla="*/ 148753967 w 390"/>
                    <a:gd name="T69" fmla="*/ 184554548 h 171"/>
                    <a:gd name="T70" fmla="*/ 110751645 w 390"/>
                    <a:gd name="T71" fmla="*/ 176864560 h 171"/>
                    <a:gd name="T72" fmla="*/ 77091433 w 390"/>
                    <a:gd name="T73" fmla="*/ 166977731 h 171"/>
                    <a:gd name="T74" fmla="*/ 48861144 w 390"/>
                    <a:gd name="T75" fmla="*/ 153795643 h 171"/>
                    <a:gd name="T76" fmla="*/ 24972941 w 390"/>
                    <a:gd name="T77" fmla="*/ 139514086 h 171"/>
                    <a:gd name="T78" fmla="*/ 9772021 w 390"/>
                    <a:gd name="T79" fmla="*/ 121937236 h 171"/>
                    <a:gd name="T80" fmla="*/ 4343121 w 390"/>
                    <a:gd name="T81" fmla="*/ 113148827 h 171"/>
                    <a:gd name="T82" fmla="*/ 0 w 390"/>
                    <a:gd name="T83" fmla="*/ 102163579 h 171"/>
                    <a:gd name="T84" fmla="*/ 0 w 390"/>
                    <a:gd name="T85" fmla="*/ 93375170 h 171"/>
                    <a:gd name="T86" fmla="*/ 0 w 390"/>
                    <a:gd name="T87" fmla="*/ 93375170 h 171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90"/>
                    <a:gd name="T133" fmla="*/ 0 h 171"/>
                    <a:gd name="T134" fmla="*/ 390 w 390"/>
                    <a:gd name="T135" fmla="*/ 171 h 171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90" h="171">
                      <a:moveTo>
                        <a:pt x="0" y="85"/>
                      </a:moveTo>
                      <a:lnTo>
                        <a:pt x="0" y="85"/>
                      </a:lnTo>
                      <a:lnTo>
                        <a:pt x="0" y="81"/>
                      </a:lnTo>
                      <a:lnTo>
                        <a:pt x="0" y="77"/>
                      </a:lnTo>
                      <a:lnTo>
                        <a:pt x="2" y="72"/>
                      </a:lnTo>
                      <a:lnTo>
                        <a:pt x="4" y="68"/>
                      </a:lnTo>
                      <a:lnTo>
                        <a:pt x="6" y="63"/>
                      </a:lnTo>
                      <a:lnTo>
                        <a:pt x="9" y="60"/>
                      </a:lnTo>
                      <a:lnTo>
                        <a:pt x="15" y="51"/>
                      </a:lnTo>
                      <a:lnTo>
                        <a:pt x="23" y="44"/>
                      </a:lnTo>
                      <a:lnTo>
                        <a:pt x="33" y="37"/>
                      </a:lnTo>
                      <a:lnTo>
                        <a:pt x="45" y="31"/>
                      </a:lnTo>
                      <a:lnTo>
                        <a:pt x="57" y="24"/>
                      </a:lnTo>
                      <a:lnTo>
                        <a:pt x="71" y="19"/>
                      </a:lnTo>
                      <a:lnTo>
                        <a:pt x="86" y="14"/>
                      </a:lnTo>
                      <a:lnTo>
                        <a:pt x="102" y="9"/>
                      </a:lnTo>
                      <a:lnTo>
                        <a:pt x="119" y="6"/>
                      </a:lnTo>
                      <a:lnTo>
                        <a:pt x="137" y="3"/>
                      </a:lnTo>
                      <a:lnTo>
                        <a:pt x="155" y="1"/>
                      </a:lnTo>
                      <a:lnTo>
                        <a:pt x="174" y="0"/>
                      </a:lnTo>
                      <a:lnTo>
                        <a:pt x="195" y="0"/>
                      </a:lnTo>
                      <a:lnTo>
                        <a:pt x="215" y="0"/>
                      </a:lnTo>
                      <a:lnTo>
                        <a:pt x="234" y="1"/>
                      </a:lnTo>
                      <a:lnTo>
                        <a:pt x="254" y="3"/>
                      </a:lnTo>
                      <a:lnTo>
                        <a:pt x="272" y="6"/>
                      </a:lnTo>
                      <a:lnTo>
                        <a:pt x="288" y="9"/>
                      </a:lnTo>
                      <a:lnTo>
                        <a:pt x="304" y="14"/>
                      </a:lnTo>
                      <a:lnTo>
                        <a:pt x="320" y="19"/>
                      </a:lnTo>
                      <a:lnTo>
                        <a:pt x="333" y="24"/>
                      </a:lnTo>
                      <a:lnTo>
                        <a:pt x="346" y="31"/>
                      </a:lnTo>
                      <a:lnTo>
                        <a:pt x="357" y="37"/>
                      </a:lnTo>
                      <a:lnTo>
                        <a:pt x="366" y="44"/>
                      </a:lnTo>
                      <a:lnTo>
                        <a:pt x="375" y="51"/>
                      </a:lnTo>
                      <a:lnTo>
                        <a:pt x="382" y="60"/>
                      </a:lnTo>
                      <a:lnTo>
                        <a:pt x="384" y="63"/>
                      </a:lnTo>
                      <a:lnTo>
                        <a:pt x="387" y="68"/>
                      </a:lnTo>
                      <a:lnTo>
                        <a:pt x="388" y="72"/>
                      </a:lnTo>
                      <a:lnTo>
                        <a:pt x="389" y="77"/>
                      </a:lnTo>
                      <a:lnTo>
                        <a:pt x="390" y="81"/>
                      </a:lnTo>
                      <a:lnTo>
                        <a:pt x="390" y="85"/>
                      </a:lnTo>
                      <a:lnTo>
                        <a:pt x="390" y="90"/>
                      </a:lnTo>
                      <a:lnTo>
                        <a:pt x="389" y="93"/>
                      </a:lnTo>
                      <a:lnTo>
                        <a:pt x="388" y="98"/>
                      </a:lnTo>
                      <a:lnTo>
                        <a:pt x="387" y="103"/>
                      </a:lnTo>
                      <a:lnTo>
                        <a:pt x="384" y="107"/>
                      </a:lnTo>
                      <a:lnTo>
                        <a:pt x="382" y="111"/>
                      </a:lnTo>
                      <a:lnTo>
                        <a:pt x="375" y="119"/>
                      </a:lnTo>
                      <a:lnTo>
                        <a:pt x="366" y="127"/>
                      </a:lnTo>
                      <a:lnTo>
                        <a:pt x="357" y="133"/>
                      </a:lnTo>
                      <a:lnTo>
                        <a:pt x="346" y="140"/>
                      </a:lnTo>
                      <a:lnTo>
                        <a:pt x="333" y="146"/>
                      </a:lnTo>
                      <a:lnTo>
                        <a:pt x="320" y="152"/>
                      </a:lnTo>
                      <a:lnTo>
                        <a:pt x="304" y="157"/>
                      </a:lnTo>
                      <a:lnTo>
                        <a:pt x="288" y="161"/>
                      </a:lnTo>
                      <a:lnTo>
                        <a:pt x="272" y="165"/>
                      </a:lnTo>
                      <a:lnTo>
                        <a:pt x="254" y="168"/>
                      </a:lnTo>
                      <a:lnTo>
                        <a:pt x="234" y="170"/>
                      </a:lnTo>
                      <a:lnTo>
                        <a:pt x="215" y="171"/>
                      </a:lnTo>
                      <a:lnTo>
                        <a:pt x="195" y="171"/>
                      </a:lnTo>
                      <a:lnTo>
                        <a:pt x="174" y="171"/>
                      </a:lnTo>
                      <a:lnTo>
                        <a:pt x="155" y="170"/>
                      </a:lnTo>
                      <a:lnTo>
                        <a:pt x="137" y="168"/>
                      </a:lnTo>
                      <a:lnTo>
                        <a:pt x="119" y="165"/>
                      </a:lnTo>
                      <a:lnTo>
                        <a:pt x="102" y="161"/>
                      </a:lnTo>
                      <a:lnTo>
                        <a:pt x="86" y="157"/>
                      </a:lnTo>
                      <a:lnTo>
                        <a:pt x="71" y="152"/>
                      </a:lnTo>
                      <a:lnTo>
                        <a:pt x="57" y="146"/>
                      </a:lnTo>
                      <a:lnTo>
                        <a:pt x="45" y="140"/>
                      </a:lnTo>
                      <a:lnTo>
                        <a:pt x="33" y="133"/>
                      </a:lnTo>
                      <a:lnTo>
                        <a:pt x="23" y="127"/>
                      </a:lnTo>
                      <a:lnTo>
                        <a:pt x="15" y="119"/>
                      </a:lnTo>
                      <a:lnTo>
                        <a:pt x="9" y="111"/>
                      </a:lnTo>
                      <a:lnTo>
                        <a:pt x="6" y="107"/>
                      </a:lnTo>
                      <a:lnTo>
                        <a:pt x="4" y="103"/>
                      </a:lnTo>
                      <a:lnTo>
                        <a:pt x="2" y="98"/>
                      </a:lnTo>
                      <a:lnTo>
                        <a:pt x="0" y="93"/>
                      </a:lnTo>
                      <a:lnTo>
                        <a:pt x="0" y="9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71" name="Freeform 404"/>
                <p:cNvSpPr>
                  <a:spLocks noEditPoints="1"/>
                </p:cNvSpPr>
                <p:nvPr/>
              </p:nvSpPr>
              <p:spPr bwMode="auto">
                <a:xfrm>
                  <a:off x="-1986047" y="3693235"/>
                  <a:ext cx="406386" cy="193815"/>
                </a:xfrm>
                <a:custGeom>
                  <a:avLst/>
                  <a:gdLst>
                    <a:gd name="T0" fmla="*/ 49946924 w 390"/>
                    <a:gd name="T1" fmla="*/ 168648553 h 184"/>
                    <a:gd name="T2" fmla="*/ 17372483 w 390"/>
                    <a:gd name="T3" fmla="*/ 144239458 h 184"/>
                    <a:gd name="T4" fmla="*/ 6514680 w 390"/>
                    <a:gd name="T5" fmla="*/ 128705790 h 184"/>
                    <a:gd name="T6" fmla="*/ 0 w 390"/>
                    <a:gd name="T7" fmla="*/ 114281324 h 184"/>
                    <a:gd name="T8" fmla="*/ 0 w 390"/>
                    <a:gd name="T9" fmla="*/ 102077304 h 184"/>
                    <a:gd name="T10" fmla="*/ 0 w 390"/>
                    <a:gd name="T11" fmla="*/ 90981398 h 184"/>
                    <a:gd name="T12" fmla="*/ 6514680 w 390"/>
                    <a:gd name="T13" fmla="*/ 75447763 h 184"/>
                    <a:gd name="T14" fmla="*/ 17372483 w 390"/>
                    <a:gd name="T15" fmla="*/ 61024334 h 184"/>
                    <a:gd name="T16" fmla="*/ 49946924 w 390"/>
                    <a:gd name="T17" fmla="*/ 35505017 h 184"/>
                    <a:gd name="T18" fmla="*/ 62976280 w 390"/>
                    <a:gd name="T19" fmla="*/ 28847887 h 184"/>
                    <a:gd name="T20" fmla="*/ 110751645 w 390"/>
                    <a:gd name="T21" fmla="*/ 11094856 h 184"/>
                    <a:gd name="T22" fmla="*/ 168298001 w 390"/>
                    <a:gd name="T23" fmla="*/ 2219393 h 184"/>
                    <a:gd name="T24" fmla="*/ 211730231 w 390"/>
                    <a:gd name="T25" fmla="*/ 0 h 184"/>
                    <a:gd name="T26" fmla="*/ 252990901 w 390"/>
                    <a:gd name="T27" fmla="*/ 2219393 h 184"/>
                    <a:gd name="T28" fmla="*/ 311623070 w 390"/>
                    <a:gd name="T29" fmla="*/ 11094856 h 184"/>
                    <a:gd name="T30" fmla="*/ 360484198 w 390"/>
                    <a:gd name="T31" fmla="*/ 28847887 h 184"/>
                    <a:gd name="T32" fmla="*/ 374599334 w 390"/>
                    <a:gd name="T33" fmla="*/ 35505017 h 184"/>
                    <a:gd name="T34" fmla="*/ 407173766 w 390"/>
                    <a:gd name="T35" fmla="*/ 61024334 h 184"/>
                    <a:gd name="T36" fmla="*/ 416945784 w 390"/>
                    <a:gd name="T37" fmla="*/ 75447763 h 184"/>
                    <a:gd name="T38" fmla="*/ 422374682 w 390"/>
                    <a:gd name="T39" fmla="*/ 90981398 h 184"/>
                    <a:gd name="T40" fmla="*/ 423460462 w 390"/>
                    <a:gd name="T41" fmla="*/ 102077304 h 184"/>
                    <a:gd name="T42" fmla="*/ 422374682 w 390"/>
                    <a:gd name="T43" fmla="*/ 114281324 h 184"/>
                    <a:gd name="T44" fmla="*/ 416945784 w 390"/>
                    <a:gd name="T45" fmla="*/ 128705790 h 184"/>
                    <a:gd name="T46" fmla="*/ 407173766 w 390"/>
                    <a:gd name="T47" fmla="*/ 144239458 h 184"/>
                    <a:gd name="T48" fmla="*/ 374599334 w 390"/>
                    <a:gd name="T49" fmla="*/ 168648553 h 184"/>
                    <a:gd name="T50" fmla="*/ 360484198 w 390"/>
                    <a:gd name="T51" fmla="*/ 176414844 h 184"/>
                    <a:gd name="T52" fmla="*/ 311623070 w 390"/>
                    <a:gd name="T53" fmla="*/ 194167871 h 184"/>
                    <a:gd name="T54" fmla="*/ 252990901 w 390"/>
                    <a:gd name="T55" fmla="*/ 203044385 h 184"/>
                    <a:gd name="T56" fmla="*/ 211730231 w 390"/>
                    <a:gd name="T57" fmla="*/ 204153554 h 184"/>
                    <a:gd name="T58" fmla="*/ 168298001 w 390"/>
                    <a:gd name="T59" fmla="*/ 203044385 h 184"/>
                    <a:gd name="T60" fmla="*/ 110751645 w 390"/>
                    <a:gd name="T61" fmla="*/ 194167871 h 184"/>
                    <a:gd name="T62" fmla="*/ 62976280 w 390"/>
                    <a:gd name="T63" fmla="*/ 176414844 h 184"/>
                    <a:gd name="T64" fmla="*/ 65147840 w 390"/>
                    <a:gd name="T65" fmla="*/ 35505017 h 184"/>
                    <a:gd name="T66" fmla="*/ 30401839 w 390"/>
                    <a:gd name="T67" fmla="*/ 59914112 h 184"/>
                    <a:gd name="T68" fmla="*/ 10857801 w 390"/>
                    <a:gd name="T69" fmla="*/ 84324277 h 184"/>
                    <a:gd name="T70" fmla="*/ 6514680 w 390"/>
                    <a:gd name="T71" fmla="*/ 97638520 h 184"/>
                    <a:gd name="T72" fmla="*/ 6514680 w 390"/>
                    <a:gd name="T73" fmla="*/ 102077304 h 184"/>
                    <a:gd name="T74" fmla="*/ 9772021 w 390"/>
                    <a:gd name="T75" fmla="*/ 115391547 h 184"/>
                    <a:gd name="T76" fmla="*/ 22801382 w 390"/>
                    <a:gd name="T77" fmla="*/ 137581250 h 184"/>
                    <a:gd name="T78" fmla="*/ 52118483 w 390"/>
                    <a:gd name="T79" fmla="*/ 161991432 h 184"/>
                    <a:gd name="T80" fmla="*/ 65147840 w 390"/>
                    <a:gd name="T81" fmla="*/ 168648553 h 184"/>
                    <a:gd name="T82" fmla="*/ 112923204 w 390"/>
                    <a:gd name="T83" fmla="*/ 184182189 h 184"/>
                    <a:gd name="T84" fmla="*/ 168298001 w 390"/>
                    <a:gd name="T85" fmla="*/ 194167871 h 184"/>
                    <a:gd name="T86" fmla="*/ 211730231 w 390"/>
                    <a:gd name="T87" fmla="*/ 195277040 h 184"/>
                    <a:gd name="T88" fmla="*/ 252990901 w 390"/>
                    <a:gd name="T89" fmla="*/ 194167871 h 184"/>
                    <a:gd name="T90" fmla="*/ 309451510 w 390"/>
                    <a:gd name="T91" fmla="*/ 184182189 h 184"/>
                    <a:gd name="T92" fmla="*/ 357226859 w 390"/>
                    <a:gd name="T93" fmla="*/ 168648553 h 184"/>
                    <a:gd name="T94" fmla="*/ 370256215 w 390"/>
                    <a:gd name="T95" fmla="*/ 161991432 h 184"/>
                    <a:gd name="T96" fmla="*/ 400659088 w 390"/>
                    <a:gd name="T97" fmla="*/ 137581250 h 184"/>
                    <a:gd name="T98" fmla="*/ 414774224 w 390"/>
                    <a:gd name="T99" fmla="*/ 115391547 h 184"/>
                    <a:gd name="T100" fmla="*/ 416945784 w 390"/>
                    <a:gd name="T101" fmla="*/ 102077304 h 184"/>
                    <a:gd name="T102" fmla="*/ 416945784 w 390"/>
                    <a:gd name="T103" fmla="*/ 97638520 h 184"/>
                    <a:gd name="T104" fmla="*/ 413688445 w 390"/>
                    <a:gd name="T105" fmla="*/ 84324277 h 184"/>
                    <a:gd name="T106" fmla="*/ 393058630 w 390"/>
                    <a:gd name="T107" fmla="*/ 59914112 h 184"/>
                    <a:gd name="T108" fmla="*/ 357226859 w 390"/>
                    <a:gd name="T109" fmla="*/ 35505017 h 184"/>
                    <a:gd name="T110" fmla="*/ 343111723 w 390"/>
                    <a:gd name="T111" fmla="*/ 29957056 h 184"/>
                    <a:gd name="T112" fmla="*/ 292079035 w 390"/>
                    <a:gd name="T113" fmla="*/ 15533639 h 184"/>
                    <a:gd name="T114" fmla="*/ 232360045 w 390"/>
                    <a:gd name="T115" fmla="*/ 7766293 h 184"/>
                    <a:gd name="T116" fmla="*/ 211730231 w 390"/>
                    <a:gd name="T117" fmla="*/ 7766293 h 184"/>
                    <a:gd name="T118" fmla="*/ 148753967 w 390"/>
                    <a:gd name="T119" fmla="*/ 11094856 h 184"/>
                    <a:gd name="T120" fmla="*/ 95549687 w 390"/>
                    <a:gd name="T121" fmla="*/ 24410157 h 184"/>
                    <a:gd name="T122" fmla="*/ 65147840 w 390"/>
                    <a:gd name="T123" fmla="*/ 35505017 h 18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90"/>
                    <a:gd name="T187" fmla="*/ 0 h 184"/>
                    <a:gd name="T188" fmla="*/ 390 w 390"/>
                    <a:gd name="T189" fmla="*/ 184 h 18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90" h="184">
                      <a:moveTo>
                        <a:pt x="58" y="159"/>
                      </a:moveTo>
                      <a:lnTo>
                        <a:pt x="58" y="159"/>
                      </a:lnTo>
                      <a:lnTo>
                        <a:pt x="46" y="152"/>
                      </a:lnTo>
                      <a:lnTo>
                        <a:pt x="34" y="146"/>
                      </a:lnTo>
                      <a:lnTo>
                        <a:pt x="24" y="138"/>
                      </a:lnTo>
                      <a:lnTo>
                        <a:pt x="16" y="130"/>
                      </a:lnTo>
                      <a:lnTo>
                        <a:pt x="12" y="126"/>
                      </a:lnTo>
                      <a:lnTo>
                        <a:pt x="9" y="122"/>
                      </a:lnTo>
                      <a:lnTo>
                        <a:pt x="6" y="116"/>
                      </a:lnTo>
                      <a:lnTo>
                        <a:pt x="4" y="112"/>
                      </a:lnTo>
                      <a:lnTo>
                        <a:pt x="2" y="108"/>
                      </a:lnTo>
                      <a:lnTo>
                        <a:pt x="0" y="103"/>
                      </a:lnTo>
                      <a:lnTo>
                        <a:pt x="0" y="98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2" y="78"/>
                      </a:lnTo>
                      <a:lnTo>
                        <a:pt x="4" y="73"/>
                      </a:lnTo>
                      <a:lnTo>
                        <a:pt x="6" y="68"/>
                      </a:lnTo>
                      <a:lnTo>
                        <a:pt x="9" y="63"/>
                      </a:lnTo>
                      <a:lnTo>
                        <a:pt x="12" y="60"/>
                      </a:lnTo>
                      <a:lnTo>
                        <a:pt x="16" y="55"/>
                      </a:lnTo>
                      <a:lnTo>
                        <a:pt x="24" y="46"/>
                      </a:lnTo>
                      <a:lnTo>
                        <a:pt x="34" y="39"/>
                      </a:lnTo>
                      <a:lnTo>
                        <a:pt x="46" y="32"/>
                      </a:lnTo>
                      <a:lnTo>
                        <a:pt x="58" y="26"/>
                      </a:lnTo>
                      <a:lnTo>
                        <a:pt x="72" y="20"/>
                      </a:lnTo>
                      <a:lnTo>
                        <a:pt x="88" y="14"/>
                      </a:lnTo>
                      <a:lnTo>
                        <a:pt x="102" y="10"/>
                      </a:lnTo>
                      <a:lnTo>
                        <a:pt x="120" y="7"/>
                      </a:lnTo>
                      <a:lnTo>
                        <a:pt x="137" y="3"/>
                      </a:lnTo>
                      <a:lnTo>
                        <a:pt x="155" y="2"/>
                      </a:lnTo>
                      <a:lnTo>
                        <a:pt x="174" y="0"/>
                      </a:lnTo>
                      <a:lnTo>
                        <a:pt x="195" y="0"/>
                      </a:lnTo>
                      <a:lnTo>
                        <a:pt x="214" y="0"/>
                      </a:lnTo>
                      <a:lnTo>
                        <a:pt x="233" y="2"/>
                      </a:lnTo>
                      <a:lnTo>
                        <a:pt x="252" y="3"/>
                      </a:lnTo>
                      <a:lnTo>
                        <a:pt x="270" y="7"/>
                      </a:lnTo>
                      <a:lnTo>
                        <a:pt x="287" y="10"/>
                      </a:lnTo>
                      <a:lnTo>
                        <a:pt x="303" y="14"/>
                      </a:lnTo>
                      <a:lnTo>
                        <a:pt x="318" y="20"/>
                      </a:lnTo>
                      <a:lnTo>
                        <a:pt x="332" y="26"/>
                      </a:lnTo>
                      <a:lnTo>
                        <a:pt x="345" y="32"/>
                      </a:lnTo>
                      <a:lnTo>
                        <a:pt x="356" y="39"/>
                      </a:lnTo>
                      <a:lnTo>
                        <a:pt x="366" y="46"/>
                      </a:lnTo>
                      <a:lnTo>
                        <a:pt x="375" y="55"/>
                      </a:lnTo>
                      <a:lnTo>
                        <a:pt x="378" y="60"/>
                      </a:lnTo>
                      <a:lnTo>
                        <a:pt x="381" y="63"/>
                      </a:lnTo>
                      <a:lnTo>
                        <a:pt x="384" y="68"/>
                      </a:lnTo>
                      <a:lnTo>
                        <a:pt x="386" y="73"/>
                      </a:lnTo>
                      <a:lnTo>
                        <a:pt x="388" y="78"/>
                      </a:lnTo>
                      <a:lnTo>
                        <a:pt x="389" y="82"/>
                      </a:lnTo>
                      <a:lnTo>
                        <a:pt x="390" y="87"/>
                      </a:lnTo>
                      <a:lnTo>
                        <a:pt x="390" y="92"/>
                      </a:lnTo>
                      <a:lnTo>
                        <a:pt x="390" y="98"/>
                      </a:lnTo>
                      <a:lnTo>
                        <a:pt x="389" y="103"/>
                      </a:lnTo>
                      <a:lnTo>
                        <a:pt x="388" y="108"/>
                      </a:lnTo>
                      <a:lnTo>
                        <a:pt x="386" y="112"/>
                      </a:lnTo>
                      <a:lnTo>
                        <a:pt x="384" y="116"/>
                      </a:lnTo>
                      <a:lnTo>
                        <a:pt x="381" y="122"/>
                      </a:lnTo>
                      <a:lnTo>
                        <a:pt x="378" y="126"/>
                      </a:lnTo>
                      <a:lnTo>
                        <a:pt x="375" y="130"/>
                      </a:lnTo>
                      <a:lnTo>
                        <a:pt x="366" y="138"/>
                      </a:lnTo>
                      <a:lnTo>
                        <a:pt x="356" y="146"/>
                      </a:lnTo>
                      <a:lnTo>
                        <a:pt x="345" y="152"/>
                      </a:lnTo>
                      <a:lnTo>
                        <a:pt x="332" y="159"/>
                      </a:lnTo>
                      <a:lnTo>
                        <a:pt x="318" y="164"/>
                      </a:lnTo>
                      <a:lnTo>
                        <a:pt x="303" y="169"/>
                      </a:lnTo>
                      <a:lnTo>
                        <a:pt x="287" y="175"/>
                      </a:lnTo>
                      <a:lnTo>
                        <a:pt x="270" y="178"/>
                      </a:lnTo>
                      <a:lnTo>
                        <a:pt x="252" y="181"/>
                      </a:lnTo>
                      <a:lnTo>
                        <a:pt x="233" y="183"/>
                      </a:lnTo>
                      <a:lnTo>
                        <a:pt x="214" y="184"/>
                      </a:lnTo>
                      <a:lnTo>
                        <a:pt x="195" y="184"/>
                      </a:lnTo>
                      <a:lnTo>
                        <a:pt x="174" y="184"/>
                      </a:lnTo>
                      <a:lnTo>
                        <a:pt x="155" y="183"/>
                      </a:lnTo>
                      <a:lnTo>
                        <a:pt x="137" y="181"/>
                      </a:lnTo>
                      <a:lnTo>
                        <a:pt x="120" y="178"/>
                      </a:lnTo>
                      <a:lnTo>
                        <a:pt x="102" y="175"/>
                      </a:lnTo>
                      <a:lnTo>
                        <a:pt x="88" y="169"/>
                      </a:lnTo>
                      <a:lnTo>
                        <a:pt x="72" y="164"/>
                      </a:lnTo>
                      <a:lnTo>
                        <a:pt x="58" y="159"/>
                      </a:lnTo>
                      <a:close/>
                      <a:moveTo>
                        <a:pt x="60" y="32"/>
                      </a:moveTo>
                      <a:lnTo>
                        <a:pt x="60" y="32"/>
                      </a:lnTo>
                      <a:lnTo>
                        <a:pt x="48" y="39"/>
                      </a:lnTo>
                      <a:lnTo>
                        <a:pt x="38" y="46"/>
                      </a:lnTo>
                      <a:lnTo>
                        <a:pt x="28" y="54"/>
                      </a:lnTo>
                      <a:lnTo>
                        <a:pt x="21" y="61"/>
                      </a:lnTo>
                      <a:lnTo>
                        <a:pt x="15" y="68"/>
                      </a:lnTo>
                      <a:lnTo>
                        <a:pt x="10" y="76"/>
                      </a:lnTo>
                      <a:lnTo>
                        <a:pt x="9" y="80"/>
                      </a:lnTo>
                      <a:lnTo>
                        <a:pt x="6" y="84"/>
                      </a:lnTo>
                      <a:lnTo>
                        <a:pt x="6" y="88"/>
                      </a:lnTo>
                      <a:lnTo>
                        <a:pt x="6" y="92"/>
                      </a:lnTo>
                      <a:lnTo>
                        <a:pt x="6" y="97"/>
                      </a:lnTo>
                      <a:lnTo>
                        <a:pt x="6" y="100"/>
                      </a:lnTo>
                      <a:lnTo>
                        <a:pt x="9" y="104"/>
                      </a:lnTo>
                      <a:lnTo>
                        <a:pt x="10" y="109"/>
                      </a:lnTo>
                      <a:lnTo>
                        <a:pt x="15" y="116"/>
                      </a:lnTo>
                      <a:lnTo>
                        <a:pt x="21" y="124"/>
                      </a:lnTo>
                      <a:lnTo>
                        <a:pt x="28" y="132"/>
                      </a:lnTo>
                      <a:lnTo>
                        <a:pt x="38" y="139"/>
                      </a:lnTo>
                      <a:lnTo>
                        <a:pt x="48" y="146"/>
                      </a:lnTo>
                      <a:lnTo>
                        <a:pt x="60" y="152"/>
                      </a:lnTo>
                      <a:lnTo>
                        <a:pt x="74" y="158"/>
                      </a:lnTo>
                      <a:lnTo>
                        <a:pt x="88" y="163"/>
                      </a:lnTo>
                      <a:lnTo>
                        <a:pt x="104" y="166"/>
                      </a:lnTo>
                      <a:lnTo>
                        <a:pt x="120" y="170"/>
                      </a:lnTo>
                      <a:lnTo>
                        <a:pt x="137" y="172"/>
                      </a:lnTo>
                      <a:lnTo>
                        <a:pt x="155" y="175"/>
                      </a:lnTo>
                      <a:lnTo>
                        <a:pt x="174" y="176"/>
                      </a:lnTo>
                      <a:lnTo>
                        <a:pt x="195" y="176"/>
                      </a:lnTo>
                      <a:lnTo>
                        <a:pt x="214" y="176"/>
                      </a:lnTo>
                      <a:lnTo>
                        <a:pt x="233" y="175"/>
                      </a:lnTo>
                      <a:lnTo>
                        <a:pt x="251" y="172"/>
                      </a:lnTo>
                      <a:lnTo>
                        <a:pt x="269" y="170"/>
                      </a:lnTo>
                      <a:lnTo>
                        <a:pt x="285" y="166"/>
                      </a:lnTo>
                      <a:lnTo>
                        <a:pt x="302" y="163"/>
                      </a:lnTo>
                      <a:lnTo>
                        <a:pt x="316" y="158"/>
                      </a:lnTo>
                      <a:lnTo>
                        <a:pt x="329" y="152"/>
                      </a:lnTo>
                      <a:lnTo>
                        <a:pt x="341" y="146"/>
                      </a:lnTo>
                      <a:lnTo>
                        <a:pt x="353" y="139"/>
                      </a:lnTo>
                      <a:lnTo>
                        <a:pt x="362" y="132"/>
                      </a:lnTo>
                      <a:lnTo>
                        <a:pt x="369" y="124"/>
                      </a:lnTo>
                      <a:lnTo>
                        <a:pt x="376" y="116"/>
                      </a:lnTo>
                      <a:lnTo>
                        <a:pt x="381" y="109"/>
                      </a:lnTo>
                      <a:lnTo>
                        <a:pt x="382" y="104"/>
                      </a:lnTo>
                      <a:lnTo>
                        <a:pt x="383" y="100"/>
                      </a:lnTo>
                      <a:lnTo>
                        <a:pt x="384" y="97"/>
                      </a:lnTo>
                      <a:lnTo>
                        <a:pt x="384" y="92"/>
                      </a:lnTo>
                      <a:lnTo>
                        <a:pt x="384" y="88"/>
                      </a:lnTo>
                      <a:lnTo>
                        <a:pt x="383" y="84"/>
                      </a:lnTo>
                      <a:lnTo>
                        <a:pt x="382" y="80"/>
                      </a:lnTo>
                      <a:lnTo>
                        <a:pt x="381" y="76"/>
                      </a:lnTo>
                      <a:lnTo>
                        <a:pt x="376" y="68"/>
                      </a:lnTo>
                      <a:lnTo>
                        <a:pt x="369" y="61"/>
                      </a:lnTo>
                      <a:lnTo>
                        <a:pt x="362" y="54"/>
                      </a:lnTo>
                      <a:lnTo>
                        <a:pt x="353" y="46"/>
                      </a:lnTo>
                      <a:lnTo>
                        <a:pt x="341" y="39"/>
                      </a:lnTo>
                      <a:lnTo>
                        <a:pt x="329" y="32"/>
                      </a:lnTo>
                      <a:lnTo>
                        <a:pt x="316" y="27"/>
                      </a:lnTo>
                      <a:lnTo>
                        <a:pt x="302" y="22"/>
                      </a:lnTo>
                      <a:lnTo>
                        <a:pt x="285" y="18"/>
                      </a:lnTo>
                      <a:lnTo>
                        <a:pt x="269" y="14"/>
                      </a:lnTo>
                      <a:lnTo>
                        <a:pt x="251" y="10"/>
                      </a:lnTo>
                      <a:lnTo>
                        <a:pt x="233" y="8"/>
                      </a:lnTo>
                      <a:lnTo>
                        <a:pt x="214" y="7"/>
                      </a:lnTo>
                      <a:lnTo>
                        <a:pt x="195" y="7"/>
                      </a:lnTo>
                      <a:lnTo>
                        <a:pt x="174" y="7"/>
                      </a:lnTo>
                      <a:lnTo>
                        <a:pt x="155" y="8"/>
                      </a:lnTo>
                      <a:lnTo>
                        <a:pt x="137" y="10"/>
                      </a:lnTo>
                      <a:lnTo>
                        <a:pt x="120" y="14"/>
                      </a:lnTo>
                      <a:lnTo>
                        <a:pt x="104" y="18"/>
                      </a:lnTo>
                      <a:lnTo>
                        <a:pt x="88" y="22"/>
                      </a:lnTo>
                      <a:lnTo>
                        <a:pt x="74" y="27"/>
                      </a:lnTo>
                      <a:lnTo>
                        <a:pt x="60" y="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72" name="Freeform 405"/>
                <p:cNvSpPr>
                  <a:spLocks/>
                </p:cNvSpPr>
                <p:nvPr/>
              </p:nvSpPr>
              <p:spPr bwMode="auto">
                <a:xfrm>
                  <a:off x="-1986047" y="3753673"/>
                  <a:ext cx="406386" cy="114622"/>
                </a:xfrm>
                <a:custGeom>
                  <a:avLst/>
                  <a:gdLst>
                    <a:gd name="T0" fmla="*/ 2171560 w 390"/>
                    <a:gd name="T1" fmla="*/ 25433466 h 109"/>
                    <a:gd name="T2" fmla="*/ 2171560 w 390"/>
                    <a:gd name="T3" fmla="*/ 25433466 h 109"/>
                    <a:gd name="T4" fmla="*/ 2171560 w 390"/>
                    <a:gd name="T5" fmla="*/ 29857453 h 109"/>
                    <a:gd name="T6" fmla="*/ 4343121 w 390"/>
                    <a:gd name="T7" fmla="*/ 36491865 h 109"/>
                    <a:gd name="T8" fmla="*/ 5428900 w 390"/>
                    <a:gd name="T9" fmla="*/ 40914801 h 109"/>
                    <a:gd name="T10" fmla="*/ 9772021 w 390"/>
                    <a:gd name="T11" fmla="*/ 47550256 h 109"/>
                    <a:gd name="T12" fmla="*/ 15200920 w 390"/>
                    <a:gd name="T13" fmla="*/ 56396128 h 109"/>
                    <a:gd name="T14" fmla="*/ 21715602 w 390"/>
                    <a:gd name="T15" fmla="*/ 64137843 h 109"/>
                    <a:gd name="T16" fmla="*/ 30401839 w 390"/>
                    <a:gd name="T17" fmla="*/ 71878523 h 109"/>
                    <a:gd name="T18" fmla="*/ 41260687 w 390"/>
                    <a:gd name="T19" fmla="*/ 80724394 h 109"/>
                    <a:gd name="T20" fmla="*/ 52118483 w 390"/>
                    <a:gd name="T21" fmla="*/ 87359849 h 109"/>
                    <a:gd name="T22" fmla="*/ 68405195 w 390"/>
                    <a:gd name="T23" fmla="*/ 96205721 h 109"/>
                    <a:gd name="T24" fmla="*/ 84691890 w 390"/>
                    <a:gd name="T25" fmla="*/ 102841176 h 109"/>
                    <a:gd name="T26" fmla="*/ 104235925 w 390"/>
                    <a:gd name="T27" fmla="*/ 109475580 h 109"/>
                    <a:gd name="T28" fmla="*/ 127038340 w 390"/>
                    <a:gd name="T29" fmla="*/ 112793307 h 109"/>
                    <a:gd name="T30" fmla="*/ 153097086 w 390"/>
                    <a:gd name="T31" fmla="*/ 117216243 h 109"/>
                    <a:gd name="T32" fmla="*/ 181328400 w 390"/>
                    <a:gd name="T33" fmla="*/ 119427711 h 109"/>
                    <a:gd name="T34" fmla="*/ 212816011 w 390"/>
                    <a:gd name="T35" fmla="*/ 120533971 h 109"/>
                    <a:gd name="T36" fmla="*/ 212816011 w 390"/>
                    <a:gd name="T37" fmla="*/ 120533971 h 109"/>
                    <a:gd name="T38" fmla="*/ 230188486 w 390"/>
                    <a:gd name="T39" fmla="*/ 120533971 h 109"/>
                    <a:gd name="T40" fmla="*/ 245389401 w 390"/>
                    <a:gd name="T41" fmla="*/ 119427711 h 109"/>
                    <a:gd name="T42" fmla="*/ 273620780 w 390"/>
                    <a:gd name="T43" fmla="*/ 117216243 h 109"/>
                    <a:gd name="T44" fmla="*/ 298593713 w 390"/>
                    <a:gd name="T45" fmla="*/ 112793307 h 109"/>
                    <a:gd name="T46" fmla="*/ 321396129 w 390"/>
                    <a:gd name="T47" fmla="*/ 107264112 h 109"/>
                    <a:gd name="T48" fmla="*/ 342025943 w 390"/>
                    <a:gd name="T49" fmla="*/ 100629708 h 109"/>
                    <a:gd name="T50" fmla="*/ 357226859 w 390"/>
                    <a:gd name="T51" fmla="*/ 93994253 h 109"/>
                    <a:gd name="T52" fmla="*/ 373513554 w 390"/>
                    <a:gd name="T53" fmla="*/ 87359849 h 109"/>
                    <a:gd name="T54" fmla="*/ 384371351 w 390"/>
                    <a:gd name="T55" fmla="*/ 79619186 h 109"/>
                    <a:gd name="T56" fmla="*/ 395230190 w 390"/>
                    <a:gd name="T57" fmla="*/ 71878523 h 109"/>
                    <a:gd name="T58" fmla="*/ 403916427 w 390"/>
                    <a:gd name="T59" fmla="*/ 64137843 h 109"/>
                    <a:gd name="T60" fmla="*/ 410431106 w 390"/>
                    <a:gd name="T61" fmla="*/ 56396128 h 109"/>
                    <a:gd name="T62" fmla="*/ 415860004 w 390"/>
                    <a:gd name="T63" fmla="*/ 49761724 h 109"/>
                    <a:gd name="T64" fmla="*/ 420203123 w 390"/>
                    <a:gd name="T65" fmla="*/ 43127321 h 109"/>
                    <a:gd name="T66" fmla="*/ 422374682 w 390"/>
                    <a:gd name="T67" fmla="*/ 38703333 h 109"/>
                    <a:gd name="T68" fmla="*/ 423460462 w 390"/>
                    <a:gd name="T69" fmla="*/ 34280389 h 109"/>
                    <a:gd name="T70" fmla="*/ 423460462 w 390"/>
                    <a:gd name="T71" fmla="*/ 32068921 h 109"/>
                    <a:gd name="T72" fmla="*/ 423460462 w 390"/>
                    <a:gd name="T73" fmla="*/ 32068921 h 109"/>
                    <a:gd name="T74" fmla="*/ 423460462 w 390"/>
                    <a:gd name="T75" fmla="*/ 0 h 109"/>
                    <a:gd name="T76" fmla="*/ 423460462 w 390"/>
                    <a:gd name="T77" fmla="*/ 0 h 109"/>
                    <a:gd name="T78" fmla="*/ 0 w 390"/>
                    <a:gd name="T79" fmla="*/ 0 h 109"/>
                    <a:gd name="T80" fmla="*/ 2171560 w 390"/>
                    <a:gd name="T81" fmla="*/ 25433466 h 109"/>
                    <a:gd name="T82" fmla="*/ 2171560 w 390"/>
                    <a:gd name="T83" fmla="*/ 25433466 h 109"/>
                    <a:gd name="T84" fmla="*/ 2171560 w 390"/>
                    <a:gd name="T85" fmla="*/ 25433466 h 10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90"/>
                    <a:gd name="T130" fmla="*/ 0 h 109"/>
                    <a:gd name="T131" fmla="*/ 390 w 390"/>
                    <a:gd name="T132" fmla="*/ 109 h 109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90" h="109">
                      <a:moveTo>
                        <a:pt x="2" y="23"/>
                      </a:moveTo>
                      <a:lnTo>
                        <a:pt x="2" y="23"/>
                      </a:lnTo>
                      <a:lnTo>
                        <a:pt x="2" y="27"/>
                      </a:lnTo>
                      <a:lnTo>
                        <a:pt x="4" y="33"/>
                      </a:lnTo>
                      <a:lnTo>
                        <a:pt x="5" y="37"/>
                      </a:lnTo>
                      <a:lnTo>
                        <a:pt x="9" y="43"/>
                      </a:lnTo>
                      <a:lnTo>
                        <a:pt x="14" y="51"/>
                      </a:lnTo>
                      <a:lnTo>
                        <a:pt x="20" y="58"/>
                      </a:lnTo>
                      <a:lnTo>
                        <a:pt x="28" y="65"/>
                      </a:lnTo>
                      <a:lnTo>
                        <a:pt x="38" y="73"/>
                      </a:lnTo>
                      <a:lnTo>
                        <a:pt x="48" y="79"/>
                      </a:lnTo>
                      <a:lnTo>
                        <a:pt x="63" y="87"/>
                      </a:lnTo>
                      <a:lnTo>
                        <a:pt x="78" y="93"/>
                      </a:lnTo>
                      <a:lnTo>
                        <a:pt x="96" y="99"/>
                      </a:lnTo>
                      <a:lnTo>
                        <a:pt x="117" y="102"/>
                      </a:lnTo>
                      <a:lnTo>
                        <a:pt x="141" y="106"/>
                      </a:lnTo>
                      <a:lnTo>
                        <a:pt x="167" y="108"/>
                      </a:lnTo>
                      <a:lnTo>
                        <a:pt x="196" y="109"/>
                      </a:lnTo>
                      <a:lnTo>
                        <a:pt x="212" y="109"/>
                      </a:lnTo>
                      <a:lnTo>
                        <a:pt x="226" y="108"/>
                      </a:lnTo>
                      <a:lnTo>
                        <a:pt x="252" y="106"/>
                      </a:lnTo>
                      <a:lnTo>
                        <a:pt x="275" y="102"/>
                      </a:lnTo>
                      <a:lnTo>
                        <a:pt x="296" y="97"/>
                      </a:lnTo>
                      <a:lnTo>
                        <a:pt x="315" y="91"/>
                      </a:lnTo>
                      <a:lnTo>
                        <a:pt x="329" y="85"/>
                      </a:lnTo>
                      <a:lnTo>
                        <a:pt x="344" y="79"/>
                      </a:lnTo>
                      <a:lnTo>
                        <a:pt x="354" y="72"/>
                      </a:lnTo>
                      <a:lnTo>
                        <a:pt x="364" y="65"/>
                      </a:lnTo>
                      <a:lnTo>
                        <a:pt x="372" y="58"/>
                      </a:lnTo>
                      <a:lnTo>
                        <a:pt x="378" y="51"/>
                      </a:lnTo>
                      <a:lnTo>
                        <a:pt x="383" y="45"/>
                      </a:lnTo>
                      <a:lnTo>
                        <a:pt x="387" y="39"/>
                      </a:lnTo>
                      <a:lnTo>
                        <a:pt x="389" y="35"/>
                      </a:lnTo>
                      <a:lnTo>
                        <a:pt x="390" y="31"/>
                      </a:lnTo>
                      <a:lnTo>
                        <a:pt x="390" y="29"/>
                      </a:lnTo>
                      <a:lnTo>
                        <a:pt x="390" y="0"/>
                      </a:lnTo>
                      <a:lnTo>
                        <a:pt x="0" y="0"/>
                      </a:lnTo>
                      <a:lnTo>
                        <a:pt x="2" y="23"/>
                      </a:lnTo>
                      <a:close/>
                    </a:path>
                  </a:pathLst>
                </a:custGeom>
                <a:solidFill>
                  <a:srgbClr val="3D61A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73" name="Freeform 406"/>
                <p:cNvSpPr>
                  <a:spLocks/>
                </p:cNvSpPr>
                <p:nvPr/>
              </p:nvSpPr>
              <p:spPr bwMode="auto">
                <a:xfrm>
                  <a:off x="-1986047" y="3659891"/>
                  <a:ext cx="406386" cy="181311"/>
                </a:xfrm>
                <a:custGeom>
                  <a:avLst/>
                  <a:gdLst>
                    <a:gd name="T0" fmla="*/ 0 w 390"/>
                    <a:gd name="T1" fmla="*/ 95560328 h 173"/>
                    <a:gd name="T2" fmla="*/ 0 w 390"/>
                    <a:gd name="T3" fmla="*/ 85674166 h 173"/>
                    <a:gd name="T4" fmla="*/ 4343121 w 390"/>
                    <a:gd name="T5" fmla="*/ 76887398 h 173"/>
                    <a:gd name="T6" fmla="*/ 9772021 w 390"/>
                    <a:gd name="T7" fmla="*/ 67001220 h 173"/>
                    <a:gd name="T8" fmla="*/ 24972941 w 390"/>
                    <a:gd name="T9" fmla="*/ 50526029 h 173"/>
                    <a:gd name="T10" fmla="*/ 48861144 w 390"/>
                    <a:gd name="T11" fmla="*/ 36246483 h 173"/>
                    <a:gd name="T12" fmla="*/ 77091433 w 390"/>
                    <a:gd name="T13" fmla="*/ 23066323 h 173"/>
                    <a:gd name="T14" fmla="*/ 110751645 w 390"/>
                    <a:gd name="T15" fmla="*/ 12081810 h 173"/>
                    <a:gd name="T16" fmla="*/ 148753967 w 390"/>
                    <a:gd name="T17" fmla="*/ 5491732 h 173"/>
                    <a:gd name="T18" fmla="*/ 188928857 w 390"/>
                    <a:gd name="T19" fmla="*/ 2196693 h 173"/>
                    <a:gd name="T20" fmla="*/ 211730231 w 390"/>
                    <a:gd name="T21" fmla="*/ 0 h 173"/>
                    <a:gd name="T22" fmla="*/ 233445825 w 390"/>
                    <a:gd name="T23" fmla="*/ 2196693 h 173"/>
                    <a:gd name="T24" fmla="*/ 275792340 w 390"/>
                    <a:gd name="T25" fmla="*/ 5491732 h 173"/>
                    <a:gd name="T26" fmla="*/ 312708849 w 390"/>
                    <a:gd name="T27" fmla="*/ 12081810 h 173"/>
                    <a:gd name="T28" fmla="*/ 347454841 w 390"/>
                    <a:gd name="T29" fmla="*/ 23066323 h 173"/>
                    <a:gd name="T30" fmla="*/ 375685113 w 390"/>
                    <a:gd name="T31" fmla="*/ 36246483 h 173"/>
                    <a:gd name="T32" fmla="*/ 397401749 w 390"/>
                    <a:gd name="T33" fmla="*/ 50526029 h 173"/>
                    <a:gd name="T34" fmla="*/ 414774224 w 390"/>
                    <a:gd name="T35" fmla="*/ 67001220 h 173"/>
                    <a:gd name="T36" fmla="*/ 420203123 w 390"/>
                    <a:gd name="T37" fmla="*/ 76887398 h 173"/>
                    <a:gd name="T38" fmla="*/ 422374682 w 390"/>
                    <a:gd name="T39" fmla="*/ 85674166 h 173"/>
                    <a:gd name="T40" fmla="*/ 423460462 w 390"/>
                    <a:gd name="T41" fmla="*/ 95560328 h 173"/>
                    <a:gd name="T42" fmla="*/ 423460462 w 390"/>
                    <a:gd name="T43" fmla="*/ 95560328 h 173"/>
                    <a:gd name="T44" fmla="*/ 423460462 w 390"/>
                    <a:gd name="T45" fmla="*/ 99953712 h 173"/>
                    <a:gd name="T46" fmla="*/ 421288902 w 390"/>
                    <a:gd name="T47" fmla="*/ 109838827 h 173"/>
                    <a:gd name="T48" fmla="*/ 416945784 w 390"/>
                    <a:gd name="T49" fmla="*/ 118625595 h 173"/>
                    <a:gd name="T50" fmla="*/ 407173766 w 390"/>
                    <a:gd name="T51" fmla="*/ 131806795 h 173"/>
                    <a:gd name="T52" fmla="*/ 387629732 w 390"/>
                    <a:gd name="T53" fmla="*/ 149381412 h 173"/>
                    <a:gd name="T54" fmla="*/ 361569977 w 390"/>
                    <a:gd name="T55" fmla="*/ 162561564 h 173"/>
                    <a:gd name="T56" fmla="*/ 330082366 w 390"/>
                    <a:gd name="T57" fmla="*/ 174643370 h 173"/>
                    <a:gd name="T58" fmla="*/ 295336374 w 390"/>
                    <a:gd name="T59" fmla="*/ 183431187 h 173"/>
                    <a:gd name="T60" fmla="*/ 254076681 w 390"/>
                    <a:gd name="T61" fmla="*/ 188922917 h 173"/>
                    <a:gd name="T62" fmla="*/ 211730231 w 390"/>
                    <a:gd name="T63" fmla="*/ 190021263 h 173"/>
                    <a:gd name="T64" fmla="*/ 211730231 w 390"/>
                    <a:gd name="T65" fmla="*/ 190021263 h 173"/>
                    <a:gd name="T66" fmla="*/ 188928857 w 390"/>
                    <a:gd name="T67" fmla="*/ 190021263 h 173"/>
                    <a:gd name="T68" fmla="*/ 148753967 w 390"/>
                    <a:gd name="T69" fmla="*/ 185627879 h 173"/>
                    <a:gd name="T70" fmla="*/ 110751645 w 390"/>
                    <a:gd name="T71" fmla="*/ 179037803 h 173"/>
                    <a:gd name="T72" fmla="*/ 77091433 w 390"/>
                    <a:gd name="T73" fmla="*/ 169151640 h 173"/>
                    <a:gd name="T74" fmla="*/ 48861144 w 390"/>
                    <a:gd name="T75" fmla="*/ 155971488 h 173"/>
                    <a:gd name="T76" fmla="*/ 24972941 w 390"/>
                    <a:gd name="T77" fmla="*/ 141691942 h 173"/>
                    <a:gd name="T78" fmla="*/ 9772021 w 390"/>
                    <a:gd name="T79" fmla="*/ 124118373 h 173"/>
                    <a:gd name="T80" fmla="*/ 4343121 w 390"/>
                    <a:gd name="T81" fmla="*/ 115330557 h 173"/>
                    <a:gd name="T82" fmla="*/ 0 w 390"/>
                    <a:gd name="T83" fmla="*/ 105445443 h 173"/>
                    <a:gd name="T84" fmla="*/ 0 w 390"/>
                    <a:gd name="T85" fmla="*/ 95560328 h 173"/>
                    <a:gd name="T86" fmla="*/ 0 w 390"/>
                    <a:gd name="T87" fmla="*/ 95560328 h 173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90"/>
                    <a:gd name="T133" fmla="*/ 0 h 173"/>
                    <a:gd name="T134" fmla="*/ 390 w 390"/>
                    <a:gd name="T135" fmla="*/ 173 h 173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90" h="173">
                      <a:moveTo>
                        <a:pt x="0" y="87"/>
                      </a:moveTo>
                      <a:lnTo>
                        <a:pt x="0" y="87"/>
                      </a:lnTo>
                      <a:lnTo>
                        <a:pt x="0" y="83"/>
                      </a:lnTo>
                      <a:lnTo>
                        <a:pt x="0" y="78"/>
                      </a:lnTo>
                      <a:lnTo>
                        <a:pt x="2" y="75"/>
                      </a:lnTo>
                      <a:lnTo>
                        <a:pt x="4" y="70"/>
                      </a:lnTo>
                      <a:lnTo>
                        <a:pt x="6" y="65"/>
                      </a:lnTo>
                      <a:lnTo>
                        <a:pt x="9" y="61"/>
                      </a:lnTo>
                      <a:lnTo>
                        <a:pt x="15" y="54"/>
                      </a:lnTo>
                      <a:lnTo>
                        <a:pt x="23" y="46"/>
                      </a:lnTo>
                      <a:lnTo>
                        <a:pt x="33" y="39"/>
                      </a:lnTo>
                      <a:lnTo>
                        <a:pt x="45" y="33"/>
                      </a:lnTo>
                      <a:lnTo>
                        <a:pt x="57" y="27"/>
                      </a:lnTo>
                      <a:lnTo>
                        <a:pt x="71" y="21"/>
                      </a:lnTo>
                      <a:lnTo>
                        <a:pt x="86" y="16"/>
                      </a:lnTo>
                      <a:lnTo>
                        <a:pt x="102" y="11"/>
                      </a:lnTo>
                      <a:lnTo>
                        <a:pt x="119" y="8"/>
                      </a:lnTo>
                      <a:lnTo>
                        <a:pt x="137" y="5"/>
                      </a:lnTo>
                      <a:lnTo>
                        <a:pt x="155" y="3"/>
                      </a:lnTo>
                      <a:lnTo>
                        <a:pt x="174" y="2"/>
                      </a:lnTo>
                      <a:lnTo>
                        <a:pt x="195" y="0"/>
                      </a:lnTo>
                      <a:lnTo>
                        <a:pt x="215" y="2"/>
                      </a:lnTo>
                      <a:lnTo>
                        <a:pt x="234" y="3"/>
                      </a:lnTo>
                      <a:lnTo>
                        <a:pt x="254" y="5"/>
                      </a:lnTo>
                      <a:lnTo>
                        <a:pt x="272" y="8"/>
                      </a:lnTo>
                      <a:lnTo>
                        <a:pt x="288" y="11"/>
                      </a:lnTo>
                      <a:lnTo>
                        <a:pt x="304" y="16"/>
                      </a:lnTo>
                      <a:lnTo>
                        <a:pt x="320" y="21"/>
                      </a:lnTo>
                      <a:lnTo>
                        <a:pt x="333" y="27"/>
                      </a:lnTo>
                      <a:lnTo>
                        <a:pt x="346" y="33"/>
                      </a:lnTo>
                      <a:lnTo>
                        <a:pt x="357" y="39"/>
                      </a:lnTo>
                      <a:lnTo>
                        <a:pt x="366" y="46"/>
                      </a:lnTo>
                      <a:lnTo>
                        <a:pt x="375" y="54"/>
                      </a:lnTo>
                      <a:lnTo>
                        <a:pt x="382" y="61"/>
                      </a:lnTo>
                      <a:lnTo>
                        <a:pt x="384" y="65"/>
                      </a:lnTo>
                      <a:lnTo>
                        <a:pt x="387" y="70"/>
                      </a:lnTo>
                      <a:lnTo>
                        <a:pt x="388" y="75"/>
                      </a:lnTo>
                      <a:lnTo>
                        <a:pt x="389" y="78"/>
                      </a:lnTo>
                      <a:lnTo>
                        <a:pt x="390" y="83"/>
                      </a:lnTo>
                      <a:lnTo>
                        <a:pt x="390" y="87"/>
                      </a:lnTo>
                      <a:lnTo>
                        <a:pt x="390" y="91"/>
                      </a:lnTo>
                      <a:lnTo>
                        <a:pt x="389" y="96"/>
                      </a:lnTo>
                      <a:lnTo>
                        <a:pt x="388" y="100"/>
                      </a:lnTo>
                      <a:lnTo>
                        <a:pt x="387" y="105"/>
                      </a:lnTo>
                      <a:lnTo>
                        <a:pt x="384" y="108"/>
                      </a:lnTo>
                      <a:lnTo>
                        <a:pt x="382" y="113"/>
                      </a:lnTo>
                      <a:lnTo>
                        <a:pt x="375" y="120"/>
                      </a:lnTo>
                      <a:lnTo>
                        <a:pt x="366" y="129"/>
                      </a:lnTo>
                      <a:lnTo>
                        <a:pt x="357" y="136"/>
                      </a:lnTo>
                      <a:lnTo>
                        <a:pt x="346" y="142"/>
                      </a:lnTo>
                      <a:lnTo>
                        <a:pt x="333" y="148"/>
                      </a:lnTo>
                      <a:lnTo>
                        <a:pt x="320" y="154"/>
                      </a:lnTo>
                      <a:lnTo>
                        <a:pt x="304" y="159"/>
                      </a:lnTo>
                      <a:lnTo>
                        <a:pt x="288" y="163"/>
                      </a:lnTo>
                      <a:lnTo>
                        <a:pt x="272" y="167"/>
                      </a:lnTo>
                      <a:lnTo>
                        <a:pt x="254" y="169"/>
                      </a:lnTo>
                      <a:lnTo>
                        <a:pt x="234" y="172"/>
                      </a:lnTo>
                      <a:lnTo>
                        <a:pt x="215" y="173"/>
                      </a:lnTo>
                      <a:lnTo>
                        <a:pt x="195" y="173"/>
                      </a:lnTo>
                      <a:lnTo>
                        <a:pt x="174" y="173"/>
                      </a:lnTo>
                      <a:lnTo>
                        <a:pt x="155" y="172"/>
                      </a:lnTo>
                      <a:lnTo>
                        <a:pt x="137" y="169"/>
                      </a:lnTo>
                      <a:lnTo>
                        <a:pt x="119" y="167"/>
                      </a:lnTo>
                      <a:lnTo>
                        <a:pt x="102" y="163"/>
                      </a:lnTo>
                      <a:lnTo>
                        <a:pt x="86" y="159"/>
                      </a:lnTo>
                      <a:lnTo>
                        <a:pt x="71" y="154"/>
                      </a:lnTo>
                      <a:lnTo>
                        <a:pt x="57" y="148"/>
                      </a:lnTo>
                      <a:lnTo>
                        <a:pt x="45" y="142"/>
                      </a:lnTo>
                      <a:lnTo>
                        <a:pt x="33" y="136"/>
                      </a:lnTo>
                      <a:lnTo>
                        <a:pt x="23" y="129"/>
                      </a:lnTo>
                      <a:lnTo>
                        <a:pt x="15" y="120"/>
                      </a:lnTo>
                      <a:lnTo>
                        <a:pt x="9" y="113"/>
                      </a:lnTo>
                      <a:lnTo>
                        <a:pt x="6" y="108"/>
                      </a:lnTo>
                      <a:lnTo>
                        <a:pt x="4" y="105"/>
                      </a:lnTo>
                      <a:lnTo>
                        <a:pt x="2" y="100"/>
                      </a:lnTo>
                      <a:lnTo>
                        <a:pt x="0" y="96"/>
                      </a:lnTo>
                      <a:lnTo>
                        <a:pt x="0" y="91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74" name="Freeform 407"/>
                <p:cNvSpPr>
                  <a:spLocks noEditPoints="1"/>
                </p:cNvSpPr>
                <p:nvPr/>
              </p:nvSpPr>
              <p:spPr bwMode="auto">
                <a:xfrm>
                  <a:off x="-1986047" y="3653639"/>
                  <a:ext cx="406386" cy="193815"/>
                </a:xfrm>
                <a:custGeom>
                  <a:avLst/>
                  <a:gdLst>
                    <a:gd name="T0" fmla="*/ 49946924 w 390"/>
                    <a:gd name="T1" fmla="*/ 163954997 h 186"/>
                    <a:gd name="T2" fmla="*/ 17372483 w 390"/>
                    <a:gd name="T3" fmla="*/ 141153608 h 186"/>
                    <a:gd name="T4" fmla="*/ 6514680 w 390"/>
                    <a:gd name="T5" fmla="*/ 127038429 h 186"/>
                    <a:gd name="T6" fmla="*/ 0 w 390"/>
                    <a:gd name="T7" fmla="*/ 110751723 h 186"/>
                    <a:gd name="T8" fmla="*/ 0 w 390"/>
                    <a:gd name="T9" fmla="*/ 100979698 h 186"/>
                    <a:gd name="T10" fmla="*/ 0 w 390"/>
                    <a:gd name="T11" fmla="*/ 90120852 h 186"/>
                    <a:gd name="T12" fmla="*/ 6514680 w 390"/>
                    <a:gd name="T13" fmla="*/ 74919926 h 186"/>
                    <a:gd name="T14" fmla="*/ 26058721 w 390"/>
                    <a:gd name="T15" fmla="*/ 52118520 h 186"/>
                    <a:gd name="T16" fmla="*/ 62976280 w 390"/>
                    <a:gd name="T17" fmla="*/ 27144519 h 186"/>
                    <a:gd name="T18" fmla="*/ 78177212 w 390"/>
                    <a:gd name="T19" fmla="*/ 22801398 h 186"/>
                    <a:gd name="T20" fmla="*/ 130295680 w 390"/>
                    <a:gd name="T21" fmla="*/ 8686248 h 186"/>
                    <a:gd name="T22" fmla="*/ 188928857 w 390"/>
                    <a:gd name="T23" fmla="*/ 2171562 h 186"/>
                    <a:gd name="T24" fmla="*/ 211730231 w 390"/>
                    <a:gd name="T25" fmla="*/ 0 h 186"/>
                    <a:gd name="T26" fmla="*/ 273620780 w 390"/>
                    <a:gd name="T27" fmla="*/ 5428904 h 186"/>
                    <a:gd name="T28" fmla="*/ 328996587 w 390"/>
                    <a:gd name="T29" fmla="*/ 17372495 h 186"/>
                    <a:gd name="T30" fmla="*/ 360484198 w 390"/>
                    <a:gd name="T31" fmla="*/ 27144519 h 186"/>
                    <a:gd name="T32" fmla="*/ 386542910 w 390"/>
                    <a:gd name="T33" fmla="*/ 43432276 h 186"/>
                    <a:gd name="T34" fmla="*/ 413688445 w 390"/>
                    <a:gd name="T35" fmla="*/ 70576804 h 186"/>
                    <a:gd name="T36" fmla="*/ 421288902 w 390"/>
                    <a:gd name="T37" fmla="*/ 84691950 h 186"/>
                    <a:gd name="T38" fmla="*/ 423460462 w 390"/>
                    <a:gd name="T39" fmla="*/ 100979698 h 186"/>
                    <a:gd name="T40" fmla="*/ 423460462 w 390"/>
                    <a:gd name="T41" fmla="*/ 105322820 h 186"/>
                    <a:gd name="T42" fmla="*/ 419117343 w 390"/>
                    <a:gd name="T43" fmla="*/ 121609527 h 186"/>
                    <a:gd name="T44" fmla="*/ 410431106 w 390"/>
                    <a:gd name="T45" fmla="*/ 136810486 h 186"/>
                    <a:gd name="T46" fmla="*/ 386542910 w 390"/>
                    <a:gd name="T47" fmla="*/ 157440314 h 186"/>
                    <a:gd name="T48" fmla="*/ 360484198 w 390"/>
                    <a:gd name="T49" fmla="*/ 172642283 h 186"/>
                    <a:gd name="T50" fmla="*/ 328996587 w 390"/>
                    <a:gd name="T51" fmla="*/ 183500087 h 186"/>
                    <a:gd name="T52" fmla="*/ 273620780 w 390"/>
                    <a:gd name="T53" fmla="*/ 196529453 h 186"/>
                    <a:gd name="T54" fmla="*/ 211730231 w 390"/>
                    <a:gd name="T55" fmla="*/ 201958355 h 186"/>
                    <a:gd name="T56" fmla="*/ 188928857 w 390"/>
                    <a:gd name="T57" fmla="*/ 200872574 h 186"/>
                    <a:gd name="T58" fmla="*/ 130295680 w 390"/>
                    <a:gd name="T59" fmla="*/ 193272111 h 186"/>
                    <a:gd name="T60" fmla="*/ 78177212 w 390"/>
                    <a:gd name="T61" fmla="*/ 176985405 h 186"/>
                    <a:gd name="T62" fmla="*/ 65147840 w 390"/>
                    <a:gd name="T63" fmla="*/ 36917594 h 186"/>
                    <a:gd name="T64" fmla="*/ 41260687 w 390"/>
                    <a:gd name="T65" fmla="*/ 51032739 h 186"/>
                    <a:gd name="T66" fmla="*/ 16286699 w 390"/>
                    <a:gd name="T67" fmla="*/ 74919926 h 186"/>
                    <a:gd name="T68" fmla="*/ 6514680 w 390"/>
                    <a:gd name="T69" fmla="*/ 91206632 h 186"/>
                    <a:gd name="T70" fmla="*/ 6514680 w 390"/>
                    <a:gd name="T71" fmla="*/ 100979698 h 186"/>
                    <a:gd name="T72" fmla="*/ 6514680 w 390"/>
                    <a:gd name="T73" fmla="*/ 109665942 h 186"/>
                    <a:gd name="T74" fmla="*/ 16286699 w 390"/>
                    <a:gd name="T75" fmla="*/ 128124210 h 186"/>
                    <a:gd name="T76" fmla="*/ 41260687 w 390"/>
                    <a:gd name="T77" fmla="*/ 150925632 h 186"/>
                    <a:gd name="T78" fmla="*/ 65147840 w 390"/>
                    <a:gd name="T79" fmla="*/ 163954997 h 186"/>
                    <a:gd name="T80" fmla="*/ 95549687 w 390"/>
                    <a:gd name="T81" fmla="*/ 175899624 h 186"/>
                    <a:gd name="T82" fmla="*/ 148753967 w 390"/>
                    <a:gd name="T83" fmla="*/ 187843209 h 186"/>
                    <a:gd name="T84" fmla="*/ 211730231 w 390"/>
                    <a:gd name="T85" fmla="*/ 193272111 h 186"/>
                    <a:gd name="T86" fmla="*/ 232360045 w 390"/>
                    <a:gd name="T87" fmla="*/ 192186331 h 186"/>
                    <a:gd name="T88" fmla="*/ 292079035 w 390"/>
                    <a:gd name="T89" fmla="*/ 185671648 h 186"/>
                    <a:gd name="T90" fmla="*/ 343111723 w 390"/>
                    <a:gd name="T91" fmla="*/ 170470722 h 186"/>
                    <a:gd name="T92" fmla="*/ 357226859 w 390"/>
                    <a:gd name="T93" fmla="*/ 163954997 h 186"/>
                    <a:gd name="T94" fmla="*/ 393058630 w 390"/>
                    <a:gd name="T95" fmla="*/ 143325169 h 186"/>
                    <a:gd name="T96" fmla="*/ 413688445 w 390"/>
                    <a:gd name="T97" fmla="*/ 118352186 h 186"/>
                    <a:gd name="T98" fmla="*/ 416945784 w 390"/>
                    <a:gd name="T99" fmla="*/ 104237040 h 186"/>
                    <a:gd name="T100" fmla="*/ 416945784 w 390"/>
                    <a:gd name="T101" fmla="*/ 100979698 h 186"/>
                    <a:gd name="T102" fmla="*/ 414774224 w 390"/>
                    <a:gd name="T103" fmla="*/ 87949291 h 186"/>
                    <a:gd name="T104" fmla="*/ 400659088 w 390"/>
                    <a:gd name="T105" fmla="*/ 66233666 h 186"/>
                    <a:gd name="T106" fmla="*/ 370256215 w 390"/>
                    <a:gd name="T107" fmla="*/ 44518057 h 186"/>
                    <a:gd name="T108" fmla="*/ 357226859 w 390"/>
                    <a:gd name="T109" fmla="*/ 36917594 h 186"/>
                    <a:gd name="T110" fmla="*/ 309451510 w 390"/>
                    <a:gd name="T111" fmla="*/ 19544056 h 186"/>
                    <a:gd name="T112" fmla="*/ 252990901 w 390"/>
                    <a:gd name="T113" fmla="*/ 10857809 h 186"/>
                    <a:gd name="T114" fmla="*/ 211730231 w 390"/>
                    <a:gd name="T115" fmla="*/ 9772028 h 186"/>
                    <a:gd name="T116" fmla="*/ 211730231 w 390"/>
                    <a:gd name="T117" fmla="*/ 9772028 h 186"/>
                    <a:gd name="T118" fmla="*/ 148753967 w 390"/>
                    <a:gd name="T119" fmla="*/ 13029369 h 186"/>
                    <a:gd name="T120" fmla="*/ 95549687 w 390"/>
                    <a:gd name="T121" fmla="*/ 26058739 h 186"/>
                    <a:gd name="T122" fmla="*/ 65147840 w 390"/>
                    <a:gd name="T123" fmla="*/ 36917594 h 18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90"/>
                    <a:gd name="T187" fmla="*/ 0 h 186"/>
                    <a:gd name="T188" fmla="*/ 390 w 390"/>
                    <a:gd name="T189" fmla="*/ 186 h 18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90" h="186">
                      <a:moveTo>
                        <a:pt x="58" y="159"/>
                      </a:moveTo>
                      <a:lnTo>
                        <a:pt x="58" y="159"/>
                      </a:lnTo>
                      <a:lnTo>
                        <a:pt x="46" y="151"/>
                      </a:lnTo>
                      <a:lnTo>
                        <a:pt x="34" y="145"/>
                      </a:lnTo>
                      <a:lnTo>
                        <a:pt x="24" y="138"/>
                      </a:lnTo>
                      <a:lnTo>
                        <a:pt x="16" y="130"/>
                      </a:lnTo>
                      <a:lnTo>
                        <a:pt x="12" y="126"/>
                      </a:lnTo>
                      <a:lnTo>
                        <a:pt x="9" y="121"/>
                      </a:lnTo>
                      <a:lnTo>
                        <a:pt x="6" y="117"/>
                      </a:lnTo>
                      <a:lnTo>
                        <a:pt x="4" y="112"/>
                      </a:lnTo>
                      <a:lnTo>
                        <a:pt x="2" y="107"/>
                      </a:lnTo>
                      <a:lnTo>
                        <a:pt x="0" y="102"/>
                      </a:lnTo>
                      <a:lnTo>
                        <a:pt x="0" y="97"/>
                      </a:lnTo>
                      <a:lnTo>
                        <a:pt x="0" y="93"/>
                      </a:lnTo>
                      <a:lnTo>
                        <a:pt x="0" y="87"/>
                      </a:lnTo>
                      <a:lnTo>
                        <a:pt x="0" y="83"/>
                      </a:lnTo>
                      <a:lnTo>
                        <a:pt x="2" y="78"/>
                      </a:lnTo>
                      <a:lnTo>
                        <a:pt x="4" y="73"/>
                      </a:lnTo>
                      <a:lnTo>
                        <a:pt x="6" y="69"/>
                      </a:lnTo>
                      <a:lnTo>
                        <a:pt x="9" y="65"/>
                      </a:lnTo>
                      <a:lnTo>
                        <a:pt x="16" y="57"/>
                      </a:lnTo>
                      <a:lnTo>
                        <a:pt x="24" y="48"/>
                      </a:lnTo>
                      <a:lnTo>
                        <a:pt x="34" y="40"/>
                      </a:lnTo>
                      <a:lnTo>
                        <a:pt x="46" y="33"/>
                      </a:lnTo>
                      <a:lnTo>
                        <a:pt x="58" y="25"/>
                      </a:lnTo>
                      <a:lnTo>
                        <a:pt x="72" y="21"/>
                      </a:lnTo>
                      <a:lnTo>
                        <a:pt x="88" y="16"/>
                      </a:lnTo>
                      <a:lnTo>
                        <a:pt x="102" y="12"/>
                      </a:lnTo>
                      <a:lnTo>
                        <a:pt x="120" y="8"/>
                      </a:lnTo>
                      <a:lnTo>
                        <a:pt x="137" y="5"/>
                      </a:lnTo>
                      <a:lnTo>
                        <a:pt x="155" y="3"/>
                      </a:lnTo>
                      <a:lnTo>
                        <a:pt x="174" y="2"/>
                      </a:lnTo>
                      <a:lnTo>
                        <a:pt x="195" y="0"/>
                      </a:lnTo>
                      <a:lnTo>
                        <a:pt x="214" y="2"/>
                      </a:lnTo>
                      <a:lnTo>
                        <a:pt x="233" y="3"/>
                      </a:lnTo>
                      <a:lnTo>
                        <a:pt x="252" y="5"/>
                      </a:lnTo>
                      <a:lnTo>
                        <a:pt x="270" y="8"/>
                      </a:lnTo>
                      <a:lnTo>
                        <a:pt x="287" y="12"/>
                      </a:lnTo>
                      <a:lnTo>
                        <a:pt x="303" y="16"/>
                      </a:lnTo>
                      <a:lnTo>
                        <a:pt x="318" y="21"/>
                      </a:lnTo>
                      <a:lnTo>
                        <a:pt x="332" y="25"/>
                      </a:lnTo>
                      <a:lnTo>
                        <a:pt x="345" y="33"/>
                      </a:lnTo>
                      <a:lnTo>
                        <a:pt x="356" y="40"/>
                      </a:lnTo>
                      <a:lnTo>
                        <a:pt x="366" y="48"/>
                      </a:lnTo>
                      <a:lnTo>
                        <a:pt x="375" y="57"/>
                      </a:lnTo>
                      <a:lnTo>
                        <a:pt x="381" y="65"/>
                      </a:lnTo>
                      <a:lnTo>
                        <a:pt x="384" y="69"/>
                      </a:lnTo>
                      <a:lnTo>
                        <a:pt x="386" y="73"/>
                      </a:lnTo>
                      <a:lnTo>
                        <a:pt x="388" y="78"/>
                      </a:lnTo>
                      <a:lnTo>
                        <a:pt x="389" y="83"/>
                      </a:lnTo>
                      <a:lnTo>
                        <a:pt x="390" y="87"/>
                      </a:lnTo>
                      <a:lnTo>
                        <a:pt x="390" y="93"/>
                      </a:lnTo>
                      <a:lnTo>
                        <a:pt x="390" y="97"/>
                      </a:lnTo>
                      <a:lnTo>
                        <a:pt x="389" y="102"/>
                      </a:lnTo>
                      <a:lnTo>
                        <a:pt x="388" y="107"/>
                      </a:lnTo>
                      <a:lnTo>
                        <a:pt x="386" y="112"/>
                      </a:lnTo>
                      <a:lnTo>
                        <a:pt x="384" y="117"/>
                      </a:lnTo>
                      <a:lnTo>
                        <a:pt x="381" y="121"/>
                      </a:lnTo>
                      <a:lnTo>
                        <a:pt x="378" y="126"/>
                      </a:lnTo>
                      <a:lnTo>
                        <a:pt x="375" y="130"/>
                      </a:lnTo>
                      <a:lnTo>
                        <a:pt x="366" y="138"/>
                      </a:lnTo>
                      <a:lnTo>
                        <a:pt x="356" y="145"/>
                      </a:lnTo>
                      <a:lnTo>
                        <a:pt x="345" y="151"/>
                      </a:lnTo>
                      <a:lnTo>
                        <a:pt x="332" y="159"/>
                      </a:lnTo>
                      <a:lnTo>
                        <a:pt x="318" y="163"/>
                      </a:lnTo>
                      <a:lnTo>
                        <a:pt x="303" y="169"/>
                      </a:lnTo>
                      <a:lnTo>
                        <a:pt x="287" y="174"/>
                      </a:lnTo>
                      <a:lnTo>
                        <a:pt x="270" y="178"/>
                      </a:lnTo>
                      <a:lnTo>
                        <a:pt x="252" y="181"/>
                      </a:lnTo>
                      <a:lnTo>
                        <a:pt x="233" y="184"/>
                      </a:lnTo>
                      <a:lnTo>
                        <a:pt x="214" y="185"/>
                      </a:lnTo>
                      <a:lnTo>
                        <a:pt x="195" y="186"/>
                      </a:lnTo>
                      <a:lnTo>
                        <a:pt x="174" y="185"/>
                      </a:lnTo>
                      <a:lnTo>
                        <a:pt x="155" y="184"/>
                      </a:lnTo>
                      <a:lnTo>
                        <a:pt x="137" y="181"/>
                      </a:lnTo>
                      <a:lnTo>
                        <a:pt x="120" y="178"/>
                      </a:lnTo>
                      <a:lnTo>
                        <a:pt x="102" y="174"/>
                      </a:lnTo>
                      <a:lnTo>
                        <a:pt x="88" y="169"/>
                      </a:lnTo>
                      <a:lnTo>
                        <a:pt x="72" y="163"/>
                      </a:lnTo>
                      <a:lnTo>
                        <a:pt x="58" y="159"/>
                      </a:lnTo>
                      <a:close/>
                      <a:moveTo>
                        <a:pt x="60" y="34"/>
                      </a:moveTo>
                      <a:lnTo>
                        <a:pt x="60" y="34"/>
                      </a:lnTo>
                      <a:lnTo>
                        <a:pt x="48" y="41"/>
                      </a:lnTo>
                      <a:lnTo>
                        <a:pt x="38" y="47"/>
                      </a:lnTo>
                      <a:lnTo>
                        <a:pt x="28" y="54"/>
                      </a:lnTo>
                      <a:lnTo>
                        <a:pt x="21" y="61"/>
                      </a:lnTo>
                      <a:lnTo>
                        <a:pt x="15" y="69"/>
                      </a:lnTo>
                      <a:lnTo>
                        <a:pt x="10" y="76"/>
                      </a:lnTo>
                      <a:lnTo>
                        <a:pt x="9" y="81"/>
                      </a:lnTo>
                      <a:lnTo>
                        <a:pt x="6" y="84"/>
                      </a:lnTo>
                      <a:lnTo>
                        <a:pt x="6" y="88"/>
                      </a:lnTo>
                      <a:lnTo>
                        <a:pt x="6" y="93"/>
                      </a:lnTo>
                      <a:lnTo>
                        <a:pt x="6" y="96"/>
                      </a:lnTo>
                      <a:lnTo>
                        <a:pt x="6" y="101"/>
                      </a:lnTo>
                      <a:lnTo>
                        <a:pt x="9" y="105"/>
                      </a:lnTo>
                      <a:lnTo>
                        <a:pt x="10" y="109"/>
                      </a:lnTo>
                      <a:lnTo>
                        <a:pt x="15" y="118"/>
                      </a:lnTo>
                      <a:lnTo>
                        <a:pt x="21" y="125"/>
                      </a:lnTo>
                      <a:lnTo>
                        <a:pt x="28" y="132"/>
                      </a:lnTo>
                      <a:lnTo>
                        <a:pt x="38" y="139"/>
                      </a:lnTo>
                      <a:lnTo>
                        <a:pt x="48" y="145"/>
                      </a:lnTo>
                      <a:lnTo>
                        <a:pt x="60" y="151"/>
                      </a:lnTo>
                      <a:lnTo>
                        <a:pt x="74" y="157"/>
                      </a:lnTo>
                      <a:lnTo>
                        <a:pt x="88" y="162"/>
                      </a:lnTo>
                      <a:lnTo>
                        <a:pt x="104" y="166"/>
                      </a:lnTo>
                      <a:lnTo>
                        <a:pt x="120" y="171"/>
                      </a:lnTo>
                      <a:lnTo>
                        <a:pt x="137" y="173"/>
                      </a:lnTo>
                      <a:lnTo>
                        <a:pt x="155" y="175"/>
                      </a:lnTo>
                      <a:lnTo>
                        <a:pt x="174" y="177"/>
                      </a:lnTo>
                      <a:lnTo>
                        <a:pt x="195" y="178"/>
                      </a:lnTo>
                      <a:lnTo>
                        <a:pt x="214" y="177"/>
                      </a:lnTo>
                      <a:lnTo>
                        <a:pt x="233" y="175"/>
                      </a:lnTo>
                      <a:lnTo>
                        <a:pt x="251" y="173"/>
                      </a:lnTo>
                      <a:lnTo>
                        <a:pt x="269" y="171"/>
                      </a:lnTo>
                      <a:lnTo>
                        <a:pt x="285" y="166"/>
                      </a:lnTo>
                      <a:lnTo>
                        <a:pt x="302" y="162"/>
                      </a:lnTo>
                      <a:lnTo>
                        <a:pt x="316" y="157"/>
                      </a:lnTo>
                      <a:lnTo>
                        <a:pt x="329" y="151"/>
                      </a:lnTo>
                      <a:lnTo>
                        <a:pt x="341" y="145"/>
                      </a:lnTo>
                      <a:lnTo>
                        <a:pt x="353" y="139"/>
                      </a:lnTo>
                      <a:lnTo>
                        <a:pt x="362" y="132"/>
                      </a:lnTo>
                      <a:lnTo>
                        <a:pt x="369" y="125"/>
                      </a:lnTo>
                      <a:lnTo>
                        <a:pt x="376" y="118"/>
                      </a:lnTo>
                      <a:lnTo>
                        <a:pt x="381" y="109"/>
                      </a:lnTo>
                      <a:lnTo>
                        <a:pt x="382" y="105"/>
                      </a:lnTo>
                      <a:lnTo>
                        <a:pt x="383" y="101"/>
                      </a:lnTo>
                      <a:lnTo>
                        <a:pt x="384" y="96"/>
                      </a:lnTo>
                      <a:lnTo>
                        <a:pt x="384" y="93"/>
                      </a:lnTo>
                      <a:lnTo>
                        <a:pt x="384" y="88"/>
                      </a:lnTo>
                      <a:lnTo>
                        <a:pt x="383" y="84"/>
                      </a:lnTo>
                      <a:lnTo>
                        <a:pt x="382" y="81"/>
                      </a:lnTo>
                      <a:lnTo>
                        <a:pt x="381" y="76"/>
                      </a:lnTo>
                      <a:lnTo>
                        <a:pt x="376" y="69"/>
                      </a:lnTo>
                      <a:lnTo>
                        <a:pt x="369" y="61"/>
                      </a:lnTo>
                      <a:lnTo>
                        <a:pt x="362" y="54"/>
                      </a:lnTo>
                      <a:lnTo>
                        <a:pt x="353" y="47"/>
                      </a:lnTo>
                      <a:lnTo>
                        <a:pt x="341" y="41"/>
                      </a:lnTo>
                      <a:lnTo>
                        <a:pt x="329" y="34"/>
                      </a:lnTo>
                      <a:lnTo>
                        <a:pt x="316" y="29"/>
                      </a:lnTo>
                      <a:lnTo>
                        <a:pt x="302" y="24"/>
                      </a:lnTo>
                      <a:lnTo>
                        <a:pt x="285" y="18"/>
                      </a:lnTo>
                      <a:lnTo>
                        <a:pt x="269" y="15"/>
                      </a:lnTo>
                      <a:lnTo>
                        <a:pt x="251" y="12"/>
                      </a:lnTo>
                      <a:lnTo>
                        <a:pt x="233" y="10"/>
                      </a:lnTo>
                      <a:lnTo>
                        <a:pt x="214" y="10"/>
                      </a:lnTo>
                      <a:lnTo>
                        <a:pt x="195" y="9"/>
                      </a:lnTo>
                      <a:lnTo>
                        <a:pt x="174" y="10"/>
                      </a:lnTo>
                      <a:lnTo>
                        <a:pt x="155" y="10"/>
                      </a:lnTo>
                      <a:lnTo>
                        <a:pt x="137" y="12"/>
                      </a:lnTo>
                      <a:lnTo>
                        <a:pt x="120" y="15"/>
                      </a:lnTo>
                      <a:lnTo>
                        <a:pt x="104" y="18"/>
                      </a:lnTo>
                      <a:lnTo>
                        <a:pt x="88" y="24"/>
                      </a:lnTo>
                      <a:lnTo>
                        <a:pt x="74" y="29"/>
                      </a:lnTo>
                      <a:lnTo>
                        <a:pt x="60" y="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75" name="Freeform 408"/>
                <p:cNvSpPr>
                  <a:spLocks/>
                </p:cNvSpPr>
                <p:nvPr/>
              </p:nvSpPr>
              <p:spPr bwMode="auto">
                <a:xfrm>
                  <a:off x="-1986047" y="3714075"/>
                  <a:ext cx="406386" cy="114622"/>
                </a:xfrm>
                <a:custGeom>
                  <a:avLst/>
                  <a:gdLst>
                    <a:gd name="T0" fmla="*/ 2171560 w 390"/>
                    <a:gd name="T1" fmla="*/ 25433466 h 109"/>
                    <a:gd name="T2" fmla="*/ 2171560 w 390"/>
                    <a:gd name="T3" fmla="*/ 25433466 h 109"/>
                    <a:gd name="T4" fmla="*/ 2171560 w 390"/>
                    <a:gd name="T5" fmla="*/ 29857453 h 109"/>
                    <a:gd name="T6" fmla="*/ 4343121 w 390"/>
                    <a:gd name="T7" fmla="*/ 35386657 h 109"/>
                    <a:gd name="T8" fmla="*/ 5428900 w 390"/>
                    <a:gd name="T9" fmla="*/ 40914801 h 109"/>
                    <a:gd name="T10" fmla="*/ 9772021 w 390"/>
                    <a:gd name="T11" fmla="*/ 48655464 h 109"/>
                    <a:gd name="T12" fmla="*/ 15200920 w 390"/>
                    <a:gd name="T13" fmla="*/ 56396128 h 109"/>
                    <a:gd name="T14" fmla="*/ 21715602 w 390"/>
                    <a:gd name="T15" fmla="*/ 65243051 h 109"/>
                    <a:gd name="T16" fmla="*/ 30401839 w 390"/>
                    <a:gd name="T17" fmla="*/ 72983731 h 109"/>
                    <a:gd name="T18" fmla="*/ 41260687 w 390"/>
                    <a:gd name="T19" fmla="*/ 80724394 h 109"/>
                    <a:gd name="T20" fmla="*/ 52118483 w 390"/>
                    <a:gd name="T21" fmla="*/ 88465057 h 109"/>
                    <a:gd name="T22" fmla="*/ 68405195 w 390"/>
                    <a:gd name="T23" fmla="*/ 95100513 h 109"/>
                    <a:gd name="T24" fmla="*/ 84691890 w 390"/>
                    <a:gd name="T25" fmla="*/ 101734916 h 109"/>
                    <a:gd name="T26" fmla="*/ 104235925 w 390"/>
                    <a:gd name="T27" fmla="*/ 107264112 h 109"/>
                    <a:gd name="T28" fmla="*/ 127038340 w 390"/>
                    <a:gd name="T29" fmla="*/ 113899567 h 109"/>
                    <a:gd name="T30" fmla="*/ 153097086 w 390"/>
                    <a:gd name="T31" fmla="*/ 116111035 h 109"/>
                    <a:gd name="T32" fmla="*/ 181328400 w 390"/>
                    <a:gd name="T33" fmla="*/ 119427711 h 109"/>
                    <a:gd name="T34" fmla="*/ 212816011 w 390"/>
                    <a:gd name="T35" fmla="*/ 120533971 h 109"/>
                    <a:gd name="T36" fmla="*/ 212816011 w 390"/>
                    <a:gd name="T37" fmla="*/ 120533971 h 109"/>
                    <a:gd name="T38" fmla="*/ 245389401 w 390"/>
                    <a:gd name="T39" fmla="*/ 119427711 h 109"/>
                    <a:gd name="T40" fmla="*/ 273620780 w 390"/>
                    <a:gd name="T41" fmla="*/ 116111035 h 109"/>
                    <a:gd name="T42" fmla="*/ 298593713 w 390"/>
                    <a:gd name="T43" fmla="*/ 112793307 h 109"/>
                    <a:gd name="T44" fmla="*/ 321396129 w 390"/>
                    <a:gd name="T45" fmla="*/ 107264112 h 109"/>
                    <a:gd name="T46" fmla="*/ 342025943 w 390"/>
                    <a:gd name="T47" fmla="*/ 101734916 h 109"/>
                    <a:gd name="T48" fmla="*/ 357226859 w 390"/>
                    <a:gd name="T49" fmla="*/ 93994253 h 109"/>
                    <a:gd name="T50" fmla="*/ 373513554 w 390"/>
                    <a:gd name="T51" fmla="*/ 87359849 h 109"/>
                    <a:gd name="T52" fmla="*/ 384371351 w 390"/>
                    <a:gd name="T53" fmla="*/ 79619186 h 109"/>
                    <a:gd name="T54" fmla="*/ 395230190 w 390"/>
                    <a:gd name="T55" fmla="*/ 71878523 h 109"/>
                    <a:gd name="T56" fmla="*/ 403916427 w 390"/>
                    <a:gd name="T57" fmla="*/ 63031583 h 109"/>
                    <a:gd name="T58" fmla="*/ 410431106 w 390"/>
                    <a:gd name="T59" fmla="*/ 55290920 h 109"/>
                    <a:gd name="T60" fmla="*/ 415860004 w 390"/>
                    <a:gd name="T61" fmla="*/ 48655464 h 109"/>
                    <a:gd name="T62" fmla="*/ 420203123 w 390"/>
                    <a:gd name="T63" fmla="*/ 42021061 h 109"/>
                    <a:gd name="T64" fmla="*/ 422374682 w 390"/>
                    <a:gd name="T65" fmla="*/ 36491865 h 109"/>
                    <a:gd name="T66" fmla="*/ 423460462 w 390"/>
                    <a:gd name="T67" fmla="*/ 33174130 h 109"/>
                    <a:gd name="T68" fmla="*/ 423460462 w 390"/>
                    <a:gd name="T69" fmla="*/ 29857453 h 109"/>
                    <a:gd name="T70" fmla="*/ 423460462 w 390"/>
                    <a:gd name="T71" fmla="*/ 29857453 h 109"/>
                    <a:gd name="T72" fmla="*/ 423460462 w 390"/>
                    <a:gd name="T73" fmla="*/ 0 h 109"/>
                    <a:gd name="T74" fmla="*/ 423460462 w 390"/>
                    <a:gd name="T75" fmla="*/ 0 h 109"/>
                    <a:gd name="T76" fmla="*/ 0 w 390"/>
                    <a:gd name="T77" fmla="*/ 0 h 109"/>
                    <a:gd name="T78" fmla="*/ 2171560 w 390"/>
                    <a:gd name="T79" fmla="*/ 25433466 h 109"/>
                    <a:gd name="T80" fmla="*/ 2171560 w 390"/>
                    <a:gd name="T81" fmla="*/ 25433466 h 109"/>
                    <a:gd name="T82" fmla="*/ 2171560 w 390"/>
                    <a:gd name="T83" fmla="*/ 25433466 h 10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390"/>
                    <a:gd name="T127" fmla="*/ 0 h 109"/>
                    <a:gd name="T128" fmla="*/ 390 w 390"/>
                    <a:gd name="T129" fmla="*/ 109 h 109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390" h="109">
                      <a:moveTo>
                        <a:pt x="2" y="23"/>
                      </a:moveTo>
                      <a:lnTo>
                        <a:pt x="2" y="23"/>
                      </a:lnTo>
                      <a:lnTo>
                        <a:pt x="2" y="27"/>
                      </a:lnTo>
                      <a:lnTo>
                        <a:pt x="4" y="32"/>
                      </a:lnTo>
                      <a:lnTo>
                        <a:pt x="5" y="37"/>
                      </a:lnTo>
                      <a:lnTo>
                        <a:pt x="9" y="44"/>
                      </a:lnTo>
                      <a:lnTo>
                        <a:pt x="14" y="51"/>
                      </a:lnTo>
                      <a:lnTo>
                        <a:pt x="20" y="59"/>
                      </a:lnTo>
                      <a:lnTo>
                        <a:pt x="28" y="66"/>
                      </a:lnTo>
                      <a:lnTo>
                        <a:pt x="38" y="73"/>
                      </a:lnTo>
                      <a:lnTo>
                        <a:pt x="48" y="80"/>
                      </a:lnTo>
                      <a:lnTo>
                        <a:pt x="63" y="86"/>
                      </a:lnTo>
                      <a:lnTo>
                        <a:pt x="78" y="92"/>
                      </a:lnTo>
                      <a:lnTo>
                        <a:pt x="96" y="97"/>
                      </a:lnTo>
                      <a:lnTo>
                        <a:pt x="117" y="103"/>
                      </a:lnTo>
                      <a:lnTo>
                        <a:pt x="141" y="105"/>
                      </a:lnTo>
                      <a:lnTo>
                        <a:pt x="167" y="108"/>
                      </a:lnTo>
                      <a:lnTo>
                        <a:pt x="196" y="109"/>
                      </a:lnTo>
                      <a:lnTo>
                        <a:pt x="226" y="108"/>
                      </a:lnTo>
                      <a:lnTo>
                        <a:pt x="252" y="105"/>
                      </a:lnTo>
                      <a:lnTo>
                        <a:pt x="275" y="102"/>
                      </a:lnTo>
                      <a:lnTo>
                        <a:pt x="296" y="97"/>
                      </a:lnTo>
                      <a:lnTo>
                        <a:pt x="315" y="92"/>
                      </a:lnTo>
                      <a:lnTo>
                        <a:pt x="329" y="85"/>
                      </a:lnTo>
                      <a:lnTo>
                        <a:pt x="344" y="79"/>
                      </a:lnTo>
                      <a:lnTo>
                        <a:pt x="354" y="72"/>
                      </a:lnTo>
                      <a:lnTo>
                        <a:pt x="364" y="65"/>
                      </a:lnTo>
                      <a:lnTo>
                        <a:pt x="372" y="57"/>
                      </a:lnTo>
                      <a:lnTo>
                        <a:pt x="378" y="50"/>
                      </a:lnTo>
                      <a:lnTo>
                        <a:pt x="383" y="44"/>
                      </a:lnTo>
                      <a:lnTo>
                        <a:pt x="387" y="38"/>
                      </a:lnTo>
                      <a:lnTo>
                        <a:pt x="389" y="33"/>
                      </a:lnTo>
                      <a:lnTo>
                        <a:pt x="390" y="30"/>
                      </a:lnTo>
                      <a:lnTo>
                        <a:pt x="390" y="27"/>
                      </a:lnTo>
                      <a:lnTo>
                        <a:pt x="390" y="0"/>
                      </a:lnTo>
                      <a:lnTo>
                        <a:pt x="0" y="0"/>
                      </a:lnTo>
                      <a:lnTo>
                        <a:pt x="2" y="23"/>
                      </a:lnTo>
                      <a:close/>
                    </a:path>
                  </a:pathLst>
                </a:custGeom>
                <a:solidFill>
                  <a:srgbClr val="3D61A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76" name="Freeform 409"/>
                <p:cNvSpPr>
                  <a:spLocks/>
                </p:cNvSpPr>
                <p:nvPr/>
              </p:nvSpPr>
              <p:spPr bwMode="auto">
                <a:xfrm>
                  <a:off x="-1986047" y="3622378"/>
                  <a:ext cx="406386" cy="177143"/>
                </a:xfrm>
                <a:custGeom>
                  <a:avLst/>
                  <a:gdLst>
                    <a:gd name="T0" fmla="*/ 0 w 390"/>
                    <a:gd name="T1" fmla="*/ 90159608 h 172"/>
                    <a:gd name="T2" fmla="*/ 0 w 390"/>
                    <a:gd name="T3" fmla="*/ 81673225 h 172"/>
                    <a:gd name="T4" fmla="*/ 4343121 w 390"/>
                    <a:gd name="T5" fmla="*/ 72127075 h 172"/>
                    <a:gd name="T6" fmla="*/ 9772021 w 390"/>
                    <a:gd name="T7" fmla="*/ 63641706 h 172"/>
                    <a:gd name="T8" fmla="*/ 24972941 w 390"/>
                    <a:gd name="T9" fmla="*/ 47731798 h 172"/>
                    <a:gd name="T10" fmla="*/ 48861144 w 390"/>
                    <a:gd name="T11" fmla="*/ 32881651 h 172"/>
                    <a:gd name="T12" fmla="*/ 77091433 w 390"/>
                    <a:gd name="T13" fmla="*/ 20153107 h 172"/>
                    <a:gd name="T14" fmla="*/ 110751645 w 390"/>
                    <a:gd name="T15" fmla="*/ 11667750 h 172"/>
                    <a:gd name="T16" fmla="*/ 148753967 w 390"/>
                    <a:gd name="T17" fmla="*/ 4243193 h 172"/>
                    <a:gd name="T18" fmla="*/ 188928857 w 390"/>
                    <a:gd name="T19" fmla="*/ 0 h 172"/>
                    <a:gd name="T20" fmla="*/ 211730231 w 390"/>
                    <a:gd name="T21" fmla="*/ 0 h 172"/>
                    <a:gd name="T22" fmla="*/ 233445825 w 390"/>
                    <a:gd name="T23" fmla="*/ 0 h 172"/>
                    <a:gd name="T24" fmla="*/ 275792340 w 390"/>
                    <a:gd name="T25" fmla="*/ 4243193 h 172"/>
                    <a:gd name="T26" fmla="*/ 312708849 w 390"/>
                    <a:gd name="T27" fmla="*/ 11667750 h 172"/>
                    <a:gd name="T28" fmla="*/ 347454841 w 390"/>
                    <a:gd name="T29" fmla="*/ 20153107 h 172"/>
                    <a:gd name="T30" fmla="*/ 375685113 w 390"/>
                    <a:gd name="T31" fmla="*/ 32881651 h 172"/>
                    <a:gd name="T32" fmla="*/ 397401749 w 390"/>
                    <a:gd name="T33" fmla="*/ 47731798 h 172"/>
                    <a:gd name="T34" fmla="*/ 414774224 w 390"/>
                    <a:gd name="T35" fmla="*/ 63641706 h 172"/>
                    <a:gd name="T36" fmla="*/ 420203123 w 390"/>
                    <a:gd name="T37" fmla="*/ 72127075 h 172"/>
                    <a:gd name="T38" fmla="*/ 422374682 w 390"/>
                    <a:gd name="T39" fmla="*/ 81673225 h 172"/>
                    <a:gd name="T40" fmla="*/ 423460462 w 390"/>
                    <a:gd name="T41" fmla="*/ 90159608 h 172"/>
                    <a:gd name="T42" fmla="*/ 423460462 w 390"/>
                    <a:gd name="T43" fmla="*/ 90159608 h 172"/>
                    <a:gd name="T44" fmla="*/ 423460462 w 390"/>
                    <a:gd name="T45" fmla="*/ 95462567 h 172"/>
                    <a:gd name="T46" fmla="*/ 421288902 w 390"/>
                    <a:gd name="T47" fmla="*/ 106069515 h 172"/>
                    <a:gd name="T48" fmla="*/ 416945784 w 390"/>
                    <a:gd name="T49" fmla="*/ 114554868 h 172"/>
                    <a:gd name="T50" fmla="*/ 407173766 w 390"/>
                    <a:gd name="T51" fmla="*/ 127283412 h 172"/>
                    <a:gd name="T52" fmla="*/ 387629732 w 390"/>
                    <a:gd name="T53" fmla="*/ 141072786 h 172"/>
                    <a:gd name="T54" fmla="*/ 361569977 w 390"/>
                    <a:gd name="T55" fmla="*/ 156982693 h 172"/>
                    <a:gd name="T56" fmla="*/ 330082366 w 390"/>
                    <a:gd name="T57" fmla="*/ 166528844 h 172"/>
                    <a:gd name="T58" fmla="*/ 295336374 w 390"/>
                    <a:gd name="T59" fmla="*/ 176076024 h 172"/>
                    <a:gd name="T60" fmla="*/ 254076681 w 390"/>
                    <a:gd name="T61" fmla="*/ 180318186 h 172"/>
                    <a:gd name="T62" fmla="*/ 211730231 w 390"/>
                    <a:gd name="T63" fmla="*/ 182439781 h 172"/>
                    <a:gd name="T64" fmla="*/ 211730231 w 390"/>
                    <a:gd name="T65" fmla="*/ 182439781 h 172"/>
                    <a:gd name="T66" fmla="*/ 188928857 w 390"/>
                    <a:gd name="T67" fmla="*/ 182439781 h 172"/>
                    <a:gd name="T68" fmla="*/ 148753967 w 390"/>
                    <a:gd name="T69" fmla="*/ 178196590 h 172"/>
                    <a:gd name="T70" fmla="*/ 110751645 w 390"/>
                    <a:gd name="T71" fmla="*/ 171832833 h 172"/>
                    <a:gd name="T72" fmla="*/ 77091433 w 390"/>
                    <a:gd name="T73" fmla="*/ 161225885 h 172"/>
                    <a:gd name="T74" fmla="*/ 48861144 w 390"/>
                    <a:gd name="T75" fmla="*/ 148497341 h 172"/>
                    <a:gd name="T76" fmla="*/ 24972941 w 390"/>
                    <a:gd name="T77" fmla="*/ 133648199 h 172"/>
                    <a:gd name="T78" fmla="*/ 9772021 w 390"/>
                    <a:gd name="T79" fmla="*/ 118798059 h 172"/>
                    <a:gd name="T80" fmla="*/ 4343121 w 390"/>
                    <a:gd name="T81" fmla="*/ 109251909 h 172"/>
                    <a:gd name="T82" fmla="*/ 0 w 390"/>
                    <a:gd name="T83" fmla="*/ 100766556 h 172"/>
                    <a:gd name="T84" fmla="*/ 0 w 390"/>
                    <a:gd name="T85" fmla="*/ 90159608 h 172"/>
                    <a:gd name="T86" fmla="*/ 0 w 390"/>
                    <a:gd name="T87" fmla="*/ 90159608 h 17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90"/>
                    <a:gd name="T133" fmla="*/ 0 h 172"/>
                    <a:gd name="T134" fmla="*/ 390 w 390"/>
                    <a:gd name="T135" fmla="*/ 172 h 172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90" h="172">
                      <a:moveTo>
                        <a:pt x="0" y="85"/>
                      </a:moveTo>
                      <a:lnTo>
                        <a:pt x="0" y="85"/>
                      </a:ln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2" y="72"/>
                      </a:lnTo>
                      <a:lnTo>
                        <a:pt x="4" y="68"/>
                      </a:lnTo>
                      <a:lnTo>
                        <a:pt x="6" y="65"/>
                      </a:lnTo>
                      <a:lnTo>
                        <a:pt x="9" y="60"/>
                      </a:lnTo>
                      <a:lnTo>
                        <a:pt x="15" y="52"/>
                      </a:lnTo>
                      <a:lnTo>
                        <a:pt x="23" y="45"/>
                      </a:lnTo>
                      <a:lnTo>
                        <a:pt x="33" y="37"/>
                      </a:lnTo>
                      <a:lnTo>
                        <a:pt x="45" y="31"/>
                      </a:lnTo>
                      <a:lnTo>
                        <a:pt x="57" y="25"/>
                      </a:lnTo>
                      <a:lnTo>
                        <a:pt x="71" y="19"/>
                      </a:lnTo>
                      <a:lnTo>
                        <a:pt x="86" y="15"/>
                      </a:lnTo>
                      <a:lnTo>
                        <a:pt x="102" y="11"/>
                      </a:lnTo>
                      <a:lnTo>
                        <a:pt x="119" y="6"/>
                      </a:lnTo>
                      <a:lnTo>
                        <a:pt x="137" y="4"/>
                      </a:lnTo>
                      <a:lnTo>
                        <a:pt x="155" y="1"/>
                      </a:lnTo>
                      <a:lnTo>
                        <a:pt x="174" y="0"/>
                      </a:lnTo>
                      <a:lnTo>
                        <a:pt x="195" y="0"/>
                      </a:lnTo>
                      <a:lnTo>
                        <a:pt x="215" y="0"/>
                      </a:lnTo>
                      <a:lnTo>
                        <a:pt x="234" y="1"/>
                      </a:lnTo>
                      <a:lnTo>
                        <a:pt x="254" y="4"/>
                      </a:lnTo>
                      <a:lnTo>
                        <a:pt x="272" y="6"/>
                      </a:lnTo>
                      <a:lnTo>
                        <a:pt x="288" y="11"/>
                      </a:lnTo>
                      <a:lnTo>
                        <a:pt x="304" y="15"/>
                      </a:lnTo>
                      <a:lnTo>
                        <a:pt x="320" y="19"/>
                      </a:lnTo>
                      <a:lnTo>
                        <a:pt x="333" y="25"/>
                      </a:lnTo>
                      <a:lnTo>
                        <a:pt x="346" y="31"/>
                      </a:lnTo>
                      <a:lnTo>
                        <a:pt x="357" y="37"/>
                      </a:lnTo>
                      <a:lnTo>
                        <a:pt x="366" y="45"/>
                      </a:lnTo>
                      <a:lnTo>
                        <a:pt x="375" y="52"/>
                      </a:lnTo>
                      <a:lnTo>
                        <a:pt x="382" y="60"/>
                      </a:lnTo>
                      <a:lnTo>
                        <a:pt x="384" y="65"/>
                      </a:lnTo>
                      <a:lnTo>
                        <a:pt x="387" y="68"/>
                      </a:lnTo>
                      <a:lnTo>
                        <a:pt x="388" y="72"/>
                      </a:lnTo>
                      <a:lnTo>
                        <a:pt x="389" y="77"/>
                      </a:lnTo>
                      <a:lnTo>
                        <a:pt x="390" y="82"/>
                      </a:lnTo>
                      <a:lnTo>
                        <a:pt x="390" y="85"/>
                      </a:lnTo>
                      <a:lnTo>
                        <a:pt x="390" y="90"/>
                      </a:lnTo>
                      <a:lnTo>
                        <a:pt x="389" y="95"/>
                      </a:lnTo>
                      <a:lnTo>
                        <a:pt x="388" y="100"/>
                      </a:lnTo>
                      <a:lnTo>
                        <a:pt x="387" y="103"/>
                      </a:lnTo>
                      <a:lnTo>
                        <a:pt x="384" y="108"/>
                      </a:lnTo>
                      <a:lnTo>
                        <a:pt x="382" y="112"/>
                      </a:lnTo>
                      <a:lnTo>
                        <a:pt x="375" y="120"/>
                      </a:lnTo>
                      <a:lnTo>
                        <a:pt x="366" y="126"/>
                      </a:lnTo>
                      <a:lnTo>
                        <a:pt x="357" y="133"/>
                      </a:lnTo>
                      <a:lnTo>
                        <a:pt x="346" y="140"/>
                      </a:lnTo>
                      <a:lnTo>
                        <a:pt x="333" y="148"/>
                      </a:lnTo>
                      <a:lnTo>
                        <a:pt x="320" y="152"/>
                      </a:lnTo>
                      <a:lnTo>
                        <a:pt x="304" y="157"/>
                      </a:lnTo>
                      <a:lnTo>
                        <a:pt x="288" y="162"/>
                      </a:lnTo>
                      <a:lnTo>
                        <a:pt x="272" y="166"/>
                      </a:lnTo>
                      <a:lnTo>
                        <a:pt x="254" y="168"/>
                      </a:lnTo>
                      <a:lnTo>
                        <a:pt x="234" y="170"/>
                      </a:lnTo>
                      <a:lnTo>
                        <a:pt x="215" y="172"/>
                      </a:lnTo>
                      <a:lnTo>
                        <a:pt x="195" y="172"/>
                      </a:lnTo>
                      <a:lnTo>
                        <a:pt x="174" y="172"/>
                      </a:lnTo>
                      <a:lnTo>
                        <a:pt x="155" y="170"/>
                      </a:lnTo>
                      <a:lnTo>
                        <a:pt x="137" y="168"/>
                      </a:lnTo>
                      <a:lnTo>
                        <a:pt x="119" y="166"/>
                      </a:lnTo>
                      <a:lnTo>
                        <a:pt x="102" y="162"/>
                      </a:lnTo>
                      <a:lnTo>
                        <a:pt x="86" y="157"/>
                      </a:lnTo>
                      <a:lnTo>
                        <a:pt x="71" y="152"/>
                      </a:lnTo>
                      <a:lnTo>
                        <a:pt x="57" y="148"/>
                      </a:lnTo>
                      <a:lnTo>
                        <a:pt x="45" y="140"/>
                      </a:lnTo>
                      <a:lnTo>
                        <a:pt x="33" y="133"/>
                      </a:lnTo>
                      <a:lnTo>
                        <a:pt x="23" y="126"/>
                      </a:lnTo>
                      <a:lnTo>
                        <a:pt x="15" y="120"/>
                      </a:lnTo>
                      <a:lnTo>
                        <a:pt x="9" y="112"/>
                      </a:lnTo>
                      <a:lnTo>
                        <a:pt x="6" y="108"/>
                      </a:lnTo>
                      <a:lnTo>
                        <a:pt x="4" y="103"/>
                      </a:lnTo>
                      <a:lnTo>
                        <a:pt x="2" y="100"/>
                      </a:lnTo>
                      <a:lnTo>
                        <a:pt x="0" y="95"/>
                      </a:lnTo>
                      <a:lnTo>
                        <a:pt x="0" y="9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77" name="Freeform 410"/>
                <p:cNvSpPr>
                  <a:spLocks noEditPoints="1"/>
                </p:cNvSpPr>
                <p:nvPr/>
              </p:nvSpPr>
              <p:spPr bwMode="auto">
                <a:xfrm>
                  <a:off x="-1986047" y="3614042"/>
                  <a:ext cx="406386" cy="191731"/>
                </a:xfrm>
                <a:custGeom>
                  <a:avLst/>
                  <a:gdLst>
                    <a:gd name="T0" fmla="*/ 49946924 w 390"/>
                    <a:gd name="T1" fmla="*/ 163261548 h 185"/>
                    <a:gd name="T2" fmla="*/ 17372483 w 390"/>
                    <a:gd name="T3" fmla="*/ 140705699 h 185"/>
                    <a:gd name="T4" fmla="*/ 6514680 w 390"/>
                    <a:gd name="T5" fmla="*/ 125668779 h 185"/>
                    <a:gd name="T6" fmla="*/ 0 w 390"/>
                    <a:gd name="T7" fmla="*/ 110631892 h 185"/>
                    <a:gd name="T8" fmla="*/ 0 w 390"/>
                    <a:gd name="T9" fmla="*/ 98816084 h 185"/>
                    <a:gd name="T10" fmla="*/ 0 w 390"/>
                    <a:gd name="T11" fmla="*/ 89149736 h 185"/>
                    <a:gd name="T12" fmla="*/ 6514680 w 390"/>
                    <a:gd name="T13" fmla="*/ 73038119 h 185"/>
                    <a:gd name="T14" fmla="*/ 17372483 w 390"/>
                    <a:gd name="T15" fmla="*/ 59074909 h 185"/>
                    <a:gd name="T16" fmla="*/ 49946924 w 390"/>
                    <a:gd name="T17" fmla="*/ 34370637 h 185"/>
                    <a:gd name="T18" fmla="*/ 62976280 w 390"/>
                    <a:gd name="T19" fmla="*/ 27926396 h 185"/>
                    <a:gd name="T20" fmla="*/ 110751645 w 390"/>
                    <a:gd name="T21" fmla="*/ 11814775 h 185"/>
                    <a:gd name="T22" fmla="*/ 168298001 w 390"/>
                    <a:gd name="T23" fmla="*/ 2148424 h 185"/>
                    <a:gd name="T24" fmla="*/ 211730231 w 390"/>
                    <a:gd name="T25" fmla="*/ 0 h 185"/>
                    <a:gd name="T26" fmla="*/ 252990901 w 390"/>
                    <a:gd name="T27" fmla="*/ 2148424 h 185"/>
                    <a:gd name="T28" fmla="*/ 311623070 w 390"/>
                    <a:gd name="T29" fmla="*/ 11814775 h 185"/>
                    <a:gd name="T30" fmla="*/ 360484198 w 390"/>
                    <a:gd name="T31" fmla="*/ 27926396 h 185"/>
                    <a:gd name="T32" fmla="*/ 374599334 w 390"/>
                    <a:gd name="T33" fmla="*/ 34370637 h 185"/>
                    <a:gd name="T34" fmla="*/ 407173766 w 390"/>
                    <a:gd name="T35" fmla="*/ 59074909 h 185"/>
                    <a:gd name="T36" fmla="*/ 416945784 w 390"/>
                    <a:gd name="T37" fmla="*/ 73038119 h 185"/>
                    <a:gd name="T38" fmla="*/ 422374682 w 390"/>
                    <a:gd name="T39" fmla="*/ 89149736 h 185"/>
                    <a:gd name="T40" fmla="*/ 423460462 w 390"/>
                    <a:gd name="T41" fmla="*/ 98816084 h 185"/>
                    <a:gd name="T42" fmla="*/ 422374682 w 390"/>
                    <a:gd name="T43" fmla="*/ 110631892 h 185"/>
                    <a:gd name="T44" fmla="*/ 416945784 w 390"/>
                    <a:gd name="T45" fmla="*/ 125668779 h 185"/>
                    <a:gd name="T46" fmla="*/ 407173766 w 390"/>
                    <a:gd name="T47" fmla="*/ 140705699 h 185"/>
                    <a:gd name="T48" fmla="*/ 374599334 w 390"/>
                    <a:gd name="T49" fmla="*/ 163261548 h 185"/>
                    <a:gd name="T50" fmla="*/ 360484198 w 390"/>
                    <a:gd name="T51" fmla="*/ 170780510 h 185"/>
                    <a:gd name="T52" fmla="*/ 311623070 w 390"/>
                    <a:gd name="T53" fmla="*/ 187965820 h 185"/>
                    <a:gd name="T54" fmla="*/ 252990901 w 390"/>
                    <a:gd name="T55" fmla="*/ 196558476 h 185"/>
                    <a:gd name="T56" fmla="*/ 211730231 w 390"/>
                    <a:gd name="T57" fmla="*/ 198706898 h 185"/>
                    <a:gd name="T58" fmla="*/ 168298001 w 390"/>
                    <a:gd name="T59" fmla="*/ 196558476 h 185"/>
                    <a:gd name="T60" fmla="*/ 110751645 w 390"/>
                    <a:gd name="T61" fmla="*/ 187965820 h 185"/>
                    <a:gd name="T62" fmla="*/ 62976280 w 390"/>
                    <a:gd name="T63" fmla="*/ 170780510 h 185"/>
                    <a:gd name="T64" fmla="*/ 65147840 w 390"/>
                    <a:gd name="T65" fmla="*/ 34370637 h 185"/>
                    <a:gd name="T66" fmla="*/ 30401839 w 390"/>
                    <a:gd name="T67" fmla="*/ 56926486 h 185"/>
                    <a:gd name="T68" fmla="*/ 10857801 w 390"/>
                    <a:gd name="T69" fmla="*/ 82705504 h 185"/>
                    <a:gd name="T70" fmla="*/ 6514680 w 390"/>
                    <a:gd name="T71" fmla="*/ 95593968 h 185"/>
                    <a:gd name="T72" fmla="*/ 6514680 w 390"/>
                    <a:gd name="T73" fmla="*/ 98816084 h 185"/>
                    <a:gd name="T74" fmla="*/ 9772021 w 390"/>
                    <a:gd name="T75" fmla="*/ 111705585 h 185"/>
                    <a:gd name="T76" fmla="*/ 22801382 w 390"/>
                    <a:gd name="T77" fmla="*/ 134261435 h 185"/>
                    <a:gd name="T78" fmla="*/ 52118483 w 390"/>
                    <a:gd name="T79" fmla="*/ 156817316 h 185"/>
                    <a:gd name="T80" fmla="*/ 65147840 w 390"/>
                    <a:gd name="T81" fmla="*/ 164336278 h 185"/>
                    <a:gd name="T82" fmla="*/ 112923204 w 390"/>
                    <a:gd name="T83" fmla="*/ 180446859 h 185"/>
                    <a:gd name="T84" fmla="*/ 168298001 w 390"/>
                    <a:gd name="T85" fmla="*/ 190114243 h 185"/>
                    <a:gd name="T86" fmla="*/ 211730231 w 390"/>
                    <a:gd name="T87" fmla="*/ 192262666 h 185"/>
                    <a:gd name="T88" fmla="*/ 252990901 w 390"/>
                    <a:gd name="T89" fmla="*/ 190114243 h 185"/>
                    <a:gd name="T90" fmla="*/ 309451510 w 390"/>
                    <a:gd name="T91" fmla="*/ 180446859 h 185"/>
                    <a:gd name="T92" fmla="*/ 357226859 w 390"/>
                    <a:gd name="T93" fmla="*/ 164336278 h 185"/>
                    <a:gd name="T94" fmla="*/ 370256215 w 390"/>
                    <a:gd name="T95" fmla="*/ 156817316 h 185"/>
                    <a:gd name="T96" fmla="*/ 400659088 w 390"/>
                    <a:gd name="T97" fmla="*/ 134261435 h 185"/>
                    <a:gd name="T98" fmla="*/ 414774224 w 390"/>
                    <a:gd name="T99" fmla="*/ 111705585 h 185"/>
                    <a:gd name="T100" fmla="*/ 416945784 w 390"/>
                    <a:gd name="T101" fmla="*/ 98816084 h 185"/>
                    <a:gd name="T102" fmla="*/ 416945784 w 390"/>
                    <a:gd name="T103" fmla="*/ 95593968 h 185"/>
                    <a:gd name="T104" fmla="*/ 413688445 w 390"/>
                    <a:gd name="T105" fmla="*/ 82705504 h 185"/>
                    <a:gd name="T106" fmla="*/ 393058630 w 390"/>
                    <a:gd name="T107" fmla="*/ 56926486 h 185"/>
                    <a:gd name="T108" fmla="*/ 357226859 w 390"/>
                    <a:gd name="T109" fmla="*/ 34370637 h 185"/>
                    <a:gd name="T110" fmla="*/ 343111723 w 390"/>
                    <a:gd name="T111" fmla="*/ 30074819 h 185"/>
                    <a:gd name="T112" fmla="*/ 292079035 w 390"/>
                    <a:gd name="T113" fmla="*/ 15036891 h 185"/>
                    <a:gd name="T114" fmla="*/ 232360045 w 390"/>
                    <a:gd name="T115" fmla="*/ 7518964 h 185"/>
                    <a:gd name="T116" fmla="*/ 211730231 w 390"/>
                    <a:gd name="T117" fmla="*/ 7518964 h 185"/>
                    <a:gd name="T118" fmla="*/ 148753967 w 390"/>
                    <a:gd name="T119" fmla="*/ 11814775 h 185"/>
                    <a:gd name="T120" fmla="*/ 95549687 w 390"/>
                    <a:gd name="T121" fmla="*/ 24704280 h 185"/>
                    <a:gd name="T122" fmla="*/ 65147840 w 390"/>
                    <a:gd name="T123" fmla="*/ 34370637 h 18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90"/>
                    <a:gd name="T187" fmla="*/ 0 h 185"/>
                    <a:gd name="T188" fmla="*/ 390 w 390"/>
                    <a:gd name="T189" fmla="*/ 185 h 185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90" h="185">
                      <a:moveTo>
                        <a:pt x="58" y="159"/>
                      </a:moveTo>
                      <a:lnTo>
                        <a:pt x="58" y="159"/>
                      </a:lnTo>
                      <a:lnTo>
                        <a:pt x="46" y="152"/>
                      </a:lnTo>
                      <a:lnTo>
                        <a:pt x="34" y="145"/>
                      </a:lnTo>
                      <a:lnTo>
                        <a:pt x="24" y="139"/>
                      </a:lnTo>
                      <a:lnTo>
                        <a:pt x="16" y="131"/>
                      </a:lnTo>
                      <a:lnTo>
                        <a:pt x="12" y="126"/>
                      </a:lnTo>
                      <a:lnTo>
                        <a:pt x="9" y="121"/>
                      </a:lnTo>
                      <a:lnTo>
                        <a:pt x="6" y="117"/>
                      </a:lnTo>
                      <a:lnTo>
                        <a:pt x="4" y="113"/>
                      </a:lnTo>
                      <a:lnTo>
                        <a:pt x="2" y="108"/>
                      </a:lnTo>
                      <a:lnTo>
                        <a:pt x="0" y="103"/>
                      </a:lnTo>
                      <a:lnTo>
                        <a:pt x="0" y="98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3"/>
                      </a:lnTo>
                      <a:lnTo>
                        <a:pt x="2" y="78"/>
                      </a:lnTo>
                      <a:lnTo>
                        <a:pt x="4" y="73"/>
                      </a:lnTo>
                      <a:lnTo>
                        <a:pt x="6" y="68"/>
                      </a:lnTo>
                      <a:lnTo>
                        <a:pt x="9" y="63"/>
                      </a:lnTo>
                      <a:lnTo>
                        <a:pt x="12" y="60"/>
                      </a:lnTo>
                      <a:lnTo>
                        <a:pt x="16" y="55"/>
                      </a:lnTo>
                      <a:lnTo>
                        <a:pt x="24" y="48"/>
                      </a:lnTo>
                      <a:lnTo>
                        <a:pt x="34" y="40"/>
                      </a:lnTo>
                      <a:lnTo>
                        <a:pt x="46" y="32"/>
                      </a:lnTo>
                      <a:lnTo>
                        <a:pt x="58" y="26"/>
                      </a:lnTo>
                      <a:lnTo>
                        <a:pt x="72" y="20"/>
                      </a:lnTo>
                      <a:lnTo>
                        <a:pt x="88" y="14"/>
                      </a:lnTo>
                      <a:lnTo>
                        <a:pt x="102" y="11"/>
                      </a:lnTo>
                      <a:lnTo>
                        <a:pt x="120" y="7"/>
                      </a:lnTo>
                      <a:lnTo>
                        <a:pt x="137" y="4"/>
                      </a:lnTo>
                      <a:lnTo>
                        <a:pt x="155" y="2"/>
                      </a:lnTo>
                      <a:lnTo>
                        <a:pt x="174" y="0"/>
                      </a:lnTo>
                      <a:lnTo>
                        <a:pt x="195" y="0"/>
                      </a:lnTo>
                      <a:lnTo>
                        <a:pt x="214" y="0"/>
                      </a:lnTo>
                      <a:lnTo>
                        <a:pt x="233" y="2"/>
                      </a:lnTo>
                      <a:lnTo>
                        <a:pt x="252" y="4"/>
                      </a:lnTo>
                      <a:lnTo>
                        <a:pt x="270" y="7"/>
                      </a:lnTo>
                      <a:lnTo>
                        <a:pt x="287" y="11"/>
                      </a:lnTo>
                      <a:lnTo>
                        <a:pt x="303" y="14"/>
                      </a:lnTo>
                      <a:lnTo>
                        <a:pt x="318" y="20"/>
                      </a:lnTo>
                      <a:lnTo>
                        <a:pt x="332" y="26"/>
                      </a:lnTo>
                      <a:lnTo>
                        <a:pt x="345" y="32"/>
                      </a:lnTo>
                      <a:lnTo>
                        <a:pt x="356" y="40"/>
                      </a:lnTo>
                      <a:lnTo>
                        <a:pt x="366" y="48"/>
                      </a:lnTo>
                      <a:lnTo>
                        <a:pt x="375" y="55"/>
                      </a:lnTo>
                      <a:lnTo>
                        <a:pt x="378" y="60"/>
                      </a:lnTo>
                      <a:lnTo>
                        <a:pt x="381" y="63"/>
                      </a:lnTo>
                      <a:lnTo>
                        <a:pt x="384" y="68"/>
                      </a:lnTo>
                      <a:lnTo>
                        <a:pt x="386" y="73"/>
                      </a:lnTo>
                      <a:lnTo>
                        <a:pt x="388" y="78"/>
                      </a:lnTo>
                      <a:lnTo>
                        <a:pt x="389" y="83"/>
                      </a:lnTo>
                      <a:lnTo>
                        <a:pt x="390" y="87"/>
                      </a:lnTo>
                      <a:lnTo>
                        <a:pt x="390" y="92"/>
                      </a:lnTo>
                      <a:lnTo>
                        <a:pt x="390" y="98"/>
                      </a:lnTo>
                      <a:lnTo>
                        <a:pt x="389" y="103"/>
                      </a:lnTo>
                      <a:lnTo>
                        <a:pt x="388" y="108"/>
                      </a:lnTo>
                      <a:lnTo>
                        <a:pt x="386" y="113"/>
                      </a:lnTo>
                      <a:lnTo>
                        <a:pt x="384" y="117"/>
                      </a:lnTo>
                      <a:lnTo>
                        <a:pt x="381" y="121"/>
                      </a:lnTo>
                      <a:lnTo>
                        <a:pt x="378" y="126"/>
                      </a:lnTo>
                      <a:lnTo>
                        <a:pt x="375" y="131"/>
                      </a:lnTo>
                      <a:lnTo>
                        <a:pt x="366" y="139"/>
                      </a:lnTo>
                      <a:lnTo>
                        <a:pt x="356" y="145"/>
                      </a:lnTo>
                      <a:lnTo>
                        <a:pt x="345" y="152"/>
                      </a:lnTo>
                      <a:lnTo>
                        <a:pt x="332" y="159"/>
                      </a:lnTo>
                      <a:lnTo>
                        <a:pt x="318" y="165"/>
                      </a:lnTo>
                      <a:lnTo>
                        <a:pt x="303" y="171"/>
                      </a:lnTo>
                      <a:lnTo>
                        <a:pt x="287" y="175"/>
                      </a:lnTo>
                      <a:lnTo>
                        <a:pt x="270" y="179"/>
                      </a:lnTo>
                      <a:lnTo>
                        <a:pt x="252" y="181"/>
                      </a:lnTo>
                      <a:lnTo>
                        <a:pt x="233" y="183"/>
                      </a:lnTo>
                      <a:lnTo>
                        <a:pt x="214" y="185"/>
                      </a:lnTo>
                      <a:lnTo>
                        <a:pt x="195" y="185"/>
                      </a:lnTo>
                      <a:lnTo>
                        <a:pt x="174" y="185"/>
                      </a:lnTo>
                      <a:lnTo>
                        <a:pt x="155" y="183"/>
                      </a:lnTo>
                      <a:lnTo>
                        <a:pt x="137" y="181"/>
                      </a:lnTo>
                      <a:lnTo>
                        <a:pt x="120" y="179"/>
                      </a:lnTo>
                      <a:lnTo>
                        <a:pt x="102" y="175"/>
                      </a:lnTo>
                      <a:lnTo>
                        <a:pt x="88" y="171"/>
                      </a:lnTo>
                      <a:lnTo>
                        <a:pt x="72" y="165"/>
                      </a:lnTo>
                      <a:lnTo>
                        <a:pt x="58" y="159"/>
                      </a:lnTo>
                      <a:close/>
                      <a:moveTo>
                        <a:pt x="60" y="32"/>
                      </a:moveTo>
                      <a:lnTo>
                        <a:pt x="60" y="32"/>
                      </a:lnTo>
                      <a:lnTo>
                        <a:pt x="48" y="40"/>
                      </a:lnTo>
                      <a:lnTo>
                        <a:pt x="38" y="47"/>
                      </a:lnTo>
                      <a:lnTo>
                        <a:pt x="28" y="53"/>
                      </a:lnTo>
                      <a:lnTo>
                        <a:pt x="21" y="61"/>
                      </a:lnTo>
                      <a:lnTo>
                        <a:pt x="15" y="68"/>
                      </a:lnTo>
                      <a:lnTo>
                        <a:pt x="10" y="77"/>
                      </a:lnTo>
                      <a:lnTo>
                        <a:pt x="9" y="80"/>
                      </a:lnTo>
                      <a:lnTo>
                        <a:pt x="6" y="85"/>
                      </a:lnTo>
                      <a:lnTo>
                        <a:pt x="6" y="89"/>
                      </a:lnTo>
                      <a:lnTo>
                        <a:pt x="6" y="92"/>
                      </a:lnTo>
                      <a:lnTo>
                        <a:pt x="6" y="97"/>
                      </a:lnTo>
                      <a:lnTo>
                        <a:pt x="6" y="101"/>
                      </a:lnTo>
                      <a:lnTo>
                        <a:pt x="9" y="104"/>
                      </a:lnTo>
                      <a:lnTo>
                        <a:pt x="10" y="109"/>
                      </a:lnTo>
                      <a:lnTo>
                        <a:pt x="15" y="116"/>
                      </a:lnTo>
                      <a:lnTo>
                        <a:pt x="21" y="125"/>
                      </a:lnTo>
                      <a:lnTo>
                        <a:pt x="28" y="132"/>
                      </a:lnTo>
                      <a:lnTo>
                        <a:pt x="38" y="139"/>
                      </a:lnTo>
                      <a:lnTo>
                        <a:pt x="48" y="146"/>
                      </a:lnTo>
                      <a:lnTo>
                        <a:pt x="60" y="153"/>
                      </a:lnTo>
                      <a:lnTo>
                        <a:pt x="74" y="158"/>
                      </a:lnTo>
                      <a:lnTo>
                        <a:pt x="88" y="163"/>
                      </a:lnTo>
                      <a:lnTo>
                        <a:pt x="104" y="168"/>
                      </a:lnTo>
                      <a:lnTo>
                        <a:pt x="120" y="171"/>
                      </a:lnTo>
                      <a:lnTo>
                        <a:pt x="137" y="175"/>
                      </a:lnTo>
                      <a:lnTo>
                        <a:pt x="155" y="177"/>
                      </a:lnTo>
                      <a:lnTo>
                        <a:pt x="174" y="179"/>
                      </a:lnTo>
                      <a:lnTo>
                        <a:pt x="195" y="179"/>
                      </a:lnTo>
                      <a:lnTo>
                        <a:pt x="214" y="179"/>
                      </a:lnTo>
                      <a:lnTo>
                        <a:pt x="233" y="177"/>
                      </a:lnTo>
                      <a:lnTo>
                        <a:pt x="251" y="175"/>
                      </a:lnTo>
                      <a:lnTo>
                        <a:pt x="269" y="171"/>
                      </a:lnTo>
                      <a:lnTo>
                        <a:pt x="285" y="168"/>
                      </a:lnTo>
                      <a:lnTo>
                        <a:pt x="302" y="163"/>
                      </a:lnTo>
                      <a:lnTo>
                        <a:pt x="316" y="158"/>
                      </a:lnTo>
                      <a:lnTo>
                        <a:pt x="329" y="153"/>
                      </a:lnTo>
                      <a:lnTo>
                        <a:pt x="341" y="146"/>
                      </a:lnTo>
                      <a:lnTo>
                        <a:pt x="353" y="139"/>
                      </a:lnTo>
                      <a:lnTo>
                        <a:pt x="362" y="132"/>
                      </a:lnTo>
                      <a:lnTo>
                        <a:pt x="369" y="125"/>
                      </a:lnTo>
                      <a:lnTo>
                        <a:pt x="376" y="116"/>
                      </a:lnTo>
                      <a:lnTo>
                        <a:pt x="381" y="109"/>
                      </a:lnTo>
                      <a:lnTo>
                        <a:pt x="382" y="104"/>
                      </a:lnTo>
                      <a:lnTo>
                        <a:pt x="383" y="101"/>
                      </a:lnTo>
                      <a:lnTo>
                        <a:pt x="384" y="97"/>
                      </a:lnTo>
                      <a:lnTo>
                        <a:pt x="384" y="92"/>
                      </a:lnTo>
                      <a:lnTo>
                        <a:pt x="384" y="89"/>
                      </a:lnTo>
                      <a:lnTo>
                        <a:pt x="383" y="85"/>
                      </a:lnTo>
                      <a:lnTo>
                        <a:pt x="382" y="80"/>
                      </a:lnTo>
                      <a:lnTo>
                        <a:pt x="381" y="77"/>
                      </a:lnTo>
                      <a:lnTo>
                        <a:pt x="376" y="68"/>
                      </a:lnTo>
                      <a:lnTo>
                        <a:pt x="369" y="61"/>
                      </a:lnTo>
                      <a:lnTo>
                        <a:pt x="362" y="53"/>
                      </a:lnTo>
                      <a:lnTo>
                        <a:pt x="353" y="47"/>
                      </a:lnTo>
                      <a:lnTo>
                        <a:pt x="341" y="40"/>
                      </a:lnTo>
                      <a:lnTo>
                        <a:pt x="329" y="32"/>
                      </a:lnTo>
                      <a:lnTo>
                        <a:pt x="316" y="28"/>
                      </a:lnTo>
                      <a:lnTo>
                        <a:pt x="302" y="23"/>
                      </a:lnTo>
                      <a:lnTo>
                        <a:pt x="285" y="18"/>
                      </a:lnTo>
                      <a:lnTo>
                        <a:pt x="269" y="14"/>
                      </a:lnTo>
                      <a:lnTo>
                        <a:pt x="251" y="11"/>
                      </a:lnTo>
                      <a:lnTo>
                        <a:pt x="233" y="8"/>
                      </a:lnTo>
                      <a:lnTo>
                        <a:pt x="214" y="7"/>
                      </a:lnTo>
                      <a:lnTo>
                        <a:pt x="195" y="7"/>
                      </a:lnTo>
                      <a:lnTo>
                        <a:pt x="174" y="7"/>
                      </a:lnTo>
                      <a:lnTo>
                        <a:pt x="155" y="8"/>
                      </a:lnTo>
                      <a:lnTo>
                        <a:pt x="137" y="11"/>
                      </a:lnTo>
                      <a:lnTo>
                        <a:pt x="120" y="14"/>
                      </a:lnTo>
                      <a:lnTo>
                        <a:pt x="104" y="18"/>
                      </a:lnTo>
                      <a:lnTo>
                        <a:pt x="88" y="23"/>
                      </a:lnTo>
                      <a:lnTo>
                        <a:pt x="74" y="28"/>
                      </a:lnTo>
                      <a:lnTo>
                        <a:pt x="60" y="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78" name="Freeform 411"/>
                <p:cNvSpPr>
                  <a:spLocks/>
                </p:cNvSpPr>
                <p:nvPr/>
              </p:nvSpPr>
              <p:spPr bwMode="auto">
                <a:xfrm>
                  <a:off x="-1986047" y="3668227"/>
                  <a:ext cx="406386" cy="118790"/>
                </a:xfrm>
                <a:custGeom>
                  <a:avLst/>
                  <a:gdLst>
                    <a:gd name="T0" fmla="*/ 2171560 w 390"/>
                    <a:gd name="T1" fmla="*/ 24540983 h 115"/>
                    <a:gd name="T2" fmla="*/ 2171560 w 390"/>
                    <a:gd name="T3" fmla="*/ 24540983 h 115"/>
                    <a:gd name="T4" fmla="*/ 2171560 w 390"/>
                    <a:gd name="T5" fmla="*/ 28809158 h 115"/>
                    <a:gd name="T6" fmla="*/ 4343121 w 390"/>
                    <a:gd name="T7" fmla="*/ 35211429 h 115"/>
                    <a:gd name="T8" fmla="*/ 5428900 w 390"/>
                    <a:gd name="T9" fmla="*/ 41612659 h 115"/>
                    <a:gd name="T10" fmla="*/ 9772021 w 390"/>
                    <a:gd name="T11" fmla="*/ 49081965 h 115"/>
                    <a:gd name="T12" fmla="*/ 15200920 w 390"/>
                    <a:gd name="T13" fmla="*/ 55484228 h 115"/>
                    <a:gd name="T14" fmla="*/ 21715602 w 390"/>
                    <a:gd name="T15" fmla="*/ 65086589 h 115"/>
                    <a:gd name="T16" fmla="*/ 30401839 w 390"/>
                    <a:gd name="T17" fmla="*/ 72555912 h 115"/>
                    <a:gd name="T18" fmla="*/ 41260687 w 390"/>
                    <a:gd name="T19" fmla="*/ 81092262 h 115"/>
                    <a:gd name="T20" fmla="*/ 52118483 w 390"/>
                    <a:gd name="T21" fmla="*/ 88560536 h 115"/>
                    <a:gd name="T22" fmla="*/ 68405195 w 390"/>
                    <a:gd name="T23" fmla="*/ 97096887 h 115"/>
                    <a:gd name="T24" fmla="*/ 84691890 w 390"/>
                    <a:gd name="T25" fmla="*/ 103499149 h 115"/>
                    <a:gd name="T26" fmla="*/ 104235925 w 390"/>
                    <a:gd name="T27" fmla="*/ 109901412 h 115"/>
                    <a:gd name="T28" fmla="*/ 127038340 w 390"/>
                    <a:gd name="T29" fmla="*/ 114168555 h 115"/>
                    <a:gd name="T30" fmla="*/ 153097086 w 390"/>
                    <a:gd name="T31" fmla="*/ 118436730 h 115"/>
                    <a:gd name="T32" fmla="*/ 181328400 w 390"/>
                    <a:gd name="T33" fmla="*/ 120570817 h 115"/>
                    <a:gd name="T34" fmla="*/ 197615095 w 390"/>
                    <a:gd name="T35" fmla="*/ 122704905 h 115"/>
                    <a:gd name="T36" fmla="*/ 212816011 w 390"/>
                    <a:gd name="T37" fmla="*/ 122704905 h 115"/>
                    <a:gd name="T38" fmla="*/ 212816011 w 390"/>
                    <a:gd name="T39" fmla="*/ 122704905 h 115"/>
                    <a:gd name="T40" fmla="*/ 230188486 w 390"/>
                    <a:gd name="T41" fmla="*/ 122704905 h 115"/>
                    <a:gd name="T42" fmla="*/ 245389401 w 390"/>
                    <a:gd name="T43" fmla="*/ 120570817 h 115"/>
                    <a:gd name="T44" fmla="*/ 259505579 w 390"/>
                    <a:gd name="T45" fmla="*/ 119503774 h 115"/>
                    <a:gd name="T46" fmla="*/ 273620780 w 390"/>
                    <a:gd name="T47" fmla="*/ 118436730 h 115"/>
                    <a:gd name="T48" fmla="*/ 286650137 w 390"/>
                    <a:gd name="T49" fmla="*/ 116302642 h 115"/>
                    <a:gd name="T50" fmla="*/ 298593713 w 390"/>
                    <a:gd name="T51" fmla="*/ 114168555 h 115"/>
                    <a:gd name="T52" fmla="*/ 321396129 w 390"/>
                    <a:gd name="T53" fmla="*/ 109901412 h 115"/>
                    <a:gd name="T54" fmla="*/ 342025943 w 390"/>
                    <a:gd name="T55" fmla="*/ 103499149 h 115"/>
                    <a:gd name="T56" fmla="*/ 357226859 w 390"/>
                    <a:gd name="T57" fmla="*/ 97096887 h 115"/>
                    <a:gd name="T58" fmla="*/ 373513554 w 390"/>
                    <a:gd name="T59" fmla="*/ 87493492 h 115"/>
                    <a:gd name="T60" fmla="*/ 384371351 w 390"/>
                    <a:gd name="T61" fmla="*/ 80025219 h 115"/>
                    <a:gd name="T62" fmla="*/ 395230190 w 390"/>
                    <a:gd name="T63" fmla="*/ 72555912 h 115"/>
                    <a:gd name="T64" fmla="*/ 403916427 w 390"/>
                    <a:gd name="T65" fmla="*/ 65086589 h 115"/>
                    <a:gd name="T66" fmla="*/ 410431106 w 390"/>
                    <a:gd name="T67" fmla="*/ 56551272 h 115"/>
                    <a:gd name="T68" fmla="*/ 415860004 w 390"/>
                    <a:gd name="T69" fmla="*/ 49081965 h 115"/>
                    <a:gd name="T70" fmla="*/ 420203123 w 390"/>
                    <a:gd name="T71" fmla="*/ 42679702 h 115"/>
                    <a:gd name="T72" fmla="*/ 422374682 w 390"/>
                    <a:gd name="T73" fmla="*/ 37344483 h 115"/>
                    <a:gd name="T74" fmla="*/ 423460462 w 390"/>
                    <a:gd name="T75" fmla="*/ 34144385 h 115"/>
                    <a:gd name="T76" fmla="*/ 423460462 w 390"/>
                    <a:gd name="T77" fmla="*/ 30943245 h 115"/>
                    <a:gd name="T78" fmla="*/ 423460462 w 390"/>
                    <a:gd name="T79" fmla="*/ 30943245 h 115"/>
                    <a:gd name="T80" fmla="*/ 423460462 w 390"/>
                    <a:gd name="T81" fmla="*/ 0 h 115"/>
                    <a:gd name="T82" fmla="*/ 423460462 w 390"/>
                    <a:gd name="T83" fmla="*/ 0 h 115"/>
                    <a:gd name="T84" fmla="*/ 0 w 390"/>
                    <a:gd name="T85" fmla="*/ 0 h 115"/>
                    <a:gd name="T86" fmla="*/ 2171560 w 390"/>
                    <a:gd name="T87" fmla="*/ 24540983 h 115"/>
                    <a:gd name="T88" fmla="*/ 2171560 w 390"/>
                    <a:gd name="T89" fmla="*/ 24540983 h 115"/>
                    <a:gd name="T90" fmla="*/ 2171560 w 390"/>
                    <a:gd name="T91" fmla="*/ 24540983 h 11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390"/>
                    <a:gd name="T139" fmla="*/ 0 h 115"/>
                    <a:gd name="T140" fmla="*/ 390 w 390"/>
                    <a:gd name="T141" fmla="*/ 115 h 11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390" h="115">
                      <a:moveTo>
                        <a:pt x="2" y="23"/>
                      </a:moveTo>
                      <a:lnTo>
                        <a:pt x="2" y="23"/>
                      </a:lnTo>
                      <a:lnTo>
                        <a:pt x="2" y="27"/>
                      </a:lnTo>
                      <a:lnTo>
                        <a:pt x="4" y="33"/>
                      </a:lnTo>
                      <a:lnTo>
                        <a:pt x="5" y="39"/>
                      </a:lnTo>
                      <a:lnTo>
                        <a:pt x="9" y="46"/>
                      </a:lnTo>
                      <a:lnTo>
                        <a:pt x="14" y="52"/>
                      </a:lnTo>
                      <a:lnTo>
                        <a:pt x="20" y="61"/>
                      </a:lnTo>
                      <a:lnTo>
                        <a:pt x="28" y="68"/>
                      </a:lnTo>
                      <a:lnTo>
                        <a:pt x="38" y="76"/>
                      </a:lnTo>
                      <a:lnTo>
                        <a:pt x="48" y="83"/>
                      </a:lnTo>
                      <a:lnTo>
                        <a:pt x="63" y="91"/>
                      </a:lnTo>
                      <a:lnTo>
                        <a:pt x="78" y="97"/>
                      </a:lnTo>
                      <a:lnTo>
                        <a:pt x="96" y="103"/>
                      </a:lnTo>
                      <a:lnTo>
                        <a:pt x="117" y="107"/>
                      </a:lnTo>
                      <a:lnTo>
                        <a:pt x="141" y="111"/>
                      </a:lnTo>
                      <a:lnTo>
                        <a:pt x="167" y="113"/>
                      </a:lnTo>
                      <a:lnTo>
                        <a:pt x="182" y="115"/>
                      </a:lnTo>
                      <a:lnTo>
                        <a:pt x="196" y="115"/>
                      </a:lnTo>
                      <a:lnTo>
                        <a:pt x="212" y="115"/>
                      </a:lnTo>
                      <a:lnTo>
                        <a:pt x="226" y="113"/>
                      </a:lnTo>
                      <a:lnTo>
                        <a:pt x="239" y="112"/>
                      </a:lnTo>
                      <a:lnTo>
                        <a:pt x="252" y="111"/>
                      </a:lnTo>
                      <a:lnTo>
                        <a:pt x="264" y="109"/>
                      </a:lnTo>
                      <a:lnTo>
                        <a:pt x="275" y="107"/>
                      </a:lnTo>
                      <a:lnTo>
                        <a:pt x="296" y="103"/>
                      </a:lnTo>
                      <a:lnTo>
                        <a:pt x="315" y="97"/>
                      </a:lnTo>
                      <a:lnTo>
                        <a:pt x="329" y="91"/>
                      </a:lnTo>
                      <a:lnTo>
                        <a:pt x="344" y="82"/>
                      </a:lnTo>
                      <a:lnTo>
                        <a:pt x="354" y="75"/>
                      </a:lnTo>
                      <a:lnTo>
                        <a:pt x="364" y="68"/>
                      </a:lnTo>
                      <a:lnTo>
                        <a:pt x="372" y="61"/>
                      </a:lnTo>
                      <a:lnTo>
                        <a:pt x="378" y="53"/>
                      </a:lnTo>
                      <a:lnTo>
                        <a:pt x="383" y="46"/>
                      </a:lnTo>
                      <a:lnTo>
                        <a:pt x="387" y="40"/>
                      </a:lnTo>
                      <a:lnTo>
                        <a:pt x="389" y="35"/>
                      </a:lnTo>
                      <a:lnTo>
                        <a:pt x="390" y="32"/>
                      </a:lnTo>
                      <a:lnTo>
                        <a:pt x="390" y="29"/>
                      </a:lnTo>
                      <a:lnTo>
                        <a:pt x="390" y="0"/>
                      </a:lnTo>
                      <a:lnTo>
                        <a:pt x="0" y="0"/>
                      </a:lnTo>
                      <a:lnTo>
                        <a:pt x="2" y="23"/>
                      </a:lnTo>
                      <a:close/>
                    </a:path>
                  </a:pathLst>
                </a:custGeom>
                <a:solidFill>
                  <a:srgbClr val="3D61A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79" name="Freeform 412"/>
                <p:cNvSpPr>
                  <a:spLocks/>
                </p:cNvSpPr>
                <p:nvPr/>
              </p:nvSpPr>
              <p:spPr bwMode="auto">
                <a:xfrm>
                  <a:off x="-1986047" y="3574446"/>
                  <a:ext cx="406386" cy="185479"/>
                </a:xfrm>
                <a:custGeom>
                  <a:avLst/>
                  <a:gdLst>
                    <a:gd name="T0" fmla="*/ 0 w 390"/>
                    <a:gd name="T1" fmla="*/ 97722424 h 178"/>
                    <a:gd name="T2" fmla="*/ 0 w 390"/>
                    <a:gd name="T3" fmla="*/ 86863570 h 178"/>
                    <a:gd name="T4" fmla="*/ 4343121 w 390"/>
                    <a:gd name="T5" fmla="*/ 78177320 h 178"/>
                    <a:gd name="T6" fmla="*/ 9772021 w 390"/>
                    <a:gd name="T7" fmla="*/ 68405290 h 178"/>
                    <a:gd name="T8" fmla="*/ 24972941 w 390"/>
                    <a:gd name="T9" fmla="*/ 49946993 h 178"/>
                    <a:gd name="T10" fmla="*/ 48861144 w 390"/>
                    <a:gd name="T11" fmla="*/ 35831838 h 178"/>
                    <a:gd name="T12" fmla="*/ 77091433 w 390"/>
                    <a:gd name="T13" fmla="*/ 21715632 h 178"/>
                    <a:gd name="T14" fmla="*/ 110751645 w 390"/>
                    <a:gd name="T15" fmla="*/ 13029378 h 178"/>
                    <a:gd name="T16" fmla="*/ 148753967 w 390"/>
                    <a:gd name="T17" fmla="*/ 4343127 h 178"/>
                    <a:gd name="T18" fmla="*/ 188928857 w 390"/>
                    <a:gd name="T19" fmla="*/ 1085782 h 178"/>
                    <a:gd name="T20" fmla="*/ 211730231 w 390"/>
                    <a:gd name="T21" fmla="*/ 0 h 178"/>
                    <a:gd name="T22" fmla="*/ 233445825 w 390"/>
                    <a:gd name="T23" fmla="*/ 1085782 h 178"/>
                    <a:gd name="T24" fmla="*/ 275792340 w 390"/>
                    <a:gd name="T25" fmla="*/ 4343127 h 178"/>
                    <a:gd name="T26" fmla="*/ 312708849 w 390"/>
                    <a:gd name="T27" fmla="*/ 13029378 h 178"/>
                    <a:gd name="T28" fmla="*/ 347454841 w 390"/>
                    <a:gd name="T29" fmla="*/ 21715632 h 178"/>
                    <a:gd name="T30" fmla="*/ 375685113 w 390"/>
                    <a:gd name="T31" fmla="*/ 35831838 h 178"/>
                    <a:gd name="T32" fmla="*/ 397401749 w 390"/>
                    <a:gd name="T33" fmla="*/ 49946993 h 178"/>
                    <a:gd name="T34" fmla="*/ 414774224 w 390"/>
                    <a:gd name="T35" fmla="*/ 68405290 h 178"/>
                    <a:gd name="T36" fmla="*/ 420203123 w 390"/>
                    <a:gd name="T37" fmla="*/ 78177320 h 178"/>
                    <a:gd name="T38" fmla="*/ 422374682 w 390"/>
                    <a:gd name="T39" fmla="*/ 86863570 h 178"/>
                    <a:gd name="T40" fmla="*/ 423460462 w 390"/>
                    <a:gd name="T41" fmla="*/ 97722424 h 178"/>
                    <a:gd name="T42" fmla="*/ 423460462 w 390"/>
                    <a:gd name="T43" fmla="*/ 97722424 h 178"/>
                    <a:gd name="T44" fmla="*/ 423460462 w 390"/>
                    <a:gd name="T45" fmla="*/ 102065548 h 178"/>
                    <a:gd name="T46" fmla="*/ 421288902 w 390"/>
                    <a:gd name="T47" fmla="*/ 111837579 h 178"/>
                    <a:gd name="T48" fmla="*/ 416945784 w 390"/>
                    <a:gd name="T49" fmla="*/ 121609610 h 178"/>
                    <a:gd name="T50" fmla="*/ 407173766 w 390"/>
                    <a:gd name="T51" fmla="*/ 134638984 h 178"/>
                    <a:gd name="T52" fmla="*/ 387629732 w 390"/>
                    <a:gd name="T53" fmla="*/ 150925734 h 178"/>
                    <a:gd name="T54" fmla="*/ 361569977 w 390"/>
                    <a:gd name="T55" fmla="*/ 166127713 h 178"/>
                    <a:gd name="T56" fmla="*/ 330082366 w 390"/>
                    <a:gd name="T57" fmla="*/ 176985525 h 178"/>
                    <a:gd name="T58" fmla="*/ 295336374 w 390"/>
                    <a:gd name="T59" fmla="*/ 185671775 h 178"/>
                    <a:gd name="T60" fmla="*/ 254076681 w 390"/>
                    <a:gd name="T61" fmla="*/ 192186462 h 178"/>
                    <a:gd name="T62" fmla="*/ 211730231 w 390"/>
                    <a:gd name="T63" fmla="*/ 193272243 h 178"/>
                    <a:gd name="T64" fmla="*/ 211730231 w 390"/>
                    <a:gd name="T65" fmla="*/ 193272243 h 178"/>
                    <a:gd name="T66" fmla="*/ 188928857 w 390"/>
                    <a:gd name="T67" fmla="*/ 193272243 h 178"/>
                    <a:gd name="T68" fmla="*/ 148753967 w 390"/>
                    <a:gd name="T69" fmla="*/ 190014899 h 178"/>
                    <a:gd name="T70" fmla="*/ 110751645 w 390"/>
                    <a:gd name="T71" fmla="*/ 183500212 h 178"/>
                    <a:gd name="T72" fmla="*/ 77091433 w 390"/>
                    <a:gd name="T73" fmla="*/ 171556619 h 178"/>
                    <a:gd name="T74" fmla="*/ 48861144 w 390"/>
                    <a:gd name="T75" fmla="*/ 158526203 h 178"/>
                    <a:gd name="T76" fmla="*/ 24972941 w 390"/>
                    <a:gd name="T77" fmla="*/ 144411047 h 178"/>
                    <a:gd name="T78" fmla="*/ 9772021 w 390"/>
                    <a:gd name="T79" fmla="*/ 125952735 h 178"/>
                    <a:gd name="T80" fmla="*/ 4343121 w 390"/>
                    <a:gd name="T81" fmla="*/ 116180704 h 178"/>
                    <a:gd name="T82" fmla="*/ 0 w 390"/>
                    <a:gd name="T83" fmla="*/ 106408673 h 178"/>
                    <a:gd name="T84" fmla="*/ 0 w 390"/>
                    <a:gd name="T85" fmla="*/ 97722424 h 178"/>
                    <a:gd name="T86" fmla="*/ 0 w 390"/>
                    <a:gd name="T87" fmla="*/ 97722424 h 17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90"/>
                    <a:gd name="T133" fmla="*/ 0 h 178"/>
                    <a:gd name="T134" fmla="*/ 390 w 390"/>
                    <a:gd name="T135" fmla="*/ 178 h 178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90" h="178">
                      <a:moveTo>
                        <a:pt x="0" y="90"/>
                      </a:moveTo>
                      <a:lnTo>
                        <a:pt x="0" y="90"/>
                      </a:lnTo>
                      <a:lnTo>
                        <a:pt x="0" y="85"/>
                      </a:lnTo>
                      <a:lnTo>
                        <a:pt x="0" y="80"/>
                      </a:lnTo>
                      <a:lnTo>
                        <a:pt x="2" y="76"/>
                      </a:lnTo>
                      <a:lnTo>
                        <a:pt x="4" y="72"/>
                      </a:lnTo>
                      <a:lnTo>
                        <a:pt x="6" y="68"/>
                      </a:lnTo>
                      <a:lnTo>
                        <a:pt x="9" y="63"/>
                      </a:lnTo>
                      <a:lnTo>
                        <a:pt x="15" y="55"/>
                      </a:lnTo>
                      <a:lnTo>
                        <a:pt x="23" y="46"/>
                      </a:lnTo>
                      <a:lnTo>
                        <a:pt x="33" y="39"/>
                      </a:lnTo>
                      <a:lnTo>
                        <a:pt x="45" y="33"/>
                      </a:lnTo>
                      <a:lnTo>
                        <a:pt x="57" y="26"/>
                      </a:lnTo>
                      <a:lnTo>
                        <a:pt x="71" y="20"/>
                      </a:lnTo>
                      <a:lnTo>
                        <a:pt x="86" y="15"/>
                      </a:lnTo>
                      <a:lnTo>
                        <a:pt x="102" y="12"/>
                      </a:lnTo>
                      <a:lnTo>
                        <a:pt x="119" y="7"/>
                      </a:lnTo>
                      <a:lnTo>
                        <a:pt x="137" y="4"/>
                      </a:lnTo>
                      <a:lnTo>
                        <a:pt x="155" y="2"/>
                      </a:lnTo>
                      <a:lnTo>
                        <a:pt x="174" y="1"/>
                      </a:lnTo>
                      <a:lnTo>
                        <a:pt x="195" y="0"/>
                      </a:lnTo>
                      <a:lnTo>
                        <a:pt x="215" y="1"/>
                      </a:lnTo>
                      <a:lnTo>
                        <a:pt x="234" y="2"/>
                      </a:lnTo>
                      <a:lnTo>
                        <a:pt x="254" y="4"/>
                      </a:lnTo>
                      <a:lnTo>
                        <a:pt x="272" y="7"/>
                      </a:lnTo>
                      <a:lnTo>
                        <a:pt x="288" y="12"/>
                      </a:lnTo>
                      <a:lnTo>
                        <a:pt x="304" y="15"/>
                      </a:lnTo>
                      <a:lnTo>
                        <a:pt x="320" y="20"/>
                      </a:lnTo>
                      <a:lnTo>
                        <a:pt x="333" y="26"/>
                      </a:lnTo>
                      <a:lnTo>
                        <a:pt x="346" y="33"/>
                      </a:lnTo>
                      <a:lnTo>
                        <a:pt x="357" y="39"/>
                      </a:lnTo>
                      <a:lnTo>
                        <a:pt x="366" y="46"/>
                      </a:lnTo>
                      <a:lnTo>
                        <a:pt x="375" y="55"/>
                      </a:lnTo>
                      <a:lnTo>
                        <a:pt x="382" y="63"/>
                      </a:lnTo>
                      <a:lnTo>
                        <a:pt x="384" y="68"/>
                      </a:lnTo>
                      <a:lnTo>
                        <a:pt x="387" y="72"/>
                      </a:lnTo>
                      <a:lnTo>
                        <a:pt x="388" y="76"/>
                      </a:lnTo>
                      <a:lnTo>
                        <a:pt x="389" y="80"/>
                      </a:lnTo>
                      <a:lnTo>
                        <a:pt x="390" y="85"/>
                      </a:lnTo>
                      <a:lnTo>
                        <a:pt x="390" y="90"/>
                      </a:lnTo>
                      <a:lnTo>
                        <a:pt x="390" y="94"/>
                      </a:lnTo>
                      <a:lnTo>
                        <a:pt x="389" y="98"/>
                      </a:lnTo>
                      <a:lnTo>
                        <a:pt x="388" y="103"/>
                      </a:lnTo>
                      <a:lnTo>
                        <a:pt x="387" y="107"/>
                      </a:lnTo>
                      <a:lnTo>
                        <a:pt x="384" y="112"/>
                      </a:lnTo>
                      <a:lnTo>
                        <a:pt x="382" y="116"/>
                      </a:lnTo>
                      <a:lnTo>
                        <a:pt x="375" y="124"/>
                      </a:lnTo>
                      <a:lnTo>
                        <a:pt x="366" y="133"/>
                      </a:lnTo>
                      <a:lnTo>
                        <a:pt x="357" y="139"/>
                      </a:lnTo>
                      <a:lnTo>
                        <a:pt x="346" y="146"/>
                      </a:lnTo>
                      <a:lnTo>
                        <a:pt x="333" y="153"/>
                      </a:lnTo>
                      <a:lnTo>
                        <a:pt x="320" y="158"/>
                      </a:lnTo>
                      <a:lnTo>
                        <a:pt x="304" y="163"/>
                      </a:lnTo>
                      <a:lnTo>
                        <a:pt x="288" y="169"/>
                      </a:lnTo>
                      <a:lnTo>
                        <a:pt x="272" y="171"/>
                      </a:lnTo>
                      <a:lnTo>
                        <a:pt x="254" y="175"/>
                      </a:lnTo>
                      <a:lnTo>
                        <a:pt x="234" y="177"/>
                      </a:lnTo>
                      <a:lnTo>
                        <a:pt x="215" y="178"/>
                      </a:lnTo>
                      <a:lnTo>
                        <a:pt x="195" y="178"/>
                      </a:lnTo>
                      <a:lnTo>
                        <a:pt x="174" y="178"/>
                      </a:lnTo>
                      <a:lnTo>
                        <a:pt x="155" y="177"/>
                      </a:lnTo>
                      <a:lnTo>
                        <a:pt x="137" y="175"/>
                      </a:lnTo>
                      <a:lnTo>
                        <a:pt x="119" y="171"/>
                      </a:lnTo>
                      <a:lnTo>
                        <a:pt x="102" y="169"/>
                      </a:lnTo>
                      <a:lnTo>
                        <a:pt x="86" y="163"/>
                      </a:lnTo>
                      <a:lnTo>
                        <a:pt x="71" y="158"/>
                      </a:lnTo>
                      <a:lnTo>
                        <a:pt x="57" y="153"/>
                      </a:lnTo>
                      <a:lnTo>
                        <a:pt x="45" y="146"/>
                      </a:lnTo>
                      <a:lnTo>
                        <a:pt x="33" y="139"/>
                      </a:lnTo>
                      <a:lnTo>
                        <a:pt x="23" y="133"/>
                      </a:lnTo>
                      <a:lnTo>
                        <a:pt x="15" y="124"/>
                      </a:lnTo>
                      <a:lnTo>
                        <a:pt x="9" y="116"/>
                      </a:lnTo>
                      <a:lnTo>
                        <a:pt x="6" y="112"/>
                      </a:lnTo>
                      <a:lnTo>
                        <a:pt x="4" y="107"/>
                      </a:lnTo>
                      <a:lnTo>
                        <a:pt x="2" y="103"/>
                      </a:lnTo>
                      <a:lnTo>
                        <a:pt x="0" y="98"/>
                      </a:lnTo>
                      <a:lnTo>
                        <a:pt x="0" y="94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80" name="Freeform 413"/>
                <p:cNvSpPr>
                  <a:spLocks noEditPoints="1"/>
                </p:cNvSpPr>
                <p:nvPr/>
              </p:nvSpPr>
              <p:spPr bwMode="auto">
                <a:xfrm>
                  <a:off x="-1986047" y="3574446"/>
                  <a:ext cx="406386" cy="193815"/>
                </a:xfrm>
                <a:custGeom>
                  <a:avLst/>
                  <a:gdLst>
                    <a:gd name="T0" fmla="*/ 49946924 w 390"/>
                    <a:gd name="T1" fmla="*/ 167927612 h 185"/>
                    <a:gd name="T2" fmla="*/ 17372483 w 390"/>
                    <a:gd name="T3" fmla="*/ 142683478 h 185"/>
                    <a:gd name="T4" fmla="*/ 4343121 w 390"/>
                    <a:gd name="T5" fmla="*/ 122927942 h 185"/>
                    <a:gd name="T6" fmla="*/ 0 w 390"/>
                    <a:gd name="T7" fmla="*/ 107562084 h 185"/>
                    <a:gd name="T8" fmla="*/ 0 w 390"/>
                    <a:gd name="T9" fmla="*/ 102073455 h 185"/>
                    <a:gd name="T10" fmla="*/ 2171560 w 390"/>
                    <a:gd name="T11" fmla="*/ 86707597 h 185"/>
                    <a:gd name="T12" fmla="*/ 9772021 w 390"/>
                    <a:gd name="T13" fmla="*/ 70244851 h 185"/>
                    <a:gd name="T14" fmla="*/ 26058721 w 390"/>
                    <a:gd name="T15" fmla="*/ 52683107 h 185"/>
                    <a:gd name="T16" fmla="*/ 62976280 w 390"/>
                    <a:gd name="T17" fmla="*/ 30731724 h 185"/>
                    <a:gd name="T18" fmla="*/ 78177212 w 390"/>
                    <a:gd name="T19" fmla="*/ 23049318 h 185"/>
                    <a:gd name="T20" fmla="*/ 130295680 w 390"/>
                    <a:gd name="T21" fmla="*/ 8780345 h 185"/>
                    <a:gd name="T22" fmla="*/ 188928857 w 390"/>
                    <a:gd name="T23" fmla="*/ 1097936 h 185"/>
                    <a:gd name="T24" fmla="*/ 211730231 w 390"/>
                    <a:gd name="T25" fmla="*/ 0 h 185"/>
                    <a:gd name="T26" fmla="*/ 273620780 w 390"/>
                    <a:gd name="T27" fmla="*/ 4390696 h 185"/>
                    <a:gd name="T28" fmla="*/ 328996587 w 390"/>
                    <a:gd name="T29" fmla="*/ 17560689 h 185"/>
                    <a:gd name="T30" fmla="*/ 360484198 w 390"/>
                    <a:gd name="T31" fmla="*/ 30731724 h 185"/>
                    <a:gd name="T32" fmla="*/ 386542910 w 390"/>
                    <a:gd name="T33" fmla="*/ 43902766 h 185"/>
                    <a:gd name="T34" fmla="*/ 410431106 w 390"/>
                    <a:gd name="T35" fmla="*/ 66952076 h 185"/>
                    <a:gd name="T36" fmla="*/ 419117343 w 390"/>
                    <a:gd name="T37" fmla="*/ 81220015 h 185"/>
                    <a:gd name="T38" fmla="*/ 423460462 w 390"/>
                    <a:gd name="T39" fmla="*/ 96585873 h 185"/>
                    <a:gd name="T40" fmla="*/ 423460462 w 390"/>
                    <a:gd name="T41" fmla="*/ 102073455 h 185"/>
                    <a:gd name="T42" fmla="*/ 421288902 w 390"/>
                    <a:gd name="T43" fmla="*/ 117439312 h 185"/>
                    <a:gd name="T44" fmla="*/ 413688445 w 390"/>
                    <a:gd name="T45" fmla="*/ 132805170 h 185"/>
                    <a:gd name="T46" fmla="*/ 386542910 w 390"/>
                    <a:gd name="T47" fmla="*/ 160245207 h 185"/>
                    <a:gd name="T48" fmla="*/ 360484198 w 390"/>
                    <a:gd name="T49" fmla="*/ 174513129 h 185"/>
                    <a:gd name="T50" fmla="*/ 328996587 w 390"/>
                    <a:gd name="T51" fmla="*/ 186586228 h 185"/>
                    <a:gd name="T52" fmla="*/ 273620780 w 390"/>
                    <a:gd name="T53" fmla="*/ 198659327 h 185"/>
                    <a:gd name="T54" fmla="*/ 211730231 w 390"/>
                    <a:gd name="T55" fmla="*/ 203050021 h 185"/>
                    <a:gd name="T56" fmla="*/ 188928857 w 390"/>
                    <a:gd name="T57" fmla="*/ 201952086 h 185"/>
                    <a:gd name="T58" fmla="*/ 130295680 w 390"/>
                    <a:gd name="T59" fmla="*/ 195366569 h 185"/>
                    <a:gd name="T60" fmla="*/ 78177212 w 390"/>
                    <a:gd name="T61" fmla="*/ 181098646 h 185"/>
                    <a:gd name="T62" fmla="*/ 65147840 w 390"/>
                    <a:gd name="T63" fmla="*/ 37317249 h 185"/>
                    <a:gd name="T64" fmla="*/ 41260687 w 390"/>
                    <a:gd name="T65" fmla="*/ 50488283 h 185"/>
                    <a:gd name="T66" fmla="*/ 16286699 w 390"/>
                    <a:gd name="T67" fmla="*/ 74634498 h 185"/>
                    <a:gd name="T68" fmla="*/ 6514680 w 390"/>
                    <a:gd name="T69" fmla="*/ 93293114 h 185"/>
                    <a:gd name="T70" fmla="*/ 6514680 w 390"/>
                    <a:gd name="T71" fmla="*/ 102073455 h 185"/>
                    <a:gd name="T72" fmla="*/ 6514680 w 390"/>
                    <a:gd name="T73" fmla="*/ 110854843 h 185"/>
                    <a:gd name="T74" fmla="*/ 16286699 w 390"/>
                    <a:gd name="T75" fmla="*/ 128415523 h 185"/>
                    <a:gd name="T76" fmla="*/ 41260687 w 390"/>
                    <a:gd name="T77" fmla="*/ 152561754 h 185"/>
                    <a:gd name="T78" fmla="*/ 65147840 w 390"/>
                    <a:gd name="T79" fmla="*/ 165732789 h 185"/>
                    <a:gd name="T80" fmla="*/ 95549687 w 390"/>
                    <a:gd name="T81" fmla="*/ 178903823 h 185"/>
                    <a:gd name="T82" fmla="*/ 148753967 w 390"/>
                    <a:gd name="T83" fmla="*/ 189878987 h 185"/>
                    <a:gd name="T84" fmla="*/ 211730231 w 390"/>
                    <a:gd name="T85" fmla="*/ 194269681 h 185"/>
                    <a:gd name="T86" fmla="*/ 232360045 w 390"/>
                    <a:gd name="T87" fmla="*/ 193171745 h 185"/>
                    <a:gd name="T88" fmla="*/ 292079035 w 390"/>
                    <a:gd name="T89" fmla="*/ 186586228 h 185"/>
                    <a:gd name="T90" fmla="*/ 343111723 w 390"/>
                    <a:gd name="T91" fmla="*/ 172318306 h 185"/>
                    <a:gd name="T92" fmla="*/ 357226859 w 390"/>
                    <a:gd name="T93" fmla="*/ 165732789 h 185"/>
                    <a:gd name="T94" fmla="*/ 393058630 w 390"/>
                    <a:gd name="T95" fmla="*/ 145976237 h 185"/>
                    <a:gd name="T96" fmla="*/ 413688445 w 390"/>
                    <a:gd name="T97" fmla="*/ 120732071 h 185"/>
                    <a:gd name="T98" fmla="*/ 416945784 w 390"/>
                    <a:gd name="T99" fmla="*/ 107562084 h 185"/>
                    <a:gd name="T100" fmla="*/ 416945784 w 390"/>
                    <a:gd name="T101" fmla="*/ 102073455 h 185"/>
                    <a:gd name="T102" fmla="*/ 414774224 w 390"/>
                    <a:gd name="T103" fmla="*/ 88903468 h 185"/>
                    <a:gd name="T104" fmla="*/ 400659088 w 390"/>
                    <a:gd name="T105" fmla="*/ 66952076 h 185"/>
                    <a:gd name="T106" fmla="*/ 370256215 w 390"/>
                    <a:gd name="T107" fmla="*/ 43902766 h 185"/>
                    <a:gd name="T108" fmla="*/ 357226859 w 390"/>
                    <a:gd name="T109" fmla="*/ 37317249 h 185"/>
                    <a:gd name="T110" fmla="*/ 309451510 w 390"/>
                    <a:gd name="T111" fmla="*/ 21951383 h 185"/>
                    <a:gd name="T112" fmla="*/ 252990901 w 390"/>
                    <a:gd name="T113" fmla="*/ 10975168 h 185"/>
                    <a:gd name="T114" fmla="*/ 211730231 w 390"/>
                    <a:gd name="T115" fmla="*/ 8780345 h 185"/>
                    <a:gd name="T116" fmla="*/ 168298001 w 390"/>
                    <a:gd name="T117" fmla="*/ 10975168 h 185"/>
                    <a:gd name="T118" fmla="*/ 112923204 w 390"/>
                    <a:gd name="T119" fmla="*/ 21951383 h 185"/>
                    <a:gd name="T120" fmla="*/ 65147840 w 390"/>
                    <a:gd name="T121" fmla="*/ 37317249 h 18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90"/>
                    <a:gd name="T184" fmla="*/ 0 h 185"/>
                    <a:gd name="T185" fmla="*/ 390 w 390"/>
                    <a:gd name="T186" fmla="*/ 185 h 185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90" h="185">
                      <a:moveTo>
                        <a:pt x="58" y="159"/>
                      </a:moveTo>
                      <a:lnTo>
                        <a:pt x="58" y="159"/>
                      </a:lnTo>
                      <a:lnTo>
                        <a:pt x="46" y="153"/>
                      </a:lnTo>
                      <a:lnTo>
                        <a:pt x="34" y="146"/>
                      </a:lnTo>
                      <a:lnTo>
                        <a:pt x="24" y="137"/>
                      </a:lnTo>
                      <a:lnTo>
                        <a:pt x="16" y="130"/>
                      </a:lnTo>
                      <a:lnTo>
                        <a:pt x="9" y="121"/>
                      </a:lnTo>
                      <a:lnTo>
                        <a:pt x="6" y="117"/>
                      </a:lnTo>
                      <a:lnTo>
                        <a:pt x="4" y="112"/>
                      </a:lnTo>
                      <a:lnTo>
                        <a:pt x="2" y="107"/>
                      </a:lnTo>
                      <a:lnTo>
                        <a:pt x="0" y="103"/>
                      </a:lnTo>
                      <a:lnTo>
                        <a:pt x="0" y="98"/>
                      </a:lnTo>
                      <a:lnTo>
                        <a:pt x="0" y="93"/>
                      </a:lnTo>
                      <a:lnTo>
                        <a:pt x="0" y="88"/>
                      </a:lnTo>
                      <a:lnTo>
                        <a:pt x="0" y="84"/>
                      </a:lnTo>
                      <a:lnTo>
                        <a:pt x="2" y="79"/>
                      </a:lnTo>
                      <a:lnTo>
                        <a:pt x="4" y="74"/>
                      </a:lnTo>
                      <a:lnTo>
                        <a:pt x="6" y="69"/>
                      </a:lnTo>
                      <a:lnTo>
                        <a:pt x="9" y="64"/>
                      </a:lnTo>
                      <a:lnTo>
                        <a:pt x="12" y="61"/>
                      </a:lnTo>
                      <a:lnTo>
                        <a:pt x="16" y="56"/>
                      </a:lnTo>
                      <a:lnTo>
                        <a:pt x="24" y="48"/>
                      </a:lnTo>
                      <a:lnTo>
                        <a:pt x="34" y="40"/>
                      </a:lnTo>
                      <a:lnTo>
                        <a:pt x="46" y="33"/>
                      </a:lnTo>
                      <a:lnTo>
                        <a:pt x="58" y="28"/>
                      </a:lnTo>
                      <a:lnTo>
                        <a:pt x="72" y="21"/>
                      </a:lnTo>
                      <a:lnTo>
                        <a:pt x="88" y="16"/>
                      </a:lnTo>
                      <a:lnTo>
                        <a:pt x="102" y="12"/>
                      </a:lnTo>
                      <a:lnTo>
                        <a:pt x="120" y="8"/>
                      </a:lnTo>
                      <a:lnTo>
                        <a:pt x="137" y="4"/>
                      </a:lnTo>
                      <a:lnTo>
                        <a:pt x="155" y="2"/>
                      </a:lnTo>
                      <a:lnTo>
                        <a:pt x="174" y="1"/>
                      </a:lnTo>
                      <a:lnTo>
                        <a:pt x="195" y="0"/>
                      </a:lnTo>
                      <a:lnTo>
                        <a:pt x="214" y="1"/>
                      </a:lnTo>
                      <a:lnTo>
                        <a:pt x="233" y="2"/>
                      </a:lnTo>
                      <a:lnTo>
                        <a:pt x="252" y="4"/>
                      </a:lnTo>
                      <a:lnTo>
                        <a:pt x="270" y="8"/>
                      </a:lnTo>
                      <a:lnTo>
                        <a:pt x="287" y="12"/>
                      </a:lnTo>
                      <a:lnTo>
                        <a:pt x="303" y="16"/>
                      </a:lnTo>
                      <a:lnTo>
                        <a:pt x="318" y="21"/>
                      </a:lnTo>
                      <a:lnTo>
                        <a:pt x="332" y="28"/>
                      </a:lnTo>
                      <a:lnTo>
                        <a:pt x="345" y="33"/>
                      </a:lnTo>
                      <a:lnTo>
                        <a:pt x="356" y="40"/>
                      </a:lnTo>
                      <a:lnTo>
                        <a:pt x="366" y="48"/>
                      </a:lnTo>
                      <a:lnTo>
                        <a:pt x="375" y="56"/>
                      </a:lnTo>
                      <a:lnTo>
                        <a:pt x="378" y="61"/>
                      </a:lnTo>
                      <a:lnTo>
                        <a:pt x="381" y="64"/>
                      </a:lnTo>
                      <a:lnTo>
                        <a:pt x="384" y="69"/>
                      </a:lnTo>
                      <a:lnTo>
                        <a:pt x="386" y="74"/>
                      </a:lnTo>
                      <a:lnTo>
                        <a:pt x="388" y="79"/>
                      </a:lnTo>
                      <a:lnTo>
                        <a:pt x="389" y="84"/>
                      </a:lnTo>
                      <a:lnTo>
                        <a:pt x="390" y="88"/>
                      </a:lnTo>
                      <a:lnTo>
                        <a:pt x="390" y="93"/>
                      </a:lnTo>
                      <a:lnTo>
                        <a:pt x="390" y="98"/>
                      </a:lnTo>
                      <a:lnTo>
                        <a:pt x="389" y="103"/>
                      </a:lnTo>
                      <a:lnTo>
                        <a:pt x="388" y="107"/>
                      </a:lnTo>
                      <a:lnTo>
                        <a:pt x="386" y="112"/>
                      </a:lnTo>
                      <a:lnTo>
                        <a:pt x="384" y="117"/>
                      </a:lnTo>
                      <a:lnTo>
                        <a:pt x="381" y="121"/>
                      </a:lnTo>
                      <a:lnTo>
                        <a:pt x="375" y="130"/>
                      </a:lnTo>
                      <a:lnTo>
                        <a:pt x="366" y="137"/>
                      </a:lnTo>
                      <a:lnTo>
                        <a:pt x="356" y="146"/>
                      </a:lnTo>
                      <a:lnTo>
                        <a:pt x="345" y="153"/>
                      </a:lnTo>
                      <a:lnTo>
                        <a:pt x="332" y="159"/>
                      </a:lnTo>
                      <a:lnTo>
                        <a:pt x="318" y="165"/>
                      </a:lnTo>
                      <a:lnTo>
                        <a:pt x="303" y="170"/>
                      </a:lnTo>
                      <a:lnTo>
                        <a:pt x="287" y="175"/>
                      </a:lnTo>
                      <a:lnTo>
                        <a:pt x="270" y="178"/>
                      </a:lnTo>
                      <a:lnTo>
                        <a:pt x="252" y="181"/>
                      </a:lnTo>
                      <a:lnTo>
                        <a:pt x="233" y="183"/>
                      </a:lnTo>
                      <a:lnTo>
                        <a:pt x="214" y="184"/>
                      </a:lnTo>
                      <a:lnTo>
                        <a:pt x="195" y="185"/>
                      </a:lnTo>
                      <a:lnTo>
                        <a:pt x="174" y="184"/>
                      </a:lnTo>
                      <a:lnTo>
                        <a:pt x="155" y="183"/>
                      </a:lnTo>
                      <a:lnTo>
                        <a:pt x="137" y="181"/>
                      </a:lnTo>
                      <a:lnTo>
                        <a:pt x="120" y="178"/>
                      </a:lnTo>
                      <a:lnTo>
                        <a:pt x="102" y="175"/>
                      </a:lnTo>
                      <a:lnTo>
                        <a:pt x="88" y="170"/>
                      </a:lnTo>
                      <a:lnTo>
                        <a:pt x="72" y="165"/>
                      </a:lnTo>
                      <a:lnTo>
                        <a:pt x="58" y="159"/>
                      </a:lnTo>
                      <a:close/>
                      <a:moveTo>
                        <a:pt x="60" y="34"/>
                      </a:moveTo>
                      <a:lnTo>
                        <a:pt x="60" y="34"/>
                      </a:lnTo>
                      <a:lnTo>
                        <a:pt x="48" y="40"/>
                      </a:lnTo>
                      <a:lnTo>
                        <a:pt x="38" y="46"/>
                      </a:lnTo>
                      <a:lnTo>
                        <a:pt x="28" y="54"/>
                      </a:lnTo>
                      <a:lnTo>
                        <a:pt x="21" y="61"/>
                      </a:lnTo>
                      <a:lnTo>
                        <a:pt x="15" y="68"/>
                      </a:lnTo>
                      <a:lnTo>
                        <a:pt x="10" y="76"/>
                      </a:lnTo>
                      <a:lnTo>
                        <a:pt x="9" y="81"/>
                      </a:lnTo>
                      <a:lnTo>
                        <a:pt x="6" y="85"/>
                      </a:lnTo>
                      <a:lnTo>
                        <a:pt x="6" y="90"/>
                      </a:lnTo>
                      <a:lnTo>
                        <a:pt x="6" y="93"/>
                      </a:lnTo>
                      <a:lnTo>
                        <a:pt x="6" y="98"/>
                      </a:lnTo>
                      <a:lnTo>
                        <a:pt x="6" y="101"/>
                      </a:lnTo>
                      <a:lnTo>
                        <a:pt x="9" y="105"/>
                      </a:lnTo>
                      <a:lnTo>
                        <a:pt x="10" y="110"/>
                      </a:lnTo>
                      <a:lnTo>
                        <a:pt x="15" y="117"/>
                      </a:lnTo>
                      <a:lnTo>
                        <a:pt x="21" y="124"/>
                      </a:lnTo>
                      <a:lnTo>
                        <a:pt x="28" y="133"/>
                      </a:lnTo>
                      <a:lnTo>
                        <a:pt x="38" y="139"/>
                      </a:lnTo>
                      <a:lnTo>
                        <a:pt x="48" y="145"/>
                      </a:lnTo>
                      <a:lnTo>
                        <a:pt x="60" y="151"/>
                      </a:lnTo>
                      <a:lnTo>
                        <a:pt x="74" y="157"/>
                      </a:lnTo>
                      <a:lnTo>
                        <a:pt x="88" y="163"/>
                      </a:lnTo>
                      <a:lnTo>
                        <a:pt x="104" y="166"/>
                      </a:lnTo>
                      <a:lnTo>
                        <a:pt x="120" y="170"/>
                      </a:lnTo>
                      <a:lnTo>
                        <a:pt x="137" y="173"/>
                      </a:lnTo>
                      <a:lnTo>
                        <a:pt x="155" y="175"/>
                      </a:lnTo>
                      <a:lnTo>
                        <a:pt x="174" y="176"/>
                      </a:lnTo>
                      <a:lnTo>
                        <a:pt x="195" y="177"/>
                      </a:lnTo>
                      <a:lnTo>
                        <a:pt x="214" y="176"/>
                      </a:lnTo>
                      <a:lnTo>
                        <a:pt x="233" y="175"/>
                      </a:lnTo>
                      <a:lnTo>
                        <a:pt x="251" y="173"/>
                      </a:lnTo>
                      <a:lnTo>
                        <a:pt x="269" y="170"/>
                      </a:lnTo>
                      <a:lnTo>
                        <a:pt x="285" y="166"/>
                      </a:lnTo>
                      <a:lnTo>
                        <a:pt x="302" y="163"/>
                      </a:lnTo>
                      <a:lnTo>
                        <a:pt x="316" y="157"/>
                      </a:lnTo>
                      <a:lnTo>
                        <a:pt x="329" y="151"/>
                      </a:lnTo>
                      <a:lnTo>
                        <a:pt x="341" y="145"/>
                      </a:lnTo>
                      <a:lnTo>
                        <a:pt x="353" y="139"/>
                      </a:lnTo>
                      <a:lnTo>
                        <a:pt x="362" y="133"/>
                      </a:lnTo>
                      <a:lnTo>
                        <a:pt x="369" y="124"/>
                      </a:lnTo>
                      <a:lnTo>
                        <a:pt x="376" y="117"/>
                      </a:lnTo>
                      <a:lnTo>
                        <a:pt x="381" y="110"/>
                      </a:lnTo>
                      <a:lnTo>
                        <a:pt x="382" y="105"/>
                      </a:lnTo>
                      <a:lnTo>
                        <a:pt x="383" y="101"/>
                      </a:lnTo>
                      <a:lnTo>
                        <a:pt x="384" y="98"/>
                      </a:lnTo>
                      <a:lnTo>
                        <a:pt x="384" y="93"/>
                      </a:lnTo>
                      <a:lnTo>
                        <a:pt x="384" y="90"/>
                      </a:lnTo>
                      <a:lnTo>
                        <a:pt x="383" y="85"/>
                      </a:lnTo>
                      <a:lnTo>
                        <a:pt x="382" y="81"/>
                      </a:lnTo>
                      <a:lnTo>
                        <a:pt x="381" y="76"/>
                      </a:lnTo>
                      <a:lnTo>
                        <a:pt x="376" y="68"/>
                      </a:lnTo>
                      <a:lnTo>
                        <a:pt x="369" y="61"/>
                      </a:lnTo>
                      <a:lnTo>
                        <a:pt x="362" y="54"/>
                      </a:lnTo>
                      <a:lnTo>
                        <a:pt x="353" y="46"/>
                      </a:lnTo>
                      <a:lnTo>
                        <a:pt x="341" y="40"/>
                      </a:lnTo>
                      <a:lnTo>
                        <a:pt x="329" y="34"/>
                      </a:lnTo>
                      <a:lnTo>
                        <a:pt x="316" y="28"/>
                      </a:lnTo>
                      <a:lnTo>
                        <a:pt x="302" y="24"/>
                      </a:lnTo>
                      <a:lnTo>
                        <a:pt x="285" y="20"/>
                      </a:lnTo>
                      <a:lnTo>
                        <a:pt x="269" y="16"/>
                      </a:lnTo>
                      <a:lnTo>
                        <a:pt x="251" y="13"/>
                      </a:lnTo>
                      <a:lnTo>
                        <a:pt x="233" y="10"/>
                      </a:lnTo>
                      <a:lnTo>
                        <a:pt x="214" y="9"/>
                      </a:lnTo>
                      <a:lnTo>
                        <a:pt x="195" y="8"/>
                      </a:lnTo>
                      <a:lnTo>
                        <a:pt x="174" y="9"/>
                      </a:lnTo>
                      <a:lnTo>
                        <a:pt x="155" y="10"/>
                      </a:lnTo>
                      <a:lnTo>
                        <a:pt x="137" y="13"/>
                      </a:lnTo>
                      <a:lnTo>
                        <a:pt x="120" y="16"/>
                      </a:lnTo>
                      <a:lnTo>
                        <a:pt x="104" y="20"/>
                      </a:lnTo>
                      <a:lnTo>
                        <a:pt x="88" y="24"/>
                      </a:lnTo>
                      <a:lnTo>
                        <a:pt x="74" y="28"/>
                      </a:lnTo>
                      <a:lnTo>
                        <a:pt x="60" y="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81" name="Freeform 414"/>
                <p:cNvSpPr>
                  <a:spLocks/>
                </p:cNvSpPr>
                <p:nvPr/>
              </p:nvSpPr>
              <p:spPr bwMode="auto">
                <a:xfrm>
                  <a:off x="-1986047" y="3628631"/>
                  <a:ext cx="406386" cy="118790"/>
                </a:xfrm>
                <a:custGeom>
                  <a:avLst/>
                  <a:gdLst>
                    <a:gd name="T0" fmla="*/ 2171560 w 390"/>
                    <a:gd name="T1" fmla="*/ 25608026 h 115"/>
                    <a:gd name="T2" fmla="*/ 2171560 w 390"/>
                    <a:gd name="T3" fmla="*/ 25608026 h 115"/>
                    <a:gd name="T4" fmla="*/ 2171560 w 390"/>
                    <a:gd name="T5" fmla="*/ 29876202 h 115"/>
                    <a:gd name="T6" fmla="*/ 4343121 w 390"/>
                    <a:gd name="T7" fmla="*/ 36278473 h 115"/>
                    <a:gd name="T8" fmla="*/ 5428900 w 390"/>
                    <a:gd name="T9" fmla="*/ 42679702 h 115"/>
                    <a:gd name="T10" fmla="*/ 9772021 w 390"/>
                    <a:gd name="T11" fmla="*/ 50149009 h 115"/>
                    <a:gd name="T12" fmla="*/ 15200920 w 390"/>
                    <a:gd name="T13" fmla="*/ 57618316 h 115"/>
                    <a:gd name="T14" fmla="*/ 21715602 w 390"/>
                    <a:gd name="T15" fmla="*/ 65086589 h 115"/>
                    <a:gd name="T16" fmla="*/ 30401839 w 390"/>
                    <a:gd name="T17" fmla="*/ 74690000 h 115"/>
                    <a:gd name="T18" fmla="*/ 41260687 w 390"/>
                    <a:gd name="T19" fmla="*/ 82159306 h 115"/>
                    <a:gd name="T20" fmla="*/ 52118483 w 390"/>
                    <a:gd name="T21" fmla="*/ 89627580 h 115"/>
                    <a:gd name="T22" fmla="*/ 68405195 w 390"/>
                    <a:gd name="T23" fmla="*/ 97096887 h 115"/>
                    <a:gd name="T24" fmla="*/ 84691890 w 390"/>
                    <a:gd name="T25" fmla="*/ 104566193 h 115"/>
                    <a:gd name="T26" fmla="*/ 104235925 w 390"/>
                    <a:gd name="T27" fmla="*/ 109901412 h 115"/>
                    <a:gd name="T28" fmla="*/ 127038340 w 390"/>
                    <a:gd name="T29" fmla="*/ 115235598 h 115"/>
                    <a:gd name="T30" fmla="*/ 153097086 w 390"/>
                    <a:gd name="T31" fmla="*/ 119503774 h 115"/>
                    <a:gd name="T32" fmla="*/ 181328400 w 390"/>
                    <a:gd name="T33" fmla="*/ 121637861 h 115"/>
                    <a:gd name="T34" fmla="*/ 197615095 w 390"/>
                    <a:gd name="T35" fmla="*/ 122704905 h 115"/>
                    <a:gd name="T36" fmla="*/ 212816011 w 390"/>
                    <a:gd name="T37" fmla="*/ 122704905 h 115"/>
                    <a:gd name="T38" fmla="*/ 212816011 w 390"/>
                    <a:gd name="T39" fmla="*/ 122704905 h 115"/>
                    <a:gd name="T40" fmla="*/ 230188486 w 390"/>
                    <a:gd name="T41" fmla="*/ 122704905 h 115"/>
                    <a:gd name="T42" fmla="*/ 245389401 w 390"/>
                    <a:gd name="T43" fmla="*/ 121637861 h 115"/>
                    <a:gd name="T44" fmla="*/ 259505579 w 390"/>
                    <a:gd name="T45" fmla="*/ 120570817 h 115"/>
                    <a:gd name="T46" fmla="*/ 273620780 w 390"/>
                    <a:gd name="T47" fmla="*/ 119503774 h 115"/>
                    <a:gd name="T48" fmla="*/ 286650137 w 390"/>
                    <a:gd name="T49" fmla="*/ 117369686 h 115"/>
                    <a:gd name="T50" fmla="*/ 298593713 w 390"/>
                    <a:gd name="T51" fmla="*/ 115235598 h 115"/>
                    <a:gd name="T52" fmla="*/ 321396129 w 390"/>
                    <a:gd name="T53" fmla="*/ 109901412 h 115"/>
                    <a:gd name="T54" fmla="*/ 342025943 w 390"/>
                    <a:gd name="T55" fmla="*/ 102432106 h 115"/>
                    <a:gd name="T56" fmla="*/ 357226859 w 390"/>
                    <a:gd name="T57" fmla="*/ 96029843 h 115"/>
                    <a:gd name="T58" fmla="*/ 373513554 w 390"/>
                    <a:gd name="T59" fmla="*/ 88560536 h 115"/>
                    <a:gd name="T60" fmla="*/ 384371351 w 390"/>
                    <a:gd name="T61" fmla="*/ 81092262 h 115"/>
                    <a:gd name="T62" fmla="*/ 395230190 w 390"/>
                    <a:gd name="T63" fmla="*/ 71488868 h 115"/>
                    <a:gd name="T64" fmla="*/ 403916427 w 390"/>
                    <a:gd name="T65" fmla="*/ 65086589 h 115"/>
                    <a:gd name="T66" fmla="*/ 410431106 w 390"/>
                    <a:gd name="T67" fmla="*/ 56551272 h 115"/>
                    <a:gd name="T68" fmla="*/ 415860004 w 390"/>
                    <a:gd name="T69" fmla="*/ 50149009 h 115"/>
                    <a:gd name="T70" fmla="*/ 420203123 w 390"/>
                    <a:gd name="T71" fmla="*/ 42679702 h 115"/>
                    <a:gd name="T72" fmla="*/ 422374682 w 390"/>
                    <a:gd name="T73" fmla="*/ 37344483 h 115"/>
                    <a:gd name="T74" fmla="*/ 423460462 w 390"/>
                    <a:gd name="T75" fmla="*/ 33077333 h 115"/>
                    <a:gd name="T76" fmla="*/ 423460462 w 390"/>
                    <a:gd name="T77" fmla="*/ 29876202 h 115"/>
                    <a:gd name="T78" fmla="*/ 423460462 w 390"/>
                    <a:gd name="T79" fmla="*/ 29876202 h 115"/>
                    <a:gd name="T80" fmla="*/ 423460462 w 390"/>
                    <a:gd name="T81" fmla="*/ 0 h 115"/>
                    <a:gd name="T82" fmla="*/ 423460462 w 390"/>
                    <a:gd name="T83" fmla="*/ 0 h 115"/>
                    <a:gd name="T84" fmla="*/ 0 w 390"/>
                    <a:gd name="T85" fmla="*/ 0 h 115"/>
                    <a:gd name="T86" fmla="*/ 2171560 w 390"/>
                    <a:gd name="T87" fmla="*/ 25608026 h 115"/>
                    <a:gd name="T88" fmla="*/ 2171560 w 390"/>
                    <a:gd name="T89" fmla="*/ 25608026 h 115"/>
                    <a:gd name="T90" fmla="*/ 2171560 w 390"/>
                    <a:gd name="T91" fmla="*/ 25608026 h 11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390"/>
                    <a:gd name="T139" fmla="*/ 0 h 115"/>
                    <a:gd name="T140" fmla="*/ 390 w 390"/>
                    <a:gd name="T141" fmla="*/ 115 h 11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390" h="115">
                      <a:moveTo>
                        <a:pt x="2" y="24"/>
                      </a:moveTo>
                      <a:lnTo>
                        <a:pt x="2" y="24"/>
                      </a:lnTo>
                      <a:lnTo>
                        <a:pt x="2" y="28"/>
                      </a:lnTo>
                      <a:lnTo>
                        <a:pt x="4" y="34"/>
                      </a:lnTo>
                      <a:lnTo>
                        <a:pt x="5" y="40"/>
                      </a:lnTo>
                      <a:lnTo>
                        <a:pt x="9" y="47"/>
                      </a:lnTo>
                      <a:lnTo>
                        <a:pt x="14" y="54"/>
                      </a:lnTo>
                      <a:lnTo>
                        <a:pt x="20" y="61"/>
                      </a:lnTo>
                      <a:lnTo>
                        <a:pt x="28" y="70"/>
                      </a:lnTo>
                      <a:lnTo>
                        <a:pt x="38" y="77"/>
                      </a:lnTo>
                      <a:lnTo>
                        <a:pt x="48" y="84"/>
                      </a:lnTo>
                      <a:lnTo>
                        <a:pt x="63" y="91"/>
                      </a:lnTo>
                      <a:lnTo>
                        <a:pt x="78" y="98"/>
                      </a:lnTo>
                      <a:lnTo>
                        <a:pt x="96" y="103"/>
                      </a:lnTo>
                      <a:lnTo>
                        <a:pt x="117" y="108"/>
                      </a:lnTo>
                      <a:lnTo>
                        <a:pt x="141" y="112"/>
                      </a:lnTo>
                      <a:lnTo>
                        <a:pt x="167" y="114"/>
                      </a:lnTo>
                      <a:lnTo>
                        <a:pt x="182" y="115"/>
                      </a:lnTo>
                      <a:lnTo>
                        <a:pt x="196" y="115"/>
                      </a:lnTo>
                      <a:lnTo>
                        <a:pt x="212" y="115"/>
                      </a:lnTo>
                      <a:lnTo>
                        <a:pt x="226" y="114"/>
                      </a:lnTo>
                      <a:lnTo>
                        <a:pt x="239" y="113"/>
                      </a:lnTo>
                      <a:lnTo>
                        <a:pt x="252" y="112"/>
                      </a:lnTo>
                      <a:lnTo>
                        <a:pt x="264" y="110"/>
                      </a:lnTo>
                      <a:lnTo>
                        <a:pt x="275" y="108"/>
                      </a:lnTo>
                      <a:lnTo>
                        <a:pt x="296" y="103"/>
                      </a:lnTo>
                      <a:lnTo>
                        <a:pt x="315" y="96"/>
                      </a:lnTo>
                      <a:lnTo>
                        <a:pt x="329" y="90"/>
                      </a:lnTo>
                      <a:lnTo>
                        <a:pt x="344" y="83"/>
                      </a:lnTo>
                      <a:lnTo>
                        <a:pt x="354" y="76"/>
                      </a:lnTo>
                      <a:lnTo>
                        <a:pt x="364" y="67"/>
                      </a:lnTo>
                      <a:lnTo>
                        <a:pt x="372" y="61"/>
                      </a:lnTo>
                      <a:lnTo>
                        <a:pt x="378" y="53"/>
                      </a:lnTo>
                      <a:lnTo>
                        <a:pt x="383" y="47"/>
                      </a:lnTo>
                      <a:lnTo>
                        <a:pt x="387" y="40"/>
                      </a:lnTo>
                      <a:lnTo>
                        <a:pt x="389" y="35"/>
                      </a:lnTo>
                      <a:lnTo>
                        <a:pt x="390" y="31"/>
                      </a:lnTo>
                      <a:lnTo>
                        <a:pt x="390" y="28"/>
                      </a:lnTo>
                      <a:lnTo>
                        <a:pt x="390" y="0"/>
                      </a:lnTo>
                      <a:lnTo>
                        <a:pt x="0" y="0"/>
                      </a:lnTo>
                      <a:lnTo>
                        <a:pt x="2" y="24"/>
                      </a:lnTo>
                      <a:close/>
                    </a:path>
                  </a:pathLst>
                </a:custGeom>
                <a:solidFill>
                  <a:srgbClr val="3D61A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82" name="Freeform 415"/>
                <p:cNvSpPr>
                  <a:spLocks/>
                </p:cNvSpPr>
                <p:nvPr/>
              </p:nvSpPr>
              <p:spPr bwMode="auto">
                <a:xfrm>
                  <a:off x="-1986047" y="3534849"/>
                  <a:ext cx="406386" cy="187563"/>
                </a:xfrm>
                <a:custGeom>
                  <a:avLst/>
                  <a:gdLst>
                    <a:gd name="T0" fmla="*/ 0 w 390"/>
                    <a:gd name="T1" fmla="*/ 97722406 h 180"/>
                    <a:gd name="T2" fmla="*/ 0 w 390"/>
                    <a:gd name="T3" fmla="*/ 87949335 h 180"/>
                    <a:gd name="T4" fmla="*/ 4343121 w 390"/>
                    <a:gd name="T5" fmla="*/ 78177306 h 180"/>
                    <a:gd name="T6" fmla="*/ 9772021 w 390"/>
                    <a:gd name="T7" fmla="*/ 69491058 h 180"/>
                    <a:gd name="T8" fmla="*/ 24972941 w 390"/>
                    <a:gd name="T9" fmla="*/ 51032765 h 180"/>
                    <a:gd name="T10" fmla="*/ 48861144 w 390"/>
                    <a:gd name="T11" fmla="*/ 35831831 h 180"/>
                    <a:gd name="T12" fmla="*/ 77091433 w 390"/>
                    <a:gd name="T13" fmla="*/ 22801409 h 180"/>
                    <a:gd name="T14" fmla="*/ 110751645 w 390"/>
                    <a:gd name="T15" fmla="*/ 11943595 h 180"/>
                    <a:gd name="T16" fmla="*/ 148753967 w 390"/>
                    <a:gd name="T17" fmla="*/ 5428907 h 180"/>
                    <a:gd name="T18" fmla="*/ 188928857 w 390"/>
                    <a:gd name="T19" fmla="*/ 1085782 h 180"/>
                    <a:gd name="T20" fmla="*/ 211730231 w 390"/>
                    <a:gd name="T21" fmla="*/ 0 h 180"/>
                    <a:gd name="T22" fmla="*/ 233445825 w 390"/>
                    <a:gd name="T23" fmla="*/ 1085782 h 180"/>
                    <a:gd name="T24" fmla="*/ 275792340 w 390"/>
                    <a:gd name="T25" fmla="*/ 5428907 h 180"/>
                    <a:gd name="T26" fmla="*/ 312708849 w 390"/>
                    <a:gd name="T27" fmla="*/ 11943595 h 180"/>
                    <a:gd name="T28" fmla="*/ 347454841 w 390"/>
                    <a:gd name="T29" fmla="*/ 22801409 h 180"/>
                    <a:gd name="T30" fmla="*/ 375685113 w 390"/>
                    <a:gd name="T31" fmla="*/ 35831831 h 180"/>
                    <a:gd name="T32" fmla="*/ 397401749 w 390"/>
                    <a:gd name="T33" fmla="*/ 51032765 h 180"/>
                    <a:gd name="T34" fmla="*/ 414774224 w 390"/>
                    <a:gd name="T35" fmla="*/ 69491058 h 180"/>
                    <a:gd name="T36" fmla="*/ 420203123 w 390"/>
                    <a:gd name="T37" fmla="*/ 78177306 h 180"/>
                    <a:gd name="T38" fmla="*/ 422374682 w 390"/>
                    <a:gd name="T39" fmla="*/ 87949335 h 180"/>
                    <a:gd name="T40" fmla="*/ 423460462 w 390"/>
                    <a:gd name="T41" fmla="*/ 97722406 h 180"/>
                    <a:gd name="T42" fmla="*/ 423460462 w 390"/>
                    <a:gd name="T43" fmla="*/ 97722406 h 180"/>
                    <a:gd name="T44" fmla="*/ 423460462 w 390"/>
                    <a:gd name="T45" fmla="*/ 103151311 h 180"/>
                    <a:gd name="T46" fmla="*/ 421288902 w 390"/>
                    <a:gd name="T47" fmla="*/ 111837559 h 180"/>
                    <a:gd name="T48" fmla="*/ 416945784 w 390"/>
                    <a:gd name="T49" fmla="*/ 122695369 h 180"/>
                    <a:gd name="T50" fmla="*/ 407173766 w 390"/>
                    <a:gd name="T51" fmla="*/ 135724741 h 180"/>
                    <a:gd name="T52" fmla="*/ 387629732 w 390"/>
                    <a:gd name="T53" fmla="*/ 152011489 h 180"/>
                    <a:gd name="T54" fmla="*/ 361569977 w 390"/>
                    <a:gd name="T55" fmla="*/ 167213465 h 180"/>
                    <a:gd name="T56" fmla="*/ 330082366 w 390"/>
                    <a:gd name="T57" fmla="*/ 178071275 h 180"/>
                    <a:gd name="T58" fmla="*/ 295336374 w 390"/>
                    <a:gd name="T59" fmla="*/ 187843304 h 180"/>
                    <a:gd name="T60" fmla="*/ 254076681 w 390"/>
                    <a:gd name="T61" fmla="*/ 193272209 h 180"/>
                    <a:gd name="T62" fmla="*/ 211730231 w 390"/>
                    <a:gd name="T63" fmla="*/ 195443771 h 180"/>
                    <a:gd name="T64" fmla="*/ 211730231 w 390"/>
                    <a:gd name="T65" fmla="*/ 195443771 h 180"/>
                    <a:gd name="T66" fmla="*/ 188928857 w 390"/>
                    <a:gd name="T67" fmla="*/ 194357990 h 180"/>
                    <a:gd name="T68" fmla="*/ 148753967 w 390"/>
                    <a:gd name="T69" fmla="*/ 190014866 h 180"/>
                    <a:gd name="T70" fmla="*/ 110751645 w 390"/>
                    <a:gd name="T71" fmla="*/ 182414399 h 180"/>
                    <a:gd name="T72" fmla="*/ 77091433 w 390"/>
                    <a:gd name="T73" fmla="*/ 173728151 h 180"/>
                    <a:gd name="T74" fmla="*/ 48861144 w 390"/>
                    <a:gd name="T75" fmla="*/ 160697737 h 180"/>
                    <a:gd name="T76" fmla="*/ 24972941 w 390"/>
                    <a:gd name="T77" fmla="*/ 143325241 h 180"/>
                    <a:gd name="T78" fmla="*/ 9772021 w 390"/>
                    <a:gd name="T79" fmla="*/ 127038493 h 180"/>
                    <a:gd name="T80" fmla="*/ 4343121 w 390"/>
                    <a:gd name="T81" fmla="*/ 117266464 h 180"/>
                    <a:gd name="T82" fmla="*/ 0 w 390"/>
                    <a:gd name="T83" fmla="*/ 108580216 h 180"/>
                    <a:gd name="T84" fmla="*/ 0 w 390"/>
                    <a:gd name="T85" fmla="*/ 97722406 h 180"/>
                    <a:gd name="T86" fmla="*/ 0 w 390"/>
                    <a:gd name="T87" fmla="*/ 97722406 h 18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90"/>
                    <a:gd name="T133" fmla="*/ 0 h 180"/>
                    <a:gd name="T134" fmla="*/ 390 w 390"/>
                    <a:gd name="T135" fmla="*/ 180 h 18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90" h="180">
                      <a:moveTo>
                        <a:pt x="0" y="90"/>
                      </a:moveTo>
                      <a:lnTo>
                        <a:pt x="0" y="90"/>
                      </a:lnTo>
                      <a:lnTo>
                        <a:pt x="0" y="85"/>
                      </a:lnTo>
                      <a:lnTo>
                        <a:pt x="0" y="81"/>
                      </a:lnTo>
                      <a:lnTo>
                        <a:pt x="2" y="77"/>
                      </a:lnTo>
                      <a:lnTo>
                        <a:pt x="4" y="72"/>
                      </a:lnTo>
                      <a:lnTo>
                        <a:pt x="6" y="67"/>
                      </a:lnTo>
                      <a:lnTo>
                        <a:pt x="9" y="64"/>
                      </a:lnTo>
                      <a:lnTo>
                        <a:pt x="15" y="55"/>
                      </a:lnTo>
                      <a:lnTo>
                        <a:pt x="23" y="47"/>
                      </a:lnTo>
                      <a:lnTo>
                        <a:pt x="33" y="40"/>
                      </a:lnTo>
                      <a:lnTo>
                        <a:pt x="45" y="33"/>
                      </a:lnTo>
                      <a:lnTo>
                        <a:pt x="57" y="27"/>
                      </a:lnTo>
                      <a:lnTo>
                        <a:pt x="71" y="21"/>
                      </a:lnTo>
                      <a:lnTo>
                        <a:pt x="86" y="16"/>
                      </a:lnTo>
                      <a:lnTo>
                        <a:pt x="102" y="11"/>
                      </a:lnTo>
                      <a:lnTo>
                        <a:pt x="119" y="7"/>
                      </a:lnTo>
                      <a:lnTo>
                        <a:pt x="137" y="5"/>
                      </a:lnTo>
                      <a:lnTo>
                        <a:pt x="155" y="3"/>
                      </a:lnTo>
                      <a:lnTo>
                        <a:pt x="174" y="1"/>
                      </a:lnTo>
                      <a:lnTo>
                        <a:pt x="195" y="0"/>
                      </a:lnTo>
                      <a:lnTo>
                        <a:pt x="215" y="1"/>
                      </a:lnTo>
                      <a:lnTo>
                        <a:pt x="234" y="3"/>
                      </a:lnTo>
                      <a:lnTo>
                        <a:pt x="254" y="5"/>
                      </a:lnTo>
                      <a:lnTo>
                        <a:pt x="272" y="7"/>
                      </a:lnTo>
                      <a:lnTo>
                        <a:pt x="288" y="11"/>
                      </a:lnTo>
                      <a:lnTo>
                        <a:pt x="304" y="16"/>
                      </a:lnTo>
                      <a:lnTo>
                        <a:pt x="320" y="21"/>
                      </a:lnTo>
                      <a:lnTo>
                        <a:pt x="333" y="27"/>
                      </a:lnTo>
                      <a:lnTo>
                        <a:pt x="346" y="33"/>
                      </a:lnTo>
                      <a:lnTo>
                        <a:pt x="357" y="40"/>
                      </a:lnTo>
                      <a:lnTo>
                        <a:pt x="366" y="47"/>
                      </a:lnTo>
                      <a:lnTo>
                        <a:pt x="375" y="55"/>
                      </a:lnTo>
                      <a:lnTo>
                        <a:pt x="382" y="64"/>
                      </a:lnTo>
                      <a:lnTo>
                        <a:pt x="384" y="67"/>
                      </a:lnTo>
                      <a:lnTo>
                        <a:pt x="387" y="72"/>
                      </a:lnTo>
                      <a:lnTo>
                        <a:pt x="388" y="77"/>
                      </a:lnTo>
                      <a:lnTo>
                        <a:pt x="389" y="81"/>
                      </a:lnTo>
                      <a:lnTo>
                        <a:pt x="390" y="85"/>
                      </a:lnTo>
                      <a:lnTo>
                        <a:pt x="390" y="90"/>
                      </a:lnTo>
                      <a:lnTo>
                        <a:pt x="390" y="95"/>
                      </a:lnTo>
                      <a:lnTo>
                        <a:pt x="389" y="100"/>
                      </a:lnTo>
                      <a:lnTo>
                        <a:pt x="388" y="103"/>
                      </a:lnTo>
                      <a:lnTo>
                        <a:pt x="387" y="108"/>
                      </a:lnTo>
                      <a:lnTo>
                        <a:pt x="384" y="113"/>
                      </a:lnTo>
                      <a:lnTo>
                        <a:pt x="382" y="117"/>
                      </a:lnTo>
                      <a:lnTo>
                        <a:pt x="375" y="125"/>
                      </a:lnTo>
                      <a:lnTo>
                        <a:pt x="366" y="132"/>
                      </a:lnTo>
                      <a:lnTo>
                        <a:pt x="357" y="140"/>
                      </a:lnTo>
                      <a:lnTo>
                        <a:pt x="346" y="148"/>
                      </a:lnTo>
                      <a:lnTo>
                        <a:pt x="333" y="154"/>
                      </a:lnTo>
                      <a:lnTo>
                        <a:pt x="320" y="160"/>
                      </a:lnTo>
                      <a:lnTo>
                        <a:pt x="304" y="164"/>
                      </a:lnTo>
                      <a:lnTo>
                        <a:pt x="288" y="168"/>
                      </a:lnTo>
                      <a:lnTo>
                        <a:pt x="272" y="173"/>
                      </a:lnTo>
                      <a:lnTo>
                        <a:pt x="254" y="175"/>
                      </a:lnTo>
                      <a:lnTo>
                        <a:pt x="234" y="178"/>
                      </a:lnTo>
                      <a:lnTo>
                        <a:pt x="215" y="179"/>
                      </a:lnTo>
                      <a:lnTo>
                        <a:pt x="195" y="180"/>
                      </a:lnTo>
                      <a:lnTo>
                        <a:pt x="174" y="179"/>
                      </a:lnTo>
                      <a:lnTo>
                        <a:pt x="155" y="178"/>
                      </a:lnTo>
                      <a:lnTo>
                        <a:pt x="137" y="175"/>
                      </a:lnTo>
                      <a:lnTo>
                        <a:pt x="119" y="173"/>
                      </a:lnTo>
                      <a:lnTo>
                        <a:pt x="102" y="168"/>
                      </a:lnTo>
                      <a:lnTo>
                        <a:pt x="86" y="164"/>
                      </a:lnTo>
                      <a:lnTo>
                        <a:pt x="71" y="160"/>
                      </a:lnTo>
                      <a:lnTo>
                        <a:pt x="57" y="154"/>
                      </a:lnTo>
                      <a:lnTo>
                        <a:pt x="45" y="148"/>
                      </a:lnTo>
                      <a:lnTo>
                        <a:pt x="33" y="140"/>
                      </a:lnTo>
                      <a:lnTo>
                        <a:pt x="23" y="132"/>
                      </a:lnTo>
                      <a:lnTo>
                        <a:pt x="15" y="125"/>
                      </a:lnTo>
                      <a:lnTo>
                        <a:pt x="9" y="117"/>
                      </a:lnTo>
                      <a:lnTo>
                        <a:pt x="6" y="113"/>
                      </a:lnTo>
                      <a:lnTo>
                        <a:pt x="4" y="108"/>
                      </a:lnTo>
                      <a:lnTo>
                        <a:pt x="2" y="103"/>
                      </a:lnTo>
                      <a:lnTo>
                        <a:pt x="0" y="100"/>
                      </a:lnTo>
                      <a:lnTo>
                        <a:pt x="0" y="95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83" name="Freeform 416"/>
                <p:cNvSpPr>
                  <a:spLocks noEditPoints="1"/>
                </p:cNvSpPr>
                <p:nvPr/>
              </p:nvSpPr>
              <p:spPr bwMode="auto">
                <a:xfrm>
                  <a:off x="-1986047" y="3534849"/>
                  <a:ext cx="406386" cy="187563"/>
                </a:xfrm>
                <a:custGeom>
                  <a:avLst/>
                  <a:gdLst>
                    <a:gd name="T0" fmla="*/ 49946924 w 390"/>
                    <a:gd name="T1" fmla="*/ 161783518 h 180"/>
                    <a:gd name="T2" fmla="*/ 17372483 w 390"/>
                    <a:gd name="T3" fmla="*/ 137896336 h 180"/>
                    <a:gd name="T4" fmla="*/ 6514680 w 390"/>
                    <a:gd name="T5" fmla="*/ 123781150 h 180"/>
                    <a:gd name="T6" fmla="*/ 0 w 390"/>
                    <a:gd name="T7" fmla="*/ 108580216 h 180"/>
                    <a:gd name="T8" fmla="*/ 0 w 390"/>
                    <a:gd name="T9" fmla="*/ 97722406 h 180"/>
                    <a:gd name="T10" fmla="*/ 0 w 390"/>
                    <a:gd name="T11" fmla="*/ 87949335 h 180"/>
                    <a:gd name="T12" fmla="*/ 6514680 w 390"/>
                    <a:gd name="T13" fmla="*/ 72748401 h 180"/>
                    <a:gd name="T14" fmla="*/ 26058721 w 390"/>
                    <a:gd name="T15" fmla="*/ 51032765 h 180"/>
                    <a:gd name="T16" fmla="*/ 62976280 w 390"/>
                    <a:gd name="T17" fmla="*/ 27144533 h 180"/>
                    <a:gd name="T18" fmla="*/ 78177212 w 390"/>
                    <a:gd name="T19" fmla="*/ 22801409 h 180"/>
                    <a:gd name="T20" fmla="*/ 130295680 w 390"/>
                    <a:gd name="T21" fmla="*/ 7600469 h 180"/>
                    <a:gd name="T22" fmla="*/ 188928857 w 390"/>
                    <a:gd name="T23" fmla="*/ 1085782 h 180"/>
                    <a:gd name="T24" fmla="*/ 211730231 w 390"/>
                    <a:gd name="T25" fmla="*/ 0 h 180"/>
                    <a:gd name="T26" fmla="*/ 273620780 w 390"/>
                    <a:gd name="T27" fmla="*/ 5428907 h 180"/>
                    <a:gd name="T28" fmla="*/ 328996587 w 390"/>
                    <a:gd name="T29" fmla="*/ 17372504 h 180"/>
                    <a:gd name="T30" fmla="*/ 360484198 w 390"/>
                    <a:gd name="T31" fmla="*/ 27144533 h 180"/>
                    <a:gd name="T32" fmla="*/ 386542910 w 390"/>
                    <a:gd name="T33" fmla="*/ 43432298 h 180"/>
                    <a:gd name="T34" fmla="*/ 413688445 w 390"/>
                    <a:gd name="T35" fmla="*/ 69491058 h 180"/>
                    <a:gd name="T36" fmla="*/ 421288902 w 390"/>
                    <a:gd name="T37" fmla="*/ 82520430 h 180"/>
                    <a:gd name="T38" fmla="*/ 423460462 w 390"/>
                    <a:gd name="T39" fmla="*/ 97722406 h 180"/>
                    <a:gd name="T40" fmla="*/ 423460462 w 390"/>
                    <a:gd name="T41" fmla="*/ 103151311 h 180"/>
                    <a:gd name="T42" fmla="*/ 419117343 w 390"/>
                    <a:gd name="T43" fmla="*/ 118352245 h 180"/>
                    <a:gd name="T44" fmla="*/ 410431106 w 390"/>
                    <a:gd name="T45" fmla="*/ 133553179 h 180"/>
                    <a:gd name="T46" fmla="*/ 386542910 w 390"/>
                    <a:gd name="T47" fmla="*/ 154183051 h 180"/>
                    <a:gd name="T48" fmla="*/ 360484198 w 390"/>
                    <a:gd name="T49" fmla="*/ 167213465 h 180"/>
                    <a:gd name="T50" fmla="*/ 328996587 w 390"/>
                    <a:gd name="T51" fmla="*/ 180242837 h 180"/>
                    <a:gd name="T52" fmla="*/ 273620780 w 390"/>
                    <a:gd name="T53" fmla="*/ 191100647 h 180"/>
                    <a:gd name="T54" fmla="*/ 211730231 w 390"/>
                    <a:gd name="T55" fmla="*/ 195443771 h 180"/>
                    <a:gd name="T56" fmla="*/ 188928857 w 390"/>
                    <a:gd name="T57" fmla="*/ 194357990 h 180"/>
                    <a:gd name="T58" fmla="*/ 130295680 w 390"/>
                    <a:gd name="T59" fmla="*/ 187843304 h 180"/>
                    <a:gd name="T60" fmla="*/ 78177212 w 390"/>
                    <a:gd name="T61" fmla="*/ 174813932 h 180"/>
                    <a:gd name="T62" fmla="*/ 65147840 w 390"/>
                    <a:gd name="T63" fmla="*/ 36917612 h 180"/>
                    <a:gd name="T64" fmla="*/ 41260687 w 390"/>
                    <a:gd name="T65" fmla="*/ 49946984 h 180"/>
                    <a:gd name="T66" fmla="*/ 16286699 w 390"/>
                    <a:gd name="T67" fmla="*/ 72748401 h 180"/>
                    <a:gd name="T68" fmla="*/ 6514680 w 390"/>
                    <a:gd name="T69" fmla="*/ 90120897 h 180"/>
                    <a:gd name="T70" fmla="*/ 6514680 w 390"/>
                    <a:gd name="T71" fmla="*/ 97722406 h 180"/>
                    <a:gd name="T72" fmla="*/ 6514680 w 390"/>
                    <a:gd name="T73" fmla="*/ 105322873 h 180"/>
                    <a:gd name="T74" fmla="*/ 16286699 w 390"/>
                    <a:gd name="T75" fmla="*/ 122695369 h 180"/>
                    <a:gd name="T76" fmla="*/ 41260687 w 390"/>
                    <a:gd name="T77" fmla="*/ 147668365 h 180"/>
                    <a:gd name="T78" fmla="*/ 65147840 w 390"/>
                    <a:gd name="T79" fmla="*/ 160697737 h 180"/>
                    <a:gd name="T80" fmla="*/ 95549687 w 390"/>
                    <a:gd name="T81" fmla="*/ 171556589 h 180"/>
                    <a:gd name="T82" fmla="*/ 148753967 w 390"/>
                    <a:gd name="T83" fmla="*/ 183500180 h 180"/>
                    <a:gd name="T84" fmla="*/ 211730231 w 390"/>
                    <a:gd name="T85" fmla="*/ 187843304 h 180"/>
                    <a:gd name="T86" fmla="*/ 232360045 w 390"/>
                    <a:gd name="T87" fmla="*/ 187843304 h 180"/>
                    <a:gd name="T88" fmla="*/ 292079035 w 390"/>
                    <a:gd name="T89" fmla="*/ 180242837 h 180"/>
                    <a:gd name="T90" fmla="*/ 343111723 w 390"/>
                    <a:gd name="T91" fmla="*/ 167213465 h 180"/>
                    <a:gd name="T92" fmla="*/ 357226859 w 390"/>
                    <a:gd name="T93" fmla="*/ 160697737 h 180"/>
                    <a:gd name="T94" fmla="*/ 393058630 w 390"/>
                    <a:gd name="T95" fmla="*/ 140067898 h 180"/>
                    <a:gd name="T96" fmla="*/ 413688445 w 390"/>
                    <a:gd name="T97" fmla="*/ 115094902 h 180"/>
                    <a:gd name="T98" fmla="*/ 416945784 w 390"/>
                    <a:gd name="T99" fmla="*/ 102065530 h 180"/>
                    <a:gd name="T100" fmla="*/ 416945784 w 390"/>
                    <a:gd name="T101" fmla="*/ 97722406 h 180"/>
                    <a:gd name="T102" fmla="*/ 414774224 w 390"/>
                    <a:gd name="T103" fmla="*/ 84691992 h 180"/>
                    <a:gd name="T104" fmla="*/ 400659088 w 390"/>
                    <a:gd name="T105" fmla="*/ 65147918 h 180"/>
                    <a:gd name="T106" fmla="*/ 370256215 w 390"/>
                    <a:gd name="T107" fmla="*/ 43432298 h 180"/>
                    <a:gd name="T108" fmla="*/ 357226859 w 390"/>
                    <a:gd name="T109" fmla="*/ 36917612 h 180"/>
                    <a:gd name="T110" fmla="*/ 309451510 w 390"/>
                    <a:gd name="T111" fmla="*/ 20629847 h 180"/>
                    <a:gd name="T112" fmla="*/ 252990901 w 390"/>
                    <a:gd name="T113" fmla="*/ 11943595 h 180"/>
                    <a:gd name="T114" fmla="*/ 211730231 w 390"/>
                    <a:gd name="T115" fmla="*/ 9772033 h 180"/>
                    <a:gd name="T116" fmla="*/ 211730231 w 390"/>
                    <a:gd name="T117" fmla="*/ 9772033 h 180"/>
                    <a:gd name="T118" fmla="*/ 148753967 w 390"/>
                    <a:gd name="T119" fmla="*/ 13029376 h 180"/>
                    <a:gd name="T120" fmla="*/ 95549687 w 390"/>
                    <a:gd name="T121" fmla="*/ 24972971 h 180"/>
                    <a:gd name="T122" fmla="*/ 65147840 w 390"/>
                    <a:gd name="T123" fmla="*/ 36917612 h 18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90"/>
                    <a:gd name="T187" fmla="*/ 0 h 180"/>
                    <a:gd name="T188" fmla="*/ 390 w 390"/>
                    <a:gd name="T189" fmla="*/ 180 h 18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90" h="180">
                      <a:moveTo>
                        <a:pt x="58" y="154"/>
                      </a:moveTo>
                      <a:lnTo>
                        <a:pt x="58" y="154"/>
                      </a:lnTo>
                      <a:lnTo>
                        <a:pt x="46" y="149"/>
                      </a:lnTo>
                      <a:lnTo>
                        <a:pt x="34" y="142"/>
                      </a:lnTo>
                      <a:lnTo>
                        <a:pt x="24" y="134"/>
                      </a:lnTo>
                      <a:lnTo>
                        <a:pt x="16" y="127"/>
                      </a:lnTo>
                      <a:lnTo>
                        <a:pt x="12" y="123"/>
                      </a:lnTo>
                      <a:lnTo>
                        <a:pt x="9" y="118"/>
                      </a:lnTo>
                      <a:lnTo>
                        <a:pt x="6" y="114"/>
                      </a:lnTo>
                      <a:lnTo>
                        <a:pt x="4" y="109"/>
                      </a:lnTo>
                      <a:lnTo>
                        <a:pt x="2" y="105"/>
                      </a:lnTo>
                      <a:lnTo>
                        <a:pt x="0" y="100"/>
                      </a:lnTo>
                      <a:lnTo>
                        <a:pt x="0" y="95"/>
                      </a:lnTo>
                      <a:lnTo>
                        <a:pt x="0" y="90"/>
                      </a:lnTo>
                      <a:lnTo>
                        <a:pt x="0" y="85"/>
                      </a:lnTo>
                      <a:lnTo>
                        <a:pt x="0" y="81"/>
                      </a:lnTo>
                      <a:lnTo>
                        <a:pt x="2" y="76"/>
                      </a:lnTo>
                      <a:lnTo>
                        <a:pt x="4" y="72"/>
                      </a:lnTo>
                      <a:lnTo>
                        <a:pt x="6" y="67"/>
                      </a:lnTo>
                      <a:lnTo>
                        <a:pt x="9" y="64"/>
                      </a:lnTo>
                      <a:lnTo>
                        <a:pt x="16" y="55"/>
                      </a:lnTo>
                      <a:lnTo>
                        <a:pt x="24" y="47"/>
                      </a:lnTo>
                      <a:lnTo>
                        <a:pt x="34" y="40"/>
                      </a:lnTo>
                      <a:lnTo>
                        <a:pt x="46" y="33"/>
                      </a:lnTo>
                      <a:lnTo>
                        <a:pt x="58" y="25"/>
                      </a:lnTo>
                      <a:lnTo>
                        <a:pt x="72" y="21"/>
                      </a:lnTo>
                      <a:lnTo>
                        <a:pt x="88" y="16"/>
                      </a:lnTo>
                      <a:lnTo>
                        <a:pt x="102" y="11"/>
                      </a:lnTo>
                      <a:lnTo>
                        <a:pt x="120" y="7"/>
                      </a:lnTo>
                      <a:lnTo>
                        <a:pt x="137" y="5"/>
                      </a:lnTo>
                      <a:lnTo>
                        <a:pt x="155" y="3"/>
                      </a:lnTo>
                      <a:lnTo>
                        <a:pt x="174" y="1"/>
                      </a:lnTo>
                      <a:lnTo>
                        <a:pt x="195" y="0"/>
                      </a:lnTo>
                      <a:lnTo>
                        <a:pt x="214" y="1"/>
                      </a:lnTo>
                      <a:lnTo>
                        <a:pt x="233" y="3"/>
                      </a:lnTo>
                      <a:lnTo>
                        <a:pt x="252" y="5"/>
                      </a:lnTo>
                      <a:lnTo>
                        <a:pt x="270" y="7"/>
                      </a:lnTo>
                      <a:lnTo>
                        <a:pt x="287" y="11"/>
                      </a:lnTo>
                      <a:lnTo>
                        <a:pt x="303" y="16"/>
                      </a:lnTo>
                      <a:lnTo>
                        <a:pt x="318" y="21"/>
                      </a:lnTo>
                      <a:lnTo>
                        <a:pt x="332" y="25"/>
                      </a:lnTo>
                      <a:lnTo>
                        <a:pt x="345" y="33"/>
                      </a:lnTo>
                      <a:lnTo>
                        <a:pt x="356" y="40"/>
                      </a:lnTo>
                      <a:lnTo>
                        <a:pt x="366" y="47"/>
                      </a:lnTo>
                      <a:lnTo>
                        <a:pt x="375" y="55"/>
                      </a:lnTo>
                      <a:lnTo>
                        <a:pt x="381" y="64"/>
                      </a:lnTo>
                      <a:lnTo>
                        <a:pt x="384" y="67"/>
                      </a:lnTo>
                      <a:lnTo>
                        <a:pt x="386" y="72"/>
                      </a:lnTo>
                      <a:lnTo>
                        <a:pt x="388" y="76"/>
                      </a:lnTo>
                      <a:lnTo>
                        <a:pt x="389" y="81"/>
                      </a:lnTo>
                      <a:lnTo>
                        <a:pt x="390" y="85"/>
                      </a:lnTo>
                      <a:lnTo>
                        <a:pt x="390" y="90"/>
                      </a:lnTo>
                      <a:lnTo>
                        <a:pt x="390" y="95"/>
                      </a:lnTo>
                      <a:lnTo>
                        <a:pt x="389" y="100"/>
                      </a:lnTo>
                      <a:lnTo>
                        <a:pt x="388" y="105"/>
                      </a:lnTo>
                      <a:lnTo>
                        <a:pt x="386" y="109"/>
                      </a:lnTo>
                      <a:lnTo>
                        <a:pt x="384" y="114"/>
                      </a:lnTo>
                      <a:lnTo>
                        <a:pt x="381" y="118"/>
                      </a:lnTo>
                      <a:lnTo>
                        <a:pt x="378" y="123"/>
                      </a:lnTo>
                      <a:lnTo>
                        <a:pt x="375" y="127"/>
                      </a:lnTo>
                      <a:lnTo>
                        <a:pt x="366" y="134"/>
                      </a:lnTo>
                      <a:lnTo>
                        <a:pt x="356" y="142"/>
                      </a:lnTo>
                      <a:lnTo>
                        <a:pt x="345" y="149"/>
                      </a:lnTo>
                      <a:lnTo>
                        <a:pt x="332" y="154"/>
                      </a:lnTo>
                      <a:lnTo>
                        <a:pt x="318" y="161"/>
                      </a:lnTo>
                      <a:lnTo>
                        <a:pt x="303" y="166"/>
                      </a:lnTo>
                      <a:lnTo>
                        <a:pt x="287" y="169"/>
                      </a:lnTo>
                      <a:lnTo>
                        <a:pt x="270" y="173"/>
                      </a:lnTo>
                      <a:lnTo>
                        <a:pt x="252" y="176"/>
                      </a:lnTo>
                      <a:lnTo>
                        <a:pt x="233" y="178"/>
                      </a:lnTo>
                      <a:lnTo>
                        <a:pt x="214" y="179"/>
                      </a:lnTo>
                      <a:lnTo>
                        <a:pt x="195" y="180"/>
                      </a:lnTo>
                      <a:lnTo>
                        <a:pt x="174" y="179"/>
                      </a:lnTo>
                      <a:lnTo>
                        <a:pt x="155" y="178"/>
                      </a:lnTo>
                      <a:lnTo>
                        <a:pt x="137" y="176"/>
                      </a:lnTo>
                      <a:lnTo>
                        <a:pt x="120" y="173"/>
                      </a:lnTo>
                      <a:lnTo>
                        <a:pt x="102" y="169"/>
                      </a:lnTo>
                      <a:lnTo>
                        <a:pt x="88" y="166"/>
                      </a:lnTo>
                      <a:lnTo>
                        <a:pt x="72" y="161"/>
                      </a:lnTo>
                      <a:lnTo>
                        <a:pt x="58" y="154"/>
                      </a:lnTo>
                      <a:close/>
                      <a:moveTo>
                        <a:pt x="60" y="34"/>
                      </a:moveTo>
                      <a:lnTo>
                        <a:pt x="60" y="34"/>
                      </a:lnTo>
                      <a:lnTo>
                        <a:pt x="48" y="40"/>
                      </a:lnTo>
                      <a:lnTo>
                        <a:pt x="38" y="46"/>
                      </a:lnTo>
                      <a:lnTo>
                        <a:pt x="28" y="53"/>
                      </a:lnTo>
                      <a:lnTo>
                        <a:pt x="21" y="60"/>
                      </a:lnTo>
                      <a:lnTo>
                        <a:pt x="15" y="67"/>
                      </a:lnTo>
                      <a:lnTo>
                        <a:pt x="10" y="75"/>
                      </a:lnTo>
                      <a:lnTo>
                        <a:pt x="9" y="78"/>
                      </a:lnTo>
                      <a:lnTo>
                        <a:pt x="6" y="83"/>
                      </a:lnTo>
                      <a:lnTo>
                        <a:pt x="6" y="85"/>
                      </a:lnTo>
                      <a:lnTo>
                        <a:pt x="6" y="90"/>
                      </a:lnTo>
                      <a:lnTo>
                        <a:pt x="6" y="94"/>
                      </a:lnTo>
                      <a:lnTo>
                        <a:pt x="6" y="97"/>
                      </a:lnTo>
                      <a:lnTo>
                        <a:pt x="9" y="101"/>
                      </a:lnTo>
                      <a:lnTo>
                        <a:pt x="10" y="106"/>
                      </a:lnTo>
                      <a:lnTo>
                        <a:pt x="15" y="113"/>
                      </a:lnTo>
                      <a:lnTo>
                        <a:pt x="21" y="120"/>
                      </a:lnTo>
                      <a:lnTo>
                        <a:pt x="28" y="129"/>
                      </a:lnTo>
                      <a:lnTo>
                        <a:pt x="38" y="136"/>
                      </a:lnTo>
                      <a:lnTo>
                        <a:pt x="48" y="142"/>
                      </a:lnTo>
                      <a:lnTo>
                        <a:pt x="60" y="148"/>
                      </a:lnTo>
                      <a:lnTo>
                        <a:pt x="74" y="154"/>
                      </a:lnTo>
                      <a:lnTo>
                        <a:pt x="88" y="158"/>
                      </a:lnTo>
                      <a:lnTo>
                        <a:pt x="104" y="163"/>
                      </a:lnTo>
                      <a:lnTo>
                        <a:pt x="120" y="166"/>
                      </a:lnTo>
                      <a:lnTo>
                        <a:pt x="137" y="169"/>
                      </a:lnTo>
                      <a:lnTo>
                        <a:pt x="155" y="172"/>
                      </a:lnTo>
                      <a:lnTo>
                        <a:pt x="174" y="173"/>
                      </a:lnTo>
                      <a:lnTo>
                        <a:pt x="195" y="173"/>
                      </a:lnTo>
                      <a:lnTo>
                        <a:pt x="214" y="173"/>
                      </a:lnTo>
                      <a:lnTo>
                        <a:pt x="233" y="172"/>
                      </a:lnTo>
                      <a:lnTo>
                        <a:pt x="251" y="169"/>
                      </a:lnTo>
                      <a:lnTo>
                        <a:pt x="269" y="166"/>
                      </a:lnTo>
                      <a:lnTo>
                        <a:pt x="285" y="163"/>
                      </a:lnTo>
                      <a:lnTo>
                        <a:pt x="302" y="158"/>
                      </a:lnTo>
                      <a:lnTo>
                        <a:pt x="316" y="154"/>
                      </a:lnTo>
                      <a:lnTo>
                        <a:pt x="329" y="148"/>
                      </a:lnTo>
                      <a:lnTo>
                        <a:pt x="341" y="142"/>
                      </a:lnTo>
                      <a:lnTo>
                        <a:pt x="353" y="136"/>
                      </a:lnTo>
                      <a:lnTo>
                        <a:pt x="362" y="129"/>
                      </a:lnTo>
                      <a:lnTo>
                        <a:pt x="369" y="120"/>
                      </a:lnTo>
                      <a:lnTo>
                        <a:pt x="376" y="113"/>
                      </a:lnTo>
                      <a:lnTo>
                        <a:pt x="381" y="106"/>
                      </a:lnTo>
                      <a:lnTo>
                        <a:pt x="382" y="101"/>
                      </a:lnTo>
                      <a:lnTo>
                        <a:pt x="383" y="97"/>
                      </a:lnTo>
                      <a:lnTo>
                        <a:pt x="384" y="94"/>
                      </a:lnTo>
                      <a:lnTo>
                        <a:pt x="384" y="90"/>
                      </a:lnTo>
                      <a:lnTo>
                        <a:pt x="384" y="85"/>
                      </a:lnTo>
                      <a:lnTo>
                        <a:pt x="383" y="83"/>
                      </a:lnTo>
                      <a:lnTo>
                        <a:pt x="382" y="78"/>
                      </a:lnTo>
                      <a:lnTo>
                        <a:pt x="381" y="75"/>
                      </a:lnTo>
                      <a:lnTo>
                        <a:pt x="376" y="67"/>
                      </a:lnTo>
                      <a:lnTo>
                        <a:pt x="369" y="60"/>
                      </a:lnTo>
                      <a:lnTo>
                        <a:pt x="362" y="53"/>
                      </a:lnTo>
                      <a:lnTo>
                        <a:pt x="353" y="46"/>
                      </a:lnTo>
                      <a:lnTo>
                        <a:pt x="341" y="40"/>
                      </a:lnTo>
                      <a:lnTo>
                        <a:pt x="329" y="34"/>
                      </a:lnTo>
                      <a:lnTo>
                        <a:pt x="316" y="28"/>
                      </a:lnTo>
                      <a:lnTo>
                        <a:pt x="302" y="23"/>
                      </a:lnTo>
                      <a:lnTo>
                        <a:pt x="285" y="19"/>
                      </a:lnTo>
                      <a:lnTo>
                        <a:pt x="269" y="16"/>
                      </a:lnTo>
                      <a:lnTo>
                        <a:pt x="251" y="12"/>
                      </a:lnTo>
                      <a:lnTo>
                        <a:pt x="233" y="11"/>
                      </a:lnTo>
                      <a:lnTo>
                        <a:pt x="214" y="9"/>
                      </a:lnTo>
                      <a:lnTo>
                        <a:pt x="195" y="9"/>
                      </a:lnTo>
                      <a:lnTo>
                        <a:pt x="174" y="9"/>
                      </a:lnTo>
                      <a:lnTo>
                        <a:pt x="155" y="11"/>
                      </a:lnTo>
                      <a:lnTo>
                        <a:pt x="137" y="12"/>
                      </a:lnTo>
                      <a:lnTo>
                        <a:pt x="120" y="16"/>
                      </a:lnTo>
                      <a:lnTo>
                        <a:pt x="104" y="19"/>
                      </a:lnTo>
                      <a:lnTo>
                        <a:pt x="88" y="23"/>
                      </a:lnTo>
                      <a:lnTo>
                        <a:pt x="74" y="28"/>
                      </a:lnTo>
                      <a:lnTo>
                        <a:pt x="60" y="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84" name="Freeform 417"/>
                <p:cNvSpPr>
                  <a:spLocks/>
                </p:cNvSpPr>
                <p:nvPr/>
              </p:nvSpPr>
              <p:spPr bwMode="auto">
                <a:xfrm>
                  <a:off x="-1986047" y="3586950"/>
                  <a:ext cx="406386" cy="120874"/>
                </a:xfrm>
                <a:custGeom>
                  <a:avLst/>
                  <a:gdLst>
                    <a:gd name="T0" fmla="*/ 2171560 w 390"/>
                    <a:gd name="T1" fmla="*/ 26514501 h 115"/>
                    <a:gd name="T2" fmla="*/ 2171560 w 390"/>
                    <a:gd name="T3" fmla="*/ 26514501 h 115"/>
                    <a:gd name="T4" fmla="*/ 2171560 w 390"/>
                    <a:gd name="T5" fmla="*/ 32037916 h 115"/>
                    <a:gd name="T6" fmla="*/ 4343121 w 390"/>
                    <a:gd name="T7" fmla="*/ 36457707 h 115"/>
                    <a:gd name="T8" fmla="*/ 5428900 w 390"/>
                    <a:gd name="T9" fmla="*/ 43085805 h 115"/>
                    <a:gd name="T10" fmla="*/ 9772021 w 390"/>
                    <a:gd name="T11" fmla="*/ 49714954 h 115"/>
                    <a:gd name="T12" fmla="*/ 15200920 w 390"/>
                    <a:gd name="T13" fmla="*/ 58552418 h 115"/>
                    <a:gd name="T14" fmla="*/ 21715602 w 390"/>
                    <a:gd name="T15" fmla="*/ 67390932 h 115"/>
                    <a:gd name="T16" fmla="*/ 30401839 w 390"/>
                    <a:gd name="T17" fmla="*/ 75123729 h 115"/>
                    <a:gd name="T18" fmla="*/ 41260687 w 390"/>
                    <a:gd name="T19" fmla="*/ 85066927 h 115"/>
                    <a:gd name="T20" fmla="*/ 52118483 w 390"/>
                    <a:gd name="T21" fmla="*/ 92800759 h 115"/>
                    <a:gd name="T22" fmla="*/ 68405195 w 390"/>
                    <a:gd name="T23" fmla="*/ 100533540 h 115"/>
                    <a:gd name="T24" fmla="*/ 84691890 w 390"/>
                    <a:gd name="T25" fmla="*/ 107162688 h 115"/>
                    <a:gd name="T26" fmla="*/ 104235925 w 390"/>
                    <a:gd name="T27" fmla="*/ 113790786 h 115"/>
                    <a:gd name="T28" fmla="*/ 127038340 w 390"/>
                    <a:gd name="T29" fmla="*/ 119314201 h 115"/>
                    <a:gd name="T30" fmla="*/ 140067729 w 390"/>
                    <a:gd name="T31" fmla="*/ 121524618 h 115"/>
                    <a:gd name="T32" fmla="*/ 153097086 w 390"/>
                    <a:gd name="T33" fmla="*/ 122629301 h 115"/>
                    <a:gd name="T34" fmla="*/ 167212222 w 390"/>
                    <a:gd name="T35" fmla="*/ 123733984 h 115"/>
                    <a:gd name="T36" fmla="*/ 181328400 w 390"/>
                    <a:gd name="T37" fmla="*/ 125943350 h 115"/>
                    <a:gd name="T38" fmla="*/ 197615095 w 390"/>
                    <a:gd name="T39" fmla="*/ 125943350 h 115"/>
                    <a:gd name="T40" fmla="*/ 212816011 w 390"/>
                    <a:gd name="T41" fmla="*/ 127048033 h 115"/>
                    <a:gd name="T42" fmla="*/ 212816011 w 390"/>
                    <a:gd name="T43" fmla="*/ 127048033 h 115"/>
                    <a:gd name="T44" fmla="*/ 230188486 w 390"/>
                    <a:gd name="T45" fmla="*/ 125943350 h 115"/>
                    <a:gd name="T46" fmla="*/ 245389401 w 390"/>
                    <a:gd name="T47" fmla="*/ 125943350 h 115"/>
                    <a:gd name="T48" fmla="*/ 259505579 w 390"/>
                    <a:gd name="T49" fmla="*/ 123733984 h 115"/>
                    <a:gd name="T50" fmla="*/ 273620780 w 390"/>
                    <a:gd name="T51" fmla="*/ 122629301 h 115"/>
                    <a:gd name="T52" fmla="*/ 286650137 w 390"/>
                    <a:gd name="T53" fmla="*/ 120419935 h 115"/>
                    <a:gd name="T54" fmla="*/ 298593713 w 390"/>
                    <a:gd name="T55" fmla="*/ 119314201 h 115"/>
                    <a:gd name="T56" fmla="*/ 310537290 w 390"/>
                    <a:gd name="T57" fmla="*/ 116000152 h 115"/>
                    <a:gd name="T58" fmla="*/ 321396129 w 390"/>
                    <a:gd name="T59" fmla="*/ 112686103 h 115"/>
                    <a:gd name="T60" fmla="*/ 342025943 w 390"/>
                    <a:gd name="T61" fmla="*/ 107162688 h 115"/>
                    <a:gd name="T62" fmla="*/ 357226859 w 390"/>
                    <a:gd name="T63" fmla="*/ 99428857 h 115"/>
                    <a:gd name="T64" fmla="*/ 373513554 w 390"/>
                    <a:gd name="T65" fmla="*/ 90590342 h 115"/>
                    <a:gd name="T66" fmla="*/ 384371351 w 390"/>
                    <a:gd name="T67" fmla="*/ 82857561 h 115"/>
                    <a:gd name="T68" fmla="*/ 395230190 w 390"/>
                    <a:gd name="T69" fmla="*/ 74019046 h 115"/>
                    <a:gd name="T70" fmla="*/ 403916427 w 390"/>
                    <a:gd name="T71" fmla="*/ 66286249 h 115"/>
                    <a:gd name="T72" fmla="*/ 410431106 w 390"/>
                    <a:gd name="T73" fmla="*/ 58552418 h 115"/>
                    <a:gd name="T74" fmla="*/ 415860004 w 390"/>
                    <a:gd name="T75" fmla="*/ 49714954 h 115"/>
                    <a:gd name="T76" fmla="*/ 420203123 w 390"/>
                    <a:gd name="T77" fmla="*/ 43085805 h 115"/>
                    <a:gd name="T78" fmla="*/ 422374682 w 390"/>
                    <a:gd name="T79" fmla="*/ 38667073 h 115"/>
                    <a:gd name="T80" fmla="*/ 423460462 w 390"/>
                    <a:gd name="T81" fmla="*/ 34247282 h 115"/>
                    <a:gd name="T82" fmla="*/ 423460462 w 390"/>
                    <a:gd name="T83" fmla="*/ 32037916 h 115"/>
                    <a:gd name="T84" fmla="*/ 423460462 w 390"/>
                    <a:gd name="T85" fmla="*/ 32037916 h 115"/>
                    <a:gd name="T86" fmla="*/ 423460462 w 390"/>
                    <a:gd name="T87" fmla="*/ 0 h 115"/>
                    <a:gd name="T88" fmla="*/ 423460462 w 390"/>
                    <a:gd name="T89" fmla="*/ 0 h 115"/>
                    <a:gd name="T90" fmla="*/ 0 w 390"/>
                    <a:gd name="T91" fmla="*/ 0 h 115"/>
                    <a:gd name="T92" fmla="*/ 2171560 w 390"/>
                    <a:gd name="T93" fmla="*/ 26514501 h 115"/>
                    <a:gd name="T94" fmla="*/ 2171560 w 390"/>
                    <a:gd name="T95" fmla="*/ 26514501 h 115"/>
                    <a:gd name="T96" fmla="*/ 2171560 w 390"/>
                    <a:gd name="T97" fmla="*/ 26514501 h 11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90"/>
                    <a:gd name="T148" fmla="*/ 0 h 115"/>
                    <a:gd name="T149" fmla="*/ 390 w 390"/>
                    <a:gd name="T150" fmla="*/ 115 h 11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90" h="115">
                      <a:moveTo>
                        <a:pt x="2" y="24"/>
                      </a:moveTo>
                      <a:lnTo>
                        <a:pt x="2" y="24"/>
                      </a:lnTo>
                      <a:lnTo>
                        <a:pt x="2" y="29"/>
                      </a:lnTo>
                      <a:lnTo>
                        <a:pt x="4" y="33"/>
                      </a:lnTo>
                      <a:lnTo>
                        <a:pt x="5" y="39"/>
                      </a:lnTo>
                      <a:lnTo>
                        <a:pt x="9" y="45"/>
                      </a:lnTo>
                      <a:lnTo>
                        <a:pt x="14" y="53"/>
                      </a:lnTo>
                      <a:lnTo>
                        <a:pt x="20" y="61"/>
                      </a:lnTo>
                      <a:lnTo>
                        <a:pt x="28" y="68"/>
                      </a:lnTo>
                      <a:lnTo>
                        <a:pt x="38" y="77"/>
                      </a:lnTo>
                      <a:lnTo>
                        <a:pt x="48" y="84"/>
                      </a:lnTo>
                      <a:lnTo>
                        <a:pt x="63" y="91"/>
                      </a:lnTo>
                      <a:lnTo>
                        <a:pt x="78" y="97"/>
                      </a:lnTo>
                      <a:lnTo>
                        <a:pt x="96" y="103"/>
                      </a:lnTo>
                      <a:lnTo>
                        <a:pt x="117" y="108"/>
                      </a:lnTo>
                      <a:lnTo>
                        <a:pt x="129" y="110"/>
                      </a:lnTo>
                      <a:lnTo>
                        <a:pt x="141" y="111"/>
                      </a:lnTo>
                      <a:lnTo>
                        <a:pt x="154" y="112"/>
                      </a:lnTo>
                      <a:lnTo>
                        <a:pt x="167" y="114"/>
                      </a:lnTo>
                      <a:lnTo>
                        <a:pt x="182" y="114"/>
                      </a:lnTo>
                      <a:lnTo>
                        <a:pt x="196" y="115"/>
                      </a:lnTo>
                      <a:lnTo>
                        <a:pt x="212" y="114"/>
                      </a:lnTo>
                      <a:lnTo>
                        <a:pt x="226" y="114"/>
                      </a:lnTo>
                      <a:lnTo>
                        <a:pt x="239" y="112"/>
                      </a:lnTo>
                      <a:lnTo>
                        <a:pt x="252" y="111"/>
                      </a:lnTo>
                      <a:lnTo>
                        <a:pt x="264" y="109"/>
                      </a:lnTo>
                      <a:lnTo>
                        <a:pt x="275" y="108"/>
                      </a:lnTo>
                      <a:lnTo>
                        <a:pt x="286" y="105"/>
                      </a:lnTo>
                      <a:lnTo>
                        <a:pt x="296" y="102"/>
                      </a:lnTo>
                      <a:lnTo>
                        <a:pt x="315" y="97"/>
                      </a:lnTo>
                      <a:lnTo>
                        <a:pt x="329" y="90"/>
                      </a:lnTo>
                      <a:lnTo>
                        <a:pt x="344" y="82"/>
                      </a:lnTo>
                      <a:lnTo>
                        <a:pt x="354" y="75"/>
                      </a:lnTo>
                      <a:lnTo>
                        <a:pt x="364" y="67"/>
                      </a:lnTo>
                      <a:lnTo>
                        <a:pt x="372" y="60"/>
                      </a:lnTo>
                      <a:lnTo>
                        <a:pt x="378" y="53"/>
                      </a:lnTo>
                      <a:lnTo>
                        <a:pt x="383" y="45"/>
                      </a:lnTo>
                      <a:lnTo>
                        <a:pt x="387" y="39"/>
                      </a:lnTo>
                      <a:lnTo>
                        <a:pt x="389" y="35"/>
                      </a:lnTo>
                      <a:lnTo>
                        <a:pt x="390" y="31"/>
                      </a:lnTo>
                      <a:lnTo>
                        <a:pt x="390" y="29"/>
                      </a:lnTo>
                      <a:lnTo>
                        <a:pt x="390" y="0"/>
                      </a:lnTo>
                      <a:lnTo>
                        <a:pt x="0" y="0"/>
                      </a:lnTo>
                      <a:lnTo>
                        <a:pt x="2" y="24"/>
                      </a:lnTo>
                      <a:close/>
                    </a:path>
                  </a:pathLst>
                </a:custGeom>
                <a:solidFill>
                  <a:srgbClr val="3D61A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85" name="Freeform 418"/>
                <p:cNvSpPr>
                  <a:spLocks/>
                </p:cNvSpPr>
                <p:nvPr/>
              </p:nvSpPr>
              <p:spPr bwMode="auto">
                <a:xfrm>
                  <a:off x="-1986047" y="3495253"/>
                  <a:ext cx="406386" cy="185479"/>
                </a:xfrm>
                <a:custGeom>
                  <a:avLst/>
                  <a:gdLst>
                    <a:gd name="T0" fmla="*/ 0 w 390"/>
                    <a:gd name="T1" fmla="*/ 97730666 h 177"/>
                    <a:gd name="T2" fmla="*/ 0 w 390"/>
                    <a:gd name="T3" fmla="*/ 87847887 h 177"/>
                    <a:gd name="T4" fmla="*/ 4343121 w 390"/>
                    <a:gd name="T5" fmla="*/ 77965108 h 177"/>
                    <a:gd name="T6" fmla="*/ 9772021 w 390"/>
                    <a:gd name="T7" fmla="*/ 68082313 h 177"/>
                    <a:gd name="T8" fmla="*/ 24972941 w 390"/>
                    <a:gd name="T9" fmla="*/ 50513161 h 177"/>
                    <a:gd name="T10" fmla="*/ 48861144 w 390"/>
                    <a:gd name="T11" fmla="*/ 35139368 h 177"/>
                    <a:gd name="T12" fmla="*/ 77091433 w 390"/>
                    <a:gd name="T13" fmla="*/ 21961972 h 177"/>
                    <a:gd name="T14" fmla="*/ 110751645 w 390"/>
                    <a:gd name="T15" fmla="*/ 10980986 h 177"/>
                    <a:gd name="T16" fmla="*/ 148753967 w 390"/>
                    <a:gd name="T17" fmla="*/ 4392814 h 177"/>
                    <a:gd name="T18" fmla="*/ 188928857 w 390"/>
                    <a:gd name="T19" fmla="*/ 0 h 177"/>
                    <a:gd name="T20" fmla="*/ 211730231 w 390"/>
                    <a:gd name="T21" fmla="*/ 0 h 177"/>
                    <a:gd name="T22" fmla="*/ 233445825 w 390"/>
                    <a:gd name="T23" fmla="*/ 0 h 177"/>
                    <a:gd name="T24" fmla="*/ 275792340 w 390"/>
                    <a:gd name="T25" fmla="*/ 4392814 h 177"/>
                    <a:gd name="T26" fmla="*/ 312708849 w 390"/>
                    <a:gd name="T27" fmla="*/ 10980986 h 177"/>
                    <a:gd name="T28" fmla="*/ 347454841 w 390"/>
                    <a:gd name="T29" fmla="*/ 21961972 h 177"/>
                    <a:gd name="T30" fmla="*/ 375685113 w 390"/>
                    <a:gd name="T31" fmla="*/ 35139368 h 177"/>
                    <a:gd name="T32" fmla="*/ 397401749 w 390"/>
                    <a:gd name="T33" fmla="*/ 50513161 h 177"/>
                    <a:gd name="T34" fmla="*/ 414774224 w 390"/>
                    <a:gd name="T35" fmla="*/ 68082313 h 177"/>
                    <a:gd name="T36" fmla="*/ 420203123 w 390"/>
                    <a:gd name="T37" fmla="*/ 77965108 h 177"/>
                    <a:gd name="T38" fmla="*/ 422374682 w 390"/>
                    <a:gd name="T39" fmla="*/ 87847887 h 177"/>
                    <a:gd name="T40" fmla="*/ 423460462 w 390"/>
                    <a:gd name="T41" fmla="*/ 97730666 h 177"/>
                    <a:gd name="T42" fmla="*/ 423460462 w 390"/>
                    <a:gd name="T43" fmla="*/ 97730666 h 177"/>
                    <a:gd name="T44" fmla="*/ 423460462 w 390"/>
                    <a:gd name="T45" fmla="*/ 103221680 h 177"/>
                    <a:gd name="T46" fmla="*/ 421288902 w 390"/>
                    <a:gd name="T47" fmla="*/ 112006256 h 177"/>
                    <a:gd name="T48" fmla="*/ 416945784 w 390"/>
                    <a:gd name="T49" fmla="*/ 120790832 h 177"/>
                    <a:gd name="T50" fmla="*/ 407173766 w 390"/>
                    <a:gd name="T51" fmla="*/ 136164626 h 177"/>
                    <a:gd name="T52" fmla="*/ 387629732 w 390"/>
                    <a:gd name="T53" fmla="*/ 151538452 h 177"/>
                    <a:gd name="T54" fmla="*/ 361569977 w 390"/>
                    <a:gd name="T55" fmla="*/ 166911198 h 177"/>
                    <a:gd name="T56" fmla="*/ 330082366 w 390"/>
                    <a:gd name="T57" fmla="*/ 178990382 h 177"/>
                    <a:gd name="T58" fmla="*/ 295336374 w 390"/>
                    <a:gd name="T59" fmla="*/ 186677803 h 177"/>
                    <a:gd name="T60" fmla="*/ 254076681 w 390"/>
                    <a:gd name="T61" fmla="*/ 193265973 h 177"/>
                    <a:gd name="T62" fmla="*/ 211730231 w 390"/>
                    <a:gd name="T63" fmla="*/ 194364176 h 177"/>
                    <a:gd name="T64" fmla="*/ 211730231 w 390"/>
                    <a:gd name="T65" fmla="*/ 194364176 h 177"/>
                    <a:gd name="T66" fmla="*/ 188928857 w 390"/>
                    <a:gd name="T67" fmla="*/ 194364176 h 177"/>
                    <a:gd name="T68" fmla="*/ 148753967 w 390"/>
                    <a:gd name="T69" fmla="*/ 191069567 h 177"/>
                    <a:gd name="T70" fmla="*/ 110751645 w 390"/>
                    <a:gd name="T71" fmla="*/ 183383194 h 177"/>
                    <a:gd name="T72" fmla="*/ 77091433 w 390"/>
                    <a:gd name="T73" fmla="*/ 172402213 h 177"/>
                    <a:gd name="T74" fmla="*/ 48861144 w 390"/>
                    <a:gd name="T75" fmla="*/ 159224825 h 177"/>
                    <a:gd name="T76" fmla="*/ 24972941 w 390"/>
                    <a:gd name="T77" fmla="*/ 144949234 h 177"/>
                    <a:gd name="T78" fmla="*/ 9772021 w 390"/>
                    <a:gd name="T79" fmla="*/ 126281847 h 177"/>
                    <a:gd name="T80" fmla="*/ 4343121 w 390"/>
                    <a:gd name="T81" fmla="*/ 117497271 h 177"/>
                    <a:gd name="T82" fmla="*/ 0 w 390"/>
                    <a:gd name="T83" fmla="*/ 106516289 h 177"/>
                    <a:gd name="T84" fmla="*/ 0 w 390"/>
                    <a:gd name="T85" fmla="*/ 97730666 h 177"/>
                    <a:gd name="T86" fmla="*/ 0 w 390"/>
                    <a:gd name="T87" fmla="*/ 97730666 h 17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90"/>
                    <a:gd name="T133" fmla="*/ 0 h 177"/>
                    <a:gd name="T134" fmla="*/ 390 w 390"/>
                    <a:gd name="T135" fmla="*/ 177 h 17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90" h="177">
                      <a:moveTo>
                        <a:pt x="0" y="89"/>
                      </a:moveTo>
                      <a:lnTo>
                        <a:pt x="0" y="89"/>
                      </a:lnTo>
                      <a:lnTo>
                        <a:pt x="0" y="84"/>
                      </a:lnTo>
                      <a:lnTo>
                        <a:pt x="0" y="80"/>
                      </a:lnTo>
                      <a:lnTo>
                        <a:pt x="2" y="76"/>
                      </a:lnTo>
                      <a:lnTo>
                        <a:pt x="4" y="71"/>
                      </a:lnTo>
                      <a:lnTo>
                        <a:pt x="6" y="66"/>
                      </a:lnTo>
                      <a:lnTo>
                        <a:pt x="9" y="62"/>
                      </a:lnTo>
                      <a:lnTo>
                        <a:pt x="15" y="54"/>
                      </a:lnTo>
                      <a:lnTo>
                        <a:pt x="23" y="46"/>
                      </a:lnTo>
                      <a:lnTo>
                        <a:pt x="33" y="40"/>
                      </a:lnTo>
                      <a:lnTo>
                        <a:pt x="45" y="32"/>
                      </a:lnTo>
                      <a:lnTo>
                        <a:pt x="57" y="25"/>
                      </a:lnTo>
                      <a:lnTo>
                        <a:pt x="71" y="20"/>
                      </a:lnTo>
                      <a:lnTo>
                        <a:pt x="86" y="14"/>
                      </a:lnTo>
                      <a:lnTo>
                        <a:pt x="102" y="10"/>
                      </a:lnTo>
                      <a:lnTo>
                        <a:pt x="119" y="7"/>
                      </a:lnTo>
                      <a:lnTo>
                        <a:pt x="137" y="4"/>
                      </a:lnTo>
                      <a:lnTo>
                        <a:pt x="155" y="1"/>
                      </a:lnTo>
                      <a:lnTo>
                        <a:pt x="174" y="0"/>
                      </a:lnTo>
                      <a:lnTo>
                        <a:pt x="195" y="0"/>
                      </a:lnTo>
                      <a:lnTo>
                        <a:pt x="215" y="0"/>
                      </a:lnTo>
                      <a:lnTo>
                        <a:pt x="234" y="1"/>
                      </a:lnTo>
                      <a:lnTo>
                        <a:pt x="254" y="4"/>
                      </a:lnTo>
                      <a:lnTo>
                        <a:pt x="272" y="7"/>
                      </a:lnTo>
                      <a:lnTo>
                        <a:pt x="288" y="10"/>
                      </a:lnTo>
                      <a:lnTo>
                        <a:pt x="304" y="14"/>
                      </a:lnTo>
                      <a:lnTo>
                        <a:pt x="320" y="20"/>
                      </a:lnTo>
                      <a:lnTo>
                        <a:pt x="333" y="25"/>
                      </a:lnTo>
                      <a:lnTo>
                        <a:pt x="346" y="32"/>
                      </a:lnTo>
                      <a:lnTo>
                        <a:pt x="357" y="40"/>
                      </a:lnTo>
                      <a:lnTo>
                        <a:pt x="366" y="46"/>
                      </a:lnTo>
                      <a:lnTo>
                        <a:pt x="375" y="54"/>
                      </a:lnTo>
                      <a:lnTo>
                        <a:pt x="382" y="62"/>
                      </a:lnTo>
                      <a:lnTo>
                        <a:pt x="384" y="66"/>
                      </a:lnTo>
                      <a:lnTo>
                        <a:pt x="387" y="71"/>
                      </a:lnTo>
                      <a:lnTo>
                        <a:pt x="388" y="76"/>
                      </a:lnTo>
                      <a:lnTo>
                        <a:pt x="389" y="80"/>
                      </a:lnTo>
                      <a:lnTo>
                        <a:pt x="390" y="84"/>
                      </a:lnTo>
                      <a:lnTo>
                        <a:pt x="390" y="89"/>
                      </a:lnTo>
                      <a:lnTo>
                        <a:pt x="390" y="94"/>
                      </a:lnTo>
                      <a:lnTo>
                        <a:pt x="389" y="97"/>
                      </a:lnTo>
                      <a:lnTo>
                        <a:pt x="388" y="102"/>
                      </a:lnTo>
                      <a:lnTo>
                        <a:pt x="387" y="107"/>
                      </a:lnTo>
                      <a:lnTo>
                        <a:pt x="384" y="110"/>
                      </a:lnTo>
                      <a:lnTo>
                        <a:pt x="382" y="115"/>
                      </a:lnTo>
                      <a:lnTo>
                        <a:pt x="375" y="124"/>
                      </a:lnTo>
                      <a:lnTo>
                        <a:pt x="366" y="132"/>
                      </a:lnTo>
                      <a:lnTo>
                        <a:pt x="357" y="138"/>
                      </a:lnTo>
                      <a:lnTo>
                        <a:pt x="346" y="145"/>
                      </a:lnTo>
                      <a:lnTo>
                        <a:pt x="333" y="152"/>
                      </a:lnTo>
                      <a:lnTo>
                        <a:pt x="320" y="157"/>
                      </a:lnTo>
                      <a:lnTo>
                        <a:pt x="304" y="163"/>
                      </a:lnTo>
                      <a:lnTo>
                        <a:pt x="288" y="167"/>
                      </a:lnTo>
                      <a:lnTo>
                        <a:pt x="272" y="170"/>
                      </a:lnTo>
                      <a:lnTo>
                        <a:pt x="254" y="174"/>
                      </a:lnTo>
                      <a:lnTo>
                        <a:pt x="234" y="176"/>
                      </a:lnTo>
                      <a:lnTo>
                        <a:pt x="215" y="177"/>
                      </a:lnTo>
                      <a:lnTo>
                        <a:pt x="195" y="177"/>
                      </a:lnTo>
                      <a:lnTo>
                        <a:pt x="174" y="177"/>
                      </a:lnTo>
                      <a:lnTo>
                        <a:pt x="155" y="176"/>
                      </a:lnTo>
                      <a:lnTo>
                        <a:pt x="137" y="174"/>
                      </a:lnTo>
                      <a:lnTo>
                        <a:pt x="119" y="170"/>
                      </a:lnTo>
                      <a:lnTo>
                        <a:pt x="102" y="167"/>
                      </a:lnTo>
                      <a:lnTo>
                        <a:pt x="86" y="163"/>
                      </a:lnTo>
                      <a:lnTo>
                        <a:pt x="71" y="157"/>
                      </a:lnTo>
                      <a:lnTo>
                        <a:pt x="57" y="152"/>
                      </a:lnTo>
                      <a:lnTo>
                        <a:pt x="45" y="145"/>
                      </a:lnTo>
                      <a:lnTo>
                        <a:pt x="33" y="138"/>
                      </a:lnTo>
                      <a:lnTo>
                        <a:pt x="23" y="132"/>
                      </a:lnTo>
                      <a:lnTo>
                        <a:pt x="15" y="124"/>
                      </a:lnTo>
                      <a:lnTo>
                        <a:pt x="9" y="115"/>
                      </a:lnTo>
                      <a:lnTo>
                        <a:pt x="6" y="110"/>
                      </a:lnTo>
                      <a:lnTo>
                        <a:pt x="4" y="107"/>
                      </a:lnTo>
                      <a:lnTo>
                        <a:pt x="2" y="102"/>
                      </a:lnTo>
                      <a:lnTo>
                        <a:pt x="0" y="97"/>
                      </a:lnTo>
                      <a:lnTo>
                        <a:pt x="0" y="94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3D61A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86" name="Freeform 419"/>
                <p:cNvSpPr>
                  <a:spLocks noEditPoints="1"/>
                </p:cNvSpPr>
                <p:nvPr/>
              </p:nvSpPr>
              <p:spPr bwMode="auto">
                <a:xfrm>
                  <a:off x="-1986047" y="3495253"/>
                  <a:ext cx="406386" cy="185479"/>
                </a:xfrm>
                <a:custGeom>
                  <a:avLst/>
                  <a:gdLst>
                    <a:gd name="T0" fmla="*/ 49946924 w 390"/>
                    <a:gd name="T1" fmla="*/ 160323028 h 177"/>
                    <a:gd name="T2" fmla="*/ 17372483 w 390"/>
                    <a:gd name="T3" fmla="*/ 137262829 h 177"/>
                    <a:gd name="T4" fmla="*/ 4343121 w 390"/>
                    <a:gd name="T5" fmla="*/ 117497271 h 177"/>
                    <a:gd name="T6" fmla="*/ 0 w 390"/>
                    <a:gd name="T7" fmla="*/ 103221680 h 177"/>
                    <a:gd name="T8" fmla="*/ 0 w 390"/>
                    <a:gd name="T9" fmla="*/ 97730666 h 177"/>
                    <a:gd name="T10" fmla="*/ 2171560 w 390"/>
                    <a:gd name="T11" fmla="*/ 81259717 h 177"/>
                    <a:gd name="T12" fmla="*/ 9772021 w 390"/>
                    <a:gd name="T13" fmla="*/ 65885907 h 177"/>
                    <a:gd name="T14" fmla="*/ 26058721 w 390"/>
                    <a:gd name="T15" fmla="*/ 48316755 h 177"/>
                    <a:gd name="T16" fmla="*/ 62976280 w 390"/>
                    <a:gd name="T17" fmla="*/ 26354784 h 177"/>
                    <a:gd name="T18" fmla="*/ 78177212 w 390"/>
                    <a:gd name="T19" fmla="*/ 20863769 h 177"/>
                    <a:gd name="T20" fmla="*/ 130295680 w 390"/>
                    <a:gd name="T21" fmla="*/ 5491017 h 177"/>
                    <a:gd name="T22" fmla="*/ 188928857 w 390"/>
                    <a:gd name="T23" fmla="*/ 0 h 177"/>
                    <a:gd name="T24" fmla="*/ 211730231 w 390"/>
                    <a:gd name="T25" fmla="*/ 0 h 177"/>
                    <a:gd name="T26" fmla="*/ 273620780 w 390"/>
                    <a:gd name="T27" fmla="*/ 4392814 h 177"/>
                    <a:gd name="T28" fmla="*/ 328996587 w 390"/>
                    <a:gd name="T29" fmla="*/ 14275595 h 177"/>
                    <a:gd name="T30" fmla="*/ 360484198 w 390"/>
                    <a:gd name="T31" fmla="*/ 26354784 h 177"/>
                    <a:gd name="T32" fmla="*/ 386542910 w 390"/>
                    <a:gd name="T33" fmla="*/ 40629334 h 177"/>
                    <a:gd name="T34" fmla="*/ 410431106 w 390"/>
                    <a:gd name="T35" fmla="*/ 61494143 h 177"/>
                    <a:gd name="T36" fmla="*/ 419117343 w 390"/>
                    <a:gd name="T37" fmla="*/ 76866905 h 177"/>
                    <a:gd name="T38" fmla="*/ 423460462 w 390"/>
                    <a:gd name="T39" fmla="*/ 92240699 h 177"/>
                    <a:gd name="T40" fmla="*/ 423460462 w 390"/>
                    <a:gd name="T41" fmla="*/ 97730666 h 177"/>
                    <a:gd name="T42" fmla="*/ 421288902 w 390"/>
                    <a:gd name="T43" fmla="*/ 112006256 h 177"/>
                    <a:gd name="T44" fmla="*/ 413688445 w 390"/>
                    <a:gd name="T45" fmla="*/ 127380050 h 177"/>
                    <a:gd name="T46" fmla="*/ 386542910 w 390"/>
                    <a:gd name="T47" fmla="*/ 153734858 h 177"/>
                    <a:gd name="T48" fmla="*/ 360484198 w 390"/>
                    <a:gd name="T49" fmla="*/ 169107604 h 177"/>
                    <a:gd name="T50" fmla="*/ 328996587 w 390"/>
                    <a:gd name="T51" fmla="*/ 178990382 h 177"/>
                    <a:gd name="T52" fmla="*/ 273620780 w 390"/>
                    <a:gd name="T53" fmla="*/ 191069567 h 177"/>
                    <a:gd name="T54" fmla="*/ 211730231 w 390"/>
                    <a:gd name="T55" fmla="*/ 194364176 h 177"/>
                    <a:gd name="T56" fmla="*/ 188928857 w 390"/>
                    <a:gd name="T57" fmla="*/ 194364176 h 177"/>
                    <a:gd name="T58" fmla="*/ 130295680 w 390"/>
                    <a:gd name="T59" fmla="*/ 186677803 h 177"/>
                    <a:gd name="T60" fmla="*/ 78177212 w 390"/>
                    <a:gd name="T61" fmla="*/ 173500416 h 177"/>
                    <a:gd name="T62" fmla="*/ 65147840 w 390"/>
                    <a:gd name="T63" fmla="*/ 32942953 h 177"/>
                    <a:gd name="T64" fmla="*/ 41260687 w 390"/>
                    <a:gd name="T65" fmla="*/ 48316755 h 177"/>
                    <a:gd name="T66" fmla="*/ 16286699 w 390"/>
                    <a:gd name="T67" fmla="*/ 72475141 h 177"/>
                    <a:gd name="T68" fmla="*/ 6514680 w 390"/>
                    <a:gd name="T69" fmla="*/ 87847887 h 177"/>
                    <a:gd name="T70" fmla="*/ 6514680 w 390"/>
                    <a:gd name="T71" fmla="*/ 97730666 h 177"/>
                    <a:gd name="T72" fmla="*/ 6514680 w 390"/>
                    <a:gd name="T73" fmla="*/ 106516289 h 177"/>
                    <a:gd name="T74" fmla="*/ 16286699 w 390"/>
                    <a:gd name="T75" fmla="*/ 122987238 h 177"/>
                    <a:gd name="T76" fmla="*/ 41260687 w 390"/>
                    <a:gd name="T77" fmla="*/ 146047437 h 177"/>
                    <a:gd name="T78" fmla="*/ 65147840 w 390"/>
                    <a:gd name="T79" fmla="*/ 159224825 h 177"/>
                    <a:gd name="T80" fmla="*/ 95549687 w 390"/>
                    <a:gd name="T81" fmla="*/ 171304010 h 177"/>
                    <a:gd name="T82" fmla="*/ 148753967 w 390"/>
                    <a:gd name="T83" fmla="*/ 183383194 h 177"/>
                    <a:gd name="T84" fmla="*/ 211730231 w 390"/>
                    <a:gd name="T85" fmla="*/ 186677803 h 177"/>
                    <a:gd name="T86" fmla="*/ 232360045 w 390"/>
                    <a:gd name="T87" fmla="*/ 185579600 h 177"/>
                    <a:gd name="T88" fmla="*/ 292079035 w 390"/>
                    <a:gd name="T89" fmla="*/ 180088585 h 177"/>
                    <a:gd name="T90" fmla="*/ 343111723 w 390"/>
                    <a:gd name="T91" fmla="*/ 164715840 h 177"/>
                    <a:gd name="T92" fmla="*/ 357226859 w 390"/>
                    <a:gd name="T93" fmla="*/ 159224825 h 177"/>
                    <a:gd name="T94" fmla="*/ 393058630 w 390"/>
                    <a:gd name="T95" fmla="*/ 138361064 h 177"/>
                    <a:gd name="T96" fmla="*/ 413688445 w 390"/>
                    <a:gd name="T97" fmla="*/ 114202662 h 177"/>
                    <a:gd name="T98" fmla="*/ 416945784 w 390"/>
                    <a:gd name="T99" fmla="*/ 101025274 h 177"/>
                    <a:gd name="T100" fmla="*/ 416945784 w 390"/>
                    <a:gd name="T101" fmla="*/ 97730666 h 177"/>
                    <a:gd name="T102" fmla="*/ 414774224 w 390"/>
                    <a:gd name="T103" fmla="*/ 84554326 h 177"/>
                    <a:gd name="T104" fmla="*/ 400659088 w 390"/>
                    <a:gd name="T105" fmla="*/ 63689501 h 177"/>
                    <a:gd name="T106" fmla="*/ 370256215 w 390"/>
                    <a:gd name="T107" fmla="*/ 40629334 h 177"/>
                    <a:gd name="T108" fmla="*/ 357226859 w 390"/>
                    <a:gd name="T109" fmla="*/ 32942953 h 177"/>
                    <a:gd name="T110" fmla="*/ 309451510 w 390"/>
                    <a:gd name="T111" fmla="*/ 18667363 h 177"/>
                    <a:gd name="T112" fmla="*/ 252990901 w 390"/>
                    <a:gd name="T113" fmla="*/ 7686375 h 177"/>
                    <a:gd name="T114" fmla="*/ 211730231 w 390"/>
                    <a:gd name="T115" fmla="*/ 5491017 h 177"/>
                    <a:gd name="T116" fmla="*/ 211730231 w 390"/>
                    <a:gd name="T117" fmla="*/ 5491017 h 177"/>
                    <a:gd name="T118" fmla="*/ 148753967 w 390"/>
                    <a:gd name="T119" fmla="*/ 10980986 h 177"/>
                    <a:gd name="T120" fmla="*/ 95549687 w 390"/>
                    <a:gd name="T121" fmla="*/ 21961972 h 177"/>
                    <a:gd name="T122" fmla="*/ 65147840 w 390"/>
                    <a:gd name="T123" fmla="*/ 32942953 h 17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90"/>
                    <a:gd name="T187" fmla="*/ 0 h 177"/>
                    <a:gd name="T188" fmla="*/ 390 w 390"/>
                    <a:gd name="T189" fmla="*/ 177 h 17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90" h="177">
                      <a:moveTo>
                        <a:pt x="58" y="154"/>
                      </a:moveTo>
                      <a:lnTo>
                        <a:pt x="58" y="154"/>
                      </a:lnTo>
                      <a:lnTo>
                        <a:pt x="46" y="146"/>
                      </a:lnTo>
                      <a:lnTo>
                        <a:pt x="34" y="140"/>
                      </a:lnTo>
                      <a:lnTo>
                        <a:pt x="24" y="132"/>
                      </a:lnTo>
                      <a:lnTo>
                        <a:pt x="16" y="125"/>
                      </a:lnTo>
                      <a:lnTo>
                        <a:pt x="9" y="116"/>
                      </a:lnTo>
                      <a:lnTo>
                        <a:pt x="6" y="112"/>
                      </a:lnTo>
                      <a:lnTo>
                        <a:pt x="4" y="107"/>
                      </a:lnTo>
                      <a:lnTo>
                        <a:pt x="2" y="102"/>
                      </a:lnTo>
                      <a:lnTo>
                        <a:pt x="0" y="98"/>
                      </a:lnTo>
                      <a:lnTo>
                        <a:pt x="0" y="94"/>
                      </a:lnTo>
                      <a:lnTo>
                        <a:pt x="0" y="89"/>
                      </a:lnTo>
                      <a:lnTo>
                        <a:pt x="0" y="84"/>
                      </a:lnTo>
                      <a:lnTo>
                        <a:pt x="0" y="78"/>
                      </a:lnTo>
                      <a:lnTo>
                        <a:pt x="2" y="74"/>
                      </a:lnTo>
                      <a:lnTo>
                        <a:pt x="4" y="70"/>
                      </a:lnTo>
                      <a:lnTo>
                        <a:pt x="6" y="65"/>
                      </a:lnTo>
                      <a:lnTo>
                        <a:pt x="9" y="60"/>
                      </a:lnTo>
                      <a:lnTo>
                        <a:pt x="12" y="56"/>
                      </a:lnTo>
                      <a:lnTo>
                        <a:pt x="16" y="52"/>
                      </a:lnTo>
                      <a:lnTo>
                        <a:pt x="24" y="44"/>
                      </a:lnTo>
                      <a:lnTo>
                        <a:pt x="34" y="37"/>
                      </a:lnTo>
                      <a:lnTo>
                        <a:pt x="46" y="30"/>
                      </a:lnTo>
                      <a:lnTo>
                        <a:pt x="58" y="24"/>
                      </a:lnTo>
                      <a:lnTo>
                        <a:pt x="72" y="19"/>
                      </a:lnTo>
                      <a:lnTo>
                        <a:pt x="88" y="13"/>
                      </a:lnTo>
                      <a:lnTo>
                        <a:pt x="102" y="8"/>
                      </a:lnTo>
                      <a:lnTo>
                        <a:pt x="120" y="5"/>
                      </a:lnTo>
                      <a:lnTo>
                        <a:pt x="137" y="4"/>
                      </a:lnTo>
                      <a:lnTo>
                        <a:pt x="155" y="1"/>
                      </a:lnTo>
                      <a:lnTo>
                        <a:pt x="174" y="0"/>
                      </a:lnTo>
                      <a:lnTo>
                        <a:pt x="195" y="0"/>
                      </a:lnTo>
                      <a:lnTo>
                        <a:pt x="214" y="0"/>
                      </a:lnTo>
                      <a:lnTo>
                        <a:pt x="233" y="1"/>
                      </a:lnTo>
                      <a:lnTo>
                        <a:pt x="252" y="4"/>
                      </a:lnTo>
                      <a:lnTo>
                        <a:pt x="270" y="5"/>
                      </a:lnTo>
                      <a:lnTo>
                        <a:pt x="287" y="8"/>
                      </a:lnTo>
                      <a:lnTo>
                        <a:pt x="303" y="13"/>
                      </a:lnTo>
                      <a:lnTo>
                        <a:pt x="318" y="19"/>
                      </a:lnTo>
                      <a:lnTo>
                        <a:pt x="332" y="24"/>
                      </a:lnTo>
                      <a:lnTo>
                        <a:pt x="345" y="30"/>
                      </a:lnTo>
                      <a:lnTo>
                        <a:pt x="356" y="37"/>
                      </a:lnTo>
                      <a:lnTo>
                        <a:pt x="366" y="44"/>
                      </a:lnTo>
                      <a:lnTo>
                        <a:pt x="375" y="52"/>
                      </a:lnTo>
                      <a:lnTo>
                        <a:pt x="378" y="56"/>
                      </a:lnTo>
                      <a:lnTo>
                        <a:pt x="381" y="60"/>
                      </a:lnTo>
                      <a:lnTo>
                        <a:pt x="384" y="65"/>
                      </a:lnTo>
                      <a:lnTo>
                        <a:pt x="386" y="70"/>
                      </a:lnTo>
                      <a:lnTo>
                        <a:pt x="388" y="74"/>
                      </a:lnTo>
                      <a:lnTo>
                        <a:pt x="389" y="78"/>
                      </a:lnTo>
                      <a:lnTo>
                        <a:pt x="390" y="84"/>
                      </a:lnTo>
                      <a:lnTo>
                        <a:pt x="390" y="89"/>
                      </a:lnTo>
                      <a:lnTo>
                        <a:pt x="390" y="94"/>
                      </a:lnTo>
                      <a:lnTo>
                        <a:pt x="389" y="98"/>
                      </a:lnTo>
                      <a:lnTo>
                        <a:pt x="388" y="102"/>
                      </a:lnTo>
                      <a:lnTo>
                        <a:pt x="386" y="107"/>
                      </a:lnTo>
                      <a:lnTo>
                        <a:pt x="384" y="112"/>
                      </a:lnTo>
                      <a:lnTo>
                        <a:pt x="381" y="116"/>
                      </a:lnTo>
                      <a:lnTo>
                        <a:pt x="375" y="125"/>
                      </a:lnTo>
                      <a:lnTo>
                        <a:pt x="366" y="132"/>
                      </a:lnTo>
                      <a:lnTo>
                        <a:pt x="356" y="140"/>
                      </a:lnTo>
                      <a:lnTo>
                        <a:pt x="345" y="146"/>
                      </a:lnTo>
                      <a:lnTo>
                        <a:pt x="332" y="154"/>
                      </a:lnTo>
                      <a:lnTo>
                        <a:pt x="318" y="158"/>
                      </a:lnTo>
                      <a:lnTo>
                        <a:pt x="303" y="163"/>
                      </a:lnTo>
                      <a:lnTo>
                        <a:pt x="287" y="167"/>
                      </a:lnTo>
                      <a:lnTo>
                        <a:pt x="270" y="170"/>
                      </a:lnTo>
                      <a:lnTo>
                        <a:pt x="252" y="174"/>
                      </a:lnTo>
                      <a:lnTo>
                        <a:pt x="233" y="176"/>
                      </a:lnTo>
                      <a:lnTo>
                        <a:pt x="214" y="177"/>
                      </a:lnTo>
                      <a:lnTo>
                        <a:pt x="195" y="177"/>
                      </a:lnTo>
                      <a:lnTo>
                        <a:pt x="174" y="177"/>
                      </a:lnTo>
                      <a:lnTo>
                        <a:pt x="155" y="176"/>
                      </a:lnTo>
                      <a:lnTo>
                        <a:pt x="137" y="174"/>
                      </a:lnTo>
                      <a:lnTo>
                        <a:pt x="120" y="170"/>
                      </a:lnTo>
                      <a:lnTo>
                        <a:pt x="102" y="167"/>
                      </a:lnTo>
                      <a:lnTo>
                        <a:pt x="88" y="163"/>
                      </a:lnTo>
                      <a:lnTo>
                        <a:pt x="72" y="158"/>
                      </a:lnTo>
                      <a:lnTo>
                        <a:pt x="58" y="154"/>
                      </a:lnTo>
                      <a:close/>
                      <a:moveTo>
                        <a:pt x="60" y="30"/>
                      </a:moveTo>
                      <a:lnTo>
                        <a:pt x="60" y="30"/>
                      </a:lnTo>
                      <a:lnTo>
                        <a:pt x="48" y="37"/>
                      </a:lnTo>
                      <a:lnTo>
                        <a:pt x="38" y="44"/>
                      </a:lnTo>
                      <a:lnTo>
                        <a:pt x="28" y="52"/>
                      </a:lnTo>
                      <a:lnTo>
                        <a:pt x="21" y="58"/>
                      </a:lnTo>
                      <a:lnTo>
                        <a:pt x="15" y="66"/>
                      </a:lnTo>
                      <a:lnTo>
                        <a:pt x="10" y="73"/>
                      </a:lnTo>
                      <a:lnTo>
                        <a:pt x="9" y="77"/>
                      </a:lnTo>
                      <a:lnTo>
                        <a:pt x="6" y="80"/>
                      </a:lnTo>
                      <a:lnTo>
                        <a:pt x="6" y="85"/>
                      </a:lnTo>
                      <a:lnTo>
                        <a:pt x="6" y="89"/>
                      </a:lnTo>
                      <a:lnTo>
                        <a:pt x="6" y="92"/>
                      </a:lnTo>
                      <a:lnTo>
                        <a:pt x="6" y="97"/>
                      </a:lnTo>
                      <a:lnTo>
                        <a:pt x="9" y="101"/>
                      </a:lnTo>
                      <a:lnTo>
                        <a:pt x="10" y="104"/>
                      </a:lnTo>
                      <a:lnTo>
                        <a:pt x="15" y="112"/>
                      </a:lnTo>
                      <a:lnTo>
                        <a:pt x="21" y="120"/>
                      </a:lnTo>
                      <a:lnTo>
                        <a:pt x="28" y="126"/>
                      </a:lnTo>
                      <a:lnTo>
                        <a:pt x="38" y="133"/>
                      </a:lnTo>
                      <a:lnTo>
                        <a:pt x="48" y="139"/>
                      </a:lnTo>
                      <a:lnTo>
                        <a:pt x="60" y="145"/>
                      </a:lnTo>
                      <a:lnTo>
                        <a:pt x="74" y="150"/>
                      </a:lnTo>
                      <a:lnTo>
                        <a:pt x="88" y="156"/>
                      </a:lnTo>
                      <a:lnTo>
                        <a:pt x="104" y="161"/>
                      </a:lnTo>
                      <a:lnTo>
                        <a:pt x="120" y="164"/>
                      </a:lnTo>
                      <a:lnTo>
                        <a:pt x="137" y="167"/>
                      </a:lnTo>
                      <a:lnTo>
                        <a:pt x="155" y="168"/>
                      </a:lnTo>
                      <a:lnTo>
                        <a:pt x="174" y="169"/>
                      </a:lnTo>
                      <a:lnTo>
                        <a:pt x="195" y="170"/>
                      </a:lnTo>
                      <a:lnTo>
                        <a:pt x="214" y="169"/>
                      </a:lnTo>
                      <a:lnTo>
                        <a:pt x="233" y="168"/>
                      </a:lnTo>
                      <a:lnTo>
                        <a:pt x="251" y="167"/>
                      </a:lnTo>
                      <a:lnTo>
                        <a:pt x="269" y="164"/>
                      </a:lnTo>
                      <a:lnTo>
                        <a:pt x="285" y="161"/>
                      </a:lnTo>
                      <a:lnTo>
                        <a:pt x="302" y="156"/>
                      </a:lnTo>
                      <a:lnTo>
                        <a:pt x="316" y="150"/>
                      </a:lnTo>
                      <a:lnTo>
                        <a:pt x="329" y="145"/>
                      </a:lnTo>
                      <a:lnTo>
                        <a:pt x="341" y="139"/>
                      </a:lnTo>
                      <a:lnTo>
                        <a:pt x="353" y="133"/>
                      </a:lnTo>
                      <a:lnTo>
                        <a:pt x="362" y="126"/>
                      </a:lnTo>
                      <a:lnTo>
                        <a:pt x="369" y="120"/>
                      </a:lnTo>
                      <a:lnTo>
                        <a:pt x="376" y="112"/>
                      </a:lnTo>
                      <a:lnTo>
                        <a:pt x="381" y="104"/>
                      </a:lnTo>
                      <a:lnTo>
                        <a:pt x="382" y="101"/>
                      </a:lnTo>
                      <a:lnTo>
                        <a:pt x="383" y="97"/>
                      </a:lnTo>
                      <a:lnTo>
                        <a:pt x="384" y="92"/>
                      </a:lnTo>
                      <a:lnTo>
                        <a:pt x="384" y="89"/>
                      </a:lnTo>
                      <a:lnTo>
                        <a:pt x="384" y="85"/>
                      </a:lnTo>
                      <a:lnTo>
                        <a:pt x="383" y="80"/>
                      </a:lnTo>
                      <a:lnTo>
                        <a:pt x="382" y="77"/>
                      </a:lnTo>
                      <a:lnTo>
                        <a:pt x="381" y="73"/>
                      </a:lnTo>
                      <a:lnTo>
                        <a:pt x="376" y="66"/>
                      </a:lnTo>
                      <a:lnTo>
                        <a:pt x="369" y="58"/>
                      </a:lnTo>
                      <a:lnTo>
                        <a:pt x="362" y="52"/>
                      </a:lnTo>
                      <a:lnTo>
                        <a:pt x="353" y="44"/>
                      </a:lnTo>
                      <a:lnTo>
                        <a:pt x="341" y="37"/>
                      </a:lnTo>
                      <a:lnTo>
                        <a:pt x="329" y="30"/>
                      </a:lnTo>
                      <a:lnTo>
                        <a:pt x="316" y="25"/>
                      </a:lnTo>
                      <a:lnTo>
                        <a:pt x="302" y="20"/>
                      </a:lnTo>
                      <a:lnTo>
                        <a:pt x="285" y="17"/>
                      </a:lnTo>
                      <a:lnTo>
                        <a:pt x="269" y="12"/>
                      </a:lnTo>
                      <a:lnTo>
                        <a:pt x="251" y="10"/>
                      </a:lnTo>
                      <a:lnTo>
                        <a:pt x="233" y="7"/>
                      </a:lnTo>
                      <a:lnTo>
                        <a:pt x="214" y="6"/>
                      </a:lnTo>
                      <a:lnTo>
                        <a:pt x="195" y="5"/>
                      </a:lnTo>
                      <a:lnTo>
                        <a:pt x="174" y="6"/>
                      </a:lnTo>
                      <a:lnTo>
                        <a:pt x="155" y="7"/>
                      </a:lnTo>
                      <a:lnTo>
                        <a:pt x="137" y="10"/>
                      </a:lnTo>
                      <a:lnTo>
                        <a:pt x="120" y="12"/>
                      </a:lnTo>
                      <a:lnTo>
                        <a:pt x="104" y="17"/>
                      </a:lnTo>
                      <a:lnTo>
                        <a:pt x="88" y="20"/>
                      </a:lnTo>
                      <a:lnTo>
                        <a:pt x="74" y="25"/>
                      </a:lnTo>
                      <a:lnTo>
                        <a:pt x="60" y="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359" name="组合 715"/>
              <p:cNvGrpSpPr>
                <a:grpSpLocks/>
              </p:cNvGrpSpPr>
              <p:nvPr/>
            </p:nvGrpSpPr>
            <p:grpSpPr bwMode="auto">
              <a:xfrm>
                <a:off x="8243770" y="1432859"/>
                <a:ext cx="279338" cy="379683"/>
                <a:chOff x="8642350" y="3228976"/>
                <a:chExt cx="530225" cy="719138"/>
              </a:xfrm>
            </p:grpSpPr>
            <p:sp>
              <p:nvSpPr>
                <p:cNvPr id="364" name="Freeform 349"/>
                <p:cNvSpPr>
                  <a:spLocks noEditPoints="1"/>
                </p:cNvSpPr>
                <p:nvPr/>
              </p:nvSpPr>
              <p:spPr bwMode="auto">
                <a:xfrm>
                  <a:off x="8642350" y="3228976"/>
                  <a:ext cx="530225" cy="719138"/>
                </a:xfrm>
                <a:custGeom>
                  <a:avLst/>
                  <a:gdLst>
                    <a:gd name="T0" fmla="*/ 0 w 667"/>
                    <a:gd name="T1" fmla="*/ 39062848 h 906"/>
                    <a:gd name="T2" fmla="*/ 299534983 w 667"/>
                    <a:gd name="T3" fmla="*/ 132308706 h 906"/>
                    <a:gd name="T4" fmla="*/ 299534983 w 667"/>
                    <a:gd name="T5" fmla="*/ 570816229 h 906"/>
                    <a:gd name="T6" fmla="*/ 0 w 667"/>
                    <a:gd name="T7" fmla="*/ 477570408 h 906"/>
                    <a:gd name="T8" fmla="*/ 0 w 667"/>
                    <a:gd name="T9" fmla="*/ 39062848 h 906"/>
                    <a:gd name="T10" fmla="*/ 421497122 w 667"/>
                    <a:gd name="T11" fmla="*/ 98916398 h 906"/>
                    <a:gd name="T12" fmla="*/ 314700843 w 667"/>
                    <a:gd name="T13" fmla="*/ 132308706 h 906"/>
                    <a:gd name="T14" fmla="*/ 314700843 w 667"/>
                    <a:gd name="T15" fmla="*/ 570816229 h 906"/>
                    <a:gd name="T16" fmla="*/ 421497122 w 667"/>
                    <a:gd name="T17" fmla="*/ 537423946 h 906"/>
                    <a:gd name="T18" fmla="*/ 421497122 w 667"/>
                    <a:gd name="T19" fmla="*/ 98916398 h 906"/>
                    <a:gd name="T20" fmla="*/ 11374796 w 667"/>
                    <a:gd name="T21" fmla="*/ 30872138 h 906"/>
                    <a:gd name="T22" fmla="*/ 308381867 w 667"/>
                    <a:gd name="T23" fmla="*/ 119707919 h 906"/>
                    <a:gd name="T24" fmla="*/ 409490253 w 667"/>
                    <a:gd name="T25" fmla="*/ 88205531 h 906"/>
                    <a:gd name="T26" fmla="*/ 111851251 w 667"/>
                    <a:gd name="T27" fmla="*/ 0 h 906"/>
                    <a:gd name="T28" fmla="*/ 11374796 w 667"/>
                    <a:gd name="T29" fmla="*/ 30872138 h 90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67"/>
                    <a:gd name="T46" fmla="*/ 0 h 906"/>
                    <a:gd name="T47" fmla="*/ 667 w 667"/>
                    <a:gd name="T48" fmla="*/ 906 h 90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67" h="906">
                      <a:moveTo>
                        <a:pt x="0" y="62"/>
                      </a:moveTo>
                      <a:lnTo>
                        <a:pt x="474" y="210"/>
                      </a:lnTo>
                      <a:lnTo>
                        <a:pt x="474" y="906"/>
                      </a:lnTo>
                      <a:lnTo>
                        <a:pt x="0" y="758"/>
                      </a:lnTo>
                      <a:lnTo>
                        <a:pt x="0" y="62"/>
                      </a:lnTo>
                      <a:close/>
                      <a:moveTo>
                        <a:pt x="667" y="157"/>
                      </a:moveTo>
                      <a:lnTo>
                        <a:pt x="498" y="210"/>
                      </a:lnTo>
                      <a:lnTo>
                        <a:pt x="498" y="906"/>
                      </a:lnTo>
                      <a:lnTo>
                        <a:pt x="667" y="853"/>
                      </a:lnTo>
                      <a:lnTo>
                        <a:pt x="667" y="157"/>
                      </a:lnTo>
                      <a:close/>
                      <a:moveTo>
                        <a:pt x="18" y="49"/>
                      </a:moveTo>
                      <a:lnTo>
                        <a:pt x="488" y="190"/>
                      </a:lnTo>
                      <a:lnTo>
                        <a:pt x="648" y="140"/>
                      </a:lnTo>
                      <a:lnTo>
                        <a:pt x="177" y="0"/>
                      </a:lnTo>
                      <a:lnTo>
                        <a:pt x="18" y="49"/>
                      </a:lnTo>
                      <a:close/>
                    </a:path>
                  </a:pathLst>
                </a:custGeom>
                <a:solidFill>
                  <a:srgbClr val="4266A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65" name="Freeform 350"/>
                <p:cNvSpPr>
                  <a:spLocks noEditPoints="1"/>
                </p:cNvSpPr>
                <p:nvPr/>
              </p:nvSpPr>
              <p:spPr bwMode="auto">
                <a:xfrm>
                  <a:off x="8778875" y="3756026"/>
                  <a:ext cx="207963" cy="138113"/>
                </a:xfrm>
                <a:custGeom>
                  <a:avLst/>
                  <a:gdLst>
                    <a:gd name="T0" fmla="*/ 0 w 263"/>
                    <a:gd name="T1" fmla="*/ 0 h 172"/>
                    <a:gd name="T2" fmla="*/ 61275543 w 263"/>
                    <a:gd name="T3" fmla="*/ 61253922 h 172"/>
                    <a:gd name="T4" fmla="*/ 73780993 w 263"/>
                    <a:gd name="T5" fmla="*/ 37397306 h 172"/>
                    <a:gd name="T6" fmla="*/ 73780993 w 263"/>
                    <a:gd name="T7" fmla="*/ 64477896 h 172"/>
                    <a:gd name="T8" fmla="*/ 75031143 w 263"/>
                    <a:gd name="T9" fmla="*/ 68346664 h 172"/>
                    <a:gd name="T10" fmla="*/ 78782382 w 263"/>
                    <a:gd name="T11" fmla="*/ 70281049 h 172"/>
                    <a:gd name="T12" fmla="*/ 81283472 w 263"/>
                    <a:gd name="T13" fmla="*/ 70281049 h 172"/>
                    <a:gd name="T14" fmla="*/ 81283472 w 263"/>
                    <a:gd name="T15" fmla="*/ 78663381 h 172"/>
                    <a:gd name="T16" fmla="*/ 75656613 w 263"/>
                    <a:gd name="T17" fmla="*/ 78663381 h 172"/>
                    <a:gd name="T18" fmla="*/ 70028963 w 263"/>
                    <a:gd name="T19" fmla="*/ 76084201 h 172"/>
                    <a:gd name="T20" fmla="*/ 66277723 w 263"/>
                    <a:gd name="T21" fmla="*/ 72860228 h 172"/>
                    <a:gd name="T22" fmla="*/ 63776633 w 263"/>
                    <a:gd name="T23" fmla="*/ 70281049 h 172"/>
                    <a:gd name="T24" fmla="*/ 62525693 w 263"/>
                    <a:gd name="T25" fmla="*/ 65122690 h 172"/>
                    <a:gd name="T26" fmla="*/ 94414392 w 263"/>
                    <a:gd name="T27" fmla="*/ 52872393 h 172"/>
                    <a:gd name="T28" fmla="*/ 115673286 w 263"/>
                    <a:gd name="T29" fmla="*/ 50937996 h 172"/>
                    <a:gd name="T30" fmla="*/ 106294397 w 263"/>
                    <a:gd name="T31" fmla="*/ 75439407 h 172"/>
                    <a:gd name="T32" fmla="*/ 108795487 w 263"/>
                    <a:gd name="T33" fmla="*/ 78663381 h 172"/>
                    <a:gd name="T34" fmla="*/ 111921256 w 263"/>
                    <a:gd name="T35" fmla="*/ 79952970 h 172"/>
                    <a:gd name="T36" fmla="*/ 116923436 w 263"/>
                    <a:gd name="T37" fmla="*/ 88335302 h 172"/>
                    <a:gd name="T38" fmla="*/ 113172196 w 263"/>
                    <a:gd name="T39" fmla="*/ 88335302 h 172"/>
                    <a:gd name="T40" fmla="*/ 107544546 w 263"/>
                    <a:gd name="T41" fmla="*/ 87690507 h 172"/>
                    <a:gd name="T42" fmla="*/ 102542342 w 263"/>
                    <a:gd name="T43" fmla="*/ 86400918 h 172"/>
                    <a:gd name="T44" fmla="*/ 98791102 w 263"/>
                    <a:gd name="T45" fmla="*/ 83176944 h 172"/>
                    <a:gd name="T46" fmla="*/ 96290012 w 263"/>
                    <a:gd name="T47" fmla="*/ 79308175 h 172"/>
                    <a:gd name="T48" fmla="*/ 95039862 w 263"/>
                    <a:gd name="T49" fmla="*/ 74794612 h 172"/>
                    <a:gd name="T50" fmla="*/ 125052176 w 263"/>
                    <a:gd name="T51" fmla="*/ 107033572 h 172"/>
                    <a:gd name="T52" fmla="*/ 138807776 w 263"/>
                    <a:gd name="T53" fmla="*/ 60609127 h 172"/>
                    <a:gd name="T54" fmla="*/ 143809955 w 263"/>
                    <a:gd name="T55" fmla="*/ 59319538 h 172"/>
                    <a:gd name="T56" fmla="*/ 151313225 w 263"/>
                    <a:gd name="T57" fmla="*/ 60609127 h 172"/>
                    <a:gd name="T58" fmla="*/ 156314615 w 263"/>
                    <a:gd name="T59" fmla="*/ 63833101 h 172"/>
                    <a:gd name="T60" fmla="*/ 160692115 w 263"/>
                    <a:gd name="T61" fmla="*/ 68346664 h 172"/>
                    <a:gd name="T62" fmla="*/ 162567735 w 263"/>
                    <a:gd name="T63" fmla="*/ 74794612 h 172"/>
                    <a:gd name="T64" fmla="*/ 164443355 w 263"/>
                    <a:gd name="T65" fmla="*/ 81887354 h 172"/>
                    <a:gd name="T66" fmla="*/ 164443355 w 263"/>
                    <a:gd name="T67" fmla="*/ 90269686 h 172"/>
                    <a:gd name="T68" fmla="*/ 161942265 w 263"/>
                    <a:gd name="T69" fmla="*/ 96072036 h 172"/>
                    <a:gd name="T70" fmla="*/ 158191025 w 263"/>
                    <a:gd name="T71" fmla="*/ 99940805 h 172"/>
                    <a:gd name="T72" fmla="*/ 153188845 w 263"/>
                    <a:gd name="T73" fmla="*/ 101230394 h 172"/>
                    <a:gd name="T74" fmla="*/ 146935725 w 263"/>
                    <a:gd name="T75" fmla="*/ 99940805 h 172"/>
                    <a:gd name="T76" fmla="*/ 141308865 w 263"/>
                    <a:gd name="T77" fmla="*/ 97361626 h 172"/>
                    <a:gd name="T78" fmla="*/ 137556835 w 263"/>
                    <a:gd name="T79" fmla="*/ 92204071 h 172"/>
                    <a:gd name="T80" fmla="*/ 137556835 w 263"/>
                    <a:gd name="T81" fmla="*/ 82532149 h 172"/>
                    <a:gd name="T82" fmla="*/ 138807776 w 263"/>
                    <a:gd name="T83" fmla="*/ 85756123 h 172"/>
                    <a:gd name="T84" fmla="*/ 140057925 w 263"/>
                    <a:gd name="T85" fmla="*/ 87690507 h 172"/>
                    <a:gd name="T86" fmla="*/ 143184485 w 263"/>
                    <a:gd name="T87" fmla="*/ 90269686 h 172"/>
                    <a:gd name="T88" fmla="*/ 146935725 w 263"/>
                    <a:gd name="T89" fmla="*/ 90914481 h 172"/>
                    <a:gd name="T90" fmla="*/ 149436815 w 263"/>
                    <a:gd name="T91" fmla="*/ 90269686 h 172"/>
                    <a:gd name="T92" fmla="*/ 151313225 w 263"/>
                    <a:gd name="T93" fmla="*/ 87690507 h 172"/>
                    <a:gd name="T94" fmla="*/ 152563375 w 263"/>
                    <a:gd name="T95" fmla="*/ 83821739 h 172"/>
                    <a:gd name="T96" fmla="*/ 152563375 w 263"/>
                    <a:gd name="T97" fmla="*/ 76084201 h 172"/>
                    <a:gd name="T98" fmla="*/ 150062285 w 263"/>
                    <a:gd name="T99" fmla="*/ 71570638 h 172"/>
                    <a:gd name="T100" fmla="*/ 147561195 w 263"/>
                    <a:gd name="T101" fmla="*/ 68991459 h 172"/>
                    <a:gd name="T102" fmla="*/ 145685575 w 263"/>
                    <a:gd name="T103" fmla="*/ 67701869 h 172"/>
                    <a:gd name="T104" fmla="*/ 141934336 w 263"/>
                    <a:gd name="T105" fmla="*/ 67701869 h 172"/>
                    <a:gd name="T106" fmla="*/ 139433246 w 263"/>
                    <a:gd name="T107" fmla="*/ 67701869 h 172"/>
                    <a:gd name="T108" fmla="*/ 137556835 w 263"/>
                    <a:gd name="T109" fmla="*/ 70281049 h 172"/>
                    <a:gd name="T110" fmla="*/ 136306686 w 263"/>
                    <a:gd name="T111" fmla="*/ 72860228 h 17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63"/>
                    <a:gd name="T169" fmla="*/ 0 h 172"/>
                    <a:gd name="T170" fmla="*/ 263 w 263"/>
                    <a:gd name="T171" fmla="*/ 172 h 17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63" h="172">
                      <a:moveTo>
                        <a:pt x="76" y="107"/>
                      </a:moveTo>
                      <a:lnTo>
                        <a:pt x="56" y="101"/>
                      </a:lnTo>
                      <a:lnTo>
                        <a:pt x="56" y="67"/>
                      </a:lnTo>
                      <a:lnTo>
                        <a:pt x="19" y="56"/>
                      </a:lnTo>
                      <a:lnTo>
                        <a:pt x="19" y="89"/>
                      </a:lnTo>
                      <a:lnTo>
                        <a:pt x="0" y="85"/>
                      </a:lnTo>
                      <a:lnTo>
                        <a:pt x="0" y="0"/>
                      </a:lnTo>
                      <a:lnTo>
                        <a:pt x="19" y="6"/>
                      </a:lnTo>
                      <a:lnTo>
                        <a:pt x="19" y="39"/>
                      </a:lnTo>
                      <a:lnTo>
                        <a:pt x="56" y="50"/>
                      </a:lnTo>
                      <a:lnTo>
                        <a:pt x="56" y="16"/>
                      </a:lnTo>
                      <a:lnTo>
                        <a:pt x="76" y="22"/>
                      </a:lnTo>
                      <a:lnTo>
                        <a:pt x="76" y="107"/>
                      </a:lnTo>
                      <a:close/>
                      <a:moveTo>
                        <a:pt x="98" y="95"/>
                      </a:moveTo>
                      <a:lnTo>
                        <a:pt x="98" y="67"/>
                      </a:lnTo>
                      <a:lnTo>
                        <a:pt x="89" y="64"/>
                      </a:lnTo>
                      <a:lnTo>
                        <a:pt x="89" y="50"/>
                      </a:lnTo>
                      <a:lnTo>
                        <a:pt x="98" y="52"/>
                      </a:lnTo>
                      <a:lnTo>
                        <a:pt x="98" y="32"/>
                      </a:lnTo>
                      <a:lnTo>
                        <a:pt x="118" y="34"/>
                      </a:lnTo>
                      <a:lnTo>
                        <a:pt x="118" y="58"/>
                      </a:lnTo>
                      <a:lnTo>
                        <a:pt x="132" y="62"/>
                      </a:lnTo>
                      <a:lnTo>
                        <a:pt x="132" y="76"/>
                      </a:lnTo>
                      <a:lnTo>
                        <a:pt x="118" y="73"/>
                      </a:lnTo>
                      <a:lnTo>
                        <a:pt x="118" y="97"/>
                      </a:lnTo>
                      <a:lnTo>
                        <a:pt x="118" y="98"/>
                      </a:lnTo>
                      <a:lnTo>
                        <a:pt x="118" y="99"/>
                      </a:lnTo>
                      <a:lnTo>
                        <a:pt x="118" y="100"/>
                      </a:lnTo>
                      <a:lnTo>
                        <a:pt x="118" y="101"/>
                      </a:lnTo>
                      <a:lnTo>
                        <a:pt x="118" y="103"/>
                      </a:lnTo>
                      <a:lnTo>
                        <a:pt x="119" y="103"/>
                      </a:lnTo>
                      <a:lnTo>
                        <a:pt x="119" y="104"/>
                      </a:lnTo>
                      <a:lnTo>
                        <a:pt x="120" y="105"/>
                      </a:lnTo>
                      <a:lnTo>
                        <a:pt x="120" y="106"/>
                      </a:lnTo>
                      <a:lnTo>
                        <a:pt x="121" y="106"/>
                      </a:lnTo>
                      <a:lnTo>
                        <a:pt x="121" y="107"/>
                      </a:lnTo>
                      <a:lnTo>
                        <a:pt x="122" y="107"/>
                      </a:lnTo>
                      <a:lnTo>
                        <a:pt x="124" y="107"/>
                      </a:lnTo>
                      <a:lnTo>
                        <a:pt x="124" y="109"/>
                      </a:lnTo>
                      <a:lnTo>
                        <a:pt x="125" y="109"/>
                      </a:lnTo>
                      <a:lnTo>
                        <a:pt x="126" y="109"/>
                      </a:lnTo>
                      <a:lnTo>
                        <a:pt x="127" y="109"/>
                      </a:lnTo>
                      <a:lnTo>
                        <a:pt x="128" y="109"/>
                      </a:lnTo>
                      <a:lnTo>
                        <a:pt x="130" y="109"/>
                      </a:lnTo>
                      <a:lnTo>
                        <a:pt x="134" y="122"/>
                      </a:lnTo>
                      <a:lnTo>
                        <a:pt x="133" y="122"/>
                      </a:lnTo>
                      <a:lnTo>
                        <a:pt x="132" y="122"/>
                      </a:lnTo>
                      <a:lnTo>
                        <a:pt x="131" y="122"/>
                      </a:lnTo>
                      <a:lnTo>
                        <a:pt x="130" y="122"/>
                      </a:lnTo>
                      <a:lnTo>
                        <a:pt x="128" y="122"/>
                      </a:lnTo>
                      <a:lnTo>
                        <a:pt x="127" y="122"/>
                      </a:lnTo>
                      <a:lnTo>
                        <a:pt x="126" y="122"/>
                      </a:lnTo>
                      <a:lnTo>
                        <a:pt x="125" y="122"/>
                      </a:lnTo>
                      <a:lnTo>
                        <a:pt x="124" y="122"/>
                      </a:lnTo>
                      <a:lnTo>
                        <a:pt x="121" y="122"/>
                      </a:lnTo>
                      <a:lnTo>
                        <a:pt x="119" y="121"/>
                      </a:lnTo>
                      <a:lnTo>
                        <a:pt x="118" y="121"/>
                      </a:lnTo>
                      <a:lnTo>
                        <a:pt x="116" y="119"/>
                      </a:lnTo>
                      <a:lnTo>
                        <a:pt x="115" y="119"/>
                      </a:lnTo>
                      <a:lnTo>
                        <a:pt x="114" y="119"/>
                      </a:lnTo>
                      <a:lnTo>
                        <a:pt x="113" y="118"/>
                      </a:lnTo>
                      <a:lnTo>
                        <a:pt x="112" y="118"/>
                      </a:lnTo>
                      <a:lnTo>
                        <a:pt x="110" y="117"/>
                      </a:lnTo>
                      <a:lnTo>
                        <a:pt x="109" y="117"/>
                      </a:lnTo>
                      <a:lnTo>
                        <a:pt x="109" y="116"/>
                      </a:lnTo>
                      <a:lnTo>
                        <a:pt x="108" y="116"/>
                      </a:lnTo>
                      <a:lnTo>
                        <a:pt x="107" y="116"/>
                      </a:lnTo>
                      <a:lnTo>
                        <a:pt x="107" y="115"/>
                      </a:lnTo>
                      <a:lnTo>
                        <a:pt x="106" y="113"/>
                      </a:lnTo>
                      <a:lnTo>
                        <a:pt x="104" y="113"/>
                      </a:lnTo>
                      <a:lnTo>
                        <a:pt x="104" y="112"/>
                      </a:lnTo>
                      <a:lnTo>
                        <a:pt x="103" y="111"/>
                      </a:lnTo>
                      <a:lnTo>
                        <a:pt x="102" y="110"/>
                      </a:lnTo>
                      <a:lnTo>
                        <a:pt x="102" y="109"/>
                      </a:lnTo>
                      <a:lnTo>
                        <a:pt x="101" y="107"/>
                      </a:lnTo>
                      <a:lnTo>
                        <a:pt x="101" y="106"/>
                      </a:lnTo>
                      <a:lnTo>
                        <a:pt x="101" y="105"/>
                      </a:lnTo>
                      <a:lnTo>
                        <a:pt x="100" y="105"/>
                      </a:lnTo>
                      <a:lnTo>
                        <a:pt x="100" y="104"/>
                      </a:lnTo>
                      <a:lnTo>
                        <a:pt x="100" y="103"/>
                      </a:lnTo>
                      <a:lnTo>
                        <a:pt x="100" y="101"/>
                      </a:lnTo>
                      <a:lnTo>
                        <a:pt x="100" y="100"/>
                      </a:lnTo>
                      <a:lnTo>
                        <a:pt x="98" y="99"/>
                      </a:lnTo>
                      <a:lnTo>
                        <a:pt x="98" y="98"/>
                      </a:lnTo>
                      <a:lnTo>
                        <a:pt x="98" y="97"/>
                      </a:lnTo>
                      <a:lnTo>
                        <a:pt x="98" y="95"/>
                      </a:lnTo>
                      <a:close/>
                      <a:moveTo>
                        <a:pt x="151" y="111"/>
                      </a:moveTo>
                      <a:lnTo>
                        <a:pt x="151" y="82"/>
                      </a:lnTo>
                      <a:lnTo>
                        <a:pt x="143" y="80"/>
                      </a:lnTo>
                      <a:lnTo>
                        <a:pt x="143" y="65"/>
                      </a:lnTo>
                      <a:lnTo>
                        <a:pt x="151" y="68"/>
                      </a:lnTo>
                      <a:lnTo>
                        <a:pt x="151" y="47"/>
                      </a:lnTo>
                      <a:lnTo>
                        <a:pt x="170" y="50"/>
                      </a:lnTo>
                      <a:lnTo>
                        <a:pt x="170" y="74"/>
                      </a:lnTo>
                      <a:lnTo>
                        <a:pt x="185" y="79"/>
                      </a:lnTo>
                      <a:lnTo>
                        <a:pt x="185" y="92"/>
                      </a:lnTo>
                      <a:lnTo>
                        <a:pt x="170" y="88"/>
                      </a:lnTo>
                      <a:lnTo>
                        <a:pt x="170" y="113"/>
                      </a:lnTo>
                      <a:lnTo>
                        <a:pt x="170" y="116"/>
                      </a:lnTo>
                      <a:lnTo>
                        <a:pt x="170" y="117"/>
                      </a:lnTo>
                      <a:lnTo>
                        <a:pt x="170" y="118"/>
                      </a:lnTo>
                      <a:lnTo>
                        <a:pt x="172" y="119"/>
                      </a:lnTo>
                      <a:lnTo>
                        <a:pt x="173" y="121"/>
                      </a:lnTo>
                      <a:lnTo>
                        <a:pt x="173" y="122"/>
                      </a:lnTo>
                      <a:lnTo>
                        <a:pt x="174" y="122"/>
                      </a:lnTo>
                      <a:lnTo>
                        <a:pt x="175" y="123"/>
                      </a:lnTo>
                      <a:lnTo>
                        <a:pt x="176" y="123"/>
                      </a:lnTo>
                      <a:lnTo>
                        <a:pt x="178" y="124"/>
                      </a:lnTo>
                      <a:lnTo>
                        <a:pt x="179" y="124"/>
                      </a:lnTo>
                      <a:lnTo>
                        <a:pt x="180" y="124"/>
                      </a:lnTo>
                      <a:lnTo>
                        <a:pt x="181" y="124"/>
                      </a:lnTo>
                      <a:lnTo>
                        <a:pt x="182" y="124"/>
                      </a:lnTo>
                      <a:lnTo>
                        <a:pt x="184" y="124"/>
                      </a:lnTo>
                      <a:lnTo>
                        <a:pt x="187" y="137"/>
                      </a:lnTo>
                      <a:lnTo>
                        <a:pt x="186" y="137"/>
                      </a:lnTo>
                      <a:lnTo>
                        <a:pt x="185" y="137"/>
                      </a:lnTo>
                      <a:lnTo>
                        <a:pt x="184" y="137"/>
                      </a:lnTo>
                      <a:lnTo>
                        <a:pt x="182" y="137"/>
                      </a:lnTo>
                      <a:lnTo>
                        <a:pt x="181" y="137"/>
                      </a:lnTo>
                      <a:lnTo>
                        <a:pt x="180" y="137"/>
                      </a:lnTo>
                      <a:lnTo>
                        <a:pt x="179" y="137"/>
                      </a:lnTo>
                      <a:lnTo>
                        <a:pt x="178" y="137"/>
                      </a:lnTo>
                      <a:lnTo>
                        <a:pt x="176" y="137"/>
                      </a:lnTo>
                      <a:lnTo>
                        <a:pt x="174" y="137"/>
                      </a:lnTo>
                      <a:lnTo>
                        <a:pt x="172" y="136"/>
                      </a:lnTo>
                      <a:lnTo>
                        <a:pt x="170" y="136"/>
                      </a:lnTo>
                      <a:lnTo>
                        <a:pt x="169" y="136"/>
                      </a:lnTo>
                      <a:lnTo>
                        <a:pt x="168" y="135"/>
                      </a:lnTo>
                      <a:lnTo>
                        <a:pt x="167" y="135"/>
                      </a:lnTo>
                      <a:lnTo>
                        <a:pt x="166" y="134"/>
                      </a:lnTo>
                      <a:lnTo>
                        <a:pt x="164" y="134"/>
                      </a:lnTo>
                      <a:lnTo>
                        <a:pt x="163" y="133"/>
                      </a:lnTo>
                      <a:lnTo>
                        <a:pt x="162" y="131"/>
                      </a:lnTo>
                      <a:lnTo>
                        <a:pt x="161" y="131"/>
                      </a:lnTo>
                      <a:lnTo>
                        <a:pt x="160" y="131"/>
                      </a:lnTo>
                      <a:lnTo>
                        <a:pt x="160" y="130"/>
                      </a:lnTo>
                      <a:lnTo>
                        <a:pt x="158" y="129"/>
                      </a:lnTo>
                      <a:lnTo>
                        <a:pt x="157" y="128"/>
                      </a:lnTo>
                      <a:lnTo>
                        <a:pt x="156" y="128"/>
                      </a:lnTo>
                      <a:lnTo>
                        <a:pt x="156" y="127"/>
                      </a:lnTo>
                      <a:lnTo>
                        <a:pt x="156" y="125"/>
                      </a:lnTo>
                      <a:lnTo>
                        <a:pt x="155" y="125"/>
                      </a:lnTo>
                      <a:lnTo>
                        <a:pt x="155" y="124"/>
                      </a:lnTo>
                      <a:lnTo>
                        <a:pt x="154" y="123"/>
                      </a:lnTo>
                      <a:lnTo>
                        <a:pt x="154" y="122"/>
                      </a:lnTo>
                      <a:lnTo>
                        <a:pt x="154" y="121"/>
                      </a:lnTo>
                      <a:lnTo>
                        <a:pt x="152" y="119"/>
                      </a:lnTo>
                      <a:lnTo>
                        <a:pt x="152" y="118"/>
                      </a:lnTo>
                      <a:lnTo>
                        <a:pt x="152" y="117"/>
                      </a:lnTo>
                      <a:lnTo>
                        <a:pt x="152" y="116"/>
                      </a:lnTo>
                      <a:lnTo>
                        <a:pt x="151" y="115"/>
                      </a:lnTo>
                      <a:lnTo>
                        <a:pt x="151" y="113"/>
                      </a:lnTo>
                      <a:lnTo>
                        <a:pt x="151" y="111"/>
                      </a:lnTo>
                      <a:close/>
                      <a:moveTo>
                        <a:pt x="218" y="142"/>
                      </a:moveTo>
                      <a:lnTo>
                        <a:pt x="218" y="172"/>
                      </a:lnTo>
                      <a:lnTo>
                        <a:pt x="200" y="166"/>
                      </a:lnTo>
                      <a:lnTo>
                        <a:pt x="200" y="82"/>
                      </a:lnTo>
                      <a:lnTo>
                        <a:pt x="218" y="88"/>
                      </a:lnTo>
                      <a:lnTo>
                        <a:pt x="218" y="98"/>
                      </a:lnTo>
                      <a:lnTo>
                        <a:pt x="220" y="97"/>
                      </a:lnTo>
                      <a:lnTo>
                        <a:pt x="220" y="95"/>
                      </a:lnTo>
                      <a:lnTo>
                        <a:pt x="221" y="94"/>
                      </a:lnTo>
                      <a:lnTo>
                        <a:pt x="222" y="94"/>
                      </a:lnTo>
                      <a:lnTo>
                        <a:pt x="223" y="93"/>
                      </a:lnTo>
                      <a:lnTo>
                        <a:pt x="224" y="93"/>
                      </a:lnTo>
                      <a:lnTo>
                        <a:pt x="226" y="93"/>
                      </a:lnTo>
                      <a:lnTo>
                        <a:pt x="227" y="93"/>
                      </a:lnTo>
                      <a:lnTo>
                        <a:pt x="228" y="92"/>
                      </a:lnTo>
                      <a:lnTo>
                        <a:pt x="229" y="92"/>
                      </a:lnTo>
                      <a:lnTo>
                        <a:pt x="230" y="92"/>
                      </a:lnTo>
                      <a:lnTo>
                        <a:pt x="233" y="92"/>
                      </a:lnTo>
                      <a:lnTo>
                        <a:pt x="234" y="92"/>
                      </a:lnTo>
                      <a:lnTo>
                        <a:pt x="235" y="93"/>
                      </a:lnTo>
                      <a:lnTo>
                        <a:pt x="238" y="93"/>
                      </a:lnTo>
                      <a:lnTo>
                        <a:pt x="239" y="93"/>
                      </a:lnTo>
                      <a:lnTo>
                        <a:pt x="241" y="94"/>
                      </a:lnTo>
                      <a:lnTo>
                        <a:pt x="242" y="94"/>
                      </a:lnTo>
                      <a:lnTo>
                        <a:pt x="244" y="94"/>
                      </a:lnTo>
                      <a:lnTo>
                        <a:pt x="245" y="95"/>
                      </a:lnTo>
                      <a:lnTo>
                        <a:pt x="246" y="97"/>
                      </a:lnTo>
                      <a:lnTo>
                        <a:pt x="247" y="97"/>
                      </a:lnTo>
                      <a:lnTo>
                        <a:pt x="248" y="98"/>
                      </a:lnTo>
                      <a:lnTo>
                        <a:pt x="250" y="99"/>
                      </a:lnTo>
                      <a:lnTo>
                        <a:pt x="252" y="100"/>
                      </a:lnTo>
                      <a:lnTo>
                        <a:pt x="252" y="101"/>
                      </a:lnTo>
                      <a:lnTo>
                        <a:pt x="253" y="103"/>
                      </a:lnTo>
                      <a:lnTo>
                        <a:pt x="254" y="103"/>
                      </a:lnTo>
                      <a:lnTo>
                        <a:pt x="256" y="104"/>
                      </a:lnTo>
                      <a:lnTo>
                        <a:pt x="256" y="105"/>
                      </a:lnTo>
                      <a:lnTo>
                        <a:pt x="257" y="106"/>
                      </a:lnTo>
                      <a:lnTo>
                        <a:pt x="258" y="107"/>
                      </a:lnTo>
                      <a:lnTo>
                        <a:pt x="258" y="109"/>
                      </a:lnTo>
                      <a:lnTo>
                        <a:pt x="258" y="110"/>
                      </a:lnTo>
                      <a:lnTo>
                        <a:pt x="259" y="111"/>
                      </a:lnTo>
                      <a:lnTo>
                        <a:pt x="260" y="113"/>
                      </a:lnTo>
                      <a:lnTo>
                        <a:pt x="260" y="115"/>
                      </a:lnTo>
                      <a:lnTo>
                        <a:pt x="260" y="116"/>
                      </a:lnTo>
                      <a:lnTo>
                        <a:pt x="262" y="117"/>
                      </a:lnTo>
                      <a:lnTo>
                        <a:pt x="262" y="118"/>
                      </a:lnTo>
                      <a:lnTo>
                        <a:pt x="262" y="121"/>
                      </a:lnTo>
                      <a:lnTo>
                        <a:pt x="263" y="122"/>
                      </a:lnTo>
                      <a:lnTo>
                        <a:pt x="263" y="123"/>
                      </a:lnTo>
                      <a:lnTo>
                        <a:pt x="263" y="125"/>
                      </a:lnTo>
                      <a:lnTo>
                        <a:pt x="263" y="127"/>
                      </a:lnTo>
                      <a:lnTo>
                        <a:pt x="263" y="129"/>
                      </a:lnTo>
                      <a:lnTo>
                        <a:pt x="263" y="130"/>
                      </a:lnTo>
                      <a:lnTo>
                        <a:pt x="263" y="133"/>
                      </a:lnTo>
                      <a:lnTo>
                        <a:pt x="263" y="134"/>
                      </a:lnTo>
                      <a:lnTo>
                        <a:pt x="263" y="136"/>
                      </a:lnTo>
                      <a:lnTo>
                        <a:pt x="263" y="137"/>
                      </a:lnTo>
                      <a:lnTo>
                        <a:pt x="263" y="140"/>
                      </a:lnTo>
                      <a:lnTo>
                        <a:pt x="263" y="141"/>
                      </a:lnTo>
                      <a:lnTo>
                        <a:pt x="262" y="143"/>
                      </a:lnTo>
                      <a:lnTo>
                        <a:pt x="262" y="145"/>
                      </a:lnTo>
                      <a:lnTo>
                        <a:pt x="260" y="146"/>
                      </a:lnTo>
                      <a:lnTo>
                        <a:pt x="260" y="147"/>
                      </a:lnTo>
                      <a:lnTo>
                        <a:pt x="260" y="148"/>
                      </a:lnTo>
                      <a:lnTo>
                        <a:pt x="259" y="149"/>
                      </a:lnTo>
                      <a:lnTo>
                        <a:pt x="259" y="151"/>
                      </a:lnTo>
                      <a:lnTo>
                        <a:pt x="258" y="152"/>
                      </a:lnTo>
                      <a:lnTo>
                        <a:pt x="257" y="152"/>
                      </a:lnTo>
                      <a:lnTo>
                        <a:pt x="257" y="153"/>
                      </a:lnTo>
                      <a:lnTo>
                        <a:pt x="256" y="154"/>
                      </a:lnTo>
                      <a:lnTo>
                        <a:pt x="254" y="154"/>
                      </a:lnTo>
                      <a:lnTo>
                        <a:pt x="253" y="155"/>
                      </a:lnTo>
                      <a:lnTo>
                        <a:pt x="252" y="157"/>
                      </a:lnTo>
                      <a:lnTo>
                        <a:pt x="251" y="157"/>
                      </a:lnTo>
                      <a:lnTo>
                        <a:pt x="250" y="157"/>
                      </a:lnTo>
                      <a:lnTo>
                        <a:pt x="248" y="157"/>
                      </a:lnTo>
                      <a:lnTo>
                        <a:pt x="247" y="157"/>
                      </a:lnTo>
                      <a:lnTo>
                        <a:pt x="245" y="157"/>
                      </a:lnTo>
                      <a:lnTo>
                        <a:pt x="244" y="157"/>
                      </a:lnTo>
                      <a:lnTo>
                        <a:pt x="242" y="157"/>
                      </a:lnTo>
                      <a:lnTo>
                        <a:pt x="241" y="157"/>
                      </a:lnTo>
                      <a:lnTo>
                        <a:pt x="240" y="157"/>
                      </a:lnTo>
                      <a:lnTo>
                        <a:pt x="239" y="157"/>
                      </a:lnTo>
                      <a:lnTo>
                        <a:pt x="236" y="155"/>
                      </a:lnTo>
                      <a:lnTo>
                        <a:pt x="235" y="155"/>
                      </a:lnTo>
                      <a:lnTo>
                        <a:pt x="234" y="154"/>
                      </a:lnTo>
                      <a:lnTo>
                        <a:pt x="233" y="154"/>
                      </a:lnTo>
                      <a:lnTo>
                        <a:pt x="230" y="153"/>
                      </a:lnTo>
                      <a:lnTo>
                        <a:pt x="229" y="152"/>
                      </a:lnTo>
                      <a:lnTo>
                        <a:pt x="228" y="152"/>
                      </a:lnTo>
                      <a:lnTo>
                        <a:pt x="227" y="151"/>
                      </a:lnTo>
                      <a:lnTo>
                        <a:pt x="226" y="151"/>
                      </a:lnTo>
                      <a:lnTo>
                        <a:pt x="224" y="149"/>
                      </a:lnTo>
                      <a:lnTo>
                        <a:pt x="224" y="148"/>
                      </a:lnTo>
                      <a:lnTo>
                        <a:pt x="223" y="147"/>
                      </a:lnTo>
                      <a:lnTo>
                        <a:pt x="222" y="146"/>
                      </a:lnTo>
                      <a:lnTo>
                        <a:pt x="221" y="146"/>
                      </a:lnTo>
                      <a:lnTo>
                        <a:pt x="220" y="143"/>
                      </a:lnTo>
                      <a:lnTo>
                        <a:pt x="218" y="142"/>
                      </a:lnTo>
                      <a:close/>
                      <a:moveTo>
                        <a:pt x="218" y="117"/>
                      </a:moveTo>
                      <a:lnTo>
                        <a:pt x="218" y="122"/>
                      </a:lnTo>
                      <a:lnTo>
                        <a:pt x="218" y="123"/>
                      </a:lnTo>
                      <a:lnTo>
                        <a:pt x="218" y="125"/>
                      </a:lnTo>
                      <a:lnTo>
                        <a:pt x="218" y="127"/>
                      </a:lnTo>
                      <a:lnTo>
                        <a:pt x="220" y="128"/>
                      </a:lnTo>
                      <a:lnTo>
                        <a:pt x="220" y="129"/>
                      </a:lnTo>
                      <a:lnTo>
                        <a:pt x="220" y="130"/>
                      </a:lnTo>
                      <a:lnTo>
                        <a:pt x="220" y="131"/>
                      </a:lnTo>
                      <a:lnTo>
                        <a:pt x="221" y="131"/>
                      </a:lnTo>
                      <a:lnTo>
                        <a:pt x="221" y="133"/>
                      </a:lnTo>
                      <a:lnTo>
                        <a:pt x="222" y="133"/>
                      </a:lnTo>
                      <a:lnTo>
                        <a:pt x="222" y="134"/>
                      </a:lnTo>
                      <a:lnTo>
                        <a:pt x="222" y="135"/>
                      </a:lnTo>
                      <a:lnTo>
                        <a:pt x="223" y="135"/>
                      </a:lnTo>
                      <a:lnTo>
                        <a:pt x="223" y="136"/>
                      </a:lnTo>
                      <a:lnTo>
                        <a:pt x="224" y="136"/>
                      </a:lnTo>
                      <a:lnTo>
                        <a:pt x="224" y="137"/>
                      </a:lnTo>
                      <a:lnTo>
                        <a:pt x="226" y="137"/>
                      </a:lnTo>
                      <a:lnTo>
                        <a:pt x="227" y="137"/>
                      </a:lnTo>
                      <a:lnTo>
                        <a:pt x="227" y="139"/>
                      </a:lnTo>
                      <a:lnTo>
                        <a:pt x="228" y="139"/>
                      </a:lnTo>
                      <a:lnTo>
                        <a:pt x="229" y="140"/>
                      </a:lnTo>
                      <a:lnTo>
                        <a:pt x="230" y="140"/>
                      </a:lnTo>
                      <a:lnTo>
                        <a:pt x="232" y="140"/>
                      </a:lnTo>
                      <a:lnTo>
                        <a:pt x="233" y="140"/>
                      </a:lnTo>
                      <a:lnTo>
                        <a:pt x="233" y="141"/>
                      </a:lnTo>
                      <a:lnTo>
                        <a:pt x="234" y="141"/>
                      </a:lnTo>
                      <a:lnTo>
                        <a:pt x="235" y="141"/>
                      </a:lnTo>
                      <a:lnTo>
                        <a:pt x="236" y="141"/>
                      </a:lnTo>
                      <a:lnTo>
                        <a:pt x="236" y="140"/>
                      </a:lnTo>
                      <a:lnTo>
                        <a:pt x="238" y="140"/>
                      </a:lnTo>
                      <a:lnTo>
                        <a:pt x="239" y="140"/>
                      </a:lnTo>
                      <a:lnTo>
                        <a:pt x="240" y="139"/>
                      </a:lnTo>
                      <a:lnTo>
                        <a:pt x="241" y="139"/>
                      </a:lnTo>
                      <a:lnTo>
                        <a:pt x="241" y="137"/>
                      </a:lnTo>
                      <a:lnTo>
                        <a:pt x="241" y="136"/>
                      </a:lnTo>
                      <a:lnTo>
                        <a:pt x="242" y="136"/>
                      </a:lnTo>
                      <a:lnTo>
                        <a:pt x="242" y="135"/>
                      </a:lnTo>
                      <a:lnTo>
                        <a:pt x="242" y="134"/>
                      </a:lnTo>
                      <a:lnTo>
                        <a:pt x="244" y="133"/>
                      </a:lnTo>
                      <a:lnTo>
                        <a:pt x="244" y="131"/>
                      </a:lnTo>
                      <a:lnTo>
                        <a:pt x="244" y="130"/>
                      </a:lnTo>
                      <a:lnTo>
                        <a:pt x="244" y="129"/>
                      </a:lnTo>
                      <a:lnTo>
                        <a:pt x="244" y="128"/>
                      </a:lnTo>
                      <a:lnTo>
                        <a:pt x="244" y="125"/>
                      </a:lnTo>
                      <a:lnTo>
                        <a:pt x="244" y="123"/>
                      </a:lnTo>
                      <a:lnTo>
                        <a:pt x="244" y="122"/>
                      </a:lnTo>
                      <a:lnTo>
                        <a:pt x="244" y="119"/>
                      </a:lnTo>
                      <a:lnTo>
                        <a:pt x="244" y="118"/>
                      </a:lnTo>
                      <a:lnTo>
                        <a:pt x="242" y="116"/>
                      </a:lnTo>
                      <a:lnTo>
                        <a:pt x="242" y="115"/>
                      </a:lnTo>
                      <a:lnTo>
                        <a:pt x="241" y="115"/>
                      </a:lnTo>
                      <a:lnTo>
                        <a:pt x="241" y="113"/>
                      </a:lnTo>
                      <a:lnTo>
                        <a:pt x="241" y="112"/>
                      </a:lnTo>
                      <a:lnTo>
                        <a:pt x="240" y="111"/>
                      </a:lnTo>
                      <a:lnTo>
                        <a:pt x="239" y="111"/>
                      </a:lnTo>
                      <a:lnTo>
                        <a:pt x="239" y="110"/>
                      </a:lnTo>
                      <a:lnTo>
                        <a:pt x="239" y="109"/>
                      </a:lnTo>
                      <a:lnTo>
                        <a:pt x="238" y="109"/>
                      </a:lnTo>
                      <a:lnTo>
                        <a:pt x="236" y="107"/>
                      </a:lnTo>
                      <a:lnTo>
                        <a:pt x="235" y="107"/>
                      </a:lnTo>
                      <a:lnTo>
                        <a:pt x="234" y="106"/>
                      </a:lnTo>
                      <a:lnTo>
                        <a:pt x="233" y="105"/>
                      </a:lnTo>
                      <a:lnTo>
                        <a:pt x="232" y="105"/>
                      </a:lnTo>
                      <a:lnTo>
                        <a:pt x="230" y="105"/>
                      </a:lnTo>
                      <a:lnTo>
                        <a:pt x="229" y="105"/>
                      </a:lnTo>
                      <a:lnTo>
                        <a:pt x="228" y="105"/>
                      </a:lnTo>
                      <a:lnTo>
                        <a:pt x="227" y="105"/>
                      </a:lnTo>
                      <a:lnTo>
                        <a:pt x="226" y="105"/>
                      </a:lnTo>
                      <a:lnTo>
                        <a:pt x="224" y="105"/>
                      </a:lnTo>
                      <a:lnTo>
                        <a:pt x="223" y="105"/>
                      </a:lnTo>
                      <a:lnTo>
                        <a:pt x="222" y="105"/>
                      </a:lnTo>
                      <a:lnTo>
                        <a:pt x="222" y="106"/>
                      </a:lnTo>
                      <a:lnTo>
                        <a:pt x="221" y="107"/>
                      </a:lnTo>
                      <a:lnTo>
                        <a:pt x="220" y="109"/>
                      </a:lnTo>
                      <a:lnTo>
                        <a:pt x="220" y="110"/>
                      </a:lnTo>
                      <a:lnTo>
                        <a:pt x="220" y="111"/>
                      </a:lnTo>
                      <a:lnTo>
                        <a:pt x="218" y="112"/>
                      </a:lnTo>
                      <a:lnTo>
                        <a:pt x="218" y="113"/>
                      </a:lnTo>
                      <a:lnTo>
                        <a:pt x="218" y="116"/>
                      </a:lnTo>
                      <a:lnTo>
                        <a:pt x="21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66" name="Freeform 351"/>
                <p:cNvSpPr>
                  <a:spLocks noEditPoints="1"/>
                </p:cNvSpPr>
                <p:nvPr/>
              </p:nvSpPr>
              <p:spPr bwMode="auto">
                <a:xfrm>
                  <a:off x="8685213" y="3430588"/>
                  <a:ext cx="290513" cy="269875"/>
                </a:xfrm>
                <a:custGeom>
                  <a:avLst/>
                  <a:gdLst>
                    <a:gd name="T0" fmla="*/ 40103458 w 367"/>
                    <a:gd name="T1" fmla="*/ 23801232 h 341"/>
                    <a:gd name="T2" fmla="*/ 66420615 w 367"/>
                    <a:gd name="T3" fmla="*/ 4384479 h 341"/>
                    <a:gd name="T4" fmla="*/ 104644064 w 367"/>
                    <a:gd name="T5" fmla="*/ 626015 h 341"/>
                    <a:gd name="T6" fmla="*/ 129081978 w 367"/>
                    <a:gd name="T7" fmla="*/ 6263315 h 341"/>
                    <a:gd name="T8" fmla="*/ 138481297 w 367"/>
                    <a:gd name="T9" fmla="*/ 6263315 h 341"/>
                    <a:gd name="T10" fmla="*/ 156652998 w 367"/>
                    <a:gd name="T11" fmla="*/ 4384479 h 341"/>
                    <a:gd name="T12" fmla="*/ 181090912 w 367"/>
                    <a:gd name="T13" fmla="*/ 6890123 h 341"/>
                    <a:gd name="T14" fmla="*/ 205528825 w 367"/>
                    <a:gd name="T15" fmla="*/ 15659082 h 341"/>
                    <a:gd name="T16" fmla="*/ 221194407 w 367"/>
                    <a:gd name="T17" fmla="*/ 32570194 h 341"/>
                    <a:gd name="T18" fmla="*/ 226833682 w 367"/>
                    <a:gd name="T19" fmla="*/ 53239774 h 341"/>
                    <a:gd name="T20" fmla="*/ 223700576 w 367"/>
                    <a:gd name="T21" fmla="*/ 74535358 h 341"/>
                    <a:gd name="T22" fmla="*/ 219941323 w 367"/>
                    <a:gd name="T23" fmla="*/ 91447254 h 341"/>
                    <a:gd name="T24" fmla="*/ 226833682 w 367"/>
                    <a:gd name="T25" fmla="*/ 110237220 h 341"/>
                    <a:gd name="T26" fmla="*/ 229966789 w 367"/>
                    <a:gd name="T27" fmla="*/ 131533595 h 341"/>
                    <a:gd name="T28" fmla="*/ 224327514 w 367"/>
                    <a:gd name="T29" fmla="*/ 149697522 h 341"/>
                    <a:gd name="T30" fmla="*/ 146000594 w 367"/>
                    <a:gd name="T31" fmla="*/ 125269490 h 341"/>
                    <a:gd name="T32" fmla="*/ 83966170 w 367"/>
                    <a:gd name="T33" fmla="*/ 112742862 h 341"/>
                    <a:gd name="T34" fmla="*/ 91485467 w 367"/>
                    <a:gd name="T35" fmla="*/ 134038446 h 341"/>
                    <a:gd name="T36" fmla="*/ 104644064 w 367"/>
                    <a:gd name="T37" fmla="*/ 150950343 h 341"/>
                    <a:gd name="T38" fmla="*/ 124695787 w 367"/>
                    <a:gd name="T39" fmla="*/ 162224149 h 341"/>
                    <a:gd name="T40" fmla="*/ 142241341 w 367"/>
                    <a:gd name="T41" fmla="*/ 165982612 h 341"/>
                    <a:gd name="T42" fmla="*/ 156652998 w 367"/>
                    <a:gd name="T43" fmla="*/ 162224149 h 341"/>
                    <a:gd name="T44" fmla="*/ 167932339 w 367"/>
                    <a:gd name="T45" fmla="*/ 154708014 h 341"/>
                    <a:gd name="T46" fmla="*/ 209288919 w 367"/>
                    <a:gd name="T47" fmla="*/ 194794330 h 341"/>
                    <a:gd name="T48" fmla="*/ 179210889 w 367"/>
                    <a:gd name="T49" fmla="*/ 211079470 h 341"/>
                    <a:gd name="T50" fmla="*/ 136601275 w 367"/>
                    <a:gd name="T51" fmla="*/ 211079470 h 341"/>
                    <a:gd name="T52" fmla="*/ 102764808 w 367"/>
                    <a:gd name="T53" fmla="*/ 198552793 h 341"/>
                    <a:gd name="T54" fmla="*/ 82086147 w 367"/>
                    <a:gd name="T55" fmla="*/ 185399360 h 341"/>
                    <a:gd name="T56" fmla="*/ 59528256 w 367"/>
                    <a:gd name="T57" fmla="*/ 187905002 h 341"/>
                    <a:gd name="T58" fmla="*/ 31957223 w 367"/>
                    <a:gd name="T59" fmla="*/ 184146539 h 341"/>
                    <a:gd name="T60" fmla="*/ 9399322 w 367"/>
                    <a:gd name="T61" fmla="*/ 169740284 h 341"/>
                    <a:gd name="T62" fmla="*/ 0 w 367"/>
                    <a:gd name="T63" fmla="*/ 149697522 h 341"/>
                    <a:gd name="T64" fmla="*/ 626938 w 367"/>
                    <a:gd name="T65" fmla="*/ 129027953 h 341"/>
                    <a:gd name="T66" fmla="*/ 5639277 w 367"/>
                    <a:gd name="T67" fmla="*/ 109611206 h 341"/>
                    <a:gd name="T68" fmla="*/ 16918623 w 367"/>
                    <a:gd name="T69" fmla="*/ 85809956 h 341"/>
                    <a:gd name="T70" fmla="*/ 36343414 w 367"/>
                    <a:gd name="T71" fmla="*/ 58877073 h 341"/>
                    <a:gd name="T72" fmla="*/ 59528256 w 367"/>
                    <a:gd name="T73" fmla="*/ 36954671 h 341"/>
                    <a:gd name="T74" fmla="*/ 74566850 w 367"/>
                    <a:gd name="T75" fmla="*/ 27559701 h 341"/>
                    <a:gd name="T76" fmla="*/ 64541385 w 367"/>
                    <a:gd name="T77" fmla="*/ 30064551 h 341"/>
                    <a:gd name="T78" fmla="*/ 48248902 w 367"/>
                    <a:gd name="T79" fmla="*/ 37580686 h 341"/>
                    <a:gd name="T80" fmla="*/ 220567469 w 367"/>
                    <a:gd name="T81" fmla="*/ 52612968 h 341"/>
                    <a:gd name="T82" fmla="*/ 209288919 w 367"/>
                    <a:gd name="T83" fmla="*/ 33196208 h 341"/>
                    <a:gd name="T84" fmla="*/ 188610209 w 367"/>
                    <a:gd name="T85" fmla="*/ 23801232 h 341"/>
                    <a:gd name="T86" fmla="*/ 166679255 w 367"/>
                    <a:gd name="T87" fmla="*/ 23175217 h 341"/>
                    <a:gd name="T88" fmla="*/ 181717850 w 367"/>
                    <a:gd name="T89" fmla="*/ 36954671 h 341"/>
                    <a:gd name="T90" fmla="*/ 197382590 w 367"/>
                    <a:gd name="T91" fmla="*/ 53865789 h 341"/>
                    <a:gd name="T92" fmla="*/ 211168150 w 367"/>
                    <a:gd name="T93" fmla="*/ 72030507 h 341"/>
                    <a:gd name="T94" fmla="*/ 217434363 w 367"/>
                    <a:gd name="T95" fmla="*/ 68272044 h 341"/>
                    <a:gd name="T96" fmla="*/ 220567469 w 367"/>
                    <a:gd name="T97" fmla="*/ 56997446 h 341"/>
                    <a:gd name="T98" fmla="*/ 164799233 w 367"/>
                    <a:gd name="T99" fmla="*/ 82051492 h 341"/>
                    <a:gd name="T100" fmla="*/ 130962000 w 367"/>
                    <a:gd name="T101" fmla="*/ 53239774 h 341"/>
                    <a:gd name="T102" fmla="*/ 94618573 w 367"/>
                    <a:gd name="T103" fmla="*/ 55118610 h 341"/>
                    <a:gd name="T104" fmla="*/ 19424791 w 367"/>
                    <a:gd name="T105" fmla="*/ 158466477 h 341"/>
                    <a:gd name="T106" fmla="*/ 33210308 w 367"/>
                    <a:gd name="T107" fmla="*/ 174124762 h 341"/>
                    <a:gd name="T108" fmla="*/ 54515127 w 367"/>
                    <a:gd name="T109" fmla="*/ 180388867 h 341"/>
                    <a:gd name="T110" fmla="*/ 73313766 w 367"/>
                    <a:gd name="T111" fmla="*/ 177883225 h 341"/>
                    <a:gd name="T112" fmla="*/ 55768212 w 367"/>
                    <a:gd name="T113" fmla="*/ 159092492 h 341"/>
                    <a:gd name="T114" fmla="*/ 41982689 w 367"/>
                    <a:gd name="T115" fmla="*/ 139049730 h 341"/>
                    <a:gd name="T116" fmla="*/ 30704139 w 367"/>
                    <a:gd name="T117" fmla="*/ 116501326 h 341"/>
                    <a:gd name="T118" fmla="*/ 21304813 w 367"/>
                    <a:gd name="T119" fmla="*/ 127775132 h 341"/>
                    <a:gd name="T120" fmla="*/ 17544769 w 367"/>
                    <a:gd name="T121" fmla="*/ 142181387 h 34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67"/>
                    <a:gd name="T184" fmla="*/ 0 h 341"/>
                    <a:gd name="T185" fmla="*/ 367 w 367"/>
                    <a:gd name="T186" fmla="*/ 341 h 34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67" h="341">
                      <a:moveTo>
                        <a:pt x="40" y="84"/>
                      </a:moveTo>
                      <a:lnTo>
                        <a:pt x="41" y="78"/>
                      </a:lnTo>
                      <a:lnTo>
                        <a:pt x="44" y="72"/>
                      </a:lnTo>
                      <a:lnTo>
                        <a:pt x="46" y="67"/>
                      </a:lnTo>
                      <a:lnTo>
                        <a:pt x="49" y="61"/>
                      </a:lnTo>
                      <a:lnTo>
                        <a:pt x="51" y="56"/>
                      </a:lnTo>
                      <a:lnTo>
                        <a:pt x="55" y="52"/>
                      </a:lnTo>
                      <a:lnTo>
                        <a:pt x="57" y="47"/>
                      </a:lnTo>
                      <a:lnTo>
                        <a:pt x="61" y="42"/>
                      </a:lnTo>
                      <a:lnTo>
                        <a:pt x="64" y="38"/>
                      </a:lnTo>
                      <a:lnTo>
                        <a:pt x="67" y="35"/>
                      </a:lnTo>
                      <a:lnTo>
                        <a:pt x="70" y="30"/>
                      </a:lnTo>
                      <a:lnTo>
                        <a:pt x="75" y="26"/>
                      </a:lnTo>
                      <a:lnTo>
                        <a:pt x="79" y="23"/>
                      </a:lnTo>
                      <a:lnTo>
                        <a:pt x="82" y="20"/>
                      </a:lnTo>
                      <a:lnTo>
                        <a:pt x="87" y="17"/>
                      </a:lnTo>
                      <a:lnTo>
                        <a:pt x="92" y="14"/>
                      </a:lnTo>
                      <a:lnTo>
                        <a:pt x="95" y="12"/>
                      </a:lnTo>
                      <a:lnTo>
                        <a:pt x="100" y="10"/>
                      </a:lnTo>
                      <a:lnTo>
                        <a:pt x="106" y="7"/>
                      </a:lnTo>
                      <a:lnTo>
                        <a:pt x="111" y="5"/>
                      </a:lnTo>
                      <a:lnTo>
                        <a:pt x="117" y="4"/>
                      </a:lnTo>
                      <a:lnTo>
                        <a:pt x="122" y="2"/>
                      </a:lnTo>
                      <a:lnTo>
                        <a:pt x="128" y="1"/>
                      </a:lnTo>
                      <a:lnTo>
                        <a:pt x="134" y="1"/>
                      </a:lnTo>
                      <a:lnTo>
                        <a:pt x="140" y="0"/>
                      </a:lnTo>
                      <a:lnTo>
                        <a:pt x="147" y="0"/>
                      </a:lnTo>
                      <a:lnTo>
                        <a:pt x="153" y="0"/>
                      </a:lnTo>
                      <a:lnTo>
                        <a:pt x="160" y="0"/>
                      </a:lnTo>
                      <a:lnTo>
                        <a:pt x="167" y="1"/>
                      </a:lnTo>
                      <a:lnTo>
                        <a:pt x="175" y="2"/>
                      </a:lnTo>
                      <a:lnTo>
                        <a:pt x="182" y="4"/>
                      </a:lnTo>
                      <a:lnTo>
                        <a:pt x="189" y="5"/>
                      </a:lnTo>
                      <a:lnTo>
                        <a:pt x="191" y="6"/>
                      </a:lnTo>
                      <a:lnTo>
                        <a:pt x="194" y="6"/>
                      </a:lnTo>
                      <a:lnTo>
                        <a:pt x="196" y="7"/>
                      </a:lnTo>
                      <a:lnTo>
                        <a:pt x="200" y="8"/>
                      </a:lnTo>
                      <a:lnTo>
                        <a:pt x="202" y="8"/>
                      </a:lnTo>
                      <a:lnTo>
                        <a:pt x="205" y="10"/>
                      </a:lnTo>
                      <a:lnTo>
                        <a:pt x="206" y="10"/>
                      </a:lnTo>
                      <a:lnTo>
                        <a:pt x="207" y="10"/>
                      </a:lnTo>
                      <a:lnTo>
                        <a:pt x="208" y="10"/>
                      </a:lnTo>
                      <a:lnTo>
                        <a:pt x="209" y="10"/>
                      </a:lnTo>
                      <a:lnTo>
                        <a:pt x="211" y="10"/>
                      </a:lnTo>
                      <a:lnTo>
                        <a:pt x="212" y="10"/>
                      </a:lnTo>
                      <a:lnTo>
                        <a:pt x="213" y="10"/>
                      </a:lnTo>
                      <a:lnTo>
                        <a:pt x="214" y="10"/>
                      </a:lnTo>
                      <a:lnTo>
                        <a:pt x="217" y="10"/>
                      </a:lnTo>
                      <a:lnTo>
                        <a:pt x="219" y="10"/>
                      </a:lnTo>
                      <a:lnTo>
                        <a:pt x="221" y="10"/>
                      </a:lnTo>
                      <a:lnTo>
                        <a:pt x="224" y="10"/>
                      </a:lnTo>
                      <a:lnTo>
                        <a:pt x="226" y="8"/>
                      </a:lnTo>
                      <a:lnTo>
                        <a:pt x="229" y="8"/>
                      </a:lnTo>
                      <a:lnTo>
                        <a:pt x="231" y="8"/>
                      </a:lnTo>
                      <a:lnTo>
                        <a:pt x="235" y="8"/>
                      </a:lnTo>
                      <a:lnTo>
                        <a:pt x="237" y="8"/>
                      </a:lnTo>
                      <a:lnTo>
                        <a:pt x="241" y="8"/>
                      </a:lnTo>
                      <a:lnTo>
                        <a:pt x="243" y="8"/>
                      </a:lnTo>
                      <a:lnTo>
                        <a:pt x="247" y="8"/>
                      </a:lnTo>
                      <a:lnTo>
                        <a:pt x="250" y="7"/>
                      </a:lnTo>
                      <a:lnTo>
                        <a:pt x="254" y="8"/>
                      </a:lnTo>
                      <a:lnTo>
                        <a:pt x="257" y="8"/>
                      </a:lnTo>
                      <a:lnTo>
                        <a:pt x="261" y="8"/>
                      </a:lnTo>
                      <a:lnTo>
                        <a:pt x="265" y="8"/>
                      </a:lnTo>
                      <a:lnTo>
                        <a:pt x="269" y="8"/>
                      </a:lnTo>
                      <a:lnTo>
                        <a:pt x="273" y="8"/>
                      </a:lnTo>
                      <a:lnTo>
                        <a:pt x="277" y="10"/>
                      </a:lnTo>
                      <a:lnTo>
                        <a:pt x="281" y="10"/>
                      </a:lnTo>
                      <a:lnTo>
                        <a:pt x="285" y="10"/>
                      </a:lnTo>
                      <a:lnTo>
                        <a:pt x="289" y="11"/>
                      </a:lnTo>
                      <a:lnTo>
                        <a:pt x="293" y="12"/>
                      </a:lnTo>
                      <a:lnTo>
                        <a:pt x="297" y="13"/>
                      </a:lnTo>
                      <a:lnTo>
                        <a:pt x="301" y="14"/>
                      </a:lnTo>
                      <a:lnTo>
                        <a:pt x="305" y="16"/>
                      </a:lnTo>
                      <a:lnTo>
                        <a:pt x="309" y="16"/>
                      </a:lnTo>
                      <a:lnTo>
                        <a:pt x="313" y="18"/>
                      </a:lnTo>
                      <a:lnTo>
                        <a:pt x="316" y="19"/>
                      </a:lnTo>
                      <a:lnTo>
                        <a:pt x="320" y="22"/>
                      </a:lnTo>
                      <a:lnTo>
                        <a:pt x="323" y="23"/>
                      </a:lnTo>
                      <a:lnTo>
                        <a:pt x="328" y="25"/>
                      </a:lnTo>
                      <a:lnTo>
                        <a:pt x="331" y="28"/>
                      </a:lnTo>
                      <a:lnTo>
                        <a:pt x="334" y="30"/>
                      </a:lnTo>
                      <a:lnTo>
                        <a:pt x="338" y="32"/>
                      </a:lnTo>
                      <a:lnTo>
                        <a:pt x="340" y="35"/>
                      </a:lnTo>
                      <a:lnTo>
                        <a:pt x="343" y="37"/>
                      </a:lnTo>
                      <a:lnTo>
                        <a:pt x="345" y="41"/>
                      </a:lnTo>
                      <a:lnTo>
                        <a:pt x="347" y="43"/>
                      </a:lnTo>
                      <a:lnTo>
                        <a:pt x="350" y="46"/>
                      </a:lnTo>
                      <a:lnTo>
                        <a:pt x="351" y="49"/>
                      </a:lnTo>
                      <a:lnTo>
                        <a:pt x="353" y="52"/>
                      </a:lnTo>
                      <a:lnTo>
                        <a:pt x="355" y="55"/>
                      </a:lnTo>
                      <a:lnTo>
                        <a:pt x="356" y="58"/>
                      </a:lnTo>
                      <a:lnTo>
                        <a:pt x="357" y="61"/>
                      </a:lnTo>
                      <a:lnTo>
                        <a:pt x="358" y="65"/>
                      </a:lnTo>
                      <a:lnTo>
                        <a:pt x="359" y="67"/>
                      </a:lnTo>
                      <a:lnTo>
                        <a:pt x="359" y="71"/>
                      </a:lnTo>
                      <a:lnTo>
                        <a:pt x="361" y="74"/>
                      </a:lnTo>
                      <a:lnTo>
                        <a:pt x="361" y="78"/>
                      </a:lnTo>
                      <a:lnTo>
                        <a:pt x="361" y="82"/>
                      </a:lnTo>
                      <a:lnTo>
                        <a:pt x="362" y="85"/>
                      </a:lnTo>
                      <a:lnTo>
                        <a:pt x="362" y="88"/>
                      </a:lnTo>
                      <a:lnTo>
                        <a:pt x="362" y="91"/>
                      </a:lnTo>
                      <a:lnTo>
                        <a:pt x="361" y="95"/>
                      </a:lnTo>
                      <a:lnTo>
                        <a:pt x="361" y="98"/>
                      </a:lnTo>
                      <a:lnTo>
                        <a:pt x="361" y="102"/>
                      </a:lnTo>
                      <a:lnTo>
                        <a:pt x="361" y="106"/>
                      </a:lnTo>
                      <a:lnTo>
                        <a:pt x="359" y="108"/>
                      </a:lnTo>
                      <a:lnTo>
                        <a:pt x="358" y="112"/>
                      </a:lnTo>
                      <a:lnTo>
                        <a:pt x="358" y="115"/>
                      </a:lnTo>
                      <a:lnTo>
                        <a:pt x="357" y="119"/>
                      </a:lnTo>
                      <a:lnTo>
                        <a:pt x="356" y="121"/>
                      </a:lnTo>
                      <a:lnTo>
                        <a:pt x="355" y="125"/>
                      </a:lnTo>
                      <a:lnTo>
                        <a:pt x="353" y="127"/>
                      </a:lnTo>
                      <a:lnTo>
                        <a:pt x="352" y="130"/>
                      </a:lnTo>
                      <a:lnTo>
                        <a:pt x="351" y="133"/>
                      </a:lnTo>
                      <a:lnTo>
                        <a:pt x="350" y="136"/>
                      </a:lnTo>
                      <a:lnTo>
                        <a:pt x="349" y="138"/>
                      </a:lnTo>
                      <a:lnTo>
                        <a:pt x="350" y="140"/>
                      </a:lnTo>
                      <a:lnTo>
                        <a:pt x="351" y="143"/>
                      </a:lnTo>
                      <a:lnTo>
                        <a:pt x="351" y="146"/>
                      </a:lnTo>
                      <a:lnTo>
                        <a:pt x="353" y="149"/>
                      </a:lnTo>
                      <a:lnTo>
                        <a:pt x="353" y="152"/>
                      </a:lnTo>
                      <a:lnTo>
                        <a:pt x="355" y="155"/>
                      </a:lnTo>
                      <a:lnTo>
                        <a:pt x="356" y="157"/>
                      </a:lnTo>
                      <a:lnTo>
                        <a:pt x="357" y="161"/>
                      </a:lnTo>
                      <a:lnTo>
                        <a:pt x="358" y="163"/>
                      </a:lnTo>
                      <a:lnTo>
                        <a:pt x="359" y="167"/>
                      </a:lnTo>
                      <a:lnTo>
                        <a:pt x="359" y="170"/>
                      </a:lnTo>
                      <a:lnTo>
                        <a:pt x="361" y="174"/>
                      </a:lnTo>
                      <a:lnTo>
                        <a:pt x="362" y="176"/>
                      </a:lnTo>
                      <a:lnTo>
                        <a:pt x="362" y="180"/>
                      </a:lnTo>
                      <a:lnTo>
                        <a:pt x="363" y="182"/>
                      </a:lnTo>
                      <a:lnTo>
                        <a:pt x="363" y="186"/>
                      </a:lnTo>
                      <a:lnTo>
                        <a:pt x="364" y="190"/>
                      </a:lnTo>
                      <a:lnTo>
                        <a:pt x="364" y="193"/>
                      </a:lnTo>
                      <a:lnTo>
                        <a:pt x="365" y="196"/>
                      </a:lnTo>
                      <a:lnTo>
                        <a:pt x="365" y="199"/>
                      </a:lnTo>
                      <a:lnTo>
                        <a:pt x="365" y="203"/>
                      </a:lnTo>
                      <a:lnTo>
                        <a:pt x="367" y="206"/>
                      </a:lnTo>
                      <a:lnTo>
                        <a:pt x="367" y="210"/>
                      </a:lnTo>
                      <a:lnTo>
                        <a:pt x="367" y="212"/>
                      </a:lnTo>
                      <a:lnTo>
                        <a:pt x="367" y="216"/>
                      </a:lnTo>
                      <a:lnTo>
                        <a:pt x="367" y="220"/>
                      </a:lnTo>
                      <a:lnTo>
                        <a:pt x="367" y="223"/>
                      </a:lnTo>
                      <a:lnTo>
                        <a:pt x="367" y="227"/>
                      </a:lnTo>
                      <a:lnTo>
                        <a:pt x="367" y="230"/>
                      </a:lnTo>
                      <a:lnTo>
                        <a:pt x="365" y="234"/>
                      </a:lnTo>
                      <a:lnTo>
                        <a:pt x="365" y="236"/>
                      </a:lnTo>
                      <a:lnTo>
                        <a:pt x="364" y="241"/>
                      </a:lnTo>
                      <a:lnTo>
                        <a:pt x="358" y="239"/>
                      </a:lnTo>
                      <a:lnTo>
                        <a:pt x="351" y="236"/>
                      </a:lnTo>
                      <a:lnTo>
                        <a:pt x="344" y="235"/>
                      </a:lnTo>
                      <a:lnTo>
                        <a:pt x="337" y="233"/>
                      </a:lnTo>
                      <a:lnTo>
                        <a:pt x="322" y="228"/>
                      </a:lnTo>
                      <a:lnTo>
                        <a:pt x="308" y="224"/>
                      </a:lnTo>
                      <a:lnTo>
                        <a:pt x="292" y="220"/>
                      </a:lnTo>
                      <a:lnTo>
                        <a:pt x="278" y="215"/>
                      </a:lnTo>
                      <a:lnTo>
                        <a:pt x="262" y="210"/>
                      </a:lnTo>
                      <a:lnTo>
                        <a:pt x="248" y="205"/>
                      </a:lnTo>
                      <a:lnTo>
                        <a:pt x="233" y="200"/>
                      </a:lnTo>
                      <a:lnTo>
                        <a:pt x="218" y="196"/>
                      </a:lnTo>
                      <a:lnTo>
                        <a:pt x="203" y="192"/>
                      </a:lnTo>
                      <a:lnTo>
                        <a:pt x="189" y="187"/>
                      </a:lnTo>
                      <a:lnTo>
                        <a:pt x="175" y="182"/>
                      </a:lnTo>
                      <a:lnTo>
                        <a:pt x="160" y="178"/>
                      </a:lnTo>
                      <a:lnTo>
                        <a:pt x="146" y="174"/>
                      </a:lnTo>
                      <a:lnTo>
                        <a:pt x="133" y="169"/>
                      </a:lnTo>
                      <a:lnTo>
                        <a:pt x="133" y="173"/>
                      </a:lnTo>
                      <a:lnTo>
                        <a:pt x="133" y="176"/>
                      </a:lnTo>
                      <a:lnTo>
                        <a:pt x="134" y="180"/>
                      </a:lnTo>
                      <a:lnTo>
                        <a:pt x="134" y="184"/>
                      </a:lnTo>
                      <a:lnTo>
                        <a:pt x="135" y="187"/>
                      </a:lnTo>
                      <a:lnTo>
                        <a:pt x="136" y="191"/>
                      </a:lnTo>
                      <a:lnTo>
                        <a:pt x="137" y="194"/>
                      </a:lnTo>
                      <a:lnTo>
                        <a:pt x="139" y="198"/>
                      </a:lnTo>
                      <a:lnTo>
                        <a:pt x="140" y="200"/>
                      </a:lnTo>
                      <a:lnTo>
                        <a:pt x="141" y="204"/>
                      </a:lnTo>
                      <a:lnTo>
                        <a:pt x="142" y="208"/>
                      </a:lnTo>
                      <a:lnTo>
                        <a:pt x="143" y="210"/>
                      </a:lnTo>
                      <a:lnTo>
                        <a:pt x="146" y="214"/>
                      </a:lnTo>
                      <a:lnTo>
                        <a:pt x="147" y="216"/>
                      </a:lnTo>
                      <a:lnTo>
                        <a:pt x="149" y="220"/>
                      </a:lnTo>
                      <a:lnTo>
                        <a:pt x="151" y="223"/>
                      </a:lnTo>
                      <a:lnTo>
                        <a:pt x="153" y="226"/>
                      </a:lnTo>
                      <a:lnTo>
                        <a:pt x="155" y="228"/>
                      </a:lnTo>
                      <a:lnTo>
                        <a:pt x="158" y="230"/>
                      </a:lnTo>
                      <a:lnTo>
                        <a:pt x="160" y="234"/>
                      </a:lnTo>
                      <a:lnTo>
                        <a:pt x="163" y="236"/>
                      </a:lnTo>
                      <a:lnTo>
                        <a:pt x="165" y="239"/>
                      </a:lnTo>
                      <a:lnTo>
                        <a:pt x="167" y="241"/>
                      </a:lnTo>
                      <a:lnTo>
                        <a:pt x="170" y="244"/>
                      </a:lnTo>
                      <a:lnTo>
                        <a:pt x="173" y="246"/>
                      </a:lnTo>
                      <a:lnTo>
                        <a:pt x="176" y="248"/>
                      </a:lnTo>
                      <a:lnTo>
                        <a:pt x="179" y="250"/>
                      </a:lnTo>
                      <a:lnTo>
                        <a:pt x="182" y="252"/>
                      </a:lnTo>
                      <a:lnTo>
                        <a:pt x="185" y="253"/>
                      </a:lnTo>
                      <a:lnTo>
                        <a:pt x="188" y="256"/>
                      </a:lnTo>
                      <a:lnTo>
                        <a:pt x="191" y="257"/>
                      </a:lnTo>
                      <a:lnTo>
                        <a:pt x="195" y="258"/>
                      </a:lnTo>
                      <a:lnTo>
                        <a:pt x="199" y="259"/>
                      </a:lnTo>
                      <a:lnTo>
                        <a:pt x="201" y="262"/>
                      </a:lnTo>
                      <a:lnTo>
                        <a:pt x="205" y="262"/>
                      </a:lnTo>
                      <a:lnTo>
                        <a:pt x="207" y="263"/>
                      </a:lnTo>
                      <a:lnTo>
                        <a:pt x="211" y="264"/>
                      </a:lnTo>
                      <a:lnTo>
                        <a:pt x="213" y="264"/>
                      </a:lnTo>
                      <a:lnTo>
                        <a:pt x="217" y="265"/>
                      </a:lnTo>
                      <a:lnTo>
                        <a:pt x="219" y="265"/>
                      </a:lnTo>
                      <a:lnTo>
                        <a:pt x="221" y="265"/>
                      </a:lnTo>
                      <a:lnTo>
                        <a:pt x="224" y="265"/>
                      </a:lnTo>
                      <a:lnTo>
                        <a:pt x="227" y="265"/>
                      </a:lnTo>
                      <a:lnTo>
                        <a:pt x="230" y="265"/>
                      </a:lnTo>
                      <a:lnTo>
                        <a:pt x="232" y="265"/>
                      </a:lnTo>
                      <a:lnTo>
                        <a:pt x="235" y="265"/>
                      </a:lnTo>
                      <a:lnTo>
                        <a:pt x="237" y="264"/>
                      </a:lnTo>
                      <a:lnTo>
                        <a:pt x="239" y="264"/>
                      </a:lnTo>
                      <a:lnTo>
                        <a:pt x="242" y="263"/>
                      </a:lnTo>
                      <a:lnTo>
                        <a:pt x="244" y="263"/>
                      </a:lnTo>
                      <a:lnTo>
                        <a:pt x="245" y="262"/>
                      </a:lnTo>
                      <a:lnTo>
                        <a:pt x="248" y="260"/>
                      </a:lnTo>
                      <a:lnTo>
                        <a:pt x="250" y="259"/>
                      </a:lnTo>
                      <a:lnTo>
                        <a:pt x="253" y="259"/>
                      </a:lnTo>
                      <a:lnTo>
                        <a:pt x="254" y="258"/>
                      </a:lnTo>
                      <a:lnTo>
                        <a:pt x="256" y="257"/>
                      </a:lnTo>
                      <a:lnTo>
                        <a:pt x="257" y="256"/>
                      </a:lnTo>
                      <a:lnTo>
                        <a:pt x="260" y="253"/>
                      </a:lnTo>
                      <a:lnTo>
                        <a:pt x="262" y="252"/>
                      </a:lnTo>
                      <a:lnTo>
                        <a:pt x="263" y="251"/>
                      </a:lnTo>
                      <a:lnTo>
                        <a:pt x="265" y="250"/>
                      </a:lnTo>
                      <a:lnTo>
                        <a:pt x="266" y="248"/>
                      </a:lnTo>
                      <a:lnTo>
                        <a:pt x="268" y="247"/>
                      </a:lnTo>
                      <a:lnTo>
                        <a:pt x="269" y="245"/>
                      </a:lnTo>
                      <a:lnTo>
                        <a:pt x="358" y="272"/>
                      </a:lnTo>
                      <a:lnTo>
                        <a:pt x="356" y="278"/>
                      </a:lnTo>
                      <a:lnTo>
                        <a:pt x="353" y="283"/>
                      </a:lnTo>
                      <a:lnTo>
                        <a:pt x="351" y="288"/>
                      </a:lnTo>
                      <a:lnTo>
                        <a:pt x="349" y="293"/>
                      </a:lnTo>
                      <a:lnTo>
                        <a:pt x="345" y="298"/>
                      </a:lnTo>
                      <a:lnTo>
                        <a:pt x="341" y="302"/>
                      </a:lnTo>
                      <a:lnTo>
                        <a:pt x="339" y="306"/>
                      </a:lnTo>
                      <a:lnTo>
                        <a:pt x="334" y="311"/>
                      </a:lnTo>
                      <a:lnTo>
                        <a:pt x="331" y="314"/>
                      </a:lnTo>
                      <a:lnTo>
                        <a:pt x="326" y="318"/>
                      </a:lnTo>
                      <a:lnTo>
                        <a:pt x="322" y="320"/>
                      </a:lnTo>
                      <a:lnTo>
                        <a:pt x="317" y="324"/>
                      </a:lnTo>
                      <a:lnTo>
                        <a:pt x="313" y="326"/>
                      </a:lnTo>
                      <a:lnTo>
                        <a:pt x="308" y="330"/>
                      </a:lnTo>
                      <a:lnTo>
                        <a:pt x="303" y="332"/>
                      </a:lnTo>
                      <a:lnTo>
                        <a:pt x="298" y="334"/>
                      </a:lnTo>
                      <a:lnTo>
                        <a:pt x="292" y="336"/>
                      </a:lnTo>
                      <a:lnTo>
                        <a:pt x="286" y="337"/>
                      </a:lnTo>
                      <a:lnTo>
                        <a:pt x="280" y="340"/>
                      </a:lnTo>
                      <a:lnTo>
                        <a:pt x="274" y="340"/>
                      </a:lnTo>
                      <a:lnTo>
                        <a:pt x="268" y="341"/>
                      </a:lnTo>
                      <a:lnTo>
                        <a:pt x="262" y="341"/>
                      </a:lnTo>
                      <a:lnTo>
                        <a:pt x="255" y="341"/>
                      </a:lnTo>
                      <a:lnTo>
                        <a:pt x="248" y="341"/>
                      </a:lnTo>
                      <a:lnTo>
                        <a:pt x="241" y="341"/>
                      </a:lnTo>
                      <a:lnTo>
                        <a:pt x="233" y="340"/>
                      </a:lnTo>
                      <a:lnTo>
                        <a:pt x="226" y="338"/>
                      </a:lnTo>
                      <a:lnTo>
                        <a:pt x="218" y="337"/>
                      </a:lnTo>
                      <a:lnTo>
                        <a:pt x="211" y="335"/>
                      </a:lnTo>
                      <a:lnTo>
                        <a:pt x="202" y="332"/>
                      </a:lnTo>
                      <a:lnTo>
                        <a:pt x="194" y="330"/>
                      </a:lnTo>
                      <a:lnTo>
                        <a:pt x="185" y="326"/>
                      </a:lnTo>
                      <a:lnTo>
                        <a:pt x="182" y="325"/>
                      </a:lnTo>
                      <a:lnTo>
                        <a:pt x="178" y="324"/>
                      </a:lnTo>
                      <a:lnTo>
                        <a:pt x="175" y="322"/>
                      </a:lnTo>
                      <a:lnTo>
                        <a:pt x="171" y="320"/>
                      </a:lnTo>
                      <a:lnTo>
                        <a:pt x="167" y="319"/>
                      </a:lnTo>
                      <a:lnTo>
                        <a:pt x="164" y="317"/>
                      </a:lnTo>
                      <a:lnTo>
                        <a:pt x="160" y="314"/>
                      </a:lnTo>
                      <a:lnTo>
                        <a:pt x="158" y="313"/>
                      </a:lnTo>
                      <a:lnTo>
                        <a:pt x="154" y="311"/>
                      </a:lnTo>
                      <a:lnTo>
                        <a:pt x="151" y="308"/>
                      </a:lnTo>
                      <a:lnTo>
                        <a:pt x="147" y="306"/>
                      </a:lnTo>
                      <a:lnTo>
                        <a:pt x="145" y="305"/>
                      </a:lnTo>
                      <a:lnTo>
                        <a:pt x="141" y="302"/>
                      </a:lnTo>
                      <a:lnTo>
                        <a:pt x="137" y="300"/>
                      </a:lnTo>
                      <a:lnTo>
                        <a:pt x="134" y="299"/>
                      </a:lnTo>
                      <a:lnTo>
                        <a:pt x="131" y="296"/>
                      </a:lnTo>
                      <a:lnTo>
                        <a:pt x="128" y="296"/>
                      </a:lnTo>
                      <a:lnTo>
                        <a:pt x="125" y="296"/>
                      </a:lnTo>
                      <a:lnTo>
                        <a:pt x="122" y="298"/>
                      </a:lnTo>
                      <a:lnTo>
                        <a:pt x="118" y="299"/>
                      </a:lnTo>
                      <a:lnTo>
                        <a:pt x="115" y="299"/>
                      </a:lnTo>
                      <a:lnTo>
                        <a:pt x="111" y="299"/>
                      </a:lnTo>
                      <a:lnTo>
                        <a:pt x="107" y="299"/>
                      </a:lnTo>
                      <a:lnTo>
                        <a:pt x="104" y="300"/>
                      </a:lnTo>
                      <a:lnTo>
                        <a:pt x="99" y="300"/>
                      </a:lnTo>
                      <a:lnTo>
                        <a:pt x="95" y="300"/>
                      </a:lnTo>
                      <a:lnTo>
                        <a:pt x="91" y="300"/>
                      </a:lnTo>
                      <a:lnTo>
                        <a:pt x="87" y="300"/>
                      </a:lnTo>
                      <a:lnTo>
                        <a:pt x="82" y="299"/>
                      </a:lnTo>
                      <a:lnTo>
                        <a:pt x="77" y="299"/>
                      </a:lnTo>
                      <a:lnTo>
                        <a:pt x="74" y="299"/>
                      </a:lnTo>
                      <a:lnTo>
                        <a:pt x="69" y="298"/>
                      </a:lnTo>
                      <a:lnTo>
                        <a:pt x="64" y="298"/>
                      </a:lnTo>
                      <a:lnTo>
                        <a:pt x="59" y="296"/>
                      </a:lnTo>
                      <a:lnTo>
                        <a:pt x="56" y="295"/>
                      </a:lnTo>
                      <a:lnTo>
                        <a:pt x="51" y="294"/>
                      </a:lnTo>
                      <a:lnTo>
                        <a:pt x="47" y="293"/>
                      </a:lnTo>
                      <a:lnTo>
                        <a:pt x="43" y="292"/>
                      </a:lnTo>
                      <a:lnTo>
                        <a:pt x="39" y="289"/>
                      </a:lnTo>
                      <a:lnTo>
                        <a:pt x="35" y="288"/>
                      </a:lnTo>
                      <a:lnTo>
                        <a:pt x="32" y="286"/>
                      </a:lnTo>
                      <a:lnTo>
                        <a:pt x="27" y="283"/>
                      </a:lnTo>
                      <a:lnTo>
                        <a:pt x="25" y="281"/>
                      </a:lnTo>
                      <a:lnTo>
                        <a:pt x="21" y="278"/>
                      </a:lnTo>
                      <a:lnTo>
                        <a:pt x="17" y="275"/>
                      </a:lnTo>
                      <a:lnTo>
                        <a:pt x="15" y="271"/>
                      </a:lnTo>
                      <a:lnTo>
                        <a:pt x="11" y="268"/>
                      </a:lnTo>
                      <a:lnTo>
                        <a:pt x="9" y="264"/>
                      </a:lnTo>
                      <a:lnTo>
                        <a:pt x="8" y="262"/>
                      </a:lnTo>
                      <a:lnTo>
                        <a:pt x="7" y="258"/>
                      </a:lnTo>
                      <a:lnTo>
                        <a:pt x="4" y="256"/>
                      </a:lnTo>
                      <a:lnTo>
                        <a:pt x="3" y="252"/>
                      </a:lnTo>
                      <a:lnTo>
                        <a:pt x="2" y="250"/>
                      </a:lnTo>
                      <a:lnTo>
                        <a:pt x="2" y="246"/>
                      </a:lnTo>
                      <a:lnTo>
                        <a:pt x="1" y="242"/>
                      </a:lnTo>
                      <a:lnTo>
                        <a:pt x="0" y="239"/>
                      </a:lnTo>
                      <a:lnTo>
                        <a:pt x="0" y="236"/>
                      </a:lnTo>
                      <a:lnTo>
                        <a:pt x="0" y="233"/>
                      </a:lnTo>
                      <a:lnTo>
                        <a:pt x="0" y="229"/>
                      </a:lnTo>
                      <a:lnTo>
                        <a:pt x="0" y="227"/>
                      </a:lnTo>
                      <a:lnTo>
                        <a:pt x="0" y="223"/>
                      </a:lnTo>
                      <a:lnTo>
                        <a:pt x="0" y="220"/>
                      </a:lnTo>
                      <a:lnTo>
                        <a:pt x="0" y="216"/>
                      </a:lnTo>
                      <a:lnTo>
                        <a:pt x="0" y="212"/>
                      </a:lnTo>
                      <a:lnTo>
                        <a:pt x="0" y="210"/>
                      </a:lnTo>
                      <a:lnTo>
                        <a:pt x="1" y="206"/>
                      </a:lnTo>
                      <a:lnTo>
                        <a:pt x="1" y="203"/>
                      </a:lnTo>
                      <a:lnTo>
                        <a:pt x="2" y="200"/>
                      </a:lnTo>
                      <a:lnTo>
                        <a:pt x="2" y="197"/>
                      </a:lnTo>
                      <a:lnTo>
                        <a:pt x="3" y="194"/>
                      </a:lnTo>
                      <a:lnTo>
                        <a:pt x="4" y="191"/>
                      </a:lnTo>
                      <a:lnTo>
                        <a:pt x="6" y="188"/>
                      </a:lnTo>
                      <a:lnTo>
                        <a:pt x="7" y="185"/>
                      </a:lnTo>
                      <a:lnTo>
                        <a:pt x="7" y="181"/>
                      </a:lnTo>
                      <a:lnTo>
                        <a:pt x="8" y="179"/>
                      </a:lnTo>
                      <a:lnTo>
                        <a:pt x="9" y="175"/>
                      </a:lnTo>
                      <a:lnTo>
                        <a:pt x="10" y="174"/>
                      </a:lnTo>
                      <a:lnTo>
                        <a:pt x="11" y="170"/>
                      </a:lnTo>
                      <a:lnTo>
                        <a:pt x="13" y="168"/>
                      </a:lnTo>
                      <a:lnTo>
                        <a:pt x="13" y="166"/>
                      </a:lnTo>
                      <a:lnTo>
                        <a:pt x="15" y="161"/>
                      </a:lnTo>
                      <a:lnTo>
                        <a:pt x="17" y="156"/>
                      </a:lnTo>
                      <a:lnTo>
                        <a:pt x="20" y="151"/>
                      </a:lnTo>
                      <a:lnTo>
                        <a:pt x="22" y="146"/>
                      </a:lnTo>
                      <a:lnTo>
                        <a:pt x="25" y="140"/>
                      </a:lnTo>
                      <a:lnTo>
                        <a:pt x="27" y="137"/>
                      </a:lnTo>
                      <a:lnTo>
                        <a:pt x="31" y="132"/>
                      </a:lnTo>
                      <a:lnTo>
                        <a:pt x="33" y="127"/>
                      </a:lnTo>
                      <a:lnTo>
                        <a:pt x="37" y="122"/>
                      </a:lnTo>
                      <a:lnTo>
                        <a:pt x="39" y="119"/>
                      </a:lnTo>
                      <a:lnTo>
                        <a:pt x="43" y="114"/>
                      </a:lnTo>
                      <a:lnTo>
                        <a:pt x="45" y="109"/>
                      </a:lnTo>
                      <a:lnTo>
                        <a:pt x="49" y="106"/>
                      </a:lnTo>
                      <a:lnTo>
                        <a:pt x="52" y="101"/>
                      </a:lnTo>
                      <a:lnTo>
                        <a:pt x="56" y="97"/>
                      </a:lnTo>
                      <a:lnTo>
                        <a:pt x="58" y="94"/>
                      </a:lnTo>
                      <a:lnTo>
                        <a:pt x="62" y="90"/>
                      </a:lnTo>
                      <a:lnTo>
                        <a:pt x="65" y="85"/>
                      </a:lnTo>
                      <a:lnTo>
                        <a:pt x="69" y="82"/>
                      </a:lnTo>
                      <a:lnTo>
                        <a:pt x="73" y="78"/>
                      </a:lnTo>
                      <a:lnTo>
                        <a:pt x="76" y="76"/>
                      </a:lnTo>
                      <a:lnTo>
                        <a:pt x="80" y="72"/>
                      </a:lnTo>
                      <a:lnTo>
                        <a:pt x="83" y="68"/>
                      </a:lnTo>
                      <a:lnTo>
                        <a:pt x="87" y="65"/>
                      </a:lnTo>
                      <a:lnTo>
                        <a:pt x="92" y="62"/>
                      </a:lnTo>
                      <a:lnTo>
                        <a:pt x="95" y="59"/>
                      </a:lnTo>
                      <a:lnTo>
                        <a:pt x="99" y="56"/>
                      </a:lnTo>
                      <a:lnTo>
                        <a:pt x="103" y="54"/>
                      </a:lnTo>
                      <a:lnTo>
                        <a:pt x="106" y="52"/>
                      </a:lnTo>
                      <a:lnTo>
                        <a:pt x="111" y="49"/>
                      </a:lnTo>
                      <a:lnTo>
                        <a:pt x="115" y="47"/>
                      </a:lnTo>
                      <a:lnTo>
                        <a:pt x="118" y="44"/>
                      </a:lnTo>
                      <a:lnTo>
                        <a:pt x="119" y="44"/>
                      </a:lnTo>
                      <a:lnTo>
                        <a:pt x="119" y="43"/>
                      </a:lnTo>
                      <a:lnTo>
                        <a:pt x="117" y="43"/>
                      </a:lnTo>
                      <a:lnTo>
                        <a:pt x="113" y="44"/>
                      </a:lnTo>
                      <a:lnTo>
                        <a:pt x="111" y="44"/>
                      </a:lnTo>
                      <a:lnTo>
                        <a:pt x="109" y="46"/>
                      </a:lnTo>
                      <a:lnTo>
                        <a:pt x="105" y="47"/>
                      </a:lnTo>
                      <a:lnTo>
                        <a:pt x="103" y="48"/>
                      </a:lnTo>
                      <a:lnTo>
                        <a:pt x="100" y="49"/>
                      </a:lnTo>
                      <a:lnTo>
                        <a:pt x="97" y="49"/>
                      </a:lnTo>
                      <a:lnTo>
                        <a:pt x="94" y="50"/>
                      </a:lnTo>
                      <a:lnTo>
                        <a:pt x="92" y="52"/>
                      </a:lnTo>
                      <a:lnTo>
                        <a:pt x="89" y="53"/>
                      </a:lnTo>
                      <a:lnTo>
                        <a:pt x="87" y="55"/>
                      </a:lnTo>
                      <a:lnTo>
                        <a:pt x="85" y="55"/>
                      </a:lnTo>
                      <a:lnTo>
                        <a:pt x="82" y="56"/>
                      </a:lnTo>
                      <a:lnTo>
                        <a:pt x="80" y="59"/>
                      </a:lnTo>
                      <a:lnTo>
                        <a:pt x="77" y="60"/>
                      </a:lnTo>
                      <a:lnTo>
                        <a:pt x="73" y="64"/>
                      </a:lnTo>
                      <a:lnTo>
                        <a:pt x="68" y="66"/>
                      </a:lnTo>
                      <a:lnTo>
                        <a:pt x="63" y="70"/>
                      </a:lnTo>
                      <a:lnTo>
                        <a:pt x="58" y="72"/>
                      </a:lnTo>
                      <a:lnTo>
                        <a:pt x="53" y="76"/>
                      </a:lnTo>
                      <a:lnTo>
                        <a:pt x="49" y="78"/>
                      </a:lnTo>
                      <a:lnTo>
                        <a:pt x="45" y="82"/>
                      </a:lnTo>
                      <a:lnTo>
                        <a:pt x="40" y="84"/>
                      </a:lnTo>
                      <a:close/>
                      <a:moveTo>
                        <a:pt x="352" y="88"/>
                      </a:moveTo>
                      <a:lnTo>
                        <a:pt x="352" y="84"/>
                      </a:lnTo>
                      <a:lnTo>
                        <a:pt x="351" y="79"/>
                      </a:lnTo>
                      <a:lnTo>
                        <a:pt x="350" y="76"/>
                      </a:lnTo>
                      <a:lnTo>
                        <a:pt x="350" y="72"/>
                      </a:lnTo>
                      <a:lnTo>
                        <a:pt x="347" y="70"/>
                      </a:lnTo>
                      <a:lnTo>
                        <a:pt x="346" y="66"/>
                      </a:lnTo>
                      <a:lnTo>
                        <a:pt x="344" y="64"/>
                      </a:lnTo>
                      <a:lnTo>
                        <a:pt x="343" y="60"/>
                      </a:lnTo>
                      <a:lnTo>
                        <a:pt x="339" y="58"/>
                      </a:lnTo>
                      <a:lnTo>
                        <a:pt x="337" y="55"/>
                      </a:lnTo>
                      <a:lnTo>
                        <a:pt x="334" y="53"/>
                      </a:lnTo>
                      <a:lnTo>
                        <a:pt x="332" y="50"/>
                      </a:lnTo>
                      <a:lnTo>
                        <a:pt x="328" y="49"/>
                      </a:lnTo>
                      <a:lnTo>
                        <a:pt x="326" y="47"/>
                      </a:lnTo>
                      <a:lnTo>
                        <a:pt x="322" y="44"/>
                      </a:lnTo>
                      <a:lnTo>
                        <a:pt x="319" y="43"/>
                      </a:lnTo>
                      <a:lnTo>
                        <a:pt x="315" y="42"/>
                      </a:lnTo>
                      <a:lnTo>
                        <a:pt x="311" y="41"/>
                      </a:lnTo>
                      <a:lnTo>
                        <a:pt x="308" y="40"/>
                      </a:lnTo>
                      <a:lnTo>
                        <a:pt x="304" y="38"/>
                      </a:lnTo>
                      <a:lnTo>
                        <a:pt x="301" y="38"/>
                      </a:lnTo>
                      <a:lnTo>
                        <a:pt x="297" y="37"/>
                      </a:lnTo>
                      <a:lnTo>
                        <a:pt x="293" y="36"/>
                      </a:lnTo>
                      <a:lnTo>
                        <a:pt x="290" y="36"/>
                      </a:lnTo>
                      <a:lnTo>
                        <a:pt x="286" y="36"/>
                      </a:lnTo>
                      <a:lnTo>
                        <a:pt x="283" y="36"/>
                      </a:lnTo>
                      <a:lnTo>
                        <a:pt x="279" y="36"/>
                      </a:lnTo>
                      <a:lnTo>
                        <a:pt x="275" y="36"/>
                      </a:lnTo>
                      <a:lnTo>
                        <a:pt x="273" y="36"/>
                      </a:lnTo>
                      <a:lnTo>
                        <a:pt x="269" y="37"/>
                      </a:lnTo>
                      <a:lnTo>
                        <a:pt x="266" y="37"/>
                      </a:lnTo>
                      <a:lnTo>
                        <a:pt x="263" y="38"/>
                      </a:lnTo>
                      <a:lnTo>
                        <a:pt x="266" y="41"/>
                      </a:lnTo>
                      <a:lnTo>
                        <a:pt x="269" y="42"/>
                      </a:lnTo>
                      <a:lnTo>
                        <a:pt x="273" y="44"/>
                      </a:lnTo>
                      <a:lnTo>
                        <a:pt x="275" y="47"/>
                      </a:lnTo>
                      <a:lnTo>
                        <a:pt x="279" y="49"/>
                      </a:lnTo>
                      <a:lnTo>
                        <a:pt x="281" y="52"/>
                      </a:lnTo>
                      <a:lnTo>
                        <a:pt x="284" y="55"/>
                      </a:lnTo>
                      <a:lnTo>
                        <a:pt x="287" y="56"/>
                      </a:lnTo>
                      <a:lnTo>
                        <a:pt x="290" y="59"/>
                      </a:lnTo>
                      <a:lnTo>
                        <a:pt x="292" y="62"/>
                      </a:lnTo>
                      <a:lnTo>
                        <a:pt x="295" y="65"/>
                      </a:lnTo>
                      <a:lnTo>
                        <a:pt x="298" y="67"/>
                      </a:lnTo>
                      <a:lnTo>
                        <a:pt x="301" y="70"/>
                      </a:lnTo>
                      <a:lnTo>
                        <a:pt x="303" y="72"/>
                      </a:lnTo>
                      <a:lnTo>
                        <a:pt x="305" y="76"/>
                      </a:lnTo>
                      <a:lnTo>
                        <a:pt x="308" y="78"/>
                      </a:lnTo>
                      <a:lnTo>
                        <a:pt x="310" y="80"/>
                      </a:lnTo>
                      <a:lnTo>
                        <a:pt x="313" y="84"/>
                      </a:lnTo>
                      <a:lnTo>
                        <a:pt x="315" y="86"/>
                      </a:lnTo>
                      <a:lnTo>
                        <a:pt x="317" y="89"/>
                      </a:lnTo>
                      <a:lnTo>
                        <a:pt x="320" y="91"/>
                      </a:lnTo>
                      <a:lnTo>
                        <a:pt x="322" y="95"/>
                      </a:lnTo>
                      <a:lnTo>
                        <a:pt x="323" y="97"/>
                      </a:lnTo>
                      <a:lnTo>
                        <a:pt x="326" y="101"/>
                      </a:lnTo>
                      <a:lnTo>
                        <a:pt x="328" y="103"/>
                      </a:lnTo>
                      <a:lnTo>
                        <a:pt x="331" y="106"/>
                      </a:lnTo>
                      <a:lnTo>
                        <a:pt x="332" y="109"/>
                      </a:lnTo>
                      <a:lnTo>
                        <a:pt x="334" y="112"/>
                      </a:lnTo>
                      <a:lnTo>
                        <a:pt x="337" y="115"/>
                      </a:lnTo>
                      <a:lnTo>
                        <a:pt x="338" y="119"/>
                      </a:lnTo>
                      <a:lnTo>
                        <a:pt x="340" y="121"/>
                      </a:lnTo>
                      <a:lnTo>
                        <a:pt x="343" y="125"/>
                      </a:lnTo>
                      <a:lnTo>
                        <a:pt x="343" y="122"/>
                      </a:lnTo>
                      <a:lnTo>
                        <a:pt x="344" y="120"/>
                      </a:lnTo>
                      <a:lnTo>
                        <a:pt x="345" y="118"/>
                      </a:lnTo>
                      <a:lnTo>
                        <a:pt x="345" y="116"/>
                      </a:lnTo>
                      <a:lnTo>
                        <a:pt x="346" y="114"/>
                      </a:lnTo>
                      <a:lnTo>
                        <a:pt x="347" y="112"/>
                      </a:lnTo>
                      <a:lnTo>
                        <a:pt x="347" y="109"/>
                      </a:lnTo>
                      <a:lnTo>
                        <a:pt x="349" y="107"/>
                      </a:lnTo>
                      <a:lnTo>
                        <a:pt x="350" y="106"/>
                      </a:lnTo>
                      <a:lnTo>
                        <a:pt x="350" y="103"/>
                      </a:lnTo>
                      <a:lnTo>
                        <a:pt x="351" y="101"/>
                      </a:lnTo>
                      <a:lnTo>
                        <a:pt x="351" y="98"/>
                      </a:lnTo>
                      <a:lnTo>
                        <a:pt x="351" y="97"/>
                      </a:lnTo>
                      <a:lnTo>
                        <a:pt x="351" y="96"/>
                      </a:lnTo>
                      <a:lnTo>
                        <a:pt x="352" y="94"/>
                      </a:lnTo>
                      <a:lnTo>
                        <a:pt x="352" y="92"/>
                      </a:lnTo>
                      <a:lnTo>
                        <a:pt x="352" y="91"/>
                      </a:lnTo>
                      <a:lnTo>
                        <a:pt x="352" y="90"/>
                      </a:lnTo>
                      <a:lnTo>
                        <a:pt x="352" y="89"/>
                      </a:lnTo>
                      <a:lnTo>
                        <a:pt x="352" y="88"/>
                      </a:lnTo>
                      <a:close/>
                      <a:moveTo>
                        <a:pt x="133" y="125"/>
                      </a:moveTo>
                      <a:lnTo>
                        <a:pt x="273" y="168"/>
                      </a:lnTo>
                      <a:lnTo>
                        <a:pt x="273" y="160"/>
                      </a:lnTo>
                      <a:lnTo>
                        <a:pt x="271" y="151"/>
                      </a:lnTo>
                      <a:lnTo>
                        <a:pt x="269" y="144"/>
                      </a:lnTo>
                      <a:lnTo>
                        <a:pt x="266" y="137"/>
                      </a:lnTo>
                      <a:lnTo>
                        <a:pt x="263" y="131"/>
                      </a:lnTo>
                      <a:lnTo>
                        <a:pt x="260" y="124"/>
                      </a:lnTo>
                      <a:lnTo>
                        <a:pt x="255" y="118"/>
                      </a:lnTo>
                      <a:lnTo>
                        <a:pt x="250" y="112"/>
                      </a:lnTo>
                      <a:lnTo>
                        <a:pt x="245" y="107"/>
                      </a:lnTo>
                      <a:lnTo>
                        <a:pt x="239" y="102"/>
                      </a:lnTo>
                      <a:lnTo>
                        <a:pt x="235" y="98"/>
                      </a:lnTo>
                      <a:lnTo>
                        <a:pt x="227" y="94"/>
                      </a:lnTo>
                      <a:lnTo>
                        <a:pt x="221" y="90"/>
                      </a:lnTo>
                      <a:lnTo>
                        <a:pt x="215" y="88"/>
                      </a:lnTo>
                      <a:lnTo>
                        <a:pt x="209" y="85"/>
                      </a:lnTo>
                      <a:lnTo>
                        <a:pt x="203" y="83"/>
                      </a:lnTo>
                      <a:lnTo>
                        <a:pt x="196" y="82"/>
                      </a:lnTo>
                      <a:lnTo>
                        <a:pt x="190" y="80"/>
                      </a:lnTo>
                      <a:lnTo>
                        <a:pt x="184" y="79"/>
                      </a:lnTo>
                      <a:lnTo>
                        <a:pt x="178" y="79"/>
                      </a:lnTo>
                      <a:lnTo>
                        <a:pt x="172" y="79"/>
                      </a:lnTo>
                      <a:lnTo>
                        <a:pt x="166" y="82"/>
                      </a:lnTo>
                      <a:lnTo>
                        <a:pt x="161" y="83"/>
                      </a:lnTo>
                      <a:lnTo>
                        <a:pt x="155" y="85"/>
                      </a:lnTo>
                      <a:lnTo>
                        <a:pt x="151" y="88"/>
                      </a:lnTo>
                      <a:lnTo>
                        <a:pt x="147" y="91"/>
                      </a:lnTo>
                      <a:lnTo>
                        <a:pt x="142" y="95"/>
                      </a:lnTo>
                      <a:lnTo>
                        <a:pt x="140" y="100"/>
                      </a:lnTo>
                      <a:lnTo>
                        <a:pt x="136" y="104"/>
                      </a:lnTo>
                      <a:lnTo>
                        <a:pt x="135" y="110"/>
                      </a:lnTo>
                      <a:lnTo>
                        <a:pt x="134" y="116"/>
                      </a:lnTo>
                      <a:lnTo>
                        <a:pt x="133" y="125"/>
                      </a:lnTo>
                      <a:close/>
                      <a:moveTo>
                        <a:pt x="28" y="246"/>
                      </a:moveTo>
                      <a:lnTo>
                        <a:pt x="29" y="250"/>
                      </a:lnTo>
                      <a:lnTo>
                        <a:pt x="31" y="253"/>
                      </a:lnTo>
                      <a:lnTo>
                        <a:pt x="32" y="257"/>
                      </a:lnTo>
                      <a:lnTo>
                        <a:pt x="33" y="260"/>
                      </a:lnTo>
                      <a:lnTo>
                        <a:pt x="35" y="263"/>
                      </a:lnTo>
                      <a:lnTo>
                        <a:pt x="37" y="265"/>
                      </a:lnTo>
                      <a:lnTo>
                        <a:pt x="39" y="269"/>
                      </a:lnTo>
                      <a:lnTo>
                        <a:pt x="41" y="271"/>
                      </a:lnTo>
                      <a:lnTo>
                        <a:pt x="44" y="274"/>
                      </a:lnTo>
                      <a:lnTo>
                        <a:pt x="46" y="275"/>
                      </a:lnTo>
                      <a:lnTo>
                        <a:pt x="50" y="277"/>
                      </a:lnTo>
                      <a:lnTo>
                        <a:pt x="53" y="278"/>
                      </a:lnTo>
                      <a:lnTo>
                        <a:pt x="56" y="280"/>
                      </a:lnTo>
                      <a:lnTo>
                        <a:pt x="59" y="282"/>
                      </a:lnTo>
                      <a:lnTo>
                        <a:pt x="63" y="283"/>
                      </a:lnTo>
                      <a:lnTo>
                        <a:pt x="65" y="284"/>
                      </a:lnTo>
                      <a:lnTo>
                        <a:pt x="69" y="286"/>
                      </a:lnTo>
                      <a:lnTo>
                        <a:pt x="73" y="286"/>
                      </a:lnTo>
                      <a:lnTo>
                        <a:pt x="76" y="287"/>
                      </a:lnTo>
                      <a:lnTo>
                        <a:pt x="80" y="287"/>
                      </a:lnTo>
                      <a:lnTo>
                        <a:pt x="83" y="288"/>
                      </a:lnTo>
                      <a:lnTo>
                        <a:pt x="87" y="288"/>
                      </a:lnTo>
                      <a:lnTo>
                        <a:pt x="91" y="288"/>
                      </a:lnTo>
                      <a:lnTo>
                        <a:pt x="94" y="288"/>
                      </a:lnTo>
                      <a:lnTo>
                        <a:pt x="97" y="288"/>
                      </a:lnTo>
                      <a:lnTo>
                        <a:pt x="100" y="288"/>
                      </a:lnTo>
                      <a:lnTo>
                        <a:pt x="104" y="287"/>
                      </a:lnTo>
                      <a:lnTo>
                        <a:pt x="106" y="287"/>
                      </a:lnTo>
                      <a:lnTo>
                        <a:pt x="109" y="286"/>
                      </a:lnTo>
                      <a:lnTo>
                        <a:pt x="112" y="286"/>
                      </a:lnTo>
                      <a:lnTo>
                        <a:pt x="115" y="284"/>
                      </a:lnTo>
                      <a:lnTo>
                        <a:pt x="117" y="284"/>
                      </a:lnTo>
                      <a:lnTo>
                        <a:pt x="115" y="281"/>
                      </a:lnTo>
                      <a:lnTo>
                        <a:pt x="111" y="278"/>
                      </a:lnTo>
                      <a:lnTo>
                        <a:pt x="109" y="276"/>
                      </a:lnTo>
                      <a:lnTo>
                        <a:pt x="105" y="272"/>
                      </a:lnTo>
                      <a:lnTo>
                        <a:pt x="103" y="270"/>
                      </a:lnTo>
                      <a:lnTo>
                        <a:pt x="100" y="268"/>
                      </a:lnTo>
                      <a:lnTo>
                        <a:pt x="97" y="264"/>
                      </a:lnTo>
                      <a:lnTo>
                        <a:pt x="94" y="262"/>
                      </a:lnTo>
                      <a:lnTo>
                        <a:pt x="92" y="258"/>
                      </a:lnTo>
                      <a:lnTo>
                        <a:pt x="89" y="254"/>
                      </a:lnTo>
                      <a:lnTo>
                        <a:pt x="87" y="252"/>
                      </a:lnTo>
                      <a:lnTo>
                        <a:pt x="85" y="248"/>
                      </a:lnTo>
                      <a:lnTo>
                        <a:pt x="82" y="245"/>
                      </a:lnTo>
                      <a:lnTo>
                        <a:pt x="80" y="242"/>
                      </a:lnTo>
                      <a:lnTo>
                        <a:pt x="77" y="239"/>
                      </a:lnTo>
                      <a:lnTo>
                        <a:pt x="75" y="235"/>
                      </a:lnTo>
                      <a:lnTo>
                        <a:pt x="74" y="232"/>
                      </a:lnTo>
                      <a:lnTo>
                        <a:pt x="71" y="229"/>
                      </a:lnTo>
                      <a:lnTo>
                        <a:pt x="69" y="224"/>
                      </a:lnTo>
                      <a:lnTo>
                        <a:pt x="67" y="222"/>
                      </a:lnTo>
                      <a:lnTo>
                        <a:pt x="65" y="218"/>
                      </a:lnTo>
                      <a:lnTo>
                        <a:pt x="63" y="215"/>
                      </a:lnTo>
                      <a:lnTo>
                        <a:pt x="62" y="211"/>
                      </a:lnTo>
                      <a:lnTo>
                        <a:pt x="59" y="208"/>
                      </a:lnTo>
                      <a:lnTo>
                        <a:pt x="57" y="204"/>
                      </a:lnTo>
                      <a:lnTo>
                        <a:pt x="56" y="200"/>
                      </a:lnTo>
                      <a:lnTo>
                        <a:pt x="55" y="197"/>
                      </a:lnTo>
                      <a:lnTo>
                        <a:pt x="52" y="193"/>
                      </a:lnTo>
                      <a:lnTo>
                        <a:pt x="51" y="190"/>
                      </a:lnTo>
                      <a:lnTo>
                        <a:pt x="49" y="186"/>
                      </a:lnTo>
                      <a:lnTo>
                        <a:pt x="47" y="182"/>
                      </a:lnTo>
                      <a:lnTo>
                        <a:pt x="46" y="178"/>
                      </a:lnTo>
                      <a:lnTo>
                        <a:pt x="45" y="181"/>
                      </a:lnTo>
                      <a:lnTo>
                        <a:pt x="43" y="185"/>
                      </a:lnTo>
                      <a:lnTo>
                        <a:pt x="41" y="188"/>
                      </a:lnTo>
                      <a:lnTo>
                        <a:pt x="39" y="192"/>
                      </a:lnTo>
                      <a:lnTo>
                        <a:pt x="38" y="196"/>
                      </a:lnTo>
                      <a:lnTo>
                        <a:pt x="37" y="200"/>
                      </a:lnTo>
                      <a:lnTo>
                        <a:pt x="35" y="202"/>
                      </a:lnTo>
                      <a:lnTo>
                        <a:pt x="34" y="204"/>
                      </a:lnTo>
                      <a:lnTo>
                        <a:pt x="33" y="206"/>
                      </a:lnTo>
                      <a:lnTo>
                        <a:pt x="33" y="209"/>
                      </a:lnTo>
                      <a:lnTo>
                        <a:pt x="32" y="210"/>
                      </a:lnTo>
                      <a:lnTo>
                        <a:pt x="31" y="212"/>
                      </a:lnTo>
                      <a:lnTo>
                        <a:pt x="31" y="215"/>
                      </a:lnTo>
                      <a:lnTo>
                        <a:pt x="29" y="217"/>
                      </a:lnTo>
                      <a:lnTo>
                        <a:pt x="29" y="220"/>
                      </a:lnTo>
                      <a:lnTo>
                        <a:pt x="29" y="222"/>
                      </a:lnTo>
                      <a:lnTo>
                        <a:pt x="28" y="224"/>
                      </a:lnTo>
                      <a:lnTo>
                        <a:pt x="28" y="227"/>
                      </a:lnTo>
                      <a:lnTo>
                        <a:pt x="27" y="229"/>
                      </a:lnTo>
                      <a:lnTo>
                        <a:pt x="27" y="232"/>
                      </a:lnTo>
                      <a:lnTo>
                        <a:pt x="27" y="234"/>
                      </a:lnTo>
                      <a:lnTo>
                        <a:pt x="27" y="236"/>
                      </a:lnTo>
                      <a:lnTo>
                        <a:pt x="27" y="239"/>
                      </a:lnTo>
                      <a:lnTo>
                        <a:pt x="27" y="241"/>
                      </a:lnTo>
                      <a:lnTo>
                        <a:pt x="28" y="244"/>
                      </a:lnTo>
                      <a:lnTo>
                        <a:pt x="28" y="2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360" name="组合 359"/>
              <p:cNvGrpSpPr/>
              <p:nvPr/>
            </p:nvGrpSpPr>
            <p:grpSpPr>
              <a:xfrm>
                <a:off x="8015737" y="1432858"/>
                <a:ext cx="288162" cy="391761"/>
                <a:chOff x="5765800" y="3228976"/>
                <a:chExt cx="525463" cy="714375"/>
              </a:xfrm>
            </p:grpSpPr>
            <p:sp>
              <p:nvSpPr>
                <p:cNvPr id="361" name="Freeform 342"/>
                <p:cNvSpPr>
                  <a:spLocks noEditPoints="1"/>
                </p:cNvSpPr>
                <p:nvPr/>
              </p:nvSpPr>
              <p:spPr bwMode="auto">
                <a:xfrm>
                  <a:off x="5765800" y="3228976"/>
                  <a:ext cx="525463" cy="714375"/>
                </a:xfrm>
                <a:custGeom>
                  <a:avLst/>
                  <a:gdLst/>
                  <a:ahLst/>
                  <a:cxnLst>
                    <a:cxn ang="0">
                      <a:pos x="0" y="62"/>
                    </a:cxn>
                    <a:cxn ang="0">
                      <a:pos x="472" y="209"/>
                    </a:cxn>
                    <a:cxn ang="0">
                      <a:pos x="472" y="900"/>
                    </a:cxn>
                    <a:cxn ang="0">
                      <a:pos x="0" y="753"/>
                    </a:cxn>
                    <a:cxn ang="0">
                      <a:pos x="0" y="62"/>
                    </a:cxn>
                    <a:cxn ang="0">
                      <a:pos x="663" y="156"/>
                    </a:cxn>
                    <a:cxn ang="0">
                      <a:pos x="495" y="209"/>
                    </a:cxn>
                    <a:cxn ang="0">
                      <a:pos x="495" y="900"/>
                    </a:cxn>
                    <a:cxn ang="0">
                      <a:pos x="663" y="848"/>
                    </a:cxn>
                    <a:cxn ang="0">
                      <a:pos x="663" y="156"/>
                    </a:cxn>
                    <a:cxn ang="0">
                      <a:pos x="18" y="48"/>
                    </a:cxn>
                    <a:cxn ang="0">
                      <a:pos x="486" y="188"/>
                    </a:cxn>
                    <a:cxn ang="0">
                      <a:pos x="643" y="140"/>
                    </a:cxn>
                    <a:cxn ang="0">
                      <a:pos x="177" y="0"/>
                    </a:cxn>
                    <a:cxn ang="0">
                      <a:pos x="18" y="48"/>
                    </a:cxn>
                  </a:cxnLst>
                  <a:rect l="0" t="0" r="r" b="b"/>
                  <a:pathLst>
                    <a:path w="663" h="900">
                      <a:moveTo>
                        <a:pt x="0" y="62"/>
                      </a:moveTo>
                      <a:lnTo>
                        <a:pt x="472" y="209"/>
                      </a:lnTo>
                      <a:lnTo>
                        <a:pt x="472" y="900"/>
                      </a:lnTo>
                      <a:lnTo>
                        <a:pt x="0" y="753"/>
                      </a:lnTo>
                      <a:lnTo>
                        <a:pt x="0" y="62"/>
                      </a:lnTo>
                      <a:close/>
                      <a:moveTo>
                        <a:pt x="663" y="156"/>
                      </a:moveTo>
                      <a:lnTo>
                        <a:pt x="495" y="209"/>
                      </a:lnTo>
                      <a:lnTo>
                        <a:pt x="495" y="900"/>
                      </a:lnTo>
                      <a:lnTo>
                        <a:pt x="663" y="848"/>
                      </a:lnTo>
                      <a:lnTo>
                        <a:pt x="663" y="156"/>
                      </a:lnTo>
                      <a:close/>
                      <a:moveTo>
                        <a:pt x="18" y="48"/>
                      </a:moveTo>
                      <a:lnTo>
                        <a:pt x="486" y="188"/>
                      </a:lnTo>
                      <a:lnTo>
                        <a:pt x="643" y="140"/>
                      </a:lnTo>
                      <a:lnTo>
                        <a:pt x="177" y="0"/>
                      </a:lnTo>
                      <a:lnTo>
                        <a:pt x="18" y="48"/>
                      </a:lnTo>
                      <a:close/>
                    </a:path>
                  </a:pathLst>
                </a:custGeom>
                <a:solidFill>
                  <a:srgbClr val="4266A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62" name="Freeform 343"/>
                <p:cNvSpPr>
                  <a:spLocks noEditPoints="1"/>
                </p:cNvSpPr>
                <p:nvPr/>
              </p:nvSpPr>
              <p:spPr bwMode="auto">
                <a:xfrm>
                  <a:off x="5895975" y="3765551"/>
                  <a:ext cx="204788" cy="122238"/>
                </a:xfrm>
                <a:custGeom>
                  <a:avLst/>
                  <a:gdLst/>
                  <a:ahLst/>
                  <a:cxnLst>
                    <a:cxn ang="0">
                      <a:pos x="91" y="76"/>
                    </a:cxn>
                    <a:cxn ang="0">
                      <a:pos x="85" y="87"/>
                    </a:cxn>
                    <a:cxn ang="0">
                      <a:pos x="76" y="93"/>
                    </a:cxn>
                    <a:cxn ang="0">
                      <a:pos x="64" y="93"/>
                    </a:cxn>
                    <a:cxn ang="0">
                      <a:pos x="50" y="86"/>
                    </a:cxn>
                    <a:cxn ang="0">
                      <a:pos x="37" y="73"/>
                    </a:cxn>
                    <a:cxn ang="0">
                      <a:pos x="28" y="55"/>
                    </a:cxn>
                    <a:cxn ang="0">
                      <a:pos x="26" y="33"/>
                    </a:cxn>
                    <a:cxn ang="0">
                      <a:pos x="31" y="13"/>
                    </a:cxn>
                    <a:cxn ang="0">
                      <a:pos x="34" y="7"/>
                    </a:cxn>
                    <a:cxn ang="0">
                      <a:pos x="42" y="1"/>
                    </a:cxn>
                    <a:cxn ang="0">
                      <a:pos x="52" y="0"/>
                    </a:cxn>
                    <a:cxn ang="0">
                      <a:pos x="68" y="3"/>
                    </a:cxn>
                    <a:cxn ang="0">
                      <a:pos x="80" y="13"/>
                    </a:cxn>
                    <a:cxn ang="0">
                      <a:pos x="87" y="23"/>
                    </a:cxn>
                    <a:cxn ang="0">
                      <a:pos x="75" y="32"/>
                    </a:cxn>
                    <a:cxn ang="0">
                      <a:pos x="68" y="19"/>
                    </a:cxn>
                    <a:cxn ang="0">
                      <a:pos x="58" y="15"/>
                    </a:cxn>
                    <a:cxn ang="0">
                      <a:pos x="51" y="16"/>
                    </a:cxn>
                    <a:cxn ang="0">
                      <a:pos x="45" y="21"/>
                    </a:cxn>
                    <a:cxn ang="0">
                      <a:pos x="43" y="34"/>
                    </a:cxn>
                    <a:cxn ang="0">
                      <a:pos x="43" y="51"/>
                    </a:cxn>
                    <a:cxn ang="0">
                      <a:pos x="46" y="63"/>
                    </a:cxn>
                    <a:cxn ang="0">
                      <a:pos x="54" y="73"/>
                    </a:cxn>
                    <a:cxn ang="0">
                      <a:pos x="61" y="76"/>
                    </a:cxn>
                    <a:cxn ang="0">
                      <a:pos x="67" y="76"/>
                    </a:cxn>
                    <a:cxn ang="0">
                      <a:pos x="72" y="74"/>
                    </a:cxn>
                    <a:cxn ang="0">
                      <a:pos x="76" y="67"/>
                    </a:cxn>
                    <a:cxn ang="0">
                      <a:pos x="102" y="53"/>
                    </a:cxn>
                    <a:cxn ang="0">
                      <a:pos x="103" y="41"/>
                    </a:cxn>
                    <a:cxn ang="0">
                      <a:pos x="109" y="31"/>
                    </a:cxn>
                    <a:cxn ang="0">
                      <a:pos x="120" y="23"/>
                    </a:cxn>
                    <a:cxn ang="0">
                      <a:pos x="129" y="23"/>
                    </a:cxn>
                    <a:cxn ang="0">
                      <a:pos x="147" y="29"/>
                    </a:cxn>
                    <a:cxn ang="0">
                      <a:pos x="162" y="43"/>
                    </a:cxn>
                    <a:cxn ang="0">
                      <a:pos x="170" y="61"/>
                    </a:cxn>
                    <a:cxn ang="0">
                      <a:pos x="174" y="82"/>
                    </a:cxn>
                    <a:cxn ang="0">
                      <a:pos x="170" y="103"/>
                    </a:cxn>
                    <a:cxn ang="0">
                      <a:pos x="165" y="111"/>
                    </a:cxn>
                    <a:cxn ang="0">
                      <a:pos x="159" y="116"/>
                    </a:cxn>
                    <a:cxn ang="0">
                      <a:pos x="152" y="118"/>
                    </a:cxn>
                    <a:cxn ang="0">
                      <a:pos x="140" y="117"/>
                    </a:cxn>
                    <a:cxn ang="0">
                      <a:pos x="122" y="109"/>
                    </a:cxn>
                    <a:cxn ang="0">
                      <a:pos x="110" y="94"/>
                    </a:cxn>
                    <a:cxn ang="0">
                      <a:pos x="103" y="75"/>
                    </a:cxn>
                    <a:cxn ang="0">
                      <a:pos x="117" y="68"/>
                    </a:cxn>
                    <a:cxn ang="0">
                      <a:pos x="120" y="82"/>
                    </a:cxn>
                    <a:cxn ang="0">
                      <a:pos x="126" y="93"/>
                    </a:cxn>
                    <a:cxn ang="0">
                      <a:pos x="134" y="100"/>
                    </a:cxn>
                    <a:cxn ang="0">
                      <a:pos x="144" y="103"/>
                    </a:cxn>
                    <a:cxn ang="0">
                      <a:pos x="152" y="99"/>
                    </a:cxn>
                    <a:cxn ang="0">
                      <a:pos x="157" y="89"/>
                    </a:cxn>
                    <a:cxn ang="0">
                      <a:pos x="158" y="75"/>
                    </a:cxn>
                    <a:cxn ang="0">
                      <a:pos x="156" y="61"/>
                    </a:cxn>
                    <a:cxn ang="0">
                      <a:pos x="151" y="50"/>
                    </a:cxn>
                    <a:cxn ang="0">
                      <a:pos x="142" y="43"/>
                    </a:cxn>
                    <a:cxn ang="0">
                      <a:pos x="132" y="39"/>
                    </a:cxn>
                    <a:cxn ang="0">
                      <a:pos x="124" y="41"/>
                    </a:cxn>
                    <a:cxn ang="0">
                      <a:pos x="118" y="50"/>
                    </a:cxn>
                    <a:cxn ang="0">
                      <a:pos x="117" y="64"/>
                    </a:cxn>
                    <a:cxn ang="0">
                      <a:pos x="243" y="80"/>
                    </a:cxn>
                  </a:cxnLst>
                  <a:rect l="0" t="0" r="r" b="b"/>
                  <a:pathLst>
                    <a:path w="258" h="153">
                      <a:moveTo>
                        <a:pt x="0" y="70"/>
                      </a:moveTo>
                      <a:lnTo>
                        <a:pt x="0" y="53"/>
                      </a:lnTo>
                      <a:lnTo>
                        <a:pt x="14" y="58"/>
                      </a:lnTo>
                      <a:lnTo>
                        <a:pt x="14" y="75"/>
                      </a:lnTo>
                      <a:lnTo>
                        <a:pt x="0" y="70"/>
                      </a:lnTo>
                      <a:close/>
                      <a:moveTo>
                        <a:pt x="76" y="63"/>
                      </a:moveTo>
                      <a:lnTo>
                        <a:pt x="91" y="73"/>
                      </a:lnTo>
                      <a:lnTo>
                        <a:pt x="91" y="75"/>
                      </a:lnTo>
                      <a:lnTo>
                        <a:pt x="91" y="76"/>
                      </a:lnTo>
                      <a:lnTo>
                        <a:pt x="90" y="77"/>
                      </a:lnTo>
                      <a:lnTo>
                        <a:pt x="90" y="79"/>
                      </a:lnTo>
                      <a:lnTo>
                        <a:pt x="88" y="81"/>
                      </a:lnTo>
                      <a:lnTo>
                        <a:pt x="88" y="81"/>
                      </a:lnTo>
                      <a:lnTo>
                        <a:pt x="87" y="83"/>
                      </a:lnTo>
                      <a:lnTo>
                        <a:pt x="87" y="85"/>
                      </a:lnTo>
                      <a:lnTo>
                        <a:pt x="86" y="85"/>
                      </a:lnTo>
                      <a:lnTo>
                        <a:pt x="86" y="86"/>
                      </a:lnTo>
                      <a:lnTo>
                        <a:pt x="85" y="87"/>
                      </a:lnTo>
                      <a:lnTo>
                        <a:pt x="84" y="88"/>
                      </a:lnTo>
                      <a:lnTo>
                        <a:pt x="82" y="89"/>
                      </a:lnTo>
                      <a:lnTo>
                        <a:pt x="82" y="89"/>
                      </a:lnTo>
                      <a:lnTo>
                        <a:pt x="81" y="91"/>
                      </a:lnTo>
                      <a:lnTo>
                        <a:pt x="80" y="91"/>
                      </a:lnTo>
                      <a:lnTo>
                        <a:pt x="79" y="91"/>
                      </a:lnTo>
                      <a:lnTo>
                        <a:pt x="79" y="92"/>
                      </a:lnTo>
                      <a:lnTo>
                        <a:pt x="78" y="92"/>
                      </a:lnTo>
                      <a:lnTo>
                        <a:pt x="76" y="93"/>
                      </a:lnTo>
                      <a:lnTo>
                        <a:pt x="75" y="93"/>
                      </a:lnTo>
                      <a:lnTo>
                        <a:pt x="74" y="93"/>
                      </a:lnTo>
                      <a:lnTo>
                        <a:pt x="73" y="93"/>
                      </a:lnTo>
                      <a:lnTo>
                        <a:pt x="72" y="93"/>
                      </a:lnTo>
                      <a:lnTo>
                        <a:pt x="70" y="93"/>
                      </a:lnTo>
                      <a:lnTo>
                        <a:pt x="69" y="93"/>
                      </a:lnTo>
                      <a:lnTo>
                        <a:pt x="68" y="93"/>
                      </a:lnTo>
                      <a:lnTo>
                        <a:pt x="66" y="93"/>
                      </a:lnTo>
                      <a:lnTo>
                        <a:pt x="64" y="93"/>
                      </a:lnTo>
                      <a:lnTo>
                        <a:pt x="63" y="92"/>
                      </a:lnTo>
                      <a:lnTo>
                        <a:pt x="62" y="92"/>
                      </a:lnTo>
                      <a:lnTo>
                        <a:pt x="61" y="91"/>
                      </a:lnTo>
                      <a:lnTo>
                        <a:pt x="58" y="91"/>
                      </a:lnTo>
                      <a:lnTo>
                        <a:pt x="57" y="91"/>
                      </a:lnTo>
                      <a:lnTo>
                        <a:pt x="55" y="89"/>
                      </a:lnTo>
                      <a:lnTo>
                        <a:pt x="54" y="88"/>
                      </a:lnTo>
                      <a:lnTo>
                        <a:pt x="51" y="87"/>
                      </a:lnTo>
                      <a:lnTo>
                        <a:pt x="50" y="86"/>
                      </a:lnTo>
                      <a:lnTo>
                        <a:pt x="49" y="85"/>
                      </a:lnTo>
                      <a:lnTo>
                        <a:pt x="48" y="83"/>
                      </a:lnTo>
                      <a:lnTo>
                        <a:pt x="45" y="83"/>
                      </a:lnTo>
                      <a:lnTo>
                        <a:pt x="44" y="81"/>
                      </a:lnTo>
                      <a:lnTo>
                        <a:pt x="43" y="80"/>
                      </a:lnTo>
                      <a:lnTo>
                        <a:pt x="42" y="79"/>
                      </a:lnTo>
                      <a:lnTo>
                        <a:pt x="39" y="77"/>
                      </a:lnTo>
                      <a:lnTo>
                        <a:pt x="39" y="75"/>
                      </a:lnTo>
                      <a:lnTo>
                        <a:pt x="37" y="73"/>
                      </a:lnTo>
                      <a:lnTo>
                        <a:pt x="36" y="71"/>
                      </a:lnTo>
                      <a:lnTo>
                        <a:pt x="34" y="69"/>
                      </a:lnTo>
                      <a:lnTo>
                        <a:pt x="34" y="68"/>
                      </a:lnTo>
                      <a:lnTo>
                        <a:pt x="33" y="65"/>
                      </a:lnTo>
                      <a:lnTo>
                        <a:pt x="32" y="63"/>
                      </a:lnTo>
                      <a:lnTo>
                        <a:pt x="31" y="62"/>
                      </a:lnTo>
                      <a:lnTo>
                        <a:pt x="31" y="59"/>
                      </a:lnTo>
                      <a:lnTo>
                        <a:pt x="30" y="57"/>
                      </a:lnTo>
                      <a:lnTo>
                        <a:pt x="28" y="55"/>
                      </a:lnTo>
                      <a:lnTo>
                        <a:pt x="28" y="53"/>
                      </a:lnTo>
                      <a:lnTo>
                        <a:pt x="28" y="51"/>
                      </a:lnTo>
                      <a:lnTo>
                        <a:pt x="27" y="49"/>
                      </a:lnTo>
                      <a:lnTo>
                        <a:pt x="27" y="46"/>
                      </a:lnTo>
                      <a:lnTo>
                        <a:pt x="26" y="43"/>
                      </a:lnTo>
                      <a:lnTo>
                        <a:pt x="26" y="41"/>
                      </a:lnTo>
                      <a:lnTo>
                        <a:pt x="26" y="38"/>
                      </a:lnTo>
                      <a:lnTo>
                        <a:pt x="26" y="35"/>
                      </a:lnTo>
                      <a:lnTo>
                        <a:pt x="26" y="33"/>
                      </a:lnTo>
                      <a:lnTo>
                        <a:pt x="26" y="31"/>
                      </a:lnTo>
                      <a:lnTo>
                        <a:pt x="26" y="28"/>
                      </a:lnTo>
                      <a:lnTo>
                        <a:pt x="27" y="26"/>
                      </a:lnTo>
                      <a:lnTo>
                        <a:pt x="27" y="23"/>
                      </a:lnTo>
                      <a:lnTo>
                        <a:pt x="28" y="21"/>
                      </a:lnTo>
                      <a:lnTo>
                        <a:pt x="28" y="19"/>
                      </a:lnTo>
                      <a:lnTo>
                        <a:pt x="28" y="17"/>
                      </a:lnTo>
                      <a:lnTo>
                        <a:pt x="30" y="15"/>
                      </a:lnTo>
                      <a:lnTo>
                        <a:pt x="31" y="13"/>
                      </a:lnTo>
                      <a:lnTo>
                        <a:pt x="31" y="13"/>
                      </a:lnTo>
                      <a:lnTo>
                        <a:pt x="31" y="11"/>
                      </a:lnTo>
                      <a:lnTo>
                        <a:pt x="31" y="11"/>
                      </a:lnTo>
                      <a:lnTo>
                        <a:pt x="32" y="10"/>
                      </a:lnTo>
                      <a:lnTo>
                        <a:pt x="32" y="9"/>
                      </a:lnTo>
                      <a:lnTo>
                        <a:pt x="33" y="9"/>
                      </a:lnTo>
                      <a:lnTo>
                        <a:pt x="33" y="8"/>
                      </a:lnTo>
                      <a:lnTo>
                        <a:pt x="34" y="7"/>
                      </a:lnTo>
                      <a:lnTo>
                        <a:pt x="34" y="7"/>
                      </a:lnTo>
                      <a:lnTo>
                        <a:pt x="34" y="5"/>
                      </a:lnTo>
                      <a:lnTo>
                        <a:pt x="36" y="5"/>
                      </a:lnTo>
                      <a:lnTo>
                        <a:pt x="36" y="4"/>
                      </a:lnTo>
                      <a:lnTo>
                        <a:pt x="37" y="3"/>
                      </a:lnTo>
                      <a:lnTo>
                        <a:pt x="39" y="3"/>
                      </a:lnTo>
                      <a:lnTo>
                        <a:pt x="39" y="2"/>
                      </a:lnTo>
                      <a:lnTo>
                        <a:pt x="40" y="2"/>
                      </a:lnTo>
                      <a:lnTo>
                        <a:pt x="40" y="1"/>
                      </a:lnTo>
                      <a:lnTo>
                        <a:pt x="42" y="1"/>
                      </a:lnTo>
                      <a:lnTo>
                        <a:pt x="42" y="1"/>
                      </a:lnTo>
                      <a:lnTo>
                        <a:pt x="43" y="1"/>
                      </a:lnTo>
                      <a:lnTo>
                        <a:pt x="43" y="1"/>
                      </a:lnTo>
                      <a:lnTo>
                        <a:pt x="44" y="0"/>
                      </a:lnTo>
                      <a:lnTo>
                        <a:pt x="45" y="0"/>
                      </a:lnTo>
                      <a:lnTo>
                        <a:pt x="48" y="0"/>
                      </a:lnTo>
                      <a:lnTo>
                        <a:pt x="49" y="0"/>
                      </a:lnTo>
                      <a:lnTo>
                        <a:pt x="50" y="0"/>
                      </a:lnTo>
                      <a:lnTo>
                        <a:pt x="52" y="0"/>
                      </a:lnTo>
                      <a:lnTo>
                        <a:pt x="54" y="0"/>
                      </a:lnTo>
                      <a:lnTo>
                        <a:pt x="56" y="0"/>
                      </a:lnTo>
                      <a:lnTo>
                        <a:pt x="57" y="0"/>
                      </a:lnTo>
                      <a:lnTo>
                        <a:pt x="60" y="1"/>
                      </a:lnTo>
                      <a:lnTo>
                        <a:pt x="62" y="1"/>
                      </a:lnTo>
                      <a:lnTo>
                        <a:pt x="63" y="1"/>
                      </a:lnTo>
                      <a:lnTo>
                        <a:pt x="64" y="2"/>
                      </a:lnTo>
                      <a:lnTo>
                        <a:pt x="66" y="3"/>
                      </a:lnTo>
                      <a:lnTo>
                        <a:pt x="68" y="3"/>
                      </a:lnTo>
                      <a:lnTo>
                        <a:pt x="69" y="4"/>
                      </a:lnTo>
                      <a:lnTo>
                        <a:pt x="70" y="5"/>
                      </a:lnTo>
                      <a:lnTo>
                        <a:pt x="72" y="7"/>
                      </a:lnTo>
                      <a:lnTo>
                        <a:pt x="74" y="7"/>
                      </a:lnTo>
                      <a:lnTo>
                        <a:pt x="75" y="8"/>
                      </a:lnTo>
                      <a:lnTo>
                        <a:pt x="76" y="9"/>
                      </a:lnTo>
                      <a:lnTo>
                        <a:pt x="78" y="10"/>
                      </a:lnTo>
                      <a:lnTo>
                        <a:pt x="79" y="11"/>
                      </a:lnTo>
                      <a:lnTo>
                        <a:pt x="80" y="13"/>
                      </a:lnTo>
                      <a:lnTo>
                        <a:pt x="81" y="15"/>
                      </a:lnTo>
                      <a:lnTo>
                        <a:pt x="82" y="16"/>
                      </a:lnTo>
                      <a:lnTo>
                        <a:pt x="84" y="17"/>
                      </a:lnTo>
                      <a:lnTo>
                        <a:pt x="85" y="19"/>
                      </a:lnTo>
                      <a:lnTo>
                        <a:pt x="85" y="19"/>
                      </a:lnTo>
                      <a:lnTo>
                        <a:pt x="85" y="20"/>
                      </a:lnTo>
                      <a:lnTo>
                        <a:pt x="86" y="21"/>
                      </a:lnTo>
                      <a:lnTo>
                        <a:pt x="86" y="22"/>
                      </a:lnTo>
                      <a:lnTo>
                        <a:pt x="87" y="23"/>
                      </a:lnTo>
                      <a:lnTo>
                        <a:pt x="87" y="25"/>
                      </a:lnTo>
                      <a:lnTo>
                        <a:pt x="88" y="26"/>
                      </a:lnTo>
                      <a:lnTo>
                        <a:pt x="88" y="28"/>
                      </a:lnTo>
                      <a:lnTo>
                        <a:pt x="90" y="31"/>
                      </a:lnTo>
                      <a:lnTo>
                        <a:pt x="91" y="33"/>
                      </a:lnTo>
                      <a:lnTo>
                        <a:pt x="91" y="37"/>
                      </a:lnTo>
                      <a:lnTo>
                        <a:pt x="76" y="35"/>
                      </a:lnTo>
                      <a:lnTo>
                        <a:pt x="76" y="33"/>
                      </a:lnTo>
                      <a:lnTo>
                        <a:pt x="75" y="32"/>
                      </a:lnTo>
                      <a:lnTo>
                        <a:pt x="75" y="31"/>
                      </a:lnTo>
                      <a:lnTo>
                        <a:pt x="74" y="29"/>
                      </a:lnTo>
                      <a:lnTo>
                        <a:pt x="74" y="27"/>
                      </a:lnTo>
                      <a:lnTo>
                        <a:pt x="73" y="26"/>
                      </a:lnTo>
                      <a:lnTo>
                        <a:pt x="72" y="25"/>
                      </a:lnTo>
                      <a:lnTo>
                        <a:pt x="70" y="23"/>
                      </a:lnTo>
                      <a:lnTo>
                        <a:pt x="70" y="21"/>
                      </a:lnTo>
                      <a:lnTo>
                        <a:pt x="68" y="21"/>
                      </a:lnTo>
                      <a:lnTo>
                        <a:pt x="68" y="19"/>
                      </a:lnTo>
                      <a:lnTo>
                        <a:pt x="66" y="19"/>
                      </a:lnTo>
                      <a:lnTo>
                        <a:pt x="64" y="17"/>
                      </a:lnTo>
                      <a:lnTo>
                        <a:pt x="63" y="17"/>
                      </a:lnTo>
                      <a:lnTo>
                        <a:pt x="63" y="16"/>
                      </a:lnTo>
                      <a:lnTo>
                        <a:pt x="62" y="16"/>
                      </a:lnTo>
                      <a:lnTo>
                        <a:pt x="62" y="16"/>
                      </a:lnTo>
                      <a:lnTo>
                        <a:pt x="61" y="15"/>
                      </a:lnTo>
                      <a:lnTo>
                        <a:pt x="60" y="15"/>
                      </a:lnTo>
                      <a:lnTo>
                        <a:pt x="58" y="15"/>
                      </a:lnTo>
                      <a:lnTo>
                        <a:pt x="57" y="15"/>
                      </a:lnTo>
                      <a:lnTo>
                        <a:pt x="57" y="15"/>
                      </a:lnTo>
                      <a:lnTo>
                        <a:pt x="56" y="15"/>
                      </a:lnTo>
                      <a:lnTo>
                        <a:pt x="55" y="15"/>
                      </a:lnTo>
                      <a:lnTo>
                        <a:pt x="54" y="15"/>
                      </a:lnTo>
                      <a:lnTo>
                        <a:pt x="54" y="15"/>
                      </a:lnTo>
                      <a:lnTo>
                        <a:pt x="52" y="15"/>
                      </a:lnTo>
                      <a:lnTo>
                        <a:pt x="51" y="15"/>
                      </a:lnTo>
                      <a:lnTo>
                        <a:pt x="51" y="16"/>
                      </a:lnTo>
                      <a:lnTo>
                        <a:pt x="50" y="16"/>
                      </a:lnTo>
                      <a:lnTo>
                        <a:pt x="49" y="16"/>
                      </a:lnTo>
                      <a:lnTo>
                        <a:pt x="49" y="17"/>
                      </a:lnTo>
                      <a:lnTo>
                        <a:pt x="48" y="17"/>
                      </a:lnTo>
                      <a:lnTo>
                        <a:pt x="48" y="19"/>
                      </a:lnTo>
                      <a:lnTo>
                        <a:pt x="46" y="19"/>
                      </a:lnTo>
                      <a:lnTo>
                        <a:pt x="46" y="20"/>
                      </a:lnTo>
                      <a:lnTo>
                        <a:pt x="45" y="21"/>
                      </a:lnTo>
                      <a:lnTo>
                        <a:pt x="45" y="21"/>
                      </a:lnTo>
                      <a:lnTo>
                        <a:pt x="44" y="23"/>
                      </a:lnTo>
                      <a:lnTo>
                        <a:pt x="44" y="23"/>
                      </a:lnTo>
                      <a:lnTo>
                        <a:pt x="44" y="25"/>
                      </a:lnTo>
                      <a:lnTo>
                        <a:pt x="43" y="26"/>
                      </a:lnTo>
                      <a:lnTo>
                        <a:pt x="43" y="27"/>
                      </a:lnTo>
                      <a:lnTo>
                        <a:pt x="43" y="29"/>
                      </a:lnTo>
                      <a:lnTo>
                        <a:pt x="43" y="31"/>
                      </a:lnTo>
                      <a:lnTo>
                        <a:pt x="43" y="32"/>
                      </a:lnTo>
                      <a:lnTo>
                        <a:pt x="43" y="34"/>
                      </a:lnTo>
                      <a:lnTo>
                        <a:pt x="42" y="35"/>
                      </a:lnTo>
                      <a:lnTo>
                        <a:pt x="42" y="38"/>
                      </a:lnTo>
                      <a:lnTo>
                        <a:pt x="42" y="39"/>
                      </a:lnTo>
                      <a:lnTo>
                        <a:pt x="42" y="41"/>
                      </a:lnTo>
                      <a:lnTo>
                        <a:pt x="42" y="44"/>
                      </a:lnTo>
                      <a:lnTo>
                        <a:pt x="43" y="45"/>
                      </a:lnTo>
                      <a:lnTo>
                        <a:pt x="43" y="47"/>
                      </a:lnTo>
                      <a:lnTo>
                        <a:pt x="43" y="49"/>
                      </a:lnTo>
                      <a:lnTo>
                        <a:pt x="43" y="51"/>
                      </a:lnTo>
                      <a:lnTo>
                        <a:pt x="43" y="52"/>
                      </a:lnTo>
                      <a:lnTo>
                        <a:pt x="43" y="55"/>
                      </a:lnTo>
                      <a:lnTo>
                        <a:pt x="44" y="56"/>
                      </a:lnTo>
                      <a:lnTo>
                        <a:pt x="44" y="57"/>
                      </a:lnTo>
                      <a:lnTo>
                        <a:pt x="44" y="58"/>
                      </a:lnTo>
                      <a:lnTo>
                        <a:pt x="45" y="59"/>
                      </a:lnTo>
                      <a:lnTo>
                        <a:pt x="45" y="61"/>
                      </a:lnTo>
                      <a:lnTo>
                        <a:pt x="45" y="63"/>
                      </a:lnTo>
                      <a:lnTo>
                        <a:pt x="46" y="63"/>
                      </a:lnTo>
                      <a:lnTo>
                        <a:pt x="48" y="65"/>
                      </a:lnTo>
                      <a:lnTo>
                        <a:pt x="48" y="65"/>
                      </a:lnTo>
                      <a:lnTo>
                        <a:pt x="49" y="67"/>
                      </a:lnTo>
                      <a:lnTo>
                        <a:pt x="49" y="68"/>
                      </a:lnTo>
                      <a:lnTo>
                        <a:pt x="50" y="69"/>
                      </a:lnTo>
                      <a:lnTo>
                        <a:pt x="51" y="69"/>
                      </a:lnTo>
                      <a:lnTo>
                        <a:pt x="51" y="70"/>
                      </a:lnTo>
                      <a:lnTo>
                        <a:pt x="52" y="71"/>
                      </a:lnTo>
                      <a:lnTo>
                        <a:pt x="54" y="73"/>
                      </a:lnTo>
                      <a:lnTo>
                        <a:pt x="54" y="73"/>
                      </a:lnTo>
                      <a:lnTo>
                        <a:pt x="55" y="73"/>
                      </a:lnTo>
                      <a:lnTo>
                        <a:pt x="56" y="74"/>
                      </a:lnTo>
                      <a:lnTo>
                        <a:pt x="56" y="75"/>
                      </a:lnTo>
                      <a:lnTo>
                        <a:pt x="57" y="75"/>
                      </a:lnTo>
                      <a:lnTo>
                        <a:pt x="58" y="75"/>
                      </a:lnTo>
                      <a:lnTo>
                        <a:pt x="60" y="76"/>
                      </a:lnTo>
                      <a:lnTo>
                        <a:pt x="61" y="76"/>
                      </a:lnTo>
                      <a:lnTo>
                        <a:pt x="61" y="76"/>
                      </a:lnTo>
                      <a:lnTo>
                        <a:pt x="62" y="76"/>
                      </a:lnTo>
                      <a:lnTo>
                        <a:pt x="62" y="77"/>
                      </a:lnTo>
                      <a:lnTo>
                        <a:pt x="63" y="77"/>
                      </a:lnTo>
                      <a:lnTo>
                        <a:pt x="63" y="77"/>
                      </a:lnTo>
                      <a:lnTo>
                        <a:pt x="64" y="77"/>
                      </a:lnTo>
                      <a:lnTo>
                        <a:pt x="66" y="77"/>
                      </a:lnTo>
                      <a:lnTo>
                        <a:pt x="66" y="77"/>
                      </a:lnTo>
                      <a:lnTo>
                        <a:pt x="67" y="77"/>
                      </a:lnTo>
                      <a:lnTo>
                        <a:pt x="67" y="76"/>
                      </a:lnTo>
                      <a:lnTo>
                        <a:pt x="68" y="76"/>
                      </a:lnTo>
                      <a:lnTo>
                        <a:pt x="68" y="76"/>
                      </a:lnTo>
                      <a:lnTo>
                        <a:pt x="69" y="76"/>
                      </a:lnTo>
                      <a:lnTo>
                        <a:pt x="69" y="75"/>
                      </a:lnTo>
                      <a:lnTo>
                        <a:pt x="70" y="75"/>
                      </a:lnTo>
                      <a:lnTo>
                        <a:pt x="70" y="75"/>
                      </a:lnTo>
                      <a:lnTo>
                        <a:pt x="72" y="75"/>
                      </a:lnTo>
                      <a:lnTo>
                        <a:pt x="72" y="74"/>
                      </a:lnTo>
                      <a:lnTo>
                        <a:pt x="72" y="74"/>
                      </a:lnTo>
                      <a:lnTo>
                        <a:pt x="73" y="73"/>
                      </a:lnTo>
                      <a:lnTo>
                        <a:pt x="73" y="73"/>
                      </a:lnTo>
                      <a:lnTo>
                        <a:pt x="74" y="71"/>
                      </a:lnTo>
                      <a:lnTo>
                        <a:pt x="74" y="71"/>
                      </a:lnTo>
                      <a:lnTo>
                        <a:pt x="74" y="70"/>
                      </a:lnTo>
                      <a:lnTo>
                        <a:pt x="74" y="69"/>
                      </a:lnTo>
                      <a:lnTo>
                        <a:pt x="75" y="69"/>
                      </a:lnTo>
                      <a:lnTo>
                        <a:pt x="75" y="68"/>
                      </a:lnTo>
                      <a:lnTo>
                        <a:pt x="76" y="67"/>
                      </a:lnTo>
                      <a:lnTo>
                        <a:pt x="76" y="65"/>
                      </a:lnTo>
                      <a:lnTo>
                        <a:pt x="76" y="65"/>
                      </a:lnTo>
                      <a:lnTo>
                        <a:pt x="76" y="64"/>
                      </a:lnTo>
                      <a:lnTo>
                        <a:pt x="76" y="63"/>
                      </a:lnTo>
                      <a:close/>
                      <a:moveTo>
                        <a:pt x="102" y="59"/>
                      </a:moveTo>
                      <a:lnTo>
                        <a:pt x="102" y="58"/>
                      </a:lnTo>
                      <a:lnTo>
                        <a:pt x="102" y="56"/>
                      </a:lnTo>
                      <a:lnTo>
                        <a:pt x="102" y="55"/>
                      </a:lnTo>
                      <a:lnTo>
                        <a:pt x="102" y="53"/>
                      </a:lnTo>
                      <a:lnTo>
                        <a:pt x="102" y="51"/>
                      </a:lnTo>
                      <a:lnTo>
                        <a:pt x="102" y="50"/>
                      </a:lnTo>
                      <a:lnTo>
                        <a:pt x="102" y="49"/>
                      </a:lnTo>
                      <a:lnTo>
                        <a:pt x="102" y="47"/>
                      </a:lnTo>
                      <a:lnTo>
                        <a:pt x="103" y="46"/>
                      </a:lnTo>
                      <a:lnTo>
                        <a:pt x="103" y="45"/>
                      </a:lnTo>
                      <a:lnTo>
                        <a:pt x="103" y="44"/>
                      </a:lnTo>
                      <a:lnTo>
                        <a:pt x="103" y="43"/>
                      </a:lnTo>
                      <a:lnTo>
                        <a:pt x="103" y="41"/>
                      </a:lnTo>
                      <a:lnTo>
                        <a:pt x="104" y="40"/>
                      </a:lnTo>
                      <a:lnTo>
                        <a:pt x="104" y="39"/>
                      </a:lnTo>
                      <a:lnTo>
                        <a:pt x="105" y="38"/>
                      </a:lnTo>
                      <a:lnTo>
                        <a:pt x="105" y="37"/>
                      </a:lnTo>
                      <a:lnTo>
                        <a:pt x="106" y="35"/>
                      </a:lnTo>
                      <a:lnTo>
                        <a:pt x="108" y="34"/>
                      </a:lnTo>
                      <a:lnTo>
                        <a:pt x="108" y="33"/>
                      </a:lnTo>
                      <a:lnTo>
                        <a:pt x="109" y="32"/>
                      </a:lnTo>
                      <a:lnTo>
                        <a:pt x="109" y="31"/>
                      </a:lnTo>
                      <a:lnTo>
                        <a:pt x="111" y="29"/>
                      </a:lnTo>
                      <a:lnTo>
                        <a:pt x="111" y="28"/>
                      </a:lnTo>
                      <a:lnTo>
                        <a:pt x="112" y="27"/>
                      </a:lnTo>
                      <a:lnTo>
                        <a:pt x="114" y="27"/>
                      </a:lnTo>
                      <a:lnTo>
                        <a:pt x="115" y="26"/>
                      </a:lnTo>
                      <a:lnTo>
                        <a:pt x="116" y="25"/>
                      </a:lnTo>
                      <a:lnTo>
                        <a:pt x="117" y="25"/>
                      </a:lnTo>
                      <a:lnTo>
                        <a:pt x="118" y="25"/>
                      </a:lnTo>
                      <a:lnTo>
                        <a:pt x="120" y="23"/>
                      </a:lnTo>
                      <a:lnTo>
                        <a:pt x="122" y="23"/>
                      </a:lnTo>
                      <a:lnTo>
                        <a:pt x="122" y="23"/>
                      </a:lnTo>
                      <a:lnTo>
                        <a:pt x="123" y="23"/>
                      </a:lnTo>
                      <a:lnTo>
                        <a:pt x="124" y="23"/>
                      </a:lnTo>
                      <a:lnTo>
                        <a:pt x="124" y="23"/>
                      </a:lnTo>
                      <a:lnTo>
                        <a:pt x="126" y="23"/>
                      </a:lnTo>
                      <a:lnTo>
                        <a:pt x="127" y="23"/>
                      </a:lnTo>
                      <a:lnTo>
                        <a:pt x="128" y="23"/>
                      </a:lnTo>
                      <a:lnTo>
                        <a:pt x="129" y="23"/>
                      </a:lnTo>
                      <a:lnTo>
                        <a:pt x="130" y="23"/>
                      </a:lnTo>
                      <a:lnTo>
                        <a:pt x="133" y="23"/>
                      </a:lnTo>
                      <a:lnTo>
                        <a:pt x="135" y="25"/>
                      </a:lnTo>
                      <a:lnTo>
                        <a:pt x="138" y="25"/>
                      </a:lnTo>
                      <a:lnTo>
                        <a:pt x="139" y="26"/>
                      </a:lnTo>
                      <a:lnTo>
                        <a:pt x="141" y="27"/>
                      </a:lnTo>
                      <a:lnTo>
                        <a:pt x="144" y="27"/>
                      </a:lnTo>
                      <a:lnTo>
                        <a:pt x="145" y="28"/>
                      </a:lnTo>
                      <a:lnTo>
                        <a:pt x="147" y="29"/>
                      </a:lnTo>
                      <a:lnTo>
                        <a:pt x="148" y="31"/>
                      </a:lnTo>
                      <a:lnTo>
                        <a:pt x="151" y="32"/>
                      </a:lnTo>
                      <a:lnTo>
                        <a:pt x="152" y="33"/>
                      </a:lnTo>
                      <a:lnTo>
                        <a:pt x="153" y="34"/>
                      </a:lnTo>
                      <a:lnTo>
                        <a:pt x="156" y="35"/>
                      </a:lnTo>
                      <a:lnTo>
                        <a:pt x="157" y="37"/>
                      </a:lnTo>
                      <a:lnTo>
                        <a:pt x="158" y="39"/>
                      </a:lnTo>
                      <a:lnTo>
                        <a:pt x="159" y="40"/>
                      </a:lnTo>
                      <a:lnTo>
                        <a:pt x="162" y="43"/>
                      </a:lnTo>
                      <a:lnTo>
                        <a:pt x="163" y="44"/>
                      </a:lnTo>
                      <a:lnTo>
                        <a:pt x="164" y="46"/>
                      </a:lnTo>
                      <a:lnTo>
                        <a:pt x="165" y="47"/>
                      </a:lnTo>
                      <a:lnTo>
                        <a:pt x="166" y="50"/>
                      </a:lnTo>
                      <a:lnTo>
                        <a:pt x="168" y="51"/>
                      </a:lnTo>
                      <a:lnTo>
                        <a:pt x="168" y="53"/>
                      </a:lnTo>
                      <a:lnTo>
                        <a:pt x="169" y="56"/>
                      </a:lnTo>
                      <a:lnTo>
                        <a:pt x="170" y="58"/>
                      </a:lnTo>
                      <a:lnTo>
                        <a:pt x="170" y="61"/>
                      </a:lnTo>
                      <a:lnTo>
                        <a:pt x="171" y="63"/>
                      </a:lnTo>
                      <a:lnTo>
                        <a:pt x="171" y="65"/>
                      </a:lnTo>
                      <a:lnTo>
                        <a:pt x="172" y="67"/>
                      </a:lnTo>
                      <a:lnTo>
                        <a:pt x="172" y="70"/>
                      </a:lnTo>
                      <a:lnTo>
                        <a:pt x="174" y="73"/>
                      </a:lnTo>
                      <a:lnTo>
                        <a:pt x="174" y="75"/>
                      </a:lnTo>
                      <a:lnTo>
                        <a:pt x="174" y="77"/>
                      </a:lnTo>
                      <a:lnTo>
                        <a:pt x="174" y="80"/>
                      </a:lnTo>
                      <a:lnTo>
                        <a:pt x="174" y="82"/>
                      </a:lnTo>
                      <a:lnTo>
                        <a:pt x="174" y="85"/>
                      </a:lnTo>
                      <a:lnTo>
                        <a:pt x="174" y="87"/>
                      </a:lnTo>
                      <a:lnTo>
                        <a:pt x="174" y="91"/>
                      </a:lnTo>
                      <a:lnTo>
                        <a:pt x="174" y="93"/>
                      </a:lnTo>
                      <a:lnTo>
                        <a:pt x="172" y="94"/>
                      </a:lnTo>
                      <a:lnTo>
                        <a:pt x="172" y="97"/>
                      </a:lnTo>
                      <a:lnTo>
                        <a:pt x="171" y="99"/>
                      </a:lnTo>
                      <a:lnTo>
                        <a:pt x="171" y="101"/>
                      </a:lnTo>
                      <a:lnTo>
                        <a:pt x="170" y="103"/>
                      </a:lnTo>
                      <a:lnTo>
                        <a:pt x="170" y="104"/>
                      </a:lnTo>
                      <a:lnTo>
                        <a:pt x="169" y="106"/>
                      </a:lnTo>
                      <a:lnTo>
                        <a:pt x="168" y="107"/>
                      </a:lnTo>
                      <a:lnTo>
                        <a:pt x="168" y="109"/>
                      </a:lnTo>
                      <a:lnTo>
                        <a:pt x="168" y="109"/>
                      </a:lnTo>
                      <a:lnTo>
                        <a:pt x="166" y="110"/>
                      </a:lnTo>
                      <a:lnTo>
                        <a:pt x="166" y="110"/>
                      </a:lnTo>
                      <a:lnTo>
                        <a:pt x="165" y="111"/>
                      </a:lnTo>
                      <a:lnTo>
                        <a:pt x="165" y="111"/>
                      </a:lnTo>
                      <a:lnTo>
                        <a:pt x="164" y="112"/>
                      </a:lnTo>
                      <a:lnTo>
                        <a:pt x="164" y="113"/>
                      </a:lnTo>
                      <a:lnTo>
                        <a:pt x="163" y="113"/>
                      </a:lnTo>
                      <a:lnTo>
                        <a:pt x="163" y="113"/>
                      </a:lnTo>
                      <a:lnTo>
                        <a:pt x="162" y="115"/>
                      </a:lnTo>
                      <a:lnTo>
                        <a:pt x="162" y="115"/>
                      </a:lnTo>
                      <a:lnTo>
                        <a:pt x="160" y="115"/>
                      </a:lnTo>
                      <a:lnTo>
                        <a:pt x="160" y="116"/>
                      </a:lnTo>
                      <a:lnTo>
                        <a:pt x="159" y="116"/>
                      </a:lnTo>
                      <a:lnTo>
                        <a:pt x="159" y="116"/>
                      </a:lnTo>
                      <a:lnTo>
                        <a:pt x="158" y="117"/>
                      </a:lnTo>
                      <a:lnTo>
                        <a:pt x="157" y="117"/>
                      </a:lnTo>
                      <a:lnTo>
                        <a:pt x="157" y="117"/>
                      </a:lnTo>
                      <a:lnTo>
                        <a:pt x="156" y="117"/>
                      </a:lnTo>
                      <a:lnTo>
                        <a:pt x="154" y="117"/>
                      </a:lnTo>
                      <a:lnTo>
                        <a:pt x="154" y="118"/>
                      </a:lnTo>
                      <a:lnTo>
                        <a:pt x="153" y="118"/>
                      </a:lnTo>
                      <a:lnTo>
                        <a:pt x="152" y="118"/>
                      </a:lnTo>
                      <a:lnTo>
                        <a:pt x="152" y="118"/>
                      </a:lnTo>
                      <a:lnTo>
                        <a:pt x="151" y="118"/>
                      </a:lnTo>
                      <a:lnTo>
                        <a:pt x="150" y="118"/>
                      </a:lnTo>
                      <a:lnTo>
                        <a:pt x="148" y="118"/>
                      </a:lnTo>
                      <a:lnTo>
                        <a:pt x="147" y="118"/>
                      </a:lnTo>
                      <a:lnTo>
                        <a:pt x="145" y="118"/>
                      </a:lnTo>
                      <a:lnTo>
                        <a:pt x="144" y="118"/>
                      </a:lnTo>
                      <a:lnTo>
                        <a:pt x="141" y="117"/>
                      </a:lnTo>
                      <a:lnTo>
                        <a:pt x="140" y="117"/>
                      </a:lnTo>
                      <a:lnTo>
                        <a:pt x="138" y="116"/>
                      </a:lnTo>
                      <a:lnTo>
                        <a:pt x="135" y="116"/>
                      </a:lnTo>
                      <a:lnTo>
                        <a:pt x="134" y="115"/>
                      </a:lnTo>
                      <a:lnTo>
                        <a:pt x="132" y="113"/>
                      </a:lnTo>
                      <a:lnTo>
                        <a:pt x="130" y="113"/>
                      </a:lnTo>
                      <a:lnTo>
                        <a:pt x="128" y="112"/>
                      </a:lnTo>
                      <a:lnTo>
                        <a:pt x="126" y="111"/>
                      </a:lnTo>
                      <a:lnTo>
                        <a:pt x="124" y="110"/>
                      </a:lnTo>
                      <a:lnTo>
                        <a:pt x="122" y="109"/>
                      </a:lnTo>
                      <a:lnTo>
                        <a:pt x="121" y="107"/>
                      </a:lnTo>
                      <a:lnTo>
                        <a:pt x="120" y="106"/>
                      </a:lnTo>
                      <a:lnTo>
                        <a:pt x="117" y="104"/>
                      </a:lnTo>
                      <a:lnTo>
                        <a:pt x="116" y="103"/>
                      </a:lnTo>
                      <a:lnTo>
                        <a:pt x="115" y="101"/>
                      </a:lnTo>
                      <a:lnTo>
                        <a:pt x="114" y="99"/>
                      </a:lnTo>
                      <a:lnTo>
                        <a:pt x="112" y="98"/>
                      </a:lnTo>
                      <a:lnTo>
                        <a:pt x="111" y="95"/>
                      </a:lnTo>
                      <a:lnTo>
                        <a:pt x="110" y="94"/>
                      </a:lnTo>
                      <a:lnTo>
                        <a:pt x="109" y="92"/>
                      </a:lnTo>
                      <a:lnTo>
                        <a:pt x="108" y="89"/>
                      </a:lnTo>
                      <a:lnTo>
                        <a:pt x="106" y="88"/>
                      </a:lnTo>
                      <a:lnTo>
                        <a:pt x="106" y="86"/>
                      </a:lnTo>
                      <a:lnTo>
                        <a:pt x="105" y="83"/>
                      </a:lnTo>
                      <a:lnTo>
                        <a:pt x="104" y="81"/>
                      </a:lnTo>
                      <a:lnTo>
                        <a:pt x="104" y="79"/>
                      </a:lnTo>
                      <a:lnTo>
                        <a:pt x="103" y="77"/>
                      </a:lnTo>
                      <a:lnTo>
                        <a:pt x="103" y="75"/>
                      </a:lnTo>
                      <a:lnTo>
                        <a:pt x="103" y="73"/>
                      </a:lnTo>
                      <a:lnTo>
                        <a:pt x="102" y="70"/>
                      </a:lnTo>
                      <a:lnTo>
                        <a:pt x="102" y="67"/>
                      </a:lnTo>
                      <a:lnTo>
                        <a:pt x="102" y="65"/>
                      </a:lnTo>
                      <a:lnTo>
                        <a:pt x="102" y="62"/>
                      </a:lnTo>
                      <a:lnTo>
                        <a:pt x="102" y="59"/>
                      </a:lnTo>
                      <a:close/>
                      <a:moveTo>
                        <a:pt x="117" y="64"/>
                      </a:moveTo>
                      <a:lnTo>
                        <a:pt x="117" y="65"/>
                      </a:lnTo>
                      <a:lnTo>
                        <a:pt x="117" y="68"/>
                      </a:lnTo>
                      <a:lnTo>
                        <a:pt x="117" y="69"/>
                      </a:lnTo>
                      <a:lnTo>
                        <a:pt x="117" y="71"/>
                      </a:lnTo>
                      <a:lnTo>
                        <a:pt x="117" y="73"/>
                      </a:lnTo>
                      <a:lnTo>
                        <a:pt x="117" y="75"/>
                      </a:lnTo>
                      <a:lnTo>
                        <a:pt x="117" y="76"/>
                      </a:lnTo>
                      <a:lnTo>
                        <a:pt x="118" y="77"/>
                      </a:lnTo>
                      <a:lnTo>
                        <a:pt x="118" y="79"/>
                      </a:lnTo>
                      <a:lnTo>
                        <a:pt x="120" y="81"/>
                      </a:lnTo>
                      <a:lnTo>
                        <a:pt x="120" y="82"/>
                      </a:lnTo>
                      <a:lnTo>
                        <a:pt x="120" y="83"/>
                      </a:lnTo>
                      <a:lnTo>
                        <a:pt x="121" y="85"/>
                      </a:lnTo>
                      <a:lnTo>
                        <a:pt x="122" y="86"/>
                      </a:lnTo>
                      <a:lnTo>
                        <a:pt x="122" y="87"/>
                      </a:lnTo>
                      <a:lnTo>
                        <a:pt x="123" y="88"/>
                      </a:lnTo>
                      <a:lnTo>
                        <a:pt x="123" y="89"/>
                      </a:lnTo>
                      <a:lnTo>
                        <a:pt x="124" y="91"/>
                      </a:lnTo>
                      <a:lnTo>
                        <a:pt x="126" y="92"/>
                      </a:lnTo>
                      <a:lnTo>
                        <a:pt x="126" y="93"/>
                      </a:lnTo>
                      <a:lnTo>
                        <a:pt x="127" y="94"/>
                      </a:lnTo>
                      <a:lnTo>
                        <a:pt x="128" y="95"/>
                      </a:lnTo>
                      <a:lnTo>
                        <a:pt x="128" y="95"/>
                      </a:lnTo>
                      <a:lnTo>
                        <a:pt x="129" y="97"/>
                      </a:lnTo>
                      <a:lnTo>
                        <a:pt x="130" y="97"/>
                      </a:lnTo>
                      <a:lnTo>
                        <a:pt x="132" y="98"/>
                      </a:lnTo>
                      <a:lnTo>
                        <a:pt x="132" y="99"/>
                      </a:lnTo>
                      <a:lnTo>
                        <a:pt x="133" y="99"/>
                      </a:lnTo>
                      <a:lnTo>
                        <a:pt x="134" y="100"/>
                      </a:lnTo>
                      <a:lnTo>
                        <a:pt x="135" y="100"/>
                      </a:lnTo>
                      <a:lnTo>
                        <a:pt x="136" y="101"/>
                      </a:lnTo>
                      <a:lnTo>
                        <a:pt x="138" y="101"/>
                      </a:lnTo>
                      <a:lnTo>
                        <a:pt x="139" y="101"/>
                      </a:lnTo>
                      <a:lnTo>
                        <a:pt x="140" y="101"/>
                      </a:lnTo>
                      <a:lnTo>
                        <a:pt x="140" y="101"/>
                      </a:lnTo>
                      <a:lnTo>
                        <a:pt x="142" y="101"/>
                      </a:lnTo>
                      <a:lnTo>
                        <a:pt x="142" y="103"/>
                      </a:lnTo>
                      <a:lnTo>
                        <a:pt x="144" y="103"/>
                      </a:lnTo>
                      <a:lnTo>
                        <a:pt x="145" y="101"/>
                      </a:lnTo>
                      <a:lnTo>
                        <a:pt x="146" y="101"/>
                      </a:lnTo>
                      <a:lnTo>
                        <a:pt x="147" y="101"/>
                      </a:lnTo>
                      <a:lnTo>
                        <a:pt x="147" y="101"/>
                      </a:lnTo>
                      <a:lnTo>
                        <a:pt x="148" y="101"/>
                      </a:lnTo>
                      <a:lnTo>
                        <a:pt x="150" y="100"/>
                      </a:lnTo>
                      <a:lnTo>
                        <a:pt x="150" y="100"/>
                      </a:lnTo>
                      <a:lnTo>
                        <a:pt x="151" y="99"/>
                      </a:lnTo>
                      <a:lnTo>
                        <a:pt x="152" y="99"/>
                      </a:lnTo>
                      <a:lnTo>
                        <a:pt x="152" y="98"/>
                      </a:lnTo>
                      <a:lnTo>
                        <a:pt x="153" y="98"/>
                      </a:lnTo>
                      <a:lnTo>
                        <a:pt x="153" y="97"/>
                      </a:lnTo>
                      <a:lnTo>
                        <a:pt x="154" y="95"/>
                      </a:lnTo>
                      <a:lnTo>
                        <a:pt x="154" y="95"/>
                      </a:lnTo>
                      <a:lnTo>
                        <a:pt x="156" y="93"/>
                      </a:lnTo>
                      <a:lnTo>
                        <a:pt x="156" y="93"/>
                      </a:lnTo>
                      <a:lnTo>
                        <a:pt x="157" y="91"/>
                      </a:lnTo>
                      <a:lnTo>
                        <a:pt x="157" y="89"/>
                      </a:lnTo>
                      <a:lnTo>
                        <a:pt x="157" y="88"/>
                      </a:lnTo>
                      <a:lnTo>
                        <a:pt x="157" y="87"/>
                      </a:lnTo>
                      <a:lnTo>
                        <a:pt x="157" y="86"/>
                      </a:lnTo>
                      <a:lnTo>
                        <a:pt x="158" y="85"/>
                      </a:lnTo>
                      <a:lnTo>
                        <a:pt x="158" y="82"/>
                      </a:lnTo>
                      <a:lnTo>
                        <a:pt x="158" y="81"/>
                      </a:lnTo>
                      <a:lnTo>
                        <a:pt x="158" y="79"/>
                      </a:lnTo>
                      <a:lnTo>
                        <a:pt x="158" y="77"/>
                      </a:lnTo>
                      <a:lnTo>
                        <a:pt x="158" y="75"/>
                      </a:lnTo>
                      <a:lnTo>
                        <a:pt x="158" y="73"/>
                      </a:lnTo>
                      <a:lnTo>
                        <a:pt x="158" y="71"/>
                      </a:lnTo>
                      <a:lnTo>
                        <a:pt x="158" y="70"/>
                      </a:lnTo>
                      <a:lnTo>
                        <a:pt x="157" y="68"/>
                      </a:lnTo>
                      <a:lnTo>
                        <a:pt x="157" y="67"/>
                      </a:lnTo>
                      <a:lnTo>
                        <a:pt x="157" y="65"/>
                      </a:lnTo>
                      <a:lnTo>
                        <a:pt x="157" y="63"/>
                      </a:lnTo>
                      <a:lnTo>
                        <a:pt x="157" y="62"/>
                      </a:lnTo>
                      <a:lnTo>
                        <a:pt x="156" y="61"/>
                      </a:lnTo>
                      <a:lnTo>
                        <a:pt x="156" y="59"/>
                      </a:lnTo>
                      <a:lnTo>
                        <a:pt x="154" y="57"/>
                      </a:lnTo>
                      <a:lnTo>
                        <a:pt x="154" y="57"/>
                      </a:lnTo>
                      <a:lnTo>
                        <a:pt x="153" y="55"/>
                      </a:lnTo>
                      <a:lnTo>
                        <a:pt x="153" y="53"/>
                      </a:lnTo>
                      <a:lnTo>
                        <a:pt x="153" y="53"/>
                      </a:lnTo>
                      <a:lnTo>
                        <a:pt x="152" y="51"/>
                      </a:lnTo>
                      <a:lnTo>
                        <a:pt x="151" y="51"/>
                      </a:lnTo>
                      <a:lnTo>
                        <a:pt x="151" y="50"/>
                      </a:lnTo>
                      <a:lnTo>
                        <a:pt x="150" y="49"/>
                      </a:lnTo>
                      <a:lnTo>
                        <a:pt x="148" y="47"/>
                      </a:lnTo>
                      <a:lnTo>
                        <a:pt x="147" y="46"/>
                      </a:lnTo>
                      <a:lnTo>
                        <a:pt x="147" y="46"/>
                      </a:lnTo>
                      <a:lnTo>
                        <a:pt x="146" y="45"/>
                      </a:lnTo>
                      <a:lnTo>
                        <a:pt x="145" y="44"/>
                      </a:lnTo>
                      <a:lnTo>
                        <a:pt x="144" y="44"/>
                      </a:lnTo>
                      <a:lnTo>
                        <a:pt x="142" y="43"/>
                      </a:lnTo>
                      <a:lnTo>
                        <a:pt x="142" y="43"/>
                      </a:lnTo>
                      <a:lnTo>
                        <a:pt x="141" y="41"/>
                      </a:lnTo>
                      <a:lnTo>
                        <a:pt x="140" y="41"/>
                      </a:lnTo>
                      <a:lnTo>
                        <a:pt x="139" y="41"/>
                      </a:lnTo>
                      <a:lnTo>
                        <a:pt x="138" y="40"/>
                      </a:lnTo>
                      <a:lnTo>
                        <a:pt x="136" y="40"/>
                      </a:lnTo>
                      <a:lnTo>
                        <a:pt x="135" y="40"/>
                      </a:lnTo>
                      <a:lnTo>
                        <a:pt x="134" y="39"/>
                      </a:lnTo>
                      <a:lnTo>
                        <a:pt x="133" y="39"/>
                      </a:lnTo>
                      <a:lnTo>
                        <a:pt x="132" y="39"/>
                      </a:lnTo>
                      <a:lnTo>
                        <a:pt x="130" y="39"/>
                      </a:lnTo>
                      <a:lnTo>
                        <a:pt x="130" y="39"/>
                      </a:lnTo>
                      <a:lnTo>
                        <a:pt x="129" y="39"/>
                      </a:lnTo>
                      <a:lnTo>
                        <a:pt x="128" y="40"/>
                      </a:lnTo>
                      <a:lnTo>
                        <a:pt x="127" y="40"/>
                      </a:lnTo>
                      <a:lnTo>
                        <a:pt x="127" y="40"/>
                      </a:lnTo>
                      <a:lnTo>
                        <a:pt x="126" y="41"/>
                      </a:lnTo>
                      <a:lnTo>
                        <a:pt x="124" y="41"/>
                      </a:lnTo>
                      <a:lnTo>
                        <a:pt x="124" y="41"/>
                      </a:lnTo>
                      <a:lnTo>
                        <a:pt x="123" y="43"/>
                      </a:lnTo>
                      <a:lnTo>
                        <a:pt x="122" y="43"/>
                      </a:lnTo>
                      <a:lnTo>
                        <a:pt x="122" y="44"/>
                      </a:lnTo>
                      <a:lnTo>
                        <a:pt x="121" y="45"/>
                      </a:lnTo>
                      <a:lnTo>
                        <a:pt x="121" y="45"/>
                      </a:lnTo>
                      <a:lnTo>
                        <a:pt x="120" y="46"/>
                      </a:lnTo>
                      <a:lnTo>
                        <a:pt x="120" y="47"/>
                      </a:lnTo>
                      <a:lnTo>
                        <a:pt x="120" y="49"/>
                      </a:lnTo>
                      <a:lnTo>
                        <a:pt x="118" y="50"/>
                      </a:lnTo>
                      <a:lnTo>
                        <a:pt x="118" y="51"/>
                      </a:lnTo>
                      <a:lnTo>
                        <a:pt x="117" y="52"/>
                      </a:lnTo>
                      <a:lnTo>
                        <a:pt x="117" y="53"/>
                      </a:lnTo>
                      <a:lnTo>
                        <a:pt x="117" y="56"/>
                      </a:lnTo>
                      <a:lnTo>
                        <a:pt x="117" y="57"/>
                      </a:lnTo>
                      <a:lnTo>
                        <a:pt x="117" y="58"/>
                      </a:lnTo>
                      <a:lnTo>
                        <a:pt x="117" y="61"/>
                      </a:lnTo>
                      <a:lnTo>
                        <a:pt x="117" y="62"/>
                      </a:lnTo>
                      <a:lnTo>
                        <a:pt x="117" y="64"/>
                      </a:lnTo>
                      <a:close/>
                      <a:moveTo>
                        <a:pt x="186" y="130"/>
                      </a:moveTo>
                      <a:lnTo>
                        <a:pt x="186" y="43"/>
                      </a:lnTo>
                      <a:lnTo>
                        <a:pt x="207" y="49"/>
                      </a:lnTo>
                      <a:lnTo>
                        <a:pt x="222" y="113"/>
                      </a:lnTo>
                      <a:lnTo>
                        <a:pt x="235" y="58"/>
                      </a:lnTo>
                      <a:lnTo>
                        <a:pt x="258" y="65"/>
                      </a:lnTo>
                      <a:lnTo>
                        <a:pt x="258" y="153"/>
                      </a:lnTo>
                      <a:lnTo>
                        <a:pt x="243" y="148"/>
                      </a:lnTo>
                      <a:lnTo>
                        <a:pt x="243" y="80"/>
                      </a:lnTo>
                      <a:lnTo>
                        <a:pt x="229" y="145"/>
                      </a:lnTo>
                      <a:lnTo>
                        <a:pt x="214" y="140"/>
                      </a:lnTo>
                      <a:lnTo>
                        <a:pt x="199" y="65"/>
                      </a:lnTo>
                      <a:lnTo>
                        <a:pt x="199" y="135"/>
                      </a:lnTo>
                      <a:lnTo>
                        <a:pt x="186" y="1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63" name="Freeform 344"/>
                <p:cNvSpPr>
                  <a:spLocks noEditPoints="1"/>
                </p:cNvSpPr>
                <p:nvPr/>
              </p:nvSpPr>
              <p:spPr bwMode="auto">
                <a:xfrm>
                  <a:off x="5818188" y="3400426"/>
                  <a:ext cx="263525" cy="307975"/>
                </a:xfrm>
                <a:custGeom>
                  <a:avLst/>
                  <a:gdLst/>
                  <a:ahLst/>
                  <a:cxnLst>
                    <a:cxn ang="0">
                      <a:pos x="231" y="42"/>
                    </a:cxn>
                    <a:cxn ang="0">
                      <a:pos x="287" y="102"/>
                    </a:cxn>
                    <a:cxn ang="0">
                      <a:pos x="323" y="179"/>
                    </a:cxn>
                    <a:cxn ang="0">
                      <a:pos x="332" y="260"/>
                    </a:cxn>
                    <a:cxn ang="0">
                      <a:pos x="312" y="329"/>
                    </a:cxn>
                    <a:cxn ang="0">
                      <a:pos x="269" y="374"/>
                    </a:cxn>
                    <a:cxn ang="0">
                      <a:pos x="208" y="389"/>
                    </a:cxn>
                    <a:cxn ang="0">
                      <a:pos x="137" y="371"/>
                    </a:cxn>
                    <a:cxn ang="0">
                      <a:pos x="74" y="321"/>
                    </a:cxn>
                    <a:cxn ang="0">
                      <a:pos x="27" y="252"/>
                    </a:cxn>
                    <a:cxn ang="0">
                      <a:pos x="3" y="171"/>
                    </a:cxn>
                    <a:cxn ang="0">
                      <a:pos x="6" y="93"/>
                    </a:cxn>
                    <a:cxn ang="0">
                      <a:pos x="39" y="35"/>
                    </a:cxn>
                    <a:cxn ang="0">
                      <a:pos x="92" y="4"/>
                    </a:cxn>
                    <a:cxn ang="0">
                      <a:pos x="158" y="4"/>
                    </a:cxn>
                    <a:cxn ang="0">
                      <a:pos x="228" y="78"/>
                    </a:cxn>
                    <a:cxn ang="0">
                      <a:pos x="245" y="127"/>
                    </a:cxn>
                    <a:cxn ang="0">
                      <a:pos x="275" y="108"/>
                    </a:cxn>
                    <a:cxn ang="0">
                      <a:pos x="243" y="69"/>
                    </a:cxn>
                    <a:cxn ang="0">
                      <a:pos x="303" y="158"/>
                    </a:cxn>
                    <a:cxn ang="0">
                      <a:pos x="257" y="222"/>
                    </a:cxn>
                    <a:cxn ang="0">
                      <a:pos x="316" y="210"/>
                    </a:cxn>
                    <a:cxn ang="0">
                      <a:pos x="304" y="163"/>
                    </a:cxn>
                    <a:cxn ang="0">
                      <a:pos x="248" y="302"/>
                    </a:cxn>
                    <a:cxn ang="0">
                      <a:pos x="310" y="297"/>
                    </a:cxn>
                    <a:cxn ang="0">
                      <a:pos x="318" y="257"/>
                    </a:cxn>
                    <a:cxn ang="0">
                      <a:pos x="222" y="357"/>
                    </a:cxn>
                    <a:cxn ang="0">
                      <a:pos x="224" y="372"/>
                    </a:cxn>
                    <a:cxn ang="0">
                      <a:pos x="260" y="360"/>
                    </a:cxn>
                    <a:cxn ang="0">
                      <a:pos x="126" y="348"/>
                    </a:cxn>
                    <a:cxn ang="0">
                      <a:pos x="100" y="300"/>
                    </a:cxn>
                    <a:cxn ang="0">
                      <a:pos x="60" y="285"/>
                    </a:cxn>
                    <a:cxn ang="0">
                      <a:pos x="94" y="323"/>
                    </a:cxn>
                    <a:cxn ang="0">
                      <a:pos x="87" y="257"/>
                    </a:cxn>
                    <a:cxn ang="0">
                      <a:pos x="15" y="162"/>
                    </a:cxn>
                    <a:cxn ang="0">
                      <a:pos x="23" y="209"/>
                    </a:cxn>
                    <a:cxn ang="0">
                      <a:pos x="76" y="167"/>
                    </a:cxn>
                    <a:cxn ang="0">
                      <a:pos x="84" y="91"/>
                    </a:cxn>
                    <a:cxn ang="0">
                      <a:pos x="18" y="108"/>
                    </a:cxn>
                    <a:cxn ang="0">
                      <a:pos x="15" y="147"/>
                    </a:cxn>
                    <a:cxn ang="0">
                      <a:pos x="100" y="48"/>
                    </a:cxn>
                    <a:cxn ang="0">
                      <a:pos x="124" y="17"/>
                    </a:cxn>
                    <a:cxn ang="0">
                      <a:pos x="89" y="21"/>
                    </a:cxn>
                    <a:cxn ang="0">
                      <a:pos x="57" y="41"/>
                    </a:cxn>
                    <a:cxn ang="0">
                      <a:pos x="160" y="20"/>
                    </a:cxn>
                    <a:cxn ang="0">
                      <a:pos x="136" y="23"/>
                    </a:cxn>
                    <a:cxn ang="0">
                      <a:pos x="116" y="43"/>
                    </a:cxn>
                    <a:cxn ang="0">
                      <a:pos x="100" y="75"/>
                    </a:cxn>
                    <a:cxn ang="0">
                      <a:pos x="101" y="276"/>
                    </a:cxn>
                    <a:cxn ang="0">
                      <a:pos x="120" y="323"/>
                    </a:cxn>
                    <a:cxn ang="0">
                      <a:pos x="142" y="353"/>
                    </a:cxn>
                    <a:cxn ang="0">
                      <a:pos x="185" y="371"/>
                    </a:cxn>
                    <a:cxn ang="0">
                      <a:pos x="208" y="356"/>
                    </a:cxn>
                    <a:cxn ang="0">
                      <a:pos x="228" y="327"/>
                    </a:cxn>
                    <a:cxn ang="0">
                      <a:pos x="237" y="127"/>
                    </a:cxn>
                    <a:cxn ang="0">
                      <a:pos x="221" y="81"/>
                    </a:cxn>
                    <a:cxn ang="0">
                      <a:pos x="200" y="45"/>
                    </a:cxn>
                    <a:cxn ang="0">
                      <a:pos x="248" y="221"/>
                    </a:cxn>
                    <a:cxn ang="0">
                      <a:pos x="239" y="139"/>
                    </a:cxn>
                    <a:cxn ang="0">
                      <a:pos x="86" y="163"/>
                    </a:cxn>
                    <a:cxn ang="0">
                      <a:pos x="244" y="272"/>
                    </a:cxn>
                    <a:cxn ang="0">
                      <a:pos x="88" y="219"/>
                    </a:cxn>
                  </a:cxnLst>
                  <a:rect l="0" t="0" r="r" b="b"/>
                  <a:pathLst>
                    <a:path w="333" h="389">
                      <a:moveTo>
                        <a:pt x="166" y="6"/>
                      </a:moveTo>
                      <a:lnTo>
                        <a:pt x="171" y="8"/>
                      </a:lnTo>
                      <a:lnTo>
                        <a:pt x="176" y="9"/>
                      </a:lnTo>
                      <a:lnTo>
                        <a:pt x="179" y="11"/>
                      </a:lnTo>
                      <a:lnTo>
                        <a:pt x="184" y="13"/>
                      </a:lnTo>
                      <a:lnTo>
                        <a:pt x="188" y="14"/>
                      </a:lnTo>
                      <a:lnTo>
                        <a:pt x="191" y="17"/>
                      </a:lnTo>
                      <a:lnTo>
                        <a:pt x="196" y="18"/>
                      </a:lnTo>
                      <a:lnTo>
                        <a:pt x="200" y="20"/>
                      </a:lnTo>
                      <a:lnTo>
                        <a:pt x="204" y="23"/>
                      </a:lnTo>
                      <a:lnTo>
                        <a:pt x="208" y="25"/>
                      </a:lnTo>
                      <a:lnTo>
                        <a:pt x="212" y="27"/>
                      </a:lnTo>
                      <a:lnTo>
                        <a:pt x="215" y="30"/>
                      </a:lnTo>
                      <a:lnTo>
                        <a:pt x="220" y="32"/>
                      </a:lnTo>
                      <a:lnTo>
                        <a:pt x="224" y="36"/>
                      </a:lnTo>
                      <a:lnTo>
                        <a:pt x="227" y="38"/>
                      </a:lnTo>
                      <a:lnTo>
                        <a:pt x="231" y="42"/>
                      </a:lnTo>
                      <a:lnTo>
                        <a:pt x="234" y="44"/>
                      </a:lnTo>
                      <a:lnTo>
                        <a:pt x="238" y="48"/>
                      </a:lnTo>
                      <a:lnTo>
                        <a:pt x="242" y="50"/>
                      </a:lnTo>
                      <a:lnTo>
                        <a:pt x="245" y="54"/>
                      </a:lnTo>
                      <a:lnTo>
                        <a:pt x="249" y="57"/>
                      </a:lnTo>
                      <a:lnTo>
                        <a:pt x="252" y="60"/>
                      </a:lnTo>
                      <a:lnTo>
                        <a:pt x="256" y="63"/>
                      </a:lnTo>
                      <a:lnTo>
                        <a:pt x="260" y="67"/>
                      </a:lnTo>
                      <a:lnTo>
                        <a:pt x="263" y="71"/>
                      </a:lnTo>
                      <a:lnTo>
                        <a:pt x="266" y="74"/>
                      </a:lnTo>
                      <a:lnTo>
                        <a:pt x="269" y="78"/>
                      </a:lnTo>
                      <a:lnTo>
                        <a:pt x="272" y="81"/>
                      </a:lnTo>
                      <a:lnTo>
                        <a:pt x="275" y="86"/>
                      </a:lnTo>
                      <a:lnTo>
                        <a:pt x="278" y="90"/>
                      </a:lnTo>
                      <a:lnTo>
                        <a:pt x="281" y="93"/>
                      </a:lnTo>
                      <a:lnTo>
                        <a:pt x="284" y="98"/>
                      </a:lnTo>
                      <a:lnTo>
                        <a:pt x="287" y="102"/>
                      </a:lnTo>
                      <a:lnTo>
                        <a:pt x="290" y="107"/>
                      </a:lnTo>
                      <a:lnTo>
                        <a:pt x="292" y="110"/>
                      </a:lnTo>
                      <a:lnTo>
                        <a:pt x="294" y="115"/>
                      </a:lnTo>
                      <a:lnTo>
                        <a:pt x="297" y="119"/>
                      </a:lnTo>
                      <a:lnTo>
                        <a:pt x="299" y="123"/>
                      </a:lnTo>
                      <a:lnTo>
                        <a:pt x="302" y="127"/>
                      </a:lnTo>
                      <a:lnTo>
                        <a:pt x="304" y="132"/>
                      </a:lnTo>
                      <a:lnTo>
                        <a:pt x="306" y="137"/>
                      </a:lnTo>
                      <a:lnTo>
                        <a:pt x="309" y="141"/>
                      </a:lnTo>
                      <a:lnTo>
                        <a:pt x="311" y="145"/>
                      </a:lnTo>
                      <a:lnTo>
                        <a:pt x="312" y="150"/>
                      </a:lnTo>
                      <a:lnTo>
                        <a:pt x="315" y="155"/>
                      </a:lnTo>
                      <a:lnTo>
                        <a:pt x="316" y="159"/>
                      </a:lnTo>
                      <a:lnTo>
                        <a:pt x="318" y="164"/>
                      </a:lnTo>
                      <a:lnTo>
                        <a:pt x="320" y="169"/>
                      </a:lnTo>
                      <a:lnTo>
                        <a:pt x="321" y="174"/>
                      </a:lnTo>
                      <a:lnTo>
                        <a:pt x="323" y="179"/>
                      </a:lnTo>
                      <a:lnTo>
                        <a:pt x="323" y="183"/>
                      </a:lnTo>
                      <a:lnTo>
                        <a:pt x="326" y="188"/>
                      </a:lnTo>
                      <a:lnTo>
                        <a:pt x="327" y="193"/>
                      </a:lnTo>
                      <a:lnTo>
                        <a:pt x="328" y="197"/>
                      </a:lnTo>
                      <a:lnTo>
                        <a:pt x="328" y="203"/>
                      </a:lnTo>
                      <a:lnTo>
                        <a:pt x="329" y="207"/>
                      </a:lnTo>
                      <a:lnTo>
                        <a:pt x="330" y="212"/>
                      </a:lnTo>
                      <a:lnTo>
                        <a:pt x="330" y="217"/>
                      </a:lnTo>
                      <a:lnTo>
                        <a:pt x="332" y="222"/>
                      </a:lnTo>
                      <a:lnTo>
                        <a:pt x="332" y="227"/>
                      </a:lnTo>
                      <a:lnTo>
                        <a:pt x="332" y="231"/>
                      </a:lnTo>
                      <a:lnTo>
                        <a:pt x="333" y="236"/>
                      </a:lnTo>
                      <a:lnTo>
                        <a:pt x="333" y="241"/>
                      </a:lnTo>
                      <a:lnTo>
                        <a:pt x="333" y="246"/>
                      </a:lnTo>
                      <a:lnTo>
                        <a:pt x="333" y="251"/>
                      </a:lnTo>
                      <a:lnTo>
                        <a:pt x="333" y="255"/>
                      </a:lnTo>
                      <a:lnTo>
                        <a:pt x="332" y="260"/>
                      </a:lnTo>
                      <a:lnTo>
                        <a:pt x="332" y="265"/>
                      </a:lnTo>
                      <a:lnTo>
                        <a:pt x="332" y="269"/>
                      </a:lnTo>
                      <a:lnTo>
                        <a:pt x="330" y="273"/>
                      </a:lnTo>
                      <a:lnTo>
                        <a:pt x="330" y="278"/>
                      </a:lnTo>
                      <a:lnTo>
                        <a:pt x="329" y="283"/>
                      </a:lnTo>
                      <a:lnTo>
                        <a:pt x="328" y="287"/>
                      </a:lnTo>
                      <a:lnTo>
                        <a:pt x="328" y="291"/>
                      </a:lnTo>
                      <a:lnTo>
                        <a:pt x="327" y="295"/>
                      </a:lnTo>
                      <a:lnTo>
                        <a:pt x="326" y="299"/>
                      </a:lnTo>
                      <a:lnTo>
                        <a:pt x="323" y="303"/>
                      </a:lnTo>
                      <a:lnTo>
                        <a:pt x="323" y="307"/>
                      </a:lnTo>
                      <a:lnTo>
                        <a:pt x="321" y="311"/>
                      </a:lnTo>
                      <a:lnTo>
                        <a:pt x="320" y="314"/>
                      </a:lnTo>
                      <a:lnTo>
                        <a:pt x="318" y="319"/>
                      </a:lnTo>
                      <a:lnTo>
                        <a:pt x="316" y="323"/>
                      </a:lnTo>
                      <a:lnTo>
                        <a:pt x="315" y="325"/>
                      </a:lnTo>
                      <a:lnTo>
                        <a:pt x="312" y="329"/>
                      </a:lnTo>
                      <a:lnTo>
                        <a:pt x="311" y="332"/>
                      </a:lnTo>
                      <a:lnTo>
                        <a:pt x="309" y="336"/>
                      </a:lnTo>
                      <a:lnTo>
                        <a:pt x="306" y="338"/>
                      </a:lnTo>
                      <a:lnTo>
                        <a:pt x="304" y="342"/>
                      </a:lnTo>
                      <a:lnTo>
                        <a:pt x="302" y="344"/>
                      </a:lnTo>
                      <a:lnTo>
                        <a:pt x="299" y="348"/>
                      </a:lnTo>
                      <a:lnTo>
                        <a:pt x="297" y="350"/>
                      </a:lnTo>
                      <a:lnTo>
                        <a:pt x="294" y="354"/>
                      </a:lnTo>
                      <a:lnTo>
                        <a:pt x="292" y="356"/>
                      </a:lnTo>
                      <a:lnTo>
                        <a:pt x="290" y="359"/>
                      </a:lnTo>
                      <a:lnTo>
                        <a:pt x="287" y="361"/>
                      </a:lnTo>
                      <a:lnTo>
                        <a:pt x="284" y="363"/>
                      </a:lnTo>
                      <a:lnTo>
                        <a:pt x="281" y="366"/>
                      </a:lnTo>
                      <a:lnTo>
                        <a:pt x="278" y="368"/>
                      </a:lnTo>
                      <a:lnTo>
                        <a:pt x="275" y="371"/>
                      </a:lnTo>
                      <a:lnTo>
                        <a:pt x="272" y="372"/>
                      </a:lnTo>
                      <a:lnTo>
                        <a:pt x="269" y="374"/>
                      </a:lnTo>
                      <a:lnTo>
                        <a:pt x="266" y="375"/>
                      </a:lnTo>
                      <a:lnTo>
                        <a:pt x="263" y="377"/>
                      </a:lnTo>
                      <a:lnTo>
                        <a:pt x="260" y="379"/>
                      </a:lnTo>
                      <a:lnTo>
                        <a:pt x="256" y="380"/>
                      </a:lnTo>
                      <a:lnTo>
                        <a:pt x="252" y="381"/>
                      </a:lnTo>
                      <a:lnTo>
                        <a:pt x="249" y="383"/>
                      </a:lnTo>
                      <a:lnTo>
                        <a:pt x="245" y="384"/>
                      </a:lnTo>
                      <a:lnTo>
                        <a:pt x="242" y="385"/>
                      </a:lnTo>
                      <a:lnTo>
                        <a:pt x="238" y="386"/>
                      </a:lnTo>
                      <a:lnTo>
                        <a:pt x="234" y="386"/>
                      </a:lnTo>
                      <a:lnTo>
                        <a:pt x="231" y="387"/>
                      </a:lnTo>
                      <a:lnTo>
                        <a:pt x="227" y="389"/>
                      </a:lnTo>
                      <a:lnTo>
                        <a:pt x="224" y="389"/>
                      </a:lnTo>
                      <a:lnTo>
                        <a:pt x="220" y="389"/>
                      </a:lnTo>
                      <a:lnTo>
                        <a:pt x="215" y="389"/>
                      </a:lnTo>
                      <a:lnTo>
                        <a:pt x="212" y="389"/>
                      </a:lnTo>
                      <a:lnTo>
                        <a:pt x="208" y="389"/>
                      </a:lnTo>
                      <a:lnTo>
                        <a:pt x="204" y="389"/>
                      </a:lnTo>
                      <a:lnTo>
                        <a:pt x="200" y="389"/>
                      </a:lnTo>
                      <a:lnTo>
                        <a:pt x="196" y="389"/>
                      </a:lnTo>
                      <a:lnTo>
                        <a:pt x="191" y="387"/>
                      </a:lnTo>
                      <a:lnTo>
                        <a:pt x="188" y="387"/>
                      </a:lnTo>
                      <a:lnTo>
                        <a:pt x="184" y="386"/>
                      </a:lnTo>
                      <a:lnTo>
                        <a:pt x="179" y="385"/>
                      </a:lnTo>
                      <a:lnTo>
                        <a:pt x="176" y="385"/>
                      </a:lnTo>
                      <a:lnTo>
                        <a:pt x="171" y="384"/>
                      </a:lnTo>
                      <a:lnTo>
                        <a:pt x="166" y="383"/>
                      </a:lnTo>
                      <a:lnTo>
                        <a:pt x="162" y="380"/>
                      </a:lnTo>
                      <a:lnTo>
                        <a:pt x="158" y="379"/>
                      </a:lnTo>
                      <a:lnTo>
                        <a:pt x="154" y="378"/>
                      </a:lnTo>
                      <a:lnTo>
                        <a:pt x="149" y="375"/>
                      </a:lnTo>
                      <a:lnTo>
                        <a:pt x="146" y="374"/>
                      </a:lnTo>
                      <a:lnTo>
                        <a:pt x="141" y="372"/>
                      </a:lnTo>
                      <a:lnTo>
                        <a:pt x="137" y="371"/>
                      </a:lnTo>
                      <a:lnTo>
                        <a:pt x="132" y="368"/>
                      </a:lnTo>
                      <a:lnTo>
                        <a:pt x="129" y="366"/>
                      </a:lnTo>
                      <a:lnTo>
                        <a:pt x="125" y="363"/>
                      </a:lnTo>
                      <a:lnTo>
                        <a:pt x="122" y="361"/>
                      </a:lnTo>
                      <a:lnTo>
                        <a:pt x="117" y="359"/>
                      </a:lnTo>
                      <a:lnTo>
                        <a:pt x="113" y="356"/>
                      </a:lnTo>
                      <a:lnTo>
                        <a:pt x="110" y="353"/>
                      </a:lnTo>
                      <a:lnTo>
                        <a:pt x="106" y="350"/>
                      </a:lnTo>
                      <a:lnTo>
                        <a:pt x="101" y="347"/>
                      </a:lnTo>
                      <a:lnTo>
                        <a:pt x="98" y="344"/>
                      </a:lnTo>
                      <a:lnTo>
                        <a:pt x="94" y="341"/>
                      </a:lnTo>
                      <a:lnTo>
                        <a:pt x="92" y="338"/>
                      </a:lnTo>
                      <a:lnTo>
                        <a:pt x="87" y="335"/>
                      </a:lnTo>
                      <a:lnTo>
                        <a:pt x="84" y="331"/>
                      </a:lnTo>
                      <a:lnTo>
                        <a:pt x="81" y="329"/>
                      </a:lnTo>
                      <a:lnTo>
                        <a:pt x="77" y="325"/>
                      </a:lnTo>
                      <a:lnTo>
                        <a:pt x="74" y="321"/>
                      </a:lnTo>
                      <a:lnTo>
                        <a:pt x="71" y="318"/>
                      </a:lnTo>
                      <a:lnTo>
                        <a:pt x="68" y="314"/>
                      </a:lnTo>
                      <a:lnTo>
                        <a:pt x="64" y="311"/>
                      </a:lnTo>
                      <a:lnTo>
                        <a:pt x="60" y="306"/>
                      </a:lnTo>
                      <a:lnTo>
                        <a:pt x="58" y="302"/>
                      </a:lnTo>
                      <a:lnTo>
                        <a:pt x="54" y="299"/>
                      </a:lnTo>
                      <a:lnTo>
                        <a:pt x="52" y="295"/>
                      </a:lnTo>
                      <a:lnTo>
                        <a:pt x="50" y="290"/>
                      </a:lnTo>
                      <a:lnTo>
                        <a:pt x="46" y="287"/>
                      </a:lnTo>
                      <a:lnTo>
                        <a:pt x="44" y="282"/>
                      </a:lnTo>
                      <a:lnTo>
                        <a:pt x="41" y="278"/>
                      </a:lnTo>
                      <a:lnTo>
                        <a:pt x="39" y="273"/>
                      </a:lnTo>
                      <a:lnTo>
                        <a:pt x="35" y="270"/>
                      </a:lnTo>
                      <a:lnTo>
                        <a:pt x="33" y="265"/>
                      </a:lnTo>
                      <a:lnTo>
                        <a:pt x="32" y="261"/>
                      </a:lnTo>
                      <a:lnTo>
                        <a:pt x="29" y="257"/>
                      </a:lnTo>
                      <a:lnTo>
                        <a:pt x="27" y="252"/>
                      </a:lnTo>
                      <a:lnTo>
                        <a:pt x="24" y="247"/>
                      </a:lnTo>
                      <a:lnTo>
                        <a:pt x="22" y="243"/>
                      </a:lnTo>
                      <a:lnTo>
                        <a:pt x="21" y="239"/>
                      </a:lnTo>
                      <a:lnTo>
                        <a:pt x="18" y="234"/>
                      </a:lnTo>
                      <a:lnTo>
                        <a:pt x="17" y="229"/>
                      </a:lnTo>
                      <a:lnTo>
                        <a:pt x="15" y="224"/>
                      </a:lnTo>
                      <a:lnTo>
                        <a:pt x="14" y="219"/>
                      </a:lnTo>
                      <a:lnTo>
                        <a:pt x="12" y="215"/>
                      </a:lnTo>
                      <a:lnTo>
                        <a:pt x="11" y="210"/>
                      </a:lnTo>
                      <a:lnTo>
                        <a:pt x="9" y="205"/>
                      </a:lnTo>
                      <a:lnTo>
                        <a:pt x="8" y="200"/>
                      </a:lnTo>
                      <a:lnTo>
                        <a:pt x="6" y="195"/>
                      </a:lnTo>
                      <a:lnTo>
                        <a:pt x="5" y="191"/>
                      </a:lnTo>
                      <a:lnTo>
                        <a:pt x="4" y="186"/>
                      </a:lnTo>
                      <a:lnTo>
                        <a:pt x="4" y="181"/>
                      </a:lnTo>
                      <a:lnTo>
                        <a:pt x="3" y="176"/>
                      </a:lnTo>
                      <a:lnTo>
                        <a:pt x="3" y="171"/>
                      </a:lnTo>
                      <a:lnTo>
                        <a:pt x="2" y="167"/>
                      </a:lnTo>
                      <a:lnTo>
                        <a:pt x="2" y="162"/>
                      </a:lnTo>
                      <a:lnTo>
                        <a:pt x="0" y="157"/>
                      </a:lnTo>
                      <a:lnTo>
                        <a:pt x="0" y="152"/>
                      </a:lnTo>
                      <a:lnTo>
                        <a:pt x="0" y="147"/>
                      </a:lnTo>
                      <a:lnTo>
                        <a:pt x="0" y="143"/>
                      </a:lnTo>
                      <a:lnTo>
                        <a:pt x="0" y="138"/>
                      </a:lnTo>
                      <a:lnTo>
                        <a:pt x="0" y="133"/>
                      </a:lnTo>
                      <a:lnTo>
                        <a:pt x="0" y="128"/>
                      </a:lnTo>
                      <a:lnTo>
                        <a:pt x="2" y="123"/>
                      </a:lnTo>
                      <a:lnTo>
                        <a:pt x="2" y="120"/>
                      </a:lnTo>
                      <a:lnTo>
                        <a:pt x="3" y="115"/>
                      </a:lnTo>
                      <a:lnTo>
                        <a:pt x="3" y="110"/>
                      </a:lnTo>
                      <a:lnTo>
                        <a:pt x="4" y="105"/>
                      </a:lnTo>
                      <a:lnTo>
                        <a:pt x="4" y="102"/>
                      </a:lnTo>
                      <a:lnTo>
                        <a:pt x="5" y="97"/>
                      </a:lnTo>
                      <a:lnTo>
                        <a:pt x="6" y="93"/>
                      </a:lnTo>
                      <a:lnTo>
                        <a:pt x="8" y="90"/>
                      </a:lnTo>
                      <a:lnTo>
                        <a:pt x="9" y="85"/>
                      </a:lnTo>
                      <a:lnTo>
                        <a:pt x="11" y="81"/>
                      </a:lnTo>
                      <a:lnTo>
                        <a:pt x="12" y="78"/>
                      </a:lnTo>
                      <a:lnTo>
                        <a:pt x="14" y="73"/>
                      </a:lnTo>
                      <a:lnTo>
                        <a:pt x="15" y="69"/>
                      </a:lnTo>
                      <a:lnTo>
                        <a:pt x="17" y="66"/>
                      </a:lnTo>
                      <a:lnTo>
                        <a:pt x="18" y="62"/>
                      </a:lnTo>
                      <a:lnTo>
                        <a:pt x="21" y="60"/>
                      </a:lnTo>
                      <a:lnTo>
                        <a:pt x="22" y="56"/>
                      </a:lnTo>
                      <a:lnTo>
                        <a:pt x="24" y="53"/>
                      </a:lnTo>
                      <a:lnTo>
                        <a:pt x="27" y="49"/>
                      </a:lnTo>
                      <a:lnTo>
                        <a:pt x="29" y="47"/>
                      </a:lnTo>
                      <a:lnTo>
                        <a:pt x="32" y="43"/>
                      </a:lnTo>
                      <a:lnTo>
                        <a:pt x="33" y="41"/>
                      </a:lnTo>
                      <a:lnTo>
                        <a:pt x="35" y="37"/>
                      </a:lnTo>
                      <a:lnTo>
                        <a:pt x="39" y="35"/>
                      </a:lnTo>
                      <a:lnTo>
                        <a:pt x="41" y="32"/>
                      </a:lnTo>
                      <a:lnTo>
                        <a:pt x="44" y="30"/>
                      </a:lnTo>
                      <a:lnTo>
                        <a:pt x="46" y="27"/>
                      </a:lnTo>
                      <a:lnTo>
                        <a:pt x="50" y="25"/>
                      </a:lnTo>
                      <a:lnTo>
                        <a:pt x="52" y="23"/>
                      </a:lnTo>
                      <a:lnTo>
                        <a:pt x="54" y="20"/>
                      </a:lnTo>
                      <a:lnTo>
                        <a:pt x="58" y="18"/>
                      </a:lnTo>
                      <a:lnTo>
                        <a:pt x="60" y="17"/>
                      </a:lnTo>
                      <a:lnTo>
                        <a:pt x="64" y="14"/>
                      </a:lnTo>
                      <a:lnTo>
                        <a:pt x="68" y="13"/>
                      </a:lnTo>
                      <a:lnTo>
                        <a:pt x="71" y="12"/>
                      </a:lnTo>
                      <a:lnTo>
                        <a:pt x="74" y="9"/>
                      </a:lnTo>
                      <a:lnTo>
                        <a:pt x="77" y="8"/>
                      </a:lnTo>
                      <a:lnTo>
                        <a:pt x="81" y="7"/>
                      </a:lnTo>
                      <a:lnTo>
                        <a:pt x="84" y="6"/>
                      </a:lnTo>
                      <a:lnTo>
                        <a:pt x="87" y="5"/>
                      </a:lnTo>
                      <a:lnTo>
                        <a:pt x="92" y="4"/>
                      </a:lnTo>
                      <a:lnTo>
                        <a:pt x="94" y="2"/>
                      </a:lnTo>
                      <a:lnTo>
                        <a:pt x="98" y="2"/>
                      </a:lnTo>
                      <a:lnTo>
                        <a:pt x="101" y="1"/>
                      </a:lnTo>
                      <a:lnTo>
                        <a:pt x="106" y="0"/>
                      </a:lnTo>
                      <a:lnTo>
                        <a:pt x="110" y="0"/>
                      </a:lnTo>
                      <a:lnTo>
                        <a:pt x="113" y="0"/>
                      </a:lnTo>
                      <a:lnTo>
                        <a:pt x="117" y="0"/>
                      </a:lnTo>
                      <a:lnTo>
                        <a:pt x="122" y="0"/>
                      </a:lnTo>
                      <a:lnTo>
                        <a:pt x="125" y="0"/>
                      </a:lnTo>
                      <a:lnTo>
                        <a:pt x="129" y="0"/>
                      </a:lnTo>
                      <a:lnTo>
                        <a:pt x="132" y="0"/>
                      </a:lnTo>
                      <a:lnTo>
                        <a:pt x="137" y="0"/>
                      </a:lnTo>
                      <a:lnTo>
                        <a:pt x="141" y="1"/>
                      </a:lnTo>
                      <a:lnTo>
                        <a:pt x="146" y="1"/>
                      </a:lnTo>
                      <a:lnTo>
                        <a:pt x="149" y="2"/>
                      </a:lnTo>
                      <a:lnTo>
                        <a:pt x="154" y="4"/>
                      </a:lnTo>
                      <a:lnTo>
                        <a:pt x="158" y="4"/>
                      </a:lnTo>
                      <a:lnTo>
                        <a:pt x="162" y="5"/>
                      </a:lnTo>
                      <a:lnTo>
                        <a:pt x="166" y="6"/>
                      </a:lnTo>
                      <a:close/>
                      <a:moveTo>
                        <a:pt x="207" y="41"/>
                      </a:moveTo>
                      <a:lnTo>
                        <a:pt x="208" y="43"/>
                      </a:lnTo>
                      <a:lnTo>
                        <a:pt x="210" y="45"/>
                      </a:lnTo>
                      <a:lnTo>
                        <a:pt x="212" y="48"/>
                      </a:lnTo>
                      <a:lnTo>
                        <a:pt x="214" y="50"/>
                      </a:lnTo>
                      <a:lnTo>
                        <a:pt x="215" y="53"/>
                      </a:lnTo>
                      <a:lnTo>
                        <a:pt x="216" y="55"/>
                      </a:lnTo>
                      <a:lnTo>
                        <a:pt x="218" y="57"/>
                      </a:lnTo>
                      <a:lnTo>
                        <a:pt x="220" y="61"/>
                      </a:lnTo>
                      <a:lnTo>
                        <a:pt x="221" y="63"/>
                      </a:lnTo>
                      <a:lnTo>
                        <a:pt x="222" y="66"/>
                      </a:lnTo>
                      <a:lnTo>
                        <a:pt x="224" y="69"/>
                      </a:lnTo>
                      <a:lnTo>
                        <a:pt x="226" y="72"/>
                      </a:lnTo>
                      <a:lnTo>
                        <a:pt x="227" y="75"/>
                      </a:lnTo>
                      <a:lnTo>
                        <a:pt x="228" y="78"/>
                      </a:lnTo>
                      <a:lnTo>
                        <a:pt x="230" y="81"/>
                      </a:lnTo>
                      <a:lnTo>
                        <a:pt x="231" y="85"/>
                      </a:lnTo>
                      <a:lnTo>
                        <a:pt x="232" y="87"/>
                      </a:lnTo>
                      <a:lnTo>
                        <a:pt x="233" y="90"/>
                      </a:lnTo>
                      <a:lnTo>
                        <a:pt x="234" y="92"/>
                      </a:lnTo>
                      <a:lnTo>
                        <a:pt x="236" y="96"/>
                      </a:lnTo>
                      <a:lnTo>
                        <a:pt x="237" y="98"/>
                      </a:lnTo>
                      <a:lnTo>
                        <a:pt x="238" y="101"/>
                      </a:lnTo>
                      <a:lnTo>
                        <a:pt x="238" y="103"/>
                      </a:lnTo>
                      <a:lnTo>
                        <a:pt x="239" y="107"/>
                      </a:lnTo>
                      <a:lnTo>
                        <a:pt x="240" y="109"/>
                      </a:lnTo>
                      <a:lnTo>
                        <a:pt x="242" y="113"/>
                      </a:lnTo>
                      <a:lnTo>
                        <a:pt x="242" y="115"/>
                      </a:lnTo>
                      <a:lnTo>
                        <a:pt x="243" y="119"/>
                      </a:lnTo>
                      <a:lnTo>
                        <a:pt x="244" y="121"/>
                      </a:lnTo>
                      <a:lnTo>
                        <a:pt x="245" y="125"/>
                      </a:lnTo>
                      <a:lnTo>
                        <a:pt x="245" y="127"/>
                      </a:lnTo>
                      <a:lnTo>
                        <a:pt x="246" y="131"/>
                      </a:lnTo>
                      <a:lnTo>
                        <a:pt x="297" y="146"/>
                      </a:lnTo>
                      <a:lnTo>
                        <a:pt x="296" y="144"/>
                      </a:lnTo>
                      <a:lnTo>
                        <a:pt x="294" y="141"/>
                      </a:lnTo>
                      <a:lnTo>
                        <a:pt x="293" y="138"/>
                      </a:lnTo>
                      <a:lnTo>
                        <a:pt x="292" y="135"/>
                      </a:lnTo>
                      <a:lnTo>
                        <a:pt x="291" y="133"/>
                      </a:lnTo>
                      <a:lnTo>
                        <a:pt x="290" y="131"/>
                      </a:lnTo>
                      <a:lnTo>
                        <a:pt x="288" y="128"/>
                      </a:lnTo>
                      <a:lnTo>
                        <a:pt x="286" y="126"/>
                      </a:lnTo>
                      <a:lnTo>
                        <a:pt x="285" y="123"/>
                      </a:lnTo>
                      <a:lnTo>
                        <a:pt x="284" y="121"/>
                      </a:lnTo>
                      <a:lnTo>
                        <a:pt x="282" y="117"/>
                      </a:lnTo>
                      <a:lnTo>
                        <a:pt x="280" y="115"/>
                      </a:lnTo>
                      <a:lnTo>
                        <a:pt x="279" y="114"/>
                      </a:lnTo>
                      <a:lnTo>
                        <a:pt x="278" y="111"/>
                      </a:lnTo>
                      <a:lnTo>
                        <a:pt x="275" y="108"/>
                      </a:lnTo>
                      <a:lnTo>
                        <a:pt x="274" y="105"/>
                      </a:lnTo>
                      <a:lnTo>
                        <a:pt x="273" y="103"/>
                      </a:lnTo>
                      <a:lnTo>
                        <a:pt x="270" y="101"/>
                      </a:lnTo>
                      <a:lnTo>
                        <a:pt x="269" y="98"/>
                      </a:lnTo>
                      <a:lnTo>
                        <a:pt x="267" y="96"/>
                      </a:lnTo>
                      <a:lnTo>
                        <a:pt x="266" y="93"/>
                      </a:lnTo>
                      <a:lnTo>
                        <a:pt x="263" y="91"/>
                      </a:lnTo>
                      <a:lnTo>
                        <a:pt x="261" y="90"/>
                      </a:lnTo>
                      <a:lnTo>
                        <a:pt x="260" y="87"/>
                      </a:lnTo>
                      <a:lnTo>
                        <a:pt x="257" y="85"/>
                      </a:lnTo>
                      <a:lnTo>
                        <a:pt x="256" y="83"/>
                      </a:lnTo>
                      <a:lnTo>
                        <a:pt x="254" y="80"/>
                      </a:lnTo>
                      <a:lnTo>
                        <a:pt x="251" y="78"/>
                      </a:lnTo>
                      <a:lnTo>
                        <a:pt x="250" y="75"/>
                      </a:lnTo>
                      <a:lnTo>
                        <a:pt x="248" y="73"/>
                      </a:lnTo>
                      <a:lnTo>
                        <a:pt x="245" y="72"/>
                      </a:lnTo>
                      <a:lnTo>
                        <a:pt x="243" y="69"/>
                      </a:lnTo>
                      <a:lnTo>
                        <a:pt x="240" y="67"/>
                      </a:lnTo>
                      <a:lnTo>
                        <a:pt x="239" y="66"/>
                      </a:lnTo>
                      <a:lnTo>
                        <a:pt x="237" y="63"/>
                      </a:lnTo>
                      <a:lnTo>
                        <a:pt x="234" y="61"/>
                      </a:lnTo>
                      <a:lnTo>
                        <a:pt x="232" y="60"/>
                      </a:lnTo>
                      <a:lnTo>
                        <a:pt x="230" y="57"/>
                      </a:lnTo>
                      <a:lnTo>
                        <a:pt x="228" y="55"/>
                      </a:lnTo>
                      <a:lnTo>
                        <a:pt x="226" y="54"/>
                      </a:lnTo>
                      <a:lnTo>
                        <a:pt x="224" y="51"/>
                      </a:lnTo>
                      <a:lnTo>
                        <a:pt x="221" y="50"/>
                      </a:lnTo>
                      <a:lnTo>
                        <a:pt x="219" y="49"/>
                      </a:lnTo>
                      <a:lnTo>
                        <a:pt x="216" y="47"/>
                      </a:lnTo>
                      <a:lnTo>
                        <a:pt x="214" y="45"/>
                      </a:lnTo>
                      <a:lnTo>
                        <a:pt x="212" y="43"/>
                      </a:lnTo>
                      <a:lnTo>
                        <a:pt x="209" y="42"/>
                      </a:lnTo>
                      <a:lnTo>
                        <a:pt x="207" y="41"/>
                      </a:lnTo>
                      <a:close/>
                      <a:moveTo>
                        <a:pt x="303" y="158"/>
                      </a:moveTo>
                      <a:lnTo>
                        <a:pt x="249" y="141"/>
                      </a:lnTo>
                      <a:lnTo>
                        <a:pt x="250" y="146"/>
                      </a:lnTo>
                      <a:lnTo>
                        <a:pt x="251" y="151"/>
                      </a:lnTo>
                      <a:lnTo>
                        <a:pt x="251" y="156"/>
                      </a:lnTo>
                      <a:lnTo>
                        <a:pt x="252" y="161"/>
                      </a:lnTo>
                      <a:lnTo>
                        <a:pt x="252" y="165"/>
                      </a:lnTo>
                      <a:lnTo>
                        <a:pt x="254" y="171"/>
                      </a:lnTo>
                      <a:lnTo>
                        <a:pt x="255" y="176"/>
                      </a:lnTo>
                      <a:lnTo>
                        <a:pt x="255" y="181"/>
                      </a:lnTo>
                      <a:lnTo>
                        <a:pt x="255" y="186"/>
                      </a:lnTo>
                      <a:lnTo>
                        <a:pt x="256" y="191"/>
                      </a:lnTo>
                      <a:lnTo>
                        <a:pt x="256" y="197"/>
                      </a:lnTo>
                      <a:lnTo>
                        <a:pt x="257" y="201"/>
                      </a:lnTo>
                      <a:lnTo>
                        <a:pt x="257" y="207"/>
                      </a:lnTo>
                      <a:lnTo>
                        <a:pt x="257" y="212"/>
                      </a:lnTo>
                      <a:lnTo>
                        <a:pt x="257" y="217"/>
                      </a:lnTo>
                      <a:lnTo>
                        <a:pt x="257" y="222"/>
                      </a:lnTo>
                      <a:lnTo>
                        <a:pt x="257" y="223"/>
                      </a:lnTo>
                      <a:lnTo>
                        <a:pt x="257" y="224"/>
                      </a:lnTo>
                      <a:lnTo>
                        <a:pt x="320" y="243"/>
                      </a:lnTo>
                      <a:lnTo>
                        <a:pt x="320" y="242"/>
                      </a:lnTo>
                      <a:lnTo>
                        <a:pt x="320" y="241"/>
                      </a:lnTo>
                      <a:lnTo>
                        <a:pt x="320" y="239"/>
                      </a:lnTo>
                      <a:lnTo>
                        <a:pt x="320" y="236"/>
                      </a:lnTo>
                      <a:lnTo>
                        <a:pt x="318" y="234"/>
                      </a:lnTo>
                      <a:lnTo>
                        <a:pt x="318" y="231"/>
                      </a:lnTo>
                      <a:lnTo>
                        <a:pt x="318" y="229"/>
                      </a:lnTo>
                      <a:lnTo>
                        <a:pt x="318" y="225"/>
                      </a:lnTo>
                      <a:lnTo>
                        <a:pt x="318" y="223"/>
                      </a:lnTo>
                      <a:lnTo>
                        <a:pt x="317" y="221"/>
                      </a:lnTo>
                      <a:lnTo>
                        <a:pt x="317" y="218"/>
                      </a:lnTo>
                      <a:lnTo>
                        <a:pt x="317" y="215"/>
                      </a:lnTo>
                      <a:lnTo>
                        <a:pt x="317" y="212"/>
                      </a:lnTo>
                      <a:lnTo>
                        <a:pt x="316" y="210"/>
                      </a:lnTo>
                      <a:lnTo>
                        <a:pt x="316" y="207"/>
                      </a:lnTo>
                      <a:lnTo>
                        <a:pt x="316" y="205"/>
                      </a:lnTo>
                      <a:lnTo>
                        <a:pt x="315" y="203"/>
                      </a:lnTo>
                      <a:lnTo>
                        <a:pt x="315" y="199"/>
                      </a:lnTo>
                      <a:lnTo>
                        <a:pt x="314" y="197"/>
                      </a:lnTo>
                      <a:lnTo>
                        <a:pt x="314" y="194"/>
                      </a:lnTo>
                      <a:lnTo>
                        <a:pt x="312" y="192"/>
                      </a:lnTo>
                      <a:lnTo>
                        <a:pt x="312" y="189"/>
                      </a:lnTo>
                      <a:lnTo>
                        <a:pt x="311" y="187"/>
                      </a:lnTo>
                      <a:lnTo>
                        <a:pt x="311" y="183"/>
                      </a:lnTo>
                      <a:lnTo>
                        <a:pt x="310" y="181"/>
                      </a:lnTo>
                      <a:lnTo>
                        <a:pt x="309" y="179"/>
                      </a:lnTo>
                      <a:lnTo>
                        <a:pt x="309" y="176"/>
                      </a:lnTo>
                      <a:lnTo>
                        <a:pt x="308" y="174"/>
                      </a:lnTo>
                      <a:lnTo>
                        <a:pt x="306" y="171"/>
                      </a:lnTo>
                      <a:lnTo>
                        <a:pt x="306" y="168"/>
                      </a:lnTo>
                      <a:lnTo>
                        <a:pt x="304" y="163"/>
                      </a:lnTo>
                      <a:lnTo>
                        <a:pt x="303" y="158"/>
                      </a:lnTo>
                      <a:close/>
                      <a:moveTo>
                        <a:pt x="318" y="253"/>
                      </a:moveTo>
                      <a:lnTo>
                        <a:pt x="257" y="234"/>
                      </a:lnTo>
                      <a:lnTo>
                        <a:pt x="257" y="240"/>
                      </a:lnTo>
                      <a:lnTo>
                        <a:pt x="256" y="245"/>
                      </a:lnTo>
                      <a:lnTo>
                        <a:pt x="256" y="251"/>
                      </a:lnTo>
                      <a:lnTo>
                        <a:pt x="256" y="255"/>
                      </a:lnTo>
                      <a:lnTo>
                        <a:pt x="255" y="260"/>
                      </a:lnTo>
                      <a:lnTo>
                        <a:pt x="255" y="265"/>
                      </a:lnTo>
                      <a:lnTo>
                        <a:pt x="254" y="270"/>
                      </a:lnTo>
                      <a:lnTo>
                        <a:pt x="254" y="275"/>
                      </a:lnTo>
                      <a:lnTo>
                        <a:pt x="252" y="279"/>
                      </a:lnTo>
                      <a:lnTo>
                        <a:pt x="251" y="284"/>
                      </a:lnTo>
                      <a:lnTo>
                        <a:pt x="251" y="289"/>
                      </a:lnTo>
                      <a:lnTo>
                        <a:pt x="250" y="294"/>
                      </a:lnTo>
                      <a:lnTo>
                        <a:pt x="249" y="297"/>
                      </a:lnTo>
                      <a:lnTo>
                        <a:pt x="248" y="302"/>
                      </a:lnTo>
                      <a:lnTo>
                        <a:pt x="246" y="307"/>
                      </a:lnTo>
                      <a:lnTo>
                        <a:pt x="245" y="311"/>
                      </a:lnTo>
                      <a:lnTo>
                        <a:pt x="296" y="326"/>
                      </a:lnTo>
                      <a:lnTo>
                        <a:pt x="297" y="324"/>
                      </a:lnTo>
                      <a:lnTo>
                        <a:pt x="298" y="323"/>
                      </a:lnTo>
                      <a:lnTo>
                        <a:pt x="299" y="320"/>
                      </a:lnTo>
                      <a:lnTo>
                        <a:pt x="300" y="319"/>
                      </a:lnTo>
                      <a:lnTo>
                        <a:pt x="300" y="317"/>
                      </a:lnTo>
                      <a:lnTo>
                        <a:pt x="303" y="314"/>
                      </a:lnTo>
                      <a:lnTo>
                        <a:pt x="303" y="313"/>
                      </a:lnTo>
                      <a:lnTo>
                        <a:pt x="304" y="311"/>
                      </a:lnTo>
                      <a:lnTo>
                        <a:pt x="305" y="308"/>
                      </a:lnTo>
                      <a:lnTo>
                        <a:pt x="306" y="307"/>
                      </a:lnTo>
                      <a:lnTo>
                        <a:pt x="306" y="305"/>
                      </a:lnTo>
                      <a:lnTo>
                        <a:pt x="308" y="302"/>
                      </a:lnTo>
                      <a:lnTo>
                        <a:pt x="309" y="300"/>
                      </a:lnTo>
                      <a:lnTo>
                        <a:pt x="310" y="297"/>
                      </a:lnTo>
                      <a:lnTo>
                        <a:pt x="310" y="295"/>
                      </a:lnTo>
                      <a:lnTo>
                        <a:pt x="311" y="293"/>
                      </a:lnTo>
                      <a:lnTo>
                        <a:pt x="312" y="291"/>
                      </a:lnTo>
                      <a:lnTo>
                        <a:pt x="312" y="289"/>
                      </a:lnTo>
                      <a:lnTo>
                        <a:pt x="312" y="287"/>
                      </a:lnTo>
                      <a:lnTo>
                        <a:pt x="314" y="284"/>
                      </a:lnTo>
                      <a:lnTo>
                        <a:pt x="315" y="282"/>
                      </a:lnTo>
                      <a:lnTo>
                        <a:pt x="315" y="279"/>
                      </a:lnTo>
                      <a:lnTo>
                        <a:pt x="315" y="277"/>
                      </a:lnTo>
                      <a:lnTo>
                        <a:pt x="316" y="275"/>
                      </a:lnTo>
                      <a:lnTo>
                        <a:pt x="316" y="271"/>
                      </a:lnTo>
                      <a:lnTo>
                        <a:pt x="317" y="269"/>
                      </a:lnTo>
                      <a:lnTo>
                        <a:pt x="317" y="266"/>
                      </a:lnTo>
                      <a:lnTo>
                        <a:pt x="317" y="264"/>
                      </a:lnTo>
                      <a:lnTo>
                        <a:pt x="317" y="261"/>
                      </a:lnTo>
                      <a:lnTo>
                        <a:pt x="318" y="259"/>
                      </a:lnTo>
                      <a:lnTo>
                        <a:pt x="318" y="257"/>
                      </a:lnTo>
                      <a:lnTo>
                        <a:pt x="318" y="253"/>
                      </a:lnTo>
                      <a:close/>
                      <a:moveTo>
                        <a:pt x="290" y="335"/>
                      </a:moveTo>
                      <a:lnTo>
                        <a:pt x="243" y="320"/>
                      </a:lnTo>
                      <a:lnTo>
                        <a:pt x="240" y="323"/>
                      </a:lnTo>
                      <a:lnTo>
                        <a:pt x="239" y="326"/>
                      </a:lnTo>
                      <a:lnTo>
                        <a:pt x="238" y="330"/>
                      </a:lnTo>
                      <a:lnTo>
                        <a:pt x="237" y="332"/>
                      </a:lnTo>
                      <a:lnTo>
                        <a:pt x="236" y="336"/>
                      </a:lnTo>
                      <a:lnTo>
                        <a:pt x="234" y="338"/>
                      </a:lnTo>
                      <a:lnTo>
                        <a:pt x="233" y="341"/>
                      </a:lnTo>
                      <a:lnTo>
                        <a:pt x="231" y="344"/>
                      </a:lnTo>
                      <a:lnTo>
                        <a:pt x="230" y="347"/>
                      </a:lnTo>
                      <a:lnTo>
                        <a:pt x="228" y="349"/>
                      </a:lnTo>
                      <a:lnTo>
                        <a:pt x="227" y="350"/>
                      </a:lnTo>
                      <a:lnTo>
                        <a:pt x="226" y="353"/>
                      </a:lnTo>
                      <a:lnTo>
                        <a:pt x="224" y="355"/>
                      </a:lnTo>
                      <a:lnTo>
                        <a:pt x="222" y="357"/>
                      </a:lnTo>
                      <a:lnTo>
                        <a:pt x="221" y="359"/>
                      </a:lnTo>
                      <a:lnTo>
                        <a:pt x="220" y="361"/>
                      </a:lnTo>
                      <a:lnTo>
                        <a:pt x="218" y="362"/>
                      </a:lnTo>
                      <a:lnTo>
                        <a:pt x="216" y="365"/>
                      </a:lnTo>
                      <a:lnTo>
                        <a:pt x="215" y="366"/>
                      </a:lnTo>
                      <a:lnTo>
                        <a:pt x="214" y="367"/>
                      </a:lnTo>
                      <a:lnTo>
                        <a:pt x="212" y="368"/>
                      </a:lnTo>
                      <a:lnTo>
                        <a:pt x="210" y="371"/>
                      </a:lnTo>
                      <a:lnTo>
                        <a:pt x="208" y="372"/>
                      </a:lnTo>
                      <a:lnTo>
                        <a:pt x="207" y="373"/>
                      </a:lnTo>
                      <a:lnTo>
                        <a:pt x="209" y="373"/>
                      </a:lnTo>
                      <a:lnTo>
                        <a:pt x="212" y="373"/>
                      </a:lnTo>
                      <a:lnTo>
                        <a:pt x="214" y="373"/>
                      </a:lnTo>
                      <a:lnTo>
                        <a:pt x="216" y="373"/>
                      </a:lnTo>
                      <a:lnTo>
                        <a:pt x="219" y="373"/>
                      </a:lnTo>
                      <a:lnTo>
                        <a:pt x="221" y="372"/>
                      </a:lnTo>
                      <a:lnTo>
                        <a:pt x="224" y="372"/>
                      </a:lnTo>
                      <a:lnTo>
                        <a:pt x="226" y="372"/>
                      </a:lnTo>
                      <a:lnTo>
                        <a:pt x="228" y="371"/>
                      </a:lnTo>
                      <a:lnTo>
                        <a:pt x="230" y="371"/>
                      </a:lnTo>
                      <a:lnTo>
                        <a:pt x="232" y="371"/>
                      </a:lnTo>
                      <a:lnTo>
                        <a:pt x="234" y="369"/>
                      </a:lnTo>
                      <a:lnTo>
                        <a:pt x="237" y="368"/>
                      </a:lnTo>
                      <a:lnTo>
                        <a:pt x="239" y="368"/>
                      </a:lnTo>
                      <a:lnTo>
                        <a:pt x="240" y="367"/>
                      </a:lnTo>
                      <a:lnTo>
                        <a:pt x="243" y="367"/>
                      </a:lnTo>
                      <a:lnTo>
                        <a:pt x="245" y="366"/>
                      </a:lnTo>
                      <a:lnTo>
                        <a:pt x="248" y="365"/>
                      </a:lnTo>
                      <a:lnTo>
                        <a:pt x="250" y="365"/>
                      </a:lnTo>
                      <a:lnTo>
                        <a:pt x="251" y="363"/>
                      </a:lnTo>
                      <a:lnTo>
                        <a:pt x="254" y="362"/>
                      </a:lnTo>
                      <a:lnTo>
                        <a:pt x="256" y="361"/>
                      </a:lnTo>
                      <a:lnTo>
                        <a:pt x="257" y="361"/>
                      </a:lnTo>
                      <a:lnTo>
                        <a:pt x="260" y="360"/>
                      </a:lnTo>
                      <a:lnTo>
                        <a:pt x="261" y="359"/>
                      </a:lnTo>
                      <a:lnTo>
                        <a:pt x="263" y="357"/>
                      </a:lnTo>
                      <a:lnTo>
                        <a:pt x="266" y="356"/>
                      </a:lnTo>
                      <a:lnTo>
                        <a:pt x="267" y="355"/>
                      </a:lnTo>
                      <a:lnTo>
                        <a:pt x="269" y="354"/>
                      </a:lnTo>
                      <a:lnTo>
                        <a:pt x="270" y="353"/>
                      </a:lnTo>
                      <a:lnTo>
                        <a:pt x="273" y="350"/>
                      </a:lnTo>
                      <a:lnTo>
                        <a:pt x="274" y="349"/>
                      </a:lnTo>
                      <a:lnTo>
                        <a:pt x="276" y="348"/>
                      </a:lnTo>
                      <a:lnTo>
                        <a:pt x="278" y="347"/>
                      </a:lnTo>
                      <a:lnTo>
                        <a:pt x="280" y="344"/>
                      </a:lnTo>
                      <a:lnTo>
                        <a:pt x="282" y="343"/>
                      </a:lnTo>
                      <a:lnTo>
                        <a:pt x="284" y="341"/>
                      </a:lnTo>
                      <a:lnTo>
                        <a:pt x="286" y="338"/>
                      </a:lnTo>
                      <a:lnTo>
                        <a:pt x="287" y="337"/>
                      </a:lnTo>
                      <a:lnTo>
                        <a:pt x="290" y="335"/>
                      </a:lnTo>
                      <a:close/>
                      <a:moveTo>
                        <a:pt x="126" y="348"/>
                      </a:moveTo>
                      <a:lnTo>
                        <a:pt x="124" y="345"/>
                      </a:lnTo>
                      <a:lnTo>
                        <a:pt x="123" y="343"/>
                      </a:lnTo>
                      <a:lnTo>
                        <a:pt x="122" y="341"/>
                      </a:lnTo>
                      <a:lnTo>
                        <a:pt x="119" y="338"/>
                      </a:lnTo>
                      <a:lnTo>
                        <a:pt x="118" y="336"/>
                      </a:lnTo>
                      <a:lnTo>
                        <a:pt x="117" y="333"/>
                      </a:lnTo>
                      <a:lnTo>
                        <a:pt x="114" y="331"/>
                      </a:lnTo>
                      <a:lnTo>
                        <a:pt x="113" y="327"/>
                      </a:lnTo>
                      <a:lnTo>
                        <a:pt x="112" y="325"/>
                      </a:lnTo>
                      <a:lnTo>
                        <a:pt x="110" y="323"/>
                      </a:lnTo>
                      <a:lnTo>
                        <a:pt x="108" y="319"/>
                      </a:lnTo>
                      <a:lnTo>
                        <a:pt x="107" y="317"/>
                      </a:lnTo>
                      <a:lnTo>
                        <a:pt x="106" y="313"/>
                      </a:lnTo>
                      <a:lnTo>
                        <a:pt x="105" y="311"/>
                      </a:lnTo>
                      <a:lnTo>
                        <a:pt x="104" y="307"/>
                      </a:lnTo>
                      <a:lnTo>
                        <a:pt x="101" y="303"/>
                      </a:lnTo>
                      <a:lnTo>
                        <a:pt x="100" y="300"/>
                      </a:lnTo>
                      <a:lnTo>
                        <a:pt x="99" y="296"/>
                      </a:lnTo>
                      <a:lnTo>
                        <a:pt x="98" y="293"/>
                      </a:lnTo>
                      <a:lnTo>
                        <a:pt x="96" y="289"/>
                      </a:lnTo>
                      <a:lnTo>
                        <a:pt x="95" y="285"/>
                      </a:lnTo>
                      <a:lnTo>
                        <a:pt x="94" y="281"/>
                      </a:lnTo>
                      <a:lnTo>
                        <a:pt x="92" y="277"/>
                      </a:lnTo>
                      <a:lnTo>
                        <a:pt x="92" y="273"/>
                      </a:lnTo>
                      <a:lnTo>
                        <a:pt x="44" y="259"/>
                      </a:lnTo>
                      <a:lnTo>
                        <a:pt x="46" y="261"/>
                      </a:lnTo>
                      <a:lnTo>
                        <a:pt x="47" y="265"/>
                      </a:lnTo>
                      <a:lnTo>
                        <a:pt x="50" y="267"/>
                      </a:lnTo>
                      <a:lnTo>
                        <a:pt x="51" y="271"/>
                      </a:lnTo>
                      <a:lnTo>
                        <a:pt x="53" y="273"/>
                      </a:lnTo>
                      <a:lnTo>
                        <a:pt x="54" y="277"/>
                      </a:lnTo>
                      <a:lnTo>
                        <a:pt x="57" y="279"/>
                      </a:lnTo>
                      <a:lnTo>
                        <a:pt x="59" y="283"/>
                      </a:lnTo>
                      <a:lnTo>
                        <a:pt x="60" y="285"/>
                      </a:lnTo>
                      <a:lnTo>
                        <a:pt x="63" y="287"/>
                      </a:lnTo>
                      <a:lnTo>
                        <a:pt x="64" y="290"/>
                      </a:lnTo>
                      <a:lnTo>
                        <a:pt x="66" y="293"/>
                      </a:lnTo>
                      <a:lnTo>
                        <a:pt x="68" y="295"/>
                      </a:lnTo>
                      <a:lnTo>
                        <a:pt x="70" y="297"/>
                      </a:lnTo>
                      <a:lnTo>
                        <a:pt x="71" y="299"/>
                      </a:lnTo>
                      <a:lnTo>
                        <a:pt x="74" y="301"/>
                      </a:lnTo>
                      <a:lnTo>
                        <a:pt x="75" y="303"/>
                      </a:lnTo>
                      <a:lnTo>
                        <a:pt x="77" y="306"/>
                      </a:lnTo>
                      <a:lnTo>
                        <a:pt x="80" y="308"/>
                      </a:lnTo>
                      <a:lnTo>
                        <a:pt x="81" y="311"/>
                      </a:lnTo>
                      <a:lnTo>
                        <a:pt x="83" y="313"/>
                      </a:lnTo>
                      <a:lnTo>
                        <a:pt x="86" y="314"/>
                      </a:lnTo>
                      <a:lnTo>
                        <a:pt x="88" y="317"/>
                      </a:lnTo>
                      <a:lnTo>
                        <a:pt x="89" y="319"/>
                      </a:lnTo>
                      <a:lnTo>
                        <a:pt x="92" y="321"/>
                      </a:lnTo>
                      <a:lnTo>
                        <a:pt x="94" y="323"/>
                      </a:lnTo>
                      <a:lnTo>
                        <a:pt x="96" y="325"/>
                      </a:lnTo>
                      <a:lnTo>
                        <a:pt x="99" y="327"/>
                      </a:lnTo>
                      <a:lnTo>
                        <a:pt x="101" y="329"/>
                      </a:lnTo>
                      <a:lnTo>
                        <a:pt x="102" y="331"/>
                      </a:lnTo>
                      <a:lnTo>
                        <a:pt x="105" y="332"/>
                      </a:lnTo>
                      <a:lnTo>
                        <a:pt x="107" y="335"/>
                      </a:lnTo>
                      <a:lnTo>
                        <a:pt x="110" y="337"/>
                      </a:lnTo>
                      <a:lnTo>
                        <a:pt x="112" y="338"/>
                      </a:lnTo>
                      <a:lnTo>
                        <a:pt x="114" y="339"/>
                      </a:lnTo>
                      <a:lnTo>
                        <a:pt x="117" y="342"/>
                      </a:lnTo>
                      <a:lnTo>
                        <a:pt x="119" y="343"/>
                      </a:lnTo>
                      <a:lnTo>
                        <a:pt x="122" y="344"/>
                      </a:lnTo>
                      <a:lnTo>
                        <a:pt x="124" y="347"/>
                      </a:lnTo>
                      <a:lnTo>
                        <a:pt x="126" y="348"/>
                      </a:lnTo>
                      <a:close/>
                      <a:moveTo>
                        <a:pt x="38" y="246"/>
                      </a:moveTo>
                      <a:lnTo>
                        <a:pt x="88" y="261"/>
                      </a:lnTo>
                      <a:lnTo>
                        <a:pt x="87" y="257"/>
                      </a:lnTo>
                      <a:lnTo>
                        <a:pt x="86" y="252"/>
                      </a:lnTo>
                      <a:lnTo>
                        <a:pt x="84" y="247"/>
                      </a:lnTo>
                      <a:lnTo>
                        <a:pt x="83" y="242"/>
                      </a:lnTo>
                      <a:lnTo>
                        <a:pt x="82" y="236"/>
                      </a:lnTo>
                      <a:lnTo>
                        <a:pt x="81" y="231"/>
                      </a:lnTo>
                      <a:lnTo>
                        <a:pt x="81" y="227"/>
                      </a:lnTo>
                      <a:lnTo>
                        <a:pt x="80" y="221"/>
                      </a:lnTo>
                      <a:lnTo>
                        <a:pt x="78" y="216"/>
                      </a:lnTo>
                      <a:lnTo>
                        <a:pt x="78" y="211"/>
                      </a:lnTo>
                      <a:lnTo>
                        <a:pt x="78" y="205"/>
                      </a:lnTo>
                      <a:lnTo>
                        <a:pt x="77" y="200"/>
                      </a:lnTo>
                      <a:lnTo>
                        <a:pt x="77" y="194"/>
                      </a:lnTo>
                      <a:lnTo>
                        <a:pt x="77" y="189"/>
                      </a:lnTo>
                      <a:lnTo>
                        <a:pt x="76" y="183"/>
                      </a:lnTo>
                      <a:lnTo>
                        <a:pt x="76" y="179"/>
                      </a:lnTo>
                      <a:lnTo>
                        <a:pt x="15" y="159"/>
                      </a:lnTo>
                      <a:lnTo>
                        <a:pt x="15" y="162"/>
                      </a:lnTo>
                      <a:lnTo>
                        <a:pt x="15" y="164"/>
                      </a:lnTo>
                      <a:lnTo>
                        <a:pt x="15" y="167"/>
                      </a:lnTo>
                      <a:lnTo>
                        <a:pt x="16" y="170"/>
                      </a:lnTo>
                      <a:lnTo>
                        <a:pt x="16" y="173"/>
                      </a:lnTo>
                      <a:lnTo>
                        <a:pt x="16" y="175"/>
                      </a:lnTo>
                      <a:lnTo>
                        <a:pt x="17" y="179"/>
                      </a:lnTo>
                      <a:lnTo>
                        <a:pt x="17" y="181"/>
                      </a:lnTo>
                      <a:lnTo>
                        <a:pt x="17" y="183"/>
                      </a:lnTo>
                      <a:lnTo>
                        <a:pt x="18" y="187"/>
                      </a:lnTo>
                      <a:lnTo>
                        <a:pt x="18" y="189"/>
                      </a:lnTo>
                      <a:lnTo>
                        <a:pt x="20" y="192"/>
                      </a:lnTo>
                      <a:lnTo>
                        <a:pt x="20" y="195"/>
                      </a:lnTo>
                      <a:lnTo>
                        <a:pt x="21" y="198"/>
                      </a:lnTo>
                      <a:lnTo>
                        <a:pt x="21" y="200"/>
                      </a:lnTo>
                      <a:lnTo>
                        <a:pt x="22" y="203"/>
                      </a:lnTo>
                      <a:lnTo>
                        <a:pt x="23" y="206"/>
                      </a:lnTo>
                      <a:lnTo>
                        <a:pt x="23" y="209"/>
                      </a:lnTo>
                      <a:lnTo>
                        <a:pt x="24" y="211"/>
                      </a:lnTo>
                      <a:lnTo>
                        <a:pt x="26" y="215"/>
                      </a:lnTo>
                      <a:lnTo>
                        <a:pt x="26" y="217"/>
                      </a:lnTo>
                      <a:lnTo>
                        <a:pt x="27" y="219"/>
                      </a:lnTo>
                      <a:lnTo>
                        <a:pt x="28" y="222"/>
                      </a:lnTo>
                      <a:lnTo>
                        <a:pt x="29" y="225"/>
                      </a:lnTo>
                      <a:lnTo>
                        <a:pt x="29" y="228"/>
                      </a:lnTo>
                      <a:lnTo>
                        <a:pt x="32" y="230"/>
                      </a:lnTo>
                      <a:lnTo>
                        <a:pt x="32" y="233"/>
                      </a:lnTo>
                      <a:lnTo>
                        <a:pt x="33" y="235"/>
                      </a:lnTo>
                      <a:lnTo>
                        <a:pt x="34" y="239"/>
                      </a:lnTo>
                      <a:lnTo>
                        <a:pt x="35" y="241"/>
                      </a:lnTo>
                      <a:lnTo>
                        <a:pt x="36" y="243"/>
                      </a:lnTo>
                      <a:lnTo>
                        <a:pt x="38" y="246"/>
                      </a:lnTo>
                      <a:close/>
                      <a:moveTo>
                        <a:pt x="15" y="149"/>
                      </a:moveTo>
                      <a:lnTo>
                        <a:pt x="76" y="168"/>
                      </a:lnTo>
                      <a:lnTo>
                        <a:pt x="76" y="167"/>
                      </a:lnTo>
                      <a:lnTo>
                        <a:pt x="76" y="165"/>
                      </a:lnTo>
                      <a:lnTo>
                        <a:pt x="76" y="161"/>
                      </a:lnTo>
                      <a:lnTo>
                        <a:pt x="76" y="156"/>
                      </a:lnTo>
                      <a:lnTo>
                        <a:pt x="76" y="151"/>
                      </a:lnTo>
                      <a:lnTo>
                        <a:pt x="77" y="145"/>
                      </a:lnTo>
                      <a:lnTo>
                        <a:pt x="77" y="140"/>
                      </a:lnTo>
                      <a:lnTo>
                        <a:pt x="77" y="135"/>
                      </a:lnTo>
                      <a:lnTo>
                        <a:pt x="77" y="131"/>
                      </a:lnTo>
                      <a:lnTo>
                        <a:pt x="78" y="126"/>
                      </a:lnTo>
                      <a:lnTo>
                        <a:pt x="78" y="121"/>
                      </a:lnTo>
                      <a:lnTo>
                        <a:pt x="80" y="117"/>
                      </a:lnTo>
                      <a:lnTo>
                        <a:pt x="80" y="113"/>
                      </a:lnTo>
                      <a:lnTo>
                        <a:pt x="81" y="108"/>
                      </a:lnTo>
                      <a:lnTo>
                        <a:pt x="82" y="103"/>
                      </a:lnTo>
                      <a:lnTo>
                        <a:pt x="83" y="99"/>
                      </a:lnTo>
                      <a:lnTo>
                        <a:pt x="83" y="95"/>
                      </a:lnTo>
                      <a:lnTo>
                        <a:pt x="84" y="91"/>
                      </a:lnTo>
                      <a:lnTo>
                        <a:pt x="30" y="74"/>
                      </a:lnTo>
                      <a:lnTo>
                        <a:pt x="29" y="75"/>
                      </a:lnTo>
                      <a:lnTo>
                        <a:pt x="29" y="78"/>
                      </a:lnTo>
                      <a:lnTo>
                        <a:pt x="28" y="79"/>
                      </a:lnTo>
                      <a:lnTo>
                        <a:pt x="27" y="81"/>
                      </a:lnTo>
                      <a:lnTo>
                        <a:pt x="26" y="84"/>
                      </a:lnTo>
                      <a:lnTo>
                        <a:pt x="26" y="85"/>
                      </a:lnTo>
                      <a:lnTo>
                        <a:pt x="24" y="87"/>
                      </a:lnTo>
                      <a:lnTo>
                        <a:pt x="23" y="90"/>
                      </a:lnTo>
                      <a:lnTo>
                        <a:pt x="23" y="92"/>
                      </a:lnTo>
                      <a:lnTo>
                        <a:pt x="22" y="93"/>
                      </a:lnTo>
                      <a:lnTo>
                        <a:pt x="22" y="96"/>
                      </a:lnTo>
                      <a:lnTo>
                        <a:pt x="21" y="98"/>
                      </a:lnTo>
                      <a:lnTo>
                        <a:pt x="21" y="101"/>
                      </a:lnTo>
                      <a:lnTo>
                        <a:pt x="20" y="103"/>
                      </a:lnTo>
                      <a:lnTo>
                        <a:pt x="18" y="105"/>
                      </a:lnTo>
                      <a:lnTo>
                        <a:pt x="18" y="108"/>
                      </a:lnTo>
                      <a:lnTo>
                        <a:pt x="18" y="109"/>
                      </a:lnTo>
                      <a:lnTo>
                        <a:pt x="17" y="111"/>
                      </a:lnTo>
                      <a:lnTo>
                        <a:pt x="17" y="114"/>
                      </a:lnTo>
                      <a:lnTo>
                        <a:pt x="17" y="116"/>
                      </a:lnTo>
                      <a:lnTo>
                        <a:pt x="16" y="120"/>
                      </a:lnTo>
                      <a:lnTo>
                        <a:pt x="16" y="121"/>
                      </a:lnTo>
                      <a:lnTo>
                        <a:pt x="16" y="123"/>
                      </a:lnTo>
                      <a:lnTo>
                        <a:pt x="15" y="126"/>
                      </a:lnTo>
                      <a:lnTo>
                        <a:pt x="15" y="129"/>
                      </a:lnTo>
                      <a:lnTo>
                        <a:pt x="15" y="132"/>
                      </a:lnTo>
                      <a:lnTo>
                        <a:pt x="15" y="134"/>
                      </a:lnTo>
                      <a:lnTo>
                        <a:pt x="15" y="137"/>
                      </a:lnTo>
                      <a:lnTo>
                        <a:pt x="15" y="139"/>
                      </a:lnTo>
                      <a:lnTo>
                        <a:pt x="15" y="141"/>
                      </a:lnTo>
                      <a:lnTo>
                        <a:pt x="15" y="144"/>
                      </a:lnTo>
                      <a:lnTo>
                        <a:pt x="15" y="147"/>
                      </a:lnTo>
                      <a:lnTo>
                        <a:pt x="15" y="147"/>
                      </a:lnTo>
                      <a:lnTo>
                        <a:pt x="15" y="149"/>
                      </a:lnTo>
                      <a:close/>
                      <a:moveTo>
                        <a:pt x="35" y="65"/>
                      </a:moveTo>
                      <a:lnTo>
                        <a:pt x="87" y="81"/>
                      </a:lnTo>
                      <a:lnTo>
                        <a:pt x="88" y="78"/>
                      </a:lnTo>
                      <a:lnTo>
                        <a:pt x="88" y="75"/>
                      </a:lnTo>
                      <a:lnTo>
                        <a:pt x="89" y="73"/>
                      </a:lnTo>
                      <a:lnTo>
                        <a:pt x="90" y="71"/>
                      </a:lnTo>
                      <a:lnTo>
                        <a:pt x="92" y="68"/>
                      </a:lnTo>
                      <a:lnTo>
                        <a:pt x="92" y="66"/>
                      </a:lnTo>
                      <a:lnTo>
                        <a:pt x="93" y="63"/>
                      </a:lnTo>
                      <a:lnTo>
                        <a:pt x="94" y="61"/>
                      </a:lnTo>
                      <a:lnTo>
                        <a:pt x="95" y="59"/>
                      </a:lnTo>
                      <a:lnTo>
                        <a:pt x="95" y="57"/>
                      </a:lnTo>
                      <a:lnTo>
                        <a:pt x="96" y="55"/>
                      </a:lnTo>
                      <a:lnTo>
                        <a:pt x="98" y="53"/>
                      </a:lnTo>
                      <a:lnTo>
                        <a:pt x="99" y="50"/>
                      </a:lnTo>
                      <a:lnTo>
                        <a:pt x="100" y="48"/>
                      </a:lnTo>
                      <a:lnTo>
                        <a:pt x="101" y="47"/>
                      </a:lnTo>
                      <a:lnTo>
                        <a:pt x="101" y="44"/>
                      </a:lnTo>
                      <a:lnTo>
                        <a:pt x="104" y="42"/>
                      </a:lnTo>
                      <a:lnTo>
                        <a:pt x="105" y="39"/>
                      </a:lnTo>
                      <a:lnTo>
                        <a:pt x="106" y="37"/>
                      </a:lnTo>
                      <a:lnTo>
                        <a:pt x="107" y="36"/>
                      </a:lnTo>
                      <a:lnTo>
                        <a:pt x="108" y="33"/>
                      </a:lnTo>
                      <a:lnTo>
                        <a:pt x="110" y="31"/>
                      </a:lnTo>
                      <a:lnTo>
                        <a:pt x="112" y="30"/>
                      </a:lnTo>
                      <a:lnTo>
                        <a:pt x="113" y="27"/>
                      </a:lnTo>
                      <a:lnTo>
                        <a:pt x="114" y="25"/>
                      </a:lnTo>
                      <a:lnTo>
                        <a:pt x="117" y="24"/>
                      </a:lnTo>
                      <a:lnTo>
                        <a:pt x="118" y="23"/>
                      </a:lnTo>
                      <a:lnTo>
                        <a:pt x="119" y="21"/>
                      </a:lnTo>
                      <a:lnTo>
                        <a:pt x="122" y="19"/>
                      </a:lnTo>
                      <a:lnTo>
                        <a:pt x="123" y="18"/>
                      </a:lnTo>
                      <a:lnTo>
                        <a:pt x="124" y="17"/>
                      </a:lnTo>
                      <a:lnTo>
                        <a:pt x="126" y="15"/>
                      </a:lnTo>
                      <a:lnTo>
                        <a:pt x="124" y="15"/>
                      </a:lnTo>
                      <a:lnTo>
                        <a:pt x="122" y="15"/>
                      </a:lnTo>
                      <a:lnTo>
                        <a:pt x="119" y="15"/>
                      </a:lnTo>
                      <a:lnTo>
                        <a:pt x="117" y="15"/>
                      </a:lnTo>
                      <a:lnTo>
                        <a:pt x="114" y="15"/>
                      </a:lnTo>
                      <a:lnTo>
                        <a:pt x="112" y="17"/>
                      </a:lnTo>
                      <a:lnTo>
                        <a:pt x="110" y="17"/>
                      </a:lnTo>
                      <a:lnTo>
                        <a:pt x="107" y="17"/>
                      </a:lnTo>
                      <a:lnTo>
                        <a:pt x="105" y="18"/>
                      </a:lnTo>
                      <a:lnTo>
                        <a:pt x="102" y="18"/>
                      </a:lnTo>
                      <a:lnTo>
                        <a:pt x="101" y="18"/>
                      </a:lnTo>
                      <a:lnTo>
                        <a:pt x="99" y="19"/>
                      </a:lnTo>
                      <a:lnTo>
                        <a:pt x="96" y="19"/>
                      </a:lnTo>
                      <a:lnTo>
                        <a:pt x="94" y="20"/>
                      </a:lnTo>
                      <a:lnTo>
                        <a:pt x="92" y="21"/>
                      </a:lnTo>
                      <a:lnTo>
                        <a:pt x="89" y="21"/>
                      </a:lnTo>
                      <a:lnTo>
                        <a:pt x="88" y="23"/>
                      </a:lnTo>
                      <a:lnTo>
                        <a:pt x="86" y="24"/>
                      </a:lnTo>
                      <a:lnTo>
                        <a:pt x="83" y="24"/>
                      </a:lnTo>
                      <a:lnTo>
                        <a:pt x="81" y="25"/>
                      </a:lnTo>
                      <a:lnTo>
                        <a:pt x="80" y="26"/>
                      </a:lnTo>
                      <a:lnTo>
                        <a:pt x="77" y="27"/>
                      </a:lnTo>
                      <a:lnTo>
                        <a:pt x="75" y="27"/>
                      </a:lnTo>
                      <a:lnTo>
                        <a:pt x="74" y="29"/>
                      </a:lnTo>
                      <a:lnTo>
                        <a:pt x="71" y="30"/>
                      </a:lnTo>
                      <a:lnTo>
                        <a:pt x="70" y="31"/>
                      </a:lnTo>
                      <a:lnTo>
                        <a:pt x="68" y="32"/>
                      </a:lnTo>
                      <a:lnTo>
                        <a:pt x="66" y="33"/>
                      </a:lnTo>
                      <a:lnTo>
                        <a:pt x="64" y="35"/>
                      </a:lnTo>
                      <a:lnTo>
                        <a:pt x="63" y="36"/>
                      </a:lnTo>
                      <a:lnTo>
                        <a:pt x="60" y="37"/>
                      </a:lnTo>
                      <a:lnTo>
                        <a:pt x="59" y="39"/>
                      </a:lnTo>
                      <a:lnTo>
                        <a:pt x="57" y="41"/>
                      </a:lnTo>
                      <a:lnTo>
                        <a:pt x="56" y="42"/>
                      </a:lnTo>
                      <a:lnTo>
                        <a:pt x="54" y="43"/>
                      </a:lnTo>
                      <a:lnTo>
                        <a:pt x="52" y="44"/>
                      </a:lnTo>
                      <a:lnTo>
                        <a:pt x="51" y="47"/>
                      </a:lnTo>
                      <a:lnTo>
                        <a:pt x="50" y="48"/>
                      </a:lnTo>
                      <a:lnTo>
                        <a:pt x="48" y="49"/>
                      </a:lnTo>
                      <a:lnTo>
                        <a:pt x="46" y="51"/>
                      </a:lnTo>
                      <a:lnTo>
                        <a:pt x="45" y="53"/>
                      </a:lnTo>
                      <a:lnTo>
                        <a:pt x="44" y="54"/>
                      </a:lnTo>
                      <a:lnTo>
                        <a:pt x="42" y="56"/>
                      </a:lnTo>
                      <a:lnTo>
                        <a:pt x="41" y="57"/>
                      </a:lnTo>
                      <a:lnTo>
                        <a:pt x="40" y="60"/>
                      </a:lnTo>
                      <a:lnTo>
                        <a:pt x="39" y="61"/>
                      </a:lnTo>
                      <a:lnTo>
                        <a:pt x="38" y="63"/>
                      </a:lnTo>
                      <a:lnTo>
                        <a:pt x="35" y="65"/>
                      </a:lnTo>
                      <a:close/>
                      <a:moveTo>
                        <a:pt x="161" y="20"/>
                      </a:moveTo>
                      <a:lnTo>
                        <a:pt x="160" y="20"/>
                      </a:lnTo>
                      <a:lnTo>
                        <a:pt x="159" y="19"/>
                      </a:lnTo>
                      <a:lnTo>
                        <a:pt x="158" y="19"/>
                      </a:lnTo>
                      <a:lnTo>
                        <a:pt x="155" y="19"/>
                      </a:lnTo>
                      <a:lnTo>
                        <a:pt x="154" y="19"/>
                      </a:lnTo>
                      <a:lnTo>
                        <a:pt x="153" y="18"/>
                      </a:lnTo>
                      <a:lnTo>
                        <a:pt x="152" y="18"/>
                      </a:lnTo>
                      <a:lnTo>
                        <a:pt x="150" y="18"/>
                      </a:lnTo>
                      <a:lnTo>
                        <a:pt x="149" y="18"/>
                      </a:lnTo>
                      <a:lnTo>
                        <a:pt x="147" y="18"/>
                      </a:lnTo>
                      <a:lnTo>
                        <a:pt x="146" y="19"/>
                      </a:lnTo>
                      <a:lnTo>
                        <a:pt x="144" y="19"/>
                      </a:lnTo>
                      <a:lnTo>
                        <a:pt x="143" y="19"/>
                      </a:lnTo>
                      <a:lnTo>
                        <a:pt x="142" y="20"/>
                      </a:lnTo>
                      <a:lnTo>
                        <a:pt x="141" y="20"/>
                      </a:lnTo>
                      <a:lnTo>
                        <a:pt x="140" y="21"/>
                      </a:lnTo>
                      <a:lnTo>
                        <a:pt x="137" y="21"/>
                      </a:lnTo>
                      <a:lnTo>
                        <a:pt x="136" y="23"/>
                      </a:lnTo>
                      <a:lnTo>
                        <a:pt x="135" y="24"/>
                      </a:lnTo>
                      <a:lnTo>
                        <a:pt x="134" y="24"/>
                      </a:lnTo>
                      <a:lnTo>
                        <a:pt x="132" y="25"/>
                      </a:lnTo>
                      <a:lnTo>
                        <a:pt x="131" y="26"/>
                      </a:lnTo>
                      <a:lnTo>
                        <a:pt x="130" y="27"/>
                      </a:lnTo>
                      <a:lnTo>
                        <a:pt x="129" y="29"/>
                      </a:lnTo>
                      <a:lnTo>
                        <a:pt x="126" y="30"/>
                      </a:lnTo>
                      <a:lnTo>
                        <a:pt x="126" y="31"/>
                      </a:lnTo>
                      <a:lnTo>
                        <a:pt x="124" y="31"/>
                      </a:lnTo>
                      <a:lnTo>
                        <a:pt x="123" y="33"/>
                      </a:lnTo>
                      <a:lnTo>
                        <a:pt x="123" y="35"/>
                      </a:lnTo>
                      <a:lnTo>
                        <a:pt x="120" y="36"/>
                      </a:lnTo>
                      <a:lnTo>
                        <a:pt x="120" y="37"/>
                      </a:lnTo>
                      <a:lnTo>
                        <a:pt x="118" y="38"/>
                      </a:lnTo>
                      <a:lnTo>
                        <a:pt x="118" y="39"/>
                      </a:lnTo>
                      <a:lnTo>
                        <a:pt x="117" y="42"/>
                      </a:lnTo>
                      <a:lnTo>
                        <a:pt x="116" y="43"/>
                      </a:lnTo>
                      <a:lnTo>
                        <a:pt x="114" y="44"/>
                      </a:lnTo>
                      <a:lnTo>
                        <a:pt x="113" y="47"/>
                      </a:lnTo>
                      <a:lnTo>
                        <a:pt x="112" y="48"/>
                      </a:lnTo>
                      <a:lnTo>
                        <a:pt x="111" y="50"/>
                      </a:lnTo>
                      <a:lnTo>
                        <a:pt x="110" y="51"/>
                      </a:lnTo>
                      <a:lnTo>
                        <a:pt x="108" y="54"/>
                      </a:lnTo>
                      <a:lnTo>
                        <a:pt x="108" y="55"/>
                      </a:lnTo>
                      <a:lnTo>
                        <a:pt x="107" y="57"/>
                      </a:lnTo>
                      <a:lnTo>
                        <a:pt x="106" y="59"/>
                      </a:lnTo>
                      <a:lnTo>
                        <a:pt x="105" y="61"/>
                      </a:lnTo>
                      <a:lnTo>
                        <a:pt x="105" y="63"/>
                      </a:lnTo>
                      <a:lnTo>
                        <a:pt x="104" y="65"/>
                      </a:lnTo>
                      <a:lnTo>
                        <a:pt x="102" y="67"/>
                      </a:lnTo>
                      <a:lnTo>
                        <a:pt x="101" y="69"/>
                      </a:lnTo>
                      <a:lnTo>
                        <a:pt x="101" y="71"/>
                      </a:lnTo>
                      <a:lnTo>
                        <a:pt x="100" y="73"/>
                      </a:lnTo>
                      <a:lnTo>
                        <a:pt x="100" y="75"/>
                      </a:lnTo>
                      <a:lnTo>
                        <a:pt x="99" y="78"/>
                      </a:lnTo>
                      <a:lnTo>
                        <a:pt x="98" y="79"/>
                      </a:lnTo>
                      <a:lnTo>
                        <a:pt x="98" y="81"/>
                      </a:lnTo>
                      <a:lnTo>
                        <a:pt x="96" y="84"/>
                      </a:lnTo>
                      <a:lnTo>
                        <a:pt x="161" y="104"/>
                      </a:lnTo>
                      <a:lnTo>
                        <a:pt x="161" y="20"/>
                      </a:lnTo>
                      <a:close/>
                      <a:moveTo>
                        <a:pt x="150" y="361"/>
                      </a:moveTo>
                      <a:lnTo>
                        <a:pt x="152" y="361"/>
                      </a:lnTo>
                      <a:lnTo>
                        <a:pt x="153" y="361"/>
                      </a:lnTo>
                      <a:lnTo>
                        <a:pt x="154" y="362"/>
                      </a:lnTo>
                      <a:lnTo>
                        <a:pt x="155" y="362"/>
                      </a:lnTo>
                      <a:lnTo>
                        <a:pt x="158" y="363"/>
                      </a:lnTo>
                      <a:lnTo>
                        <a:pt x="159" y="363"/>
                      </a:lnTo>
                      <a:lnTo>
                        <a:pt x="160" y="365"/>
                      </a:lnTo>
                      <a:lnTo>
                        <a:pt x="161" y="365"/>
                      </a:lnTo>
                      <a:lnTo>
                        <a:pt x="161" y="295"/>
                      </a:lnTo>
                      <a:lnTo>
                        <a:pt x="101" y="276"/>
                      </a:lnTo>
                      <a:lnTo>
                        <a:pt x="101" y="279"/>
                      </a:lnTo>
                      <a:lnTo>
                        <a:pt x="102" y="283"/>
                      </a:lnTo>
                      <a:lnTo>
                        <a:pt x="104" y="285"/>
                      </a:lnTo>
                      <a:lnTo>
                        <a:pt x="105" y="289"/>
                      </a:lnTo>
                      <a:lnTo>
                        <a:pt x="106" y="293"/>
                      </a:lnTo>
                      <a:lnTo>
                        <a:pt x="107" y="295"/>
                      </a:lnTo>
                      <a:lnTo>
                        <a:pt x="108" y="299"/>
                      </a:lnTo>
                      <a:lnTo>
                        <a:pt x="110" y="301"/>
                      </a:lnTo>
                      <a:lnTo>
                        <a:pt x="111" y="303"/>
                      </a:lnTo>
                      <a:lnTo>
                        <a:pt x="112" y="306"/>
                      </a:lnTo>
                      <a:lnTo>
                        <a:pt x="113" y="308"/>
                      </a:lnTo>
                      <a:lnTo>
                        <a:pt x="114" y="311"/>
                      </a:lnTo>
                      <a:lnTo>
                        <a:pt x="116" y="313"/>
                      </a:lnTo>
                      <a:lnTo>
                        <a:pt x="117" y="315"/>
                      </a:lnTo>
                      <a:lnTo>
                        <a:pt x="118" y="318"/>
                      </a:lnTo>
                      <a:lnTo>
                        <a:pt x="118" y="320"/>
                      </a:lnTo>
                      <a:lnTo>
                        <a:pt x="120" y="323"/>
                      </a:lnTo>
                      <a:lnTo>
                        <a:pt x="120" y="325"/>
                      </a:lnTo>
                      <a:lnTo>
                        <a:pt x="123" y="326"/>
                      </a:lnTo>
                      <a:lnTo>
                        <a:pt x="124" y="329"/>
                      </a:lnTo>
                      <a:lnTo>
                        <a:pt x="124" y="331"/>
                      </a:lnTo>
                      <a:lnTo>
                        <a:pt x="126" y="332"/>
                      </a:lnTo>
                      <a:lnTo>
                        <a:pt x="128" y="335"/>
                      </a:lnTo>
                      <a:lnTo>
                        <a:pt x="129" y="337"/>
                      </a:lnTo>
                      <a:lnTo>
                        <a:pt x="130" y="338"/>
                      </a:lnTo>
                      <a:lnTo>
                        <a:pt x="131" y="341"/>
                      </a:lnTo>
                      <a:lnTo>
                        <a:pt x="132" y="342"/>
                      </a:lnTo>
                      <a:lnTo>
                        <a:pt x="134" y="343"/>
                      </a:lnTo>
                      <a:lnTo>
                        <a:pt x="135" y="345"/>
                      </a:lnTo>
                      <a:lnTo>
                        <a:pt x="136" y="347"/>
                      </a:lnTo>
                      <a:lnTo>
                        <a:pt x="137" y="349"/>
                      </a:lnTo>
                      <a:lnTo>
                        <a:pt x="140" y="350"/>
                      </a:lnTo>
                      <a:lnTo>
                        <a:pt x="141" y="351"/>
                      </a:lnTo>
                      <a:lnTo>
                        <a:pt x="142" y="353"/>
                      </a:lnTo>
                      <a:lnTo>
                        <a:pt x="143" y="355"/>
                      </a:lnTo>
                      <a:lnTo>
                        <a:pt x="144" y="356"/>
                      </a:lnTo>
                      <a:lnTo>
                        <a:pt x="146" y="356"/>
                      </a:lnTo>
                      <a:lnTo>
                        <a:pt x="147" y="359"/>
                      </a:lnTo>
                      <a:lnTo>
                        <a:pt x="149" y="360"/>
                      </a:lnTo>
                      <a:lnTo>
                        <a:pt x="150" y="361"/>
                      </a:lnTo>
                      <a:close/>
                      <a:moveTo>
                        <a:pt x="170" y="367"/>
                      </a:moveTo>
                      <a:lnTo>
                        <a:pt x="172" y="368"/>
                      </a:lnTo>
                      <a:lnTo>
                        <a:pt x="173" y="368"/>
                      </a:lnTo>
                      <a:lnTo>
                        <a:pt x="174" y="368"/>
                      </a:lnTo>
                      <a:lnTo>
                        <a:pt x="177" y="369"/>
                      </a:lnTo>
                      <a:lnTo>
                        <a:pt x="178" y="369"/>
                      </a:lnTo>
                      <a:lnTo>
                        <a:pt x="179" y="369"/>
                      </a:lnTo>
                      <a:lnTo>
                        <a:pt x="182" y="371"/>
                      </a:lnTo>
                      <a:lnTo>
                        <a:pt x="183" y="371"/>
                      </a:lnTo>
                      <a:lnTo>
                        <a:pt x="184" y="371"/>
                      </a:lnTo>
                      <a:lnTo>
                        <a:pt x="185" y="371"/>
                      </a:lnTo>
                      <a:lnTo>
                        <a:pt x="186" y="369"/>
                      </a:lnTo>
                      <a:lnTo>
                        <a:pt x="189" y="369"/>
                      </a:lnTo>
                      <a:lnTo>
                        <a:pt x="190" y="368"/>
                      </a:lnTo>
                      <a:lnTo>
                        <a:pt x="191" y="368"/>
                      </a:lnTo>
                      <a:lnTo>
                        <a:pt x="192" y="368"/>
                      </a:lnTo>
                      <a:lnTo>
                        <a:pt x="194" y="367"/>
                      </a:lnTo>
                      <a:lnTo>
                        <a:pt x="195" y="367"/>
                      </a:lnTo>
                      <a:lnTo>
                        <a:pt x="197" y="366"/>
                      </a:lnTo>
                      <a:lnTo>
                        <a:pt x="198" y="365"/>
                      </a:lnTo>
                      <a:lnTo>
                        <a:pt x="200" y="365"/>
                      </a:lnTo>
                      <a:lnTo>
                        <a:pt x="201" y="363"/>
                      </a:lnTo>
                      <a:lnTo>
                        <a:pt x="202" y="362"/>
                      </a:lnTo>
                      <a:lnTo>
                        <a:pt x="203" y="361"/>
                      </a:lnTo>
                      <a:lnTo>
                        <a:pt x="204" y="360"/>
                      </a:lnTo>
                      <a:lnTo>
                        <a:pt x="206" y="359"/>
                      </a:lnTo>
                      <a:lnTo>
                        <a:pt x="207" y="357"/>
                      </a:lnTo>
                      <a:lnTo>
                        <a:pt x="208" y="356"/>
                      </a:lnTo>
                      <a:lnTo>
                        <a:pt x="209" y="355"/>
                      </a:lnTo>
                      <a:lnTo>
                        <a:pt x="210" y="354"/>
                      </a:lnTo>
                      <a:lnTo>
                        <a:pt x="212" y="353"/>
                      </a:lnTo>
                      <a:lnTo>
                        <a:pt x="214" y="351"/>
                      </a:lnTo>
                      <a:lnTo>
                        <a:pt x="214" y="350"/>
                      </a:lnTo>
                      <a:lnTo>
                        <a:pt x="215" y="349"/>
                      </a:lnTo>
                      <a:lnTo>
                        <a:pt x="216" y="347"/>
                      </a:lnTo>
                      <a:lnTo>
                        <a:pt x="218" y="345"/>
                      </a:lnTo>
                      <a:lnTo>
                        <a:pt x="219" y="343"/>
                      </a:lnTo>
                      <a:lnTo>
                        <a:pt x="220" y="342"/>
                      </a:lnTo>
                      <a:lnTo>
                        <a:pt x="221" y="341"/>
                      </a:lnTo>
                      <a:lnTo>
                        <a:pt x="222" y="338"/>
                      </a:lnTo>
                      <a:lnTo>
                        <a:pt x="224" y="337"/>
                      </a:lnTo>
                      <a:lnTo>
                        <a:pt x="225" y="335"/>
                      </a:lnTo>
                      <a:lnTo>
                        <a:pt x="226" y="332"/>
                      </a:lnTo>
                      <a:lnTo>
                        <a:pt x="227" y="330"/>
                      </a:lnTo>
                      <a:lnTo>
                        <a:pt x="228" y="327"/>
                      </a:lnTo>
                      <a:lnTo>
                        <a:pt x="230" y="325"/>
                      </a:lnTo>
                      <a:lnTo>
                        <a:pt x="230" y="323"/>
                      </a:lnTo>
                      <a:lnTo>
                        <a:pt x="231" y="319"/>
                      </a:lnTo>
                      <a:lnTo>
                        <a:pt x="232" y="317"/>
                      </a:lnTo>
                      <a:lnTo>
                        <a:pt x="170" y="297"/>
                      </a:lnTo>
                      <a:lnTo>
                        <a:pt x="170" y="367"/>
                      </a:lnTo>
                      <a:close/>
                      <a:moveTo>
                        <a:pt x="183" y="27"/>
                      </a:moveTo>
                      <a:lnTo>
                        <a:pt x="182" y="27"/>
                      </a:lnTo>
                      <a:lnTo>
                        <a:pt x="179" y="26"/>
                      </a:lnTo>
                      <a:lnTo>
                        <a:pt x="178" y="26"/>
                      </a:lnTo>
                      <a:lnTo>
                        <a:pt x="177" y="25"/>
                      </a:lnTo>
                      <a:lnTo>
                        <a:pt x="174" y="25"/>
                      </a:lnTo>
                      <a:lnTo>
                        <a:pt x="173" y="24"/>
                      </a:lnTo>
                      <a:lnTo>
                        <a:pt x="172" y="24"/>
                      </a:lnTo>
                      <a:lnTo>
                        <a:pt x="170" y="23"/>
                      </a:lnTo>
                      <a:lnTo>
                        <a:pt x="170" y="107"/>
                      </a:lnTo>
                      <a:lnTo>
                        <a:pt x="237" y="127"/>
                      </a:lnTo>
                      <a:lnTo>
                        <a:pt x="236" y="125"/>
                      </a:lnTo>
                      <a:lnTo>
                        <a:pt x="236" y="122"/>
                      </a:lnTo>
                      <a:lnTo>
                        <a:pt x="234" y="120"/>
                      </a:lnTo>
                      <a:lnTo>
                        <a:pt x="233" y="117"/>
                      </a:lnTo>
                      <a:lnTo>
                        <a:pt x="233" y="114"/>
                      </a:lnTo>
                      <a:lnTo>
                        <a:pt x="232" y="111"/>
                      </a:lnTo>
                      <a:lnTo>
                        <a:pt x="231" y="109"/>
                      </a:lnTo>
                      <a:lnTo>
                        <a:pt x="231" y="107"/>
                      </a:lnTo>
                      <a:lnTo>
                        <a:pt x="230" y="104"/>
                      </a:lnTo>
                      <a:lnTo>
                        <a:pt x="228" y="102"/>
                      </a:lnTo>
                      <a:lnTo>
                        <a:pt x="228" y="99"/>
                      </a:lnTo>
                      <a:lnTo>
                        <a:pt x="227" y="97"/>
                      </a:lnTo>
                      <a:lnTo>
                        <a:pt x="226" y="93"/>
                      </a:lnTo>
                      <a:lnTo>
                        <a:pt x="225" y="91"/>
                      </a:lnTo>
                      <a:lnTo>
                        <a:pt x="224" y="90"/>
                      </a:lnTo>
                      <a:lnTo>
                        <a:pt x="224" y="87"/>
                      </a:lnTo>
                      <a:lnTo>
                        <a:pt x="221" y="81"/>
                      </a:lnTo>
                      <a:lnTo>
                        <a:pt x="219" y="78"/>
                      </a:lnTo>
                      <a:lnTo>
                        <a:pt x="218" y="75"/>
                      </a:lnTo>
                      <a:lnTo>
                        <a:pt x="216" y="73"/>
                      </a:lnTo>
                      <a:lnTo>
                        <a:pt x="215" y="71"/>
                      </a:lnTo>
                      <a:lnTo>
                        <a:pt x="214" y="68"/>
                      </a:lnTo>
                      <a:lnTo>
                        <a:pt x="214" y="66"/>
                      </a:lnTo>
                      <a:lnTo>
                        <a:pt x="212" y="63"/>
                      </a:lnTo>
                      <a:lnTo>
                        <a:pt x="210" y="62"/>
                      </a:lnTo>
                      <a:lnTo>
                        <a:pt x="209" y="60"/>
                      </a:lnTo>
                      <a:lnTo>
                        <a:pt x="208" y="57"/>
                      </a:lnTo>
                      <a:lnTo>
                        <a:pt x="207" y="55"/>
                      </a:lnTo>
                      <a:lnTo>
                        <a:pt x="206" y="54"/>
                      </a:lnTo>
                      <a:lnTo>
                        <a:pt x="204" y="51"/>
                      </a:lnTo>
                      <a:lnTo>
                        <a:pt x="203" y="50"/>
                      </a:lnTo>
                      <a:lnTo>
                        <a:pt x="202" y="48"/>
                      </a:lnTo>
                      <a:lnTo>
                        <a:pt x="201" y="47"/>
                      </a:lnTo>
                      <a:lnTo>
                        <a:pt x="200" y="45"/>
                      </a:lnTo>
                      <a:lnTo>
                        <a:pt x="198" y="43"/>
                      </a:lnTo>
                      <a:lnTo>
                        <a:pt x="197" y="42"/>
                      </a:lnTo>
                      <a:lnTo>
                        <a:pt x="195" y="39"/>
                      </a:lnTo>
                      <a:lnTo>
                        <a:pt x="194" y="38"/>
                      </a:lnTo>
                      <a:lnTo>
                        <a:pt x="192" y="37"/>
                      </a:lnTo>
                      <a:lnTo>
                        <a:pt x="191" y="36"/>
                      </a:lnTo>
                      <a:lnTo>
                        <a:pt x="190" y="33"/>
                      </a:lnTo>
                      <a:lnTo>
                        <a:pt x="189" y="32"/>
                      </a:lnTo>
                      <a:lnTo>
                        <a:pt x="186" y="31"/>
                      </a:lnTo>
                      <a:lnTo>
                        <a:pt x="185" y="30"/>
                      </a:lnTo>
                      <a:lnTo>
                        <a:pt x="184" y="29"/>
                      </a:lnTo>
                      <a:lnTo>
                        <a:pt x="183" y="27"/>
                      </a:lnTo>
                      <a:close/>
                      <a:moveTo>
                        <a:pt x="239" y="139"/>
                      </a:moveTo>
                      <a:lnTo>
                        <a:pt x="170" y="117"/>
                      </a:lnTo>
                      <a:lnTo>
                        <a:pt x="170" y="197"/>
                      </a:lnTo>
                      <a:lnTo>
                        <a:pt x="248" y="221"/>
                      </a:lnTo>
                      <a:lnTo>
                        <a:pt x="248" y="221"/>
                      </a:lnTo>
                      <a:lnTo>
                        <a:pt x="248" y="219"/>
                      </a:lnTo>
                      <a:lnTo>
                        <a:pt x="248" y="215"/>
                      </a:lnTo>
                      <a:lnTo>
                        <a:pt x="248" y="209"/>
                      </a:lnTo>
                      <a:lnTo>
                        <a:pt x="248" y="204"/>
                      </a:lnTo>
                      <a:lnTo>
                        <a:pt x="248" y="199"/>
                      </a:lnTo>
                      <a:lnTo>
                        <a:pt x="246" y="193"/>
                      </a:lnTo>
                      <a:lnTo>
                        <a:pt x="246" y="188"/>
                      </a:lnTo>
                      <a:lnTo>
                        <a:pt x="246" y="183"/>
                      </a:lnTo>
                      <a:lnTo>
                        <a:pt x="245" y="177"/>
                      </a:lnTo>
                      <a:lnTo>
                        <a:pt x="245" y="173"/>
                      </a:lnTo>
                      <a:lnTo>
                        <a:pt x="244" y="168"/>
                      </a:lnTo>
                      <a:lnTo>
                        <a:pt x="244" y="163"/>
                      </a:lnTo>
                      <a:lnTo>
                        <a:pt x="243" y="158"/>
                      </a:lnTo>
                      <a:lnTo>
                        <a:pt x="242" y="153"/>
                      </a:lnTo>
                      <a:lnTo>
                        <a:pt x="242" y="149"/>
                      </a:lnTo>
                      <a:lnTo>
                        <a:pt x="240" y="144"/>
                      </a:lnTo>
                      <a:lnTo>
                        <a:pt x="239" y="139"/>
                      </a:lnTo>
                      <a:close/>
                      <a:moveTo>
                        <a:pt x="161" y="114"/>
                      </a:moveTo>
                      <a:lnTo>
                        <a:pt x="94" y="93"/>
                      </a:lnTo>
                      <a:lnTo>
                        <a:pt x="93" y="97"/>
                      </a:lnTo>
                      <a:lnTo>
                        <a:pt x="92" y="102"/>
                      </a:lnTo>
                      <a:lnTo>
                        <a:pt x="92" y="107"/>
                      </a:lnTo>
                      <a:lnTo>
                        <a:pt x="90" y="110"/>
                      </a:lnTo>
                      <a:lnTo>
                        <a:pt x="89" y="115"/>
                      </a:lnTo>
                      <a:lnTo>
                        <a:pt x="89" y="120"/>
                      </a:lnTo>
                      <a:lnTo>
                        <a:pt x="88" y="125"/>
                      </a:lnTo>
                      <a:lnTo>
                        <a:pt x="87" y="129"/>
                      </a:lnTo>
                      <a:lnTo>
                        <a:pt x="87" y="133"/>
                      </a:lnTo>
                      <a:lnTo>
                        <a:pt x="87" y="139"/>
                      </a:lnTo>
                      <a:lnTo>
                        <a:pt x="86" y="144"/>
                      </a:lnTo>
                      <a:lnTo>
                        <a:pt x="86" y="149"/>
                      </a:lnTo>
                      <a:lnTo>
                        <a:pt x="86" y="153"/>
                      </a:lnTo>
                      <a:lnTo>
                        <a:pt x="86" y="158"/>
                      </a:lnTo>
                      <a:lnTo>
                        <a:pt x="86" y="163"/>
                      </a:lnTo>
                      <a:lnTo>
                        <a:pt x="86" y="169"/>
                      </a:lnTo>
                      <a:lnTo>
                        <a:pt x="86" y="169"/>
                      </a:lnTo>
                      <a:lnTo>
                        <a:pt x="86" y="170"/>
                      </a:lnTo>
                      <a:lnTo>
                        <a:pt x="161" y="194"/>
                      </a:lnTo>
                      <a:lnTo>
                        <a:pt x="161" y="114"/>
                      </a:lnTo>
                      <a:close/>
                      <a:moveTo>
                        <a:pt x="248" y="231"/>
                      </a:moveTo>
                      <a:lnTo>
                        <a:pt x="170" y="207"/>
                      </a:lnTo>
                      <a:lnTo>
                        <a:pt x="170" y="287"/>
                      </a:lnTo>
                      <a:lnTo>
                        <a:pt x="236" y="307"/>
                      </a:lnTo>
                      <a:lnTo>
                        <a:pt x="237" y="303"/>
                      </a:lnTo>
                      <a:lnTo>
                        <a:pt x="238" y="299"/>
                      </a:lnTo>
                      <a:lnTo>
                        <a:pt x="239" y="295"/>
                      </a:lnTo>
                      <a:lnTo>
                        <a:pt x="240" y="291"/>
                      </a:lnTo>
                      <a:lnTo>
                        <a:pt x="242" y="287"/>
                      </a:lnTo>
                      <a:lnTo>
                        <a:pt x="243" y="282"/>
                      </a:lnTo>
                      <a:lnTo>
                        <a:pt x="243" y="277"/>
                      </a:lnTo>
                      <a:lnTo>
                        <a:pt x="244" y="272"/>
                      </a:lnTo>
                      <a:lnTo>
                        <a:pt x="245" y="267"/>
                      </a:lnTo>
                      <a:lnTo>
                        <a:pt x="245" y="263"/>
                      </a:lnTo>
                      <a:lnTo>
                        <a:pt x="246" y="258"/>
                      </a:lnTo>
                      <a:lnTo>
                        <a:pt x="246" y="253"/>
                      </a:lnTo>
                      <a:lnTo>
                        <a:pt x="246" y="247"/>
                      </a:lnTo>
                      <a:lnTo>
                        <a:pt x="246" y="242"/>
                      </a:lnTo>
                      <a:lnTo>
                        <a:pt x="248" y="237"/>
                      </a:lnTo>
                      <a:lnTo>
                        <a:pt x="248" y="231"/>
                      </a:lnTo>
                      <a:close/>
                      <a:moveTo>
                        <a:pt x="161" y="205"/>
                      </a:moveTo>
                      <a:lnTo>
                        <a:pt x="86" y="181"/>
                      </a:lnTo>
                      <a:lnTo>
                        <a:pt x="86" y="187"/>
                      </a:lnTo>
                      <a:lnTo>
                        <a:pt x="86" y="192"/>
                      </a:lnTo>
                      <a:lnTo>
                        <a:pt x="87" y="198"/>
                      </a:lnTo>
                      <a:lnTo>
                        <a:pt x="87" y="203"/>
                      </a:lnTo>
                      <a:lnTo>
                        <a:pt x="87" y="209"/>
                      </a:lnTo>
                      <a:lnTo>
                        <a:pt x="88" y="213"/>
                      </a:lnTo>
                      <a:lnTo>
                        <a:pt x="88" y="219"/>
                      </a:lnTo>
                      <a:lnTo>
                        <a:pt x="89" y="224"/>
                      </a:lnTo>
                      <a:lnTo>
                        <a:pt x="90" y="229"/>
                      </a:lnTo>
                      <a:lnTo>
                        <a:pt x="92" y="235"/>
                      </a:lnTo>
                      <a:lnTo>
                        <a:pt x="92" y="240"/>
                      </a:lnTo>
                      <a:lnTo>
                        <a:pt x="93" y="245"/>
                      </a:lnTo>
                      <a:lnTo>
                        <a:pt x="94" y="249"/>
                      </a:lnTo>
                      <a:lnTo>
                        <a:pt x="95" y="255"/>
                      </a:lnTo>
                      <a:lnTo>
                        <a:pt x="96" y="259"/>
                      </a:lnTo>
                      <a:lnTo>
                        <a:pt x="98" y="265"/>
                      </a:lnTo>
                      <a:lnTo>
                        <a:pt x="161" y="284"/>
                      </a:lnTo>
                      <a:lnTo>
                        <a:pt x="161" y="20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008ED3"/>
                    </a:solidFill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387" name="Group 235"/>
            <p:cNvGrpSpPr>
              <a:grpSpLocks/>
            </p:cNvGrpSpPr>
            <p:nvPr/>
          </p:nvGrpSpPr>
          <p:grpSpPr bwMode="auto">
            <a:xfrm rot="8052499">
              <a:off x="10148334" y="3404023"/>
              <a:ext cx="1138305" cy="422436"/>
              <a:chOff x="2344737" y="5610225"/>
              <a:chExt cx="1047750" cy="301626"/>
            </a:xfrm>
          </p:grpSpPr>
          <p:sp>
            <p:nvSpPr>
              <p:cNvPr id="388" name="Freeform 210"/>
              <p:cNvSpPr>
                <a:spLocks/>
              </p:cNvSpPr>
              <p:nvPr/>
            </p:nvSpPr>
            <p:spPr bwMode="auto">
              <a:xfrm>
                <a:off x="2636837" y="5622925"/>
                <a:ext cx="458788" cy="166688"/>
              </a:xfrm>
              <a:custGeom>
                <a:avLst/>
                <a:gdLst>
                  <a:gd name="T0" fmla="*/ 2147483647 w 289"/>
                  <a:gd name="T1" fmla="*/ 0 h 105"/>
                  <a:gd name="T2" fmla="*/ 2147483647 w 289"/>
                  <a:gd name="T3" fmla="*/ 0 h 105"/>
                  <a:gd name="T4" fmla="*/ 2147483647 w 289"/>
                  <a:gd name="T5" fmla="*/ 2147483647 h 105"/>
                  <a:gd name="T6" fmla="*/ 0 w 289"/>
                  <a:gd name="T7" fmla="*/ 2147483647 h 105"/>
                  <a:gd name="T8" fmla="*/ 2147483647 w 289"/>
                  <a:gd name="T9" fmla="*/ 2147483647 h 105"/>
                  <a:gd name="T10" fmla="*/ 2147483647 w 289"/>
                  <a:gd name="T11" fmla="*/ 2147483647 h 105"/>
                  <a:gd name="T12" fmla="*/ 2147483647 w 289"/>
                  <a:gd name="T13" fmla="*/ 0 h 1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9"/>
                  <a:gd name="T22" fmla="*/ 0 h 105"/>
                  <a:gd name="T23" fmla="*/ 289 w 289"/>
                  <a:gd name="T24" fmla="*/ 105 h 10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9" h="105">
                    <a:moveTo>
                      <a:pt x="289" y="0"/>
                    </a:moveTo>
                    <a:lnTo>
                      <a:pt x="107" y="0"/>
                    </a:lnTo>
                    <a:lnTo>
                      <a:pt x="125" y="60"/>
                    </a:lnTo>
                    <a:lnTo>
                      <a:pt x="0" y="105"/>
                    </a:lnTo>
                    <a:lnTo>
                      <a:pt x="177" y="105"/>
                    </a:lnTo>
                    <a:lnTo>
                      <a:pt x="159" y="46"/>
                    </a:lnTo>
                    <a:lnTo>
                      <a:pt x="289" y="0"/>
                    </a:lnTo>
                    <a:close/>
                  </a:path>
                </a:pathLst>
              </a:custGeom>
              <a:solidFill>
                <a:srgbClr val="3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8ED3"/>
                  </a:solidFill>
                  <a:cs typeface="Arial" pitchFamily="34" charset="0"/>
                </a:endParaRPr>
              </a:p>
            </p:txBody>
          </p:sp>
          <p:sp>
            <p:nvSpPr>
              <p:cNvPr id="389" name="Oval 211"/>
              <p:cNvSpPr>
                <a:spLocks noChangeArrowheads="1"/>
              </p:cNvSpPr>
              <p:nvPr/>
            </p:nvSpPr>
            <p:spPr bwMode="auto">
              <a:xfrm>
                <a:off x="3098800" y="5610225"/>
                <a:ext cx="25400" cy="25400"/>
              </a:xfrm>
              <a:prstGeom prst="ellipse">
                <a:avLst/>
              </a:prstGeom>
              <a:solidFill>
                <a:srgbClr val="3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CN">
                  <a:solidFill>
                    <a:srgbClr val="008ED3"/>
                  </a:solidFill>
                  <a:latin typeface="宋体" charset="-122"/>
                  <a:cs typeface="Arial" pitchFamily="34" charset="0"/>
                </a:endParaRPr>
              </a:p>
            </p:txBody>
          </p:sp>
          <p:sp>
            <p:nvSpPr>
              <p:cNvPr id="390" name="Oval 212"/>
              <p:cNvSpPr>
                <a:spLocks noChangeArrowheads="1"/>
              </p:cNvSpPr>
              <p:nvPr/>
            </p:nvSpPr>
            <p:spPr bwMode="auto">
              <a:xfrm>
                <a:off x="3167062" y="5610225"/>
                <a:ext cx="25400" cy="25400"/>
              </a:xfrm>
              <a:prstGeom prst="ellipse">
                <a:avLst/>
              </a:prstGeom>
              <a:solidFill>
                <a:srgbClr val="3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CN">
                  <a:solidFill>
                    <a:srgbClr val="008ED3"/>
                  </a:solidFill>
                  <a:latin typeface="宋体" charset="-122"/>
                  <a:cs typeface="Arial" pitchFamily="34" charset="0"/>
                </a:endParaRPr>
              </a:p>
            </p:txBody>
          </p:sp>
          <p:sp>
            <p:nvSpPr>
              <p:cNvPr id="391" name="Oval 213"/>
              <p:cNvSpPr>
                <a:spLocks noChangeArrowheads="1"/>
              </p:cNvSpPr>
              <p:nvPr/>
            </p:nvSpPr>
            <p:spPr bwMode="auto">
              <a:xfrm>
                <a:off x="3230562" y="5610225"/>
                <a:ext cx="28575" cy="25400"/>
              </a:xfrm>
              <a:prstGeom prst="ellipse">
                <a:avLst/>
              </a:prstGeom>
              <a:solidFill>
                <a:srgbClr val="3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CN">
                  <a:solidFill>
                    <a:srgbClr val="008ED3"/>
                  </a:solidFill>
                  <a:latin typeface="宋体" charset="-122"/>
                  <a:cs typeface="Arial" pitchFamily="34" charset="0"/>
                </a:endParaRPr>
              </a:p>
            </p:txBody>
          </p:sp>
          <p:sp>
            <p:nvSpPr>
              <p:cNvPr id="392" name="Oval 214"/>
              <p:cNvSpPr>
                <a:spLocks noChangeArrowheads="1"/>
              </p:cNvSpPr>
              <p:nvPr/>
            </p:nvSpPr>
            <p:spPr bwMode="auto">
              <a:xfrm>
                <a:off x="3297237" y="5610225"/>
                <a:ext cx="28575" cy="25400"/>
              </a:xfrm>
              <a:prstGeom prst="ellipse">
                <a:avLst/>
              </a:prstGeom>
              <a:solidFill>
                <a:srgbClr val="3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CN">
                  <a:solidFill>
                    <a:srgbClr val="008ED3"/>
                  </a:solidFill>
                  <a:latin typeface="宋体" charset="-122"/>
                  <a:cs typeface="Arial" pitchFamily="34" charset="0"/>
                </a:endParaRPr>
              </a:p>
            </p:txBody>
          </p:sp>
          <p:sp>
            <p:nvSpPr>
              <p:cNvPr id="393" name="Oval 215"/>
              <p:cNvSpPr>
                <a:spLocks noChangeArrowheads="1"/>
              </p:cNvSpPr>
              <p:nvPr/>
            </p:nvSpPr>
            <p:spPr bwMode="auto">
              <a:xfrm>
                <a:off x="3363912" y="5610225"/>
                <a:ext cx="28575" cy="25400"/>
              </a:xfrm>
              <a:prstGeom prst="ellipse">
                <a:avLst/>
              </a:prstGeom>
              <a:solidFill>
                <a:srgbClr val="3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CN">
                  <a:solidFill>
                    <a:srgbClr val="008ED3"/>
                  </a:solidFill>
                  <a:latin typeface="宋体" charset="-122"/>
                  <a:cs typeface="Arial" pitchFamily="34" charset="0"/>
                </a:endParaRPr>
              </a:p>
            </p:txBody>
          </p:sp>
          <p:sp>
            <p:nvSpPr>
              <p:cNvPr id="394" name="Oval 216"/>
              <p:cNvSpPr>
                <a:spLocks noChangeArrowheads="1"/>
              </p:cNvSpPr>
              <p:nvPr/>
            </p:nvSpPr>
            <p:spPr bwMode="auto">
              <a:xfrm>
                <a:off x="2344737" y="5776913"/>
                <a:ext cx="25400" cy="28575"/>
              </a:xfrm>
              <a:prstGeom prst="ellipse">
                <a:avLst/>
              </a:prstGeom>
              <a:solidFill>
                <a:srgbClr val="3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CN">
                  <a:solidFill>
                    <a:srgbClr val="008ED3"/>
                  </a:solidFill>
                  <a:latin typeface="宋体" charset="-122"/>
                  <a:cs typeface="Arial" pitchFamily="34" charset="0"/>
                </a:endParaRPr>
              </a:p>
            </p:txBody>
          </p:sp>
          <p:sp>
            <p:nvSpPr>
              <p:cNvPr id="395" name="Oval 217"/>
              <p:cNvSpPr>
                <a:spLocks noChangeArrowheads="1"/>
              </p:cNvSpPr>
              <p:nvPr/>
            </p:nvSpPr>
            <p:spPr bwMode="auto">
              <a:xfrm>
                <a:off x="2411412" y="5776913"/>
                <a:ext cx="25400" cy="28575"/>
              </a:xfrm>
              <a:prstGeom prst="ellipse">
                <a:avLst/>
              </a:prstGeom>
              <a:solidFill>
                <a:srgbClr val="3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CN">
                  <a:solidFill>
                    <a:srgbClr val="008ED3"/>
                  </a:solidFill>
                  <a:latin typeface="宋体" charset="-122"/>
                  <a:cs typeface="Arial" pitchFamily="34" charset="0"/>
                </a:endParaRPr>
              </a:p>
            </p:txBody>
          </p:sp>
          <p:sp>
            <p:nvSpPr>
              <p:cNvPr id="396" name="Oval 218"/>
              <p:cNvSpPr>
                <a:spLocks noChangeArrowheads="1"/>
              </p:cNvSpPr>
              <p:nvPr/>
            </p:nvSpPr>
            <p:spPr bwMode="auto">
              <a:xfrm>
                <a:off x="2478087" y="5776913"/>
                <a:ext cx="25400" cy="28575"/>
              </a:xfrm>
              <a:prstGeom prst="ellipse">
                <a:avLst/>
              </a:prstGeom>
              <a:solidFill>
                <a:srgbClr val="3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CN">
                  <a:solidFill>
                    <a:srgbClr val="008ED3"/>
                  </a:solidFill>
                  <a:latin typeface="宋体" charset="-122"/>
                  <a:cs typeface="Arial" pitchFamily="34" charset="0"/>
                </a:endParaRPr>
              </a:p>
            </p:txBody>
          </p:sp>
          <p:sp>
            <p:nvSpPr>
              <p:cNvPr id="397" name="Oval 219"/>
              <p:cNvSpPr>
                <a:spLocks noChangeArrowheads="1"/>
              </p:cNvSpPr>
              <p:nvPr/>
            </p:nvSpPr>
            <p:spPr bwMode="auto">
              <a:xfrm>
                <a:off x="2541587" y="5776913"/>
                <a:ext cx="28575" cy="28575"/>
              </a:xfrm>
              <a:prstGeom prst="ellipse">
                <a:avLst/>
              </a:prstGeom>
              <a:solidFill>
                <a:srgbClr val="3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CN">
                  <a:solidFill>
                    <a:srgbClr val="008ED3"/>
                  </a:solidFill>
                  <a:latin typeface="宋体" charset="-122"/>
                  <a:cs typeface="Arial" pitchFamily="34" charset="0"/>
                </a:endParaRPr>
              </a:p>
            </p:txBody>
          </p:sp>
          <p:sp>
            <p:nvSpPr>
              <p:cNvPr id="398" name="Oval 220"/>
              <p:cNvSpPr>
                <a:spLocks noChangeArrowheads="1"/>
              </p:cNvSpPr>
              <p:nvPr/>
            </p:nvSpPr>
            <p:spPr bwMode="auto">
              <a:xfrm>
                <a:off x="2608262" y="5776913"/>
                <a:ext cx="28575" cy="28575"/>
              </a:xfrm>
              <a:prstGeom prst="ellipse">
                <a:avLst/>
              </a:prstGeom>
              <a:solidFill>
                <a:srgbClr val="3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CN">
                  <a:solidFill>
                    <a:srgbClr val="008ED3"/>
                  </a:solidFill>
                  <a:latin typeface="宋体" charset="-122"/>
                  <a:cs typeface="Arial" pitchFamily="34" charset="0"/>
                </a:endParaRPr>
              </a:p>
            </p:txBody>
          </p:sp>
          <p:sp>
            <p:nvSpPr>
              <p:cNvPr id="399" name="Freeform 221"/>
              <p:cNvSpPr>
                <a:spLocks/>
              </p:cNvSpPr>
              <p:nvPr/>
            </p:nvSpPr>
            <p:spPr bwMode="auto">
              <a:xfrm>
                <a:off x="3009900" y="5910263"/>
                <a:ext cx="6350" cy="1588"/>
              </a:xfrm>
              <a:custGeom>
                <a:avLst/>
                <a:gdLst>
                  <a:gd name="T0" fmla="*/ 2147483647 w 2"/>
                  <a:gd name="T1" fmla="*/ 0 h 1"/>
                  <a:gd name="T2" fmla="*/ 0 w 2"/>
                  <a:gd name="T3" fmla="*/ 0 h 1"/>
                  <a:gd name="T4" fmla="*/ 2147483647 w 2"/>
                  <a:gd name="T5" fmla="*/ 0 h 1"/>
                  <a:gd name="T6" fmla="*/ 2147483647 w 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3D61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8ED3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00" name="组合 399">
              <a:extLst>
                <a:ext uri="{FF2B5EF4-FFF2-40B4-BE49-F238E27FC236}">
                  <a16:creationId xmlns:a16="http://schemas.microsoft.com/office/drawing/2014/main" xmlns="" id="{717EAD04-297D-47F3-9641-ACBCB3E19D4C}"/>
                </a:ext>
              </a:extLst>
            </p:cNvPr>
            <p:cNvGrpSpPr/>
            <p:nvPr/>
          </p:nvGrpSpPr>
          <p:grpSpPr>
            <a:xfrm>
              <a:off x="9703395" y="3901833"/>
              <a:ext cx="2354496" cy="1185316"/>
              <a:chOff x="64800" y="823367"/>
              <a:chExt cx="1825355" cy="909287"/>
            </a:xfrm>
          </p:grpSpPr>
          <p:pic>
            <p:nvPicPr>
              <p:cNvPr id="401" name="Picture 16" descr="7">
                <a:extLst>
                  <a:ext uri="{FF2B5EF4-FFF2-40B4-BE49-F238E27FC236}">
                    <a16:creationId xmlns:a16="http://schemas.microsoft.com/office/drawing/2014/main" xmlns="" id="{502E6551-F520-420B-9FFA-DD2321F90E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64800" y="823367"/>
                <a:ext cx="1825355" cy="909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2" name="Picture 2">
                <a:extLst>
                  <a:ext uri="{FF2B5EF4-FFF2-40B4-BE49-F238E27FC236}">
                    <a16:creationId xmlns:a16="http://schemas.microsoft.com/office/drawing/2014/main" xmlns="" id="{52FDEA38-1241-470F-805F-C3E867CDFC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/>
              <a:srcRect/>
              <a:stretch>
                <a:fillRect/>
              </a:stretch>
            </p:blipFill>
            <p:spPr bwMode="auto">
              <a:xfrm>
                <a:off x="770782" y="1011145"/>
                <a:ext cx="400110" cy="192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3" name="Picture 12" descr="http://images.apple.com/appletv/images/netflix_logo20100901.png">
                <a:extLst>
                  <a:ext uri="{FF2B5EF4-FFF2-40B4-BE49-F238E27FC236}">
                    <a16:creationId xmlns:a16="http://schemas.microsoft.com/office/drawing/2014/main" xmlns="" id="{94380C4F-09CF-480C-8A0D-3D84310E98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1244395" y="1006960"/>
                <a:ext cx="348477" cy="197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4" name="Picture 4" descr="http://i2.wp.com/pokemongo-beta.com/images/logo.png?resize=312%2C196">
                <a:extLst>
                  <a:ext uri="{FF2B5EF4-FFF2-40B4-BE49-F238E27FC236}">
                    <a16:creationId xmlns:a16="http://schemas.microsoft.com/office/drawing/2014/main" xmlns="" id="{FEEC1A40-1C0F-47E5-8C7F-1FD127BB1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49765" y="950577"/>
                <a:ext cx="525026" cy="28013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34" descr="Facebook_icon.png">
                <a:extLst>
                  <a:ext uri="{FF2B5EF4-FFF2-40B4-BE49-F238E27FC236}">
                    <a16:creationId xmlns:a16="http://schemas.microsoft.com/office/drawing/2014/main" xmlns="" id="{F8582C97-C763-452C-829C-CF06BF465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/>
              <a:stretch>
                <a:fillRect/>
              </a:stretch>
            </p:blipFill>
            <p:spPr bwMode="auto">
              <a:xfrm>
                <a:off x="322543" y="1315904"/>
                <a:ext cx="268804" cy="24502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06" name="图片 405">
                <a:extLst>
                  <a:ext uri="{FF2B5EF4-FFF2-40B4-BE49-F238E27FC236}">
                    <a16:creationId xmlns:a16="http://schemas.microsoft.com/office/drawing/2014/main" xmlns="" id="{D7F80F2D-DED0-45DA-A8AF-9CAA853E7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200" y="1276193"/>
                <a:ext cx="321512" cy="321512"/>
              </a:xfrm>
              <a:prstGeom prst="rect">
                <a:avLst/>
              </a:prstGeom>
            </p:spPr>
          </p:pic>
          <p:pic>
            <p:nvPicPr>
              <p:cNvPr id="407" name="图片 406">
                <a:extLst>
                  <a:ext uri="{FF2B5EF4-FFF2-40B4-BE49-F238E27FC236}">
                    <a16:creationId xmlns:a16="http://schemas.microsoft.com/office/drawing/2014/main" xmlns="" id="{8C6291B5-77AF-4F23-AAC3-1665179B59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5597" y="1287050"/>
                <a:ext cx="299804" cy="299804"/>
              </a:xfrm>
              <a:prstGeom prst="rect">
                <a:avLst/>
              </a:prstGeom>
            </p:spPr>
          </p:pic>
          <p:pic>
            <p:nvPicPr>
              <p:cNvPr id="408" name="图片 407">
                <a:extLst>
                  <a:ext uri="{FF2B5EF4-FFF2-40B4-BE49-F238E27FC236}">
                    <a16:creationId xmlns:a16="http://schemas.microsoft.com/office/drawing/2014/main" xmlns="" id="{734A99AC-CA57-4C32-B825-C931F94955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623" y="1239445"/>
                <a:ext cx="347409" cy="347409"/>
              </a:xfrm>
              <a:prstGeom prst="rect">
                <a:avLst/>
              </a:prstGeom>
            </p:spPr>
          </p:pic>
        </p:grpSp>
        <p:pic>
          <p:nvPicPr>
            <p:cNvPr id="410" name="Picture 16" descr="7">
              <a:extLst>
                <a:ext uri="{FF2B5EF4-FFF2-40B4-BE49-F238E27FC236}">
                  <a16:creationId xmlns:a16="http://schemas.microsoft.com/office/drawing/2014/main" xmlns="" id="{F2078E89-CA1B-4810-B195-32CB69331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email"/>
            <a:srcRect/>
            <a:stretch>
              <a:fillRect/>
            </a:stretch>
          </p:blipFill>
          <p:spPr bwMode="auto">
            <a:xfrm>
              <a:off x="4651594" y="2208007"/>
              <a:ext cx="1611865" cy="894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" name="文本框 160"/>
            <p:cNvSpPr txBox="1"/>
            <p:nvPr/>
          </p:nvSpPr>
          <p:spPr>
            <a:xfrm>
              <a:off x="4909042" y="2446253"/>
              <a:ext cx="1161328" cy="369328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12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2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36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49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5613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2736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199858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6981" algn="l" defTabSz="914245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本地网络</a:t>
              </a:r>
            </a:p>
          </p:txBody>
        </p:sp>
        <p:sp>
          <p:nvSpPr>
            <p:cNvPr id="144" name="TextBox 13"/>
            <p:cNvSpPr txBox="1"/>
            <p:nvPr/>
          </p:nvSpPr>
          <p:spPr>
            <a:xfrm>
              <a:off x="5283740" y="3463423"/>
              <a:ext cx="1028284" cy="46963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 defTabSz="914309">
                <a:defRPr/>
              </a:pPr>
              <a:r>
                <a:rPr kumimoji="1" lang="zh-CN" altLang="en-US" sz="1300" b="1" kern="0" dirty="0">
                  <a:solidFill>
                    <a:schemeClr val="bg1"/>
                  </a:solidFill>
                  <a:latin typeface="微软雅黑"/>
                  <a:ea typeface="微软雅黑"/>
                </a:rPr>
                <a:t>平台通用功能</a:t>
              </a:r>
            </a:p>
          </p:txBody>
        </p:sp>
      </p:grpSp>
      <p:sp>
        <p:nvSpPr>
          <p:cNvPr id="145" name="灯片编号占位符 23"/>
          <p:cNvSpPr txBox="1"/>
          <p:nvPr/>
        </p:nvSpPr>
        <p:spPr>
          <a:xfrm>
            <a:off x="11446933" y="6492876"/>
            <a:ext cx="74506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CB3C-E48C-4C41-9D02-F419BD0943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文本占位符 1"/>
          <p:cNvSpPr txBox="1">
            <a:spLocks/>
          </p:cNvSpPr>
          <p:nvPr/>
        </p:nvSpPr>
        <p:spPr bwMode="auto">
          <a:xfrm>
            <a:off x="641681" y="260648"/>
            <a:ext cx="7182511" cy="515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5. 5G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关键技术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--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边缘云计算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213317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4" y="1527775"/>
            <a:ext cx="11079779" cy="148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529426" y="190876"/>
            <a:ext cx="10943167" cy="6492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6" tIns="45718" rIns="91436" bIns="45718" numCol="1" anchor="t" anchorCtr="0" compatLnSpc="1"/>
          <a:lstStyle>
            <a:lvl1pPr marL="361950" indent="-36195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361950" indent="-36195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2pPr>
            <a:lvl3pPr marL="361950" indent="-36195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3pPr>
            <a:lvl4pPr marL="361950" indent="-36195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4pPr>
            <a:lvl5pPr marL="361950" indent="-36195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5pPr>
            <a:lvl6pPr marL="81915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127635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73355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219075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 smtClean="0">
                <a:cs typeface="+mn-cs"/>
              </a:rPr>
              <a:t>8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. </a:t>
            </a:r>
            <a:r>
              <a:rPr lang="en-US" altLang="zh-CN" sz="3200" dirty="0">
                <a:cs typeface="+mn-cs"/>
              </a:rPr>
              <a:t>5G</a:t>
            </a:r>
            <a:r>
              <a:rPr lang="zh-CN" altLang="en-US" sz="3200" dirty="0">
                <a:cs typeface="+mn-cs"/>
              </a:rPr>
              <a:t>关键技术</a:t>
            </a:r>
            <a:r>
              <a:rPr lang="en-US" altLang="zh-CN" sz="3200" dirty="0"/>
              <a:t>--</a:t>
            </a:r>
            <a:r>
              <a:rPr lang="zh-CN" altLang="en-US" sz="3200" dirty="0"/>
              <a:t>网络切片</a:t>
            </a:r>
            <a:endParaRPr lang="zh-CN" altLang="en-US" sz="3200" dirty="0">
              <a:cs typeface="+mn-cs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911424" y="5877272"/>
            <a:ext cx="1512168" cy="8367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特征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5231904" y="5985284"/>
            <a:ext cx="1656184" cy="620688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质量可保证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2999656" y="5985284"/>
            <a:ext cx="1728192" cy="620688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定制性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7536160" y="5985284"/>
            <a:ext cx="1728192" cy="620688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隔离性</a:t>
            </a:r>
            <a:r>
              <a:rPr lang="en-US" altLang="zh-CN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专用性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9696400" y="5985284"/>
            <a:ext cx="1584176" cy="620688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统一平台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537682" y="1052736"/>
            <a:ext cx="11174942" cy="5040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网络切片：灵活定制端到端网络特性满足垂直行业差异化业务需求</a:t>
            </a:r>
          </a:p>
        </p:txBody>
      </p:sp>
      <p:sp>
        <p:nvSpPr>
          <p:cNvPr id="11" name="灯片编号占位符 23"/>
          <p:cNvSpPr txBox="1"/>
          <p:nvPr/>
        </p:nvSpPr>
        <p:spPr>
          <a:xfrm>
            <a:off x="11446933" y="6492876"/>
            <a:ext cx="74506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CB3C-E48C-4C41-9D02-F419BD0943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376" y="3068960"/>
            <a:ext cx="110871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5657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/>
          <p:cNvSpPr txBox="1">
            <a:spLocks/>
          </p:cNvSpPr>
          <p:nvPr/>
        </p:nvSpPr>
        <p:spPr>
          <a:xfrm>
            <a:off x="433705" y="297180"/>
            <a:ext cx="11341100" cy="4679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171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3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71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34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defTabSz="91171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34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defTabSz="91171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34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defTabSz="91171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34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432634" algn="l" defTabSz="91171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34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865268" algn="l" defTabSz="91171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34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1297902" algn="l" defTabSz="91171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34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731396" algn="l" defTabSz="91171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34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9.  5G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使能新技术，催生全新的智能教育应用</a:t>
            </a:r>
            <a:r>
              <a:rPr lang="zh-CN" altLang="en-US" sz="3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lang="zh-CN" alt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itle 1"/>
          <p:cNvSpPr txBox="1"/>
          <p:nvPr/>
        </p:nvSpPr>
        <p:spPr bwMode="auto">
          <a:xfrm>
            <a:off x="285094" y="900503"/>
            <a:ext cx="1169623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>
            <a:lvl1pPr marL="361950" indent="-36195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361950" indent="-36195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361950" indent="-36195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361950" indent="-36195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marL="361950" indent="-36195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  <a:lvl6pPr marL="81915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127635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73355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219075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285750" marR="0" lvl="0" indent="-285750" defTabSz="8127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lang="en-US" altLang="zh-CN" sz="1800" b="0" dirty="0">
                <a:latin typeface="微软雅黑" pitchFamily="34" charset="-122"/>
                <a:cs typeface="+mn-cs"/>
              </a:rPr>
              <a:t>5G</a:t>
            </a:r>
            <a:r>
              <a:rPr lang="zh-CN" altLang="en-US" sz="1800" b="0" dirty="0">
                <a:latin typeface="微软雅黑" pitchFamily="34" charset="-122"/>
                <a:cs typeface="+mn-cs"/>
              </a:rPr>
              <a:t>与云计算、人工智能、大数据等基础技术相互结合，产生或优化大量通用功能</a:t>
            </a:r>
            <a:r>
              <a:rPr lang="zh-CN" altLang="en-US" sz="1800" b="0" dirty="0" smtClean="0">
                <a:latin typeface="微软雅黑" pitchFamily="34" charset="-122"/>
                <a:cs typeface="+mn-cs"/>
              </a:rPr>
              <a:t>，催生全新的智能教育应用。</a:t>
            </a:r>
            <a:endParaRPr lang="zh-CN" altLang="en-US" sz="1800" b="0" dirty="0">
              <a:latin typeface="微软雅黑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 bwMode="gray">
          <a:xfrm>
            <a:off x="5117384" y="6399183"/>
            <a:ext cx="1055297" cy="396000"/>
          </a:xfrm>
          <a:prstGeom prst="rect">
            <a:avLst/>
          </a:prstGeom>
          <a:solidFill>
            <a:sysClr val="window" lastClr="FFFFFF"/>
          </a:solidFill>
          <a:ln w="19050" algn="ctr">
            <a:noFill/>
            <a:miter lim="800000"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gray">
          <a:xfrm>
            <a:off x="4531657" y="4913239"/>
            <a:ext cx="950595" cy="461010"/>
          </a:xfrm>
          <a:prstGeom prst="rect">
            <a:avLst/>
          </a:prstGeom>
          <a:solidFill>
            <a:sysClr val="window" lastClr="FFFFFF"/>
          </a:solidFill>
          <a:ln w="19050" algn="ctr">
            <a:noFill/>
            <a:miter lim="800000"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联网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无人机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 bwMode="gray">
          <a:xfrm>
            <a:off x="2670925" y="2453239"/>
            <a:ext cx="1055297" cy="396000"/>
          </a:xfrm>
          <a:prstGeom prst="rect">
            <a:avLst/>
          </a:prstGeom>
          <a:solidFill>
            <a:sysClr val="window" lastClr="FFFFFF"/>
          </a:solidFill>
          <a:ln w="19050" algn="ctr">
            <a:noFill/>
            <a:miter lim="800000"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gray">
          <a:xfrm>
            <a:off x="2672983" y="3124055"/>
            <a:ext cx="1055297" cy="396000"/>
          </a:xfrm>
          <a:prstGeom prst="rect">
            <a:avLst/>
          </a:prstGeom>
          <a:solidFill>
            <a:sysClr val="window" lastClr="FFFFFF"/>
          </a:solidFill>
          <a:ln w="19050" algn="ctr">
            <a:noFill/>
            <a:miter lim="800000"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人工智能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 bwMode="gray">
          <a:xfrm>
            <a:off x="2672983" y="4465687"/>
            <a:ext cx="1055297" cy="396000"/>
          </a:xfrm>
          <a:prstGeom prst="rect">
            <a:avLst/>
          </a:prstGeom>
          <a:solidFill>
            <a:sysClr val="window" lastClr="FFFFFF"/>
          </a:solidFill>
          <a:ln w="19050" algn="ctr">
            <a:noFill/>
            <a:miter lim="800000"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控制技术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 bwMode="gray">
          <a:xfrm>
            <a:off x="2672983" y="5136503"/>
            <a:ext cx="1055297" cy="396000"/>
          </a:xfrm>
          <a:prstGeom prst="rect">
            <a:avLst/>
          </a:prstGeom>
          <a:solidFill>
            <a:sysClr val="window" lastClr="FFFFFF"/>
          </a:solidFill>
          <a:ln w="19050" algn="ctr">
            <a:noFill/>
            <a:miter lim="800000"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视觉技术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 bwMode="gray">
          <a:xfrm>
            <a:off x="2672983" y="5807319"/>
            <a:ext cx="1055297" cy="396000"/>
          </a:xfrm>
          <a:prstGeom prst="rect">
            <a:avLst/>
          </a:prstGeom>
          <a:solidFill>
            <a:sysClr val="window" lastClr="FFFFFF"/>
          </a:solidFill>
          <a:ln w="19050" algn="ctr">
            <a:noFill/>
            <a:miter lim="800000"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传感技术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 bwMode="gray">
          <a:xfrm>
            <a:off x="2672982" y="3794871"/>
            <a:ext cx="1055297" cy="396000"/>
          </a:xfrm>
          <a:prstGeom prst="rect">
            <a:avLst/>
          </a:prstGeom>
          <a:solidFill>
            <a:sysClr val="window" lastClr="FFFFFF"/>
          </a:solidFill>
          <a:ln w="19050" algn="ctr">
            <a:noFill/>
            <a:miter lim="800000"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AR/VR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Group 407"/>
          <p:cNvGrpSpPr>
            <a:grpSpLocks noChangeAspect="1"/>
          </p:cNvGrpSpPr>
          <p:nvPr/>
        </p:nvGrpSpPr>
        <p:grpSpPr bwMode="auto">
          <a:xfrm>
            <a:off x="2442901" y="2480483"/>
            <a:ext cx="360000" cy="360000"/>
            <a:chOff x="1898" y="1602"/>
            <a:chExt cx="341" cy="341"/>
          </a:xfrm>
          <a:solidFill>
            <a:srgbClr val="00A3E0"/>
          </a:solidFill>
        </p:grpSpPr>
        <p:sp>
          <p:nvSpPr>
            <p:cNvPr id="15" name="Freeform 408"/>
            <p:cNvSpPr>
              <a:spLocks noEditPoints="1"/>
            </p:cNvSpPr>
            <p:nvPr/>
          </p:nvSpPr>
          <p:spPr bwMode="auto">
            <a:xfrm>
              <a:off x="1898" y="1602"/>
              <a:ext cx="341" cy="341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953" tIns="41476" rIns="82953" bIns="4147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409"/>
            <p:cNvSpPr>
              <a:spLocks noEditPoints="1"/>
            </p:cNvSpPr>
            <p:nvPr/>
          </p:nvSpPr>
          <p:spPr bwMode="auto">
            <a:xfrm>
              <a:off x="1962" y="1687"/>
              <a:ext cx="213" cy="185"/>
            </a:xfrm>
            <a:custGeom>
              <a:avLst/>
              <a:gdLst>
                <a:gd name="T0" fmla="*/ 199 w 320"/>
                <a:gd name="T1" fmla="*/ 227 h 277"/>
                <a:gd name="T2" fmla="*/ 199 w 320"/>
                <a:gd name="T3" fmla="*/ 242 h 277"/>
                <a:gd name="T4" fmla="*/ 167 w 320"/>
                <a:gd name="T5" fmla="*/ 274 h 277"/>
                <a:gd name="T6" fmla="*/ 164 w 320"/>
                <a:gd name="T7" fmla="*/ 276 h 277"/>
                <a:gd name="T8" fmla="*/ 160 w 320"/>
                <a:gd name="T9" fmla="*/ 277 h 277"/>
                <a:gd name="T10" fmla="*/ 156 w 320"/>
                <a:gd name="T11" fmla="*/ 276 h 277"/>
                <a:gd name="T12" fmla="*/ 152 w 320"/>
                <a:gd name="T13" fmla="*/ 274 h 277"/>
                <a:gd name="T14" fmla="*/ 120 w 320"/>
                <a:gd name="T15" fmla="*/ 242 h 277"/>
                <a:gd name="T16" fmla="*/ 120 w 320"/>
                <a:gd name="T17" fmla="*/ 227 h 277"/>
                <a:gd name="T18" fmla="*/ 135 w 320"/>
                <a:gd name="T19" fmla="*/ 227 h 277"/>
                <a:gd name="T20" fmla="*/ 149 w 320"/>
                <a:gd name="T21" fmla="*/ 241 h 277"/>
                <a:gd name="T22" fmla="*/ 149 w 320"/>
                <a:gd name="T23" fmla="*/ 117 h 277"/>
                <a:gd name="T24" fmla="*/ 160 w 320"/>
                <a:gd name="T25" fmla="*/ 106 h 277"/>
                <a:gd name="T26" fmla="*/ 170 w 320"/>
                <a:gd name="T27" fmla="*/ 117 h 277"/>
                <a:gd name="T28" fmla="*/ 170 w 320"/>
                <a:gd name="T29" fmla="*/ 241 h 277"/>
                <a:gd name="T30" fmla="*/ 184 w 320"/>
                <a:gd name="T31" fmla="*/ 227 h 277"/>
                <a:gd name="T32" fmla="*/ 199 w 320"/>
                <a:gd name="T33" fmla="*/ 227 h 277"/>
                <a:gd name="T34" fmla="*/ 266 w 320"/>
                <a:gd name="T35" fmla="*/ 85 h 277"/>
                <a:gd name="T36" fmla="*/ 262 w 320"/>
                <a:gd name="T37" fmla="*/ 85 h 277"/>
                <a:gd name="T38" fmla="*/ 176 w 320"/>
                <a:gd name="T39" fmla="*/ 0 h 277"/>
                <a:gd name="T40" fmla="*/ 94 w 320"/>
                <a:gd name="T41" fmla="*/ 55 h 277"/>
                <a:gd name="T42" fmla="*/ 71 w 320"/>
                <a:gd name="T43" fmla="*/ 50 h 277"/>
                <a:gd name="T44" fmla="*/ 0 w 320"/>
                <a:gd name="T45" fmla="*/ 121 h 277"/>
                <a:gd name="T46" fmla="*/ 71 w 320"/>
                <a:gd name="T47" fmla="*/ 192 h 277"/>
                <a:gd name="T48" fmla="*/ 106 w 320"/>
                <a:gd name="T49" fmla="*/ 192 h 277"/>
                <a:gd name="T50" fmla="*/ 117 w 320"/>
                <a:gd name="T51" fmla="*/ 181 h 277"/>
                <a:gd name="T52" fmla="*/ 106 w 320"/>
                <a:gd name="T53" fmla="*/ 170 h 277"/>
                <a:gd name="T54" fmla="*/ 71 w 320"/>
                <a:gd name="T55" fmla="*/ 170 h 277"/>
                <a:gd name="T56" fmla="*/ 21 w 320"/>
                <a:gd name="T57" fmla="*/ 121 h 277"/>
                <a:gd name="T58" fmla="*/ 71 w 320"/>
                <a:gd name="T59" fmla="*/ 71 h 277"/>
                <a:gd name="T60" fmla="*/ 95 w 320"/>
                <a:gd name="T61" fmla="*/ 79 h 277"/>
                <a:gd name="T62" fmla="*/ 105 w 320"/>
                <a:gd name="T63" fmla="*/ 80 h 277"/>
                <a:gd name="T64" fmla="*/ 111 w 320"/>
                <a:gd name="T65" fmla="*/ 73 h 277"/>
                <a:gd name="T66" fmla="*/ 176 w 320"/>
                <a:gd name="T67" fmla="*/ 21 h 277"/>
                <a:gd name="T68" fmla="*/ 241 w 320"/>
                <a:gd name="T69" fmla="*/ 86 h 277"/>
                <a:gd name="T70" fmla="*/ 240 w 320"/>
                <a:gd name="T71" fmla="*/ 94 h 277"/>
                <a:gd name="T72" fmla="*/ 239 w 320"/>
                <a:gd name="T73" fmla="*/ 99 h 277"/>
                <a:gd name="T74" fmla="*/ 243 w 320"/>
                <a:gd name="T75" fmla="*/ 109 h 277"/>
                <a:gd name="T76" fmla="*/ 255 w 320"/>
                <a:gd name="T77" fmla="*/ 110 h 277"/>
                <a:gd name="T78" fmla="*/ 266 w 320"/>
                <a:gd name="T79" fmla="*/ 106 h 277"/>
                <a:gd name="T80" fmla="*/ 298 w 320"/>
                <a:gd name="T81" fmla="*/ 138 h 277"/>
                <a:gd name="T82" fmla="*/ 266 w 320"/>
                <a:gd name="T83" fmla="*/ 170 h 277"/>
                <a:gd name="T84" fmla="*/ 213 w 320"/>
                <a:gd name="T85" fmla="*/ 170 h 277"/>
                <a:gd name="T86" fmla="*/ 202 w 320"/>
                <a:gd name="T87" fmla="*/ 181 h 277"/>
                <a:gd name="T88" fmla="*/ 213 w 320"/>
                <a:gd name="T89" fmla="*/ 192 h 277"/>
                <a:gd name="T90" fmla="*/ 266 w 320"/>
                <a:gd name="T91" fmla="*/ 192 h 277"/>
                <a:gd name="T92" fmla="*/ 320 w 320"/>
                <a:gd name="T93" fmla="*/ 138 h 277"/>
                <a:gd name="T94" fmla="*/ 266 w 320"/>
                <a:gd name="T95" fmla="*/ 85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0" h="277">
                  <a:moveTo>
                    <a:pt x="199" y="227"/>
                  </a:moveTo>
                  <a:cubicBezTo>
                    <a:pt x="203" y="231"/>
                    <a:pt x="203" y="238"/>
                    <a:pt x="199" y="242"/>
                  </a:cubicBezTo>
                  <a:cubicBezTo>
                    <a:pt x="167" y="274"/>
                    <a:pt x="167" y="274"/>
                    <a:pt x="167" y="274"/>
                  </a:cubicBezTo>
                  <a:cubicBezTo>
                    <a:pt x="166" y="275"/>
                    <a:pt x="165" y="276"/>
                    <a:pt x="164" y="276"/>
                  </a:cubicBezTo>
                  <a:cubicBezTo>
                    <a:pt x="162" y="277"/>
                    <a:pt x="161" y="277"/>
                    <a:pt x="160" y="277"/>
                  </a:cubicBezTo>
                  <a:cubicBezTo>
                    <a:pt x="158" y="277"/>
                    <a:pt x="157" y="277"/>
                    <a:pt x="156" y="276"/>
                  </a:cubicBezTo>
                  <a:cubicBezTo>
                    <a:pt x="154" y="276"/>
                    <a:pt x="153" y="275"/>
                    <a:pt x="152" y="274"/>
                  </a:cubicBezTo>
                  <a:cubicBezTo>
                    <a:pt x="120" y="242"/>
                    <a:pt x="120" y="242"/>
                    <a:pt x="120" y="242"/>
                  </a:cubicBezTo>
                  <a:cubicBezTo>
                    <a:pt x="116" y="238"/>
                    <a:pt x="116" y="231"/>
                    <a:pt x="120" y="227"/>
                  </a:cubicBezTo>
                  <a:cubicBezTo>
                    <a:pt x="124" y="223"/>
                    <a:pt x="131" y="223"/>
                    <a:pt x="135" y="227"/>
                  </a:cubicBezTo>
                  <a:cubicBezTo>
                    <a:pt x="149" y="241"/>
                    <a:pt x="149" y="241"/>
                    <a:pt x="149" y="241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9" y="111"/>
                    <a:pt x="154" y="106"/>
                    <a:pt x="160" y="106"/>
                  </a:cubicBezTo>
                  <a:cubicBezTo>
                    <a:pt x="166" y="106"/>
                    <a:pt x="170" y="111"/>
                    <a:pt x="170" y="117"/>
                  </a:cubicBezTo>
                  <a:cubicBezTo>
                    <a:pt x="170" y="241"/>
                    <a:pt x="170" y="241"/>
                    <a:pt x="170" y="241"/>
                  </a:cubicBezTo>
                  <a:cubicBezTo>
                    <a:pt x="184" y="227"/>
                    <a:pt x="184" y="227"/>
                    <a:pt x="184" y="227"/>
                  </a:cubicBezTo>
                  <a:cubicBezTo>
                    <a:pt x="188" y="223"/>
                    <a:pt x="195" y="223"/>
                    <a:pt x="199" y="227"/>
                  </a:cubicBezTo>
                  <a:close/>
                  <a:moveTo>
                    <a:pt x="266" y="85"/>
                  </a:moveTo>
                  <a:cubicBezTo>
                    <a:pt x="265" y="85"/>
                    <a:pt x="264" y="85"/>
                    <a:pt x="262" y="85"/>
                  </a:cubicBezTo>
                  <a:cubicBezTo>
                    <a:pt x="262" y="38"/>
                    <a:pt x="223" y="0"/>
                    <a:pt x="176" y="0"/>
                  </a:cubicBezTo>
                  <a:cubicBezTo>
                    <a:pt x="139" y="0"/>
                    <a:pt x="107" y="22"/>
                    <a:pt x="94" y="55"/>
                  </a:cubicBezTo>
                  <a:cubicBezTo>
                    <a:pt x="87" y="52"/>
                    <a:pt x="80" y="50"/>
                    <a:pt x="71" y="50"/>
                  </a:cubicBezTo>
                  <a:cubicBezTo>
                    <a:pt x="31" y="50"/>
                    <a:pt x="0" y="82"/>
                    <a:pt x="0" y="121"/>
                  </a:cubicBezTo>
                  <a:cubicBezTo>
                    <a:pt x="0" y="160"/>
                    <a:pt x="31" y="192"/>
                    <a:pt x="71" y="192"/>
                  </a:cubicBezTo>
                  <a:cubicBezTo>
                    <a:pt x="106" y="192"/>
                    <a:pt x="106" y="192"/>
                    <a:pt x="106" y="192"/>
                  </a:cubicBezTo>
                  <a:cubicBezTo>
                    <a:pt x="112" y="192"/>
                    <a:pt x="117" y="187"/>
                    <a:pt x="117" y="181"/>
                  </a:cubicBezTo>
                  <a:cubicBezTo>
                    <a:pt x="117" y="175"/>
                    <a:pt x="112" y="170"/>
                    <a:pt x="106" y="170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43" y="170"/>
                    <a:pt x="21" y="148"/>
                    <a:pt x="21" y="121"/>
                  </a:cubicBezTo>
                  <a:cubicBezTo>
                    <a:pt x="21" y="93"/>
                    <a:pt x="43" y="71"/>
                    <a:pt x="71" y="71"/>
                  </a:cubicBezTo>
                  <a:cubicBezTo>
                    <a:pt x="80" y="71"/>
                    <a:pt x="87" y="74"/>
                    <a:pt x="95" y="79"/>
                  </a:cubicBezTo>
                  <a:cubicBezTo>
                    <a:pt x="98" y="81"/>
                    <a:pt x="101" y="82"/>
                    <a:pt x="105" y="80"/>
                  </a:cubicBezTo>
                  <a:cubicBezTo>
                    <a:pt x="108" y="79"/>
                    <a:pt x="110" y="76"/>
                    <a:pt x="111" y="73"/>
                  </a:cubicBezTo>
                  <a:cubicBezTo>
                    <a:pt x="117" y="43"/>
                    <a:pt x="145" y="21"/>
                    <a:pt x="176" y="21"/>
                  </a:cubicBezTo>
                  <a:cubicBezTo>
                    <a:pt x="212" y="21"/>
                    <a:pt x="241" y="50"/>
                    <a:pt x="241" y="86"/>
                  </a:cubicBezTo>
                  <a:cubicBezTo>
                    <a:pt x="241" y="89"/>
                    <a:pt x="240" y="91"/>
                    <a:pt x="240" y="94"/>
                  </a:cubicBezTo>
                  <a:cubicBezTo>
                    <a:pt x="240" y="96"/>
                    <a:pt x="240" y="97"/>
                    <a:pt x="239" y="99"/>
                  </a:cubicBezTo>
                  <a:cubicBezTo>
                    <a:pt x="238" y="103"/>
                    <a:pt x="240" y="107"/>
                    <a:pt x="243" y="109"/>
                  </a:cubicBezTo>
                  <a:cubicBezTo>
                    <a:pt x="247" y="112"/>
                    <a:pt x="251" y="112"/>
                    <a:pt x="255" y="110"/>
                  </a:cubicBezTo>
                  <a:cubicBezTo>
                    <a:pt x="261" y="107"/>
                    <a:pt x="265" y="106"/>
                    <a:pt x="266" y="106"/>
                  </a:cubicBezTo>
                  <a:cubicBezTo>
                    <a:pt x="284" y="106"/>
                    <a:pt x="298" y="121"/>
                    <a:pt x="298" y="138"/>
                  </a:cubicBezTo>
                  <a:cubicBezTo>
                    <a:pt x="298" y="156"/>
                    <a:pt x="284" y="170"/>
                    <a:pt x="266" y="170"/>
                  </a:cubicBezTo>
                  <a:cubicBezTo>
                    <a:pt x="213" y="170"/>
                    <a:pt x="213" y="170"/>
                    <a:pt x="213" y="170"/>
                  </a:cubicBezTo>
                  <a:cubicBezTo>
                    <a:pt x="207" y="170"/>
                    <a:pt x="202" y="175"/>
                    <a:pt x="202" y="181"/>
                  </a:cubicBezTo>
                  <a:cubicBezTo>
                    <a:pt x="202" y="187"/>
                    <a:pt x="207" y="192"/>
                    <a:pt x="213" y="192"/>
                  </a:cubicBezTo>
                  <a:cubicBezTo>
                    <a:pt x="266" y="192"/>
                    <a:pt x="266" y="192"/>
                    <a:pt x="266" y="192"/>
                  </a:cubicBezTo>
                  <a:cubicBezTo>
                    <a:pt x="296" y="192"/>
                    <a:pt x="320" y="168"/>
                    <a:pt x="320" y="138"/>
                  </a:cubicBezTo>
                  <a:cubicBezTo>
                    <a:pt x="320" y="109"/>
                    <a:pt x="296" y="85"/>
                    <a:pt x="266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953" tIns="41476" rIns="82953" bIns="41476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Group 62"/>
          <p:cNvGrpSpPr>
            <a:grpSpLocks noChangeAspect="1"/>
          </p:cNvGrpSpPr>
          <p:nvPr/>
        </p:nvGrpSpPr>
        <p:grpSpPr bwMode="auto">
          <a:xfrm>
            <a:off x="2438841" y="5156578"/>
            <a:ext cx="361059" cy="360000"/>
            <a:chOff x="5096" y="917"/>
            <a:chExt cx="341" cy="340"/>
          </a:xfrm>
          <a:solidFill>
            <a:srgbClr val="00A3E0"/>
          </a:solidFill>
        </p:grpSpPr>
        <p:sp>
          <p:nvSpPr>
            <p:cNvPr id="18" name="Freeform 63"/>
            <p:cNvSpPr>
              <a:spLocks noEditPoints="1"/>
            </p:cNvSpPr>
            <p:nvPr/>
          </p:nvSpPr>
          <p:spPr bwMode="auto">
            <a:xfrm>
              <a:off x="5096" y="917"/>
              <a:ext cx="341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64"/>
            <p:cNvSpPr>
              <a:spLocks noEditPoints="1"/>
            </p:cNvSpPr>
            <p:nvPr/>
          </p:nvSpPr>
          <p:spPr bwMode="auto">
            <a:xfrm>
              <a:off x="5160" y="1044"/>
              <a:ext cx="213" cy="85"/>
            </a:xfrm>
            <a:custGeom>
              <a:avLst/>
              <a:gdLst>
                <a:gd name="T0" fmla="*/ 309 w 320"/>
                <a:gd name="T1" fmla="*/ 53 h 128"/>
                <a:gd name="T2" fmla="*/ 308 w 320"/>
                <a:gd name="T3" fmla="*/ 53 h 128"/>
                <a:gd name="T4" fmla="*/ 245 w 320"/>
                <a:gd name="T5" fmla="*/ 0 h 128"/>
                <a:gd name="T6" fmla="*/ 183 w 320"/>
                <a:gd name="T7" fmla="*/ 48 h 128"/>
                <a:gd name="T8" fmla="*/ 160 w 320"/>
                <a:gd name="T9" fmla="*/ 42 h 128"/>
                <a:gd name="T10" fmla="*/ 136 w 320"/>
                <a:gd name="T11" fmla="*/ 48 h 128"/>
                <a:gd name="T12" fmla="*/ 74 w 320"/>
                <a:gd name="T13" fmla="*/ 0 h 128"/>
                <a:gd name="T14" fmla="*/ 11 w 320"/>
                <a:gd name="T15" fmla="*/ 53 h 128"/>
                <a:gd name="T16" fmla="*/ 10 w 320"/>
                <a:gd name="T17" fmla="*/ 53 h 128"/>
                <a:gd name="T18" fmla="*/ 0 w 320"/>
                <a:gd name="T19" fmla="*/ 64 h 128"/>
                <a:gd name="T20" fmla="*/ 10 w 320"/>
                <a:gd name="T21" fmla="*/ 74 h 128"/>
                <a:gd name="T22" fmla="*/ 11 w 320"/>
                <a:gd name="T23" fmla="*/ 74 h 128"/>
                <a:gd name="T24" fmla="*/ 74 w 320"/>
                <a:gd name="T25" fmla="*/ 128 h 128"/>
                <a:gd name="T26" fmla="*/ 138 w 320"/>
                <a:gd name="T27" fmla="*/ 73 h 128"/>
                <a:gd name="T28" fmla="*/ 160 w 320"/>
                <a:gd name="T29" fmla="*/ 64 h 128"/>
                <a:gd name="T30" fmla="*/ 182 w 320"/>
                <a:gd name="T31" fmla="*/ 73 h 128"/>
                <a:gd name="T32" fmla="*/ 245 w 320"/>
                <a:gd name="T33" fmla="*/ 128 h 128"/>
                <a:gd name="T34" fmla="*/ 308 w 320"/>
                <a:gd name="T35" fmla="*/ 74 h 128"/>
                <a:gd name="T36" fmla="*/ 309 w 320"/>
                <a:gd name="T37" fmla="*/ 74 h 128"/>
                <a:gd name="T38" fmla="*/ 320 w 320"/>
                <a:gd name="T39" fmla="*/ 64 h 128"/>
                <a:gd name="T40" fmla="*/ 309 w 320"/>
                <a:gd name="T41" fmla="*/ 53 h 128"/>
                <a:gd name="T42" fmla="*/ 74 w 320"/>
                <a:gd name="T43" fmla="*/ 106 h 128"/>
                <a:gd name="T44" fmla="*/ 32 w 320"/>
                <a:gd name="T45" fmla="*/ 64 h 128"/>
                <a:gd name="T46" fmla="*/ 74 w 320"/>
                <a:gd name="T47" fmla="*/ 21 h 128"/>
                <a:gd name="T48" fmla="*/ 117 w 320"/>
                <a:gd name="T49" fmla="*/ 64 h 128"/>
                <a:gd name="T50" fmla="*/ 74 w 320"/>
                <a:gd name="T51" fmla="*/ 106 h 128"/>
                <a:gd name="T52" fmla="*/ 245 w 320"/>
                <a:gd name="T53" fmla="*/ 106 h 128"/>
                <a:gd name="T54" fmla="*/ 202 w 320"/>
                <a:gd name="T55" fmla="*/ 64 h 128"/>
                <a:gd name="T56" fmla="*/ 245 w 320"/>
                <a:gd name="T57" fmla="*/ 21 h 128"/>
                <a:gd name="T58" fmla="*/ 288 w 320"/>
                <a:gd name="T59" fmla="*/ 64 h 128"/>
                <a:gd name="T60" fmla="*/ 245 w 320"/>
                <a:gd name="T61" fmla="*/ 10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0" h="128">
                  <a:moveTo>
                    <a:pt x="309" y="53"/>
                  </a:moveTo>
                  <a:cubicBezTo>
                    <a:pt x="308" y="53"/>
                    <a:pt x="308" y="53"/>
                    <a:pt x="308" y="53"/>
                  </a:cubicBezTo>
                  <a:cubicBezTo>
                    <a:pt x="303" y="23"/>
                    <a:pt x="277" y="0"/>
                    <a:pt x="245" y="0"/>
                  </a:cubicBezTo>
                  <a:cubicBezTo>
                    <a:pt x="215" y="0"/>
                    <a:pt x="190" y="20"/>
                    <a:pt x="183" y="48"/>
                  </a:cubicBezTo>
                  <a:cubicBezTo>
                    <a:pt x="176" y="44"/>
                    <a:pt x="168" y="42"/>
                    <a:pt x="160" y="42"/>
                  </a:cubicBezTo>
                  <a:cubicBezTo>
                    <a:pt x="151" y="42"/>
                    <a:pt x="143" y="44"/>
                    <a:pt x="136" y="48"/>
                  </a:cubicBezTo>
                  <a:cubicBezTo>
                    <a:pt x="129" y="20"/>
                    <a:pt x="104" y="0"/>
                    <a:pt x="74" y="0"/>
                  </a:cubicBezTo>
                  <a:cubicBezTo>
                    <a:pt x="43" y="0"/>
                    <a:pt x="16" y="23"/>
                    <a:pt x="11" y="53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4" y="53"/>
                    <a:pt x="0" y="58"/>
                    <a:pt x="0" y="64"/>
                  </a:cubicBezTo>
                  <a:cubicBezTo>
                    <a:pt x="0" y="70"/>
                    <a:pt x="4" y="74"/>
                    <a:pt x="10" y="74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16" y="105"/>
                    <a:pt x="43" y="128"/>
                    <a:pt x="74" y="128"/>
                  </a:cubicBezTo>
                  <a:cubicBezTo>
                    <a:pt x="107" y="128"/>
                    <a:pt x="133" y="104"/>
                    <a:pt x="138" y="73"/>
                  </a:cubicBezTo>
                  <a:cubicBezTo>
                    <a:pt x="144" y="67"/>
                    <a:pt x="151" y="64"/>
                    <a:pt x="160" y="64"/>
                  </a:cubicBezTo>
                  <a:cubicBezTo>
                    <a:pt x="168" y="64"/>
                    <a:pt x="176" y="67"/>
                    <a:pt x="182" y="73"/>
                  </a:cubicBezTo>
                  <a:cubicBezTo>
                    <a:pt x="186" y="104"/>
                    <a:pt x="213" y="128"/>
                    <a:pt x="245" y="128"/>
                  </a:cubicBezTo>
                  <a:cubicBezTo>
                    <a:pt x="277" y="128"/>
                    <a:pt x="303" y="105"/>
                    <a:pt x="308" y="74"/>
                  </a:cubicBezTo>
                  <a:cubicBezTo>
                    <a:pt x="309" y="74"/>
                    <a:pt x="309" y="74"/>
                    <a:pt x="309" y="74"/>
                  </a:cubicBezTo>
                  <a:cubicBezTo>
                    <a:pt x="315" y="74"/>
                    <a:pt x="320" y="70"/>
                    <a:pt x="320" y="64"/>
                  </a:cubicBezTo>
                  <a:cubicBezTo>
                    <a:pt x="320" y="58"/>
                    <a:pt x="315" y="53"/>
                    <a:pt x="309" y="53"/>
                  </a:cubicBezTo>
                  <a:close/>
                  <a:moveTo>
                    <a:pt x="74" y="106"/>
                  </a:moveTo>
                  <a:cubicBezTo>
                    <a:pt x="51" y="106"/>
                    <a:pt x="32" y="87"/>
                    <a:pt x="32" y="64"/>
                  </a:cubicBezTo>
                  <a:cubicBezTo>
                    <a:pt x="32" y="40"/>
                    <a:pt x="51" y="21"/>
                    <a:pt x="74" y="21"/>
                  </a:cubicBezTo>
                  <a:cubicBezTo>
                    <a:pt x="98" y="21"/>
                    <a:pt x="117" y="40"/>
                    <a:pt x="117" y="64"/>
                  </a:cubicBezTo>
                  <a:cubicBezTo>
                    <a:pt x="117" y="87"/>
                    <a:pt x="98" y="106"/>
                    <a:pt x="74" y="106"/>
                  </a:cubicBezTo>
                  <a:close/>
                  <a:moveTo>
                    <a:pt x="245" y="106"/>
                  </a:moveTo>
                  <a:cubicBezTo>
                    <a:pt x="221" y="106"/>
                    <a:pt x="202" y="87"/>
                    <a:pt x="202" y="64"/>
                  </a:cubicBezTo>
                  <a:cubicBezTo>
                    <a:pt x="202" y="40"/>
                    <a:pt x="221" y="21"/>
                    <a:pt x="245" y="21"/>
                  </a:cubicBezTo>
                  <a:cubicBezTo>
                    <a:pt x="269" y="21"/>
                    <a:pt x="288" y="40"/>
                    <a:pt x="288" y="64"/>
                  </a:cubicBezTo>
                  <a:cubicBezTo>
                    <a:pt x="288" y="87"/>
                    <a:pt x="269" y="106"/>
                    <a:pt x="245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65"/>
            <p:cNvSpPr>
              <a:spLocks noEditPoints="1"/>
            </p:cNvSpPr>
            <p:nvPr/>
          </p:nvSpPr>
          <p:spPr bwMode="auto">
            <a:xfrm>
              <a:off x="5096" y="917"/>
              <a:ext cx="341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Group 188"/>
          <p:cNvGrpSpPr>
            <a:grpSpLocks noChangeAspect="1"/>
          </p:cNvGrpSpPr>
          <p:nvPr/>
        </p:nvGrpSpPr>
        <p:grpSpPr bwMode="auto">
          <a:xfrm>
            <a:off x="2437520" y="4485407"/>
            <a:ext cx="361059" cy="360000"/>
            <a:chOff x="394" y="389"/>
            <a:chExt cx="341" cy="340"/>
          </a:xfrm>
          <a:solidFill>
            <a:srgbClr val="00A3E0"/>
          </a:solidFill>
        </p:grpSpPr>
        <p:sp>
          <p:nvSpPr>
            <p:cNvPr id="22" name="Freeform 189"/>
            <p:cNvSpPr>
              <a:spLocks noEditPoints="1"/>
            </p:cNvSpPr>
            <p:nvPr/>
          </p:nvSpPr>
          <p:spPr bwMode="auto">
            <a:xfrm>
              <a:off x="394" y="389"/>
              <a:ext cx="341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90"/>
            <p:cNvSpPr>
              <a:spLocks noEditPoints="1"/>
            </p:cNvSpPr>
            <p:nvPr/>
          </p:nvSpPr>
          <p:spPr bwMode="auto">
            <a:xfrm>
              <a:off x="536" y="453"/>
              <a:ext cx="56" cy="212"/>
            </a:xfrm>
            <a:custGeom>
              <a:avLst/>
              <a:gdLst>
                <a:gd name="T0" fmla="*/ 53 w 85"/>
                <a:gd name="T1" fmla="*/ 193 h 320"/>
                <a:gd name="T2" fmla="*/ 53 w 85"/>
                <a:gd name="T3" fmla="*/ 10 h 320"/>
                <a:gd name="T4" fmla="*/ 43 w 85"/>
                <a:gd name="T5" fmla="*/ 0 h 320"/>
                <a:gd name="T6" fmla="*/ 32 w 85"/>
                <a:gd name="T7" fmla="*/ 10 h 320"/>
                <a:gd name="T8" fmla="*/ 32 w 85"/>
                <a:gd name="T9" fmla="*/ 193 h 320"/>
                <a:gd name="T10" fmla="*/ 0 w 85"/>
                <a:gd name="T11" fmla="*/ 234 h 320"/>
                <a:gd name="T12" fmla="*/ 32 w 85"/>
                <a:gd name="T13" fmla="*/ 275 h 320"/>
                <a:gd name="T14" fmla="*/ 32 w 85"/>
                <a:gd name="T15" fmla="*/ 309 h 320"/>
                <a:gd name="T16" fmla="*/ 43 w 85"/>
                <a:gd name="T17" fmla="*/ 320 h 320"/>
                <a:gd name="T18" fmla="*/ 53 w 85"/>
                <a:gd name="T19" fmla="*/ 309 h 320"/>
                <a:gd name="T20" fmla="*/ 53 w 85"/>
                <a:gd name="T21" fmla="*/ 275 h 320"/>
                <a:gd name="T22" fmla="*/ 85 w 85"/>
                <a:gd name="T23" fmla="*/ 234 h 320"/>
                <a:gd name="T24" fmla="*/ 53 w 85"/>
                <a:gd name="T25" fmla="*/ 193 h 320"/>
                <a:gd name="T26" fmla="*/ 43 w 85"/>
                <a:gd name="T27" fmla="*/ 256 h 320"/>
                <a:gd name="T28" fmla="*/ 21 w 85"/>
                <a:gd name="T29" fmla="*/ 234 h 320"/>
                <a:gd name="T30" fmla="*/ 43 w 85"/>
                <a:gd name="T31" fmla="*/ 213 h 320"/>
                <a:gd name="T32" fmla="*/ 64 w 85"/>
                <a:gd name="T33" fmla="*/ 234 h 320"/>
                <a:gd name="T34" fmla="*/ 43 w 85"/>
                <a:gd name="T35" fmla="*/ 25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320">
                  <a:moveTo>
                    <a:pt x="53" y="193"/>
                  </a:moveTo>
                  <a:cubicBezTo>
                    <a:pt x="53" y="10"/>
                    <a:pt x="53" y="10"/>
                    <a:pt x="53" y="10"/>
                  </a:cubicBezTo>
                  <a:cubicBezTo>
                    <a:pt x="53" y="4"/>
                    <a:pt x="49" y="0"/>
                    <a:pt x="43" y="0"/>
                  </a:cubicBezTo>
                  <a:cubicBezTo>
                    <a:pt x="37" y="0"/>
                    <a:pt x="32" y="4"/>
                    <a:pt x="32" y="10"/>
                  </a:cubicBezTo>
                  <a:cubicBezTo>
                    <a:pt x="32" y="193"/>
                    <a:pt x="32" y="193"/>
                    <a:pt x="32" y="193"/>
                  </a:cubicBezTo>
                  <a:cubicBezTo>
                    <a:pt x="14" y="198"/>
                    <a:pt x="0" y="215"/>
                    <a:pt x="0" y="234"/>
                  </a:cubicBezTo>
                  <a:cubicBezTo>
                    <a:pt x="0" y="254"/>
                    <a:pt x="14" y="271"/>
                    <a:pt x="32" y="275"/>
                  </a:cubicBezTo>
                  <a:cubicBezTo>
                    <a:pt x="32" y="309"/>
                    <a:pt x="32" y="309"/>
                    <a:pt x="32" y="309"/>
                  </a:cubicBezTo>
                  <a:cubicBezTo>
                    <a:pt x="32" y="315"/>
                    <a:pt x="37" y="320"/>
                    <a:pt x="43" y="320"/>
                  </a:cubicBezTo>
                  <a:cubicBezTo>
                    <a:pt x="49" y="320"/>
                    <a:pt x="53" y="315"/>
                    <a:pt x="53" y="309"/>
                  </a:cubicBezTo>
                  <a:cubicBezTo>
                    <a:pt x="53" y="275"/>
                    <a:pt x="53" y="275"/>
                    <a:pt x="53" y="275"/>
                  </a:cubicBezTo>
                  <a:cubicBezTo>
                    <a:pt x="72" y="271"/>
                    <a:pt x="85" y="254"/>
                    <a:pt x="85" y="234"/>
                  </a:cubicBezTo>
                  <a:cubicBezTo>
                    <a:pt x="85" y="215"/>
                    <a:pt x="72" y="198"/>
                    <a:pt x="53" y="193"/>
                  </a:cubicBezTo>
                  <a:close/>
                  <a:moveTo>
                    <a:pt x="43" y="256"/>
                  </a:moveTo>
                  <a:cubicBezTo>
                    <a:pt x="31" y="256"/>
                    <a:pt x="21" y="246"/>
                    <a:pt x="21" y="234"/>
                  </a:cubicBezTo>
                  <a:cubicBezTo>
                    <a:pt x="21" y="223"/>
                    <a:pt x="31" y="213"/>
                    <a:pt x="43" y="213"/>
                  </a:cubicBezTo>
                  <a:cubicBezTo>
                    <a:pt x="54" y="213"/>
                    <a:pt x="64" y="223"/>
                    <a:pt x="64" y="234"/>
                  </a:cubicBezTo>
                  <a:cubicBezTo>
                    <a:pt x="64" y="246"/>
                    <a:pt x="54" y="256"/>
                    <a:pt x="43" y="2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191"/>
            <p:cNvSpPr>
              <a:spLocks noEditPoints="1"/>
            </p:cNvSpPr>
            <p:nvPr/>
          </p:nvSpPr>
          <p:spPr bwMode="auto">
            <a:xfrm>
              <a:off x="472" y="453"/>
              <a:ext cx="57" cy="212"/>
            </a:xfrm>
            <a:custGeom>
              <a:avLst/>
              <a:gdLst>
                <a:gd name="T0" fmla="*/ 53 w 85"/>
                <a:gd name="T1" fmla="*/ 44 h 320"/>
                <a:gd name="T2" fmla="*/ 53 w 85"/>
                <a:gd name="T3" fmla="*/ 10 h 320"/>
                <a:gd name="T4" fmla="*/ 43 w 85"/>
                <a:gd name="T5" fmla="*/ 0 h 320"/>
                <a:gd name="T6" fmla="*/ 32 w 85"/>
                <a:gd name="T7" fmla="*/ 10 h 320"/>
                <a:gd name="T8" fmla="*/ 32 w 85"/>
                <a:gd name="T9" fmla="*/ 44 h 320"/>
                <a:gd name="T10" fmla="*/ 0 w 85"/>
                <a:gd name="T11" fmla="*/ 85 h 320"/>
                <a:gd name="T12" fmla="*/ 32 w 85"/>
                <a:gd name="T13" fmla="*/ 126 h 320"/>
                <a:gd name="T14" fmla="*/ 32 w 85"/>
                <a:gd name="T15" fmla="*/ 309 h 320"/>
                <a:gd name="T16" fmla="*/ 43 w 85"/>
                <a:gd name="T17" fmla="*/ 320 h 320"/>
                <a:gd name="T18" fmla="*/ 53 w 85"/>
                <a:gd name="T19" fmla="*/ 309 h 320"/>
                <a:gd name="T20" fmla="*/ 53 w 85"/>
                <a:gd name="T21" fmla="*/ 126 h 320"/>
                <a:gd name="T22" fmla="*/ 85 w 85"/>
                <a:gd name="T23" fmla="*/ 85 h 320"/>
                <a:gd name="T24" fmla="*/ 53 w 85"/>
                <a:gd name="T25" fmla="*/ 44 h 320"/>
                <a:gd name="T26" fmla="*/ 43 w 85"/>
                <a:gd name="T27" fmla="*/ 106 h 320"/>
                <a:gd name="T28" fmla="*/ 21 w 85"/>
                <a:gd name="T29" fmla="*/ 85 h 320"/>
                <a:gd name="T30" fmla="*/ 43 w 85"/>
                <a:gd name="T31" fmla="*/ 64 h 320"/>
                <a:gd name="T32" fmla="*/ 64 w 85"/>
                <a:gd name="T33" fmla="*/ 85 h 320"/>
                <a:gd name="T34" fmla="*/ 43 w 85"/>
                <a:gd name="T35" fmla="*/ 10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320">
                  <a:moveTo>
                    <a:pt x="53" y="44"/>
                  </a:moveTo>
                  <a:cubicBezTo>
                    <a:pt x="53" y="10"/>
                    <a:pt x="53" y="10"/>
                    <a:pt x="53" y="10"/>
                  </a:cubicBezTo>
                  <a:cubicBezTo>
                    <a:pt x="53" y="4"/>
                    <a:pt x="49" y="0"/>
                    <a:pt x="43" y="0"/>
                  </a:cubicBezTo>
                  <a:cubicBezTo>
                    <a:pt x="37" y="0"/>
                    <a:pt x="32" y="4"/>
                    <a:pt x="32" y="1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14" y="49"/>
                    <a:pt x="0" y="65"/>
                    <a:pt x="0" y="85"/>
                  </a:cubicBezTo>
                  <a:cubicBezTo>
                    <a:pt x="0" y="105"/>
                    <a:pt x="14" y="121"/>
                    <a:pt x="32" y="126"/>
                  </a:cubicBezTo>
                  <a:cubicBezTo>
                    <a:pt x="32" y="309"/>
                    <a:pt x="32" y="309"/>
                    <a:pt x="32" y="309"/>
                  </a:cubicBezTo>
                  <a:cubicBezTo>
                    <a:pt x="32" y="315"/>
                    <a:pt x="37" y="320"/>
                    <a:pt x="43" y="320"/>
                  </a:cubicBezTo>
                  <a:cubicBezTo>
                    <a:pt x="49" y="320"/>
                    <a:pt x="53" y="315"/>
                    <a:pt x="53" y="309"/>
                  </a:cubicBezTo>
                  <a:cubicBezTo>
                    <a:pt x="53" y="126"/>
                    <a:pt x="53" y="126"/>
                    <a:pt x="53" y="126"/>
                  </a:cubicBezTo>
                  <a:cubicBezTo>
                    <a:pt x="72" y="121"/>
                    <a:pt x="85" y="105"/>
                    <a:pt x="85" y="85"/>
                  </a:cubicBezTo>
                  <a:cubicBezTo>
                    <a:pt x="85" y="65"/>
                    <a:pt x="72" y="49"/>
                    <a:pt x="53" y="44"/>
                  </a:cubicBezTo>
                  <a:close/>
                  <a:moveTo>
                    <a:pt x="43" y="106"/>
                  </a:moveTo>
                  <a:cubicBezTo>
                    <a:pt x="31" y="106"/>
                    <a:pt x="21" y="97"/>
                    <a:pt x="21" y="85"/>
                  </a:cubicBezTo>
                  <a:cubicBezTo>
                    <a:pt x="21" y="73"/>
                    <a:pt x="31" y="64"/>
                    <a:pt x="43" y="64"/>
                  </a:cubicBezTo>
                  <a:cubicBezTo>
                    <a:pt x="54" y="64"/>
                    <a:pt x="64" y="73"/>
                    <a:pt x="64" y="85"/>
                  </a:cubicBezTo>
                  <a:cubicBezTo>
                    <a:pt x="64" y="97"/>
                    <a:pt x="54" y="106"/>
                    <a:pt x="43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192"/>
            <p:cNvSpPr>
              <a:spLocks noEditPoints="1"/>
            </p:cNvSpPr>
            <p:nvPr/>
          </p:nvSpPr>
          <p:spPr bwMode="auto">
            <a:xfrm>
              <a:off x="600" y="453"/>
              <a:ext cx="56" cy="212"/>
            </a:xfrm>
            <a:custGeom>
              <a:avLst/>
              <a:gdLst>
                <a:gd name="T0" fmla="*/ 53 w 85"/>
                <a:gd name="T1" fmla="*/ 97 h 320"/>
                <a:gd name="T2" fmla="*/ 53 w 85"/>
                <a:gd name="T3" fmla="*/ 10 h 320"/>
                <a:gd name="T4" fmla="*/ 43 w 85"/>
                <a:gd name="T5" fmla="*/ 0 h 320"/>
                <a:gd name="T6" fmla="*/ 32 w 85"/>
                <a:gd name="T7" fmla="*/ 10 h 320"/>
                <a:gd name="T8" fmla="*/ 32 w 85"/>
                <a:gd name="T9" fmla="*/ 97 h 320"/>
                <a:gd name="T10" fmla="*/ 0 w 85"/>
                <a:gd name="T11" fmla="*/ 138 h 320"/>
                <a:gd name="T12" fmla="*/ 32 w 85"/>
                <a:gd name="T13" fmla="*/ 179 h 320"/>
                <a:gd name="T14" fmla="*/ 32 w 85"/>
                <a:gd name="T15" fmla="*/ 309 h 320"/>
                <a:gd name="T16" fmla="*/ 43 w 85"/>
                <a:gd name="T17" fmla="*/ 320 h 320"/>
                <a:gd name="T18" fmla="*/ 53 w 85"/>
                <a:gd name="T19" fmla="*/ 309 h 320"/>
                <a:gd name="T20" fmla="*/ 53 w 85"/>
                <a:gd name="T21" fmla="*/ 179 h 320"/>
                <a:gd name="T22" fmla="*/ 85 w 85"/>
                <a:gd name="T23" fmla="*/ 138 h 320"/>
                <a:gd name="T24" fmla="*/ 53 w 85"/>
                <a:gd name="T25" fmla="*/ 97 h 320"/>
                <a:gd name="T26" fmla="*/ 43 w 85"/>
                <a:gd name="T27" fmla="*/ 160 h 320"/>
                <a:gd name="T28" fmla="*/ 21 w 85"/>
                <a:gd name="T29" fmla="*/ 138 h 320"/>
                <a:gd name="T30" fmla="*/ 43 w 85"/>
                <a:gd name="T31" fmla="*/ 117 h 320"/>
                <a:gd name="T32" fmla="*/ 64 w 85"/>
                <a:gd name="T33" fmla="*/ 138 h 320"/>
                <a:gd name="T34" fmla="*/ 43 w 85"/>
                <a:gd name="T35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320">
                  <a:moveTo>
                    <a:pt x="53" y="97"/>
                  </a:moveTo>
                  <a:cubicBezTo>
                    <a:pt x="53" y="10"/>
                    <a:pt x="53" y="10"/>
                    <a:pt x="53" y="10"/>
                  </a:cubicBezTo>
                  <a:cubicBezTo>
                    <a:pt x="53" y="4"/>
                    <a:pt x="49" y="0"/>
                    <a:pt x="43" y="0"/>
                  </a:cubicBezTo>
                  <a:cubicBezTo>
                    <a:pt x="37" y="0"/>
                    <a:pt x="32" y="4"/>
                    <a:pt x="32" y="10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14" y="102"/>
                    <a:pt x="0" y="119"/>
                    <a:pt x="0" y="138"/>
                  </a:cubicBezTo>
                  <a:cubicBezTo>
                    <a:pt x="0" y="158"/>
                    <a:pt x="14" y="175"/>
                    <a:pt x="32" y="179"/>
                  </a:cubicBezTo>
                  <a:cubicBezTo>
                    <a:pt x="32" y="309"/>
                    <a:pt x="32" y="309"/>
                    <a:pt x="32" y="309"/>
                  </a:cubicBezTo>
                  <a:cubicBezTo>
                    <a:pt x="32" y="315"/>
                    <a:pt x="37" y="320"/>
                    <a:pt x="43" y="320"/>
                  </a:cubicBezTo>
                  <a:cubicBezTo>
                    <a:pt x="49" y="320"/>
                    <a:pt x="53" y="315"/>
                    <a:pt x="53" y="309"/>
                  </a:cubicBezTo>
                  <a:cubicBezTo>
                    <a:pt x="53" y="179"/>
                    <a:pt x="53" y="179"/>
                    <a:pt x="53" y="179"/>
                  </a:cubicBezTo>
                  <a:cubicBezTo>
                    <a:pt x="72" y="175"/>
                    <a:pt x="85" y="158"/>
                    <a:pt x="85" y="138"/>
                  </a:cubicBezTo>
                  <a:cubicBezTo>
                    <a:pt x="85" y="119"/>
                    <a:pt x="72" y="102"/>
                    <a:pt x="53" y="97"/>
                  </a:cubicBezTo>
                  <a:close/>
                  <a:moveTo>
                    <a:pt x="43" y="160"/>
                  </a:moveTo>
                  <a:cubicBezTo>
                    <a:pt x="31" y="160"/>
                    <a:pt x="21" y="150"/>
                    <a:pt x="21" y="138"/>
                  </a:cubicBezTo>
                  <a:cubicBezTo>
                    <a:pt x="21" y="127"/>
                    <a:pt x="31" y="117"/>
                    <a:pt x="43" y="117"/>
                  </a:cubicBezTo>
                  <a:cubicBezTo>
                    <a:pt x="54" y="117"/>
                    <a:pt x="64" y="127"/>
                    <a:pt x="64" y="138"/>
                  </a:cubicBezTo>
                  <a:cubicBezTo>
                    <a:pt x="64" y="150"/>
                    <a:pt x="54" y="160"/>
                    <a:pt x="43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Group 731"/>
          <p:cNvGrpSpPr>
            <a:grpSpLocks noChangeAspect="1"/>
          </p:cNvGrpSpPr>
          <p:nvPr/>
        </p:nvGrpSpPr>
        <p:grpSpPr bwMode="auto">
          <a:xfrm>
            <a:off x="2438062" y="3813149"/>
            <a:ext cx="358946" cy="360000"/>
            <a:chOff x="5043" y="2639"/>
            <a:chExt cx="340" cy="341"/>
          </a:xfrm>
          <a:solidFill>
            <a:srgbClr val="00A3E0"/>
          </a:solidFill>
        </p:grpSpPr>
        <p:sp>
          <p:nvSpPr>
            <p:cNvPr id="27" name="Freeform 732"/>
            <p:cNvSpPr>
              <a:spLocks noEditPoints="1"/>
            </p:cNvSpPr>
            <p:nvPr/>
          </p:nvSpPr>
          <p:spPr bwMode="auto">
            <a:xfrm>
              <a:off x="5113" y="2710"/>
              <a:ext cx="199" cy="199"/>
            </a:xfrm>
            <a:custGeom>
              <a:avLst/>
              <a:gdLst>
                <a:gd name="T0" fmla="*/ 289 w 299"/>
                <a:gd name="T1" fmla="*/ 64 h 299"/>
                <a:gd name="T2" fmla="*/ 269 w 299"/>
                <a:gd name="T3" fmla="*/ 43 h 299"/>
                <a:gd name="T4" fmla="*/ 233 w 299"/>
                <a:gd name="T5" fmla="*/ 43 h 299"/>
                <a:gd name="T6" fmla="*/ 150 w 299"/>
                <a:gd name="T7" fmla="*/ 0 h 299"/>
                <a:gd name="T8" fmla="*/ 66 w 299"/>
                <a:gd name="T9" fmla="*/ 43 h 299"/>
                <a:gd name="T10" fmla="*/ 31 w 299"/>
                <a:gd name="T11" fmla="*/ 43 h 299"/>
                <a:gd name="T12" fmla="*/ 10 w 299"/>
                <a:gd name="T13" fmla="*/ 63 h 299"/>
                <a:gd name="T14" fmla="*/ 0 w 299"/>
                <a:gd name="T15" fmla="*/ 192 h 299"/>
                <a:gd name="T16" fmla="*/ 21 w 299"/>
                <a:gd name="T17" fmla="*/ 212 h 299"/>
                <a:gd name="T18" fmla="*/ 24 w 299"/>
                <a:gd name="T19" fmla="*/ 212 h 299"/>
                <a:gd name="T20" fmla="*/ 44 w 299"/>
                <a:gd name="T21" fmla="*/ 207 h 299"/>
                <a:gd name="T22" fmla="*/ 150 w 299"/>
                <a:gd name="T23" fmla="*/ 299 h 299"/>
                <a:gd name="T24" fmla="*/ 256 w 299"/>
                <a:gd name="T25" fmla="*/ 207 h 299"/>
                <a:gd name="T26" fmla="*/ 276 w 299"/>
                <a:gd name="T27" fmla="*/ 212 h 299"/>
                <a:gd name="T28" fmla="*/ 278 w 299"/>
                <a:gd name="T29" fmla="*/ 212 h 299"/>
                <a:gd name="T30" fmla="*/ 299 w 299"/>
                <a:gd name="T31" fmla="*/ 191 h 299"/>
                <a:gd name="T32" fmla="*/ 289 w 299"/>
                <a:gd name="T33" fmla="*/ 64 h 299"/>
                <a:gd name="T34" fmla="*/ 150 w 299"/>
                <a:gd name="T35" fmla="*/ 22 h 299"/>
                <a:gd name="T36" fmla="*/ 206 w 299"/>
                <a:gd name="T37" fmla="*/ 43 h 299"/>
                <a:gd name="T38" fmla="*/ 94 w 299"/>
                <a:gd name="T39" fmla="*/ 43 h 299"/>
                <a:gd name="T40" fmla="*/ 150 w 299"/>
                <a:gd name="T41" fmla="*/ 22 h 299"/>
                <a:gd name="T42" fmla="*/ 150 w 299"/>
                <a:gd name="T43" fmla="*/ 278 h 299"/>
                <a:gd name="T44" fmla="*/ 65 w 299"/>
                <a:gd name="T45" fmla="*/ 202 h 299"/>
                <a:gd name="T46" fmla="*/ 150 w 299"/>
                <a:gd name="T47" fmla="*/ 192 h 299"/>
                <a:gd name="T48" fmla="*/ 235 w 299"/>
                <a:gd name="T49" fmla="*/ 202 h 299"/>
                <a:gd name="T50" fmla="*/ 150 w 299"/>
                <a:gd name="T51" fmla="*/ 278 h 299"/>
                <a:gd name="T52" fmla="*/ 150 w 299"/>
                <a:gd name="T53" fmla="*/ 171 h 299"/>
                <a:gd name="T54" fmla="*/ 22 w 299"/>
                <a:gd name="T55" fmla="*/ 190 h 299"/>
                <a:gd name="T56" fmla="*/ 32 w 299"/>
                <a:gd name="T57" fmla="*/ 64 h 299"/>
                <a:gd name="T58" fmla="*/ 267 w 299"/>
                <a:gd name="T59" fmla="*/ 64 h 299"/>
                <a:gd name="T60" fmla="*/ 267 w 299"/>
                <a:gd name="T61" fmla="*/ 64 h 299"/>
                <a:gd name="T62" fmla="*/ 277 w 299"/>
                <a:gd name="T63" fmla="*/ 190 h 299"/>
                <a:gd name="T64" fmla="*/ 150 w 299"/>
                <a:gd name="T65" fmla="*/ 171 h 299"/>
                <a:gd name="T66" fmla="*/ 150 w 299"/>
                <a:gd name="T67" fmla="*/ 235 h 299"/>
                <a:gd name="T68" fmla="*/ 174 w 299"/>
                <a:gd name="T69" fmla="*/ 227 h 299"/>
                <a:gd name="T70" fmla="*/ 189 w 299"/>
                <a:gd name="T71" fmla="*/ 228 h 299"/>
                <a:gd name="T72" fmla="*/ 189 w 299"/>
                <a:gd name="T73" fmla="*/ 243 h 299"/>
                <a:gd name="T74" fmla="*/ 150 w 299"/>
                <a:gd name="T75" fmla="*/ 256 h 299"/>
                <a:gd name="T76" fmla="*/ 110 w 299"/>
                <a:gd name="T77" fmla="*/ 243 h 299"/>
                <a:gd name="T78" fmla="*/ 110 w 299"/>
                <a:gd name="T79" fmla="*/ 228 h 299"/>
                <a:gd name="T80" fmla="*/ 125 w 299"/>
                <a:gd name="T81" fmla="*/ 227 h 299"/>
                <a:gd name="T82" fmla="*/ 150 w 299"/>
                <a:gd name="T83" fmla="*/ 235 h 299"/>
                <a:gd name="T84" fmla="*/ 186 w 299"/>
                <a:gd name="T85" fmla="*/ 108 h 299"/>
                <a:gd name="T86" fmla="*/ 133 w 299"/>
                <a:gd name="T87" fmla="*/ 81 h 299"/>
                <a:gd name="T88" fmla="*/ 123 w 299"/>
                <a:gd name="T89" fmla="*/ 82 h 299"/>
                <a:gd name="T90" fmla="*/ 118 w 299"/>
                <a:gd name="T91" fmla="*/ 91 h 299"/>
                <a:gd name="T92" fmla="*/ 118 w 299"/>
                <a:gd name="T93" fmla="*/ 144 h 299"/>
                <a:gd name="T94" fmla="*/ 123 w 299"/>
                <a:gd name="T95" fmla="*/ 153 h 299"/>
                <a:gd name="T96" fmla="*/ 128 w 299"/>
                <a:gd name="T97" fmla="*/ 155 h 299"/>
                <a:gd name="T98" fmla="*/ 133 w 299"/>
                <a:gd name="T99" fmla="*/ 154 h 299"/>
                <a:gd name="T100" fmla="*/ 186 w 299"/>
                <a:gd name="T101" fmla="*/ 127 h 299"/>
                <a:gd name="T102" fmla="*/ 192 w 299"/>
                <a:gd name="T103" fmla="*/ 118 h 299"/>
                <a:gd name="T104" fmla="*/ 186 w 299"/>
                <a:gd name="T105" fmla="*/ 108 h 299"/>
                <a:gd name="T106" fmla="*/ 139 w 299"/>
                <a:gd name="T107" fmla="*/ 127 h 299"/>
                <a:gd name="T108" fmla="*/ 139 w 299"/>
                <a:gd name="T109" fmla="*/ 108 h 299"/>
                <a:gd name="T110" fmla="*/ 158 w 299"/>
                <a:gd name="T111" fmla="*/ 118 h 299"/>
                <a:gd name="T112" fmla="*/ 139 w 299"/>
                <a:gd name="T113" fmla="*/ 127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9" h="299">
                  <a:moveTo>
                    <a:pt x="289" y="64"/>
                  </a:moveTo>
                  <a:cubicBezTo>
                    <a:pt x="289" y="52"/>
                    <a:pt x="280" y="43"/>
                    <a:pt x="269" y="43"/>
                  </a:cubicBezTo>
                  <a:cubicBezTo>
                    <a:pt x="233" y="43"/>
                    <a:pt x="233" y="43"/>
                    <a:pt x="233" y="43"/>
                  </a:cubicBezTo>
                  <a:cubicBezTo>
                    <a:pt x="214" y="15"/>
                    <a:pt x="185" y="0"/>
                    <a:pt x="150" y="0"/>
                  </a:cubicBezTo>
                  <a:cubicBezTo>
                    <a:pt x="115" y="0"/>
                    <a:pt x="86" y="15"/>
                    <a:pt x="66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19" y="43"/>
                    <a:pt x="10" y="52"/>
                    <a:pt x="10" y="63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03"/>
                    <a:pt x="10" y="212"/>
                    <a:pt x="21" y="212"/>
                  </a:cubicBezTo>
                  <a:cubicBezTo>
                    <a:pt x="22" y="212"/>
                    <a:pt x="23" y="212"/>
                    <a:pt x="24" y="212"/>
                  </a:cubicBezTo>
                  <a:cubicBezTo>
                    <a:pt x="24" y="212"/>
                    <a:pt x="32" y="210"/>
                    <a:pt x="44" y="207"/>
                  </a:cubicBezTo>
                  <a:cubicBezTo>
                    <a:pt x="59" y="265"/>
                    <a:pt x="97" y="299"/>
                    <a:pt x="150" y="299"/>
                  </a:cubicBezTo>
                  <a:cubicBezTo>
                    <a:pt x="202" y="299"/>
                    <a:pt x="241" y="265"/>
                    <a:pt x="256" y="207"/>
                  </a:cubicBezTo>
                  <a:cubicBezTo>
                    <a:pt x="268" y="210"/>
                    <a:pt x="275" y="212"/>
                    <a:pt x="276" y="212"/>
                  </a:cubicBezTo>
                  <a:cubicBezTo>
                    <a:pt x="276" y="212"/>
                    <a:pt x="277" y="212"/>
                    <a:pt x="278" y="212"/>
                  </a:cubicBezTo>
                  <a:cubicBezTo>
                    <a:pt x="290" y="212"/>
                    <a:pt x="299" y="203"/>
                    <a:pt x="299" y="191"/>
                  </a:cubicBezTo>
                  <a:lnTo>
                    <a:pt x="289" y="64"/>
                  </a:lnTo>
                  <a:close/>
                  <a:moveTo>
                    <a:pt x="150" y="22"/>
                  </a:moveTo>
                  <a:cubicBezTo>
                    <a:pt x="172" y="22"/>
                    <a:pt x="191" y="29"/>
                    <a:pt x="206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108" y="29"/>
                    <a:pt x="127" y="22"/>
                    <a:pt x="150" y="22"/>
                  </a:cubicBezTo>
                  <a:close/>
                  <a:moveTo>
                    <a:pt x="150" y="278"/>
                  </a:moveTo>
                  <a:cubicBezTo>
                    <a:pt x="107" y="278"/>
                    <a:pt x="77" y="251"/>
                    <a:pt x="65" y="202"/>
                  </a:cubicBezTo>
                  <a:cubicBezTo>
                    <a:pt x="89" y="197"/>
                    <a:pt x="121" y="192"/>
                    <a:pt x="150" y="192"/>
                  </a:cubicBezTo>
                  <a:cubicBezTo>
                    <a:pt x="179" y="192"/>
                    <a:pt x="210" y="197"/>
                    <a:pt x="235" y="202"/>
                  </a:cubicBezTo>
                  <a:cubicBezTo>
                    <a:pt x="222" y="251"/>
                    <a:pt x="192" y="278"/>
                    <a:pt x="150" y="278"/>
                  </a:cubicBezTo>
                  <a:close/>
                  <a:moveTo>
                    <a:pt x="150" y="171"/>
                  </a:moveTo>
                  <a:cubicBezTo>
                    <a:pt x="97" y="171"/>
                    <a:pt x="37" y="186"/>
                    <a:pt x="22" y="190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267" y="64"/>
                    <a:pt x="267" y="64"/>
                    <a:pt x="267" y="64"/>
                  </a:cubicBezTo>
                  <a:cubicBezTo>
                    <a:pt x="267" y="64"/>
                    <a:pt x="267" y="64"/>
                    <a:pt x="267" y="64"/>
                  </a:cubicBezTo>
                  <a:cubicBezTo>
                    <a:pt x="277" y="190"/>
                    <a:pt x="277" y="190"/>
                    <a:pt x="277" y="190"/>
                  </a:cubicBezTo>
                  <a:cubicBezTo>
                    <a:pt x="262" y="186"/>
                    <a:pt x="203" y="171"/>
                    <a:pt x="150" y="171"/>
                  </a:cubicBezTo>
                  <a:close/>
                  <a:moveTo>
                    <a:pt x="150" y="235"/>
                  </a:moveTo>
                  <a:cubicBezTo>
                    <a:pt x="165" y="235"/>
                    <a:pt x="174" y="227"/>
                    <a:pt x="174" y="227"/>
                  </a:cubicBezTo>
                  <a:cubicBezTo>
                    <a:pt x="179" y="223"/>
                    <a:pt x="185" y="223"/>
                    <a:pt x="189" y="228"/>
                  </a:cubicBezTo>
                  <a:cubicBezTo>
                    <a:pt x="193" y="232"/>
                    <a:pt x="193" y="239"/>
                    <a:pt x="189" y="243"/>
                  </a:cubicBezTo>
                  <a:cubicBezTo>
                    <a:pt x="188" y="244"/>
                    <a:pt x="174" y="256"/>
                    <a:pt x="150" y="256"/>
                  </a:cubicBezTo>
                  <a:cubicBezTo>
                    <a:pt x="125" y="256"/>
                    <a:pt x="112" y="244"/>
                    <a:pt x="110" y="243"/>
                  </a:cubicBezTo>
                  <a:cubicBezTo>
                    <a:pt x="106" y="239"/>
                    <a:pt x="106" y="232"/>
                    <a:pt x="110" y="228"/>
                  </a:cubicBezTo>
                  <a:cubicBezTo>
                    <a:pt x="114" y="223"/>
                    <a:pt x="121" y="223"/>
                    <a:pt x="125" y="227"/>
                  </a:cubicBezTo>
                  <a:cubicBezTo>
                    <a:pt x="125" y="228"/>
                    <a:pt x="134" y="235"/>
                    <a:pt x="150" y="235"/>
                  </a:cubicBezTo>
                  <a:close/>
                  <a:moveTo>
                    <a:pt x="186" y="108"/>
                  </a:moveTo>
                  <a:cubicBezTo>
                    <a:pt x="133" y="81"/>
                    <a:pt x="133" y="81"/>
                    <a:pt x="133" y="81"/>
                  </a:cubicBezTo>
                  <a:cubicBezTo>
                    <a:pt x="130" y="80"/>
                    <a:pt x="126" y="80"/>
                    <a:pt x="123" y="82"/>
                  </a:cubicBezTo>
                  <a:cubicBezTo>
                    <a:pt x="120" y="84"/>
                    <a:pt x="118" y="87"/>
                    <a:pt x="118" y="91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8"/>
                    <a:pt x="120" y="151"/>
                    <a:pt x="123" y="153"/>
                  </a:cubicBezTo>
                  <a:cubicBezTo>
                    <a:pt x="124" y="154"/>
                    <a:pt x="126" y="155"/>
                    <a:pt x="128" y="155"/>
                  </a:cubicBezTo>
                  <a:cubicBezTo>
                    <a:pt x="130" y="155"/>
                    <a:pt x="132" y="155"/>
                    <a:pt x="133" y="154"/>
                  </a:cubicBezTo>
                  <a:cubicBezTo>
                    <a:pt x="186" y="127"/>
                    <a:pt x="186" y="127"/>
                    <a:pt x="186" y="127"/>
                  </a:cubicBezTo>
                  <a:cubicBezTo>
                    <a:pt x="190" y="125"/>
                    <a:pt x="192" y="122"/>
                    <a:pt x="192" y="118"/>
                  </a:cubicBezTo>
                  <a:cubicBezTo>
                    <a:pt x="192" y="114"/>
                    <a:pt x="190" y="110"/>
                    <a:pt x="186" y="108"/>
                  </a:cubicBezTo>
                  <a:close/>
                  <a:moveTo>
                    <a:pt x="139" y="127"/>
                  </a:moveTo>
                  <a:cubicBezTo>
                    <a:pt x="139" y="108"/>
                    <a:pt x="139" y="108"/>
                    <a:pt x="139" y="108"/>
                  </a:cubicBezTo>
                  <a:cubicBezTo>
                    <a:pt x="158" y="118"/>
                    <a:pt x="158" y="118"/>
                    <a:pt x="158" y="118"/>
                  </a:cubicBezTo>
                  <a:lnTo>
                    <a:pt x="139" y="1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733"/>
            <p:cNvSpPr>
              <a:spLocks noEditPoints="1"/>
            </p:cNvSpPr>
            <p:nvPr/>
          </p:nvSpPr>
          <p:spPr bwMode="auto">
            <a:xfrm>
              <a:off x="5043" y="2639"/>
              <a:ext cx="340" cy="341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Group 834"/>
          <p:cNvGrpSpPr>
            <a:grpSpLocks noChangeAspect="1"/>
          </p:cNvGrpSpPr>
          <p:nvPr/>
        </p:nvGrpSpPr>
        <p:grpSpPr bwMode="auto">
          <a:xfrm>
            <a:off x="2439381" y="5825114"/>
            <a:ext cx="360000" cy="360000"/>
            <a:chOff x="5977" y="3324"/>
            <a:chExt cx="340" cy="340"/>
          </a:xfrm>
          <a:solidFill>
            <a:srgbClr val="00A3E0"/>
          </a:solidFill>
        </p:grpSpPr>
        <p:sp>
          <p:nvSpPr>
            <p:cNvPr id="30" name="Freeform 835"/>
            <p:cNvSpPr>
              <a:spLocks noEditPoints="1"/>
            </p:cNvSpPr>
            <p:nvPr/>
          </p:nvSpPr>
          <p:spPr bwMode="auto">
            <a:xfrm>
              <a:off x="6041" y="3388"/>
              <a:ext cx="212" cy="212"/>
            </a:xfrm>
            <a:custGeom>
              <a:avLst/>
              <a:gdLst>
                <a:gd name="T0" fmla="*/ 320 w 320"/>
                <a:gd name="T1" fmla="*/ 160 h 320"/>
                <a:gd name="T2" fmla="*/ 277 w 320"/>
                <a:gd name="T3" fmla="*/ 149 h 320"/>
                <a:gd name="T4" fmla="*/ 309 w 320"/>
                <a:gd name="T5" fmla="*/ 128 h 320"/>
                <a:gd name="T6" fmla="*/ 309 w 320"/>
                <a:gd name="T7" fmla="*/ 106 h 320"/>
                <a:gd name="T8" fmla="*/ 277 w 320"/>
                <a:gd name="T9" fmla="*/ 53 h 320"/>
                <a:gd name="T10" fmla="*/ 213 w 320"/>
                <a:gd name="T11" fmla="*/ 42 h 320"/>
                <a:gd name="T12" fmla="*/ 202 w 320"/>
                <a:gd name="T13" fmla="*/ 0 h 320"/>
                <a:gd name="T14" fmla="*/ 192 w 320"/>
                <a:gd name="T15" fmla="*/ 42 h 320"/>
                <a:gd name="T16" fmla="*/ 170 w 320"/>
                <a:gd name="T17" fmla="*/ 10 h 320"/>
                <a:gd name="T18" fmla="*/ 149 w 320"/>
                <a:gd name="T19" fmla="*/ 10 h 320"/>
                <a:gd name="T20" fmla="*/ 128 w 320"/>
                <a:gd name="T21" fmla="*/ 42 h 320"/>
                <a:gd name="T22" fmla="*/ 117 w 320"/>
                <a:gd name="T23" fmla="*/ 0 h 320"/>
                <a:gd name="T24" fmla="*/ 106 w 320"/>
                <a:gd name="T25" fmla="*/ 42 h 320"/>
                <a:gd name="T26" fmla="*/ 42 w 320"/>
                <a:gd name="T27" fmla="*/ 53 h 320"/>
                <a:gd name="T28" fmla="*/ 10 w 320"/>
                <a:gd name="T29" fmla="*/ 106 h 320"/>
                <a:gd name="T30" fmla="*/ 10 w 320"/>
                <a:gd name="T31" fmla="*/ 128 h 320"/>
                <a:gd name="T32" fmla="*/ 42 w 320"/>
                <a:gd name="T33" fmla="*/ 149 h 320"/>
                <a:gd name="T34" fmla="*/ 0 w 320"/>
                <a:gd name="T35" fmla="*/ 160 h 320"/>
                <a:gd name="T36" fmla="*/ 42 w 320"/>
                <a:gd name="T37" fmla="*/ 170 h 320"/>
                <a:gd name="T38" fmla="*/ 10 w 320"/>
                <a:gd name="T39" fmla="*/ 192 h 320"/>
                <a:gd name="T40" fmla="*/ 10 w 320"/>
                <a:gd name="T41" fmla="*/ 213 h 320"/>
                <a:gd name="T42" fmla="*/ 42 w 320"/>
                <a:gd name="T43" fmla="*/ 266 h 320"/>
                <a:gd name="T44" fmla="*/ 106 w 320"/>
                <a:gd name="T45" fmla="*/ 277 h 320"/>
                <a:gd name="T46" fmla="*/ 117 w 320"/>
                <a:gd name="T47" fmla="*/ 320 h 320"/>
                <a:gd name="T48" fmla="*/ 128 w 320"/>
                <a:gd name="T49" fmla="*/ 277 h 320"/>
                <a:gd name="T50" fmla="*/ 149 w 320"/>
                <a:gd name="T51" fmla="*/ 309 h 320"/>
                <a:gd name="T52" fmla="*/ 170 w 320"/>
                <a:gd name="T53" fmla="*/ 309 h 320"/>
                <a:gd name="T54" fmla="*/ 192 w 320"/>
                <a:gd name="T55" fmla="*/ 277 h 320"/>
                <a:gd name="T56" fmla="*/ 202 w 320"/>
                <a:gd name="T57" fmla="*/ 320 h 320"/>
                <a:gd name="T58" fmla="*/ 213 w 320"/>
                <a:gd name="T59" fmla="*/ 277 h 320"/>
                <a:gd name="T60" fmla="*/ 277 w 320"/>
                <a:gd name="T61" fmla="*/ 266 h 320"/>
                <a:gd name="T62" fmla="*/ 309 w 320"/>
                <a:gd name="T63" fmla="*/ 213 h 320"/>
                <a:gd name="T64" fmla="*/ 309 w 320"/>
                <a:gd name="T65" fmla="*/ 192 h 320"/>
                <a:gd name="T66" fmla="*/ 277 w 320"/>
                <a:gd name="T67" fmla="*/ 170 h 320"/>
                <a:gd name="T68" fmla="*/ 256 w 320"/>
                <a:gd name="T69" fmla="*/ 256 h 320"/>
                <a:gd name="T70" fmla="*/ 64 w 320"/>
                <a:gd name="T71" fmla="*/ 64 h 320"/>
                <a:gd name="T72" fmla="*/ 256 w 320"/>
                <a:gd name="T73" fmla="*/ 25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0" h="320">
                  <a:moveTo>
                    <a:pt x="309" y="170"/>
                  </a:moveTo>
                  <a:cubicBezTo>
                    <a:pt x="315" y="170"/>
                    <a:pt x="320" y="166"/>
                    <a:pt x="320" y="160"/>
                  </a:cubicBezTo>
                  <a:cubicBezTo>
                    <a:pt x="320" y="154"/>
                    <a:pt x="315" y="149"/>
                    <a:pt x="309" y="149"/>
                  </a:cubicBezTo>
                  <a:cubicBezTo>
                    <a:pt x="277" y="149"/>
                    <a:pt x="277" y="149"/>
                    <a:pt x="277" y="149"/>
                  </a:cubicBezTo>
                  <a:cubicBezTo>
                    <a:pt x="277" y="128"/>
                    <a:pt x="277" y="128"/>
                    <a:pt x="277" y="128"/>
                  </a:cubicBezTo>
                  <a:cubicBezTo>
                    <a:pt x="309" y="128"/>
                    <a:pt x="309" y="128"/>
                    <a:pt x="309" y="128"/>
                  </a:cubicBezTo>
                  <a:cubicBezTo>
                    <a:pt x="315" y="128"/>
                    <a:pt x="320" y="123"/>
                    <a:pt x="320" y="117"/>
                  </a:cubicBezTo>
                  <a:cubicBezTo>
                    <a:pt x="320" y="111"/>
                    <a:pt x="315" y="106"/>
                    <a:pt x="309" y="106"/>
                  </a:cubicBezTo>
                  <a:cubicBezTo>
                    <a:pt x="277" y="106"/>
                    <a:pt x="277" y="106"/>
                    <a:pt x="277" y="106"/>
                  </a:cubicBezTo>
                  <a:cubicBezTo>
                    <a:pt x="277" y="53"/>
                    <a:pt x="277" y="53"/>
                    <a:pt x="277" y="53"/>
                  </a:cubicBezTo>
                  <a:cubicBezTo>
                    <a:pt x="277" y="47"/>
                    <a:pt x="272" y="42"/>
                    <a:pt x="266" y="42"/>
                  </a:cubicBezTo>
                  <a:cubicBezTo>
                    <a:pt x="213" y="42"/>
                    <a:pt x="213" y="42"/>
                    <a:pt x="213" y="42"/>
                  </a:cubicBezTo>
                  <a:cubicBezTo>
                    <a:pt x="213" y="10"/>
                    <a:pt x="213" y="10"/>
                    <a:pt x="213" y="10"/>
                  </a:cubicBezTo>
                  <a:cubicBezTo>
                    <a:pt x="213" y="4"/>
                    <a:pt x="208" y="0"/>
                    <a:pt x="202" y="0"/>
                  </a:cubicBezTo>
                  <a:cubicBezTo>
                    <a:pt x="196" y="0"/>
                    <a:pt x="192" y="4"/>
                    <a:pt x="192" y="10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10"/>
                    <a:pt x="170" y="10"/>
                    <a:pt x="170" y="10"/>
                  </a:cubicBezTo>
                  <a:cubicBezTo>
                    <a:pt x="170" y="4"/>
                    <a:pt x="166" y="0"/>
                    <a:pt x="160" y="0"/>
                  </a:cubicBezTo>
                  <a:cubicBezTo>
                    <a:pt x="154" y="0"/>
                    <a:pt x="149" y="4"/>
                    <a:pt x="149" y="10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8" y="4"/>
                    <a:pt x="123" y="0"/>
                    <a:pt x="117" y="0"/>
                  </a:cubicBezTo>
                  <a:cubicBezTo>
                    <a:pt x="111" y="0"/>
                    <a:pt x="106" y="4"/>
                    <a:pt x="106" y="10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47" y="42"/>
                    <a:pt x="42" y="47"/>
                    <a:pt x="42" y="53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4" y="106"/>
                    <a:pt x="0" y="111"/>
                    <a:pt x="0" y="117"/>
                  </a:cubicBezTo>
                  <a:cubicBezTo>
                    <a:pt x="0" y="123"/>
                    <a:pt x="4" y="128"/>
                    <a:pt x="10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4" y="149"/>
                    <a:pt x="0" y="154"/>
                    <a:pt x="0" y="160"/>
                  </a:cubicBezTo>
                  <a:cubicBezTo>
                    <a:pt x="0" y="166"/>
                    <a:pt x="4" y="170"/>
                    <a:pt x="10" y="170"/>
                  </a:cubicBezTo>
                  <a:cubicBezTo>
                    <a:pt x="42" y="170"/>
                    <a:pt x="42" y="170"/>
                    <a:pt x="42" y="170"/>
                  </a:cubicBezTo>
                  <a:cubicBezTo>
                    <a:pt x="42" y="192"/>
                    <a:pt x="42" y="192"/>
                    <a:pt x="42" y="192"/>
                  </a:cubicBezTo>
                  <a:cubicBezTo>
                    <a:pt x="10" y="192"/>
                    <a:pt x="10" y="192"/>
                    <a:pt x="10" y="192"/>
                  </a:cubicBezTo>
                  <a:cubicBezTo>
                    <a:pt x="4" y="192"/>
                    <a:pt x="0" y="196"/>
                    <a:pt x="0" y="202"/>
                  </a:cubicBezTo>
                  <a:cubicBezTo>
                    <a:pt x="0" y="208"/>
                    <a:pt x="4" y="213"/>
                    <a:pt x="10" y="213"/>
                  </a:cubicBezTo>
                  <a:cubicBezTo>
                    <a:pt x="42" y="213"/>
                    <a:pt x="42" y="213"/>
                    <a:pt x="42" y="213"/>
                  </a:cubicBezTo>
                  <a:cubicBezTo>
                    <a:pt x="42" y="266"/>
                    <a:pt x="42" y="266"/>
                    <a:pt x="42" y="266"/>
                  </a:cubicBezTo>
                  <a:cubicBezTo>
                    <a:pt x="42" y="272"/>
                    <a:pt x="47" y="277"/>
                    <a:pt x="53" y="277"/>
                  </a:cubicBezTo>
                  <a:cubicBezTo>
                    <a:pt x="106" y="277"/>
                    <a:pt x="106" y="277"/>
                    <a:pt x="106" y="277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6" y="315"/>
                    <a:pt x="111" y="320"/>
                    <a:pt x="117" y="320"/>
                  </a:cubicBezTo>
                  <a:cubicBezTo>
                    <a:pt x="123" y="320"/>
                    <a:pt x="128" y="315"/>
                    <a:pt x="128" y="309"/>
                  </a:cubicBezTo>
                  <a:cubicBezTo>
                    <a:pt x="128" y="277"/>
                    <a:pt x="128" y="277"/>
                    <a:pt x="128" y="277"/>
                  </a:cubicBezTo>
                  <a:cubicBezTo>
                    <a:pt x="149" y="277"/>
                    <a:pt x="149" y="277"/>
                    <a:pt x="149" y="277"/>
                  </a:cubicBezTo>
                  <a:cubicBezTo>
                    <a:pt x="149" y="309"/>
                    <a:pt x="149" y="309"/>
                    <a:pt x="149" y="309"/>
                  </a:cubicBezTo>
                  <a:cubicBezTo>
                    <a:pt x="149" y="315"/>
                    <a:pt x="154" y="320"/>
                    <a:pt x="160" y="320"/>
                  </a:cubicBezTo>
                  <a:cubicBezTo>
                    <a:pt x="166" y="320"/>
                    <a:pt x="170" y="315"/>
                    <a:pt x="170" y="309"/>
                  </a:cubicBezTo>
                  <a:cubicBezTo>
                    <a:pt x="170" y="277"/>
                    <a:pt x="170" y="277"/>
                    <a:pt x="170" y="277"/>
                  </a:cubicBezTo>
                  <a:cubicBezTo>
                    <a:pt x="192" y="277"/>
                    <a:pt x="192" y="277"/>
                    <a:pt x="192" y="277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2" y="315"/>
                    <a:pt x="196" y="320"/>
                    <a:pt x="202" y="320"/>
                  </a:cubicBezTo>
                  <a:cubicBezTo>
                    <a:pt x="208" y="320"/>
                    <a:pt x="213" y="315"/>
                    <a:pt x="213" y="309"/>
                  </a:cubicBezTo>
                  <a:cubicBezTo>
                    <a:pt x="213" y="277"/>
                    <a:pt x="213" y="277"/>
                    <a:pt x="213" y="277"/>
                  </a:cubicBezTo>
                  <a:cubicBezTo>
                    <a:pt x="266" y="277"/>
                    <a:pt x="266" y="277"/>
                    <a:pt x="266" y="277"/>
                  </a:cubicBezTo>
                  <a:cubicBezTo>
                    <a:pt x="272" y="277"/>
                    <a:pt x="277" y="272"/>
                    <a:pt x="277" y="266"/>
                  </a:cubicBezTo>
                  <a:cubicBezTo>
                    <a:pt x="277" y="213"/>
                    <a:pt x="277" y="213"/>
                    <a:pt x="277" y="213"/>
                  </a:cubicBezTo>
                  <a:cubicBezTo>
                    <a:pt x="309" y="213"/>
                    <a:pt x="309" y="213"/>
                    <a:pt x="309" y="213"/>
                  </a:cubicBezTo>
                  <a:cubicBezTo>
                    <a:pt x="315" y="213"/>
                    <a:pt x="320" y="208"/>
                    <a:pt x="320" y="202"/>
                  </a:cubicBezTo>
                  <a:cubicBezTo>
                    <a:pt x="320" y="196"/>
                    <a:pt x="315" y="192"/>
                    <a:pt x="309" y="192"/>
                  </a:cubicBezTo>
                  <a:cubicBezTo>
                    <a:pt x="277" y="192"/>
                    <a:pt x="277" y="192"/>
                    <a:pt x="277" y="192"/>
                  </a:cubicBezTo>
                  <a:cubicBezTo>
                    <a:pt x="277" y="170"/>
                    <a:pt x="277" y="170"/>
                    <a:pt x="277" y="170"/>
                  </a:cubicBezTo>
                  <a:lnTo>
                    <a:pt x="309" y="170"/>
                  </a:lnTo>
                  <a:close/>
                  <a:moveTo>
                    <a:pt x="256" y="256"/>
                  </a:moveTo>
                  <a:cubicBezTo>
                    <a:pt x="64" y="256"/>
                    <a:pt x="64" y="256"/>
                    <a:pt x="64" y="256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256" y="64"/>
                    <a:pt x="256" y="64"/>
                    <a:pt x="256" y="64"/>
                  </a:cubicBezTo>
                  <a:lnTo>
                    <a:pt x="256" y="2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836"/>
            <p:cNvSpPr>
              <a:spLocks noEditPoints="1"/>
            </p:cNvSpPr>
            <p:nvPr/>
          </p:nvSpPr>
          <p:spPr bwMode="auto">
            <a:xfrm>
              <a:off x="6104" y="3451"/>
              <a:ext cx="85" cy="85"/>
            </a:xfrm>
            <a:custGeom>
              <a:avLst/>
              <a:gdLst>
                <a:gd name="T0" fmla="*/ 117 w 128"/>
                <a:gd name="T1" fmla="*/ 0 h 128"/>
                <a:gd name="T2" fmla="*/ 10 w 128"/>
                <a:gd name="T3" fmla="*/ 0 h 128"/>
                <a:gd name="T4" fmla="*/ 0 w 128"/>
                <a:gd name="T5" fmla="*/ 10 h 128"/>
                <a:gd name="T6" fmla="*/ 0 w 128"/>
                <a:gd name="T7" fmla="*/ 117 h 128"/>
                <a:gd name="T8" fmla="*/ 10 w 128"/>
                <a:gd name="T9" fmla="*/ 128 h 128"/>
                <a:gd name="T10" fmla="*/ 117 w 128"/>
                <a:gd name="T11" fmla="*/ 128 h 128"/>
                <a:gd name="T12" fmla="*/ 128 w 128"/>
                <a:gd name="T13" fmla="*/ 117 h 128"/>
                <a:gd name="T14" fmla="*/ 128 w 128"/>
                <a:gd name="T15" fmla="*/ 10 h 128"/>
                <a:gd name="T16" fmla="*/ 117 w 128"/>
                <a:gd name="T17" fmla="*/ 0 h 128"/>
                <a:gd name="T18" fmla="*/ 106 w 128"/>
                <a:gd name="T19" fmla="*/ 106 h 128"/>
                <a:gd name="T20" fmla="*/ 21 w 128"/>
                <a:gd name="T21" fmla="*/ 106 h 128"/>
                <a:gd name="T22" fmla="*/ 21 w 128"/>
                <a:gd name="T23" fmla="*/ 21 h 128"/>
                <a:gd name="T24" fmla="*/ 106 w 128"/>
                <a:gd name="T25" fmla="*/ 21 h 128"/>
                <a:gd name="T26" fmla="*/ 106 w 128"/>
                <a:gd name="T27" fmla="*/ 10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128">
                  <a:moveTo>
                    <a:pt x="11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3"/>
                    <a:pt x="4" y="128"/>
                    <a:pt x="10" y="128"/>
                  </a:cubicBezTo>
                  <a:cubicBezTo>
                    <a:pt x="117" y="128"/>
                    <a:pt x="117" y="128"/>
                    <a:pt x="117" y="128"/>
                  </a:cubicBezTo>
                  <a:cubicBezTo>
                    <a:pt x="123" y="128"/>
                    <a:pt x="128" y="123"/>
                    <a:pt x="128" y="117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8" y="4"/>
                    <a:pt x="123" y="0"/>
                    <a:pt x="117" y="0"/>
                  </a:cubicBezTo>
                  <a:close/>
                  <a:moveTo>
                    <a:pt x="106" y="106"/>
                  </a:moveTo>
                  <a:cubicBezTo>
                    <a:pt x="21" y="106"/>
                    <a:pt x="21" y="106"/>
                    <a:pt x="21" y="10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106" y="21"/>
                    <a:pt x="106" y="21"/>
                    <a:pt x="106" y="21"/>
                  </a:cubicBezTo>
                  <a:lnTo>
                    <a:pt x="106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837"/>
            <p:cNvSpPr>
              <a:spLocks noEditPoints="1"/>
            </p:cNvSpPr>
            <p:nvPr/>
          </p:nvSpPr>
          <p:spPr bwMode="auto">
            <a:xfrm>
              <a:off x="5977" y="3324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Group 759"/>
          <p:cNvGrpSpPr>
            <a:grpSpLocks noChangeAspect="1"/>
          </p:cNvGrpSpPr>
          <p:nvPr/>
        </p:nvGrpSpPr>
        <p:grpSpPr bwMode="auto">
          <a:xfrm>
            <a:off x="2438063" y="3141978"/>
            <a:ext cx="360000" cy="360000"/>
            <a:chOff x="2732" y="2698"/>
            <a:chExt cx="340" cy="340"/>
          </a:xfrm>
          <a:solidFill>
            <a:srgbClr val="00A3E0"/>
          </a:solidFill>
        </p:grpSpPr>
        <p:sp>
          <p:nvSpPr>
            <p:cNvPr id="34" name="Freeform 760"/>
            <p:cNvSpPr>
              <a:spLocks noEditPoints="1"/>
            </p:cNvSpPr>
            <p:nvPr/>
          </p:nvSpPr>
          <p:spPr bwMode="auto">
            <a:xfrm>
              <a:off x="2732" y="2698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761"/>
            <p:cNvSpPr>
              <a:spLocks noEditPoints="1"/>
            </p:cNvSpPr>
            <p:nvPr/>
          </p:nvSpPr>
          <p:spPr bwMode="auto">
            <a:xfrm>
              <a:off x="2817" y="2762"/>
              <a:ext cx="170" cy="212"/>
            </a:xfrm>
            <a:custGeom>
              <a:avLst/>
              <a:gdLst>
                <a:gd name="T0" fmla="*/ 245 w 256"/>
                <a:gd name="T1" fmla="*/ 320 h 320"/>
                <a:gd name="T2" fmla="*/ 234 w 256"/>
                <a:gd name="T3" fmla="*/ 309 h 320"/>
                <a:gd name="T4" fmla="*/ 234 w 256"/>
                <a:gd name="T5" fmla="*/ 213 h 320"/>
                <a:gd name="T6" fmla="*/ 192 w 256"/>
                <a:gd name="T7" fmla="*/ 170 h 320"/>
                <a:gd name="T8" fmla="*/ 64 w 256"/>
                <a:gd name="T9" fmla="*/ 170 h 320"/>
                <a:gd name="T10" fmla="*/ 21 w 256"/>
                <a:gd name="T11" fmla="*/ 213 h 320"/>
                <a:gd name="T12" fmla="*/ 21 w 256"/>
                <a:gd name="T13" fmla="*/ 309 h 320"/>
                <a:gd name="T14" fmla="*/ 10 w 256"/>
                <a:gd name="T15" fmla="*/ 320 h 320"/>
                <a:gd name="T16" fmla="*/ 0 w 256"/>
                <a:gd name="T17" fmla="*/ 309 h 320"/>
                <a:gd name="T18" fmla="*/ 0 w 256"/>
                <a:gd name="T19" fmla="*/ 213 h 320"/>
                <a:gd name="T20" fmla="*/ 64 w 256"/>
                <a:gd name="T21" fmla="*/ 149 h 320"/>
                <a:gd name="T22" fmla="*/ 192 w 256"/>
                <a:gd name="T23" fmla="*/ 149 h 320"/>
                <a:gd name="T24" fmla="*/ 256 w 256"/>
                <a:gd name="T25" fmla="*/ 213 h 320"/>
                <a:gd name="T26" fmla="*/ 256 w 256"/>
                <a:gd name="T27" fmla="*/ 309 h 320"/>
                <a:gd name="T28" fmla="*/ 245 w 256"/>
                <a:gd name="T29" fmla="*/ 320 h 320"/>
                <a:gd name="T30" fmla="*/ 192 w 256"/>
                <a:gd name="T31" fmla="*/ 64 h 320"/>
                <a:gd name="T32" fmla="*/ 128 w 256"/>
                <a:gd name="T33" fmla="*/ 0 h 320"/>
                <a:gd name="T34" fmla="*/ 64 w 256"/>
                <a:gd name="T35" fmla="*/ 64 h 320"/>
                <a:gd name="T36" fmla="*/ 128 w 256"/>
                <a:gd name="T37" fmla="*/ 128 h 320"/>
                <a:gd name="T38" fmla="*/ 192 w 256"/>
                <a:gd name="T39" fmla="*/ 64 h 320"/>
                <a:gd name="T40" fmla="*/ 170 w 256"/>
                <a:gd name="T41" fmla="*/ 64 h 320"/>
                <a:gd name="T42" fmla="*/ 128 w 256"/>
                <a:gd name="T43" fmla="*/ 106 h 320"/>
                <a:gd name="T44" fmla="*/ 85 w 256"/>
                <a:gd name="T45" fmla="*/ 64 h 320"/>
                <a:gd name="T46" fmla="*/ 128 w 256"/>
                <a:gd name="T47" fmla="*/ 21 h 320"/>
                <a:gd name="T48" fmla="*/ 170 w 256"/>
                <a:gd name="T49" fmla="*/ 64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6" h="320">
                  <a:moveTo>
                    <a:pt x="245" y="320"/>
                  </a:moveTo>
                  <a:cubicBezTo>
                    <a:pt x="239" y="320"/>
                    <a:pt x="234" y="315"/>
                    <a:pt x="234" y="309"/>
                  </a:cubicBezTo>
                  <a:cubicBezTo>
                    <a:pt x="234" y="213"/>
                    <a:pt x="234" y="213"/>
                    <a:pt x="234" y="213"/>
                  </a:cubicBezTo>
                  <a:cubicBezTo>
                    <a:pt x="234" y="189"/>
                    <a:pt x="215" y="170"/>
                    <a:pt x="192" y="170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40" y="170"/>
                    <a:pt x="21" y="189"/>
                    <a:pt x="21" y="213"/>
                  </a:cubicBezTo>
                  <a:cubicBezTo>
                    <a:pt x="21" y="309"/>
                    <a:pt x="21" y="309"/>
                    <a:pt x="21" y="309"/>
                  </a:cubicBezTo>
                  <a:cubicBezTo>
                    <a:pt x="21" y="315"/>
                    <a:pt x="16" y="320"/>
                    <a:pt x="10" y="320"/>
                  </a:cubicBezTo>
                  <a:cubicBezTo>
                    <a:pt x="4" y="320"/>
                    <a:pt x="0" y="315"/>
                    <a:pt x="0" y="309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178"/>
                    <a:pt x="28" y="149"/>
                    <a:pt x="64" y="149"/>
                  </a:cubicBezTo>
                  <a:cubicBezTo>
                    <a:pt x="192" y="149"/>
                    <a:pt x="192" y="149"/>
                    <a:pt x="192" y="149"/>
                  </a:cubicBezTo>
                  <a:cubicBezTo>
                    <a:pt x="227" y="149"/>
                    <a:pt x="256" y="178"/>
                    <a:pt x="256" y="213"/>
                  </a:cubicBezTo>
                  <a:cubicBezTo>
                    <a:pt x="256" y="309"/>
                    <a:pt x="256" y="309"/>
                    <a:pt x="256" y="309"/>
                  </a:cubicBezTo>
                  <a:cubicBezTo>
                    <a:pt x="256" y="315"/>
                    <a:pt x="251" y="320"/>
                    <a:pt x="245" y="320"/>
                  </a:cubicBezTo>
                  <a:close/>
                  <a:moveTo>
                    <a:pt x="192" y="64"/>
                  </a:moveTo>
                  <a:cubicBezTo>
                    <a:pt x="192" y="28"/>
                    <a:pt x="163" y="0"/>
                    <a:pt x="128" y="0"/>
                  </a:cubicBezTo>
                  <a:cubicBezTo>
                    <a:pt x="92" y="0"/>
                    <a:pt x="64" y="28"/>
                    <a:pt x="64" y="64"/>
                  </a:cubicBezTo>
                  <a:cubicBezTo>
                    <a:pt x="64" y="99"/>
                    <a:pt x="92" y="128"/>
                    <a:pt x="128" y="128"/>
                  </a:cubicBezTo>
                  <a:cubicBezTo>
                    <a:pt x="163" y="128"/>
                    <a:pt x="192" y="99"/>
                    <a:pt x="192" y="64"/>
                  </a:cubicBezTo>
                  <a:close/>
                  <a:moveTo>
                    <a:pt x="170" y="64"/>
                  </a:moveTo>
                  <a:cubicBezTo>
                    <a:pt x="170" y="87"/>
                    <a:pt x="151" y="106"/>
                    <a:pt x="128" y="106"/>
                  </a:cubicBezTo>
                  <a:cubicBezTo>
                    <a:pt x="104" y="106"/>
                    <a:pt x="85" y="87"/>
                    <a:pt x="85" y="64"/>
                  </a:cubicBezTo>
                  <a:cubicBezTo>
                    <a:pt x="85" y="40"/>
                    <a:pt x="104" y="21"/>
                    <a:pt x="128" y="21"/>
                  </a:cubicBezTo>
                  <a:cubicBezTo>
                    <a:pt x="151" y="21"/>
                    <a:pt x="170" y="40"/>
                    <a:pt x="17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矩形 35"/>
          <p:cNvSpPr/>
          <p:nvPr/>
        </p:nvSpPr>
        <p:spPr bwMode="gray">
          <a:xfrm>
            <a:off x="4557665" y="4112509"/>
            <a:ext cx="957497" cy="360000"/>
          </a:xfrm>
          <a:prstGeom prst="rect">
            <a:avLst/>
          </a:prstGeom>
          <a:solidFill>
            <a:sysClr val="window" lastClr="FFFFFF"/>
          </a:solidFill>
          <a:ln w="19050" algn="ctr">
            <a:noFill/>
            <a:miter lim="800000"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全息投影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 bwMode="gray">
          <a:xfrm>
            <a:off x="4561830" y="3262718"/>
            <a:ext cx="909086" cy="360000"/>
          </a:xfrm>
          <a:prstGeom prst="rect">
            <a:avLst/>
          </a:prstGeom>
          <a:solidFill>
            <a:sysClr val="window" lastClr="FFFFFF"/>
          </a:solidFill>
          <a:ln w="19050" algn="ctr">
            <a:noFill/>
            <a:miter lim="800000"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ARVR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圆角矩形 38"/>
          <p:cNvSpPr/>
          <p:nvPr/>
        </p:nvSpPr>
        <p:spPr bwMode="gray">
          <a:xfrm>
            <a:off x="5591453" y="3033997"/>
            <a:ext cx="1296000" cy="756000"/>
          </a:xfrm>
          <a:prstGeom prst="round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12700" cap="flat" cmpd="sng" algn="ctr">
            <a:solidFill>
              <a:srgbClr val="75787B"/>
            </a:solidFill>
            <a:prstDash val="solid"/>
          </a:ln>
          <a:effectLst/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 bwMode="gray">
          <a:xfrm>
            <a:off x="4451647" y="5759076"/>
            <a:ext cx="1059180" cy="505460"/>
          </a:xfrm>
          <a:prstGeom prst="rect">
            <a:avLst/>
          </a:prstGeom>
          <a:solidFill>
            <a:sysClr val="window" lastClr="FFFFFF"/>
          </a:solidFill>
          <a:ln w="19050" algn="ctr">
            <a:noFill/>
            <a:miter lim="800000"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移动智能监控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圆角矩形 42"/>
          <p:cNvSpPr/>
          <p:nvPr/>
        </p:nvSpPr>
        <p:spPr bwMode="gray">
          <a:xfrm>
            <a:off x="5591472" y="5686686"/>
            <a:ext cx="1296035" cy="675640"/>
          </a:xfrm>
          <a:prstGeom prst="round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2700" cap="flat" cmpd="sng" algn="ctr">
            <a:solidFill>
              <a:srgbClr val="75787B"/>
            </a:solidFill>
            <a:prstDash val="solid"/>
          </a:ln>
          <a:effectLst/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圆角矩形 43"/>
          <p:cNvSpPr/>
          <p:nvPr/>
        </p:nvSpPr>
        <p:spPr bwMode="gray">
          <a:xfrm>
            <a:off x="5591453" y="4790721"/>
            <a:ext cx="1296000" cy="756000"/>
          </a:xfrm>
          <a:prstGeom prst="round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12700" cap="flat" cmpd="sng" algn="ctr">
            <a:solidFill>
              <a:srgbClr val="75787B"/>
            </a:solidFill>
            <a:prstDash val="solid"/>
          </a:ln>
          <a:effectLst/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object 9"/>
          <p:cNvSpPr txBox="1"/>
          <p:nvPr/>
        </p:nvSpPr>
        <p:spPr>
          <a:xfrm>
            <a:off x="624636" y="5066181"/>
            <a:ext cx="920115" cy="74231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04800">
              <a:lnSpc>
                <a:spcPct val="100000"/>
              </a:lnSpc>
              <a:spcBef>
                <a:spcPts val="235"/>
              </a:spcBef>
            </a:pPr>
            <a:r>
              <a:rPr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</a:rPr>
              <a:t>5G</a:t>
            </a:r>
            <a:endParaRPr sz="1600" dirty="0">
              <a:latin typeface="微软雅黑" panose="020B0503020204020204" pitchFamily="34" charset="-122"/>
              <a:ea typeface="微软雅黑" panose="020B0503020204020204" pitchFamily="34" charset="-122"/>
              <a:cs typeface="Verdana" panose="020B0604030504040204"/>
            </a:endParaRPr>
          </a:p>
          <a:p>
            <a:pPr marL="12700" marR="5080" algn="ctr">
              <a:lnSpc>
                <a:spcPct val="106000"/>
              </a:lnSpc>
              <a:spcBef>
                <a:spcPts val="35"/>
              </a:spcBef>
            </a:pPr>
            <a:r>
              <a:rPr sz="1400" spc="10" dirty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第五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代移动 </a:t>
            </a:r>
            <a:r>
              <a:rPr sz="1400" spc="10" dirty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通信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技术</a:t>
            </a:r>
          </a:p>
        </p:txBody>
      </p:sp>
      <p:sp>
        <p:nvSpPr>
          <p:cNvPr id="91" name="object 50"/>
          <p:cNvSpPr/>
          <p:nvPr/>
        </p:nvSpPr>
        <p:spPr>
          <a:xfrm>
            <a:off x="534529" y="5728298"/>
            <a:ext cx="1100328" cy="827532"/>
          </a:xfrm>
          <a:prstGeom prst="rect">
            <a:avLst/>
          </a:prstGeom>
          <a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object 63"/>
          <p:cNvSpPr txBox="1"/>
          <p:nvPr/>
        </p:nvSpPr>
        <p:spPr>
          <a:xfrm>
            <a:off x="478536" y="2542927"/>
            <a:ext cx="1332000" cy="432000"/>
          </a:xfrm>
          <a:prstGeom prst="rect">
            <a:avLst/>
          </a:prstGeom>
          <a:solidFill>
            <a:srgbClr val="F1F1F1">
              <a:alpha val="52156"/>
            </a:srgbClr>
          </a:solidFill>
          <a:ln w="12191">
            <a:solidFill>
              <a:srgbClr val="797B71"/>
            </a:solidFill>
          </a:ln>
        </p:spPr>
        <p:txBody>
          <a:bodyPr vert="horz" wrap="square" lIns="0" tIns="114300" rIns="0" bIns="0" rtlCol="0">
            <a:spAutoFit/>
          </a:bodyPr>
          <a:lstStyle/>
          <a:p>
            <a:pPr marL="302260">
              <a:lnSpc>
                <a:spcPct val="100000"/>
              </a:lnSpc>
              <a:spcBef>
                <a:spcPts val="900"/>
              </a:spcBef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网络切片</a:t>
            </a:r>
          </a:p>
        </p:txBody>
      </p:sp>
      <p:sp>
        <p:nvSpPr>
          <p:cNvPr id="93" name="object 64"/>
          <p:cNvSpPr txBox="1"/>
          <p:nvPr/>
        </p:nvSpPr>
        <p:spPr>
          <a:xfrm>
            <a:off x="478536" y="3213024"/>
            <a:ext cx="1332000" cy="432000"/>
          </a:xfrm>
          <a:prstGeom prst="rect">
            <a:avLst/>
          </a:prstGeom>
          <a:solidFill>
            <a:srgbClr val="F1F1F1">
              <a:alpha val="52156"/>
            </a:srgbClr>
          </a:solidFill>
          <a:ln w="12191">
            <a:solidFill>
              <a:srgbClr val="797B71"/>
            </a:solidFill>
          </a:ln>
        </p:spPr>
        <p:txBody>
          <a:bodyPr vert="horz" wrap="square" lIns="0" tIns="71755" rIns="0" bIns="0" rtlCol="0">
            <a:spAutoFit/>
          </a:bodyPr>
          <a:lstStyle/>
          <a:p>
            <a:pPr marL="302260">
              <a:lnSpc>
                <a:spcPct val="100000"/>
              </a:lnSpc>
              <a:spcBef>
                <a:spcPts val="565"/>
              </a:spcBef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边缘计算</a:t>
            </a:r>
            <a:endParaRPr sz="140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94" name="object 65"/>
          <p:cNvSpPr txBox="1"/>
          <p:nvPr/>
        </p:nvSpPr>
        <p:spPr>
          <a:xfrm>
            <a:off x="478536" y="3794131"/>
            <a:ext cx="1332000" cy="432000"/>
          </a:xfrm>
          <a:prstGeom prst="rect">
            <a:avLst/>
          </a:prstGeom>
          <a:solidFill>
            <a:srgbClr val="F1F1F1">
              <a:alpha val="52156"/>
            </a:srgbClr>
          </a:solidFill>
          <a:ln w="12191">
            <a:solidFill>
              <a:srgbClr val="797B71"/>
            </a:solidFill>
          </a:ln>
        </p:spPr>
        <p:txBody>
          <a:bodyPr vert="horz" wrap="square" lIns="0" tIns="7874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620"/>
              </a:spcBef>
            </a:pPr>
            <a:r>
              <a:rPr sz="1100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大规模阵列体天线</a:t>
            </a:r>
            <a:endParaRPr sz="1100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95" name="object 66"/>
          <p:cNvSpPr txBox="1"/>
          <p:nvPr/>
        </p:nvSpPr>
        <p:spPr>
          <a:xfrm>
            <a:off x="478536" y="4350391"/>
            <a:ext cx="1332000" cy="432000"/>
          </a:xfrm>
          <a:prstGeom prst="rect">
            <a:avLst/>
          </a:prstGeom>
          <a:solidFill>
            <a:srgbClr val="F1F1F1">
              <a:alpha val="52156"/>
            </a:srgbClr>
          </a:solidFill>
          <a:ln w="12191">
            <a:solidFill>
              <a:srgbClr val="797B71"/>
            </a:solidFill>
          </a:ln>
        </p:spPr>
        <p:txBody>
          <a:bodyPr vert="horz" wrap="square" lIns="0" tIns="85090" rIns="0" bIns="0" rtlCol="0">
            <a:spAutoFit/>
          </a:bodyPr>
          <a:lstStyle/>
          <a:p>
            <a:pPr marL="302260">
              <a:lnSpc>
                <a:spcPct val="100000"/>
              </a:lnSpc>
              <a:spcBef>
                <a:spcPts val="670"/>
              </a:spcBef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高频通信</a:t>
            </a:r>
            <a:endParaRPr sz="140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96" name="object 85"/>
          <p:cNvSpPr txBox="1"/>
          <p:nvPr/>
        </p:nvSpPr>
        <p:spPr>
          <a:xfrm>
            <a:off x="1634857" y="1698547"/>
            <a:ext cx="12733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b="1" dirty="0" smtClean="0">
                <a:solidFill>
                  <a:srgbClr val="FEB83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基础技术</a:t>
            </a:r>
            <a:endParaRPr b="1" dirty="0">
              <a:solidFill>
                <a:srgbClr val="FEB83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97" name="object 85"/>
          <p:cNvSpPr txBox="1"/>
          <p:nvPr/>
        </p:nvSpPr>
        <p:spPr>
          <a:xfrm>
            <a:off x="4997429" y="1698018"/>
            <a:ext cx="12733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b="1" dirty="0" smtClean="0">
                <a:solidFill>
                  <a:srgbClr val="FEB83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通用功能</a:t>
            </a:r>
            <a:endParaRPr b="1" dirty="0">
              <a:solidFill>
                <a:srgbClr val="FEB83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98" name="右箭头 97"/>
          <p:cNvSpPr/>
          <p:nvPr/>
        </p:nvSpPr>
        <p:spPr>
          <a:xfrm>
            <a:off x="3939987" y="3833629"/>
            <a:ext cx="511659" cy="3572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99" name="十字形 98"/>
          <p:cNvSpPr/>
          <p:nvPr/>
        </p:nvSpPr>
        <p:spPr>
          <a:xfrm>
            <a:off x="1975686" y="3858516"/>
            <a:ext cx="281357" cy="268710"/>
          </a:xfrm>
          <a:prstGeom prst="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00" name="右箭头 99"/>
          <p:cNvSpPr/>
          <p:nvPr/>
        </p:nvSpPr>
        <p:spPr>
          <a:xfrm>
            <a:off x="7091082" y="3873618"/>
            <a:ext cx="511659" cy="3572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01" name="object 85"/>
          <p:cNvSpPr txBox="1"/>
          <p:nvPr/>
        </p:nvSpPr>
        <p:spPr>
          <a:xfrm>
            <a:off x="9318418" y="1686782"/>
            <a:ext cx="153011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智能教育应用</a:t>
            </a:r>
            <a:endParaRPr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102" name="圆角矩形 101"/>
          <p:cNvSpPr/>
          <p:nvPr/>
        </p:nvSpPr>
        <p:spPr>
          <a:xfrm>
            <a:off x="7602741" y="2004035"/>
            <a:ext cx="4086847" cy="1430179"/>
          </a:xfrm>
          <a:prstGeom prst="roundRect">
            <a:avLst/>
          </a:prstGeom>
          <a:noFill/>
          <a:ln>
            <a:solidFill>
              <a:srgbClr val="FFF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03" name="圆角矩形 102"/>
          <p:cNvSpPr/>
          <p:nvPr/>
        </p:nvSpPr>
        <p:spPr>
          <a:xfrm>
            <a:off x="7602742" y="3151461"/>
            <a:ext cx="4086846" cy="1410918"/>
          </a:xfrm>
          <a:prstGeom prst="roundRect">
            <a:avLst/>
          </a:prstGeom>
          <a:noFill/>
          <a:ln>
            <a:solidFill>
              <a:srgbClr val="FFF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04" name="圆角矩形 103"/>
          <p:cNvSpPr/>
          <p:nvPr/>
        </p:nvSpPr>
        <p:spPr>
          <a:xfrm>
            <a:off x="7602743" y="5111376"/>
            <a:ext cx="4086846" cy="1374932"/>
          </a:xfrm>
          <a:prstGeom prst="roundRect">
            <a:avLst/>
          </a:prstGeom>
          <a:noFill/>
          <a:ln>
            <a:solidFill>
              <a:srgbClr val="FFF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758372" y="2178423"/>
            <a:ext cx="430887" cy="958769"/>
          </a:xfrm>
          <a:prstGeom prst="rect">
            <a:avLst/>
          </a:prstGeom>
          <a:solidFill>
            <a:srgbClr val="C00000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 smtClean="0"/>
              <a:t>互动课堂</a:t>
            </a:r>
            <a:endParaRPr lang="zh-CN" altLang="en-US" sz="1600" b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8845" y="3356292"/>
            <a:ext cx="430887" cy="1129115"/>
          </a:xfrm>
          <a:prstGeom prst="rect">
            <a:avLst/>
          </a:prstGeom>
          <a:solidFill>
            <a:srgbClr val="00B0F0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 smtClean="0"/>
              <a:t>沉浸式教学</a:t>
            </a:r>
            <a:endParaRPr lang="zh-CN" altLang="en-US" sz="1600" b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7771817" y="4755540"/>
            <a:ext cx="430887" cy="931146"/>
          </a:xfrm>
          <a:prstGeom prst="rect">
            <a:avLst/>
          </a:prstGeom>
          <a:solidFill>
            <a:srgbClr val="00B0F0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/>
              <a:t>智能</a:t>
            </a:r>
            <a:r>
              <a:rPr lang="zh-CN" altLang="en-US" sz="1600" b="1" dirty="0" smtClean="0"/>
              <a:t>校园</a:t>
            </a:r>
            <a:endParaRPr lang="zh-CN" altLang="en-US" sz="1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040" y="2182836"/>
            <a:ext cx="491543" cy="41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object 85"/>
          <p:cNvSpPr txBox="1"/>
          <p:nvPr/>
        </p:nvSpPr>
        <p:spPr>
          <a:xfrm>
            <a:off x="8832477" y="2278406"/>
            <a:ext cx="127333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全息课堂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566" y="2213783"/>
            <a:ext cx="470630" cy="4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object 85"/>
          <p:cNvSpPr txBox="1"/>
          <p:nvPr/>
        </p:nvSpPr>
        <p:spPr>
          <a:xfrm>
            <a:off x="10508908" y="2279548"/>
            <a:ext cx="127333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智慧课堂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046" y="2639947"/>
            <a:ext cx="4381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object 85"/>
          <p:cNvSpPr txBox="1"/>
          <p:nvPr/>
        </p:nvSpPr>
        <p:spPr>
          <a:xfrm>
            <a:off x="10483984" y="2693061"/>
            <a:ext cx="127333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移动课堂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115" name="object 85"/>
          <p:cNvSpPr txBox="1"/>
          <p:nvPr/>
        </p:nvSpPr>
        <p:spPr>
          <a:xfrm>
            <a:off x="8832477" y="2727836"/>
            <a:ext cx="127333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VR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课堂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147" y="2636912"/>
            <a:ext cx="491542" cy="40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object 85"/>
          <p:cNvSpPr txBox="1"/>
          <p:nvPr/>
        </p:nvSpPr>
        <p:spPr>
          <a:xfrm>
            <a:off x="8832477" y="3255720"/>
            <a:ext cx="251016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sz="1600" b="1" spc="-5" dirty="0">
                <a:latin typeface="微软雅黑" panose="020B0503020204020204" pitchFamily="34" charset="-122"/>
                <a:cs typeface="微软雅黑" panose="020B0503020204020204" pitchFamily="34" charset="-122"/>
              </a:rPr>
              <a:t>虚拟现实科学研究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041" y="4725144"/>
            <a:ext cx="519593" cy="377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object 85"/>
          <p:cNvSpPr txBox="1"/>
          <p:nvPr/>
        </p:nvSpPr>
        <p:spPr>
          <a:xfrm>
            <a:off x="8867369" y="4752524"/>
            <a:ext cx="127333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设备监控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126" name="object 85"/>
          <p:cNvSpPr txBox="1"/>
          <p:nvPr/>
        </p:nvSpPr>
        <p:spPr>
          <a:xfrm>
            <a:off x="10457090" y="4772104"/>
            <a:ext cx="127333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安防监控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127" name="object 85"/>
          <p:cNvSpPr txBox="1"/>
          <p:nvPr/>
        </p:nvSpPr>
        <p:spPr>
          <a:xfrm>
            <a:off x="8832477" y="5401996"/>
            <a:ext cx="127333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能源管理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128" name="object 85"/>
          <p:cNvSpPr txBox="1"/>
          <p:nvPr/>
        </p:nvSpPr>
        <p:spPr>
          <a:xfrm>
            <a:off x="10456599" y="5399747"/>
            <a:ext cx="127333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环境监测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083" y="4746481"/>
            <a:ext cx="4572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039" y="5375166"/>
            <a:ext cx="491543" cy="34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083" y="5424826"/>
            <a:ext cx="479817" cy="31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91453" y="2142296"/>
            <a:ext cx="1288705" cy="8032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86" name="矩形 85"/>
          <p:cNvSpPr/>
          <p:nvPr/>
        </p:nvSpPr>
        <p:spPr bwMode="gray">
          <a:xfrm>
            <a:off x="4566230" y="2331849"/>
            <a:ext cx="957497" cy="360000"/>
          </a:xfrm>
          <a:prstGeom prst="rect">
            <a:avLst/>
          </a:prstGeom>
          <a:solidFill>
            <a:sysClr val="window" lastClr="FFFFFF"/>
          </a:solidFill>
          <a:ln w="19050" algn="ctr">
            <a:noFill/>
            <a:miter lim="800000"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zh-CN" altLang="en-US" sz="14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lang="zh-CN" altLang="en-US" sz="1400" b="1" kern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清视频会议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7" name="Picture 2" descr="http://www.arhtmedia.com/wp-content/uploads/FutureCon2-1024x533.jpg">
            <a:extLst>
              <a:ext uri="{FF2B5EF4-FFF2-40B4-BE49-F238E27FC236}">
                <a16:creationId xmlns="" xmlns:a16="http://schemas.microsoft.com/office/drawing/2014/main" id="{900B4168-1CAD-4BEF-95D2-CD291D086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454" y="3946257"/>
            <a:ext cx="1287922" cy="74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object 20"/>
          <p:cNvSpPr txBox="1"/>
          <p:nvPr/>
        </p:nvSpPr>
        <p:spPr>
          <a:xfrm>
            <a:off x="8805582" y="3745511"/>
            <a:ext cx="22589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虚拟仿真职业教育</a:t>
            </a:r>
          </a:p>
        </p:txBody>
      </p:sp>
      <p:sp>
        <p:nvSpPr>
          <p:cNvPr id="108" name="object 20"/>
          <p:cNvSpPr txBox="1"/>
          <p:nvPr/>
        </p:nvSpPr>
        <p:spPr>
          <a:xfrm>
            <a:off x="8825598" y="4187953"/>
            <a:ext cx="22589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 err="1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虚拟仿真</a:t>
            </a:r>
            <a:r>
              <a:rPr lang="zh-CN" altLang="en-US" sz="1600" b="1" spc="-5" dirty="0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创客课堂</a:t>
            </a:r>
            <a:endParaRPr sz="1600" b="1" spc="-5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35712" y="3212976"/>
            <a:ext cx="434737" cy="4521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739" y="4118409"/>
            <a:ext cx="485843" cy="46679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238" y="3672650"/>
            <a:ext cx="438211" cy="438211"/>
          </a:xfrm>
          <a:prstGeom prst="rect">
            <a:avLst/>
          </a:prstGeom>
        </p:spPr>
      </p:pic>
      <p:sp>
        <p:nvSpPr>
          <p:cNvPr id="114" name="TextBox 106"/>
          <p:cNvSpPr txBox="1"/>
          <p:nvPr/>
        </p:nvSpPr>
        <p:spPr>
          <a:xfrm>
            <a:off x="7771817" y="5877023"/>
            <a:ext cx="430887" cy="965121"/>
          </a:xfrm>
          <a:prstGeom prst="rect">
            <a:avLst/>
          </a:prstGeom>
          <a:solidFill>
            <a:srgbClr val="00B0F0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 smtClean="0"/>
              <a:t>其他应用</a:t>
            </a:r>
            <a:endParaRPr lang="zh-CN" altLang="en-US" sz="1600" b="1" dirty="0"/>
          </a:p>
        </p:txBody>
      </p:sp>
      <p:pic>
        <p:nvPicPr>
          <p:cNvPr id="116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830" y="5926216"/>
            <a:ext cx="491543" cy="38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object 85"/>
          <p:cNvSpPr txBox="1"/>
          <p:nvPr/>
        </p:nvSpPr>
        <p:spPr>
          <a:xfrm>
            <a:off x="8767267" y="5974491"/>
            <a:ext cx="127333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医疗卫生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993" y="5937695"/>
            <a:ext cx="358742" cy="325371"/>
          </a:xfrm>
          <a:prstGeom prst="rect">
            <a:avLst/>
          </a:prstGeom>
        </p:spPr>
      </p:pic>
      <p:sp>
        <p:nvSpPr>
          <p:cNvPr id="122" name="object 85"/>
          <p:cNvSpPr txBox="1"/>
          <p:nvPr/>
        </p:nvSpPr>
        <p:spPr>
          <a:xfrm>
            <a:off x="10456599" y="5974491"/>
            <a:ext cx="127333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农业植保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82" y="6359583"/>
            <a:ext cx="465237" cy="421425"/>
          </a:xfrm>
          <a:prstGeom prst="rect">
            <a:avLst/>
          </a:prstGeom>
        </p:spPr>
      </p:pic>
      <p:sp>
        <p:nvSpPr>
          <p:cNvPr id="123" name="object 85"/>
          <p:cNvSpPr txBox="1"/>
          <p:nvPr/>
        </p:nvSpPr>
        <p:spPr>
          <a:xfrm>
            <a:off x="8751192" y="6437012"/>
            <a:ext cx="127333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音乐教育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124" name="object 85"/>
          <p:cNvSpPr txBox="1"/>
          <p:nvPr/>
        </p:nvSpPr>
        <p:spPr>
          <a:xfrm>
            <a:off x="10238185" y="6449242"/>
            <a:ext cx="127333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。。。。。。。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208337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6" name="六边形 5"/>
          <p:cNvSpPr/>
          <p:nvPr/>
        </p:nvSpPr>
        <p:spPr bwMode="auto">
          <a:xfrm>
            <a:off x="2861204" y="1484784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34852" y="1532835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3725301" y="2252869"/>
            <a:ext cx="5323027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矩形 10"/>
          <p:cNvSpPr/>
          <p:nvPr/>
        </p:nvSpPr>
        <p:spPr>
          <a:xfrm>
            <a:off x="4321819" y="1540839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时代正在到来</a:t>
            </a:r>
          </a:p>
        </p:txBody>
      </p:sp>
      <p:sp>
        <p:nvSpPr>
          <p:cNvPr id="12" name="六边形 11"/>
          <p:cNvSpPr/>
          <p:nvPr/>
        </p:nvSpPr>
        <p:spPr bwMode="auto">
          <a:xfrm>
            <a:off x="2861205" y="2708920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34853" y="2775008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21819" y="2772906"/>
            <a:ext cx="2393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技术简介</a:t>
            </a:r>
          </a:p>
        </p:txBody>
      </p:sp>
      <p:cxnSp>
        <p:nvCxnSpPr>
          <p:cNvPr id="17" name="直接连接符 16"/>
          <p:cNvCxnSpPr/>
          <p:nvPr/>
        </p:nvCxnSpPr>
        <p:spPr bwMode="auto">
          <a:xfrm flipV="1">
            <a:off x="3725302" y="3477005"/>
            <a:ext cx="5323026" cy="4686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六边形 12"/>
          <p:cNvSpPr/>
          <p:nvPr/>
        </p:nvSpPr>
        <p:spPr bwMode="auto">
          <a:xfrm>
            <a:off x="2855640" y="5104502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4" name="文本框 14"/>
          <p:cNvSpPr txBox="1"/>
          <p:nvPr/>
        </p:nvSpPr>
        <p:spPr>
          <a:xfrm>
            <a:off x="3029288" y="5170590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321819" y="5168488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广东联通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进展</a:t>
            </a:r>
          </a:p>
        </p:txBody>
      </p:sp>
      <p:cxnSp>
        <p:nvCxnSpPr>
          <p:cNvPr id="19" name="直接连接符 18"/>
          <p:cNvCxnSpPr/>
          <p:nvPr/>
        </p:nvCxnSpPr>
        <p:spPr bwMode="auto">
          <a:xfrm>
            <a:off x="3719737" y="5877272"/>
            <a:ext cx="532859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六边形 19"/>
          <p:cNvSpPr/>
          <p:nvPr/>
        </p:nvSpPr>
        <p:spPr bwMode="auto">
          <a:xfrm>
            <a:off x="2855640" y="3885051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21" name="文本框 14"/>
          <p:cNvSpPr txBox="1"/>
          <p:nvPr/>
        </p:nvSpPr>
        <p:spPr>
          <a:xfrm>
            <a:off x="3029288" y="3951139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316254" y="3949037"/>
            <a:ext cx="4035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智能教育</a:t>
            </a:r>
            <a:r>
              <a:rPr lang="zh-CN" altLang="en-US" sz="32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典型应用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3719737" y="4657822"/>
            <a:ext cx="532859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83343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6563106" y="2251710"/>
            <a:ext cx="4610100" cy="993775"/>
          </a:xfrm>
          <a:custGeom>
            <a:avLst/>
            <a:gdLst/>
            <a:ahLst/>
            <a:cxnLst/>
            <a:rect l="l" t="t" r="r" b="b"/>
            <a:pathLst>
              <a:path w="4610100" h="993775">
                <a:moveTo>
                  <a:pt x="4444492" y="0"/>
                </a:moveTo>
                <a:lnTo>
                  <a:pt x="165608" y="0"/>
                </a:lnTo>
                <a:lnTo>
                  <a:pt x="121590" y="5917"/>
                </a:lnTo>
                <a:lnTo>
                  <a:pt x="82032" y="22615"/>
                </a:lnTo>
                <a:lnTo>
                  <a:pt x="48514" y="48514"/>
                </a:lnTo>
                <a:lnTo>
                  <a:pt x="22615" y="82032"/>
                </a:lnTo>
                <a:lnTo>
                  <a:pt x="5917" y="121590"/>
                </a:lnTo>
                <a:lnTo>
                  <a:pt x="0" y="165607"/>
                </a:lnTo>
                <a:lnTo>
                  <a:pt x="0" y="828039"/>
                </a:lnTo>
                <a:lnTo>
                  <a:pt x="5917" y="872057"/>
                </a:lnTo>
                <a:lnTo>
                  <a:pt x="22615" y="911615"/>
                </a:lnTo>
                <a:lnTo>
                  <a:pt x="48514" y="945134"/>
                </a:lnTo>
                <a:lnTo>
                  <a:pt x="82032" y="971032"/>
                </a:lnTo>
                <a:lnTo>
                  <a:pt x="121590" y="987730"/>
                </a:lnTo>
                <a:lnTo>
                  <a:pt x="165608" y="993648"/>
                </a:lnTo>
                <a:lnTo>
                  <a:pt x="4444492" y="993648"/>
                </a:lnTo>
                <a:lnTo>
                  <a:pt x="4488509" y="987730"/>
                </a:lnTo>
                <a:lnTo>
                  <a:pt x="4528067" y="971032"/>
                </a:lnTo>
                <a:lnTo>
                  <a:pt x="4561586" y="945134"/>
                </a:lnTo>
                <a:lnTo>
                  <a:pt x="4587484" y="911615"/>
                </a:lnTo>
                <a:lnTo>
                  <a:pt x="4604182" y="872057"/>
                </a:lnTo>
                <a:lnTo>
                  <a:pt x="4610100" y="828039"/>
                </a:lnTo>
                <a:lnTo>
                  <a:pt x="4610100" y="165607"/>
                </a:lnTo>
                <a:lnTo>
                  <a:pt x="4604182" y="121590"/>
                </a:lnTo>
                <a:lnTo>
                  <a:pt x="4587484" y="82032"/>
                </a:lnTo>
                <a:lnTo>
                  <a:pt x="4561586" y="48514"/>
                </a:lnTo>
                <a:lnTo>
                  <a:pt x="4528067" y="22615"/>
                </a:lnTo>
                <a:lnTo>
                  <a:pt x="4488509" y="5917"/>
                </a:lnTo>
                <a:lnTo>
                  <a:pt x="4444492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rgbClr val="C00000"/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6565646" y="2236470"/>
            <a:ext cx="4610100" cy="993775"/>
          </a:xfrm>
          <a:custGeom>
            <a:avLst/>
            <a:gdLst/>
            <a:ahLst/>
            <a:cxnLst/>
            <a:rect l="l" t="t" r="r" b="b"/>
            <a:pathLst>
              <a:path w="4610100" h="993775">
                <a:moveTo>
                  <a:pt x="0" y="165607"/>
                </a:moveTo>
                <a:lnTo>
                  <a:pt x="5917" y="121590"/>
                </a:lnTo>
                <a:lnTo>
                  <a:pt x="22615" y="82032"/>
                </a:lnTo>
                <a:lnTo>
                  <a:pt x="48514" y="48513"/>
                </a:lnTo>
                <a:lnTo>
                  <a:pt x="82032" y="22615"/>
                </a:lnTo>
                <a:lnTo>
                  <a:pt x="121590" y="5917"/>
                </a:lnTo>
                <a:lnTo>
                  <a:pt x="165608" y="0"/>
                </a:lnTo>
                <a:lnTo>
                  <a:pt x="4444492" y="0"/>
                </a:lnTo>
                <a:lnTo>
                  <a:pt x="4488509" y="5917"/>
                </a:lnTo>
                <a:lnTo>
                  <a:pt x="4528067" y="22615"/>
                </a:lnTo>
                <a:lnTo>
                  <a:pt x="4561586" y="48514"/>
                </a:lnTo>
                <a:lnTo>
                  <a:pt x="4587484" y="82032"/>
                </a:lnTo>
                <a:lnTo>
                  <a:pt x="4604182" y="121590"/>
                </a:lnTo>
                <a:lnTo>
                  <a:pt x="4610100" y="165607"/>
                </a:lnTo>
                <a:lnTo>
                  <a:pt x="4610100" y="828039"/>
                </a:lnTo>
                <a:lnTo>
                  <a:pt x="4604182" y="872057"/>
                </a:lnTo>
                <a:lnTo>
                  <a:pt x="4587484" y="911615"/>
                </a:lnTo>
                <a:lnTo>
                  <a:pt x="4561586" y="945134"/>
                </a:lnTo>
                <a:lnTo>
                  <a:pt x="4528067" y="971032"/>
                </a:lnTo>
                <a:lnTo>
                  <a:pt x="4488509" y="987730"/>
                </a:lnTo>
                <a:lnTo>
                  <a:pt x="4444492" y="993648"/>
                </a:lnTo>
                <a:lnTo>
                  <a:pt x="165608" y="993648"/>
                </a:lnTo>
                <a:lnTo>
                  <a:pt x="121590" y="987730"/>
                </a:lnTo>
                <a:lnTo>
                  <a:pt x="82032" y="971032"/>
                </a:lnTo>
                <a:lnTo>
                  <a:pt x="48514" y="945133"/>
                </a:lnTo>
                <a:lnTo>
                  <a:pt x="22615" y="911615"/>
                </a:lnTo>
                <a:lnTo>
                  <a:pt x="5917" y="872057"/>
                </a:lnTo>
                <a:lnTo>
                  <a:pt x="0" y="828039"/>
                </a:lnTo>
                <a:lnTo>
                  <a:pt x="0" y="165607"/>
                </a:lnTo>
                <a:close/>
              </a:path>
            </a:pathLst>
          </a:custGeom>
          <a:ln w="28956">
            <a:solidFill>
              <a:srgbClr val="30859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7142733" y="2260646"/>
            <a:ext cx="3453765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1025" marR="5080" indent="-568960" algn="ctr">
              <a:lnSpc>
                <a:spcPct val="150000"/>
              </a:lnSpc>
              <a:spcBef>
                <a:spcPts val="100"/>
              </a:spcBef>
            </a:pPr>
            <a:r>
              <a:rPr sz="20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《教育现代化2035</a:t>
            </a:r>
            <a:r>
              <a:rPr sz="2000" b="1" dirty="0" smtClean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》</a:t>
            </a:r>
            <a:endParaRPr lang="en-US" sz="2000" b="1" dirty="0" smtClean="0">
              <a:solidFill>
                <a:srgbClr val="C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581025" marR="5080" indent="-568960">
              <a:lnSpc>
                <a:spcPct val="150000"/>
              </a:lnSpc>
              <a:spcBef>
                <a:spcPts val="100"/>
              </a:spcBef>
            </a:pPr>
            <a:r>
              <a:rPr sz="2000" b="1" dirty="0" err="1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战略任务</a:t>
            </a:r>
            <a:r>
              <a:rPr sz="2000" b="1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2000" b="1" dirty="0">
                <a:latin typeface="微软雅黑" panose="020B0503020204020204" pitchFamily="34" charset="-122"/>
                <a:cs typeface="微软雅黑" panose="020B0503020204020204" pitchFamily="34" charset="-122"/>
              </a:rPr>
              <a:t>大力推进教育信息化</a:t>
            </a:r>
          </a:p>
        </p:txBody>
      </p:sp>
      <p:sp>
        <p:nvSpPr>
          <p:cNvPr id="6" name="object 5"/>
          <p:cNvSpPr/>
          <p:nvPr/>
        </p:nvSpPr>
        <p:spPr>
          <a:xfrm>
            <a:off x="2368295" y="2897123"/>
            <a:ext cx="1529080" cy="887094"/>
          </a:xfrm>
          <a:custGeom>
            <a:avLst/>
            <a:gdLst/>
            <a:ahLst/>
            <a:cxnLst/>
            <a:rect l="l" t="t" r="r" b="b"/>
            <a:pathLst>
              <a:path w="1529079" h="887095">
                <a:moveTo>
                  <a:pt x="0" y="886968"/>
                </a:moveTo>
                <a:lnTo>
                  <a:pt x="764286" y="0"/>
                </a:lnTo>
                <a:lnTo>
                  <a:pt x="1528571" y="886968"/>
                </a:lnTo>
                <a:lnTo>
                  <a:pt x="0" y="886968"/>
                </a:lnTo>
                <a:close/>
              </a:path>
            </a:pathLst>
          </a:custGeom>
          <a:ln w="12192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6"/>
          <p:cNvSpPr/>
          <p:nvPr/>
        </p:nvSpPr>
        <p:spPr>
          <a:xfrm>
            <a:off x="1752600" y="3784091"/>
            <a:ext cx="2760345" cy="713740"/>
          </a:xfrm>
          <a:custGeom>
            <a:avLst/>
            <a:gdLst/>
            <a:ahLst/>
            <a:cxnLst/>
            <a:rect l="l" t="t" r="r" b="b"/>
            <a:pathLst>
              <a:path w="2760345" h="713739">
                <a:moveTo>
                  <a:pt x="0" y="713231"/>
                </a:moveTo>
                <a:lnTo>
                  <a:pt x="615061" y="0"/>
                </a:lnTo>
                <a:lnTo>
                  <a:pt x="2144903" y="0"/>
                </a:lnTo>
                <a:lnTo>
                  <a:pt x="2759964" y="713231"/>
                </a:lnTo>
                <a:lnTo>
                  <a:pt x="0" y="713231"/>
                </a:lnTo>
                <a:close/>
              </a:path>
            </a:pathLst>
          </a:custGeom>
          <a:ln w="12192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" name="object 7"/>
          <p:cNvSpPr/>
          <p:nvPr/>
        </p:nvSpPr>
        <p:spPr>
          <a:xfrm>
            <a:off x="989075" y="4497323"/>
            <a:ext cx="4288790" cy="885825"/>
          </a:xfrm>
          <a:custGeom>
            <a:avLst/>
            <a:gdLst/>
            <a:ahLst/>
            <a:cxnLst/>
            <a:rect l="l" t="t" r="r" b="b"/>
            <a:pathLst>
              <a:path w="4288790" h="885825">
                <a:moveTo>
                  <a:pt x="0" y="885444"/>
                </a:moveTo>
                <a:lnTo>
                  <a:pt x="763651" y="0"/>
                </a:lnTo>
                <a:lnTo>
                  <a:pt x="3524885" y="0"/>
                </a:lnTo>
                <a:lnTo>
                  <a:pt x="4288536" y="885444"/>
                </a:lnTo>
                <a:lnTo>
                  <a:pt x="0" y="885444"/>
                </a:lnTo>
                <a:close/>
              </a:path>
            </a:pathLst>
          </a:custGeom>
          <a:ln w="12192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2227833" y="3990847"/>
            <a:ext cx="482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两高</a:t>
            </a:r>
          </a:p>
        </p:txBody>
      </p:sp>
      <p:sp>
        <p:nvSpPr>
          <p:cNvPr id="10" name="object 9"/>
          <p:cNvSpPr txBox="1"/>
          <p:nvPr/>
        </p:nvSpPr>
        <p:spPr>
          <a:xfrm>
            <a:off x="1524380" y="4818379"/>
            <a:ext cx="482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三全</a:t>
            </a:r>
          </a:p>
        </p:txBody>
      </p:sp>
      <p:sp>
        <p:nvSpPr>
          <p:cNvPr id="11" name="object 10"/>
          <p:cNvSpPr txBox="1"/>
          <p:nvPr/>
        </p:nvSpPr>
        <p:spPr>
          <a:xfrm>
            <a:off x="2650617" y="3015749"/>
            <a:ext cx="1056005" cy="76390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66065">
              <a:lnSpc>
                <a:spcPct val="100000"/>
              </a:lnSpc>
              <a:spcBef>
                <a:spcPts val="675"/>
              </a:spcBef>
            </a:pPr>
            <a:r>
              <a:rPr sz="1600" b="1" spc="-5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一大</a:t>
            </a:r>
            <a:endParaRPr sz="160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marR="5080">
              <a:lnSpc>
                <a:spcPct val="100000"/>
              </a:lnSpc>
              <a:spcBef>
                <a:spcPts val="435"/>
              </a:spcBef>
            </a:pPr>
            <a:r>
              <a:rPr sz="12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建成“互联网+ 教育”大平台</a:t>
            </a:r>
          </a:p>
        </p:txBody>
      </p:sp>
      <p:sp>
        <p:nvSpPr>
          <p:cNvPr id="12" name="object 11"/>
          <p:cNvSpPr txBox="1"/>
          <p:nvPr/>
        </p:nvSpPr>
        <p:spPr>
          <a:xfrm>
            <a:off x="2954527" y="3848480"/>
            <a:ext cx="939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信息化应用水 平和师生信息 素养普遍提高</a:t>
            </a:r>
          </a:p>
        </p:txBody>
      </p:sp>
      <p:sp>
        <p:nvSpPr>
          <p:cNvPr id="13" name="object 12"/>
          <p:cNvSpPr txBox="1"/>
          <p:nvPr/>
        </p:nvSpPr>
        <p:spPr>
          <a:xfrm>
            <a:off x="2420239" y="4590669"/>
            <a:ext cx="2241550" cy="68453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99415" indent="-387350">
              <a:lnSpc>
                <a:spcPct val="100000"/>
              </a:lnSpc>
              <a:spcBef>
                <a:spcPts val="385"/>
              </a:spcBef>
              <a:buFont typeface="Wingdings" panose="05000000000000000000"/>
              <a:buChar char=""/>
              <a:tabLst>
                <a:tab pos="399415" algn="l"/>
                <a:tab pos="400050" algn="l"/>
              </a:tabLst>
            </a:pPr>
            <a:r>
              <a:rPr sz="12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教学应用覆盖全体教师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99415" indent="-387350">
              <a:lnSpc>
                <a:spcPct val="100000"/>
              </a:lnSpc>
              <a:spcBef>
                <a:spcPts val="290"/>
              </a:spcBef>
              <a:buFont typeface="Wingdings" panose="05000000000000000000"/>
              <a:buChar char=""/>
              <a:tabLst>
                <a:tab pos="399415" algn="l"/>
                <a:tab pos="400050" algn="l"/>
              </a:tabLst>
            </a:pPr>
            <a:r>
              <a:rPr sz="12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学习应用覆盖全体适龄学生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99415" indent="-387350">
              <a:lnSpc>
                <a:spcPct val="100000"/>
              </a:lnSpc>
              <a:spcBef>
                <a:spcPts val="290"/>
              </a:spcBef>
              <a:buFont typeface="Wingdings" panose="05000000000000000000"/>
              <a:buChar char=""/>
              <a:tabLst>
                <a:tab pos="399415" algn="l"/>
                <a:tab pos="400050" algn="l"/>
              </a:tabLst>
            </a:pPr>
            <a:r>
              <a:rPr sz="12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数字校园建设覆盖全体学校</a:t>
            </a:r>
          </a:p>
        </p:txBody>
      </p:sp>
      <p:sp>
        <p:nvSpPr>
          <p:cNvPr id="14" name="object 13"/>
          <p:cNvSpPr/>
          <p:nvPr/>
        </p:nvSpPr>
        <p:spPr>
          <a:xfrm>
            <a:off x="1227582" y="2295905"/>
            <a:ext cx="4112260" cy="425450"/>
          </a:xfrm>
          <a:custGeom>
            <a:avLst/>
            <a:gdLst/>
            <a:ahLst/>
            <a:cxnLst/>
            <a:rect l="l" t="t" r="r" b="b"/>
            <a:pathLst>
              <a:path w="4112260" h="425450">
                <a:moveTo>
                  <a:pt x="4040885" y="0"/>
                </a:moveTo>
                <a:lnTo>
                  <a:pt x="70865" y="0"/>
                </a:lnTo>
                <a:lnTo>
                  <a:pt x="43280" y="5572"/>
                </a:lnTo>
                <a:lnTo>
                  <a:pt x="20754" y="20764"/>
                </a:lnTo>
                <a:lnTo>
                  <a:pt x="5568" y="43291"/>
                </a:lnTo>
                <a:lnTo>
                  <a:pt x="0" y="70866"/>
                </a:lnTo>
                <a:lnTo>
                  <a:pt x="0" y="354330"/>
                </a:lnTo>
                <a:lnTo>
                  <a:pt x="5568" y="381904"/>
                </a:lnTo>
                <a:lnTo>
                  <a:pt x="20754" y="404431"/>
                </a:lnTo>
                <a:lnTo>
                  <a:pt x="43280" y="419623"/>
                </a:lnTo>
                <a:lnTo>
                  <a:pt x="70865" y="425196"/>
                </a:lnTo>
                <a:lnTo>
                  <a:pt x="4040885" y="425196"/>
                </a:lnTo>
                <a:lnTo>
                  <a:pt x="4068460" y="419623"/>
                </a:lnTo>
                <a:lnTo>
                  <a:pt x="4090987" y="404431"/>
                </a:lnTo>
                <a:lnTo>
                  <a:pt x="4106179" y="381904"/>
                </a:lnTo>
                <a:lnTo>
                  <a:pt x="4111752" y="354330"/>
                </a:lnTo>
                <a:lnTo>
                  <a:pt x="4111752" y="70866"/>
                </a:lnTo>
                <a:lnTo>
                  <a:pt x="4106179" y="43291"/>
                </a:lnTo>
                <a:lnTo>
                  <a:pt x="4090987" y="20764"/>
                </a:lnTo>
                <a:lnTo>
                  <a:pt x="4068460" y="5572"/>
                </a:lnTo>
                <a:lnTo>
                  <a:pt x="4040885" y="0"/>
                </a:lnTo>
                <a:close/>
              </a:path>
            </a:pathLst>
          </a:custGeom>
          <a:solidFill>
            <a:srgbClr val="375F9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1221232" y="2289555"/>
            <a:ext cx="4112260" cy="425450"/>
          </a:xfrm>
          <a:custGeom>
            <a:avLst/>
            <a:gdLst/>
            <a:ahLst/>
            <a:cxnLst/>
            <a:rect l="l" t="t" r="r" b="b"/>
            <a:pathLst>
              <a:path w="4112260" h="425450">
                <a:moveTo>
                  <a:pt x="0" y="70866"/>
                </a:moveTo>
                <a:lnTo>
                  <a:pt x="5568" y="43291"/>
                </a:lnTo>
                <a:lnTo>
                  <a:pt x="20754" y="20764"/>
                </a:lnTo>
                <a:lnTo>
                  <a:pt x="43280" y="5572"/>
                </a:lnTo>
                <a:lnTo>
                  <a:pt x="70865" y="0"/>
                </a:lnTo>
                <a:lnTo>
                  <a:pt x="4040885" y="0"/>
                </a:lnTo>
                <a:lnTo>
                  <a:pt x="4068460" y="5572"/>
                </a:lnTo>
                <a:lnTo>
                  <a:pt x="4090987" y="20764"/>
                </a:lnTo>
                <a:lnTo>
                  <a:pt x="4106179" y="43291"/>
                </a:lnTo>
                <a:lnTo>
                  <a:pt x="4111752" y="70866"/>
                </a:lnTo>
                <a:lnTo>
                  <a:pt x="4111752" y="354330"/>
                </a:lnTo>
                <a:lnTo>
                  <a:pt x="4106179" y="381904"/>
                </a:lnTo>
                <a:lnTo>
                  <a:pt x="4090987" y="404431"/>
                </a:lnTo>
                <a:lnTo>
                  <a:pt x="4068460" y="419623"/>
                </a:lnTo>
                <a:lnTo>
                  <a:pt x="4040885" y="425196"/>
                </a:lnTo>
                <a:lnTo>
                  <a:pt x="70865" y="425196"/>
                </a:lnTo>
                <a:lnTo>
                  <a:pt x="43280" y="419623"/>
                </a:lnTo>
                <a:lnTo>
                  <a:pt x="20754" y="404431"/>
                </a:lnTo>
                <a:lnTo>
                  <a:pt x="5568" y="381904"/>
                </a:lnTo>
                <a:lnTo>
                  <a:pt x="0" y="354330"/>
                </a:lnTo>
                <a:lnTo>
                  <a:pt x="0" y="70866"/>
                </a:lnTo>
                <a:close/>
              </a:path>
            </a:pathLst>
          </a:custGeom>
          <a:solidFill>
            <a:schemeClr val="bg1"/>
          </a:solidFill>
          <a:ln w="28955">
            <a:solidFill>
              <a:srgbClr val="30859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6" name="object 15"/>
          <p:cNvSpPr txBox="1"/>
          <p:nvPr/>
        </p:nvSpPr>
        <p:spPr>
          <a:xfrm>
            <a:off x="1676526" y="2332736"/>
            <a:ext cx="32124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《教育信息化2.0行动计</a:t>
            </a:r>
            <a:r>
              <a:rPr sz="2000" b="1" spc="-10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划</a:t>
            </a:r>
            <a:r>
              <a:rPr sz="20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》</a:t>
            </a:r>
          </a:p>
        </p:txBody>
      </p:sp>
      <p:sp>
        <p:nvSpPr>
          <p:cNvPr id="17" name="object 16"/>
          <p:cNvSpPr/>
          <p:nvPr/>
        </p:nvSpPr>
        <p:spPr>
          <a:xfrm>
            <a:off x="6602730" y="3912870"/>
            <a:ext cx="4592320" cy="1353820"/>
          </a:xfrm>
          <a:custGeom>
            <a:avLst/>
            <a:gdLst/>
            <a:ahLst/>
            <a:cxnLst/>
            <a:rect l="l" t="t" r="r" b="b"/>
            <a:pathLst>
              <a:path w="4592320" h="1353820">
                <a:moveTo>
                  <a:pt x="4366260" y="0"/>
                </a:moveTo>
                <a:lnTo>
                  <a:pt x="225551" y="0"/>
                </a:lnTo>
                <a:lnTo>
                  <a:pt x="180090" y="4581"/>
                </a:lnTo>
                <a:lnTo>
                  <a:pt x="137749" y="17722"/>
                </a:lnTo>
                <a:lnTo>
                  <a:pt x="99435" y="38515"/>
                </a:lnTo>
                <a:lnTo>
                  <a:pt x="66055" y="66055"/>
                </a:lnTo>
                <a:lnTo>
                  <a:pt x="38515" y="99435"/>
                </a:lnTo>
                <a:lnTo>
                  <a:pt x="17722" y="137749"/>
                </a:lnTo>
                <a:lnTo>
                  <a:pt x="4581" y="180090"/>
                </a:lnTo>
                <a:lnTo>
                  <a:pt x="0" y="225551"/>
                </a:lnTo>
                <a:lnTo>
                  <a:pt x="0" y="1127759"/>
                </a:lnTo>
                <a:lnTo>
                  <a:pt x="4581" y="1173221"/>
                </a:lnTo>
                <a:lnTo>
                  <a:pt x="17722" y="1215562"/>
                </a:lnTo>
                <a:lnTo>
                  <a:pt x="38515" y="1253876"/>
                </a:lnTo>
                <a:lnTo>
                  <a:pt x="66055" y="1287256"/>
                </a:lnTo>
                <a:lnTo>
                  <a:pt x="99435" y="1314796"/>
                </a:lnTo>
                <a:lnTo>
                  <a:pt x="137749" y="1335589"/>
                </a:lnTo>
                <a:lnTo>
                  <a:pt x="180090" y="1348730"/>
                </a:lnTo>
                <a:lnTo>
                  <a:pt x="225551" y="1353311"/>
                </a:lnTo>
                <a:lnTo>
                  <a:pt x="4366260" y="1353311"/>
                </a:lnTo>
                <a:lnTo>
                  <a:pt x="4411721" y="1348730"/>
                </a:lnTo>
                <a:lnTo>
                  <a:pt x="4454062" y="1335589"/>
                </a:lnTo>
                <a:lnTo>
                  <a:pt x="4492376" y="1314796"/>
                </a:lnTo>
                <a:lnTo>
                  <a:pt x="4525756" y="1287256"/>
                </a:lnTo>
                <a:lnTo>
                  <a:pt x="4553296" y="1253876"/>
                </a:lnTo>
                <a:lnTo>
                  <a:pt x="4574089" y="1215562"/>
                </a:lnTo>
                <a:lnTo>
                  <a:pt x="4587230" y="1173221"/>
                </a:lnTo>
                <a:lnTo>
                  <a:pt x="4591812" y="1127759"/>
                </a:lnTo>
                <a:lnTo>
                  <a:pt x="4591812" y="225551"/>
                </a:lnTo>
                <a:lnTo>
                  <a:pt x="4587230" y="180090"/>
                </a:lnTo>
                <a:lnTo>
                  <a:pt x="4574089" y="137749"/>
                </a:lnTo>
                <a:lnTo>
                  <a:pt x="4553296" y="99435"/>
                </a:lnTo>
                <a:lnTo>
                  <a:pt x="4525756" y="66055"/>
                </a:lnTo>
                <a:lnTo>
                  <a:pt x="4492376" y="38515"/>
                </a:lnTo>
                <a:lnTo>
                  <a:pt x="4454062" y="17722"/>
                </a:lnTo>
                <a:lnTo>
                  <a:pt x="4411721" y="4581"/>
                </a:lnTo>
                <a:lnTo>
                  <a:pt x="436626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6605270" y="3924300"/>
            <a:ext cx="4592320" cy="1353820"/>
          </a:xfrm>
          <a:custGeom>
            <a:avLst/>
            <a:gdLst/>
            <a:ahLst/>
            <a:cxnLst/>
            <a:rect l="l" t="t" r="r" b="b"/>
            <a:pathLst>
              <a:path w="4592320" h="1353820">
                <a:moveTo>
                  <a:pt x="0" y="225551"/>
                </a:moveTo>
                <a:lnTo>
                  <a:pt x="4581" y="180090"/>
                </a:lnTo>
                <a:lnTo>
                  <a:pt x="17722" y="137749"/>
                </a:lnTo>
                <a:lnTo>
                  <a:pt x="38515" y="99435"/>
                </a:lnTo>
                <a:lnTo>
                  <a:pt x="66055" y="66055"/>
                </a:lnTo>
                <a:lnTo>
                  <a:pt x="99435" y="38515"/>
                </a:lnTo>
                <a:lnTo>
                  <a:pt x="137749" y="17722"/>
                </a:lnTo>
                <a:lnTo>
                  <a:pt x="180090" y="4581"/>
                </a:lnTo>
                <a:lnTo>
                  <a:pt x="225551" y="0"/>
                </a:lnTo>
                <a:lnTo>
                  <a:pt x="4366260" y="0"/>
                </a:lnTo>
                <a:lnTo>
                  <a:pt x="4411721" y="4581"/>
                </a:lnTo>
                <a:lnTo>
                  <a:pt x="4454062" y="17722"/>
                </a:lnTo>
                <a:lnTo>
                  <a:pt x="4492376" y="38515"/>
                </a:lnTo>
                <a:lnTo>
                  <a:pt x="4525756" y="66055"/>
                </a:lnTo>
                <a:lnTo>
                  <a:pt x="4553296" y="99435"/>
                </a:lnTo>
                <a:lnTo>
                  <a:pt x="4574089" y="137749"/>
                </a:lnTo>
                <a:lnTo>
                  <a:pt x="4587230" y="180090"/>
                </a:lnTo>
                <a:lnTo>
                  <a:pt x="4591812" y="225551"/>
                </a:lnTo>
                <a:lnTo>
                  <a:pt x="4591812" y="1127759"/>
                </a:lnTo>
                <a:lnTo>
                  <a:pt x="4587230" y="1173221"/>
                </a:lnTo>
                <a:lnTo>
                  <a:pt x="4574089" y="1215562"/>
                </a:lnTo>
                <a:lnTo>
                  <a:pt x="4553296" y="1253876"/>
                </a:lnTo>
                <a:lnTo>
                  <a:pt x="4525756" y="1287256"/>
                </a:lnTo>
                <a:lnTo>
                  <a:pt x="4492376" y="1314796"/>
                </a:lnTo>
                <a:lnTo>
                  <a:pt x="4454062" y="1335589"/>
                </a:lnTo>
                <a:lnTo>
                  <a:pt x="4411721" y="1348730"/>
                </a:lnTo>
                <a:lnTo>
                  <a:pt x="4366260" y="1353311"/>
                </a:lnTo>
                <a:lnTo>
                  <a:pt x="225551" y="1353311"/>
                </a:lnTo>
                <a:lnTo>
                  <a:pt x="180090" y="1348730"/>
                </a:lnTo>
                <a:lnTo>
                  <a:pt x="137749" y="1335589"/>
                </a:lnTo>
                <a:lnTo>
                  <a:pt x="99435" y="1314796"/>
                </a:lnTo>
                <a:lnTo>
                  <a:pt x="66055" y="1287256"/>
                </a:lnTo>
                <a:lnTo>
                  <a:pt x="38515" y="1253876"/>
                </a:lnTo>
                <a:lnTo>
                  <a:pt x="17722" y="1215562"/>
                </a:lnTo>
                <a:lnTo>
                  <a:pt x="4581" y="1173221"/>
                </a:lnTo>
                <a:lnTo>
                  <a:pt x="0" y="1127759"/>
                </a:lnTo>
                <a:lnTo>
                  <a:pt x="0" y="225551"/>
                </a:lnTo>
                <a:close/>
              </a:path>
            </a:pathLst>
          </a:custGeom>
          <a:ln w="28956">
            <a:solidFill>
              <a:srgbClr val="30859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6851395" y="3854551"/>
            <a:ext cx="4094479" cy="14100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3175" algn="ctr">
              <a:lnSpc>
                <a:spcPct val="150000"/>
              </a:lnSpc>
              <a:spcBef>
                <a:spcPts val="95"/>
              </a:spcBef>
            </a:pPr>
            <a:r>
              <a:rPr sz="2000" b="1" dirty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《</a:t>
            </a:r>
            <a:r>
              <a:rPr sz="2000" b="1" dirty="0" err="1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新一代人工智能发展</a:t>
            </a:r>
            <a:r>
              <a:rPr sz="2000" b="1" spc="-15" dirty="0" err="1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规</a:t>
            </a:r>
            <a:r>
              <a:rPr sz="2000" b="1" dirty="0" err="1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划</a:t>
            </a:r>
            <a:r>
              <a:rPr sz="2000" b="1" dirty="0" smtClean="0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》</a:t>
            </a:r>
            <a:endParaRPr lang="en-US" sz="2000" b="1" dirty="0" smtClean="0">
              <a:solidFill>
                <a:srgbClr val="C00000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marR="5080" indent="-3175" algn="ctr">
              <a:lnSpc>
                <a:spcPct val="150000"/>
              </a:lnSpc>
              <a:spcBef>
                <a:spcPts val="95"/>
              </a:spcBef>
            </a:pPr>
            <a:r>
              <a:rPr sz="2000" b="1" spc="-15" dirty="0" err="1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强调</a:t>
            </a:r>
            <a:r>
              <a:rPr sz="2000" b="1" spc="-15" dirty="0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2000" b="1" dirty="0" err="1">
                <a:latin typeface="微软雅黑" panose="020B0503020204020204" pitchFamily="34" charset="-122"/>
                <a:cs typeface="微软雅黑" panose="020B0503020204020204" pitchFamily="34" charset="-122"/>
              </a:rPr>
              <a:t>利用智能技术构建新型</a:t>
            </a:r>
            <a:r>
              <a:rPr sz="2000" b="1" spc="-15" dirty="0" err="1">
                <a:latin typeface="微软雅黑" panose="020B0503020204020204" pitchFamily="34" charset="-122"/>
                <a:cs typeface="微软雅黑" panose="020B0503020204020204" pitchFamily="34" charset="-122"/>
              </a:rPr>
              <a:t>教</a:t>
            </a:r>
            <a:r>
              <a:rPr sz="2000" b="1" dirty="0" err="1">
                <a:latin typeface="微软雅黑" panose="020B0503020204020204" pitchFamily="34" charset="-122"/>
                <a:cs typeface="微软雅黑" panose="020B0503020204020204" pitchFamily="34" charset="-122"/>
              </a:rPr>
              <a:t>育体</a:t>
            </a:r>
            <a:r>
              <a:rPr sz="2000" b="1" spc="-15" dirty="0" err="1">
                <a:latin typeface="微软雅黑" panose="020B0503020204020204" pitchFamily="34" charset="-122"/>
                <a:cs typeface="微软雅黑" panose="020B0503020204020204" pitchFamily="34" charset="-122"/>
              </a:rPr>
              <a:t>系</a:t>
            </a:r>
            <a:r>
              <a:rPr sz="2000" b="1" dirty="0" err="1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2000" b="1" dirty="0" err="1" smtClean="0">
                <a:latin typeface="微软雅黑" panose="020B0503020204020204" pitchFamily="34" charset="-122"/>
                <a:cs typeface="微软雅黑" panose="020B0503020204020204" pitchFamily="34" charset="-122"/>
              </a:rPr>
              <a:t>推动智能教育</a:t>
            </a:r>
            <a:endParaRPr sz="2000" b="1" dirty="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object 19"/>
          <p:cNvSpPr txBox="1"/>
          <p:nvPr/>
        </p:nvSpPr>
        <p:spPr>
          <a:xfrm>
            <a:off x="1752600" y="1366393"/>
            <a:ext cx="9600614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教育现代化核心理念是信息技术与</a:t>
            </a:r>
            <a:r>
              <a:rPr sz="28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教</a:t>
            </a:r>
            <a:r>
              <a:rPr sz="28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育教</a:t>
            </a:r>
            <a:r>
              <a:rPr sz="28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学</a:t>
            </a:r>
            <a:r>
              <a:rPr sz="28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的深</a:t>
            </a:r>
            <a:r>
              <a:rPr sz="28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度</a:t>
            </a:r>
            <a:r>
              <a:rPr sz="28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融合</a:t>
            </a:r>
          </a:p>
        </p:txBody>
      </p:sp>
      <p:sp>
        <p:nvSpPr>
          <p:cNvPr id="21" name="object 20"/>
          <p:cNvSpPr txBox="1"/>
          <p:nvPr/>
        </p:nvSpPr>
        <p:spPr>
          <a:xfrm>
            <a:off x="2233295" y="6045835"/>
            <a:ext cx="8242300" cy="32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人工智能等新技术打造的</a:t>
            </a:r>
            <a:r>
              <a:rPr sz="2000" b="1" spc="-3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“智能教育”是教育现代</a:t>
            </a:r>
            <a:r>
              <a:rPr sz="2000" b="1" spc="-1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化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的重</a:t>
            </a:r>
            <a:r>
              <a:rPr sz="2000" b="1" spc="-1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要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战略</a:t>
            </a:r>
            <a:r>
              <a:rPr sz="2000" b="1" spc="-1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方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向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9376" y="394948"/>
            <a:ext cx="10944192" cy="649287"/>
          </a:xfrm>
        </p:spPr>
        <p:txBody>
          <a:bodyPr/>
          <a:lstStyle/>
          <a:p>
            <a:r>
              <a:rPr lang="en-US" altLang="zh-CN" sz="3200" spc="-5" dirty="0" smtClean="0"/>
              <a:t>1.  </a:t>
            </a:r>
            <a:r>
              <a:rPr lang="zh-CN" altLang="en-US" sz="3200" spc="-5" dirty="0" smtClean="0"/>
              <a:t>智能</a:t>
            </a:r>
            <a:r>
              <a:rPr lang="zh-CN" altLang="en-US" sz="3200" spc="-5" dirty="0"/>
              <a:t>教育是教育现代化重要战略方向</a:t>
            </a:r>
            <a:r>
              <a:rPr lang="zh-CN" altLang="en-US" sz="3200" spc="-5" dirty="0">
                <a:solidFill>
                  <a:srgbClr val="C00000"/>
                </a:solidFill>
              </a:rPr>
              <a:t/>
            </a:r>
            <a:br>
              <a:rPr lang="zh-CN" altLang="en-US" sz="3200" spc="-5" dirty="0">
                <a:solidFill>
                  <a:srgbClr val="C00000"/>
                </a:solidFill>
              </a:rPr>
            </a:b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022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723900" y="1275715"/>
            <a:ext cx="1088580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400" b="1" spc="-5" dirty="0" smtClean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sz="2400" b="1" spc="-5" dirty="0" smtClean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sz="24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关键技术与其他新技术相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结</a:t>
            </a:r>
            <a:r>
              <a:rPr sz="24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合，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打</a:t>
            </a:r>
            <a:r>
              <a:rPr sz="24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造智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能</a:t>
            </a:r>
            <a:r>
              <a:rPr sz="24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教育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多</a:t>
            </a:r>
            <a:r>
              <a:rPr sz="24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个应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用</a:t>
            </a:r>
            <a:r>
              <a:rPr sz="24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场景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24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服务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教</a:t>
            </a:r>
            <a:r>
              <a:rPr sz="24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育信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息</a:t>
            </a:r>
            <a:r>
              <a:rPr sz="24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化主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战</a:t>
            </a:r>
            <a:r>
              <a:rPr sz="24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场</a:t>
            </a:r>
          </a:p>
        </p:txBody>
      </p:sp>
      <p:sp>
        <p:nvSpPr>
          <p:cNvPr id="4" name="object 3"/>
          <p:cNvSpPr/>
          <p:nvPr/>
        </p:nvSpPr>
        <p:spPr>
          <a:xfrm>
            <a:off x="5800344" y="3677411"/>
            <a:ext cx="737870" cy="840105"/>
          </a:xfrm>
          <a:custGeom>
            <a:avLst/>
            <a:gdLst/>
            <a:ahLst/>
            <a:cxnLst/>
            <a:rect l="l" t="t" r="r" b="b"/>
            <a:pathLst>
              <a:path w="737870" h="840104">
                <a:moveTo>
                  <a:pt x="22986" y="209931"/>
                </a:moveTo>
                <a:lnTo>
                  <a:pt x="0" y="209931"/>
                </a:lnTo>
                <a:lnTo>
                  <a:pt x="0" y="629793"/>
                </a:lnTo>
                <a:lnTo>
                  <a:pt x="22986" y="629793"/>
                </a:lnTo>
                <a:lnTo>
                  <a:pt x="22986" y="209931"/>
                </a:lnTo>
                <a:close/>
              </a:path>
              <a:path w="737870" h="840104">
                <a:moveTo>
                  <a:pt x="92201" y="209931"/>
                </a:moveTo>
                <a:lnTo>
                  <a:pt x="46100" y="209931"/>
                </a:lnTo>
                <a:lnTo>
                  <a:pt x="46100" y="629793"/>
                </a:lnTo>
                <a:lnTo>
                  <a:pt x="92201" y="629793"/>
                </a:lnTo>
                <a:lnTo>
                  <a:pt x="92201" y="209931"/>
                </a:lnTo>
                <a:close/>
              </a:path>
              <a:path w="737870" h="840104">
                <a:moveTo>
                  <a:pt x="368807" y="0"/>
                </a:moveTo>
                <a:lnTo>
                  <a:pt x="368807" y="209931"/>
                </a:lnTo>
                <a:lnTo>
                  <a:pt x="115188" y="209931"/>
                </a:lnTo>
                <a:lnTo>
                  <a:pt x="115188" y="629793"/>
                </a:lnTo>
                <a:lnTo>
                  <a:pt x="368807" y="629793"/>
                </a:lnTo>
                <a:lnTo>
                  <a:pt x="368807" y="839724"/>
                </a:lnTo>
                <a:lnTo>
                  <a:pt x="737615" y="419862"/>
                </a:lnTo>
                <a:lnTo>
                  <a:pt x="368807" y="0"/>
                </a:lnTo>
                <a:close/>
              </a:path>
            </a:pathLst>
          </a:custGeom>
          <a:solidFill>
            <a:srgbClr val="1194D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5811837" y="3881246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0"/>
                </a:moveTo>
                <a:lnTo>
                  <a:pt x="0" y="432053"/>
                </a:lnTo>
              </a:path>
            </a:pathLst>
          </a:custGeom>
          <a:ln w="35178">
            <a:solidFill>
              <a:srgbClr val="225F2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" name="object 5"/>
          <p:cNvSpPr/>
          <p:nvPr/>
        </p:nvSpPr>
        <p:spPr>
          <a:xfrm>
            <a:off x="5846445" y="3887342"/>
            <a:ext cx="46355" cy="420370"/>
          </a:xfrm>
          <a:custGeom>
            <a:avLst/>
            <a:gdLst/>
            <a:ahLst/>
            <a:cxnLst/>
            <a:rect l="l" t="t" r="r" b="b"/>
            <a:pathLst>
              <a:path w="46354" h="420370">
                <a:moveTo>
                  <a:pt x="0" y="0"/>
                </a:moveTo>
                <a:lnTo>
                  <a:pt x="46100" y="0"/>
                </a:lnTo>
                <a:lnTo>
                  <a:pt x="46100" y="419861"/>
                </a:lnTo>
                <a:lnTo>
                  <a:pt x="0" y="419861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225F2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6"/>
          <p:cNvSpPr/>
          <p:nvPr/>
        </p:nvSpPr>
        <p:spPr>
          <a:xfrm>
            <a:off x="5915533" y="3677411"/>
            <a:ext cx="622935" cy="840105"/>
          </a:xfrm>
          <a:custGeom>
            <a:avLst/>
            <a:gdLst/>
            <a:ahLst/>
            <a:cxnLst/>
            <a:rect l="l" t="t" r="r" b="b"/>
            <a:pathLst>
              <a:path w="622934" h="840104">
                <a:moveTo>
                  <a:pt x="0" y="209931"/>
                </a:moveTo>
                <a:lnTo>
                  <a:pt x="253618" y="209931"/>
                </a:lnTo>
                <a:lnTo>
                  <a:pt x="253618" y="0"/>
                </a:lnTo>
                <a:lnTo>
                  <a:pt x="622426" y="419862"/>
                </a:lnTo>
                <a:lnTo>
                  <a:pt x="253618" y="839724"/>
                </a:lnTo>
                <a:lnTo>
                  <a:pt x="253618" y="629793"/>
                </a:lnTo>
                <a:lnTo>
                  <a:pt x="0" y="629793"/>
                </a:lnTo>
                <a:lnTo>
                  <a:pt x="0" y="209931"/>
                </a:lnTo>
                <a:close/>
              </a:path>
            </a:pathLst>
          </a:custGeom>
          <a:ln w="12192">
            <a:solidFill>
              <a:srgbClr val="225F2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" name="object 7"/>
          <p:cNvSpPr/>
          <p:nvPr/>
        </p:nvSpPr>
        <p:spPr>
          <a:xfrm>
            <a:off x="6670547" y="2157983"/>
            <a:ext cx="4722876" cy="4338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8709152" y="3975861"/>
            <a:ext cx="635000" cy="903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 教育</a:t>
            </a:r>
          </a:p>
        </p:txBody>
      </p:sp>
      <p:sp>
        <p:nvSpPr>
          <p:cNvPr id="10" name="object 9"/>
          <p:cNvSpPr/>
          <p:nvPr/>
        </p:nvSpPr>
        <p:spPr>
          <a:xfrm>
            <a:off x="8060435" y="2436901"/>
            <a:ext cx="1970531" cy="702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8885046" y="2563114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教</a:t>
            </a:r>
          </a:p>
        </p:txBody>
      </p:sp>
      <p:sp>
        <p:nvSpPr>
          <p:cNvPr id="12" name="object 11"/>
          <p:cNvSpPr/>
          <p:nvPr/>
        </p:nvSpPr>
        <p:spPr>
          <a:xfrm>
            <a:off x="9752076" y="3646906"/>
            <a:ext cx="1970531" cy="7041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10575797" y="3774135"/>
            <a:ext cx="3308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考</a:t>
            </a:r>
          </a:p>
        </p:txBody>
      </p:sp>
      <p:sp>
        <p:nvSpPr>
          <p:cNvPr id="14" name="object 13"/>
          <p:cNvSpPr/>
          <p:nvPr/>
        </p:nvSpPr>
        <p:spPr>
          <a:xfrm>
            <a:off x="9102852" y="5530596"/>
            <a:ext cx="1970531" cy="702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" name="object 14"/>
          <p:cNvSpPr txBox="1"/>
          <p:nvPr/>
        </p:nvSpPr>
        <p:spPr>
          <a:xfrm>
            <a:off x="9927081" y="5657494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评</a:t>
            </a:r>
          </a:p>
        </p:txBody>
      </p:sp>
      <p:sp>
        <p:nvSpPr>
          <p:cNvPr id="16" name="object 15"/>
          <p:cNvSpPr/>
          <p:nvPr/>
        </p:nvSpPr>
        <p:spPr>
          <a:xfrm>
            <a:off x="6996683" y="5475732"/>
            <a:ext cx="1970531" cy="7041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7820659" y="5602630"/>
            <a:ext cx="3308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管</a:t>
            </a:r>
          </a:p>
        </p:txBody>
      </p:sp>
      <p:sp>
        <p:nvSpPr>
          <p:cNvPr id="18" name="object 17"/>
          <p:cNvSpPr/>
          <p:nvPr/>
        </p:nvSpPr>
        <p:spPr>
          <a:xfrm>
            <a:off x="6329171" y="3523513"/>
            <a:ext cx="1970531" cy="702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7152513" y="3649421"/>
            <a:ext cx="3308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学</a:t>
            </a:r>
          </a:p>
        </p:txBody>
      </p:sp>
      <p:sp>
        <p:nvSpPr>
          <p:cNvPr id="20" name="object 19"/>
          <p:cNvSpPr/>
          <p:nvPr/>
        </p:nvSpPr>
        <p:spPr>
          <a:xfrm>
            <a:off x="1367789" y="2882645"/>
            <a:ext cx="2842260" cy="2397760"/>
          </a:xfrm>
          <a:custGeom>
            <a:avLst/>
            <a:gdLst/>
            <a:ahLst/>
            <a:cxnLst/>
            <a:rect l="l" t="t" r="r" b="b"/>
            <a:pathLst>
              <a:path w="2842260" h="2397760">
                <a:moveTo>
                  <a:pt x="0" y="1198626"/>
                </a:moveTo>
                <a:lnTo>
                  <a:pt x="937" y="1154687"/>
                </a:lnTo>
                <a:lnTo>
                  <a:pt x="3727" y="1111147"/>
                </a:lnTo>
                <a:lnTo>
                  <a:pt x="8339" y="1068032"/>
                </a:lnTo>
                <a:lnTo>
                  <a:pt x="14739" y="1025370"/>
                </a:lnTo>
                <a:lnTo>
                  <a:pt x="22896" y="983186"/>
                </a:lnTo>
                <a:lnTo>
                  <a:pt x="32778" y="941510"/>
                </a:lnTo>
                <a:lnTo>
                  <a:pt x="44352" y="900367"/>
                </a:lnTo>
                <a:lnTo>
                  <a:pt x="57587" y="859784"/>
                </a:lnTo>
                <a:lnTo>
                  <a:pt x="72450" y="819790"/>
                </a:lnTo>
                <a:lnTo>
                  <a:pt x="88910" y="780410"/>
                </a:lnTo>
                <a:lnTo>
                  <a:pt x="106934" y="741672"/>
                </a:lnTo>
                <a:lnTo>
                  <a:pt x="126489" y="703603"/>
                </a:lnTo>
                <a:lnTo>
                  <a:pt x="147545" y="666231"/>
                </a:lnTo>
                <a:lnTo>
                  <a:pt x="170068" y="629581"/>
                </a:lnTo>
                <a:lnTo>
                  <a:pt x="194027" y="593682"/>
                </a:lnTo>
                <a:lnTo>
                  <a:pt x="219390" y="558561"/>
                </a:lnTo>
                <a:lnTo>
                  <a:pt x="246124" y="524243"/>
                </a:lnTo>
                <a:lnTo>
                  <a:pt x="274198" y="490758"/>
                </a:lnTo>
                <a:lnTo>
                  <a:pt x="303578" y="458131"/>
                </a:lnTo>
                <a:lnTo>
                  <a:pt x="334234" y="426390"/>
                </a:lnTo>
                <a:lnTo>
                  <a:pt x="366133" y="395562"/>
                </a:lnTo>
                <a:lnTo>
                  <a:pt x="399243" y="365674"/>
                </a:lnTo>
                <a:lnTo>
                  <a:pt x="433532" y="336753"/>
                </a:lnTo>
                <a:lnTo>
                  <a:pt x="468967" y="308826"/>
                </a:lnTo>
                <a:lnTo>
                  <a:pt x="505517" y="281921"/>
                </a:lnTo>
                <a:lnTo>
                  <a:pt x="543149" y="256063"/>
                </a:lnTo>
                <a:lnTo>
                  <a:pt x="581832" y="231282"/>
                </a:lnTo>
                <a:lnTo>
                  <a:pt x="621533" y="207603"/>
                </a:lnTo>
                <a:lnTo>
                  <a:pt x="662220" y="185053"/>
                </a:lnTo>
                <a:lnTo>
                  <a:pt x="703862" y="163660"/>
                </a:lnTo>
                <a:lnTo>
                  <a:pt x="746425" y="143451"/>
                </a:lnTo>
                <a:lnTo>
                  <a:pt x="789878" y="124453"/>
                </a:lnTo>
                <a:lnTo>
                  <a:pt x="834189" y="106693"/>
                </a:lnTo>
                <a:lnTo>
                  <a:pt x="879325" y="90198"/>
                </a:lnTo>
                <a:lnTo>
                  <a:pt x="925255" y="74995"/>
                </a:lnTo>
                <a:lnTo>
                  <a:pt x="971946" y="61112"/>
                </a:lnTo>
                <a:lnTo>
                  <a:pt x="1019366" y="48575"/>
                </a:lnTo>
                <a:lnTo>
                  <a:pt x="1067484" y="37411"/>
                </a:lnTo>
                <a:lnTo>
                  <a:pt x="1116266" y="27648"/>
                </a:lnTo>
                <a:lnTo>
                  <a:pt x="1165682" y="19313"/>
                </a:lnTo>
                <a:lnTo>
                  <a:pt x="1215698" y="12432"/>
                </a:lnTo>
                <a:lnTo>
                  <a:pt x="1266283" y="7034"/>
                </a:lnTo>
                <a:lnTo>
                  <a:pt x="1317405" y="3144"/>
                </a:lnTo>
                <a:lnTo>
                  <a:pt x="1369031" y="790"/>
                </a:lnTo>
                <a:lnTo>
                  <a:pt x="1421130" y="0"/>
                </a:lnTo>
                <a:lnTo>
                  <a:pt x="1473228" y="790"/>
                </a:lnTo>
                <a:lnTo>
                  <a:pt x="1524854" y="3144"/>
                </a:lnTo>
                <a:lnTo>
                  <a:pt x="1575976" y="7034"/>
                </a:lnTo>
                <a:lnTo>
                  <a:pt x="1626561" y="12432"/>
                </a:lnTo>
                <a:lnTo>
                  <a:pt x="1676577" y="19313"/>
                </a:lnTo>
                <a:lnTo>
                  <a:pt x="1725993" y="27648"/>
                </a:lnTo>
                <a:lnTo>
                  <a:pt x="1774775" y="37411"/>
                </a:lnTo>
                <a:lnTo>
                  <a:pt x="1822893" y="48575"/>
                </a:lnTo>
                <a:lnTo>
                  <a:pt x="1870313" y="61112"/>
                </a:lnTo>
                <a:lnTo>
                  <a:pt x="1917004" y="74995"/>
                </a:lnTo>
                <a:lnTo>
                  <a:pt x="1962934" y="90198"/>
                </a:lnTo>
                <a:lnTo>
                  <a:pt x="2008070" y="106693"/>
                </a:lnTo>
                <a:lnTo>
                  <a:pt x="2052381" y="124453"/>
                </a:lnTo>
                <a:lnTo>
                  <a:pt x="2095834" y="143451"/>
                </a:lnTo>
                <a:lnTo>
                  <a:pt x="2138397" y="163660"/>
                </a:lnTo>
                <a:lnTo>
                  <a:pt x="2180039" y="185053"/>
                </a:lnTo>
                <a:lnTo>
                  <a:pt x="2220726" y="207603"/>
                </a:lnTo>
                <a:lnTo>
                  <a:pt x="2260427" y="231282"/>
                </a:lnTo>
                <a:lnTo>
                  <a:pt x="2299110" y="256063"/>
                </a:lnTo>
                <a:lnTo>
                  <a:pt x="2336742" y="281921"/>
                </a:lnTo>
                <a:lnTo>
                  <a:pt x="2373292" y="308826"/>
                </a:lnTo>
                <a:lnTo>
                  <a:pt x="2408727" y="336753"/>
                </a:lnTo>
                <a:lnTo>
                  <a:pt x="2443016" y="365674"/>
                </a:lnTo>
                <a:lnTo>
                  <a:pt x="2476126" y="395562"/>
                </a:lnTo>
                <a:lnTo>
                  <a:pt x="2508025" y="426390"/>
                </a:lnTo>
                <a:lnTo>
                  <a:pt x="2538681" y="458131"/>
                </a:lnTo>
                <a:lnTo>
                  <a:pt x="2568061" y="490758"/>
                </a:lnTo>
                <a:lnTo>
                  <a:pt x="2596135" y="524243"/>
                </a:lnTo>
                <a:lnTo>
                  <a:pt x="2622869" y="558561"/>
                </a:lnTo>
                <a:lnTo>
                  <a:pt x="2648232" y="593682"/>
                </a:lnTo>
                <a:lnTo>
                  <a:pt x="2672191" y="629581"/>
                </a:lnTo>
                <a:lnTo>
                  <a:pt x="2694714" y="666231"/>
                </a:lnTo>
                <a:lnTo>
                  <a:pt x="2715770" y="703603"/>
                </a:lnTo>
                <a:lnTo>
                  <a:pt x="2735325" y="741672"/>
                </a:lnTo>
                <a:lnTo>
                  <a:pt x="2753349" y="780410"/>
                </a:lnTo>
                <a:lnTo>
                  <a:pt x="2769809" y="819790"/>
                </a:lnTo>
                <a:lnTo>
                  <a:pt x="2784672" y="859784"/>
                </a:lnTo>
                <a:lnTo>
                  <a:pt x="2797907" y="900367"/>
                </a:lnTo>
                <a:lnTo>
                  <a:pt x="2809481" y="941510"/>
                </a:lnTo>
                <a:lnTo>
                  <a:pt x="2819363" y="983186"/>
                </a:lnTo>
                <a:lnTo>
                  <a:pt x="2827520" y="1025370"/>
                </a:lnTo>
                <a:lnTo>
                  <a:pt x="2833920" y="1068032"/>
                </a:lnTo>
                <a:lnTo>
                  <a:pt x="2838532" y="1111147"/>
                </a:lnTo>
                <a:lnTo>
                  <a:pt x="2841322" y="1154687"/>
                </a:lnTo>
                <a:lnTo>
                  <a:pt x="2842260" y="1198626"/>
                </a:lnTo>
                <a:lnTo>
                  <a:pt x="2841322" y="1242564"/>
                </a:lnTo>
                <a:lnTo>
                  <a:pt x="2838532" y="1286104"/>
                </a:lnTo>
                <a:lnTo>
                  <a:pt x="2833920" y="1329219"/>
                </a:lnTo>
                <a:lnTo>
                  <a:pt x="2827520" y="1371881"/>
                </a:lnTo>
                <a:lnTo>
                  <a:pt x="2819363" y="1414065"/>
                </a:lnTo>
                <a:lnTo>
                  <a:pt x="2809481" y="1455741"/>
                </a:lnTo>
                <a:lnTo>
                  <a:pt x="2797907" y="1496884"/>
                </a:lnTo>
                <a:lnTo>
                  <a:pt x="2784672" y="1537467"/>
                </a:lnTo>
                <a:lnTo>
                  <a:pt x="2769809" y="1577461"/>
                </a:lnTo>
                <a:lnTo>
                  <a:pt x="2753349" y="1616841"/>
                </a:lnTo>
                <a:lnTo>
                  <a:pt x="2735325" y="1655579"/>
                </a:lnTo>
                <a:lnTo>
                  <a:pt x="2715770" y="1693648"/>
                </a:lnTo>
                <a:lnTo>
                  <a:pt x="2694714" y="1731020"/>
                </a:lnTo>
                <a:lnTo>
                  <a:pt x="2672191" y="1767670"/>
                </a:lnTo>
                <a:lnTo>
                  <a:pt x="2648232" y="1803569"/>
                </a:lnTo>
                <a:lnTo>
                  <a:pt x="2622869" y="1838690"/>
                </a:lnTo>
                <a:lnTo>
                  <a:pt x="2596135" y="1873008"/>
                </a:lnTo>
                <a:lnTo>
                  <a:pt x="2568061" y="1906493"/>
                </a:lnTo>
                <a:lnTo>
                  <a:pt x="2538681" y="1939120"/>
                </a:lnTo>
                <a:lnTo>
                  <a:pt x="2508025" y="1970861"/>
                </a:lnTo>
                <a:lnTo>
                  <a:pt x="2476126" y="2001689"/>
                </a:lnTo>
                <a:lnTo>
                  <a:pt x="2443016" y="2031577"/>
                </a:lnTo>
                <a:lnTo>
                  <a:pt x="2408727" y="2060498"/>
                </a:lnTo>
                <a:lnTo>
                  <a:pt x="2373292" y="2088425"/>
                </a:lnTo>
                <a:lnTo>
                  <a:pt x="2336742" y="2115330"/>
                </a:lnTo>
                <a:lnTo>
                  <a:pt x="2299110" y="2141188"/>
                </a:lnTo>
                <a:lnTo>
                  <a:pt x="2260427" y="2165969"/>
                </a:lnTo>
                <a:lnTo>
                  <a:pt x="2220726" y="2189648"/>
                </a:lnTo>
                <a:lnTo>
                  <a:pt x="2180039" y="2212198"/>
                </a:lnTo>
                <a:lnTo>
                  <a:pt x="2138397" y="2233591"/>
                </a:lnTo>
                <a:lnTo>
                  <a:pt x="2095834" y="2253800"/>
                </a:lnTo>
                <a:lnTo>
                  <a:pt x="2052381" y="2272798"/>
                </a:lnTo>
                <a:lnTo>
                  <a:pt x="2008070" y="2290558"/>
                </a:lnTo>
                <a:lnTo>
                  <a:pt x="1962934" y="2307053"/>
                </a:lnTo>
                <a:lnTo>
                  <a:pt x="1917004" y="2322256"/>
                </a:lnTo>
                <a:lnTo>
                  <a:pt x="1870313" y="2336139"/>
                </a:lnTo>
                <a:lnTo>
                  <a:pt x="1822893" y="2348676"/>
                </a:lnTo>
                <a:lnTo>
                  <a:pt x="1774775" y="2359840"/>
                </a:lnTo>
                <a:lnTo>
                  <a:pt x="1725993" y="2369603"/>
                </a:lnTo>
                <a:lnTo>
                  <a:pt x="1676577" y="2377938"/>
                </a:lnTo>
                <a:lnTo>
                  <a:pt x="1626561" y="2384819"/>
                </a:lnTo>
                <a:lnTo>
                  <a:pt x="1575976" y="2390217"/>
                </a:lnTo>
                <a:lnTo>
                  <a:pt x="1524854" y="2394107"/>
                </a:lnTo>
                <a:lnTo>
                  <a:pt x="1473228" y="2396461"/>
                </a:lnTo>
                <a:lnTo>
                  <a:pt x="1421130" y="2397252"/>
                </a:lnTo>
                <a:lnTo>
                  <a:pt x="1369031" y="2396461"/>
                </a:lnTo>
                <a:lnTo>
                  <a:pt x="1317405" y="2394107"/>
                </a:lnTo>
                <a:lnTo>
                  <a:pt x="1266283" y="2390217"/>
                </a:lnTo>
                <a:lnTo>
                  <a:pt x="1215698" y="2384819"/>
                </a:lnTo>
                <a:lnTo>
                  <a:pt x="1165682" y="2377938"/>
                </a:lnTo>
                <a:lnTo>
                  <a:pt x="1116266" y="2369603"/>
                </a:lnTo>
                <a:lnTo>
                  <a:pt x="1067484" y="2359840"/>
                </a:lnTo>
                <a:lnTo>
                  <a:pt x="1019366" y="2348676"/>
                </a:lnTo>
                <a:lnTo>
                  <a:pt x="971946" y="2336139"/>
                </a:lnTo>
                <a:lnTo>
                  <a:pt x="925255" y="2322256"/>
                </a:lnTo>
                <a:lnTo>
                  <a:pt x="879325" y="2307053"/>
                </a:lnTo>
                <a:lnTo>
                  <a:pt x="834189" y="2290558"/>
                </a:lnTo>
                <a:lnTo>
                  <a:pt x="789878" y="2272798"/>
                </a:lnTo>
                <a:lnTo>
                  <a:pt x="746425" y="2253800"/>
                </a:lnTo>
                <a:lnTo>
                  <a:pt x="703862" y="2233591"/>
                </a:lnTo>
                <a:lnTo>
                  <a:pt x="662220" y="2212198"/>
                </a:lnTo>
                <a:lnTo>
                  <a:pt x="621533" y="2189648"/>
                </a:lnTo>
                <a:lnTo>
                  <a:pt x="581832" y="2165969"/>
                </a:lnTo>
                <a:lnTo>
                  <a:pt x="543149" y="2141188"/>
                </a:lnTo>
                <a:lnTo>
                  <a:pt x="505517" y="2115330"/>
                </a:lnTo>
                <a:lnTo>
                  <a:pt x="468967" y="2088425"/>
                </a:lnTo>
                <a:lnTo>
                  <a:pt x="433532" y="2060498"/>
                </a:lnTo>
                <a:lnTo>
                  <a:pt x="399243" y="2031577"/>
                </a:lnTo>
                <a:lnTo>
                  <a:pt x="366133" y="2001689"/>
                </a:lnTo>
                <a:lnTo>
                  <a:pt x="334234" y="1970861"/>
                </a:lnTo>
                <a:lnTo>
                  <a:pt x="303578" y="1939120"/>
                </a:lnTo>
                <a:lnTo>
                  <a:pt x="274198" y="1906493"/>
                </a:lnTo>
                <a:lnTo>
                  <a:pt x="246124" y="1873008"/>
                </a:lnTo>
                <a:lnTo>
                  <a:pt x="219390" y="1838690"/>
                </a:lnTo>
                <a:lnTo>
                  <a:pt x="194027" y="1803569"/>
                </a:lnTo>
                <a:lnTo>
                  <a:pt x="170068" y="1767670"/>
                </a:lnTo>
                <a:lnTo>
                  <a:pt x="147545" y="1731020"/>
                </a:lnTo>
                <a:lnTo>
                  <a:pt x="126489" y="1693648"/>
                </a:lnTo>
                <a:lnTo>
                  <a:pt x="106934" y="1655579"/>
                </a:lnTo>
                <a:lnTo>
                  <a:pt x="88910" y="1616841"/>
                </a:lnTo>
                <a:lnTo>
                  <a:pt x="72450" y="1577461"/>
                </a:lnTo>
                <a:lnTo>
                  <a:pt x="57587" y="1537467"/>
                </a:lnTo>
                <a:lnTo>
                  <a:pt x="44352" y="1496884"/>
                </a:lnTo>
                <a:lnTo>
                  <a:pt x="32778" y="1455741"/>
                </a:lnTo>
                <a:lnTo>
                  <a:pt x="22896" y="1414065"/>
                </a:lnTo>
                <a:lnTo>
                  <a:pt x="14739" y="1371881"/>
                </a:lnTo>
                <a:lnTo>
                  <a:pt x="8339" y="1329219"/>
                </a:lnTo>
                <a:lnTo>
                  <a:pt x="3727" y="1286104"/>
                </a:lnTo>
                <a:lnTo>
                  <a:pt x="937" y="1242564"/>
                </a:lnTo>
                <a:lnTo>
                  <a:pt x="0" y="1198626"/>
                </a:lnTo>
                <a:close/>
              </a:path>
            </a:pathLst>
          </a:custGeom>
          <a:ln w="3810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4451603" y="4044696"/>
            <a:ext cx="734568" cy="4114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2" name="object 21"/>
          <p:cNvSpPr txBox="1"/>
          <p:nvPr/>
        </p:nvSpPr>
        <p:spPr>
          <a:xfrm>
            <a:off x="4354195" y="3584828"/>
            <a:ext cx="90170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2880" marR="5080" indent="-170815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知识图谱&amp; 大数据</a:t>
            </a:r>
          </a:p>
        </p:txBody>
      </p:sp>
      <p:sp>
        <p:nvSpPr>
          <p:cNvPr id="23" name="object 22"/>
          <p:cNvSpPr/>
          <p:nvPr/>
        </p:nvSpPr>
        <p:spPr>
          <a:xfrm>
            <a:off x="3742944" y="5245608"/>
            <a:ext cx="783336" cy="438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4" name="object 23"/>
          <p:cNvSpPr txBox="1"/>
          <p:nvPr/>
        </p:nvSpPr>
        <p:spPr>
          <a:xfrm>
            <a:off x="3865879" y="4904613"/>
            <a:ext cx="6216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V</a:t>
            </a:r>
            <a:r>
              <a:rPr sz="1400" b="1" spc="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R</a:t>
            </a:r>
            <a:r>
              <a:rPr sz="1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/AR</a:t>
            </a:r>
          </a:p>
        </p:txBody>
      </p:sp>
      <p:sp>
        <p:nvSpPr>
          <p:cNvPr id="25" name="object 24"/>
          <p:cNvSpPr/>
          <p:nvPr/>
        </p:nvSpPr>
        <p:spPr>
          <a:xfrm>
            <a:off x="952500" y="5268467"/>
            <a:ext cx="801624" cy="449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25"/>
          <p:cNvSpPr txBox="1"/>
          <p:nvPr/>
        </p:nvSpPr>
        <p:spPr>
          <a:xfrm>
            <a:off x="903224" y="4949138"/>
            <a:ext cx="9169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计算机视觉</a:t>
            </a:r>
          </a:p>
        </p:txBody>
      </p:sp>
      <p:sp>
        <p:nvSpPr>
          <p:cNvPr id="27" name="object 26"/>
          <p:cNvSpPr/>
          <p:nvPr/>
        </p:nvSpPr>
        <p:spPr>
          <a:xfrm>
            <a:off x="1940051" y="3713988"/>
            <a:ext cx="123443" cy="1234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27"/>
          <p:cNvSpPr/>
          <p:nvPr/>
        </p:nvSpPr>
        <p:spPr>
          <a:xfrm>
            <a:off x="2026920" y="3541776"/>
            <a:ext cx="121919" cy="1234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28"/>
          <p:cNvSpPr/>
          <p:nvPr/>
        </p:nvSpPr>
        <p:spPr>
          <a:xfrm>
            <a:off x="2232660" y="3576828"/>
            <a:ext cx="193547" cy="1920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29"/>
          <p:cNvSpPr/>
          <p:nvPr/>
        </p:nvSpPr>
        <p:spPr>
          <a:xfrm>
            <a:off x="2404872" y="3387852"/>
            <a:ext cx="121919" cy="1219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1" name="object 30"/>
          <p:cNvSpPr/>
          <p:nvPr/>
        </p:nvSpPr>
        <p:spPr>
          <a:xfrm>
            <a:off x="2627376" y="3319271"/>
            <a:ext cx="123443" cy="1219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2" name="object 31"/>
          <p:cNvSpPr/>
          <p:nvPr/>
        </p:nvSpPr>
        <p:spPr>
          <a:xfrm>
            <a:off x="2903220" y="3439667"/>
            <a:ext cx="121919" cy="1219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3" name="object 32"/>
          <p:cNvSpPr/>
          <p:nvPr/>
        </p:nvSpPr>
        <p:spPr>
          <a:xfrm>
            <a:off x="3075432" y="3525011"/>
            <a:ext cx="192023" cy="1935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" name="object 33"/>
          <p:cNvSpPr/>
          <p:nvPr/>
        </p:nvSpPr>
        <p:spPr>
          <a:xfrm>
            <a:off x="3316223" y="3713988"/>
            <a:ext cx="121920" cy="1234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" name="object 34"/>
          <p:cNvSpPr/>
          <p:nvPr/>
        </p:nvSpPr>
        <p:spPr>
          <a:xfrm>
            <a:off x="3418332" y="3902964"/>
            <a:ext cx="123443" cy="1234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" name="object 35"/>
          <p:cNvSpPr/>
          <p:nvPr/>
        </p:nvSpPr>
        <p:spPr>
          <a:xfrm>
            <a:off x="2525267" y="3541776"/>
            <a:ext cx="315595" cy="315595"/>
          </a:xfrm>
          <a:custGeom>
            <a:avLst/>
            <a:gdLst/>
            <a:ahLst/>
            <a:cxnLst/>
            <a:rect l="l" t="t" r="r" b="b"/>
            <a:pathLst>
              <a:path w="315594" h="315595">
                <a:moveTo>
                  <a:pt x="157733" y="0"/>
                </a:moveTo>
                <a:lnTo>
                  <a:pt x="107874" y="8040"/>
                </a:lnTo>
                <a:lnTo>
                  <a:pt x="64574" y="30431"/>
                </a:lnTo>
                <a:lnTo>
                  <a:pt x="30431" y="64574"/>
                </a:lnTo>
                <a:lnTo>
                  <a:pt x="8040" y="107874"/>
                </a:lnTo>
                <a:lnTo>
                  <a:pt x="0" y="157734"/>
                </a:lnTo>
                <a:lnTo>
                  <a:pt x="8040" y="207593"/>
                </a:lnTo>
                <a:lnTo>
                  <a:pt x="30431" y="250893"/>
                </a:lnTo>
                <a:lnTo>
                  <a:pt x="64574" y="285036"/>
                </a:lnTo>
                <a:lnTo>
                  <a:pt x="107874" y="307427"/>
                </a:lnTo>
                <a:lnTo>
                  <a:pt x="157733" y="315468"/>
                </a:lnTo>
                <a:lnTo>
                  <a:pt x="207593" y="307427"/>
                </a:lnTo>
                <a:lnTo>
                  <a:pt x="250893" y="285036"/>
                </a:lnTo>
                <a:lnTo>
                  <a:pt x="285036" y="250893"/>
                </a:lnTo>
                <a:lnTo>
                  <a:pt x="307427" y="207593"/>
                </a:lnTo>
                <a:lnTo>
                  <a:pt x="315468" y="157734"/>
                </a:lnTo>
                <a:lnTo>
                  <a:pt x="307427" y="107874"/>
                </a:lnTo>
                <a:lnTo>
                  <a:pt x="285036" y="64574"/>
                </a:lnTo>
                <a:lnTo>
                  <a:pt x="250893" y="30431"/>
                </a:lnTo>
                <a:lnTo>
                  <a:pt x="207593" y="8040"/>
                </a:lnTo>
                <a:lnTo>
                  <a:pt x="157733" y="0"/>
                </a:lnTo>
                <a:close/>
              </a:path>
            </a:pathLst>
          </a:custGeom>
          <a:solidFill>
            <a:srgbClr val="34833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7" name="object 36"/>
          <p:cNvSpPr/>
          <p:nvPr/>
        </p:nvSpPr>
        <p:spPr>
          <a:xfrm>
            <a:off x="1854707" y="4195571"/>
            <a:ext cx="121919" cy="1219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" name="object 37"/>
          <p:cNvSpPr/>
          <p:nvPr/>
        </p:nvSpPr>
        <p:spPr>
          <a:xfrm>
            <a:off x="1958339" y="4349496"/>
            <a:ext cx="192024" cy="19354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" name="object 38"/>
          <p:cNvSpPr/>
          <p:nvPr/>
        </p:nvSpPr>
        <p:spPr>
          <a:xfrm>
            <a:off x="2215895" y="4488179"/>
            <a:ext cx="280670" cy="280670"/>
          </a:xfrm>
          <a:custGeom>
            <a:avLst/>
            <a:gdLst/>
            <a:ahLst/>
            <a:cxnLst/>
            <a:rect l="l" t="t" r="r" b="b"/>
            <a:pathLst>
              <a:path w="280669" h="280670">
                <a:moveTo>
                  <a:pt x="140208" y="0"/>
                </a:moveTo>
                <a:lnTo>
                  <a:pt x="95877" y="7144"/>
                </a:lnTo>
                <a:lnTo>
                  <a:pt x="57387" y="27041"/>
                </a:lnTo>
                <a:lnTo>
                  <a:pt x="27041" y="57387"/>
                </a:lnTo>
                <a:lnTo>
                  <a:pt x="7144" y="95877"/>
                </a:lnTo>
                <a:lnTo>
                  <a:pt x="0" y="140208"/>
                </a:lnTo>
                <a:lnTo>
                  <a:pt x="7144" y="184538"/>
                </a:lnTo>
                <a:lnTo>
                  <a:pt x="27041" y="223028"/>
                </a:lnTo>
                <a:lnTo>
                  <a:pt x="57387" y="253374"/>
                </a:lnTo>
                <a:lnTo>
                  <a:pt x="95877" y="273271"/>
                </a:lnTo>
                <a:lnTo>
                  <a:pt x="140208" y="280416"/>
                </a:lnTo>
                <a:lnTo>
                  <a:pt x="184538" y="273271"/>
                </a:lnTo>
                <a:lnTo>
                  <a:pt x="223028" y="253374"/>
                </a:lnTo>
                <a:lnTo>
                  <a:pt x="253374" y="223028"/>
                </a:lnTo>
                <a:lnTo>
                  <a:pt x="273271" y="184538"/>
                </a:lnTo>
                <a:lnTo>
                  <a:pt x="280416" y="140208"/>
                </a:lnTo>
                <a:lnTo>
                  <a:pt x="273271" y="95877"/>
                </a:lnTo>
                <a:lnTo>
                  <a:pt x="253374" y="57387"/>
                </a:lnTo>
                <a:lnTo>
                  <a:pt x="223028" y="27041"/>
                </a:lnTo>
                <a:lnTo>
                  <a:pt x="184538" y="7144"/>
                </a:lnTo>
                <a:lnTo>
                  <a:pt x="140208" y="0"/>
                </a:lnTo>
                <a:close/>
              </a:path>
            </a:pathLst>
          </a:custGeom>
          <a:solidFill>
            <a:srgbClr val="34833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0" name="object 39"/>
          <p:cNvSpPr/>
          <p:nvPr/>
        </p:nvSpPr>
        <p:spPr>
          <a:xfrm>
            <a:off x="2577083" y="4710684"/>
            <a:ext cx="121920" cy="1234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1" name="object 40"/>
          <p:cNvSpPr/>
          <p:nvPr/>
        </p:nvSpPr>
        <p:spPr>
          <a:xfrm>
            <a:off x="2816351" y="4727447"/>
            <a:ext cx="123443" cy="1234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2" name="object 41"/>
          <p:cNvSpPr/>
          <p:nvPr/>
        </p:nvSpPr>
        <p:spPr>
          <a:xfrm>
            <a:off x="2645664" y="4488179"/>
            <a:ext cx="192024" cy="19202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3" name="object 42"/>
          <p:cNvSpPr/>
          <p:nvPr/>
        </p:nvSpPr>
        <p:spPr>
          <a:xfrm>
            <a:off x="2971800" y="4453128"/>
            <a:ext cx="280670" cy="280670"/>
          </a:xfrm>
          <a:custGeom>
            <a:avLst/>
            <a:gdLst/>
            <a:ahLst/>
            <a:cxnLst/>
            <a:rect l="l" t="t" r="r" b="b"/>
            <a:pathLst>
              <a:path w="280670" h="280670">
                <a:moveTo>
                  <a:pt x="140207" y="0"/>
                </a:moveTo>
                <a:lnTo>
                  <a:pt x="95877" y="7144"/>
                </a:lnTo>
                <a:lnTo>
                  <a:pt x="57387" y="27041"/>
                </a:lnTo>
                <a:lnTo>
                  <a:pt x="27041" y="57387"/>
                </a:lnTo>
                <a:lnTo>
                  <a:pt x="7144" y="95877"/>
                </a:lnTo>
                <a:lnTo>
                  <a:pt x="0" y="140208"/>
                </a:lnTo>
                <a:lnTo>
                  <a:pt x="7144" y="184538"/>
                </a:lnTo>
                <a:lnTo>
                  <a:pt x="27041" y="223028"/>
                </a:lnTo>
                <a:lnTo>
                  <a:pt x="57387" y="253374"/>
                </a:lnTo>
                <a:lnTo>
                  <a:pt x="95877" y="273271"/>
                </a:lnTo>
                <a:lnTo>
                  <a:pt x="140207" y="280416"/>
                </a:lnTo>
                <a:lnTo>
                  <a:pt x="184538" y="273271"/>
                </a:lnTo>
                <a:lnTo>
                  <a:pt x="223028" y="253374"/>
                </a:lnTo>
                <a:lnTo>
                  <a:pt x="253374" y="223028"/>
                </a:lnTo>
                <a:lnTo>
                  <a:pt x="273271" y="184538"/>
                </a:lnTo>
                <a:lnTo>
                  <a:pt x="280415" y="140208"/>
                </a:lnTo>
                <a:lnTo>
                  <a:pt x="273271" y="95877"/>
                </a:lnTo>
                <a:lnTo>
                  <a:pt x="253374" y="57387"/>
                </a:lnTo>
                <a:lnTo>
                  <a:pt x="223028" y="27041"/>
                </a:lnTo>
                <a:lnTo>
                  <a:pt x="184538" y="7144"/>
                </a:lnTo>
                <a:lnTo>
                  <a:pt x="140207" y="0"/>
                </a:lnTo>
                <a:close/>
              </a:path>
            </a:pathLst>
          </a:custGeom>
          <a:solidFill>
            <a:srgbClr val="34833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4" name="object 43"/>
          <p:cNvSpPr/>
          <p:nvPr/>
        </p:nvSpPr>
        <p:spPr>
          <a:xfrm>
            <a:off x="3349752" y="4384547"/>
            <a:ext cx="193548" cy="1920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5" name="object 44"/>
          <p:cNvSpPr/>
          <p:nvPr/>
        </p:nvSpPr>
        <p:spPr>
          <a:xfrm>
            <a:off x="1735835" y="3486911"/>
            <a:ext cx="1064260" cy="224154"/>
          </a:xfrm>
          <a:custGeom>
            <a:avLst/>
            <a:gdLst/>
            <a:ahLst/>
            <a:cxnLst/>
            <a:rect l="l" t="t" r="r" b="b"/>
            <a:pathLst>
              <a:path w="1064260" h="224154">
                <a:moveTo>
                  <a:pt x="1026413" y="0"/>
                </a:moveTo>
                <a:lnTo>
                  <a:pt x="37337" y="0"/>
                </a:lnTo>
                <a:lnTo>
                  <a:pt x="22824" y="2940"/>
                </a:lnTo>
                <a:lnTo>
                  <a:pt x="10953" y="10953"/>
                </a:lnTo>
                <a:lnTo>
                  <a:pt x="2940" y="22824"/>
                </a:lnTo>
                <a:lnTo>
                  <a:pt x="0" y="37337"/>
                </a:lnTo>
                <a:lnTo>
                  <a:pt x="0" y="186689"/>
                </a:lnTo>
                <a:lnTo>
                  <a:pt x="2940" y="201203"/>
                </a:lnTo>
                <a:lnTo>
                  <a:pt x="10953" y="213074"/>
                </a:lnTo>
                <a:lnTo>
                  <a:pt x="22824" y="221087"/>
                </a:lnTo>
                <a:lnTo>
                  <a:pt x="37337" y="224027"/>
                </a:lnTo>
                <a:lnTo>
                  <a:pt x="1026413" y="224027"/>
                </a:lnTo>
                <a:lnTo>
                  <a:pt x="1040927" y="221087"/>
                </a:lnTo>
                <a:lnTo>
                  <a:pt x="1052798" y="213074"/>
                </a:lnTo>
                <a:lnTo>
                  <a:pt x="1060811" y="201203"/>
                </a:lnTo>
                <a:lnTo>
                  <a:pt x="1063752" y="186689"/>
                </a:lnTo>
                <a:lnTo>
                  <a:pt x="1063752" y="37337"/>
                </a:lnTo>
                <a:lnTo>
                  <a:pt x="1060811" y="22824"/>
                </a:lnTo>
                <a:lnTo>
                  <a:pt x="1052798" y="10953"/>
                </a:lnTo>
                <a:lnTo>
                  <a:pt x="1040927" y="2940"/>
                </a:lnTo>
                <a:lnTo>
                  <a:pt x="1026413" y="0"/>
                </a:lnTo>
                <a:close/>
              </a:path>
            </a:pathLst>
          </a:custGeom>
          <a:solidFill>
            <a:srgbClr val="D9D9D9">
              <a:alpha val="85096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6" name="object 45"/>
          <p:cNvSpPr txBox="1"/>
          <p:nvPr/>
        </p:nvSpPr>
        <p:spPr>
          <a:xfrm>
            <a:off x="1899285" y="3472941"/>
            <a:ext cx="7391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网络切片</a:t>
            </a:r>
          </a:p>
        </p:txBody>
      </p:sp>
      <p:sp>
        <p:nvSpPr>
          <p:cNvPr id="47" name="object 46"/>
          <p:cNvSpPr/>
          <p:nvPr/>
        </p:nvSpPr>
        <p:spPr>
          <a:xfrm>
            <a:off x="2909316" y="3535679"/>
            <a:ext cx="1064260" cy="254635"/>
          </a:xfrm>
          <a:custGeom>
            <a:avLst/>
            <a:gdLst/>
            <a:ahLst/>
            <a:cxnLst/>
            <a:rect l="l" t="t" r="r" b="b"/>
            <a:pathLst>
              <a:path w="1064260" h="254635">
                <a:moveTo>
                  <a:pt x="1021333" y="0"/>
                </a:moveTo>
                <a:lnTo>
                  <a:pt x="42417" y="0"/>
                </a:lnTo>
                <a:lnTo>
                  <a:pt x="25931" y="3341"/>
                </a:lnTo>
                <a:lnTo>
                  <a:pt x="12445" y="12446"/>
                </a:lnTo>
                <a:lnTo>
                  <a:pt x="3341" y="25931"/>
                </a:lnTo>
                <a:lnTo>
                  <a:pt x="0" y="42418"/>
                </a:lnTo>
                <a:lnTo>
                  <a:pt x="0" y="212090"/>
                </a:lnTo>
                <a:lnTo>
                  <a:pt x="3341" y="228576"/>
                </a:lnTo>
                <a:lnTo>
                  <a:pt x="12445" y="242062"/>
                </a:lnTo>
                <a:lnTo>
                  <a:pt x="25931" y="251166"/>
                </a:lnTo>
                <a:lnTo>
                  <a:pt x="42417" y="254508"/>
                </a:lnTo>
                <a:lnTo>
                  <a:pt x="1021333" y="254508"/>
                </a:lnTo>
                <a:lnTo>
                  <a:pt x="1037820" y="251166"/>
                </a:lnTo>
                <a:lnTo>
                  <a:pt x="1051305" y="242062"/>
                </a:lnTo>
                <a:lnTo>
                  <a:pt x="1060410" y="228576"/>
                </a:lnTo>
                <a:lnTo>
                  <a:pt x="1063751" y="212090"/>
                </a:lnTo>
                <a:lnTo>
                  <a:pt x="1063751" y="42418"/>
                </a:lnTo>
                <a:lnTo>
                  <a:pt x="1060410" y="25931"/>
                </a:lnTo>
                <a:lnTo>
                  <a:pt x="1051305" y="12446"/>
                </a:lnTo>
                <a:lnTo>
                  <a:pt x="1037820" y="3341"/>
                </a:lnTo>
                <a:lnTo>
                  <a:pt x="1021333" y="0"/>
                </a:lnTo>
                <a:close/>
              </a:path>
            </a:pathLst>
          </a:custGeom>
          <a:solidFill>
            <a:srgbClr val="D9D9D9">
              <a:alpha val="85096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8" name="object 47"/>
          <p:cNvSpPr txBox="1"/>
          <p:nvPr/>
        </p:nvSpPr>
        <p:spPr>
          <a:xfrm>
            <a:off x="3071241" y="3536950"/>
            <a:ext cx="7391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边缘计算</a:t>
            </a:r>
          </a:p>
        </p:txBody>
      </p:sp>
      <p:sp>
        <p:nvSpPr>
          <p:cNvPr id="49" name="object 48"/>
          <p:cNvSpPr/>
          <p:nvPr/>
        </p:nvSpPr>
        <p:spPr>
          <a:xfrm>
            <a:off x="1659635" y="4195571"/>
            <a:ext cx="1064260" cy="407034"/>
          </a:xfrm>
          <a:custGeom>
            <a:avLst/>
            <a:gdLst/>
            <a:ahLst/>
            <a:cxnLst/>
            <a:rect l="l" t="t" r="r" b="b"/>
            <a:pathLst>
              <a:path w="1064260" h="407035">
                <a:moveTo>
                  <a:pt x="995933" y="0"/>
                </a:moveTo>
                <a:lnTo>
                  <a:pt x="67818" y="0"/>
                </a:lnTo>
                <a:lnTo>
                  <a:pt x="41415" y="5328"/>
                </a:lnTo>
                <a:lnTo>
                  <a:pt x="19859" y="19859"/>
                </a:lnTo>
                <a:lnTo>
                  <a:pt x="5328" y="41415"/>
                </a:lnTo>
                <a:lnTo>
                  <a:pt x="0" y="67817"/>
                </a:lnTo>
                <a:lnTo>
                  <a:pt x="0" y="339089"/>
                </a:lnTo>
                <a:lnTo>
                  <a:pt x="5328" y="365492"/>
                </a:lnTo>
                <a:lnTo>
                  <a:pt x="19859" y="387048"/>
                </a:lnTo>
                <a:lnTo>
                  <a:pt x="41415" y="401579"/>
                </a:lnTo>
                <a:lnTo>
                  <a:pt x="67818" y="406907"/>
                </a:lnTo>
                <a:lnTo>
                  <a:pt x="995933" y="406907"/>
                </a:lnTo>
                <a:lnTo>
                  <a:pt x="1022336" y="401579"/>
                </a:lnTo>
                <a:lnTo>
                  <a:pt x="1043892" y="387048"/>
                </a:lnTo>
                <a:lnTo>
                  <a:pt x="1058423" y="365492"/>
                </a:lnTo>
                <a:lnTo>
                  <a:pt x="1063752" y="339089"/>
                </a:lnTo>
                <a:lnTo>
                  <a:pt x="1063752" y="67817"/>
                </a:lnTo>
                <a:lnTo>
                  <a:pt x="1058423" y="41415"/>
                </a:lnTo>
                <a:lnTo>
                  <a:pt x="1043892" y="19859"/>
                </a:lnTo>
                <a:lnTo>
                  <a:pt x="1022336" y="5328"/>
                </a:lnTo>
                <a:lnTo>
                  <a:pt x="995933" y="0"/>
                </a:lnTo>
                <a:close/>
              </a:path>
            </a:pathLst>
          </a:custGeom>
          <a:solidFill>
            <a:srgbClr val="D9D9D9">
              <a:alpha val="85096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0" name="object 49"/>
          <p:cNvSpPr txBox="1"/>
          <p:nvPr/>
        </p:nvSpPr>
        <p:spPr>
          <a:xfrm>
            <a:off x="1911857" y="4166361"/>
            <a:ext cx="560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大规模</a:t>
            </a:r>
          </a:p>
        </p:txBody>
      </p:sp>
      <p:sp>
        <p:nvSpPr>
          <p:cNvPr id="51" name="object 50"/>
          <p:cNvSpPr txBox="1"/>
          <p:nvPr/>
        </p:nvSpPr>
        <p:spPr>
          <a:xfrm>
            <a:off x="1821942" y="4379417"/>
            <a:ext cx="7391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阵列天线</a:t>
            </a:r>
          </a:p>
        </p:txBody>
      </p:sp>
      <p:sp>
        <p:nvSpPr>
          <p:cNvPr id="52" name="object 51"/>
          <p:cNvSpPr/>
          <p:nvPr/>
        </p:nvSpPr>
        <p:spPr>
          <a:xfrm>
            <a:off x="2817876" y="4422647"/>
            <a:ext cx="1064260" cy="257810"/>
          </a:xfrm>
          <a:custGeom>
            <a:avLst/>
            <a:gdLst/>
            <a:ahLst/>
            <a:cxnLst/>
            <a:rect l="l" t="t" r="r" b="b"/>
            <a:pathLst>
              <a:path w="1064260" h="257810">
                <a:moveTo>
                  <a:pt x="1020826" y="0"/>
                </a:moveTo>
                <a:lnTo>
                  <a:pt x="42925" y="0"/>
                </a:lnTo>
                <a:lnTo>
                  <a:pt x="26199" y="3367"/>
                </a:lnTo>
                <a:lnTo>
                  <a:pt x="12557" y="12557"/>
                </a:lnTo>
                <a:lnTo>
                  <a:pt x="3367" y="26199"/>
                </a:lnTo>
                <a:lnTo>
                  <a:pt x="0" y="42925"/>
                </a:lnTo>
                <a:lnTo>
                  <a:pt x="0" y="214629"/>
                </a:lnTo>
                <a:lnTo>
                  <a:pt x="3367" y="231356"/>
                </a:lnTo>
                <a:lnTo>
                  <a:pt x="12557" y="244998"/>
                </a:lnTo>
                <a:lnTo>
                  <a:pt x="26199" y="254188"/>
                </a:lnTo>
                <a:lnTo>
                  <a:pt x="42925" y="257556"/>
                </a:lnTo>
                <a:lnTo>
                  <a:pt x="1020826" y="257556"/>
                </a:lnTo>
                <a:lnTo>
                  <a:pt x="1037552" y="254188"/>
                </a:lnTo>
                <a:lnTo>
                  <a:pt x="1051194" y="244998"/>
                </a:lnTo>
                <a:lnTo>
                  <a:pt x="1060384" y="231356"/>
                </a:lnTo>
                <a:lnTo>
                  <a:pt x="1063752" y="214629"/>
                </a:lnTo>
                <a:lnTo>
                  <a:pt x="1063752" y="42925"/>
                </a:lnTo>
                <a:lnTo>
                  <a:pt x="1060384" y="26199"/>
                </a:lnTo>
                <a:lnTo>
                  <a:pt x="1051194" y="12557"/>
                </a:lnTo>
                <a:lnTo>
                  <a:pt x="1037552" y="3367"/>
                </a:lnTo>
                <a:lnTo>
                  <a:pt x="1020826" y="0"/>
                </a:lnTo>
                <a:close/>
              </a:path>
            </a:pathLst>
          </a:custGeom>
          <a:solidFill>
            <a:srgbClr val="D9D9D9">
              <a:alpha val="85096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3" name="object 52"/>
          <p:cNvSpPr txBox="1"/>
          <p:nvPr/>
        </p:nvSpPr>
        <p:spPr>
          <a:xfrm>
            <a:off x="2980182" y="4425822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高频通信</a:t>
            </a:r>
          </a:p>
        </p:txBody>
      </p:sp>
      <p:sp>
        <p:nvSpPr>
          <p:cNvPr id="54" name="object 53"/>
          <p:cNvSpPr txBox="1"/>
          <p:nvPr/>
        </p:nvSpPr>
        <p:spPr>
          <a:xfrm>
            <a:off x="3630295" y="2522601"/>
            <a:ext cx="14522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物联网与传感技术</a:t>
            </a:r>
          </a:p>
        </p:txBody>
      </p:sp>
      <p:sp>
        <p:nvSpPr>
          <p:cNvPr id="55" name="object 54"/>
          <p:cNvSpPr/>
          <p:nvPr/>
        </p:nvSpPr>
        <p:spPr>
          <a:xfrm>
            <a:off x="3989832" y="2801111"/>
            <a:ext cx="693420" cy="61874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6" name="object 55"/>
          <p:cNvSpPr txBox="1"/>
          <p:nvPr/>
        </p:nvSpPr>
        <p:spPr>
          <a:xfrm>
            <a:off x="1118412" y="2416810"/>
            <a:ext cx="5607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云计算</a:t>
            </a:r>
          </a:p>
        </p:txBody>
      </p:sp>
      <p:sp>
        <p:nvSpPr>
          <p:cNvPr id="57" name="object 56"/>
          <p:cNvSpPr/>
          <p:nvPr/>
        </p:nvSpPr>
        <p:spPr>
          <a:xfrm>
            <a:off x="1016508" y="2610611"/>
            <a:ext cx="794004" cy="7086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8" name="object 57"/>
          <p:cNvSpPr txBox="1"/>
          <p:nvPr/>
        </p:nvSpPr>
        <p:spPr>
          <a:xfrm>
            <a:off x="543864" y="3522090"/>
            <a:ext cx="7391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人工智能</a:t>
            </a:r>
          </a:p>
        </p:txBody>
      </p:sp>
      <p:sp>
        <p:nvSpPr>
          <p:cNvPr id="59" name="object 58"/>
          <p:cNvSpPr/>
          <p:nvPr/>
        </p:nvSpPr>
        <p:spPr>
          <a:xfrm>
            <a:off x="583691" y="3819144"/>
            <a:ext cx="597408" cy="59740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0" name="object 59"/>
          <p:cNvSpPr txBox="1"/>
          <p:nvPr/>
        </p:nvSpPr>
        <p:spPr>
          <a:xfrm>
            <a:off x="2534792" y="3691254"/>
            <a:ext cx="6070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i="1" spc="-5" dirty="0">
                <a:solidFill>
                  <a:schemeClr val="tx1"/>
                </a:solidFill>
                <a:latin typeface="Calibri" panose="020F0502020204030204"/>
                <a:cs typeface="Calibri" panose="020F0502020204030204"/>
              </a:rPr>
              <a:t>5G</a:t>
            </a:r>
          </a:p>
        </p:txBody>
      </p:sp>
      <p:sp>
        <p:nvSpPr>
          <p:cNvPr id="61" name="object 60"/>
          <p:cNvSpPr txBox="1">
            <a:spLocks noGrp="1"/>
          </p:cNvSpPr>
          <p:nvPr/>
        </p:nvSpPr>
        <p:spPr>
          <a:xfrm>
            <a:off x="719395" y="223094"/>
            <a:ext cx="7927713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200" spc="-5" dirty="0" smtClean="0">
                <a:solidFill>
                  <a:schemeClr val="tx1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en-US" altLang="zh-CN" sz="3200" spc="-5" dirty="0" smtClean="0">
                <a:solidFill>
                  <a:schemeClr val="tx1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rPr>
              <a:t>.  </a:t>
            </a:r>
            <a:r>
              <a:rPr sz="3200" spc="-5" dirty="0" smtClean="0">
                <a:solidFill>
                  <a:schemeClr val="tx1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rPr>
              <a:t>5G</a:t>
            </a:r>
            <a:r>
              <a:rPr sz="3200" spc="-5" dirty="0">
                <a:solidFill>
                  <a:schemeClr val="tx1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rPr>
              <a:t>+新技术推动智能教育发展</a:t>
            </a:r>
          </a:p>
        </p:txBody>
      </p:sp>
    </p:spTree>
    <p:extLst>
      <p:ext uri="{BB962C8B-B14F-4D97-AF65-F5344CB8AC3E}">
        <p14:creationId xmlns:p14="http://schemas.microsoft.com/office/powerpoint/2010/main" val="31419214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543208" y="1427221"/>
            <a:ext cx="10791731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5"/>
              </a:spcBef>
            </a:pP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依靠先进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技术</a:t>
            </a:r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优势，深化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混合所有制改革，打造“新基因、新治理、新运营、新动能、</a:t>
            </a:r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新生态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”的五新</a:t>
            </a:r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联通，</a:t>
            </a:r>
            <a:r>
              <a:rPr sz="2400" b="1" spc="-2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</a:t>
            </a:r>
            <a:r>
              <a:rPr sz="2400" b="1" spc="5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造</a:t>
            </a:r>
            <a:r>
              <a:rPr sz="2400" b="1" spc="-5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“5G+</a:t>
            </a:r>
            <a:r>
              <a:rPr sz="2400" b="1" spc="5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</a:t>
            </a:r>
            <a:r>
              <a:rPr sz="2400" b="1" spc="-15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</a:t>
            </a:r>
            <a:r>
              <a:rPr sz="2400" b="1" spc="5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教育</a:t>
            </a:r>
            <a:r>
              <a:rPr sz="2400" b="1" spc="-15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 b="1" spc="-15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典型</a:t>
            </a:r>
            <a:r>
              <a:rPr sz="2400" b="1" spc="5" dirty="0" err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应用</a:t>
            </a:r>
            <a:endParaRPr sz="2400" b="1" spc="5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object 10"/>
          <p:cNvSpPr txBox="1">
            <a:spLocks noGrp="1"/>
          </p:cNvSpPr>
          <p:nvPr/>
        </p:nvSpPr>
        <p:spPr>
          <a:xfrm>
            <a:off x="742289" y="265556"/>
            <a:ext cx="8018007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200" spc="-10" dirty="0" smtClean="0">
                <a:solidFill>
                  <a:schemeClr val="tx1"/>
                </a:solidFill>
              </a:rPr>
              <a:t>3</a:t>
            </a:r>
            <a:r>
              <a:rPr lang="en-US" altLang="zh-CN" sz="3200" spc="-10" dirty="0" smtClean="0">
                <a:solidFill>
                  <a:schemeClr val="tx1"/>
                </a:solidFill>
              </a:rPr>
              <a:t>. </a:t>
            </a:r>
            <a:r>
              <a:rPr sz="3200" spc="-10" dirty="0" smtClean="0">
                <a:solidFill>
                  <a:schemeClr val="tx1"/>
                </a:solidFill>
              </a:rPr>
              <a:t>“5G</a:t>
            </a:r>
            <a:r>
              <a:rPr sz="3200" spc="-10" dirty="0">
                <a:solidFill>
                  <a:schemeClr val="tx1"/>
                </a:solidFill>
              </a:rPr>
              <a:t>+</a:t>
            </a:r>
            <a:r>
              <a:rPr sz="3200" spc="-5" dirty="0">
                <a:solidFill>
                  <a:schemeClr val="tx1"/>
                </a:solidFill>
              </a:rPr>
              <a:t>智能教育”</a:t>
            </a:r>
            <a:r>
              <a:rPr sz="3200" spc="-20" dirty="0">
                <a:solidFill>
                  <a:schemeClr val="tx1"/>
                </a:solidFill>
              </a:rPr>
              <a:t> </a:t>
            </a:r>
            <a:r>
              <a:rPr lang="zh-CN" altLang="en-US" sz="3200" spc="-20" dirty="0" smtClean="0">
                <a:solidFill>
                  <a:schemeClr val="tx1"/>
                </a:solidFill>
              </a:rPr>
              <a:t>典型</a:t>
            </a:r>
            <a:r>
              <a:rPr sz="3200" spc="-5" dirty="0" err="1" smtClean="0">
                <a:solidFill>
                  <a:schemeClr val="tx1"/>
                </a:solidFill>
              </a:rPr>
              <a:t>应用</a:t>
            </a:r>
            <a:endParaRPr sz="3200" spc="-5" dirty="0">
              <a:solidFill>
                <a:schemeClr val="tx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35360" y="3514903"/>
            <a:ext cx="11428476" cy="2268856"/>
            <a:chOff x="246888" y="1443227"/>
            <a:chExt cx="11428476" cy="2268856"/>
          </a:xfrm>
        </p:grpSpPr>
        <p:sp>
          <p:nvSpPr>
            <p:cNvPr id="4" name="object 3"/>
            <p:cNvSpPr txBox="1"/>
            <p:nvPr/>
          </p:nvSpPr>
          <p:spPr>
            <a:xfrm>
              <a:off x="623417" y="3412363"/>
              <a:ext cx="139700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远程互动教学</a:t>
              </a:r>
            </a:p>
          </p:txBody>
        </p:sp>
        <p:sp>
          <p:nvSpPr>
            <p:cNvPr id="5" name="object 4"/>
            <p:cNvSpPr/>
            <p:nvPr/>
          </p:nvSpPr>
          <p:spPr>
            <a:xfrm>
              <a:off x="246888" y="1443227"/>
              <a:ext cx="2258568" cy="16428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" name="object 7"/>
            <p:cNvSpPr txBox="1"/>
            <p:nvPr/>
          </p:nvSpPr>
          <p:spPr>
            <a:xfrm>
              <a:off x="6308671" y="3412363"/>
              <a:ext cx="2186560" cy="2895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虚拟现实沉浸式教学</a:t>
              </a:r>
            </a:p>
          </p:txBody>
        </p:sp>
        <p:sp>
          <p:nvSpPr>
            <p:cNvPr id="9" name="object 8"/>
            <p:cNvSpPr/>
            <p:nvPr/>
          </p:nvSpPr>
          <p:spPr>
            <a:xfrm>
              <a:off x="6356868" y="1529467"/>
              <a:ext cx="2314956" cy="15102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0" name="object 9"/>
            <p:cNvSpPr/>
            <p:nvPr/>
          </p:nvSpPr>
          <p:spPr>
            <a:xfrm>
              <a:off x="9116568" y="1597152"/>
              <a:ext cx="2558796" cy="15148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" name="object 16"/>
            <p:cNvSpPr txBox="1"/>
            <p:nvPr/>
          </p:nvSpPr>
          <p:spPr>
            <a:xfrm>
              <a:off x="9719013" y="3391190"/>
              <a:ext cx="1926571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3437890" algn="l"/>
                </a:tabLst>
              </a:pPr>
              <a:r>
                <a:rPr sz="1800" b="1" dirty="0" err="1" smtClean="0">
                  <a:solidFill>
                    <a:schemeClr val="tx1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校园智能化管理</a:t>
              </a:r>
              <a:endParaRPr sz="1600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13" name="Picture 3" descr="C:\Users\zhouli\Desktop\微信图片_201902272248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1933" y="3543468"/>
            <a:ext cx="2467427" cy="1488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矩形 1"/>
          <p:cNvSpPr/>
          <p:nvPr/>
        </p:nvSpPr>
        <p:spPr>
          <a:xfrm>
            <a:off x="3597930" y="5423111"/>
            <a:ext cx="1575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spc="-5" dirty="0">
                <a:latin typeface="微软雅黑" panose="020B0503020204020204" pitchFamily="34" charset="-122"/>
                <a:cs typeface="微软雅黑" panose="020B0503020204020204" pitchFamily="34" charset="-122"/>
              </a:rPr>
              <a:t>全息互动教学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7051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8961119" y="2039111"/>
            <a:ext cx="2414015" cy="1414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8968740" y="4002023"/>
            <a:ext cx="2406395" cy="14615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9257792" y="3502914"/>
            <a:ext cx="1791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2000" algn="l"/>
                <a:tab pos="997585" algn="l"/>
              </a:tabLst>
            </a:pPr>
            <a:r>
              <a:rPr sz="1800" b="1" spc="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sz="18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校区	·	V</a:t>
            </a:r>
            <a:r>
              <a:rPr sz="1800" b="1" spc="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R</a:t>
            </a:r>
            <a:r>
              <a:rPr sz="18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课堂</a:t>
            </a:r>
          </a:p>
        </p:txBody>
      </p:sp>
      <p:sp>
        <p:nvSpPr>
          <p:cNvPr id="6" name="object 5"/>
          <p:cNvSpPr txBox="1"/>
          <p:nvPr/>
        </p:nvSpPr>
        <p:spPr>
          <a:xfrm>
            <a:off x="9294621" y="5496864"/>
            <a:ext cx="17710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7060" algn="l"/>
                <a:tab pos="843280" algn="l"/>
              </a:tabLst>
            </a:pPr>
            <a:r>
              <a:rPr sz="18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个人	·	移动课堂</a:t>
            </a:r>
          </a:p>
        </p:txBody>
      </p:sp>
      <p:sp>
        <p:nvSpPr>
          <p:cNvPr id="7" name="object 6"/>
          <p:cNvSpPr/>
          <p:nvPr/>
        </p:nvSpPr>
        <p:spPr>
          <a:xfrm>
            <a:off x="7555738" y="3966475"/>
            <a:ext cx="719455" cy="215265"/>
          </a:xfrm>
          <a:custGeom>
            <a:avLst/>
            <a:gdLst/>
            <a:ahLst/>
            <a:cxnLst/>
            <a:rect l="l" t="t" r="r" b="b"/>
            <a:pathLst>
              <a:path w="719454" h="215264">
                <a:moveTo>
                  <a:pt x="686542" y="140958"/>
                </a:moveTo>
                <a:lnTo>
                  <a:pt x="591565" y="140958"/>
                </a:lnTo>
                <a:lnTo>
                  <a:pt x="578611" y="163691"/>
                </a:lnTo>
                <a:lnTo>
                  <a:pt x="576486" y="174412"/>
                </a:lnTo>
                <a:lnTo>
                  <a:pt x="580088" y="186884"/>
                </a:lnTo>
                <a:lnTo>
                  <a:pt x="588381" y="198999"/>
                </a:lnTo>
                <a:lnTo>
                  <a:pt x="600328" y="208649"/>
                </a:lnTo>
                <a:lnTo>
                  <a:pt x="614679" y="214032"/>
                </a:lnTo>
                <a:lnTo>
                  <a:pt x="629316" y="215046"/>
                </a:lnTo>
                <a:lnTo>
                  <a:pt x="641905" y="211845"/>
                </a:lnTo>
                <a:lnTo>
                  <a:pt x="650112" y="204585"/>
                </a:lnTo>
                <a:lnTo>
                  <a:pt x="686542" y="140958"/>
                </a:lnTo>
                <a:close/>
              </a:path>
              <a:path w="719454" h="215264">
                <a:moveTo>
                  <a:pt x="23056" y="84095"/>
                </a:moveTo>
                <a:lnTo>
                  <a:pt x="11826" y="87475"/>
                </a:lnTo>
                <a:lnTo>
                  <a:pt x="3669" y="95212"/>
                </a:lnTo>
                <a:lnTo>
                  <a:pt x="0" y="106795"/>
                </a:lnTo>
                <a:lnTo>
                  <a:pt x="1027" y="115552"/>
                </a:lnTo>
                <a:lnTo>
                  <a:pt x="29971" y="142609"/>
                </a:lnTo>
                <a:lnTo>
                  <a:pt x="32130" y="143879"/>
                </a:lnTo>
                <a:lnTo>
                  <a:pt x="95918" y="155986"/>
                </a:lnTo>
                <a:lnTo>
                  <a:pt x="137546" y="161988"/>
                </a:lnTo>
                <a:lnTo>
                  <a:pt x="187368" y="167503"/>
                </a:lnTo>
                <a:lnTo>
                  <a:pt x="244191" y="171649"/>
                </a:lnTo>
                <a:lnTo>
                  <a:pt x="306822" y="173543"/>
                </a:lnTo>
                <a:lnTo>
                  <a:pt x="374068" y="172303"/>
                </a:lnTo>
                <a:lnTo>
                  <a:pt x="444736" y="167047"/>
                </a:lnTo>
                <a:lnTo>
                  <a:pt x="517633" y="156893"/>
                </a:lnTo>
                <a:lnTo>
                  <a:pt x="591565" y="140958"/>
                </a:lnTo>
                <a:lnTo>
                  <a:pt x="686542" y="140958"/>
                </a:lnTo>
                <a:lnTo>
                  <a:pt x="702872" y="112435"/>
                </a:lnTo>
                <a:lnTo>
                  <a:pt x="305846" y="112435"/>
                </a:lnTo>
                <a:lnTo>
                  <a:pt x="243465" y="111115"/>
                </a:lnTo>
                <a:lnTo>
                  <a:pt x="186668" y="107311"/>
                </a:lnTo>
                <a:lnTo>
                  <a:pt x="136870" y="102011"/>
                </a:lnTo>
                <a:lnTo>
                  <a:pt x="95484" y="96201"/>
                </a:lnTo>
                <a:lnTo>
                  <a:pt x="35940" y="85586"/>
                </a:lnTo>
                <a:lnTo>
                  <a:pt x="23056" y="84095"/>
                </a:lnTo>
                <a:close/>
              </a:path>
              <a:path w="719454" h="215264">
                <a:moveTo>
                  <a:pt x="513151" y="0"/>
                </a:moveTo>
                <a:lnTo>
                  <a:pt x="501713" y="3766"/>
                </a:lnTo>
                <a:lnTo>
                  <a:pt x="493514" y="11580"/>
                </a:lnTo>
                <a:lnTo>
                  <a:pt x="490219" y="22467"/>
                </a:lnTo>
                <a:lnTo>
                  <a:pt x="491569" y="31402"/>
                </a:lnTo>
                <a:lnTo>
                  <a:pt x="520191" y="58281"/>
                </a:lnTo>
                <a:lnTo>
                  <a:pt x="522477" y="59551"/>
                </a:lnTo>
                <a:lnTo>
                  <a:pt x="582929" y="73140"/>
                </a:lnTo>
                <a:lnTo>
                  <a:pt x="512353" y="91624"/>
                </a:lnTo>
                <a:lnTo>
                  <a:pt x="441704" y="103676"/>
                </a:lnTo>
                <a:lnTo>
                  <a:pt x="372397" y="110284"/>
                </a:lnTo>
                <a:lnTo>
                  <a:pt x="305846" y="112435"/>
                </a:lnTo>
                <a:lnTo>
                  <a:pt x="702872" y="112435"/>
                </a:lnTo>
                <a:lnTo>
                  <a:pt x="715263" y="90793"/>
                </a:lnTo>
                <a:lnTo>
                  <a:pt x="718184" y="85586"/>
                </a:lnTo>
                <a:lnTo>
                  <a:pt x="718946" y="78982"/>
                </a:lnTo>
                <a:lnTo>
                  <a:pt x="717550" y="71235"/>
                </a:lnTo>
                <a:lnTo>
                  <a:pt x="686561" y="37199"/>
                </a:lnTo>
                <a:lnTo>
                  <a:pt x="526160" y="1258"/>
                </a:lnTo>
                <a:lnTo>
                  <a:pt x="513151" y="0"/>
                </a:lnTo>
                <a:close/>
              </a:path>
            </a:pathLst>
          </a:custGeom>
          <a:solidFill>
            <a:srgbClr val="3080C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" name="object 7"/>
          <p:cNvSpPr/>
          <p:nvPr/>
        </p:nvSpPr>
        <p:spPr>
          <a:xfrm>
            <a:off x="7554594" y="3709733"/>
            <a:ext cx="719455" cy="217804"/>
          </a:xfrm>
          <a:custGeom>
            <a:avLst/>
            <a:gdLst/>
            <a:ahLst/>
            <a:cxnLst/>
            <a:rect l="l" t="t" r="r" b="b"/>
            <a:pathLst>
              <a:path w="719454" h="217804">
                <a:moveTo>
                  <a:pt x="92551" y="0"/>
                </a:moveTo>
                <a:lnTo>
                  <a:pt x="4063" y="122491"/>
                </a:lnTo>
                <a:lnTo>
                  <a:pt x="0" y="134175"/>
                </a:lnTo>
                <a:lnTo>
                  <a:pt x="1397" y="142049"/>
                </a:lnTo>
                <a:lnTo>
                  <a:pt x="31623" y="176720"/>
                </a:lnTo>
                <a:lnTo>
                  <a:pt x="191261" y="215963"/>
                </a:lnTo>
                <a:lnTo>
                  <a:pt x="204241" y="217481"/>
                </a:lnTo>
                <a:lnTo>
                  <a:pt x="215757" y="213915"/>
                </a:lnTo>
                <a:lnTo>
                  <a:pt x="224105" y="206230"/>
                </a:lnTo>
                <a:lnTo>
                  <a:pt x="227583" y="195389"/>
                </a:lnTo>
                <a:lnTo>
                  <a:pt x="226423" y="186430"/>
                </a:lnTo>
                <a:lnTo>
                  <a:pt x="198374" y="159067"/>
                </a:lnTo>
                <a:lnTo>
                  <a:pt x="196087" y="157670"/>
                </a:lnTo>
                <a:lnTo>
                  <a:pt x="136016" y="142811"/>
                </a:lnTo>
                <a:lnTo>
                  <a:pt x="206937" y="125761"/>
                </a:lnTo>
                <a:lnTo>
                  <a:pt x="277799" y="115150"/>
                </a:lnTo>
                <a:lnTo>
                  <a:pt x="347211" y="109960"/>
                </a:lnTo>
                <a:lnTo>
                  <a:pt x="413780" y="109175"/>
                </a:lnTo>
                <a:lnTo>
                  <a:pt x="717357" y="109175"/>
                </a:lnTo>
                <a:lnTo>
                  <a:pt x="715041" y="103409"/>
                </a:lnTo>
                <a:lnTo>
                  <a:pt x="708846" y="95126"/>
                </a:lnTo>
                <a:lnTo>
                  <a:pt x="700151" y="88201"/>
                </a:lnTo>
                <a:lnTo>
                  <a:pt x="695705" y="85661"/>
                </a:lnTo>
                <a:lnTo>
                  <a:pt x="690245" y="84645"/>
                </a:lnTo>
                <a:lnTo>
                  <a:pt x="688085" y="83375"/>
                </a:lnTo>
                <a:lnTo>
                  <a:pt x="678230" y="81007"/>
                </a:lnTo>
                <a:lnTo>
                  <a:pt x="656652" y="76240"/>
                </a:lnTo>
                <a:lnTo>
                  <a:pt x="650253" y="74993"/>
                </a:lnTo>
                <a:lnTo>
                  <a:pt x="128650" y="74993"/>
                </a:lnTo>
                <a:lnTo>
                  <a:pt x="142112" y="52387"/>
                </a:lnTo>
                <a:lnTo>
                  <a:pt x="121411" y="7048"/>
                </a:lnTo>
                <a:lnTo>
                  <a:pt x="107184" y="1309"/>
                </a:lnTo>
                <a:lnTo>
                  <a:pt x="92551" y="0"/>
                </a:lnTo>
                <a:close/>
              </a:path>
              <a:path w="719454" h="217804">
                <a:moveTo>
                  <a:pt x="717357" y="109175"/>
                </a:moveTo>
                <a:lnTo>
                  <a:pt x="413780" y="109175"/>
                </a:lnTo>
                <a:lnTo>
                  <a:pt x="476111" y="111777"/>
                </a:lnTo>
                <a:lnTo>
                  <a:pt x="532814" y="116748"/>
                </a:lnTo>
                <a:lnTo>
                  <a:pt x="582494" y="123071"/>
                </a:lnTo>
                <a:lnTo>
                  <a:pt x="623758" y="129730"/>
                </a:lnTo>
                <a:lnTo>
                  <a:pt x="655215" y="135706"/>
                </a:lnTo>
                <a:lnTo>
                  <a:pt x="683132" y="141541"/>
                </a:lnTo>
                <a:lnTo>
                  <a:pt x="695969" y="143311"/>
                </a:lnTo>
                <a:lnTo>
                  <a:pt x="707247" y="140176"/>
                </a:lnTo>
                <a:lnTo>
                  <a:pt x="715547" y="132611"/>
                </a:lnTo>
                <a:lnTo>
                  <a:pt x="719454" y="121094"/>
                </a:lnTo>
                <a:lnTo>
                  <a:pt x="718617" y="112311"/>
                </a:lnTo>
                <a:lnTo>
                  <a:pt x="717357" y="109175"/>
                </a:lnTo>
                <a:close/>
              </a:path>
              <a:path w="719454" h="217804">
                <a:moveTo>
                  <a:pt x="346752" y="48033"/>
                </a:moveTo>
                <a:lnTo>
                  <a:pt x="275990" y="51862"/>
                </a:lnTo>
                <a:lnTo>
                  <a:pt x="202898" y="60546"/>
                </a:lnTo>
                <a:lnTo>
                  <a:pt x="128650" y="74993"/>
                </a:lnTo>
                <a:lnTo>
                  <a:pt x="650253" y="74993"/>
                </a:lnTo>
                <a:lnTo>
                  <a:pt x="583023" y="63135"/>
                </a:lnTo>
                <a:lnTo>
                  <a:pt x="533321" y="56611"/>
                </a:lnTo>
                <a:lnTo>
                  <a:pt x="476592" y="51314"/>
                </a:lnTo>
                <a:lnTo>
                  <a:pt x="414011" y="48153"/>
                </a:lnTo>
                <a:lnTo>
                  <a:pt x="346752" y="48033"/>
                </a:lnTo>
                <a:close/>
              </a:path>
            </a:pathLst>
          </a:custGeom>
          <a:solidFill>
            <a:srgbClr val="3080C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" name="object 8"/>
          <p:cNvSpPr/>
          <p:nvPr/>
        </p:nvSpPr>
        <p:spPr>
          <a:xfrm>
            <a:off x="8763761" y="2308098"/>
            <a:ext cx="0" cy="3348354"/>
          </a:xfrm>
          <a:custGeom>
            <a:avLst/>
            <a:gdLst/>
            <a:ahLst/>
            <a:cxnLst/>
            <a:rect l="l" t="t" r="r" b="b"/>
            <a:pathLst>
              <a:path h="3348354">
                <a:moveTo>
                  <a:pt x="0" y="0"/>
                </a:moveTo>
                <a:lnTo>
                  <a:pt x="0" y="3347999"/>
                </a:lnTo>
              </a:path>
            </a:pathLst>
          </a:custGeom>
          <a:ln w="28956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" name="object 9"/>
          <p:cNvSpPr txBox="1"/>
          <p:nvPr/>
        </p:nvSpPr>
        <p:spPr>
          <a:xfrm>
            <a:off x="8434705" y="3030981"/>
            <a:ext cx="228600" cy="185483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algn="just">
              <a:lnSpc>
                <a:spcPts val="1580"/>
              </a:lnSpc>
              <a:spcBef>
                <a:spcPts val="430"/>
              </a:spcBef>
            </a:pPr>
            <a:r>
              <a:rPr sz="1600" spc="-5" dirty="0">
                <a:solidFill>
                  <a:schemeClr val="tx1"/>
                </a:solidFill>
                <a:latin typeface="PMingLiU" panose="02020500000000000000" charset="-120"/>
                <a:cs typeface="PMingLiU" panose="02020500000000000000" charset="-120"/>
              </a:rPr>
              <a:t>数 据 连 接</a:t>
            </a:r>
            <a:endParaRPr sz="1600">
              <a:solidFill>
                <a:schemeClr val="tx1"/>
              </a:solidFill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 algn="just">
              <a:lnSpc>
                <a:spcPts val="1590"/>
              </a:lnSpc>
              <a:spcBef>
                <a:spcPts val="1400"/>
              </a:spcBef>
            </a:pPr>
            <a:r>
              <a:rPr sz="1600" spc="-5" dirty="0">
                <a:solidFill>
                  <a:schemeClr val="tx1"/>
                </a:solidFill>
                <a:latin typeface="PMingLiU" panose="02020500000000000000" charset="-120"/>
                <a:cs typeface="PMingLiU" panose="02020500000000000000" charset="-120"/>
              </a:rPr>
              <a:t>影 像 共 享</a:t>
            </a:r>
          </a:p>
        </p:txBody>
      </p:sp>
      <p:sp>
        <p:nvSpPr>
          <p:cNvPr id="11" name="object 10"/>
          <p:cNvSpPr/>
          <p:nvPr/>
        </p:nvSpPr>
        <p:spPr>
          <a:xfrm>
            <a:off x="4180713" y="3966475"/>
            <a:ext cx="719455" cy="215265"/>
          </a:xfrm>
          <a:custGeom>
            <a:avLst/>
            <a:gdLst/>
            <a:ahLst/>
            <a:cxnLst/>
            <a:rect l="l" t="t" r="r" b="b"/>
            <a:pathLst>
              <a:path w="719454" h="215264">
                <a:moveTo>
                  <a:pt x="686471" y="140958"/>
                </a:moveTo>
                <a:lnTo>
                  <a:pt x="591565" y="140958"/>
                </a:lnTo>
                <a:lnTo>
                  <a:pt x="578485" y="163691"/>
                </a:lnTo>
                <a:lnTo>
                  <a:pt x="576433" y="174412"/>
                </a:lnTo>
                <a:lnTo>
                  <a:pt x="580072" y="186884"/>
                </a:lnTo>
                <a:lnTo>
                  <a:pt x="588379" y="198999"/>
                </a:lnTo>
                <a:lnTo>
                  <a:pt x="600328" y="208649"/>
                </a:lnTo>
                <a:lnTo>
                  <a:pt x="614608" y="214032"/>
                </a:lnTo>
                <a:lnTo>
                  <a:pt x="629221" y="215046"/>
                </a:lnTo>
                <a:lnTo>
                  <a:pt x="641834" y="211845"/>
                </a:lnTo>
                <a:lnTo>
                  <a:pt x="650113" y="204585"/>
                </a:lnTo>
                <a:lnTo>
                  <a:pt x="686471" y="140958"/>
                </a:lnTo>
                <a:close/>
              </a:path>
              <a:path w="719454" h="215264">
                <a:moveTo>
                  <a:pt x="23002" y="84095"/>
                </a:moveTo>
                <a:lnTo>
                  <a:pt x="11811" y="87475"/>
                </a:lnTo>
                <a:lnTo>
                  <a:pt x="3667" y="95212"/>
                </a:lnTo>
                <a:lnTo>
                  <a:pt x="0" y="106795"/>
                </a:lnTo>
                <a:lnTo>
                  <a:pt x="972" y="115552"/>
                </a:lnTo>
                <a:lnTo>
                  <a:pt x="29972" y="142609"/>
                </a:lnTo>
                <a:lnTo>
                  <a:pt x="32131" y="143879"/>
                </a:lnTo>
                <a:lnTo>
                  <a:pt x="95918" y="155986"/>
                </a:lnTo>
                <a:lnTo>
                  <a:pt x="137546" y="161988"/>
                </a:lnTo>
                <a:lnTo>
                  <a:pt x="187368" y="167503"/>
                </a:lnTo>
                <a:lnTo>
                  <a:pt x="244191" y="171649"/>
                </a:lnTo>
                <a:lnTo>
                  <a:pt x="306822" y="173543"/>
                </a:lnTo>
                <a:lnTo>
                  <a:pt x="374068" y="172303"/>
                </a:lnTo>
                <a:lnTo>
                  <a:pt x="444736" y="167047"/>
                </a:lnTo>
                <a:lnTo>
                  <a:pt x="517633" y="156893"/>
                </a:lnTo>
                <a:lnTo>
                  <a:pt x="591565" y="140958"/>
                </a:lnTo>
                <a:lnTo>
                  <a:pt x="686471" y="140958"/>
                </a:lnTo>
                <a:lnTo>
                  <a:pt x="702770" y="112435"/>
                </a:lnTo>
                <a:lnTo>
                  <a:pt x="305807" y="112435"/>
                </a:lnTo>
                <a:lnTo>
                  <a:pt x="243432" y="111115"/>
                </a:lnTo>
                <a:lnTo>
                  <a:pt x="186636" y="107311"/>
                </a:lnTo>
                <a:lnTo>
                  <a:pt x="136831" y="102011"/>
                </a:lnTo>
                <a:lnTo>
                  <a:pt x="95432" y="96201"/>
                </a:lnTo>
                <a:lnTo>
                  <a:pt x="35813" y="85586"/>
                </a:lnTo>
                <a:lnTo>
                  <a:pt x="23002" y="84095"/>
                </a:lnTo>
                <a:close/>
              </a:path>
              <a:path w="719454" h="215264">
                <a:moveTo>
                  <a:pt x="513151" y="0"/>
                </a:moveTo>
                <a:lnTo>
                  <a:pt x="501713" y="3766"/>
                </a:lnTo>
                <a:lnTo>
                  <a:pt x="493514" y="11580"/>
                </a:lnTo>
                <a:lnTo>
                  <a:pt x="490220" y="22467"/>
                </a:lnTo>
                <a:lnTo>
                  <a:pt x="491569" y="31402"/>
                </a:lnTo>
                <a:lnTo>
                  <a:pt x="520191" y="58281"/>
                </a:lnTo>
                <a:lnTo>
                  <a:pt x="522477" y="59551"/>
                </a:lnTo>
                <a:lnTo>
                  <a:pt x="582802" y="73140"/>
                </a:lnTo>
                <a:lnTo>
                  <a:pt x="512257" y="91624"/>
                </a:lnTo>
                <a:lnTo>
                  <a:pt x="441633" y="103676"/>
                </a:lnTo>
                <a:lnTo>
                  <a:pt x="372345" y="110284"/>
                </a:lnTo>
                <a:lnTo>
                  <a:pt x="305807" y="112435"/>
                </a:lnTo>
                <a:lnTo>
                  <a:pt x="702770" y="112435"/>
                </a:lnTo>
                <a:lnTo>
                  <a:pt x="715137" y="90793"/>
                </a:lnTo>
                <a:lnTo>
                  <a:pt x="718185" y="85586"/>
                </a:lnTo>
                <a:lnTo>
                  <a:pt x="718947" y="78982"/>
                </a:lnTo>
                <a:lnTo>
                  <a:pt x="698744" y="42802"/>
                </a:lnTo>
                <a:lnTo>
                  <a:pt x="526161" y="1258"/>
                </a:lnTo>
                <a:lnTo>
                  <a:pt x="513151" y="0"/>
                </a:lnTo>
                <a:close/>
              </a:path>
            </a:pathLst>
          </a:custGeom>
          <a:solidFill>
            <a:srgbClr val="3080C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4179570" y="3709733"/>
            <a:ext cx="719455" cy="217804"/>
          </a:xfrm>
          <a:custGeom>
            <a:avLst/>
            <a:gdLst/>
            <a:ahLst/>
            <a:cxnLst/>
            <a:rect l="l" t="t" r="r" b="b"/>
            <a:pathLst>
              <a:path w="719454" h="217804">
                <a:moveTo>
                  <a:pt x="92487" y="0"/>
                </a:moveTo>
                <a:lnTo>
                  <a:pt x="79851" y="2976"/>
                </a:lnTo>
                <a:lnTo>
                  <a:pt x="71500" y="10096"/>
                </a:lnTo>
                <a:lnTo>
                  <a:pt x="4063" y="122491"/>
                </a:lnTo>
                <a:lnTo>
                  <a:pt x="888" y="127698"/>
                </a:lnTo>
                <a:lnTo>
                  <a:pt x="19559" y="170856"/>
                </a:lnTo>
                <a:lnTo>
                  <a:pt x="191262" y="215963"/>
                </a:lnTo>
                <a:lnTo>
                  <a:pt x="204241" y="217481"/>
                </a:lnTo>
                <a:lnTo>
                  <a:pt x="215757" y="213915"/>
                </a:lnTo>
                <a:lnTo>
                  <a:pt x="224105" y="206230"/>
                </a:lnTo>
                <a:lnTo>
                  <a:pt x="227583" y="195389"/>
                </a:lnTo>
                <a:lnTo>
                  <a:pt x="226423" y="186430"/>
                </a:lnTo>
                <a:lnTo>
                  <a:pt x="198374" y="159067"/>
                </a:lnTo>
                <a:lnTo>
                  <a:pt x="196087" y="157670"/>
                </a:lnTo>
                <a:lnTo>
                  <a:pt x="136016" y="142811"/>
                </a:lnTo>
                <a:lnTo>
                  <a:pt x="206937" y="125761"/>
                </a:lnTo>
                <a:lnTo>
                  <a:pt x="277799" y="115150"/>
                </a:lnTo>
                <a:lnTo>
                  <a:pt x="347211" y="109960"/>
                </a:lnTo>
                <a:lnTo>
                  <a:pt x="413780" y="109175"/>
                </a:lnTo>
                <a:lnTo>
                  <a:pt x="717350" y="109175"/>
                </a:lnTo>
                <a:lnTo>
                  <a:pt x="715025" y="103409"/>
                </a:lnTo>
                <a:lnTo>
                  <a:pt x="708792" y="95126"/>
                </a:lnTo>
                <a:lnTo>
                  <a:pt x="700024" y="88201"/>
                </a:lnTo>
                <a:lnTo>
                  <a:pt x="695705" y="85661"/>
                </a:lnTo>
                <a:lnTo>
                  <a:pt x="690244" y="84645"/>
                </a:lnTo>
                <a:lnTo>
                  <a:pt x="687958" y="83375"/>
                </a:lnTo>
                <a:lnTo>
                  <a:pt x="678135" y="81007"/>
                </a:lnTo>
                <a:lnTo>
                  <a:pt x="656583" y="76240"/>
                </a:lnTo>
                <a:lnTo>
                  <a:pt x="650187" y="74993"/>
                </a:lnTo>
                <a:lnTo>
                  <a:pt x="128650" y="74993"/>
                </a:lnTo>
                <a:lnTo>
                  <a:pt x="142112" y="52387"/>
                </a:lnTo>
                <a:lnTo>
                  <a:pt x="121284" y="7048"/>
                </a:lnTo>
                <a:lnTo>
                  <a:pt x="107076" y="1309"/>
                </a:lnTo>
                <a:lnTo>
                  <a:pt x="92487" y="0"/>
                </a:lnTo>
                <a:close/>
              </a:path>
              <a:path w="719454" h="217804">
                <a:moveTo>
                  <a:pt x="717350" y="109175"/>
                </a:moveTo>
                <a:lnTo>
                  <a:pt x="413780" y="109175"/>
                </a:lnTo>
                <a:lnTo>
                  <a:pt x="476111" y="111777"/>
                </a:lnTo>
                <a:lnTo>
                  <a:pt x="532814" y="116748"/>
                </a:lnTo>
                <a:lnTo>
                  <a:pt x="582494" y="123071"/>
                </a:lnTo>
                <a:lnTo>
                  <a:pt x="623758" y="129730"/>
                </a:lnTo>
                <a:lnTo>
                  <a:pt x="655215" y="135706"/>
                </a:lnTo>
                <a:lnTo>
                  <a:pt x="683132" y="141541"/>
                </a:lnTo>
                <a:lnTo>
                  <a:pt x="695969" y="143311"/>
                </a:lnTo>
                <a:lnTo>
                  <a:pt x="707247" y="140176"/>
                </a:lnTo>
                <a:lnTo>
                  <a:pt x="715547" y="132611"/>
                </a:lnTo>
                <a:lnTo>
                  <a:pt x="719454" y="121094"/>
                </a:lnTo>
                <a:lnTo>
                  <a:pt x="718615" y="112311"/>
                </a:lnTo>
                <a:lnTo>
                  <a:pt x="717350" y="109175"/>
                </a:lnTo>
                <a:close/>
              </a:path>
              <a:path w="719454" h="217804">
                <a:moveTo>
                  <a:pt x="346750" y="48033"/>
                </a:moveTo>
                <a:lnTo>
                  <a:pt x="275989" y="51862"/>
                </a:lnTo>
                <a:lnTo>
                  <a:pt x="202898" y="60546"/>
                </a:lnTo>
                <a:lnTo>
                  <a:pt x="128650" y="74993"/>
                </a:lnTo>
                <a:lnTo>
                  <a:pt x="650187" y="74993"/>
                </a:lnTo>
                <a:lnTo>
                  <a:pt x="582990" y="63135"/>
                </a:lnTo>
                <a:lnTo>
                  <a:pt x="533300" y="56611"/>
                </a:lnTo>
                <a:lnTo>
                  <a:pt x="476580" y="51314"/>
                </a:lnTo>
                <a:lnTo>
                  <a:pt x="414005" y="48153"/>
                </a:lnTo>
                <a:lnTo>
                  <a:pt x="346750" y="48033"/>
                </a:lnTo>
                <a:close/>
              </a:path>
            </a:pathLst>
          </a:custGeom>
          <a:solidFill>
            <a:srgbClr val="3080C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1040891" y="2014727"/>
            <a:ext cx="2459736" cy="1415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1295527" y="3472383"/>
            <a:ext cx="19411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7240" algn="l"/>
                <a:tab pos="1013460" algn="l"/>
              </a:tabLst>
            </a:pPr>
            <a:r>
              <a:rPr sz="18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sz="18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校</a:t>
            </a:r>
            <a:r>
              <a:rPr sz="18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区	·	</a:t>
            </a:r>
            <a:r>
              <a:rPr sz="18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智慧课堂</a:t>
            </a:r>
          </a:p>
        </p:txBody>
      </p:sp>
      <p:sp>
        <p:nvSpPr>
          <p:cNvPr id="15" name="object 14"/>
          <p:cNvSpPr txBox="1"/>
          <p:nvPr/>
        </p:nvSpPr>
        <p:spPr>
          <a:xfrm>
            <a:off x="1313814" y="5456935"/>
            <a:ext cx="1924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0730" algn="l"/>
                <a:tab pos="996950" algn="l"/>
              </a:tabLst>
            </a:pPr>
            <a:r>
              <a:rPr sz="18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C校区	·	全息课堂</a:t>
            </a:r>
          </a:p>
        </p:txBody>
      </p:sp>
      <p:sp>
        <p:nvSpPr>
          <p:cNvPr id="16" name="object 15"/>
          <p:cNvSpPr/>
          <p:nvPr/>
        </p:nvSpPr>
        <p:spPr>
          <a:xfrm>
            <a:off x="3684142" y="2285365"/>
            <a:ext cx="0" cy="3348354"/>
          </a:xfrm>
          <a:custGeom>
            <a:avLst/>
            <a:gdLst/>
            <a:ahLst/>
            <a:cxnLst/>
            <a:rect l="l" t="t" r="r" b="b"/>
            <a:pathLst>
              <a:path h="3348354">
                <a:moveTo>
                  <a:pt x="0" y="0"/>
                </a:moveTo>
                <a:lnTo>
                  <a:pt x="0" y="3347999"/>
                </a:ln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3684142" y="3028823"/>
            <a:ext cx="228600" cy="185420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algn="just">
              <a:lnSpc>
                <a:spcPts val="1580"/>
              </a:lnSpc>
              <a:spcBef>
                <a:spcPts val="430"/>
              </a:spcBef>
            </a:pPr>
            <a:r>
              <a:rPr sz="1600" spc="-5" dirty="0">
                <a:solidFill>
                  <a:schemeClr val="tx1"/>
                </a:solidFill>
                <a:latin typeface="PMingLiU" panose="02020500000000000000" charset="-120"/>
                <a:cs typeface="PMingLiU" panose="02020500000000000000" charset="-120"/>
              </a:rPr>
              <a:t>数 据 连 接</a:t>
            </a:r>
            <a:endParaRPr sz="1600" dirty="0">
              <a:solidFill>
                <a:schemeClr val="tx1"/>
              </a:solidFill>
              <a:latin typeface="PMingLiU" panose="02020500000000000000" charset="-120"/>
              <a:cs typeface="PMingLiU" panose="02020500000000000000" charset="-120"/>
            </a:endParaRPr>
          </a:p>
          <a:p>
            <a:pPr marL="12700" marR="5080" algn="just">
              <a:lnSpc>
                <a:spcPts val="1580"/>
              </a:lnSpc>
              <a:spcBef>
                <a:spcPts val="1410"/>
              </a:spcBef>
            </a:pPr>
            <a:r>
              <a:rPr sz="1600" spc="-5" dirty="0">
                <a:solidFill>
                  <a:schemeClr val="tx1"/>
                </a:solidFill>
                <a:latin typeface="PMingLiU" panose="02020500000000000000" charset="-120"/>
                <a:cs typeface="PMingLiU" panose="02020500000000000000" charset="-120"/>
              </a:rPr>
              <a:t>影 像 共 享</a:t>
            </a:r>
          </a:p>
        </p:txBody>
      </p:sp>
      <p:sp>
        <p:nvSpPr>
          <p:cNvPr id="18" name="object 17"/>
          <p:cNvSpPr/>
          <p:nvPr/>
        </p:nvSpPr>
        <p:spPr>
          <a:xfrm>
            <a:off x="6120384" y="2935223"/>
            <a:ext cx="1176527" cy="14508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" name="object 18"/>
          <p:cNvSpPr/>
          <p:nvPr/>
        </p:nvSpPr>
        <p:spPr>
          <a:xfrm>
            <a:off x="7083552" y="3805428"/>
            <a:ext cx="33527" cy="350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" name="object 19"/>
          <p:cNvSpPr/>
          <p:nvPr/>
        </p:nvSpPr>
        <p:spPr>
          <a:xfrm>
            <a:off x="7088123" y="3799332"/>
            <a:ext cx="25907" cy="472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7046976" y="3822191"/>
            <a:ext cx="54864" cy="38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7056881" y="3832859"/>
            <a:ext cx="28194" cy="27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7056119" y="3826764"/>
            <a:ext cx="25907" cy="38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4" name="object 23"/>
          <p:cNvSpPr/>
          <p:nvPr/>
        </p:nvSpPr>
        <p:spPr>
          <a:xfrm>
            <a:off x="7062216" y="3844035"/>
            <a:ext cx="6350" cy="10160"/>
          </a:xfrm>
          <a:custGeom>
            <a:avLst/>
            <a:gdLst/>
            <a:ahLst/>
            <a:cxnLst/>
            <a:rect l="l" t="t" r="r" b="b"/>
            <a:pathLst>
              <a:path w="6350" h="10160">
                <a:moveTo>
                  <a:pt x="4063" y="6095"/>
                </a:moveTo>
                <a:lnTo>
                  <a:pt x="4063" y="10159"/>
                </a:lnTo>
                <a:lnTo>
                  <a:pt x="6095" y="10159"/>
                </a:lnTo>
                <a:lnTo>
                  <a:pt x="4063" y="6095"/>
                </a:lnTo>
                <a:close/>
              </a:path>
              <a:path w="6350" h="10160">
                <a:moveTo>
                  <a:pt x="0" y="0"/>
                </a:moveTo>
                <a:lnTo>
                  <a:pt x="2031" y="2031"/>
                </a:lnTo>
                <a:lnTo>
                  <a:pt x="2031" y="4063"/>
                </a:lnTo>
                <a:lnTo>
                  <a:pt x="4063" y="4063"/>
                </a:lnTo>
                <a:lnTo>
                  <a:pt x="4063" y="6095"/>
                </a:lnTo>
                <a:lnTo>
                  <a:pt x="6095" y="6095"/>
                </a:lnTo>
                <a:lnTo>
                  <a:pt x="6095" y="4063"/>
                </a:lnTo>
                <a:lnTo>
                  <a:pt x="4063" y="2031"/>
                </a:lnTo>
                <a:lnTo>
                  <a:pt x="0" y="0"/>
                </a:lnTo>
                <a:close/>
              </a:path>
            </a:pathLst>
          </a:custGeom>
          <a:solidFill>
            <a:srgbClr val="8D642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24"/>
          <p:cNvSpPr/>
          <p:nvPr/>
        </p:nvSpPr>
        <p:spPr>
          <a:xfrm>
            <a:off x="7065264" y="3846067"/>
            <a:ext cx="3175" cy="8255"/>
          </a:xfrm>
          <a:custGeom>
            <a:avLst/>
            <a:gdLst/>
            <a:ahLst/>
            <a:cxnLst/>
            <a:rect l="l" t="t" r="r" b="b"/>
            <a:pathLst>
              <a:path w="3175" h="8254">
                <a:moveTo>
                  <a:pt x="0" y="4063"/>
                </a:moveTo>
                <a:lnTo>
                  <a:pt x="0" y="8127"/>
                </a:lnTo>
                <a:lnTo>
                  <a:pt x="3047" y="8127"/>
                </a:lnTo>
                <a:lnTo>
                  <a:pt x="0" y="4063"/>
                </a:lnTo>
                <a:close/>
              </a:path>
              <a:path w="3175" h="8254">
                <a:moveTo>
                  <a:pt x="0" y="0"/>
                </a:moveTo>
                <a:lnTo>
                  <a:pt x="0" y="4063"/>
                </a:lnTo>
                <a:lnTo>
                  <a:pt x="3047" y="4063"/>
                </a:lnTo>
                <a:lnTo>
                  <a:pt x="3047" y="2031"/>
                </a:lnTo>
                <a:lnTo>
                  <a:pt x="0" y="0"/>
                </a:lnTo>
                <a:close/>
              </a:path>
            </a:pathLst>
          </a:custGeom>
          <a:solidFill>
            <a:srgbClr val="75502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25"/>
          <p:cNvSpPr/>
          <p:nvPr/>
        </p:nvSpPr>
        <p:spPr>
          <a:xfrm>
            <a:off x="7078980" y="3819144"/>
            <a:ext cx="164592" cy="1036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26"/>
          <p:cNvSpPr/>
          <p:nvPr/>
        </p:nvSpPr>
        <p:spPr>
          <a:xfrm>
            <a:off x="7147559" y="3848100"/>
            <a:ext cx="44450" cy="32384"/>
          </a:xfrm>
          <a:custGeom>
            <a:avLst/>
            <a:gdLst/>
            <a:ahLst/>
            <a:cxnLst/>
            <a:rect l="l" t="t" r="r" b="b"/>
            <a:pathLst>
              <a:path w="44450" h="32385">
                <a:moveTo>
                  <a:pt x="44196" y="0"/>
                </a:moveTo>
                <a:lnTo>
                  <a:pt x="0" y="24002"/>
                </a:lnTo>
                <a:lnTo>
                  <a:pt x="0" y="32004"/>
                </a:lnTo>
                <a:lnTo>
                  <a:pt x="44196" y="8000"/>
                </a:lnTo>
                <a:lnTo>
                  <a:pt x="44196" y="0"/>
                </a:lnTo>
                <a:close/>
              </a:path>
            </a:pathLst>
          </a:custGeom>
          <a:solidFill>
            <a:srgbClr val="A8A8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27"/>
          <p:cNvSpPr/>
          <p:nvPr/>
        </p:nvSpPr>
        <p:spPr>
          <a:xfrm>
            <a:off x="7101840" y="3848100"/>
            <a:ext cx="45720" cy="32384"/>
          </a:xfrm>
          <a:custGeom>
            <a:avLst/>
            <a:gdLst/>
            <a:ahLst/>
            <a:cxnLst/>
            <a:rect l="l" t="t" r="r" b="b"/>
            <a:pathLst>
              <a:path w="45720" h="32385">
                <a:moveTo>
                  <a:pt x="0" y="0"/>
                </a:moveTo>
                <a:lnTo>
                  <a:pt x="0" y="8000"/>
                </a:lnTo>
                <a:lnTo>
                  <a:pt x="45719" y="32004"/>
                </a:lnTo>
                <a:lnTo>
                  <a:pt x="45719" y="24002"/>
                </a:lnTo>
                <a:lnTo>
                  <a:pt x="0" y="0"/>
                </a:lnTo>
                <a:close/>
              </a:path>
            </a:pathLst>
          </a:custGeom>
          <a:solidFill>
            <a:srgbClr val="E2E1D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28"/>
          <p:cNvSpPr/>
          <p:nvPr/>
        </p:nvSpPr>
        <p:spPr>
          <a:xfrm>
            <a:off x="7101840" y="3822191"/>
            <a:ext cx="90170" cy="50800"/>
          </a:xfrm>
          <a:custGeom>
            <a:avLst/>
            <a:gdLst/>
            <a:ahLst/>
            <a:cxnLst/>
            <a:rect l="l" t="t" r="r" b="b"/>
            <a:pathLst>
              <a:path w="90170" h="50800">
                <a:moveTo>
                  <a:pt x="46100" y="0"/>
                </a:moveTo>
                <a:lnTo>
                  <a:pt x="0" y="25145"/>
                </a:lnTo>
                <a:lnTo>
                  <a:pt x="46100" y="50291"/>
                </a:lnTo>
                <a:lnTo>
                  <a:pt x="89915" y="25145"/>
                </a:lnTo>
                <a:lnTo>
                  <a:pt x="46100" y="0"/>
                </a:lnTo>
                <a:close/>
              </a:path>
            </a:pathLst>
          </a:custGeom>
          <a:solidFill>
            <a:srgbClr val="EDECE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29"/>
          <p:cNvSpPr/>
          <p:nvPr/>
        </p:nvSpPr>
        <p:spPr>
          <a:xfrm>
            <a:off x="7147559" y="3828288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35051" y="0"/>
                </a:moveTo>
                <a:lnTo>
                  <a:pt x="0" y="19050"/>
                </a:lnTo>
                <a:lnTo>
                  <a:pt x="0" y="38100"/>
                </a:lnTo>
                <a:lnTo>
                  <a:pt x="35051" y="19050"/>
                </a:lnTo>
                <a:lnTo>
                  <a:pt x="35051" y="0"/>
                </a:lnTo>
                <a:close/>
              </a:path>
            </a:pathLst>
          </a:custGeom>
          <a:solidFill>
            <a:srgbClr val="A8A8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1" name="object 30"/>
          <p:cNvSpPr/>
          <p:nvPr/>
        </p:nvSpPr>
        <p:spPr>
          <a:xfrm>
            <a:off x="7112507" y="3828288"/>
            <a:ext cx="35560" cy="38100"/>
          </a:xfrm>
          <a:custGeom>
            <a:avLst/>
            <a:gdLst/>
            <a:ahLst/>
            <a:cxnLst/>
            <a:rect l="l" t="t" r="r" b="b"/>
            <a:pathLst>
              <a:path w="35559" h="38100">
                <a:moveTo>
                  <a:pt x="0" y="0"/>
                </a:moveTo>
                <a:lnTo>
                  <a:pt x="0" y="19050"/>
                </a:lnTo>
                <a:lnTo>
                  <a:pt x="35051" y="38100"/>
                </a:lnTo>
                <a:lnTo>
                  <a:pt x="35051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E2E1D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2" name="object 31"/>
          <p:cNvSpPr/>
          <p:nvPr/>
        </p:nvSpPr>
        <p:spPr>
          <a:xfrm>
            <a:off x="7112507" y="3810000"/>
            <a:ext cx="70485" cy="38100"/>
          </a:xfrm>
          <a:custGeom>
            <a:avLst/>
            <a:gdLst/>
            <a:ahLst/>
            <a:cxnLst/>
            <a:rect l="l" t="t" r="r" b="b"/>
            <a:pathLst>
              <a:path w="70484" h="38100">
                <a:moveTo>
                  <a:pt x="35051" y="0"/>
                </a:moveTo>
                <a:lnTo>
                  <a:pt x="0" y="19050"/>
                </a:lnTo>
                <a:lnTo>
                  <a:pt x="35051" y="38100"/>
                </a:lnTo>
                <a:lnTo>
                  <a:pt x="70103" y="19050"/>
                </a:lnTo>
                <a:lnTo>
                  <a:pt x="35051" y="0"/>
                </a:lnTo>
                <a:close/>
              </a:path>
            </a:pathLst>
          </a:custGeom>
          <a:solidFill>
            <a:srgbClr val="EDECE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3" name="object 32"/>
          <p:cNvSpPr/>
          <p:nvPr/>
        </p:nvSpPr>
        <p:spPr>
          <a:xfrm>
            <a:off x="7147559" y="3785615"/>
            <a:ext cx="29209" cy="59690"/>
          </a:xfrm>
          <a:custGeom>
            <a:avLst/>
            <a:gdLst/>
            <a:ahLst/>
            <a:cxnLst/>
            <a:rect l="l" t="t" r="r" b="b"/>
            <a:pathLst>
              <a:path w="29209" h="59689">
                <a:moveTo>
                  <a:pt x="28956" y="0"/>
                </a:moveTo>
                <a:lnTo>
                  <a:pt x="0" y="16382"/>
                </a:lnTo>
                <a:lnTo>
                  <a:pt x="0" y="59435"/>
                </a:lnTo>
                <a:lnTo>
                  <a:pt x="28956" y="43052"/>
                </a:lnTo>
                <a:lnTo>
                  <a:pt x="28956" y="0"/>
                </a:lnTo>
                <a:close/>
              </a:path>
            </a:pathLst>
          </a:custGeom>
          <a:solidFill>
            <a:srgbClr val="9E9E9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" name="object 33"/>
          <p:cNvSpPr/>
          <p:nvPr/>
        </p:nvSpPr>
        <p:spPr>
          <a:xfrm>
            <a:off x="7117080" y="3785615"/>
            <a:ext cx="30480" cy="59690"/>
          </a:xfrm>
          <a:custGeom>
            <a:avLst/>
            <a:gdLst/>
            <a:ahLst/>
            <a:cxnLst/>
            <a:rect l="l" t="t" r="r" b="b"/>
            <a:pathLst>
              <a:path w="30479" h="59689">
                <a:moveTo>
                  <a:pt x="0" y="0"/>
                </a:moveTo>
                <a:lnTo>
                  <a:pt x="0" y="43052"/>
                </a:lnTo>
                <a:lnTo>
                  <a:pt x="30479" y="59435"/>
                </a:lnTo>
                <a:lnTo>
                  <a:pt x="30479" y="16382"/>
                </a:lnTo>
                <a:lnTo>
                  <a:pt x="0" y="0"/>
                </a:lnTo>
                <a:close/>
              </a:path>
            </a:pathLst>
          </a:custGeom>
          <a:solidFill>
            <a:srgbClr val="DBDAD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" name="object 34"/>
          <p:cNvSpPr/>
          <p:nvPr/>
        </p:nvSpPr>
        <p:spPr>
          <a:xfrm>
            <a:off x="7117080" y="3768852"/>
            <a:ext cx="59690" cy="33655"/>
          </a:xfrm>
          <a:custGeom>
            <a:avLst/>
            <a:gdLst/>
            <a:ahLst/>
            <a:cxnLst/>
            <a:rect l="l" t="t" r="r" b="b"/>
            <a:pathLst>
              <a:path w="59690" h="33654">
                <a:moveTo>
                  <a:pt x="30861" y="0"/>
                </a:moveTo>
                <a:lnTo>
                  <a:pt x="0" y="16764"/>
                </a:lnTo>
                <a:lnTo>
                  <a:pt x="30861" y="33528"/>
                </a:lnTo>
                <a:lnTo>
                  <a:pt x="59436" y="16764"/>
                </a:lnTo>
                <a:lnTo>
                  <a:pt x="30861" y="0"/>
                </a:lnTo>
                <a:close/>
              </a:path>
            </a:pathLst>
          </a:custGeom>
          <a:solidFill>
            <a:srgbClr val="EDECE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" name="object 35"/>
          <p:cNvSpPr/>
          <p:nvPr/>
        </p:nvSpPr>
        <p:spPr>
          <a:xfrm>
            <a:off x="7147559" y="3776471"/>
            <a:ext cx="35560" cy="27940"/>
          </a:xfrm>
          <a:custGeom>
            <a:avLst/>
            <a:gdLst/>
            <a:ahLst/>
            <a:cxnLst/>
            <a:rect l="l" t="t" r="r" b="b"/>
            <a:pathLst>
              <a:path w="35559" h="27939">
                <a:moveTo>
                  <a:pt x="35051" y="0"/>
                </a:moveTo>
                <a:lnTo>
                  <a:pt x="0" y="19050"/>
                </a:lnTo>
                <a:lnTo>
                  <a:pt x="0" y="27431"/>
                </a:lnTo>
                <a:lnTo>
                  <a:pt x="35051" y="8381"/>
                </a:lnTo>
                <a:lnTo>
                  <a:pt x="35051" y="0"/>
                </a:lnTo>
                <a:close/>
              </a:path>
            </a:pathLst>
          </a:custGeom>
          <a:solidFill>
            <a:srgbClr val="A8A8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7" name="object 36"/>
          <p:cNvSpPr/>
          <p:nvPr/>
        </p:nvSpPr>
        <p:spPr>
          <a:xfrm>
            <a:off x="7112507" y="3776471"/>
            <a:ext cx="35560" cy="27940"/>
          </a:xfrm>
          <a:custGeom>
            <a:avLst/>
            <a:gdLst/>
            <a:ahLst/>
            <a:cxnLst/>
            <a:rect l="l" t="t" r="r" b="b"/>
            <a:pathLst>
              <a:path w="35559" h="27939">
                <a:moveTo>
                  <a:pt x="0" y="0"/>
                </a:moveTo>
                <a:lnTo>
                  <a:pt x="0" y="8381"/>
                </a:lnTo>
                <a:lnTo>
                  <a:pt x="35051" y="27431"/>
                </a:lnTo>
                <a:lnTo>
                  <a:pt x="35051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E2E1D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" name="object 37"/>
          <p:cNvSpPr/>
          <p:nvPr/>
        </p:nvSpPr>
        <p:spPr>
          <a:xfrm>
            <a:off x="7112507" y="3758184"/>
            <a:ext cx="70485" cy="38100"/>
          </a:xfrm>
          <a:custGeom>
            <a:avLst/>
            <a:gdLst/>
            <a:ahLst/>
            <a:cxnLst/>
            <a:rect l="l" t="t" r="r" b="b"/>
            <a:pathLst>
              <a:path w="70484" h="38100">
                <a:moveTo>
                  <a:pt x="35051" y="0"/>
                </a:moveTo>
                <a:lnTo>
                  <a:pt x="0" y="19050"/>
                </a:lnTo>
                <a:lnTo>
                  <a:pt x="35051" y="38100"/>
                </a:lnTo>
                <a:lnTo>
                  <a:pt x="70103" y="19050"/>
                </a:lnTo>
                <a:lnTo>
                  <a:pt x="35051" y="0"/>
                </a:lnTo>
                <a:close/>
              </a:path>
            </a:pathLst>
          </a:custGeom>
          <a:solidFill>
            <a:srgbClr val="EDECE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" name="object 38"/>
          <p:cNvSpPr/>
          <p:nvPr/>
        </p:nvSpPr>
        <p:spPr>
          <a:xfrm>
            <a:off x="7136892" y="3808476"/>
            <a:ext cx="6350" cy="17145"/>
          </a:xfrm>
          <a:custGeom>
            <a:avLst/>
            <a:gdLst/>
            <a:ahLst/>
            <a:cxnLst/>
            <a:rect l="l" t="t" r="r" b="b"/>
            <a:pathLst>
              <a:path w="6350" h="17145">
                <a:moveTo>
                  <a:pt x="4063" y="0"/>
                </a:moveTo>
                <a:lnTo>
                  <a:pt x="0" y="0"/>
                </a:lnTo>
                <a:lnTo>
                  <a:pt x="0" y="14605"/>
                </a:lnTo>
                <a:lnTo>
                  <a:pt x="6096" y="16763"/>
                </a:lnTo>
                <a:lnTo>
                  <a:pt x="6096" y="2031"/>
                </a:lnTo>
                <a:lnTo>
                  <a:pt x="4063" y="0"/>
                </a:lnTo>
                <a:close/>
              </a:path>
            </a:pathLst>
          </a:custGeom>
          <a:solidFill>
            <a:srgbClr val="E2E1D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0" name="object 39"/>
          <p:cNvSpPr/>
          <p:nvPr/>
        </p:nvSpPr>
        <p:spPr>
          <a:xfrm>
            <a:off x="7136892" y="3808476"/>
            <a:ext cx="1905" cy="13970"/>
          </a:xfrm>
          <a:custGeom>
            <a:avLst/>
            <a:gdLst/>
            <a:ahLst/>
            <a:cxnLst/>
            <a:rect l="l" t="t" r="r" b="b"/>
            <a:pathLst>
              <a:path w="1904" h="13970">
                <a:moveTo>
                  <a:pt x="1524" y="0"/>
                </a:moveTo>
                <a:lnTo>
                  <a:pt x="0" y="0"/>
                </a:lnTo>
                <a:lnTo>
                  <a:pt x="0" y="13716"/>
                </a:lnTo>
                <a:lnTo>
                  <a:pt x="1524" y="11811"/>
                </a:lnTo>
                <a:lnTo>
                  <a:pt x="1524" y="0"/>
                </a:lnTo>
                <a:close/>
              </a:path>
            </a:pathLst>
          </a:custGeom>
          <a:solidFill>
            <a:srgbClr val="9E9E9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1" name="object 40"/>
          <p:cNvSpPr/>
          <p:nvPr/>
        </p:nvSpPr>
        <p:spPr>
          <a:xfrm>
            <a:off x="7136892" y="3820667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2031" y="0"/>
                </a:moveTo>
                <a:lnTo>
                  <a:pt x="0" y="2285"/>
                </a:lnTo>
                <a:lnTo>
                  <a:pt x="6096" y="4571"/>
                </a:lnTo>
                <a:lnTo>
                  <a:pt x="6096" y="2285"/>
                </a:lnTo>
                <a:lnTo>
                  <a:pt x="2031" y="0"/>
                </a:lnTo>
                <a:close/>
              </a:path>
            </a:pathLst>
          </a:custGeom>
          <a:solidFill>
            <a:srgbClr val="EDECE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2" name="object 41"/>
          <p:cNvSpPr/>
          <p:nvPr/>
        </p:nvSpPr>
        <p:spPr>
          <a:xfrm>
            <a:off x="7127747" y="3802379"/>
            <a:ext cx="6350" cy="18415"/>
          </a:xfrm>
          <a:custGeom>
            <a:avLst/>
            <a:gdLst/>
            <a:ahLst/>
            <a:cxnLst/>
            <a:rect l="l" t="t" r="r" b="b"/>
            <a:pathLst>
              <a:path w="6350" h="18414">
                <a:moveTo>
                  <a:pt x="0" y="0"/>
                </a:moveTo>
                <a:lnTo>
                  <a:pt x="0" y="16256"/>
                </a:lnTo>
                <a:lnTo>
                  <a:pt x="6096" y="18288"/>
                </a:lnTo>
                <a:lnTo>
                  <a:pt x="6096" y="4064"/>
                </a:lnTo>
                <a:lnTo>
                  <a:pt x="4063" y="2032"/>
                </a:lnTo>
                <a:lnTo>
                  <a:pt x="2031" y="2032"/>
                </a:lnTo>
                <a:lnTo>
                  <a:pt x="0" y="0"/>
                </a:lnTo>
                <a:close/>
              </a:path>
            </a:pathLst>
          </a:custGeom>
          <a:solidFill>
            <a:srgbClr val="E2E1D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3" name="object 42"/>
          <p:cNvSpPr/>
          <p:nvPr/>
        </p:nvSpPr>
        <p:spPr>
          <a:xfrm>
            <a:off x="7127747" y="3803903"/>
            <a:ext cx="1905" cy="15240"/>
          </a:xfrm>
          <a:custGeom>
            <a:avLst/>
            <a:gdLst/>
            <a:ahLst/>
            <a:cxnLst/>
            <a:rect l="l" t="t" r="r" b="b"/>
            <a:pathLst>
              <a:path w="1904" h="15239">
                <a:moveTo>
                  <a:pt x="1524" y="0"/>
                </a:moveTo>
                <a:lnTo>
                  <a:pt x="0" y="0"/>
                </a:lnTo>
                <a:lnTo>
                  <a:pt x="0" y="15240"/>
                </a:lnTo>
                <a:lnTo>
                  <a:pt x="1524" y="13081"/>
                </a:lnTo>
                <a:lnTo>
                  <a:pt x="1524" y="0"/>
                </a:lnTo>
                <a:close/>
              </a:path>
            </a:pathLst>
          </a:custGeom>
          <a:solidFill>
            <a:srgbClr val="9E9E9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4" name="object 43"/>
          <p:cNvSpPr/>
          <p:nvPr/>
        </p:nvSpPr>
        <p:spPr>
          <a:xfrm>
            <a:off x="7127747" y="3816096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2031" y="0"/>
                </a:moveTo>
                <a:lnTo>
                  <a:pt x="0" y="2285"/>
                </a:lnTo>
                <a:lnTo>
                  <a:pt x="6096" y="4571"/>
                </a:lnTo>
                <a:lnTo>
                  <a:pt x="6096" y="2285"/>
                </a:lnTo>
                <a:lnTo>
                  <a:pt x="2031" y="0"/>
                </a:lnTo>
                <a:close/>
              </a:path>
            </a:pathLst>
          </a:custGeom>
          <a:solidFill>
            <a:srgbClr val="EDECE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5" name="object 44"/>
          <p:cNvSpPr/>
          <p:nvPr/>
        </p:nvSpPr>
        <p:spPr>
          <a:xfrm>
            <a:off x="7121652" y="3797808"/>
            <a:ext cx="6350" cy="18415"/>
          </a:xfrm>
          <a:custGeom>
            <a:avLst/>
            <a:gdLst/>
            <a:ahLst/>
            <a:cxnLst/>
            <a:rect l="l" t="t" r="r" b="b"/>
            <a:pathLst>
              <a:path w="6350" h="18414">
                <a:moveTo>
                  <a:pt x="2031" y="0"/>
                </a:moveTo>
                <a:lnTo>
                  <a:pt x="0" y="0"/>
                </a:lnTo>
                <a:lnTo>
                  <a:pt x="0" y="14224"/>
                </a:lnTo>
                <a:lnTo>
                  <a:pt x="6096" y="18288"/>
                </a:lnTo>
                <a:lnTo>
                  <a:pt x="6096" y="2032"/>
                </a:lnTo>
                <a:lnTo>
                  <a:pt x="2031" y="2032"/>
                </a:lnTo>
                <a:lnTo>
                  <a:pt x="2031" y="0"/>
                </a:lnTo>
                <a:close/>
              </a:path>
            </a:pathLst>
          </a:custGeom>
          <a:solidFill>
            <a:srgbClr val="E2E1D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6" name="object 45"/>
          <p:cNvSpPr/>
          <p:nvPr/>
        </p:nvSpPr>
        <p:spPr>
          <a:xfrm>
            <a:off x="7121652" y="3797808"/>
            <a:ext cx="1905" cy="15240"/>
          </a:xfrm>
          <a:custGeom>
            <a:avLst/>
            <a:gdLst/>
            <a:ahLst/>
            <a:cxnLst/>
            <a:rect l="l" t="t" r="r" b="b"/>
            <a:pathLst>
              <a:path w="1904" h="15239">
                <a:moveTo>
                  <a:pt x="1524" y="0"/>
                </a:moveTo>
                <a:lnTo>
                  <a:pt x="0" y="0"/>
                </a:lnTo>
                <a:lnTo>
                  <a:pt x="0" y="15240"/>
                </a:lnTo>
                <a:lnTo>
                  <a:pt x="1524" y="15240"/>
                </a:lnTo>
                <a:lnTo>
                  <a:pt x="1524" y="0"/>
                </a:lnTo>
                <a:close/>
              </a:path>
            </a:pathLst>
          </a:custGeom>
          <a:solidFill>
            <a:srgbClr val="9E9E9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7" name="object 46"/>
          <p:cNvSpPr/>
          <p:nvPr/>
        </p:nvSpPr>
        <p:spPr>
          <a:xfrm>
            <a:off x="7121652" y="381304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2031" y="0"/>
                </a:moveTo>
                <a:lnTo>
                  <a:pt x="0" y="0"/>
                </a:lnTo>
                <a:lnTo>
                  <a:pt x="6096" y="3047"/>
                </a:lnTo>
                <a:lnTo>
                  <a:pt x="6096" y="1524"/>
                </a:lnTo>
                <a:lnTo>
                  <a:pt x="2031" y="0"/>
                </a:lnTo>
                <a:close/>
              </a:path>
            </a:pathLst>
          </a:custGeom>
          <a:solidFill>
            <a:srgbClr val="EDECE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8" name="object 47"/>
          <p:cNvSpPr/>
          <p:nvPr/>
        </p:nvSpPr>
        <p:spPr>
          <a:xfrm>
            <a:off x="7149083" y="3808476"/>
            <a:ext cx="7620" cy="17145"/>
          </a:xfrm>
          <a:custGeom>
            <a:avLst/>
            <a:gdLst/>
            <a:ahLst/>
            <a:cxnLst/>
            <a:rect l="l" t="t" r="r" b="b"/>
            <a:pathLst>
              <a:path w="7620" h="17145">
                <a:moveTo>
                  <a:pt x="7620" y="0"/>
                </a:moveTo>
                <a:lnTo>
                  <a:pt x="2540" y="0"/>
                </a:lnTo>
                <a:lnTo>
                  <a:pt x="0" y="2031"/>
                </a:lnTo>
                <a:lnTo>
                  <a:pt x="0" y="16763"/>
                </a:lnTo>
                <a:lnTo>
                  <a:pt x="7620" y="14605"/>
                </a:lnTo>
                <a:lnTo>
                  <a:pt x="7620" y="0"/>
                </a:lnTo>
                <a:close/>
              </a:path>
            </a:pathLst>
          </a:custGeom>
          <a:solidFill>
            <a:srgbClr val="A8A8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9" name="object 48"/>
          <p:cNvSpPr/>
          <p:nvPr/>
        </p:nvSpPr>
        <p:spPr>
          <a:xfrm>
            <a:off x="7153656" y="3808476"/>
            <a:ext cx="3175" cy="13970"/>
          </a:xfrm>
          <a:custGeom>
            <a:avLst/>
            <a:gdLst/>
            <a:ahLst/>
            <a:cxnLst/>
            <a:rect l="l" t="t" r="r" b="b"/>
            <a:pathLst>
              <a:path w="3175" h="13970">
                <a:moveTo>
                  <a:pt x="3048" y="0"/>
                </a:moveTo>
                <a:lnTo>
                  <a:pt x="0" y="0"/>
                </a:lnTo>
                <a:lnTo>
                  <a:pt x="0" y="11811"/>
                </a:lnTo>
                <a:lnTo>
                  <a:pt x="3048" y="13716"/>
                </a:lnTo>
                <a:lnTo>
                  <a:pt x="3048" y="0"/>
                </a:lnTo>
                <a:close/>
              </a:path>
            </a:pathLst>
          </a:custGeom>
          <a:solidFill>
            <a:srgbClr val="DBDAD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0" name="object 49"/>
          <p:cNvSpPr/>
          <p:nvPr/>
        </p:nvSpPr>
        <p:spPr>
          <a:xfrm>
            <a:off x="7149083" y="3820667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080" y="0"/>
                </a:moveTo>
                <a:lnTo>
                  <a:pt x="0" y="2285"/>
                </a:lnTo>
                <a:lnTo>
                  <a:pt x="0" y="4571"/>
                </a:lnTo>
                <a:lnTo>
                  <a:pt x="7620" y="2285"/>
                </a:lnTo>
                <a:lnTo>
                  <a:pt x="5080" y="0"/>
                </a:lnTo>
                <a:close/>
              </a:path>
            </a:pathLst>
          </a:custGeom>
          <a:solidFill>
            <a:srgbClr val="EDECE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1" name="object 50"/>
          <p:cNvSpPr/>
          <p:nvPr/>
        </p:nvSpPr>
        <p:spPr>
          <a:xfrm>
            <a:off x="7158228" y="3802379"/>
            <a:ext cx="6350" cy="18415"/>
          </a:xfrm>
          <a:custGeom>
            <a:avLst/>
            <a:gdLst/>
            <a:ahLst/>
            <a:cxnLst/>
            <a:rect l="l" t="t" r="r" b="b"/>
            <a:pathLst>
              <a:path w="6350" h="18414">
                <a:moveTo>
                  <a:pt x="6096" y="0"/>
                </a:moveTo>
                <a:lnTo>
                  <a:pt x="4064" y="2032"/>
                </a:lnTo>
                <a:lnTo>
                  <a:pt x="2031" y="2032"/>
                </a:lnTo>
                <a:lnTo>
                  <a:pt x="0" y="4064"/>
                </a:lnTo>
                <a:lnTo>
                  <a:pt x="0" y="18288"/>
                </a:lnTo>
                <a:lnTo>
                  <a:pt x="6096" y="16256"/>
                </a:lnTo>
                <a:lnTo>
                  <a:pt x="6096" y="0"/>
                </a:lnTo>
                <a:close/>
              </a:path>
            </a:pathLst>
          </a:custGeom>
          <a:solidFill>
            <a:srgbClr val="A8A8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2" name="object 51"/>
          <p:cNvSpPr/>
          <p:nvPr/>
        </p:nvSpPr>
        <p:spPr>
          <a:xfrm>
            <a:off x="7162800" y="3803903"/>
            <a:ext cx="1905" cy="15240"/>
          </a:xfrm>
          <a:custGeom>
            <a:avLst/>
            <a:gdLst/>
            <a:ahLst/>
            <a:cxnLst/>
            <a:rect l="l" t="t" r="r" b="b"/>
            <a:pathLst>
              <a:path w="1904" h="15239">
                <a:moveTo>
                  <a:pt x="1524" y="0"/>
                </a:moveTo>
                <a:lnTo>
                  <a:pt x="0" y="0"/>
                </a:lnTo>
                <a:lnTo>
                  <a:pt x="0" y="13081"/>
                </a:lnTo>
                <a:lnTo>
                  <a:pt x="1524" y="15240"/>
                </a:lnTo>
                <a:lnTo>
                  <a:pt x="1524" y="0"/>
                </a:lnTo>
                <a:close/>
              </a:path>
            </a:pathLst>
          </a:custGeom>
          <a:solidFill>
            <a:srgbClr val="DBDAD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3" name="object 52"/>
          <p:cNvSpPr/>
          <p:nvPr/>
        </p:nvSpPr>
        <p:spPr>
          <a:xfrm>
            <a:off x="7158228" y="3816096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4" y="0"/>
                </a:moveTo>
                <a:lnTo>
                  <a:pt x="0" y="2285"/>
                </a:lnTo>
                <a:lnTo>
                  <a:pt x="0" y="4571"/>
                </a:lnTo>
                <a:lnTo>
                  <a:pt x="6096" y="2285"/>
                </a:lnTo>
                <a:lnTo>
                  <a:pt x="4064" y="0"/>
                </a:lnTo>
                <a:close/>
              </a:path>
            </a:pathLst>
          </a:custGeom>
          <a:solidFill>
            <a:srgbClr val="EDECE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4" name="object 53"/>
          <p:cNvSpPr/>
          <p:nvPr/>
        </p:nvSpPr>
        <p:spPr>
          <a:xfrm>
            <a:off x="7167371" y="3797808"/>
            <a:ext cx="6350" cy="18415"/>
          </a:xfrm>
          <a:custGeom>
            <a:avLst/>
            <a:gdLst/>
            <a:ahLst/>
            <a:cxnLst/>
            <a:rect l="l" t="t" r="r" b="b"/>
            <a:pathLst>
              <a:path w="6350" h="18414">
                <a:moveTo>
                  <a:pt x="6096" y="0"/>
                </a:moveTo>
                <a:lnTo>
                  <a:pt x="4063" y="0"/>
                </a:lnTo>
                <a:lnTo>
                  <a:pt x="2031" y="2032"/>
                </a:lnTo>
                <a:lnTo>
                  <a:pt x="0" y="2032"/>
                </a:lnTo>
                <a:lnTo>
                  <a:pt x="0" y="18288"/>
                </a:lnTo>
                <a:lnTo>
                  <a:pt x="6096" y="14224"/>
                </a:lnTo>
                <a:lnTo>
                  <a:pt x="6096" y="0"/>
                </a:lnTo>
                <a:close/>
              </a:path>
            </a:pathLst>
          </a:custGeom>
          <a:solidFill>
            <a:srgbClr val="A8A8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5" name="object 54"/>
          <p:cNvSpPr/>
          <p:nvPr/>
        </p:nvSpPr>
        <p:spPr>
          <a:xfrm>
            <a:off x="7171943" y="3797808"/>
            <a:ext cx="1905" cy="15240"/>
          </a:xfrm>
          <a:custGeom>
            <a:avLst/>
            <a:gdLst/>
            <a:ahLst/>
            <a:cxnLst/>
            <a:rect l="l" t="t" r="r" b="b"/>
            <a:pathLst>
              <a:path w="1904" h="15239">
                <a:moveTo>
                  <a:pt x="0" y="0"/>
                </a:moveTo>
                <a:lnTo>
                  <a:pt x="0" y="15240"/>
                </a:lnTo>
                <a:lnTo>
                  <a:pt x="1524" y="15240"/>
                </a:lnTo>
                <a:lnTo>
                  <a:pt x="1524" y="2159"/>
                </a:lnTo>
                <a:lnTo>
                  <a:pt x="0" y="0"/>
                </a:lnTo>
                <a:close/>
              </a:path>
            </a:pathLst>
          </a:custGeom>
          <a:solidFill>
            <a:srgbClr val="DBDAD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6" name="object 55"/>
          <p:cNvSpPr/>
          <p:nvPr/>
        </p:nvSpPr>
        <p:spPr>
          <a:xfrm>
            <a:off x="7167371" y="381304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6" y="0"/>
                </a:moveTo>
                <a:lnTo>
                  <a:pt x="4063" y="0"/>
                </a:lnTo>
                <a:lnTo>
                  <a:pt x="0" y="1524"/>
                </a:lnTo>
                <a:lnTo>
                  <a:pt x="0" y="3047"/>
                </a:lnTo>
                <a:lnTo>
                  <a:pt x="6096" y="0"/>
                </a:lnTo>
                <a:close/>
              </a:path>
            </a:pathLst>
          </a:custGeom>
          <a:solidFill>
            <a:srgbClr val="EDECE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7" name="object 56"/>
          <p:cNvSpPr/>
          <p:nvPr/>
        </p:nvSpPr>
        <p:spPr>
          <a:xfrm>
            <a:off x="7117080" y="3819144"/>
            <a:ext cx="30480" cy="18415"/>
          </a:xfrm>
          <a:custGeom>
            <a:avLst/>
            <a:gdLst/>
            <a:ahLst/>
            <a:cxnLst/>
            <a:rect l="l" t="t" r="r" b="b"/>
            <a:pathLst>
              <a:path w="30479" h="18414">
                <a:moveTo>
                  <a:pt x="0" y="0"/>
                </a:moveTo>
                <a:lnTo>
                  <a:pt x="0" y="2031"/>
                </a:lnTo>
                <a:lnTo>
                  <a:pt x="30479" y="18287"/>
                </a:lnTo>
                <a:lnTo>
                  <a:pt x="30479" y="14223"/>
                </a:lnTo>
                <a:lnTo>
                  <a:pt x="0" y="0"/>
                </a:lnTo>
                <a:close/>
              </a:path>
            </a:pathLst>
          </a:custGeom>
          <a:solidFill>
            <a:srgbClr val="CDCC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8" name="object 57"/>
          <p:cNvSpPr/>
          <p:nvPr/>
        </p:nvSpPr>
        <p:spPr>
          <a:xfrm>
            <a:off x="7147559" y="3819144"/>
            <a:ext cx="29209" cy="18415"/>
          </a:xfrm>
          <a:custGeom>
            <a:avLst/>
            <a:gdLst/>
            <a:ahLst/>
            <a:cxnLst/>
            <a:rect l="l" t="t" r="r" b="b"/>
            <a:pathLst>
              <a:path w="29209" h="18414">
                <a:moveTo>
                  <a:pt x="28956" y="0"/>
                </a:moveTo>
                <a:lnTo>
                  <a:pt x="0" y="14223"/>
                </a:lnTo>
                <a:lnTo>
                  <a:pt x="0" y="18287"/>
                </a:lnTo>
                <a:lnTo>
                  <a:pt x="28956" y="2031"/>
                </a:lnTo>
                <a:lnTo>
                  <a:pt x="28956" y="0"/>
                </a:lnTo>
                <a:close/>
              </a:path>
            </a:pathLst>
          </a:custGeom>
          <a:solidFill>
            <a:srgbClr val="92928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9" name="object 58"/>
          <p:cNvSpPr/>
          <p:nvPr/>
        </p:nvSpPr>
        <p:spPr>
          <a:xfrm>
            <a:off x="7147559" y="3770376"/>
            <a:ext cx="29209" cy="22860"/>
          </a:xfrm>
          <a:custGeom>
            <a:avLst/>
            <a:gdLst/>
            <a:ahLst/>
            <a:cxnLst/>
            <a:rect l="l" t="t" r="r" b="b"/>
            <a:pathLst>
              <a:path w="29209" h="22860">
                <a:moveTo>
                  <a:pt x="28956" y="0"/>
                </a:moveTo>
                <a:lnTo>
                  <a:pt x="0" y="16637"/>
                </a:lnTo>
                <a:lnTo>
                  <a:pt x="0" y="22860"/>
                </a:lnTo>
                <a:lnTo>
                  <a:pt x="28956" y="6223"/>
                </a:lnTo>
                <a:lnTo>
                  <a:pt x="28956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0" name="object 59"/>
          <p:cNvSpPr/>
          <p:nvPr/>
        </p:nvSpPr>
        <p:spPr>
          <a:xfrm>
            <a:off x="7117080" y="3770376"/>
            <a:ext cx="30480" cy="22860"/>
          </a:xfrm>
          <a:custGeom>
            <a:avLst/>
            <a:gdLst/>
            <a:ahLst/>
            <a:cxnLst/>
            <a:rect l="l" t="t" r="r" b="b"/>
            <a:pathLst>
              <a:path w="30479" h="22860">
                <a:moveTo>
                  <a:pt x="0" y="0"/>
                </a:moveTo>
                <a:lnTo>
                  <a:pt x="0" y="6223"/>
                </a:lnTo>
                <a:lnTo>
                  <a:pt x="30479" y="22860"/>
                </a:lnTo>
                <a:lnTo>
                  <a:pt x="30479" y="16637"/>
                </a:lnTo>
                <a:lnTo>
                  <a:pt x="0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1" name="object 60"/>
          <p:cNvSpPr/>
          <p:nvPr/>
        </p:nvSpPr>
        <p:spPr>
          <a:xfrm>
            <a:off x="7117080" y="3753611"/>
            <a:ext cx="59690" cy="33655"/>
          </a:xfrm>
          <a:custGeom>
            <a:avLst/>
            <a:gdLst/>
            <a:ahLst/>
            <a:cxnLst/>
            <a:rect l="l" t="t" r="r" b="b"/>
            <a:pathLst>
              <a:path w="59690" h="33654">
                <a:moveTo>
                  <a:pt x="30861" y="0"/>
                </a:moveTo>
                <a:lnTo>
                  <a:pt x="0" y="16763"/>
                </a:lnTo>
                <a:lnTo>
                  <a:pt x="30861" y="33527"/>
                </a:lnTo>
                <a:lnTo>
                  <a:pt x="59436" y="16763"/>
                </a:lnTo>
                <a:lnTo>
                  <a:pt x="30861" y="0"/>
                </a:lnTo>
                <a:close/>
              </a:path>
            </a:pathLst>
          </a:custGeom>
          <a:solidFill>
            <a:srgbClr val="DCF0F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2" name="object 61"/>
          <p:cNvSpPr/>
          <p:nvPr/>
        </p:nvSpPr>
        <p:spPr>
          <a:xfrm>
            <a:off x="7144511" y="3634740"/>
            <a:ext cx="5080" cy="18415"/>
          </a:xfrm>
          <a:custGeom>
            <a:avLst/>
            <a:gdLst/>
            <a:ahLst/>
            <a:cxnLst/>
            <a:rect l="l" t="t" r="r" b="b"/>
            <a:pathLst>
              <a:path w="5079" h="18414">
                <a:moveTo>
                  <a:pt x="2286" y="0"/>
                </a:moveTo>
                <a:lnTo>
                  <a:pt x="2286" y="8128"/>
                </a:lnTo>
                <a:lnTo>
                  <a:pt x="0" y="14224"/>
                </a:lnTo>
                <a:lnTo>
                  <a:pt x="4572" y="18287"/>
                </a:lnTo>
                <a:lnTo>
                  <a:pt x="4572" y="8128"/>
                </a:lnTo>
                <a:lnTo>
                  <a:pt x="2286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3" name="object 62"/>
          <p:cNvSpPr/>
          <p:nvPr/>
        </p:nvSpPr>
        <p:spPr>
          <a:xfrm>
            <a:off x="7107935" y="3581400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20">
                <a:moveTo>
                  <a:pt x="9144" y="0"/>
                </a:moveTo>
                <a:lnTo>
                  <a:pt x="6858" y="0"/>
                </a:lnTo>
                <a:lnTo>
                  <a:pt x="2286" y="1904"/>
                </a:lnTo>
                <a:lnTo>
                  <a:pt x="2286" y="5714"/>
                </a:lnTo>
                <a:lnTo>
                  <a:pt x="0" y="7620"/>
                </a:lnTo>
                <a:lnTo>
                  <a:pt x="6858" y="7620"/>
                </a:lnTo>
                <a:lnTo>
                  <a:pt x="6858" y="5714"/>
                </a:lnTo>
                <a:lnTo>
                  <a:pt x="13716" y="1904"/>
                </a:lnTo>
                <a:lnTo>
                  <a:pt x="11430" y="1904"/>
                </a:lnTo>
                <a:lnTo>
                  <a:pt x="9144" y="0"/>
                </a:lnTo>
                <a:close/>
              </a:path>
              <a:path w="13970" h="7620">
                <a:moveTo>
                  <a:pt x="13716" y="0"/>
                </a:moveTo>
                <a:lnTo>
                  <a:pt x="11430" y="1904"/>
                </a:lnTo>
                <a:lnTo>
                  <a:pt x="13716" y="1904"/>
                </a:lnTo>
                <a:lnTo>
                  <a:pt x="13716" y="0"/>
                </a:lnTo>
                <a:close/>
              </a:path>
            </a:pathLst>
          </a:custGeom>
          <a:solidFill>
            <a:srgbClr val="FFF0C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4" name="object 63"/>
          <p:cNvSpPr/>
          <p:nvPr/>
        </p:nvSpPr>
        <p:spPr>
          <a:xfrm>
            <a:off x="7107935" y="3621023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3556" y="0"/>
                </a:moveTo>
                <a:lnTo>
                  <a:pt x="1016" y="0"/>
                </a:lnTo>
                <a:lnTo>
                  <a:pt x="0" y="381"/>
                </a:lnTo>
                <a:lnTo>
                  <a:pt x="0" y="1143"/>
                </a:lnTo>
                <a:lnTo>
                  <a:pt x="1016" y="1524"/>
                </a:lnTo>
                <a:lnTo>
                  <a:pt x="3556" y="1524"/>
                </a:lnTo>
                <a:lnTo>
                  <a:pt x="4572" y="1143"/>
                </a:lnTo>
                <a:lnTo>
                  <a:pt x="4572" y="381"/>
                </a:lnTo>
                <a:lnTo>
                  <a:pt x="3556" y="0"/>
                </a:lnTo>
                <a:close/>
              </a:path>
            </a:pathLst>
          </a:custGeom>
          <a:solidFill>
            <a:srgbClr val="4BAFE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5" name="object 64"/>
          <p:cNvSpPr/>
          <p:nvPr/>
        </p:nvSpPr>
        <p:spPr>
          <a:xfrm>
            <a:off x="7107935" y="3616452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0" y="0"/>
                </a:moveTo>
                <a:lnTo>
                  <a:pt x="0" y="4572"/>
                </a:lnTo>
                <a:lnTo>
                  <a:pt x="4572" y="4572"/>
                </a:lnTo>
                <a:lnTo>
                  <a:pt x="4572" y="0"/>
                </a:lnTo>
                <a:lnTo>
                  <a:pt x="0" y="0"/>
                </a:lnTo>
                <a:close/>
              </a:path>
            </a:pathLst>
          </a:custGeom>
          <a:solidFill>
            <a:srgbClr val="4BAFE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6" name="object 65"/>
          <p:cNvSpPr/>
          <p:nvPr/>
        </p:nvSpPr>
        <p:spPr>
          <a:xfrm>
            <a:off x="7107935" y="3616452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3556" y="0"/>
                </a:moveTo>
                <a:lnTo>
                  <a:pt x="1016" y="0"/>
                </a:lnTo>
                <a:lnTo>
                  <a:pt x="0" y="381"/>
                </a:lnTo>
                <a:lnTo>
                  <a:pt x="0" y="1143"/>
                </a:lnTo>
                <a:lnTo>
                  <a:pt x="1016" y="1524"/>
                </a:lnTo>
                <a:lnTo>
                  <a:pt x="3556" y="1524"/>
                </a:lnTo>
                <a:lnTo>
                  <a:pt x="4572" y="1143"/>
                </a:lnTo>
                <a:lnTo>
                  <a:pt x="4572" y="381"/>
                </a:lnTo>
                <a:lnTo>
                  <a:pt x="3556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7" name="object 66"/>
          <p:cNvSpPr/>
          <p:nvPr/>
        </p:nvSpPr>
        <p:spPr>
          <a:xfrm>
            <a:off x="7104888" y="3616452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968" y="0"/>
                </a:moveTo>
                <a:lnTo>
                  <a:pt x="1650" y="0"/>
                </a:lnTo>
                <a:lnTo>
                  <a:pt x="0" y="1016"/>
                </a:lnTo>
                <a:lnTo>
                  <a:pt x="0" y="3556"/>
                </a:lnTo>
                <a:lnTo>
                  <a:pt x="1650" y="4572"/>
                </a:lnTo>
                <a:lnTo>
                  <a:pt x="5968" y="4572"/>
                </a:lnTo>
                <a:lnTo>
                  <a:pt x="7619" y="3556"/>
                </a:lnTo>
                <a:lnTo>
                  <a:pt x="7619" y="1016"/>
                </a:lnTo>
                <a:lnTo>
                  <a:pt x="5968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8" name="object 67"/>
          <p:cNvSpPr/>
          <p:nvPr/>
        </p:nvSpPr>
        <p:spPr>
          <a:xfrm>
            <a:off x="7104888" y="3616452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0" y="0"/>
                </a:moveTo>
                <a:lnTo>
                  <a:pt x="0" y="1524"/>
                </a:lnTo>
                <a:lnTo>
                  <a:pt x="7619" y="1524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9" name="object 68"/>
          <p:cNvSpPr/>
          <p:nvPr/>
        </p:nvSpPr>
        <p:spPr>
          <a:xfrm>
            <a:off x="7104888" y="3614928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5968" y="0"/>
                </a:moveTo>
                <a:lnTo>
                  <a:pt x="1650" y="0"/>
                </a:lnTo>
                <a:lnTo>
                  <a:pt x="0" y="635"/>
                </a:lnTo>
                <a:lnTo>
                  <a:pt x="0" y="2413"/>
                </a:lnTo>
                <a:lnTo>
                  <a:pt x="1650" y="3048"/>
                </a:lnTo>
                <a:lnTo>
                  <a:pt x="5968" y="3048"/>
                </a:lnTo>
                <a:lnTo>
                  <a:pt x="7619" y="2413"/>
                </a:lnTo>
                <a:lnTo>
                  <a:pt x="7619" y="635"/>
                </a:lnTo>
                <a:lnTo>
                  <a:pt x="5968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0" name="object 69"/>
          <p:cNvSpPr/>
          <p:nvPr/>
        </p:nvSpPr>
        <p:spPr>
          <a:xfrm>
            <a:off x="7107935" y="361492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3556" y="0"/>
                </a:moveTo>
                <a:lnTo>
                  <a:pt x="1016" y="0"/>
                </a:lnTo>
                <a:lnTo>
                  <a:pt x="0" y="635"/>
                </a:lnTo>
                <a:lnTo>
                  <a:pt x="0" y="2413"/>
                </a:lnTo>
                <a:lnTo>
                  <a:pt x="1016" y="3048"/>
                </a:lnTo>
                <a:lnTo>
                  <a:pt x="3556" y="3048"/>
                </a:lnTo>
                <a:lnTo>
                  <a:pt x="4572" y="2413"/>
                </a:lnTo>
                <a:lnTo>
                  <a:pt x="4572" y="635"/>
                </a:lnTo>
                <a:lnTo>
                  <a:pt x="3556" y="0"/>
                </a:lnTo>
                <a:close/>
              </a:path>
            </a:pathLst>
          </a:custGeom>
          <a:solidFill>
            <a:srgbClr val="4BAFE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1" name="object 70"/>
          <p:cNvSpPr/>
          <p:nvPr/>
        </p:nvSpPr>
        <p:spPr>
          <a:xfrm>
            <a:off x="7107935" y="3601211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39">
                <a:moveTo>
                  <a:pt x="0" y="0"/>
                </a:moveTo>
                <a:lnTo>
                  <a:pt x="0" y="15239"/>
                </a:lnTo>
                <a:lnTo>
                  <a:pt x="4572" y="15239"/>
                </a:lnTo>
                <a:lnTo>
                  <a:pt x="4572" y="0"/>
                </a:lnTo>
                <a:lnTo>
                  <a:pt x="0" y="0"/>
                </a:lnTo>
                <a:close/>
              </a:path>
            </a:pathLst>
          </a:custGeom>
          <a:solidFill>
            <a:srgbClr val="4BAFE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2" name="object 71"/>
          <p:cNvSpPr/>
          <p:nvPr/>
        </p:nvSpPr>
        <p:spPr>
          <a:xfrm>
            <a:off x="7107935" y="359968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3556" y="0"/>
                </a:moveTo>
                <a:lnTo>
                  <a:pt x="1016" y="0"/>
                </a:lnTo>
                <a:lnTo>
                  <a:pt x="0" y="1015"/>
                </a:lnTo>
                <a:lnTo>
                  <a:pt x="0" y="3556"/>
                </a:lnTo>
                <a:lnTo>
                  <a:pt x="1016" y="4572"/>
                </a:lnTo>
                <a:lnTo>
                  <a:pt x="3556" y="4572"/>
                </a:lnTo>
                <a:lnTo>
                  <a:pt x="4572" y="3556"/>
                </a:lnTo>
                <a:lnTo>
                  <a:pt x="4572" y="1015"/>
                </a:lnTo>
                <a:lnTo>
                  <a:pt x="3556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3" name="object 72"/>
          <p:cNvSpPr/>
          <p:nvPr/>
        </p:nvSpPr>
        <p:spPr>
          <a:xfrm>
            <a:off x="7103364" y="3595115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8254" y="0"/>
                </a:moveTo>
                <a:lnTo>
                  <a:pt x="2412" y="0"/>
                </a:lnTo>
                <a:lnTo>
                  <a:pt x="0" y="2032"/>
                </a:lnTo>
                <a:lnTo>
                  <a:pt x="0" y="7112"/>
                </a:lnTo>
                <a:lnTo>
                  <a:pt x="2412" y="9144"/>
                </a:lnTo>
                <a:lnTo>
                  <a:pt x="8254" y="9144"/>
                </a:lnTo>
                <a:lnTo>
                  <a:pt x="10667" y="7112"/>
                </a:lnTo>
                <a:lnTo>
                  <a:pt x="10667" y="2032"/>
                </a:lnTo>
                <a:lnTo>
                  <a:pt x="8254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4" name="object 73"/>
          <p:cNvSpPr/>
          <p:nvPr/>
        </p:nvSpPr>
        <p:spPr>
          <a:xfrm>
            <a:off x="7103364" y="3595115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10667" y="0"/>
                </a:moveTo>
                <a:lnTo>
                  <a:pt x="0" y="0"/>
                </a:lnTo>
                <a:lnTo>
                  <a:pt x="0" y="4063"/>
                </a:lnTo>
                <a:lnTo>
                  <a:pt x="4317" y="6096"/>
                </a:lnTo>
                <a:lnTo>
                  <a:pt x="6350" y="4063"/>
                </a:lnTo>
                <a:lnTo>
                  <a:pt x="10667" y="4063"/>
                </a:lnTo>
                <a:lnTo>
                  <a:pt x="10667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5" name="object 74"/>
          <p:cNvSpPr/>
          <p:nvPr/>
        </p:nvSpPr>
        <p:spPr>
          <a:xfrm>
            <a:off x="7103364" y="3592067"/>
            <a:ext cx="10795" cy="7620"/>
          </a:xfrm>
          <a:custGeom>
            <a:avLst/>
            <a:gdLst/>
            <a:ahLst/>
            <a:cxnLst/>
            <a:rect l="l" t="t" r="r" b="b"/>
            <a:pathLst>
              <a:path w="10795" h="7620">
                <a:moveTo>
                  <a:pt x="8254" y="0"/>
                </a:moveTo>
                <a:lnTo>
                  <a:pt x="2412" y="0"/>
                </a:lnTo>
                <a:lnTo>
                  <a:pt x="0" y="1651"/>
                </a:lnTo>
                <a:lnTo>
                  <a:pt x="0" y="5969"/>
                </a:lnTo>
                <a:lnTo>
                  <a:pt x="2412" y="7620"/>
                </a:lnTo>
                <a:lnTo>
                  <a:pt x="8254" y="7620"/>
                </a:lnTo>
                <a:lnTo>
                  <a:pt x="10667" y="5969"/>
                </a:lnTo>
                <a:lnTo>
                  <a:pt x="10667" y="1651"/>
                </a:lnTo>
                <a:lnTo>
                  <a:pt x="8254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6" name="object 75"/>
          <p:cNvSpPr/>
          <p:nvPr/>
        </p:nvSpPr>
        <p:spPr>
          <a:xfrm>
            <a:off x="7104888" y="3593591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968" y="0"/>
                </a:moveTo>
                <a:lnTo>
                  <a:pt x="1650" y="0"/>
                </a:lnTo>
                <a:lnTo>
                  <a:pt x="0" y="1016"/>
                </a:lnTo>
                <a:lnTo>
                  <a:pt x="0" y="3556"/>
                </a:lnTo>
                <a:lnTo>
                  <a:pt x="1650" y="4572"/>
                </a:lnTo>
                <a:lnTo>
                  <a:pt x="5968" y="4572"/>
                </a:lnTo>
                <a:lnTo>
                  <a:pt x="7619" y="3556"/>
                </a:lnTo>
                <a:lnTo>
                  <a:pt x="7619" y="1016"/>
                </a:lnTo>
                <a:lnTo>
                  <a:pt x="5968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7" name="object 76"/>
          <p:cNvSpPr/>
          <p:nvPr/>
        </p:nvSpPr>
        <p:spPr>
          <a:xfrm>
            <a:off x="7104888" y="3593591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0" y="0"/>
                </a:moveTo>
                <a:lnTo>
                  <a:pt x="0" y="1524"/>
                </a:lnTo>
                <a:lnTo>
                  <a:pt x="7619" y="1524"/>
                </a:lnTo>
                <a:lnTo>
                  <a:pt x="7619" y="0"/>
                </a:lnTo>
                <a:lnTo>
                  <a:pt x="0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8" name="object 77"/>
          <p:cNvSpPr/>
          <p:nvPr/>
        </p:nvSpPr>
        <p:spPr>
          <a:xfrm>
            <a:off x="7104888" y="3592067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5968" y="0"/>
                </a:moveTo>
                <a:lnTo>
                  <a:pt x="1650" y="0"/>
                </a:lnTo>
                <a:lnTo>
                  <a:pt x="0" y="381"/>
                </a:lnTo>
                <a:lnTo>
                  <a:pt x="0" y="1143"/>
                </a:lnTo>
                <a:lnTo>
                  <a:pt x="1650" y="1524"/>
                </a:lnTo>
                <a:lnTo>
                  <a:pt x="5968" y="1524"/>
                </a:lnTo>
                <a:lnTo>
                  <a:pt x="7619" y="1143"/>
                </a:lnTo>
                <a:lnTo>
                  <a:pt x="7619" y="381"/>
                </a:lnTo>
                <a:lnTo>
                  <a:pt x="5968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9" name="object 78"/>
          <p:cNvSpPr/>
          <p:nvPr/>
        </p:nvSpPr>
        <p:spPr>
          <a:xfrm>
            <a:off x="7101840" y="3585083"/>
            <a:ext cx="7620" cy="8890"/>
          </a:xfrm>
          <a:custGeom>
            <a:avLst/>
            <a:gdLst/>
            <a:ahLst/>
            <a:cxnLst/>
            <a:rect l="l" t="t" r="r" b="b"/>
            <a:pathLst>
              <a:path w="7620" h="8889">
                <a:moveTo>
                  <a:pt x="5714" y="0"/>
                </a:moveTo>
                <a:lnTo>
                  <a:pt x="1904" y="0"/>
                </a:lnTo>
                <a:lnTo>
                  <a:pt x="0" y="2158"/>
                </a:lnTo>
                <a:lnTo>
                  <a:pt x="0" y="4190"/>
                </a:lnTo>
                <a:lnTo>
                  <a:pt x="1904" y="8508"/>
                </a:lnTo>
                <a:lnTo>
                  <a:pt x="7619" y="8508"/>
                </a:lnTo>
                <a:lnTo>
                  <a:pt x="7619" y="6350"/>
                </a:lnTo>
                <a:lnTo>
                  <a:pt x="5714" y="4190"/>
                </a:lnTo>
                <a:lnTo>
                  <a:pt x="3809" y="4190"/>
                </a:lnTo>
                <a:lnTo>
                  <a:pt x="3809" y="2158"/>
                </a:lnTo>
                <a:lnTo>
                  <a:pt x="5714" y="0"/>
                </a:lnTo>
                <a:close/>
              </a:path>
            </a:pathLst>
          </a:custGeom>
          <a:solidFill>
            <a:srgbClr val="FFF0C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0" name="object 79"/>
          <p:cNvSpPr/>
          <p:nvPr/>
        </p:nvSpPr>
        <p:spPr>
          <a:xfrm>
            <a:off x="7109459" y="3581400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12192" y="0"/>
                </a:moveTo>
                <a:lnTo>
                  <a:pt x="9779" y="2159"/>
                </a:lnTo>
                <a:lnTo>
                  <a:pt x="4825" y="2159"/>
                </a:lnTo>
                <a:lnTo>
                  <a:pt x="2413" y="4317"/>
                </a:lnTo>
                <a:lnTo>
                  <a:pt x="2413" y="8509"/>
                </a:lnTo>
                <a:lnTo>
                  <a:pt x="0" y="10667"/>
                </a:lnTo>
                <a:lnTo>
                  <a:pt x="4825" y="10667"/>
                </a:lnTo>
                <a:lnTo>
                  <a:pt x="7366" y="8509"/>
                </a:lnTo>
                <a:lnTo>
                  <a:pt x="7366" y="4317"/>
                </a:lnTo>
                <a:lnTo>
                  <a:pt x="9779" y="4317"/>
                </a:lnTo>
                <a:lnTo>
                  <a:pt x="12192" y="2159"/>
                </a:lnTo>
                <a:lnTo>
                  <a:pt x="12192" y="0"/>
                </a:lnTo>
                <a:close/>
              </a:path>
            </a:pathLst>
          </a:custGeom>
          <a:solidFill>
            <a:srgbClr val="F9A83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1" name="object 80"/>
          <p:cNvSpPr/>
          <p:nvPr/>
        </p:nvSpPr>
        <p:spPr>
          <a:xfrm>
            <a:off x="7103364" y="3582923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5">
                <a:moveTo>
                  <a:pt x="6857" y="0"/>
                </a:moveTo>
                <a:lnTo>
                  <a:pt x="4571" y="2159"/>
                </a:lnTo>
                <a:lnTo>
                  <a:pt x="0" y="4317"/>
                </a:lnTo>
                <a:lnTo>
                  <a:pt x="0" y="6350"/>
                </a:lnTo>
                <a:lnTo>
                  <a:pt x="2285" y="10667"/>
                </a:lnTo>
                <a:lnTo>
                  <a:pt x="9143" y="10667"/>
                </a:lnTo>
                <a:lnTo>
                  <a:pt x="9143" y="6350"/>
                </a:lnTo>
                <a:lnTo>
                  <a:pt x="4571" y="6350"/>
                </a:lnTo>
                <a:lnTo>
                  <a:pt x="9143" y="2159"/>
                </a:lnTo>
                <a:lnTo>
                  <a:pt x="6857" y="0"/>
                </a:lnTo>
                <a:close/>
              </a:path>
            </a:pathLst>
          </a:custGeom>
          <a:solidFill>
            <a:srgbClr val="F9A83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2" name="object 81"/>
          <p:cNvSpPr/>
          <p:nvPr/>
        </p:nvSpPr>
        <p:spPr>
          <a:xfrm>
            <a:off x="7107935" y="3585083"/>
            <a:ext cx="5080" cy="8890"/>
          </a:xfrm>
          <a:custGeom>
            <a:avLst/>
            <a:gdLst/>
            <a:ahLst/>
            <a:cxnLst/>
            <a:rect l="l" t="t" r="r" b="b"/>
            <a:pathLst>
              <a:path w="5079" h="8889">
                <a:moveTo>
                  <a:pt x="4572" y="6350"/>
                </a:moveTo>
                <a:lnTo>
                  <a:pt x="2286" y="8508"/>
                </a:lnTo>
                <a:lnTo>
                  <a:pt x="4572" y="8508"/>
                </a:lnTo>
                <a:lnTo>
                  <a:pt x="4572" y="6350"/>
                </a:lnTo>
                <a:close/>
              </a:path>
              <a:path w="5079" h="8889">
                <a:moveTo>
                  <a:pt x="4572" y="4190"/>
                </a:moveTo>
                <a:lnTo>
                  <a:pt x="2286" y="4190"/>
                </a:lnTo>
                <a:lnTo>
                  <a:pt x="4572" y="6350"/>
                </a:lnTo>
                <a:lnTo>
                  <a:pt x="4572" y="4190"/>
                </a:lnTo>
                <a:close/>
              </a:path>
              <a:path w="5079" h="8889">
                <a:moveTo>
                  <a:pt x="2286" y="0"/>
                </a:moveTo>
                <a:lnTo>
                  <a:pt x="0" y="2158"/>
                </a:lnTo>
                <a:lnTo>
                  <a:pt x="0" y="4190"/>
                </a:lnTo>
                <a:lnTo>
                  <a:pt x="2286" y="0"/>
                </a:lnTo>
                <a:close/>
              </a:path>
            </a:pathLst>
          </a:custGeom>
          <a:solidFill>
            <a:srgbClr val="F7932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3" name="object 82"/>
          <p:cNvSpPr/>
          <p:nvPr/>
        </p:nvSpPr>
        <p:spPr>
          <a:xfrm>
            <a:off x="7104888" y="3604259"/>
            <a:ext cx="7620" cy="10795"/>
          </a:xfrm>
          <a:custGeom>
            <a:avLst/>
            <a:gdLst/>
            <a:ahLst/>
            <a:cxnLst/>
            <a:rect l="l" t="t" r="r" b="b"/>
            <a:pathLst>
              <a:path w="7620" h="10795">
                <a:moveTo>
                  <a:pt x="2539" y="0"/>
                </a:moveTo>
                <a:lnTo>
                  <a:pt x="0" y="2159"/>
                </a:lnTo>
                <a:lnTo>
                  <a:pt x="0" y="6350"/>
                </a:lnTo>
                <a:lnTo>
                  <a:pt x="2539" y="10667"/>
                </a:lnTo>
                <a:lnTo>
                  <a:pt x="7619" y="8508"/>
                </a:lnTo>
                <a:lnTo>
                  <a:pt x="7619" y="4317"/>
                </a:lnTo>
                <a:lnTo>
                  <a:pt x="2539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4" name="object 83"/>
          <p:cNvSpPr/>
          <p:nvPr/>
        </p:nvSpPr>
        <p:spPr>
          <a:xfrm>
            <a:off x="7103364" y="3604259"/>
            <a:ext cx="6350" cy="10795"/>
          </a:xfrm>
          <a:custGeom>
            <a:avLst/>
            <a:gdLst/>
            <a:ahLst/>
            <a:cxnLst/>
            <a:rect l="l" t="t" r="r" b="b"/>
            <a:pathLst>
              <a:path w="6350" h="10795">
                <a:moveTo>
                  <a:pt x="2031" y="0"/>
                </a:moveTo>
                <a:lnTo>
                  <a:pt x="2031" y="2159"/>
                </a:lnTo>
                <a:lnTo>
                  <a:pt x="0" y="4317"/>
                </a:lnTo>
                <a:lnTo>
                  <a:pt x="2031" y="10667"/>
                </a:lnTo>
                <a:lnTo>
                  <a:pt x="4063" y="10667"/>
                </a:lnTo>
                <a:lnTo>
                  <a:pt x="6095" y="8508"/>
                </a:lnTo>
                <a:lnTo>
                  <a:pt x="6095" y="2159"/>
                </a:lnTo>
                <a:lnTo>
                  <a:pt x="2031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5" name="object 84"/>
          <p:cNvSpPr/>
          <p:nvPr/>
        </p:nvSpPr>
        <p:spPr>
          <a:xfrm>
            <a:off x="7107935" y="3604259"/>
            <a:ext cx="20320" cy="43180"/>
          </a:xfrm>
          <a:custGeom>
            <a:avLst/>
            <a:gdLst/>
            <a:ahLst/>
            <a:cxnLst/>
            <a:rect l="l" t="t" r="r" b="b"/>
            <a:pathLst>
              <a:path w="20320" h="43179">
                <a:moveTo>
                  <a:pt x="4445" y="0"/>
                </a:moveTo>
                <a:lnTo>
                  <a:pt x="0" y="0"/>
                </a:lnTo>
                <a:lnTo>
                  <a:pt x="0" y="2031"/>
                </a:lnTo>
                <a:lnTo>
                  <a:pt x="2159" y="2031"/>
                </a:lnTo>
                <a:lnTo>
                  <a:pt x="4445" y="4063"/>
                </a:lnTo>
                <a:lnTo>
                  <a:pt x="4445" y="16256"/>
                </a:lnTo>
                <a:lnTo>
                  <a:pt x="6604" y="24383"/>
                </a:lnTo>
                <a:lnTo>
                  <a:pt x="8763" y="28447"/>
                </a:lnTo>
                <a:lnTo>
                  <a:pt x="8763" y="32512"/>
                </a:lnTo>
                <a:lnTo>
                  <a:pt x="13208" y="42671"/>
                </a:lnTo>
                <a:lnTo>
                  <a:pt x="19812" y="32512"/>
                </a:lnTo>
                <a:lnTo>
                  <a:pt x="17653" y="28447"/>
                </a:lnTo>
                <a:lnTo>
                  <a:pt x="15367" y="24383"/>
                </a:lnTo>
                <a:lnTo>
                  <a:pt x="15367" y="22351"/>
                </a:lnTo>
                <a:lnTo>
                  <a:pt x="11049" y="12191"/>
                </a:lnTo>
                <a:lnTo>
                  <a:pt x="8763" y="10159"/>
                </a:lnTo>
                <a:lnTo>
                  <a:pt x="6604" y="6095"/>
                </a:lnTo>
                <a:lnTo>
                  <a:pt x="6604" y="2031"/>
                </a:lnTo>
                <a:lnTo>
                  <a:pt x="4445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6" name="object 85"/>
          <p:cNvSpPr/>
          <p:nvPr/>
        </p:nvSpPr>
        <p:spPr>
          <a:xfrm>
            <a:off x="7107935" y="3604259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4572" y="2031"/>
                </a:moveTo>
                <a:lnTo>
                  <a:pt x="2286" y="2031"/>
                </a:lnTo>
                <a:lnTo>
                  <a:pt x="4572" y="4063"/>
                </a:lnTo>
                <a:lnTo>
                  <a:pt x="4572" y="2031"/>
                </a:lnTo>
                <a:close/>
              </a:path>
              <a:path w="5079" h="4445">
                <a:moveTo>
                  <a:pt x="2286" y="0"/>
                </a:moveTo>
                <a:lnTo>
                  <a:pt x="0" y="0"/>
                </a:lnTo>
                <a:lnTo>
                  <a:pt x="0" y="2031"/>
                </a:lnTo>
                <a:lnTo>
                  <a:pt x="2286" y="2031"/>
                </a:lnTo>
                <a:lnTo>
                  <a:pt x="2286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7" name="object 86"/>
          <p:cNvSpPr/>
          <p:nvPr/>
        </p:nvSpPr>
        <p:spPr>
          <a:xfrm>
            <a:off x="7112507" y="3610355"/>
            <a:ext cx="10795" cy="36830"/>
          </a:xfrm>
          <a:custGeom>
            <a:avLst/>
            <a:gdLst/>
            <a:ahLst/>
            <a:cxnLst/>
            <a:rect l="l" t="t" r="r" b="b"/>
            <a:pathLst>
              <a:path w="10795" h="36829">
                <a:moveTo>
                  <a:pt x="0" y="0"/>
                </a:moveTo>
                <a:lnTo>
                  <a:pt x="0" y="10160"/>
                </a:lnTo>
                <a:lnTo>
                  <a:pt x="2159" y="18288"/>
                </a:lnTo>
                <a:lnTo>
                  <a:pt x="4318" y="22352"/>
                </a:lnTo>
                <a:lnTo>
                  <a:pt x="4318" y="26416"/>
                </a:lnTo>
                <a:lnTo>
                  <a:pt x="8509" y="36576"/>
                </a:lnTo>
                <a:lnTo>
                  <a:pt x="10668" y="32512"/>
                </a:lnTo>
                <a:lnTo>
                  <a:pt x="635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8" name="object 87"/>
          <p:cNvSpPr/>
          <p:nvPr/>
        </p:nvSpPr>
        <p:spPr>
          <a:xfrm>
            <a:off x="7118604" y="3637788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4064" y="0"/>
                </a:moveTo>
                <a:lnTo>
                  <a:pt x="0" y="5461"/>
                </a:lnTo>
                <a:lnTo>
                  <a:pt x="2031" y="7366"/>
                </a:lnTo>
                <a:lnTo>
                  <a:pt x="2031" y="9143"/>
                </a:lnTo>
                <a:lnTo>
                  <a:pt x="6096" y="3682"/>
                </a:lnTo>
                <a:lnTo>
                  <a:pt x="4064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9" name="object 88"/>
          <p:cNvSpPr/>
          <p:nvPr/>
        </p:nvSpPr>
        <p:spPr>
          <a:xfrm>
            <a:off x="7118604" y="3634740"/>
            <a:ext cx="31115" cy="78105"/>
          </a:xfrm>
          <a:custGeom>
            <a:avLst/>
            <a:gdLst/>
            <a:ahLst/>
            <a:cxnLst/>
            <a:rect l="l" t="t" r="r" b="b"/>
            <a:pathLst>
              <a:path w="31115" h="78104">
                <a:moveTo>
                  <a:pt x="6603" y="0"/>
                </a:moveTo>
                <a:lnTo>
                  <a:pt x="6603" y="2159"/>
                </a:lnTo>
                <a:lnTo>
                  <a:pt x="2159" y="10541"/>
                </a:lnTo>
                <a:lnTo>
                  <a:pt x="2159" y="12573"/>
                </a:lnTo>
                <a:lnTo>
                  <a:pt x="0" y="14732"/>
                </a:lnTo>
                <a:lnTo>
                  <a:pt x="0" y="16764"/>
                </a:lnTo>
                <a:lnTo>
                  <a:pt x="2159" y="18923"/>
                </a:lnTo>
                <a:lnTo>
                  <a:pt x="4318" y="20955"/>
                </a:lnTo>
                <a:lnTo>
                  <a:pt x="4318" y="23114"/>
                </a:lnTo>
                <a:lnTo>
                  <a:pt x="6603" y="25146"/>
                </a:lnTo>
                <a:lnTo>
                  <a:pt x="6603" y="29464"/>
                </a:lnTo>
                <a:lnTo>
                  <a:pt x="8763" y="33655"/>
                </a:lnTo>
                <a:lnTo>
                  <a:pt x="6603" y="35687"/>
                </a:lnTo>
                <a:lnTo>
                  <a:pt x="6603" y="37846"/>
                </a:lnTo>
                <a:lnTo>
                  <a:pt x="4318" y="46228"/>
                </a:lnTo>
                <a:lnTo>
                  <a:pt x="4318" y="75565"/>
                </a:lnTo>
                <a:lnTo>
                  <a:pt x="6603" y="77724"/>
                </a:lnTo>
                <a:lnTo>
                  <a:pt x="12801" y="64744"/>
                </a:lnTo>
                <a:lnTo>
                  <a:pt x="21891" y="49609"/>
                </a:lnTo>
                <a:lnTo>
                  <a:pt x="29338" y="34879"/>
                </a:lnTo>
                <a:lnTo>
                  <a:pt x="30606" y="23114"/>
                </a:lnTo>
                <a:lnTo>
                  <a:pt x="30606" y="18923"/>
                </a:lnTo>
                <a:lnTo>
                  <a:pt x="28448" y="16764"/>
                </a:lnTo>
                <a:lnTo>
                  <a:pt x="19685" y="16764"/>
                </a:lnTo>
                <a:lnTo>
                  <a:pt x="17525" y="14732"/>
                </a:lnTo>
                <a:lnTo>
                  <a:pt x="15367" y="12573"/>
                </a:lnTo>
                <a:lnTo>
                  <a:pt x="10922" y="6350"/>
                </a:lnTo>
                <a:lnTo>
                  <a:pt x="8763" y="4191"/>
                </a:lnTo>
                <a:lnTo>
                  <a:pt x="8763" y="2159"/>
                </a:lnTo>
                <a:lnTo>
                  <a:pt x="6603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0" name="object 89"/>
          <p:cNvSpPr/>
          <p:nvPr/>
        </p:nvSpPr>
        <p:spPr>
          <a:xfrm>
            <a:off x="7144511" y="3653028"/>
            <a:ext cx="25400" cy="56515"/>
          </a:xfrm>
          <a:custGeom>
            <a:avLst/>
            <a:gdLst/>
            <a:ahLst/>
            <a:cxnLst/>
            <a:rect l="l" t="t" r="r" b="b"/>
            <a:pathLst>
              <a:path w="25400" h="56514">
                <a:moveTo>
                  <a:pt x="4572" y="0"/>
                </a:moveTo>
                <a:lnTo>
                  <a:pt x="2286" y="0"/>
                </a:lnTo>
                <a:lnTo>
                  <a:pt x="0" y="6477"/>
                </a:lnTo>
                <a:lnTo>
                  <a:pt x="0" y="10795"/>
                </a:lnTo>
                <a:lnTo>
                  <a:pt x="2286" y="23876"/>
                </a:lnTo>
                <a:lnTo>
                  <a:pt x="2286" y="28194"/>
                </a:lnTo>
                <a:lnTo>
                  <a:pt x="4572" y="32512"/>
                </a:lnTo>
                <a:lnTo>
                  <a:pt x="11430" y="36830"/>
                </a:lnTo>
                <a:lnTo>
                  <a:pt x="11430" y="47752"/>
                </a:lnTo>
                <a:lnTo>
                  <a:pt x="13716" y="49911"/>
                </a:lnTo>
                <a:lnTo>
                  <a:pt x="16002" y="56388"/>
                </a:lnTo>
                <a:lnTo>
                  <a:pt x="22860" y="56388"/>
                </a:lnTo>
                <a:lnTo>
                  <a:pt x="25146" y="47752"/>
                </a:lnTo>
                <a:lnTo>
                  <a:pt x="25051" y="36830"/>
                </a:lnTo>
                <a:lnTo>
                  <a:pt x="25003" y="34635"/>
                </a:lnTo>
                <a:lnTo>
                  <a:pt x="22288" y="26289"/>
                </a:lnTo>
                <a:lnTo>
                  <a:pt x="18716" y="18323"/>
                </a:lnTo>
                <a:lnTo>
                  <a:pt x="16002" y="12954"/>
                </a:lnTo>
                <a:lnTo>
                  <a:pt x="16002" y="10795"/>
                </a:lnTo>
                <a:lnTo>
                  <a:pt x="11430" y="4318"/>
                </a:lnTo>
                <a:lnTo>
                  <a:pt x="9144" y="2159"/>
                </a:lnTo>
                <a:lnTo>
                  <a:pt x="6858" y="2159"/>
                </a:lnTo>
                <a:lnTo>
                  <a:pt x="4572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1" name="object 90"/>
          <p:cNvSpPr/>
          <p:nvPr/>
        </p:nvSpPr>
        <p:spPr>
          <a:xfrm>
            <a:off x="7124700" y="3727703"/>
            <a:ext cx="22860" cy="55244"/>
          </a:xfrm>
          <a:custGeom>
            <a:avLst/>
            <a:gdLst/>
            <a:ahLst/>
            <a:cxnLst/>
            <a:rect l="l" t="t" r="r" b="b"/>
            <a:pathLst>
              <a:path w="22859" h="55245">
                <a:moveTo>
                  <a:pt x="22859" y="0"/>
                </a:moveTo>
                <a:lnTo>
                  <a:pt x="9144" y="6096"/>
                </a:lnTo>
                <a:lnTo>
                  <a:pt x="6857" y="10160"/>
                </a:lnTo>
                <a:lnTo>
                  <a:pt x="2285" y="12192"/>
                </a:lnTo>
                <a:lnTo>
                  <a:pt x="2285" y="14224"/>
                </a:lnTo>
                <a:lnTo>
                  <a:pt x="0" y="42672"/>
                </a:lnTo>
                <a:lnTo>
                  <a:pt x="22859" y="54864"/>
                </a:lnTo>
                <a:lnTo>
                  <a:pt x="22859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2" name="object 91"/>
          <p:cNvSpPr/>
          <p:nvPr/>
        </p:nvSpPr>
        <p:spPr>
          <a:xfrm>
            <a:off x="7147559" y="3727703"/>
            <a:ext cx="20320" cy="55244"/>
          </a:xfrm>
          <a:custGeom>
            <a:avLst/>
            <a:gdLst/>
            <a:ahLst/>
            <a:cxnLst/>
            <a:rect l="l" t="t" r="r" b="b"/>
            <a:pathLst>
              <a:path w="20320" h="55245">
                <a:moveTo>
                  <a:pt x="0" y="0"/>
                </a:moveTo>
                <a:lnTo>
                  <a:pt x="0" y="54864"/>
                </a:lnTo>
                <a:lnTo>
                  <a:pt x="19812" y="42672"/>
                </a:lnTo>
                <a:lnTo>
                  <a:pt x="17653" y="10160"/>
                </a:lnTo>
                <a:lnTo>
                  <a:pt x="0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3" name="object 92"/>
          <p:cNvSpPr/>
          <p:nvPr/>
        </p:nvSpPr>
        <p:spPr>
          <a:xfrm>
            <a:off x="7132319" y="3729228"/>
            <a:ext cx="10795" cy="52069"/>
          </a:xfrm>
          <a:custGeom>
            <a:avLst/>
            <a:gdLst/>
            <a:ahLst/>
            <a:cxnLst/>
            <a:rect l="l" t="t" r="r" b="b"/>
            <a:pathLst>
              <a:path w="10795" h="52070">
                <a:moveTo>
                  <a:pt x="4318" y="4191"/>
                </a:moveTo>
                <a:lnTo>
                  <a:pt x="2158" y="4191"/>
                </a:lnTo>
                <a:lnTo>
                  <a:pt x="2158" y="6223"/>
                </a:lnTo>
                <a:lnTo>
                  <a:pt x="0" y="45593"/>
                </a:lnTo>
                <a:lnTo>
                  <a:pt x="4318" y="47625"/>
                </a:lnTo>
                <a:lnTo>
                  <a:pt x="4318" y="4191"/>
                </a:lnTo>
                <a:close/>
              </a:path>
              <a:path w="10795" h="52070">
                <a:moveTo>
                  <a:pt x="10668" y="0"/>
                </a:moveTo>
                <a:lnTo>
                  <a:pt x="8508" y="0"/>
                </a:lnTo>
                <a:lnTo>
                  <a:pt x="8508" y="49784"/>
                </a:lnTo>
                <a:lnTo>
                  <a:pt x="10668" y="51816"/>
                </a:lnTo>
                <a:lnTo>
                  <a:pt x="10668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4" name="object 93"/>
          <p:cNvSpPr/>
          <p:nvPr/>
        </p:nvSpPr>
        <p:spPr>
          <a:xfrm>
            <a:off x="7141464" y="3662171"/>
            <a:ext cx="26034" cy="102235"/>
          </a:xfrm>
          <a:custGeom>
            <a:avLst/>
            <a:gdLst/>
            <a:ahLst/>
            <a:cxnLst/>
            <a:rect l="l" t="t" r="r" b="b"/>
            <a:pathLst>
              <a:path w="26034" h="102235">
                <a:moveTo>
                  <a:pt x="4317" y="0"/>
                </a:moveTo>
                <a:lnTo>
                  <a:pt x="0" y="21716"/>
                </a:lnTo>
                <a:lnTo>
                  <a:pt x="0" y="73278"/>
                </a:lnTo>
                <a:lnTo>
                  <a:pt x="25907" y="102107"/>
                </a:lnTo>
                <a:lnTo>
                  <a:pt x="21589" y="44322"/>
                </a:lnTo>
                <a:lnTo>
                  <a:pt x="4317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5" name="object 94"/>
          <p:cNvSpPr/>
          <p:nvPr/>
        </p:nvSpPr>
        <p:spPr>
          <a:xfrm>
            <a:off x="7144511" y="3662171"/>
            <a:ext cx="22860" cy="102235"/>
          </a:xfrm>
          <a:custGeom>
            <a:avLst/>
            <a:gdLst/>
            <a:ahLst/>
            <a:cxnLst/>
            <a:rect l="l" t="t" r="r" b="b"/>
            <a:pathLst>
              <a:path w="22859" h="102235">
                <a:moveTo>
                  <a:pt x="2286" y="0"/>
                </a:moveTo>
                <a:lnTo>
                  <a:pt x="0" y="0"/>
                </a:lnTo>
                <a:lnTo>
                  <a:pt x="11430" y="89788"/>
                </a:lnTo>
                <a:lnTo>
                  <a:pt x="22860" y="102107"/>
                </a:lnTo>
                <a:lnTo>
                  <a:pt x="18288" y="44322"/>
                </a:lnTo>
                <a:lnTo>
                  <a:pt x="2286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6" name="object 95"/>
          <p:cNvSpPr/>
          <p:nvPr/>
        </p:nvSpPr>
        <p:spPr>
          <a:xfrm>
            <a:off x="7124700" y="3683508"/>
            <a:ext cx="17145" cy="74930"/>
          </a:xfrm>
          <a:custGeom>
            <a:avLst/>
            <a:gdLst/>
            <a:ahLst/>
            <a:cxnLst/>
            <a:rect l="l" t="t" r="r" b="b"/>
            <a:pathLst>
              <a:path w="17145" h="74929">
                <a:moveTo>
                  <a:pt x="16001" y="0"/>
                </a:moveTo>
                <a:lnTo>
                  <a:pt x="2285" y="37338"/>
                </a:lnTo>
                <a:lnTo>
                  <a:pt x="0" y="74676"/>
                </a:lnTo>
                <a:lnTo>
                  <a:pt x="11429" y="70485"/>
                </a:lnTo>
                <a:lnTo>
                  <a:pt x="13716" y="68453"/>
                </a:lnTo>
                <a:lnTo>
                  <a:pt x="13716" y="66421"/>
                </a:lnTo>
                <a:lnTo>
                  <a:pt x="11429" y="62230"/>
                </a:lnTo>
                <a:lnTo>
                  <a:pt x="11429" y="60198"/>
                </a:lnTo>
                <a:lnTo>
                  <a:pt x="9144" y="58039"/>
                </a:lnTo>
                <a:lnTo>
                  <a:pt x="16001" y="53975"/>
                </a:lnTo>
                <a:lnTo>
                  <a:pt x="16001" y="51816"/>
                </a:lnTo>
                <a:lnTo>
                  <a:pt x="16966" y="41094"/>
                </a:lnTo>
                <a:lnTo>
                  <a:pt x="16859" y="23574"/>
                </a:lnTo>
                <a:lnTo>
                  <a:pt x="16323" y="7221"/>
                </a:lnTo>
                <a:lnTo>
                  <a:pt x="16001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7" name="object 96"/>
          <p:cNvSpPr/>
          <p:nvPr/>
        </p:nvSpPr>
        <p:spPr>
          <a:xfrm>
            <a:off x="7158228" y="3688079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318" y="4064"/>
                </a:moveTo>
                <a:lnTo>
                  <a:pt x="0" y="4064"/>
                </a:lnTo>
                <a:lnTo>
                  <a:pt x="0" y="6096"/>
                </a:lnTo>
                <a:lnTo>
                  <a:pt x="4318" y="6096"/>
                </a:lnTo>
                <a:lnTo>
                  <a:pt x="4318" y="4064"/>
                </a:lnTo>
                <a:close/>
              </a:path>
              <a:path w="10795" h="6350">
                <a:moveTo>
                  <a:pt x="10668" y="0"/>
                </a:moveTo>
                <a:lnTo>
                  <a:pt x="2158" y="0"/>
                </a:lnTo>
                <a:lnTo>
                  <a:pt x="2158" y="4064"/>
                </a:lnTo>
                <a:lnTo>
                  <a:pt x="6350" y="4064"/>
                </a:lnTo>
                <a:lnTo>
                  <a:pt x="10668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8" name="object 97"/>
          <p:cNvSpPr/>
          <p:nvPr/>
        </p:nvSpPr>
        <p:spPr>
          <a:xfrm>
            <a:off x="7141464" y="3662171"/>
            <a:ext cx="7620" cy="83820"/>
          </a:xfrm>
          <a:custGeom>
            <a:avLst/>
            <a:gdLst/>
            <a:ahLst/>
            <a:cxnLst/>
            <a:rect l="l" t="t" r="r" b="b"/>
            <a:pathLst>
              <a:path w="7620" h="83820">
                <a:moveTo>
                  <a:pt x="3809" y="0"/>
                </a:moveTo>
                <a:lnTo>
                  <a:pt x="3809" y="77596"/>
                </a:lnTo>
                <a:lnTo>
                  <a:pt x="7619" y="83819"/>
                </a:lnTo>
                <a:lnTo>
                  <a:pt x="3809" y="0"/>
                </a:lnTo>
                <a:close/>
              </a:path>
              <a:path w="7620" h="83820">
                <a:moveTo>
                  <a:pt x="1904" y="17652"/>
                </a:moveTo>
                <a:lnTo>
                  <a:pt x="0" y="21716"/>
                </a:lnTo>
                <a:lnTo>
                  <a:pt x="0" y="73532"/>
                </a:lnTo>
                <a:lnTo>
                  <a:pt x="3809" y="77596"/>
                </a:lnTo>
                <a:lnTo>
                  <a:pt x="1904" y="17652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9" name="object 98"/>
          <p:cNvSpPr/>
          <p:nvPr/>
        </p:nvSpPr>
        <p:spPr>
          <a:xfrm>
            <a:off x="7158228" y="3683508"/>
            <a:ext cx="9525" cy="22860"/>
          </a:xfrm>
          <a:custGeom>
            <a:avLst/>
            <a:gdLst/>
            <a:ahLst/>
            <a:cxnLst/>
            <a:rect l="l" t="t" r="r" b="b"/>
            <a:pathLst>
              <a:path w="9525" h="22860">
                <a:moveTo>
                  <a:pt x="2286" y="0"/>
                </a:moveTo>
                <a:lnTo>
                  <a:pt x="0" y="10414"/>
                </a:lnTo>
                <a:lnTo>
                  <a:pt x="2286" y="20828"/>
                </a:lnTo>
                <a:lnTo>
                  <a:pt x="4572" y="20828"/>
                </a:lnTo>
                <a:lnTo>
                  <a:pt x="4572" y="22860"/>
                </a:lnTo>
                <a:lnTo>
                  <a:pt x="6857" y="20828"/>
                </a:lnTo>
                <a:lnTo>
                  <a:pt x="9144" y="14605"/>
                </a:lnTo>
                <a:lnTo>
                  <a:pt x="9144" y="2032"/>
                </a:lnTo>
                <a:lnTo>
                  <a:pt x="2286" y="0"/>
                </a:lnTo>
                <a:close/>
              </a:path>
            </a:pathLst>
          </a:custGeom>
          <a:solidFill>
            <a:srgbClr val="4BAFE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0" name="object 99"/>
          <p:cNvSpPr/>
          <p:nvPr/>
        </p:nvSpPr>
        <p:spPr>
          <a:xfrm>
            <a:off x="7152131" y="3674364"/>
            <a:ext cx="10795" cy="30480"/>
          </a:xfrm>
          <a:custGeom>
            <a:avLst/>
            <a:gdLst/>
            <a:ahLst/>
            <a:cxnLst/>
            <a:rect l="l" t="t" r="r" b="b"/>
            <a:pathLst>
              <a:path w="10795" h="30479">
                <a:moveTo>
                  <a:pt x="10668" y="0"/>
                </a:moveTo>
                <a:lnTo>
                  <a:pt x="8509" y="0"/>
                </a:lnTo>
                <a:lnTo>
                  <a:pt x="0" y="28321"/>
                </a:lnTo>
                <a:lnTo>
                  <a:pt x="2159" y="30480"/>
                </a:lnTo>
                <a:lnTo>
                  <a:pt x="10668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1" name="object 100"/>
          <p:cNvSpPr/>
          <p:nvPr/>
        </p:nvSpPr>
        <p:spPr>
          <a:xfrm>
            <a:off x="7156704" y="3683508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4318" y="0"/>
                </a:moveTo>
                <a:lnTo>
                  <a:pt x="0" y="0"/>
                </a:lnTo>
                <a:lnTo>
                  <a:pt x="0" y="4572"/>
                </a:lnTo>
                <a:lnTo>
                  <a:pt x="2159" y="4572"/>
                </a:lnTo>
                <a:lnTo>
                  <a:pt x="2159" y="6858"/>
                </a:lnTo>
                <a:lnTo>
                  <a:pt x="6350" y="9144"/>
                </a:lnTo>
                <a:lnTo>
                  <a:pt x="8509" y="6858"/>
                </a:lnTo>
                <a:lnTo>
                  <a:pt x="10668" y="6858"/>
                </a:lnTo>
                <a:lnTo>
                  <a:pt x="10668" y="2286"/>
                </a:lnTo>
                <a:lnTo>
                  <a:pt x="4318" y="2286"/>
                </a:lnTo>
                <a:lnTo>
                  <a:pt x="4318" y="0"/>
                </a:lnTo>
                <a:close/>
              </a:path>
            </a:pathLst>
          </a:custGeom>
          <a:solidFill>
            <a:srgbClr val="DCF0F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2" name="object 101"/>
          <p:cNvSpPr/>
          <p:nvPr/>
        </p:nvSpPr>
        <p:spPr>
          <a:xfrm>
            <a:off x="7153656" y="368807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4572" y="0"/>
                </a:moveTo>
                <a:lnTo>
                  <a:pt x="2286" y="0"/>
                </a:lnTo>
                <a:lnTo>
                  <a:pt x="0" y="4064"/>
                </a:lnTo>
                <a:lnTo>
                  <a:pt x="2286" y="4064"/>
                </a:lnTo>
                <a:lnTo>
                  <a:pt x="2286" y="6096"/>
                </a:lnTo>
                <a:lnTo>
                  <a:pt x="4572" y="6096"/>
                </a:lnTo>
                <a:lnTo>
                  <a:pt x="4572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3" name="object 102"/>
          <p:cNvSpPr/>
          <p:nvPr/>
        </p:nvSpPr>
        <p:spPr>
          <a:xfrm>
            <a:off x="7153656" y="3683508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40" h="10795">
                <a:moveTo>
                  <a:pt x="4318" y="0"/>
                </a:moveTo>
                <a:lnTo>
                  <a:pt x="2159" y="0"/>
                </a:lnTo>
                <a:lnTo>
                  <a:pt x="2159" y="2159"/>
                </a:lnTo>
                <a:lnTo>
                  <a:pt x="0" y="4318"/>
                </a:lnTo>
                <a:lnTo>
                  <a:pt x="0" y="6350"/>
                </a:lnTo>
                <a:lnTo>
                  <a:pt x="4318" y="8509"/>
                </a:lnTo>
                <a:lnTo>
                  <a:pt x="4318" y="10668"/>
                </a:lnTo>
                <a:lnTo>
                  <a:pt x="8763" y="10668"/>
                </a:lnTo>
                <a:lnTo>
                  <a:pt x="8763" y="8509"/>
                </a:lnTo>
                <a:lnTo>
                  <a:pt x="10922" y="8509"/>
                </a:lnTo>
                <a:lnTo>
                  <a:pt x="15240" y="4318"/>
                </a:lnTo>
                <a:lnTo>
                  <a:pt x="6476" y="4318"/>
                </a:lnTo>
                <a:lnTo>
                  <a:pt x="4318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4" name="object 103"/>
          <p:cNvSpPr/>
          <p:nvPr/>
        </p:nvSpPr>
        <p:spPr>
          <a:xfrm>
            <a:off x="7124827" y="3662171"/>
            <a:ext cx="19685" cy="73660"/>
          </a:xfrm>
          <a:custGeom>
            <a:avLst/>
            <a:gdLst/>
            <a:ahLst/>
            <a:cxnLst/>
            <a:rect l="l" t="t" r="r" b="b"/>
            <a:pathLst>
              <a:path w="19684" h="73660">
                <a:moveTo>
                  <a:pt x="19684" y="0"/>
                </a:moveTo>
                <a:lnTo>
                  <a:pt x="18287" y="3002"/>
                </a:lnTo>
                <a:lnTo>
                  <a:pt x="14890" y="9921"/>
                </a:lnTo>
                <a:lnTo>
                  <a:pt x="10683" y="17627"/>
                </a:lnTo>
                <a:lnTo>
                  <a:pt x="6857" y="22986"/>
                </a:lnTo>
                <a:lnTo>
                  <a:pt x="3794" y="27822"/>
                </a:lnTo>
                <a:lnTo>
                  <a:pt x="1301" y="35004"/>
                </a:lnTo>
                <a:lnTo>
                  <a:pt x="0" y="42971"/>
                </a:lnTo>
                <a:lnTo>
                  <a:pt x="507" y="50164"/>
                </a:lnTo>
                <a:lnTo>
                  <a:pt x="507" y="68960"/>
                </a:lnTo>
                <a:lnTo>
                  <a:pt x="2666" y="71119"/>
                </a:lnTo>
                <a:lnTo>
                  <a:pt x="2666" y="73151"/>
                </a:lnTo>
                <a:lnTo>
                  <a:pt x="6857" y="68960"/>
                </a:lnTo>
                <a:lnTo>
                  <a:pt x="6857" y="43941"/>
                </a:lnTo>
                <a:lnTo>
                  <a:pt x="11175" y="35559"/>
                </a:lnTo>
                <a:lnTo>
                  <a:pt x="13334" y="33400"/>
                </a:lnTo>
                <a:lnTo>
                  <a:pt x="13334" y="31368"/>
                </a:lnTo>
                <a:lnTo>
                  <a:pt x="15366" y="27177"/>
                </a:lnTo>
                <a:lnTo>
                  <a:pt x="19684" y="14604"/>
                </a:lnTo>
                <a:lnTo>
                  <a:pt x="19684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5" name="object 104"/>
          <p:cNvSpPr/>
          <p:nvPr/>
        </p:nvSpPr>
        <p:spPr>
          <a:xfrm>
            <a:off x="7124700" y="3670553"/>
            <a:ext cx="20320" cy="64769"/>
          </a:xfrm>
          <a:custGeom>
            <a:avLst/>
            <a:gdLst/>
            <a:ahLst/>
            <a:cxnLst/>
            <a:rect l="l" t="t" r="r" b="b"/>
            <a:pathLst>
              <a:path w="20320" h="64770">
                <a:moveTo>
                  <a:pt x="19811" y="0"/>
                </a:moveTo>
                <a:lnTo>
                  <a:pt x="17652" y="4191"/>
                </a:lnTo>
                <a:lnTo>
                  <a:pt x="17652" y="8382"/>
                </a:lnTo>
                <a:lnTo>
                  <a:pt x="15367" y="12573"/>
                </a:lnTo>
                <a:lnTo>
                  <a:pt x="13207" y="18796"/>
                </a:lnTo>
                <a:lnTo>
                  <a:pt x="11049" y="22987"/>
                </a:lnTo>
                <a:lnTo>
                  <a:pt x="8763" y="27178"/>
                </a:lnTo>
                <a:lnTo>
                  <a:pt x="6603" y="29210"/>
                </a:lnTo>
                <a:lnTo>
                  <a:pt x="4445" y="33401"/>
                </a:lnTo>
                <a:lnTo>
                  <a:pt x="4445" y="60579"/>
                </a:lnTo>
                <a:lnTo>
                  <a:pt x="0" y="60579"/>
                </a:lnTo>
                <a:lnTo>
                  <a:pt x="2158" y="62738"/>
                </a:lnTo>
                <a:lnTo>
                  <a:pt x="2158" y="64770"/>
                </a:lnTo>
                <a:lnTo>
                  <a:pt x="6603" y="60579"/>
                </a:lnTo>
                <a:lnTo>
                  <a:pt x="4445" y="60579"/>
                </a:lnTo>
                <a:lnTo>
                  <a:pt x="0" y="58547"/>
                </a:lnTo>
                <a:lnTo>
                  <a:pt x="6603" y="58547"/>
                </a:lnTo>
                <a:lnTo>
                  <a:pt x="6603" y="35560"/>
                </a:lnTo>
                <a:lnTo>
                  <a:pt x="8763" y="31369"/>
                </a:lnTo>
                <a:lnTo>
                  <a:pt x="11049" y="27178"/>
                </a:lnTo>
                <a:lnTo>
                  <a:pt x="13207" y="25019"/>
                </a:lnTo>
                <a:lnTo>
                  <a:pt x="13207" y="22987"/>
                </a:lnTo>
                <a:lnTo>
                  <a:pt x="15367" y="18796"/>
                </a:lnTo>
                <a:lnTo>
                  <a:pt x="19811" y="6223"/>
                </a:lnTo>
                <a:lnTo>
                  <a:pt x="19811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6" name="object 105"/>
          <p:cNvSpPr/>
          <p:nvPr/>
        </p:nvSpPr>
        <p:spPr>
          <a:xfrm>
            <a:off x="7121652" y="3653028"/>
            <a:ext cx="27940" cy="53340"/>
          </a:xfrm>
          <a:custGeom>
            <a:avLst/>
            <a:gdLst/>
            <a:ahLst/>
            <a:cxnLst/>
            <a:rect l="l" t="t" r="r" b="b"/>
            <a:pathLst>
              <a:path w="27940" h="53339">
                <a:moveTo>
                  <a:pt x="27431" y="0"/>
                </a:moveTo>
                <a:lnTo>
                  <a:pt x="21081" y="0"/>
                </a:lnTo>
                <a:lnTo>
                  <a:pt x="16891" y="6350"/>
                </a:lnTo>
                <a:lnTo>
                  <a:pt x="14731" y="10668"/>
                </a:lnTo>
                <a:lnTo>
                  <a:pt x="14731" y="17018"/>
                </a:lnTo>
                <a:lnTo>
                  <a:pt x="8381" y="25654"/>
                </a:lnTo>
                <a:lnTo>
                  <a:pt x="4191" y="29845"/>
                </a:lnTo>
                <a:lnTo>
                  <a:pt x="0" y="36322"/>
                </a:lnTo>
                <a:lnTo>
                  <a:pt x="0" y="49022"/>
                </a:lnTo>
                <a:lnTo>
                  <a:pt x="2158" y="51181"/>
                </a:lnTo>
                <a:lnTo>
                  <a:pt x="2158" y="53340"/>
                </a:lnTo>
                <a:lnTo>
                  <a:pt x="4191" y="53340"/>
                </a:lnTo>
                <a:lnTo>
                  <a:pt x="6350" y="44831"/>
                </a:lnTo>
                <a:lnTo>
                  <a:pt x="6350" y="42672"/>
                </a:lnTo>
                <a:lnTo>
                  <a:pt x="8381" y="42672"/>
                </a:lnTo>
                <a:lnTo>
                  <a:pt x="14731" y="34163"/>
                </a:lnTo>
                <a:lnTo>
                  <a:pt x="14731" y="29845"/>
                </a:lnTo>
                <a:lnTo>
                  <a:pt x="16891" y="23495"/>
                </a:lnTo>
                <a:lnTo>
                  <a:pt x="21081" y="10668"/>
                </a:lnTo>
                <a:lnTo>
                  <a:pt x="23241" y="6350"/>
                </a:lnTo>
                <a:lnTo>
                  <a:pt x="23241" y="2159"/>
                </a:lnTo>
                <a:lnTo>
                  <a:pt x="27431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7" name="object 106"/>
          <p:cNvSpPr/>
          <p:nvPr/>
        </p:nvSpPr>
        <p:spPr>
          <a:xfrm>
            <a:off x="7123176" y="3662171"/>
            <a:ext cx="21590" cy="44450"/>
          </a:xfrm>
          <a:custGeom>
            <a:avLst/>
            <a:gdLst/>
            <a:ahLst/>
            <a:cxnLst/>
            <a:rect l="l" t="t" r="r" b="b"/>
            <a:pathLst>
              <a:path w="21590" h="44450">
                <a:moveTo>
                  <a:pt x="21335" y="0"/>
                </a:moveTo>
                <a:lnTo>
                  <a:pt x="19176" y="2158"/>
                </a:lnTo>
                <a:lnTo>
                  <a:pt x="19176" y="4190"/>
                </a:lnTo>
                <a:lnTo>
                  <a:pt x="17018" y="10540"/>
                </a:lnTo>
                <a:lnTo>
                  <a:pt x="12826" y="14731"/>
                </a:lnTo>
                <a:lnTo>
                  <a:pt x="10668" y="21081"/>
                </a:lnTo>
                <a:lnTo>
                  <a:pt x="8508" y="27304"/>
                </a:lnTo>
                <a:lnTo>
                  <a:pt x="4318" y="29463"/>
                </a:lnTo>
                <a:lnTo>
                  <a:pt x="4318" y="31622"/>
                </a:lnTo>
                <a:lnTo>
                  <a:pt x="2158" y="33654"/>
                </a:lnTo>
                <a:lnTo>
                  <a:pt x="2158" y="40004"/>
                </a:lnTo>
                <a:lnTo>
                  <a:pt x="0" y="42036"/>
                </a:lnTo>
                <a:lnTo>
                  <a:pt x="0" y="44195"/>
                </a:lnTo>
                <a:lnTo>
                  <a:pt x="2158" y="44195"/>
                </a:lnTo>
                <a:lnTo>
                  <a:pt x="4318" y="35813"/>
                </a:lnTo>
                <a:lnTo>
                  <a:pt x="4318" y="33654"/>
                </a:lnTo>
                <a:lnTo>
                  <a:pt x="6350" y="33654"/>
                </a:lnTo>
                <a:lnTo>
                  <a:pt x="12826" y="25272"/>
                </a:lnTo>
                <a:lnTo>
                  <a:pt x="12826" y="21081"/>
                </a:lnTo>
                <a:lnTo>
                  <a:pt x="14985" y="14731"/>
                </a:lnTo>
                <a:lnTo>
                  <a:pt x="21335" y="4190"/>
                </a:lnTo>
                <a:lnTo>
                  <a:pt x="21335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8" name="object 107"/>
          <p:cNvSpPr/>
          <p:nvPr/>
        </p:nvSpPr>
        <p:spPr>
          <a:xfrm>
            <a:off x="7121652" y="3651503"/>
            <a:ext cx="27940" cy="44450"/>
          </a:xfrm>
          <a:custGeom>
            <a:avLst/>
            <a:gdLst/>
            <a:ahLst/>
            <a:cxnLst/>
            <a:rect l="l" t="t" r="r" b="b"/>
            <a:pathLst>
              <a:path w="27940" h="44450">
                <a:moveTo>
                  <a:pt x="23241" y="0"/>
                </a:moveTo>
                <a:lnTo>
                  <a:pt x="19050" y="2159"/>
                </a:lnTo>
                <a:lnTo>
                  <a:pt x="14731" y="8382"/>
                </a:lnTo>
                <a:lnTo>
                  <a:pt x="10541" y="14732"/>
                </a:lnTo>
                <a:lnTo>
                  <a:pt x="4191" y="23114"/>
                </a:lnTo>
                <a:lnTo>
                  <a:pt x="2158" y="25273"/>
                </a:lnTo>
                <a:lnTo>
                  <a:pt x="2158" y="27305"/>
                </a:lnTo>
                <a:lnTo>
                  <a:pt x="0" y="31623"/>
                </a:lnTo>
                <a:lnTo>
                  <a:pt x="0" y="42037"/>
                </a:lnTo>
                <a:lnTo>
                  <a:pt x="2158" y="44196"/>
                </a:lnTo>
                <a:lnTo>
                  <a:pt x="6350" y="31623"/>
                </a:lnTo>
                <a:lnTo>
                  <a:pt x="8381" y="27305"/>
                </a:lnTo>
                <a:lnTo>
                  <a:pt x="12700" y="21082"/>
                </a:lnTo>
                <a:lnTo>
                  <a:pt x="14731" y="16891"/>
                </a:lnTo>
                <a:lnTo>
                  <a:pt x="16891" y="10541"/>
                </a:lnTo>
                <a:lnTo>
                  <a:pt x="19050" y="6350"/>
                </a:lnTo>
                <a:lnTo>
                  <a:pt x="21081" y="2159"/>
                </a:lnTo>
                <a:lnTo>
                  <a:pt x="27431" y="2159"/>
                </a:lnTo>
                <a:lnTo>
                  <a:pt x="23241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9" name="object 108"/>
          <p:cNvSpPr/>
          <p:nvPr/>
        </p:nvSpPr>
        <p:spPr>
          <a:xfrm>
            <a:off x="7121652" y="3661790"/>
            <a:ext cx="17145" cy="34290"/>
          </a:xfrm>
          <a:custGeom>
            <a:avLst/>
            <a:gdLst/>
            <a:ahLst/>
            <a:cxnLst/>
            <a:rect l="l" t="t" r="r" b="b"/>
            <a:pathLst>
              <a:path w="17145" h="34289">
                <a:moveTo>
                  <a:pt x="12573" y="10667"/>
                </a:moveTo>
                <a:lnTo>
                  <a:pt x="10414" y="12699"/>
                </a:lnTo>
                <a:lnTo>
                  <a:pt x="6223" y="17017"/>
                </a:lnTo>
                <a:lnTo>
                  <a:pt x="4191" y="19049"/>
                </a:lnTo>
                <a:lnTo>
                  <a:pt x="4191" y="21208"/>
                </a:lnTo>
                <a:lnTo>
                  <a:pt x="2031" y="25399"/>
                </a:lnTo>
                <a:lnTo>
                  <a:pt x="2031" y="27558"/>
                </a:lnTo>
                <a:lnTo>
                  <a:pt x="0" y="29717"/>
                </a:lnTo>
                <a:lnTo>
                  <a:pt x="0" y="31749"/>
                </a:lnTo>
                <a:lnTo>
                  <a:pt x="2031" y="33908"/>
                </a:lnTo>
                <a:lnTo>
                  <a:pt x="6223" y="21208"/>
                </a:lnTo>
                <a:lnTo>
                  <a:pt x="8381" y="17017"/>
                </a:lnTo>
                <a:lnTo>
                  <a:pt x="12573" y="10667"/>
                </a:lnTo>
                <a:close/>
              </a:path>
              <a:path w="17145" h="34289">
                <a:moveTo>
                  <a:pt x="16764" y="0"/>
                </a:moveTo>
                <a:lnTo>
                  <a:pt x="12573" y="6349"/>
                </a:lnTo>
                <a:lnTo>
                  <a:pt x="12573" y="10667"/>
                </a:lnTo>
                <a:lnTo>
                  <a:pt x="16764" y="4317"/>
                </a:lnTo>
                <a:lnTo>
                  <a:pt x="16764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0" name="object 109"/>
          <p:cNvSpPr/>
          <p:nvPr/>
        </p:nvSpPr>
        <p:spPr>
          <a:xfrm>
            <a:off x="7141464" y="3651503"/>
            <a:ext cx="7620" cy="10795"/>
          </a:xfrm>
          <a:custGeom>
            <a:avLst/>
            <a:gdLst/>
            <a:ahLst/>
            <a:cxnLst/>
            <a:rect l="l" t="t" r="r" b="b"/>
            <a:pathLst>
              <a:path w="7620" h="10795">
                <a:moveTo>
                  <a:pt x="5714" y="0"/>
                </a:moveTo>
                <a:lnTo>
                  <a:pt x="0" y="0"/>
                </a:lnTo>
                <a:lnTo>
                  <a:pt x="0" y="2159"/>
                </a:lnTo>
                <a:lnTo>
                  <a:pt x="1904" y="8509"/>
                </a:lnTo>
                <a:lnTo>
                  <a:pt x="3809" y="10668"/>
                </a:lnTo>
                <a:lnTo>
                  <a:pt x="5714" y="10668"/>
                </a:lnTo>
                <a:lnTo>
                  <a:pt x="7619" y="8509"/>
                </a:lnTo>
                <a:lnTo>
                  <a:pt x="7619" y="2159"/>
                </a:lnTo>
                <a:lnTo>
                  <a:pt x="5714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1" name="object 110"/>
          <p:cNvSpPr/>
          <p:nvPr/>
        </p:nvSpPr>
        <p:spPr>
          <a:xfrm>
            <a:off x="7121652" y="3639311"/>
            <a:ext cx="6350" cy="17145"/>
          </a:xfrm>
          <a:custGeom>
            <a:avLst/>
            <a:gdLst/>
            <a:ahLst/>
            <a:cxnLst/>
            <a:rect l="l" t="t" r="r" b="b"/>
            <a:pathLst>
              <a:path w="6350" h="17145">
                <a:moveTo>
                  <a:pt x="6096" y="0"/>
                </a:moveTo>
                <a:lnTo>
                  <a:pt x="4064" y="10413"/>
                </a:lnTo>
                <a:lnTo>
                  <a:pt x="0" y="14605"/>
                </a:lnTo>
                <a:lnTo>
                  <a:pt x="0" y="16763"/>
                </a:lnTo>
                <a:lnTo>
                  <a:pt x="2031" y="16763"/>
                </a:lnTo>
                <a:lnTo>
                  <a:pt x="6096" y="8381"/>
                </a:lnTo>
                <a:lnTo>
                  <a:pt x="6096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2" name="object 111"/>
          <p:cNvSpPr/>
          <p:nvPr/>
        </p:nvSpPr>
        <p:spPr>
          <a:xfrm>
            <a:off x="7123176" y="3640835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4064" y="0"/>
                </a:moveTo>
                <a:lnTo>
                  <a:pt x="4064" y="15112"/>
                </a:lnTo>
                <a:lnTo>
                  <a:pt x="2031" y="19431"/>
                </a:lnTo>
                <a:lnTo>
                  <a:pt x="2031" y="21589"/>
                </a:lnTo>
                <a:lnTo>
                  <a:pt x="0" y="23749"/>
                </a:lnTo>
                <a:lnTo>
                  <a:pt x="2031" y="25907"/>
                </a:lnTo>
                <a:lnTo>
                  <a:pt x="4064" y="21589"/>
                </a:lnTo>
                <a:lnTo>
                  <a:pt x="4064" y="19431"/>
                </a:lnTo>
                <a:lnTo>
                  <a:pt x="6096" y="17271"/>
                </a:lnTo>
                <a:lnTo>
                  <a:pt x="6096" y="6476"/>
                </a:lnTo>
                <a:lnTo>
                  <a:pt x="4064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3" name="object 112"/>
          <p:cNvSpPr/>
          <p:nvPr/>
        </p:nvSpPr>
        <p:spPr>
          <a:xfrm>
            <a:off x="7136892" y="3645408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8508" y="0"/>
                </a:moveTo>
                <a:lnTo>
                  <a:pt x="6350" y="0"/>
                </a:lnTo>
                <a:lnTo>
                  <a:pt x="0" y="4064"/>
                </a:lnTo>
                <a:lnTo>
                  <a:pt x="0" y="10160"/>
                </a:lnTo>
                <a:lnTo>
                  <a:pt x="4317" y="12192"/>
                </a:lnTo>
                <a:lnTo>
                  <a:pt x="8508" y="10160"/>
                </a:lnTo>
                <a:lnTo>
                  <a:pt x="10667" y="8128"/>
                </a:lnTo>
                <a:lnTo>
                  <a:pt x="10667" y="4064"/>
                </a:lnTo>
                <a:lnTo>
                  <a:pt x="8508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4" name="object 113"/>
          <p:cNvSpPr/>
          <p:nvPr/>
        </p:nvSpPr>
        <p:spPr>
          <a:xfrm>
            <a:off x="7136892" y="3646932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2285" y="0"/>
                </a:moveTo>
                <a:lnTo>
                  <a:pt x="0" y="2159"/>
                </a:lnTo>
                <a:lnTo>
                  <a:pt x="0" y="8509"/>
                </a:lnTo>
                <a:lnTo>
                  <a:pt x="4572" y="10668"/>
                </a:lnTo>
                <a:lnTo>
                  <a:pt x="4572" y="2159"/>
                </a:lnTo>
                <a:lnTo>
                  <a:pt x="2285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5" name="object 114"/>
          <p:cNvSpPr/>
          <p:nvPr/>
        </p:nvSpPr>
        <p:spPr>
          <a:xfrm>
            <a:off x="7121652" y="3659632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79">
                <a:moveTo>
                  <a:pt x="12192" y="0"/>
                </a:moveTo>
                <a:lnTo>
                  <a:pt x="6096" y="11176"/>
                </a:lnTo>
                <a:lnTo>
                  <a:pt x="4064" y="13335"/>
                </a:lnTo>
                <a:lnTo>
                  <a:pt x="2031" y="15621"/>
                </a:lnTo>
                <a:lnTo>
                  <a:pt x="0" y="17780"/>
                </a:lnTo>
                <a:lnTo>
                  <a:pt x="6096" y="17780"/>
                </a:lnTo>
                <a:lnTo>
                  <a:pt x="8127" y="13335"/>
                </a:lnTo>
                <a:lnTo>
                  <a:pt x="8127" y="8890"/>
                </a:lnTo>
                <a:lnTo>
                  <a:pt x="10159" y="6731"/>
                </a:lnTo>
                <a:lnTo>
                  <a:pt x="12192" y="2286"/>
                </a:lnTo>
                <a:lnTo>
                  <a:pt x="12192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6" name="object 115"/>
          <p:cNvSpPr/>
          <p:nvPr/>
        </p:nvSpPr>
        <p:spPr>
          <a:xfrm>
            <a:off x="7133843" y="3695700"/>
            <a:ext cx="5080" cy="45720"/>
          </a:xfrm>
          <a:custGeom>
            <a:avLst/>
            <a:gdLst/>
            <a:ahLst/>
            <a:cxnLst/>
            <a:rect l="l" t="t" r="r" b="b"/>
            <a:pathLst>
              <a:path w="5079" h="45720">
                <a:moveTo>
                  <a:pt x="4572" y="0"/>
                </a:moveTo>
                <a:lnTo>
                  <a:pt x="2285" y="0"/>
                </a:lnTo>
                <a:lnTo>
                  <a:pt x="0" y="45719"/>
                </a:lnTo>
                <a:lnTo>
                  <a:pt x="2285" y="43687"/>
                </a:lnTo>
                <a:lnTo>
                  <a:pt x="4572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7" name="object 116"/>
          <p:cNvSpPr/>
          <p:nvPr/>
        </p:nvSpPr>
        <p:spPr>
          <a:xfrm>
            <a:off x="7124700" y="3735323"/>
            <a:ext cx="43180" cy="29209"/>
          </a:xfrm>
          <a:custGeom>
            <a:avLst/>
            <a:gdLst/>
            <a:ahLst/>
            <a:cxnLst/>
            <a:rect l="l" t="t" r="r" b="b"/>
            <a:pathLst>
              <a:path w="43179" h="29210">
                <a:moveTo>
                  <a:pt x="15748" y="0"/>
                </a:moveTo>
                <a:lnTo>
                  <a:pt x="42672" y="28956"/>
                </a:lnTo>
                <a:lnTo>
                  <a:pt x="42672" y="22732"/>
                </a:lnTo>
                <a:lnTo>
                  <a:pt x="15748" y="0"/>
                </a:lnTo>
                <a:close/>
              </a:path>
              <a:path w="43179" h="29210">
                <a:moveTo>
                  <a:pt x="13461" y="14477"/>
                </a:moveTo>
                <a:lnTo>
                  <a:pt x="6730" y="18668"/>
                </a:lnTo>
                <a:lnTo>
                  <a:pt x="0" y="20700"/>
                </a:lnTo>
                <a:lnTo>
                  <a:pt x="0" y="22732"/>
                </a:lnTo>
                <a:lnTo>
                  <a:pt x="11175" y="18668"/>
                </a:lnTo>
                <a:lnTo>
                  <a:pt x="13461" y="16509"/>
                </a:lnTo>
                <a:lnTo>
                  <a:pt x="13461" y="14477"/>
                </a:lnTo>
                <a:close/>
              </a:path>
              <a:path w="43179" h="29210">
                <a:moveTo>
                  <a:pt x="13461" y="2031"/>
                </a:moveTo>
                <a:lnTo>
                  <a:pt x="11175" y="4190"/>
                </a:lnTo>
                <a:lnTo>
                  <a:pt x="6730" y="6223"/>
                </a:lnTo>
                <a:lnTo>
                  <a:pt x="11175" y="8255"/>
                </a:lnTo>
                <a:lnTo>
                  <a:pt x="11175" y="10287"/>
                </a:lnTo>
                <a:lnTo>
                  <a:pt x="13461" y="14477"/>
                </a:lnTo>
                <a:lnTo>
                  <a:pt x="13461" y="2031"/>
                </a:lnTo>
                <a:close/>
              </a:path>
              <a:path w="43179" h="29210">
                <a:moveTo>
                  <a:pt x="15748" y="0"/>
                </a:moveTo>
                <a:lnTo>
                  <a:pt x="13461" y="2031"/>
                </a:lnTo>
                <a:lnTo>
                  <a:pt x="15748" y="2031"/>
                </a:lnTo>
                <a:lnTo>
                  <a:pt x="15748" y="0"/>
                </a:lnTo>
                <a:close/>
              </a:path>
            </a:pathLst>
          </a:custGeom>
          <a:solidFill>
            <a:srgbClr val="4BAFE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8" name="object 117"/>
          <p:cNvSpPr/>
          <p:nvPr/>
        </p:nvSpPr>
        <p:spPr>
          <a:xfrm>
            <a:off x="7132319" y="3634740"/>
            <a:ext cx="12700" cy="17145"/>
          </a:xfrm>
          <a:custGeom>
            <a:avLst/>
            <a:gdLst/>
            <a:ahLst/>
            <a:cxnLst/>
            <a:rect l="l" t="t" r="r" b="b"/>
            <a:pathLst>
              <a:path w="12700" h="17145">
                <a:moveTo>
                  <a:pt x="8127" y="0"/>
                </a:moveTo>
                <a:lnTo>
                  <a:pt x="2031" y="0"/>
                </a:lnTo>
                <a:lnTo>
                  <a:pt x="0" y="2032"/>
                </a:lnTo>
                <a:lnTo>
                  <a:pt x="0" y="6223"/>
                </a:lnTo>
                <a:lnTo>
                  <a:pt x="2031" y="8382"/>
                </a:lnTo>
                <a:lnTo>
                  <a:pt x="0" y="12573"/>
                </a:lnTo>
                <a:lnTo>
                  <a:pt x="2031" y="12573"/>
                </a:lnTo>
                <a:lnTo>
                  <a:pt x="2031" y="16764"/>
                </a:lnTo>
                <a:lnTo>
                  <a:pt x="6096" y="16764"/>
                </a:lnTo>
                <a:lnTo>
                  <a:pt x="10159" y="12573"/>
                </a:lnTo>
                <a:lnTo>
                  <a:pt x="10159" y="10414"/>
                </a:lnTo>
                <a:lnTo>
                  <a:pt x="12191" y="10414"/>
                </a:lnTo>
                <a:lnTo>
                  <a:pt x="12191" y="4191"/>
                </a:lnTo>
                <a:lnTo>
                  <a:pt x="8127" y="2032"/>
                </a:lnTo>
                <a:lnTo>
                  <a:pt x="8127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9" name="object 118"/>
          <p:cNvSpPr/>
          <p:nvPr/>
        </p:nvSpPr>
        <p:spPr>
          <a:xfrm>
            <a:off x="7132319" y="3637788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2031" y="9779"/>
                </a:moveTo>
                <a:lnTo>
                  <a:pt x="2031" y="13716"/>
                </a:lnTo>
                <a:lnTo>
                  <a:pt x="6096" y="13716"/>
                </a:lnTo>
                <a:lnTo>
                  <a:pt x="8062" y="11811"/>
                </a:lnTo>
                <a:lnTo>
                  <a:pt x="4063" y="11811"/>
                </a:lnTo>
                <a:lnTo>
                  <a:pt x="2031" y="9779"/>
                </a:lnTo>
                <a:close/>
              </a:path>
              <a:path w="12700" h="13970">
                <a:moveTo>
                  <a:pt x="10159" y="0"/>
                </a:moveTo>
                <a:lnTo>
                  <a:pt x="8127" y="0"/>
                </a:lnTo>
                <a:lnTo>
                  <a:pt x="8127" y="9779"/>
                </a:lnTo>
                <a:lnTo>
                  <a:pt x="6096" y="11811"/>
                </a:lnTo>
                <a:lnTo>
                  <a:pt x="8062" y="11811"/>
                </a:lnTo>
                <a:lnTo>
                  <a:pt x="10159" y="9779"/>
                </a:lnTo>
                <a:lnTo>
                  <a:pt x="10159" y="7874"/>
                </a:lnTo>
                <a:lnTo>
                  <a:pt x="12191" y="7874"/>
                </a:lnTo>
                <a:lnTo>
                  <a:pt x="12191" y="1905"/>
                </a:lnTo>
                <a:lnTo>
                  <a:pt x="10159" y="0"/>
                </a:lnTo>
                <a:close/>
              </a:path>
              <a:path w="12700" h="13970">
                <a:moveTo>
                  <a:pt x="2031" y="5842"/>
                </a:moveTo>
                <a:lnTo>
                  <a:pt x="0" y="9779"/>
                </a:lnTo>
                <a:lnTo>
                  <a:pt x="4063" y="9779"/>
                </a:lnTo>
                <a:lnTo>
                  <a:pt x="2031" y="7874"/>
                </a:lnTo>
                <a:lnTo>
                  <a:pt x="2031" y="5842"/>
                </a:lnTo>
                <a:close/>
              </a:path>
              <a:path w="12700" h="13970">
                <a:moveTo>
                  <a:pt x="2031" y="3937"/>
                </a:moveTo>
                <a:lnTo>
                  <a:pt x="0" y="3937"/>
                </a:lnTo>
                <a:lnTo>
                  <a:pt x="2031" y="5842"/>
                </a:lnTo>
                <a:lnTo>
                  <a:pt x="2031" y="3937"/>
                </a:lnTo>
                <a:close/>
              </a:path>
              <a:path w="12700" h="13970">
                <a:moveTo>
                  <a:pt x="6096" y="3937"/>
                </a:moveTo>
                <a:lnTo>
                  <a:pt x="2031" y="3937"/>
                </a:lnTo>
                <a:lnTo>
                  <a:pt x="2031" y="5842"/>
                </a:lnTo>
                <a:lnTo>
                  <a:pt x="4063" y="5842"/>
                </a:lnTo>
                <a:lnTo>
                  <a:pt x="6096" y="3937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0" name="object 119"/>
          <p:cNvSpPr/>
          <p:nvPr/>
        </p:nvSpPr>
        <p:spPr>
          <a:xfrm>
            <a:off x="7129271" y="3628644"/>
            <a:ext cx="20320" cy="24765"/>
          </a:xfrm>
          <a:custGeom>
            <a:avLst/>
            <a:gdLst/>
            <a:ahLst/>
            <a:cxnLst/>
            <a:rect l="l" t="t" r="r" b="b"/>
            <a:pathLst>
              <a:path w="20320" h="24764">
                <a:moveTo>
                  <a:pt x="18732" y="8127"/>
                </a:moveTo>
                <a:lnTo>
                  <a:pt x="4445" y="8127"/>
                </a:lnTo>
                <a:lnTo>
                  <a:pt x="11049" y="12191"/>
                </a:lnTo>
                <a:lnTo>
                  <a:pt x="13207" y="16255"/>
                </a:lnTo>
                <a:lnTo>
                  <a:pt x="15367" y="18287"/>
                </a:lnTo>
                <a:lnTo>
                  <a:pt x="15367" y="22351"/>
                </a:lnTo>
                <a:lnTo>
                  <a:pt x="17652" y="24383"/>
                </a:lnTo>
                <a:lnTo>
                  <a:pt x="19811" y="24383"/>
                </a:lnTo>
                <a:lnTo>
                  <a:pt x="17652" y="22351"/>
                </a:lnTo>
                <a:lnTo>
                  <a:pt x="17652" y="16255"/>
                </a:lnTo>
                <a:lnTo>
                  <a:pt x="19811" y="10159"/>
                </a:lnTo>
                <a:lnTo>
                  <a:pt x="18732" y="8127"/>
                </a:lnTo>
                <a:close/>
              </a:path>
              <a:path w="20320" h="24764">
                <a:moveTo>
                  <a:pt x="8762" y="0"/>
                </a:moveTo>
                <a:lnTo>
                  <a:pt x="6603" y="2031"/>
                </a:lnTo>
                <a:lnTo>
                  <a:pt x="4445" y="2031"/>
                </a:lnTo>
                <a:lnTo>
                  <a:pt x="2158" y="4063"/>
                </a:lnTo>
                <a:lnTo>
                  <a:pt x="0" y="6095"/>
                </a:lnTo>
                <a:lnTo>
                  <a:pt x="0" y="12191"/>
                </a:lnTo>
                <a:lnTo>
                  <a:pt x="2158" y="12191"/>
                </a:lnTo>
                <a:lnTo>
                  <a:pt x="2158" y="10159"/>
                </a:lnTo>
                <a:lnTo>
                  <a:pt x="4445" y="10159"/>
                </a:lnTo>
                <a:lnTo>
                  <a:pt x="4445" y="8127"/>
                </a:lnTo>
                <a:lnTo>
                  <a:pt x="18732" y="8127"/>
                </a:lnTo>
                <a:lnTo>
                  <a:pt x="17652" y="6095"/>
                </a:lnTo>
                <a:lnTo>
                  <a:pt x="15367" y="2031"/>
                </a:lnTo>
                <a:lnTo>
                  <a:pt x="8762" y="0"/>
                </a:lnTo>
                <a:close/>
              </a:path>
            </a:pathLst>
          </a:custGeom>
          <a:solidFill>
            <a:srgbClr val="66BB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1" name="object 120"/>
          <p:cNvSpPr/>
          <p:nvPr/>
        </p:nvSpPr>
        <p:spPr>
          <a:xfrm>
            <a:off x="7141464" y="3645408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1524" y="0"/>
                </a:moveTo>
                <a:lnTo>
                  <a:pt x="0" y="4572"/>
                </a:lnTo>
                <a:lnTo>
                  <a:pt x="3047" y="2286"/>
                </a:lnTo>
                <a:lnTo>
                  <a:pt x="1524" y="0"/>
                </a:lnTo>
                <a:close/>
              </a:path>
            </a:pathLst>
          </a:custGeom>
          <a:solidFill>
            <a:srgbClr val="4BAFE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2" name="object 121"/>
          <p:cNvSpPr/>
          <p:nvPr/>
        </p:nvSpPr>
        <p:spPr>
          <a:xfrm>
            <a:off x="7129271" y="363474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2285" y="4064"/>
                </a:moveTo>
                <a:lnTo>
                  <a:pt x="0" y="4064"/>
                </a:lnTo>
                <a:lnTo>
                  <a:pt x="2285" y="6096"/>
                </a:lnTo>
                <a:lnTo>
                  <a:pt x="2285" y="4064"/>
                </a:lnTo>
                <a:close/>
              </a:path>
              <a:path w="5079" h="6350">
                <a:moveTo>
                  <a:pt x="4572" y="0"/>
                </a:moveTo>
                <a:lnTo>
                  <a:pt x="2285" y="4064"/>
                </a:lnTo>
                <a:lnTo>
                  <a:pt x="4572" y="4064"/>
                </a:lnTo>
                <a:lnTo>
                  <a:pt x="4572" y="0"/>
                </a:lnTo>
                <a:close/>
              </a:path>
            </a:pathLst>
          </a:custGeom>
          <a:solidFill>
            <a:srgbClr val="4BAFE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3" name="object 122"/>
          <p:cNvSpPr/>
          <p:nvPr/>
        </p:nvSpPr>
        <p:spPr>
          <a:xfrm>
            <a:off x="7133843" y="3634740"/>
            <a:ext cx="13335" cy="18415"/>
          </a:xfrm>
          <a:custGeom>
            <a:avLst/>
            <a:gdLst/>
            <a:ahLst/>
            <a:cxnLst/>
            <a:rect l="l" t="t" r="r" b="b"/>
            <a:pathLst>
              <a:path w="13334" h="18414">
                <a:moveTo>
                  <a:pt x="10922" y="16256"/>
                </a:moveTo>
                <a:lnTo>
                  <a:pt x="10922" y="18287"/>
                </a:lnTo>
                <a:lnTo>
                  <a:pt x="13080" y="18287"/>
                </a:lnTo>
                <a:lnTo>
                  <a:pt x="10922" y="16256"/>
                </a:lnTo>
                <a:close/>
              </a:path>
              <a:path w="13334" h="18414">
                <a:moveTo>
                  <a:pt x="0" y="0"/>
                </a:moveTo>
                <a:lnTo>
                  <a:pt x="0" y="2032"/>
                </a:lnTo>
                <a:lnTo>
                  <a:pt x="6476" y="6096"/>
                </a:lnTo>
                <a:lnTo>
                  <a:pt x="0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4" name="object 123"/>
          <p:cNvSpPr/>
          <p:nvPr/>
        </p:nvSpPr>
        <p:spPr>
          <a:xfrm>
            <a:off x="7141464" y="3630167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6095" y="0"/>
                </a:moveTo>
                <a:lnTo>
                  <a:pt x="0" y="5079"/>
                </a:lnTo>
                <a:lnTo>
                  <a:pt x="0" y="7619"/>
                </a:lnTo>
                <a:lnTo>
                  <a:pt x="2031" y="7619"/>
                </a:lnTo>
                <a:lnTo>
                  <a:pt x="2031" y="5079"/>
                </a:lnTo>
                <a:lnTo>
                  <a:pt x="6095" y="0"/>
                </a:lnTo>
                <a:close/>
              </a:path>
            </a:pathLst>
          </a:custGeom>
          <a:solidFill>
            <a:srgbClr val="4BAFE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5" name="object 124"/>
          <p:cNvSpPr/>
          <p:nvPr/>
        </p:nvSpPr>
        <p:spPr>
          <a:xfrm>
            <a:off x="7136892" y="3624071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0" y="0"/>
                </a:moveTo>
                <a:lnTo>
                  <a:pt x="0" y="8508"/>
                </a:lnTo>
                <a:lnTo>
                  <a:pt x="2285" y="10667"/>
                </a:lnTo>
                <a:lnTo>
                  <a:pt x="4572" y="8508"/>
                </a:lnTo>
                <a:lnTo>
                  <a:pt x="2285" y="8508"/>
                </a:lnTo>
                <a:lnTo>
                  <a:pt x="0" y="0"/>
                </a:lnTo>
                <a:close/>
              </a:path>
            </a:pathLst>
          </a:custGeom>
          <a:solidFill>
            <a:srgbClr val="4BAFE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6" name="object 125"/>
          <p:cNvSpPr/>
          <p:nvPr/>
        </p:nvSpPr>
        <p:spPr>
          <a:xfrm>
            <a:off x="7124700" y="362407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0" y="0"/>
                </a:moveTo>
                <a:lnTo>
                  <a:pt x="9778" y="9143"/>
                </a:lnTo>
                <a:lnTo>
                  <a:pt x="12192" y="9143"/>
                </a:lnTo>
                <a:lnTo>
                  <a:pt x="0" y="0"/>
                </a:lnTo>
                <a:close/>
              </a:path>
            </a:pathLst>
          </a:custGeom>
          <a:solidFill>
            <a:srgbClr val="4BAFE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7" name="object 126"/>
          <p:cNvSpPr/>
          <p:nvPr/>
        </p:nvSpPr>
        <p:spPr>
          <a:xfrm>
            <a:off x="7121652" y="3627120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0" y="0"/>
                </a:moveTo>
                <a:lnTo>
                  <a:pt x="10668" y="6095"/>
                </a:lnTo>
                <a:lnTo>
                  <a:pt x="10668" y="4063"/>
                </a:lnTo>
                <a:lnTo>
                  <a:pt x="0" y="0"/>
                </a:lnTo>
                <a:close/>
              </a:path>
            </a:pathLst>
          </a:custGeom>
          <a:solidFill>
            <a:srgbClr val="4BAFE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8" name="object 127"/>
          <p:cNvSpPr/>
          <p:nvPr/>
        </p:nvSpPr>
        <p:spPr>
          <a:xfrm>
            <a:off x="7123176" y="3633215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1524"/>
                </a:moveTo>
                <a:lnTo>
                  <a:pt x="6095" y="1524"/>
                </a:lnTo>
                <a:lnTo>
                  <a:pt x="6095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4BAFE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9" name="object 128"/>
          <p:cNvSpPr/>
          <p:nvPr/>
        </p:nvSpPr>
        <p:spPr>
          <a:xfrm>
            <a:off x="7141464" y="3637788"/>
            <a:ext cx="12700" cy="1905"/>
          </a:xfrm>
          <a:custGeom>
            <a:avLst/>
            <a:gdLst/>
            <a:ahLst/>
            <a:cxnLst/>
            <a:rect l="l" t="t" r="r" b="b"/>
            <a:pathLst>
              <a:path w="12700" h="1904">
                <a:moveTo>
                  <a:pt x="12191" y="0"/>
                </a:moveTo>
                <a:lnTo>
                  <a:pt x="0" y="0"/>
                </a:lnTo>
                <a:lnTo>
                  <a:pt x="2031" y="1524"/>
                </a:lnTo>
                <a:lnTo>
                  <a:pt x="12191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0" name="object 129"/>
          <p:cNvSpPr/>
          <p:nvPr/>
        </p:nvSpPr>
        <p:spPr>
          <a:xfrm>
            <a:off x="7138416" y="3630167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9143" y="0"/>
                </a:moveTo>
                <a:lnTo>
                  <a:pt x="0" y="4571"/>
                </a:lnTo>
                <a:lnTo>
                  <a:pt x="2285" y="4571"/>
                </a:lnTo>
                <a:lnTo>
                  <a:pt x="9143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1" name="object 130"/>
          <p:cNvSpPr/>
          <p:nvPr/>
        </p:nvSpPr>
        <p:spPr>
          <a:xfrm>
            <a:off x="7133843" y="3624071"/>
            <a:ext cx="5080" cy="9525"/>
          </a:xfrm>
          <a:custGeom>
            <a:avLst/>
            <a:gdLst/>
            <a:ahLst/>
            <a:cxnLst/>
            <a:rect l="l" t="t" r="r" b="b"/>
            <a:pathLst>
              <a:path w="5079" h="9525">
                <a:moveTo>
                  <a:pt x="2285" y="0"/>
                </a:moveTo>
                <a:lnTo>
                  <a:pt x="0" y="9143"/>
                </a:lnTo>
                <a:lnTo>
                  <a:pt x="4572" y="9143"/>
                </a:lnTo>
                <a:lnTo>
                  <a:pt x="2285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2" name="object 131"/>
          <p:cNvSpPr/>
          <p:nvPr/>
        </p:nvSpPr>
        <p:spPr>
          <a:xfrm>
            <a:off x="7121652" y="3624071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4064" y="0"/>
                </a:moveTo>
                <a:lnTo>
                  <a:pt x="10159" y="9143"/>
                </a:lnTo>
                <a:lnTo>
                  <a:pt x="2031" y="9143"/>
                </a:lnTo>
                <a:lnTo>
                  <a:pt x="8127" y="11429"/>
                </a:lnTo>
                <a:lnTo>
                  <a:pt x="6096" y="13715"/>
                </a:lnTo>
                <a:lnTo>
                  <a:pt x="8127" y="13715"/>
                </a:lnTo>
                <a:lnTo>
                  <a:pt x="12192" y="9143"/>
                </a:lnTo>
                <a:lnTo>
                  <a:pt x="4064" y="0"/>
                </a:lnTo>
                <a:close/>
              </a:path>
              <a:path w="12700" h="13970">
                <a:moveTo>
                  <a:pt x="0" y="2285"/>
                </a:moveTo>
                <a:lnTo>
                  <a:pt x="8127" y="9143"/>
                </a:lnTo>
                <a:lnTo>
                  <a:pt x="10159" y="9143"/>
                </a:lnTo>
                <a:lnTo>
                  <a:pt x="0" y="2285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3" name="object 132"/>
          <p:cNvSpPr/>
          <p:nvPr/>
        </p:nvSpPr>
        <p:spPr>
          <a:xfrm>
            <a:off x="7129271" y="3630167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40" h="10795">
                <a:moveTo>
                  <a:pt x="12390" y="4317"/>
                </a:moveTo>
                <a:lnTo>
                  <a:pt x="6476" y="4317"/>
                </a:lnTo>
                <a:lnTo>
                  <a:pt x="13080" y="8508"/>
                </a:lnTo>
                <a:lnTo>
                  <a:pt x="15239" y="10667"/>
                </a:lnTo>
                <a:lnTo>
                  <a:pt x="15239" y="8508"/>
                </a:lnTo>
                <a:lnTo>
                  <a:pt x="12390" y="4317"/>
                </a:lnTo>
                <a:close/>
              </a:path>
              <a:path w="15240" h="10795">
                <a:moveTo>
                  <a:pt x="2158" y="0"/>
                </a:moveTo>
                <a:lnTo>
                  <a:pt x="0" y="4317"/>
                </a:lnTo>
                <a:lnTo>
                  <a:pt x="0" y="6349"/>
                </a:lnTo>
                <a:lnTo>
                  <a:pt x="2158" y="4317"/>
                </a:lnTo>
                <a:lnTo>
                  <a:pt x="12390" y="4317"/>
                </a:lnTo>
                <a:lnTo>
                  <a:pt x="10922" y="2158"/>
                </a:lnTo>
                <a:lnTo>
                  <a:pt x="6476" y="2158"/>
                </a:lnTo>
                <a:lnTo>
                  <a:pt x="2158" y="0"/>
                </a:lnTo>
                <a:close/>
              </a:path>
            </a:pathLst>
          </a:custGeom>
          <a:solidFill>
            <a:srgbClr val="BEE7F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4" name="object 133"/>
          <p:cNvSpPr/>
          <p:nvPr/>
        </p:nvSpPr>
        <p:spPr>
          <a:xfrm>
            <a:off x="7142988" y="3637788"/>
            <a:ext cx="10795" cy="3175"/>
          </a:xfrm>
          <a:custGeom>
            <a:avLst/>
            <a:gdLst/>
            <a:ahLst/>
            <a:cxnLst/>
            <a:rect l="l" t="t" r="r" b="b"/>
            <a:pathLst>
              <a:path w="10795" h="3175">
                <a:moveTo>
                  <a:pt x="10667" y="0"/>
                </a:moveTo>
                <a:lnTo>
                  <a:pt x="0" y="1524"/>
                </a:lnTo>
                <a:lnTo>
                  <a:pt x="2158" y="3048"/>
                </a:lnTo>
                <a:lnTo>
                  <a:pt x="2158" y="1524"/>
                </a:lnTo>
                <a:lnTo>
                  <a:pt x="10667" y="0"/>
                </a:lnTo>
                <a:close/>
              </a:path>
            </a:pathLst>
          </a:custGeom>
          <a:solidFill>
            <a:srgbClr val="4BAFE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5" name="object 134"/>
          <p:cNvSpPr/>
          <p:nvPr/>
        </p:nvSpPr>
        <p:spPr>
          <a:xfrm>
            <a:off x="7256271" y="3757167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40" h="10795">
                <a:moveTo>
                  <a:pt x="10922" y="2158"/>
                </a:moveTo>
                <a:lnTo>
                  <a:pt x="6476" y="2158"/>
                </a:lnTo>
                <a:lnTo>
                  <a:pt x="10922" y="6349"/>
                </a:lnTo>
                <a:lnTo>
                  <a:pt x="15239" y="10667"/>
                </a:lnTo>
                <a:lnTo>
                  <a:pt x="15239" y="8508"/>
                </a:lnTo>
                <a:lnTo>
                  <a:pt x="10922" y="2158"/>
                </a:lnTo>
                <a:close/>
              </a:path>
              <a:path w="15240" h="10795">
                <a:moveTo>
                  <a:pt x="2158" y="0"/>
                </a:moveTo>
                <a:lnTo>
                  <a:pt x="0" y="2158"/>
                </a:lnTo>
                <a:lnTo>
                  <a:pt x="0" y="4317"/>
                </a:lnTo>
                <a:lnTo>
                  <a:pt x="2158" y="2158"/>
                </a:lnTo>
                <a:lnTo>
                  <a:pt x="6476" y="2158"/>
                </a:lnTo>
                <a:lnTo>
                  <a:pt x="2158" y="0"/>
                </a:lnTo>
                <a:close/>
              </a:path>
            </a:pathLst>
          </a:custGeom>
          <a:solidFill>
            <a:srgbClr val="DCF0F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6" name="object 135"/>
          <p:cNvSpPr/>
          <p:nvPr/>
        </p:nvSpPr>
        <p:spPr>
          <a:xfrm>
            <a:off x="7191756" y="3860291"/>
            <a:ext cx="20320" cy="24765"/>
          </a:xfrm>
          <a:custGeom>
            <a:avLst/>
            <a:gdLst/>
            <a:ahLst/>
            <a:cxnLst/>
            <a:rect l="l" t="t" r="r" b="b"/>
            <a:pathLst>
              <a:path w="20320" h="24764">
                <a:moveTo>
                  <a:pt x="17652" y="12191"/>
                </a:moveTo>
                <a:lnTo>
                  <a:pt x="2159" y="12191"/>
                </a:lnTo>
                <a:lnTo>
                  <a:pt x="2159" y="14223"/>
                </a:lnTo>
                <a:lnTo>
                  <a:pt x="0" y="14223"/>
                </a:lnTo>
                <a:lnTo>
                  <a:pt x="0" y="18287"/>
                </a:lnTo>
                <a:lnTo>
                  <a:pt x="2159" y="18287"/>
                </a:lnTo>
                <a:lnTo>
                  <a:pt x="2159" y="20319"/>
                </a:lnTo>
                <a:lnTo>
                  <a:pt x="0" y="20319"/>
                </a:lnTo>
                <a:lnTo>
                  <a:pt x="0" y="22351"/>
                </a:lnTo>
                <a:lnTo>
                  <a:pt x="2159" y="24383"/>
                </a:lnTo>
                <a:lnTo>
                  <a:pt x="19812" y="24383"/>
                </a:lnTo>
                <a:lnTo>
                  <a:pt x="17652" y="20319"/>
                </a:lnTo>
                <a:lnTo>
                  <a:pt x="17652" y="12191"/>
                </a:lnTo>
                <a:close/>
              </a:path>
              <a:path w="20320" h="24764">
                <a:moveTo>
                  <a:pt x="15367" y="6095"/>
                </a:moveTo>
                <a:lnTo>
                  <a:pt x="4445" y="6095"/>
                </a:lnTo>
                <a:lnTo>
                  <a:pt x="4445" y="8127"/>
                </a:lnTo>
                <a:lnTo>
                  <a:pt x="2159" y="8127"/>
                </a:lnTo>
                <a:lnTo>
                  <a:pt x="0" y="10159"/>
                </a:lnTo>
                <a:lnTo>
                  <a:pt x="4445" y="12191"/>
                </a:lnTo>
                <a:lnTo>
                  <a:pt x="15367" y="12191"/>
                </a:lnTo>
                <a:lnTo>
                  <a:pt x="15367" y="8127"/>
                </a:lnTo>
                <a:lnTo>
                  <a:pt x="4445" y="8127"/>
                </a:lnTo>
                <a:lnTo>
                  <a:pt x="2159" y="6095"/>
                </a:lnTo>
                <a:lnTo>
                  <a:pt x="15367" y="6095"/>
                </a:lnTo>
                <a:close/>
              </a:path>
              <a:path w="20320" h="24764">
                <a:moveTo>
                  <a:pt x="11049" y="0"/>
                </a:moveTo>
                <a:lnTo>
                  <a:pt x="6603" y="0"/>
                </a:lnTo>
                <a:lnTo>
                  <a:pt x="6603" y="6095"/>
                </a:lnTo>
                <a:lnTo>
                  <a:pt x="13208" y="6095"/>
                </a:lnTo>
                <a:lnTo>
                  <a:pt x="11049" y="4063"/>
                </a:lnTo>
                <a:lnTo>
                  <a:pt x="13208" y="2031"/>
                </a:lnTo>
                <a:lnTo>
                  <a:pt x="11049" y="0"/>
                </a:lnTo>
                <a:close/>
              </a:path>
            </a:pathLst>
          </a:custGeom>
          <a:solidFill>
            <a:srgbClr val="A4D06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7" name="object 136"/>
          <p:cNvSpPr/>
          <p:nvPr/>
        </p:nvSpPr>
        <p:spPr>
          <a:xfrm>
            <a:off x="7200518" y="3860291"/>
            <a:ext cx="11430" cy="24765"/>
          </a:xfrm>
          <a:custGeom>
            <a:avLst/>
            <a:gdLst/>
            <a:ahLst/>
            <a:cxnLst/>
            <a:rect l="l" t="t" r="r" b="b"/>
            <a:pathLst>
              <a:path w="11429" h="24764">
                <a:moveTo>
                  <a:pt x="8889" y="12191"/>
                </a:moveTo>
                <a:lnTo>
                  <a:pt x="6603" y="12191"/>
                </a:lnTo>
                <a:lnTo>
                  <a:pt x="6603" y="16255"/>
                </a:lnTo>
                <a:lnTo>
                  <a:pt x="4445" y="16255"/>
                </a:lnTo>
                <a:lnTo>
                  <a:pt x="6603" y="18287"/>
                </a:lnTo>
                <a:lnTo>
                  <a:pt x="6603" y="22351"/>
                </a:lnTo>
                <a:lnTo>
                  <a:pt x="4445" y="22351"/>
                </a:lnTo>
                <a:lnTo>
                  <a:pt x="2285" y="24383"/>
                </a:lnTo>
                <a:lnTo>
                  <a:pt x="11049" y="24383"/>
                </a:lnTo>
                <a:lnTo>
                  <a:pt x="8889" y="20319"/>
                </a:lnTo>
                <a:lnTo>
                  <a:pt x="8889" y="12191"/>
                </a:lnTo>
                <a:close/>
              </a:path>
              <a:path w="11429" h="24764">
                <a:moveTo>
                  <a:pt x="2285" y="4063"/>
                </a:moveTo>
                <a:lnTo>
                  <a:pt x="2285" y="8127"/>
                </a:lnTo>
                <a:lnTo>
                  <a:pt x="4445" y="8127"/>
                </a:lnTo>
                <a:lnTo>
                  <a:pt x="4445" y="12191"/>
                </a:lnTo>
                <a:lnTo>
                  <a:pt x="6603" y="12191"/>
                </a:lnTo>
                <a:lnTo>
                  <a:pt x="6603" y="6095"/>
                </a:lnTo>
                <a:lnTo>
                  <a:pt x="4445" y="6095"/>
                </a:lnTo>
                <a:lnTo>
                  <a:pt x="2285" y="4063"/>
                </a:lnTo>
                <a:close/>
              </a:path>
              <a:path w="11429" h="24764">
                <a:moveTo>
                  <a:pt x="2285" y="0"/>
                </a:moveTo>
                <a:lnTo>
                  <a:pt x="0" y="0"/>
                </a:lnTo>
                <a:lnTo>
                  <a:pt x="0" y="2031"/>
                </a:lnTo>
                <a:lnTo>
                  <a:pt x="2285" y="2031"/>
                </a:lnTo>
                <a:lnTo>
                  <a:pt x="2285" y="4063"/>
                </a:lnTo>
                <a:lnTo>
                  <a:pt x="4445" y="2031"/>
                </a:lnTo>
                <a:lnTo>
                  <a:pt x="2285" y="0"/>
                </a:lnTo>
                <a:close/>
              </a:path>
            </a:pathLst>
          </a:custGeom>
          <a:solidFill>
            <a:srgbClr val="94C95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8" name="object 137"/>
          <p:cNvSpPr/>
          <p:nvPr/>
        </p:nvSpPr>
        <p:spPr>
          <a:xfrm>
            <a:off x="7191756" y="3863975"/>
            <a:ext cx="9525" cy="19685"/>
          </a:xfrm>
          <a:custGeom>
            <a:avLst/>
            <a:gdLst/>
            <a:ahLst/>
            <a:cxnLst/>
            <a:rect l="l" t="t" r="r" b="b"/>
            <a:pathLst>
              <a:path w="9525" h="19685">
                <a:moveTo>
                  <a:pt x="2286" y="17018"/>
                </a:moveTo>
                <a:lnTo>
                  <a:pt x="0" y="17018"/>
                </a:lnTo>
                <a:lnTo>
                  <a:pt x="0" y="19176"/>
                </a:lnTo>
                <a:lnTo>
                  <a:pt x="2286" y="19176"/>
                </a:lnTo>
                <a:lnTo>
                  <a:pt x="2286" y="17018"/>
                </a:lnTo>
                <a:close/>
              </a:path>
              <a:path w="9525" h="19685">
                <a:moveTo>
                  <a:pt x="4572" y="10668"/>
                </a:moveTo>
                <a:lnTo>
                  <a:pt x="0" y="10668"/>
                </a:lnTo>
                <a:lnTo>
                  <a:pt x="0" y="14858"/>
                </a:lnTo>
                <a:lnTo>
                  <a:pt x="2286" y="14858"/>
                </a:lnTo>
                <a:lnTo>
                  <a:pt x="2286" y="17018"/>
                </a:lnTo>
                <a:lnTo>
                  <a:pt x="4572" y="17018"/>
                </a:lnTo>
                <a:lnTo>
                  <a:pt x="4572" y="14858"/>
                </a:lnTo>
                <a:lnTo>
                  <a:pt x="2286" y="12826"/>
                </a:lnTo>
                <a:lnTo>
                  <a:pt x="4572" y="12826"/>
                </a:lnTo>
                <a:lnTo>
                  <a:pt x="4572" y="10668"/>
                </a:lnTo>
                <a:close/>
              </a:path>
              <a:path w="9525" h="19685">
                <a:moveTo>
                  <a:pt x="6858" y="8508"/>
                </a:moveTo>
                <a:lnTo>
                  <a:pt x="2286" y="8508"/>
                </a:lnTo>
                <a:lnTo>
                  <a:pt x="2286" y="10668"/>
                </a:lnTo>
                <a:lnTo>
                  <a:pt x="6858" y="10668"/>
                </a:lnTo>
                <a:lnTo>
                  <a:pt x="6858" y="8508"/>
                </a:lnTo>
                <a:close/>
              </a:path>
              <a:path w="9525" h="19685">
                <a:moveTo>
                  <a:pt x="2286" y="2158"/>
                </a:moveTo>
                <a:lnTo>
                  <a:pt x="2286" y="4191"/>
                </a:lnTo>
                <a:lnTo>
                  <a:pt x="0" y="6350"/>
                </a:lnTo>
                <a:lnTo>
                  <a:pt x="4572" y="8508"/>
                </a:lnTo>
                <a:lnTo>
                  <a:pt x="4572" y="4191"/>
                </a:lnTo>
                <a:lnTo>
                  <a:pt x="2286" y="2158"/>
                </a:lnTo>
                <a:close/>
              </a:path>
              <a:path w="9525" h="19685">
                <a:moveTo>
                  <a:pt x="9144" y="0"/>
                </a:moveTo>
                <a:lnTo>
                  <a:pt x="6858" y="0"/>
                </a:lnTo>
                <a:lnTo>
                  <a:pt x="6858" y="2158"/>
                </a:lnTo>
                <a:lnTo>
                  <a:pt x="4572" y="2158"/>
                </a:lnTo>
                <a:lnTo>
                  <a:pt x="4572" y="4191"/>
                </a:lnTo>
                <a:lnTo>
                  <a:pt x="9144" y="2158"/>
                </a:lnTo>
                <a:lnTo>
                  <a:pt x="9144" y="0"/>
                </a:lnTo>
                <a:close/>
              </a:path>
            </a:pathLst>
          </a:custGeom>
          <a:solidFill>
            <a:srgbClr val="B5D67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9" name="object 138"/>
          <p:cNvSpPr/>
          <p:nvPr/>
        </p:nvSpPr>
        <p:spPr>
          <a:xfrm>
            <a:off x="7191756" y="3889247"/>
            <a:ext cx="26034" cy="18415"/>
          </a:xfrm>
          <a:custGeom>
            <a:avLst/>
            <a:gdLst/>
            <a:ahLst/>
            <a:cxnLst/>
            <a:rect l="l" t="t" r="r" b="b"/>
            <a:pathLst>
              <a:path w="26034" h="18414">
                <a:moveTo>
                  <a:pt x="0" y="18287"/>
                </a:moveTo>
                <a:lnTo>
                  <a:pt x="25907" y="18287"/>
                </a:lnTo>
                <a:lnTo>
                  <a:pt x="25907" y="0"/>
                </a:lnTo>
                <a:lnTo>
                  <a:pt x="0" y="0"/>
                </a:lnTo>
                <a:lnTo>
                  <a:pt x="0" y="18287"/>
                </a:lnTo>
                <a:close/>
              </a:path>
            </a:pathLst>
          </a:custGeom>
          <a:solidFill>
            <a:srgbClr val="7E7E7E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0" name="object 139"/>
          <p:cNvSpPr/>
          <p:nvPr/>
        </p:nvSpPr>
        <p:spPr>
          <a:xfrm>
            <a:off x="7191756" y="3889247"/>
            <a:ext cx="25907" cy="1828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1" name="object 140"/>
          <p:cNvSpPr/>
          <p:nvPr/>
        </p:nvSpPr>
        <p:spPr>
          <a:xfrm>
            <a:off x="7193280" y="3892296"/>
            <a:ext cx="13716" cy="106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2" name="object 141"/>
          <p:cNvSpPr/>
          <p:nvPr/>
        </p:nvSpPr>
        <p:spPr>
          <a:xfrm>
            <a:off x="7181088" y="3791711"/>
            <a:ext cx="27431" cy="1051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3" name="object 142"/>
          <p:cNvSpPr/>
          <p:nvPr/>
        </p:nvSpPr>
        <p:spPr>
          <a:xfrm>
            <a:off x="7184135" y="3814571"/>
            <a:ext cx="9525" cy="13970"/>
          </a:xfrm>
          <a:custGeom>
            <a:avLst/>
            <a:gdLst/>
            <a:ahLst/>
            <a:cxnLst/>
            <a:rect l="l" t="t" r="r" b="b"/>
            <a:pathLst>
              <a:path w="9525" h="13970">
                <a:moveTo>
                  <a:pt x="9144" y="0"/>
                </a:moveTo>
                <a:lnTo>
                  <a:pt x="6858" y="0"/>
                </a:lnTo>
                <a:lnTo>
                  <a:pt x="6858" y="1904"/>
                </a:lnTo>
                <a:lnTo>
                  <a:pt x="4572" y="1904"/>
                </a:lnTo>
                <a:lnTo>
                  <a:pt x="4572" y="13715"/>
                </a:lnTo>
                <a:lnTo>
                  <a:pt x="6858" y="13715"/>
                </a:lnTo>
                <a:lnTo>
                  <a:pt x="6858" y="3936"/>
                </a:lnTo>
                <a:lnTo>
                  <a:pt x="9144" y="0"/>
                </a:lnTo>
                <a:close/>
              </a:path>
              <a:path w="9525" h="13970">
                <a:moveTo>
                  <a:pt x="9144" y="5841"/>
                </a:moveTo>
                <a:lnTo>
                  <a:pt x="6858" y="7873"/>
                </a:lnTo>
                <a:lnTo>
                  <a:pt x="9144" y="7873"/>
                </a:lnTo>
                <a:lnTo>
                  <a:pt x="9144" y="5841"/>
                </a:lnTo>
                <a:close/>
              </a:path>
              <a:path w="9525" h="13970">
                <a:moveTo>
                  <a:pt x="2286" y="1904"/>
                </a:moveTo>
                <a:lnTo>
                  <a:pt x="0" y="1904"/>
                </a:lnTo>
                <a:lnTo>
                  <a:pt x="2286" y="3936"/>
                </a:lnTo>
                <a:lnTo>
                  <a:pt x="2286" y="1904"/>
                </a:lnTo>
                <a:close/>
              </a:path>
            </a:pathLst>
          </a:custGeom>
          <a:solidFill>
            <a:srgbClr val="8D642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4" name="object 143"/>
          <p:cNvSpPr/>
          <p:nvPr/>
        </p:nvSpPr>
        <p:spPr>
          <a:xfrm>
            <a:off x="7191756" y="3820414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1524" y="0"/>
                </a:moveTo>
                <a:lnTo>
                  <a:pt x="0" y="2031"/>
                </a:lnTo>
                <a:lnTo>
                  <a:pt x="1524" y="2031"/>
                </a:lnTo>
                <a:lnTo>
                  <a:pt x="1524" y="0"/>
                </a:lnTo>
                <a:close/>
              </a:path>
            </a:pathLst>
          </a:custGeom>
          <a:solidFill>
            <a:srgbClr val="75502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5" name="object 144"/>
          <p:cNvSpPr/>
          <p:nvPr/>
        </p:nvSpPr>
        <p:spPr>
          <a:xfrm>
            <a:off x="7158228" y="3896867"/>
            <a:ext cx="19811" cy="289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6" name="object 145"/>
          <p:cNvSpPr/>
          <p:nvPr/>
        </p:nvSpPr>
        <p:spPr>
          <a:xfrm>
            <a:off x="7166609" y="3895344"/>
            <a:ext cx="31242" cy="304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7" name="object 146"/>
          <p:cNvSpPr/>
          <p:nvPr/>
        </p:nvSpPr>
        <p:spPr>
          <a:xfrm>
            <a:off x="7167371" y="3887723"/>
            <a:ext cx="27431" cy="4114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8" name="object 147"/>
          <p:cNvSpPr/>
          <p:nvPr/>
        </p:nvSpPr>
        <p:spPr>
          <a:xfrm>
            <a:off x="7176516" y="3878579"/>
            <a:ext cx="56387" cy="3962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9" name="object 148"/>
          <p:cNvSpPr/>
          <p:nvPr/>
        </p:nvSpPr>
        <p:spPr>
          <a:xfrm>
            <a:off x="7217664" y="3874008"/>
            <a:ext cx="33527" cy="320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0" name="object 149"/>
          <p:cNvSpPr/>
          <p:nvPr/>
        </p:nvSpPr>
        <p:spPr>
          <a:xfrm>
            <a:off x="7220711" y="3867911"/>
            <a:ext cx="27431" cy="411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1" name="object 150"/>
          <p:cNvSpPr/>
          <p:nvPr/>
        </p:nvSpPr>
        <p:spPr>
          <a:xfrm>
            <a:off x="7036307" y="3781044"/>
            <a:ext cx="19811" cy="4114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2" name="object 151"/>
          <p:cNvSpPr/>
          <p:nvPr/>
        </p:nvSpPr>
        <p:spPr>
          <a:xfrm>
            <a:off x="7042911" y="3782567"/>
            <a:ext cx="34544" cy="381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3" name="object 152"/>
          <p:cNvSpPr/>
          <p:nvPr/>
        </p:nvSpPr>
        <p:spPr>
          <a:xfrm>
            <a:off x="7046976" y="3776471"/>
            <a:ext cx="27431" cy="502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4" name="object 153"/>
          <p:cNvSpPr/>
          <p:nvPr/>
        </p:nvSpPr>
        <p:spPr>
          <a:xfrm>
            <a:off x="7051547" y="3802379"/>
            <a:ext cx="10795" cy="13970"/>
          </a:xfrm>
          <a:custGeom>
            <a:avLst/>
            <a:gdLst/>
            <a:ahLst/>
            <a:cxnLst/>
            <a:rect l="l" t="t" r="r" b="b"/>
            <a:pathLst>
              <a:path w="10795" h="13970">
                <a:moveTo>
                  <a:pt x="5333" y="0"/>
                </a:moveTo>
                <a:lnTo>
                  <a:pt x="5333" y="13716"/>
                </a:lnTo>
                <a:lnTo>
                  <a:pt x="8000" y="13716"/>
                </a:lnTo>
                <a:lnTo>
                  <a:pt x="8000" y="7874"/>
                </a:lnTo>
                <a:lnTo>
                  <a:pt x="10668" y="7874"/>
                </a:lnTo>
                <a:lnTo>
                  <a:pt x="10668" y="5842"/>
                </a:lnTo>
                <a:lnTo>
                  <a:pt x="8000" y="5842"/>
                </a:lnTo>
                <a:lnTo>
                  <a:pt x="8000" y="1905"/>
                </a:lnTo>
                <a:lnTo>
                  <a:pt x="5333" y="0"/>
                </a:lnTo>
                <a:close/>
              </a:path>
              <a:path w="10795" h="13970">
                <a:moveTo>
                  <a:pt x="2667" y="1905"/>
                </a:moveTo>
                <a:lnTo>
                  <a:pt x="0" y="1905"/>
                </a:lnTo>
                <a:lnTo>
                  <a:pt x="2667" y="3937"/>
                </a:lnTo>
                <a:lnTo>
                  <a:pt x="5333" y="3937"/>
                </a:lnTo>
                <a:lnTo>
                  <a:pt x="2667" y="1905"/>
                </a:lnTo>
                <a:close/>
              </a:path>
              <a:path w="10795" h="13970">
                <a:moveTo>
                  <a:pt x="10668" y="0"/>
                </a:moveTo>
                <a:lnTo>
                  <a:pt x="8000" y="0"/>
                </a:lnTo>
                <a:lnTo>
                  <a:pt x="8000" y="1905"/>
                </a:lnTo>
                <a:lnTo>
                  <a:pt x="10668" y="0"/>
                </a:lnTo>
                <a:close/>
              </a:path>
            </a:pathLst>
          </a:custGeom>
          <a:solidFill>
            <a:srgbClr val="8D642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5" name="object 154"/>
          <p:cNvSpPr/>
          <p:nvPr/>
        </p:nvSpPr>
        <p:spPr>
          <a:xfrm>
            <a:off x="7059168" y="380822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048" y="0"/>
                </a:moveTo>
                <a:lnTo>
                  <a:pt x="0" y="0"/>
                </a:lnTo>
                <a:lnTo>
                  <a:pt x="0" y="2031"/>
                </a:lnTo>
                <a:lnTo>
                  <a:pt x="3048" y="2031"/>
                </a:lnTo>
                <a:lnTo>
                  <a:pt x="3048" y="0"/>
                </a:lnTo>
                <a:close/>
              </a:path>
            </a:pathLst>
          </a:custGeom>
          <a:solidFill>
            <a:srgbClr val="75502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6" name="object 155"/>
          <p:cNvSpPr/>
          <p:nvPr/>
        </p:nvSpPr>
        <p:spPr>
          <a:xfrm>
            <a:off x="7200900" y="3820667"/>
            <a:ext cx="32003" cy="7924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7" name="object 156"/>
          <p:cNvSpPr/>
          <p:nvPr/>
        </p:nvSpPr>
        <p:spPr>
          <a:xfrm>
            <a:off x="7208519" y="3816096"/>
            <a:ext cx="35051" cy="3505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8" name="object 157"/>
          <p:cNvSpPr/>
          <p:nvPr/>
        </p:nvSpPr>
        <p:spPr>
          <a:xfrm>
            <a:off x="7208519" y="3808476"/>
            <a:ext cx="30479" cy="4571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9" name="object 158"/>
          <p:cNvSpPr/>
          <p:nvPr/>
        </p:nvSpPr>
        <p:spPr>
          <a:xfrm>
            <a:off x="7216140" y="3826764"/>
            <a:ext cx="7620" cy="17145"/>
          </a:xfrm>
          <a:custGeom>
            <a:avLst/>
            <a:gdLst/>
            <a:ahLst/>
            <a:cxnLst/>
            <a:rect l="l" t="t" r="r" b="b"/>
            <a:pathLst>
              <a:path w="7620" h="17145">
                <a:moveTo>
                  <a:pt x="5714" y="0"/>
                </a:moveTo>
                <a:lnTo>
                  <a:pt x="3809" y="0"/>
                </a:lnTo>
                <a:lnTo>
                  <a:pt x="3809" y="16763"/>
                </a:lnTo>
                <a:lnTo>
                  <a:pt x="7619" y="16763"/>
                </a:lnTo>
                <a:lnTo>
                  <a:pt x="5714" y="12573"/>
                </a:lnTo>
                <a:lnTo>
                  <a:pt x="5714" y="10413"/>
                </a:lnTo>
                <a:lnTo>
                  <a:pt x="7619" y="10413"/>
                </a:lnTo>
                <a:lnTo>
                  <a:pt x="7619" y="8381"/>
                </a:lnTo>
                <a:lnTo>
                  <a:pt x="5714" y="8381"/>
                </a:lnTo>
                <a:lnTo>
                  <a:pt x="5714" y="0"/>
                </a:lnTo>
                <a:close/>
              </a:path>
              <a:path w="7620" h="17145">
                <a:moveTo>
                  <a:pt x="0" y="4191"/>
                </a:moveTo>
                <a:lnTo>
                  <a:pt x="1904" y="6223"/>
                </a:lnTo>
                <a:lnTo>
                  <a:pt x="3809" y="6223"/>
                </a:lnTo>
                <a:lnTo>
                  <a:pt x="0" y="4191"/>
                </a:lnTo>
                <a:close/>
              </a:path>
            </a:pathLst>
          </a:custGeom>
          <a:solidFill>
            <a:srgbClr val="8D642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60" name="object 159"/>
          <p:cNvSpPr/>
          <p:nvPr/>
        </p:nvSpPr>
        <p:spPr>
          <a:xfrm>
            <a:off x="7222235" y="3835146"/>
            <a:ext cx="1905" cy="8890"/>
          </a:xfrm>
          <a:custGeom>
            <a:avLst/>
            <a:gdLst/>
            <a:ahLst/>
            <a:cxnLst/>
            <a:rect l="l" t="t" r="r" b="b"/>
            <a:pathLst>
              <a:path w="1904" h="8889">
                <a:moveTo>
                  <a:pt x="0" y="4190"/>
                </a:moveTo>
                <a:lnTo>
                  <a:pt x="0" y="8381"/>
                </a:lnTo>
                <a:lnTo>
                  <a:pt x="1524" y="8381"/>
                </a:lnTo>
                <a:lnTo>
                  <a:pt x="0" y="4190"/>
                </a:lnTo>
                <a:close/>
              </a:path>
              <a:path w="1904" h="8889">
                <a:moveTo>
                  <a:pt x="1524" y="0"/>
                </a:moveTo>
                <a:lnTo>
                  <a:pt x="0" y="0"/>
                </a:lnTo>
                <a:lnTo>
                  <a:pt x="0" y="2031"/>
                </a:lnTo>
                <a:lnTo>
                  <a:pt x="1524" y="2031"/>
                </a:lnTo>
                <a:lnTo>
                  <a:pt x="1524" y="0"/>
                </a:lnTo>
                <a:close/>
              </a:path>
            </a:pathLst>
          </a:custGeom>
          <a:solidFill>
            <a:srgbClr val="75502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61" name="object 160"/>
          <p:cNvSpPr/>
          <p:nvPr/>
        </p:nvSpPr>
        <p:spPr>
          <a:xfrm>
            <a:off x="6140196" y="3334511"/>
            <a:ext cx="169163" cy="25450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62" name="object 161"/>
          <p:cNvSpPr/>
          <p:nvPr/>
        </p:nvSpPr>
        <p:spPr>
          <a:xfrm>
            <a:off x="6158484" y="3404615"/>
            <a:ext cx="210312" cy="15544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63" name="object 162"/>
          <p:cNvSpPr/>
          <p:nvPr/>
        </p:nvSpPr>
        <p:spPr>
          <a:xfrm>
            <a:off x="6150864" y="3121151"/>
            <a:ext cx="154305" cy="253365"/>
          </a:xfrm>
          <a:custGeom>
            <a:avLst/>
            <a:gdLst/>
            <a:ahLst/>
            <a:cxnLst/>
            <a:rect l="l" t="t" r="r" b="b"/>
            <a:pathLst>
              <a:path w="154304" h="253364">
                <a:moveTo>
                  <a:pt x="0" y="0"/>
                </a:moveTo>
                <a:lnTo>
                  <a:pt x="0" y="168021"/>
                </a:lnTo>
                <a:lnTo>
                  <a:pt x="153924" y="252984"/>
                </a:lnTo>
                <a:lnTo>
                  <a:pt x="153924" y="84962"/>
                </a:lnTo>
                <a:lnTo>
                  <a:pt x="0" y="0"/>
                </a:lnTo>
                <a:close/>
              </a:path>
            </a:pathLst>
          </a:custGeom>
          <a:solidFill>
            <a:srgbClr val="A6C3D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64" name="object 163"/>
          <p:cNvSpPr/>
          <p:nvPr/>
        </p:nvSpPr>
        <p:spPr>
          <a:xfrm>
            <a:off x="6150864" y="3214116"/>
            <a:ext cx="154305" cy="160020"/>
          </a:xfrm>
          <a:custGeom>
            <a:avLst/>
            <a:gdLst/>
            <a:ahLst/>
            <a:cxnLst/>
            <a:rect l="l" t="t" r="r" b="b"/>
            <a:pathLst>
              <a:path w="154304" h="160020">
                <a:moveTo>
                  <a:pt x="76962" y="0"/>
                </a:moveTo>
                <a:lnTo>
                  <a:pt x="0" y="41529"/>
                </a:lnTo>
                <a:lnTo>
                  <a:pt x="0" y="74803"/>
                </a:lnTo>
                <a:lnTo>
                  <a:pt x="153924" y="160020"/>
                </a:lnTo>
                <a:lnTo>
                  <a:pt x="153924" y="41529"/>
                </a:lnTo>
                <a:lnTo>
                  <a:pt x="76962" y="0"/>
                </a:lnTo>
                <a:close/>
              </a:path>
            </a:pathLst>
          </a:custGeom>
          <a:solidFill>
            <a:srgbClr val="EEF8F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65" name="object 164"/>
          <p:cNvSpPr/>
          <p:nvPr/>
        </p:nvSpPr>
        <p:spPr>
          <a:xfrm>
            <a:off x="6150864" y="3118104"/>
            <a:ext cx="158750" cy="88900"/>
          </a:xfrm>
          <a:custGeom>
            <a:avLst/>
            <a:gdLst/>
            <a:ahLst/>
            <a:cxnLst/>
            <a:rect l="l" t="t" r="r" b="b"/>
            <a:pathLst>
              <a:path w="158750" h="88900">
                <a:moveTo>
                  <a:pt x="4445" y="0"/>
                </a:moveTo>
                <a:lnTo>
                  <a:pt x="0" y="2159"/>
                </a:lnTo>
                <a:lnTo>
                  <a:pt x="154050" y="88392"/>
                </a:lnTo>
                <a:lnTo>
                  <a:pt x="158496" y="86233"/>
                </a:lnTo>
                <a:lnTo>
                  <a:pt x="44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66" name="object 165"/>
          <p:cNvSpPr/>
          <p:nvPr/>
        </p:nvSpPr>
        <p:spPr>
          <a:xfrm>
            <a:off x="6307073" y="3203448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87"/>
                </a:lnTo>
              </a:path>
            </a:pathLst>
          </a:custGeom>
          <a:ln w="4572">
            <a:solidFill>
              <a:srgbClr val="F5E3B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67" name="object 166"/>
          <p:cNvSpPr/>
          <p:nvPr/>
        </p:nvSpPr>
        <p:spPr>
          <a:xfrm>
            <a:off x="6220967" y="3218688"/>
            <a:ext cx="12700" cy="22860"/>
          </a:xfrm>
          <a:custGeom>
            <a:avLst/>
            <a:gdLst/>
            <a:ahLst/>
            <a:cxnLst/>
            <a:rect l="l" t="t" r="r" b="b"/>
            <a:pathLst>
              <a:path w="12700" h="22860">
                <a:moveTo>
                  <a:pt x="9779" y="20827"/>
                </a:moveTo>
                <a:lnTo>
                  <a:pt x="2412" y="20827"/>
                </a:lnTo>
                <a:lnTo>
                  <a:pt x="4826" y="22860"/>
                </a:lnTo>
                <a:lnTo>
                  <a:pt x="7366" y="22860"/>
                </a:lnTo>
                <a:lnTo>
                  <a:pt x="9779" y="20827"/>
                </a:lnTo>
                <a:close/>
              </a:path>
              <a:path w="12700" h="22860">
                <a:moveTo>
                  <a:pt x="12192" y="0"/>
                </a:moveTo>
                <a:lnTo>
                  <a:pt x="0" y="0"/>
                </a:lnTo>
                <a:lnTo>
                  <a:pt x="0" y="20827"/>
                </a:lnTo>
                <a:lnTo>
                  <a:pt x="12192" y="20827"/>
                </a:lnTo>
                <a:lnTo>
                  <a:pt x="12192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68" name="object 167"/>
          <p:cNvSpPr/>
          <p:nvPr/>
        </p:nvSpPr>
        <p:spPr>
          <a:xfrm>
            <a:off x="6220967" y="3218688"/>
            <a:ext cx="12700" cy="3175"/>
          </a:xfrm>
          <a:custGeom>
            <a:avLst/>
            <a:gdLst/>
            <a:ahLst/>
            <a:cxnLst/>
            <a:rect l="l" t="t" r="r" b="b"/>
            <a:pathLst>
              <a:path w="12700" h="3175">
                <a:moveTo>
                  <a:pt x="12192" y="0"/>
                </a:moveTo>
                <a:lnTo>
                  <a:pt x="0" y="0"/>
                </a:lnTo>
                <a:lnTo>
                  <a:pt x="0" y="1524"/>
                </a:lnTo>
                <a:lnTo>
                  <a:pt x="2412" y="3048"/>
                </a:lnTo>
                <a:lnTo>
                  <a:pt x="9779" y="3048"/>
                </a:lnTo>
                <a:lnTo>
                  <a:pt x="12192" y="1524"/>
                </a:lnTo>
                <a:lnTo>
                  <a:pt x="12192" y="0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69" name="object 168"/>
          <p:cNvSpPr/>
          <p:nvPr/>
        </p:nvSpPr>
        <p:spPr>
          <a:xfrm>
            <a:off x="6220967" y="3218688"/>
            <a:ext cx="7620" cy="22860"/>
          </a:xfrm>
          <a:custGeom>
            <a:avLst/>
            <a:gdLst/>
            <a:ahLst/>
            <a:cxnLst/>
            <a:rect l="l" t="t" r="r" b="b"/>
            <a:pathLst>
              <a:path w="7620" h="22860">
                <a:moveTo>
                  <a:pt x="7620" y="0"/>
                </a:moveTo>
                <a:lnTo>
                  <a:pt x="0" y="0"/>
                </a:lnTo>
                <a:lnTo>
                  <a:pt x="0" y="20827"/>
                </a:lnTo>
                <a:lnTo>
                  <a:pt x="2540" y="20827"/>
                </a:lnTo>
                <a:lnTo>
                  <a:pt x="5080" y="22860"/>
                </a:lnTo>
                <a:lnTo>
                  <a:pt x="7620" y="22860"/>
                </a:lnTo>
                <a:lnTo>
                  <a:pt x="7620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70" name="object 169"/>
          <p:cNvSpPr/>
          <p:nvPr/>
        </p:nvSpPr>
        <p:spPr>
          <a:xfrm>
            <a:off x="6220967" y="3218688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7620" y="0"/>
                </a:moveTo>
                <a:lnTo>
                  <a:pt x="0" y="0"/>
                </a:lnTo>
                <a:lnTo>
                  <a:pt x="0" y="1524"/>
                </a:lnTo>
                <a:lnTo>
                  <a:pt x="2540" y="3048"/>
                </a:lnTo>
                <a:lnTo>
                  <a:pt x="7620" y="3048"/>
                </a:lnTo>
                <a:lnTo>
                  <a:pt x="7620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71" name="object 170"/>
          <p:cNvSpPr/>
          <p:nvPr/>
        </p:nvSpPr>
        <p:spPr>
          <a:xfrm>
            <a:off x="6220967" y="3215639"/>
            <a:ext cx="12700" cy="6350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9779" y="4063"/>
                </a:moveTo>
                <a:lnTo>
                  <a:pt x="2412" y="4063"/>
                </a:lnTo>
                <a:lnTo>
                  <a:pt x="4826" y="6096"/>
                </a:lnTo>
                <a:lnTo>
                  <a:pt x="7366" y="6096"/>
                </a:lnTo>
                <a:lnTo>
                  <a:pt x="9779" y="4063"/>
                </a:lnTo>
                <a:close/>
              </a:path>
              <a:path w="12700" h="6350">
                <a:moveTo>
                  <a:pt x="12192" y="2032"/>
                </a:moveTo>
                <a:lnTo>
                  <a:pt x="0" y="2032"/>
                </a:lnTo>
                <a:lnTo>
                  <a:pt x="0" y="4063"/>
                </a:lnTo>
                <a:lnTo>
                  <a:pt x="12192" y="4063"/>
                </a:lnTo>
                <a:lnTo>
                  <a:pt x="12192" y="2032"/>
                </a:lnTo>
                <a:close/>
              </a:path>
              <a:path w="12700" h="6350">
                <a:moveTo>
                  <a:pt x="7366" y="0"/>
                </a:moveTo>
                <a:lnTo>
                  <a:pt x="4826" y="0"/>
                </a:lnTo>
                <a:lnTo>
                  <a:pt x="2412" y="2032"/>
                </a:lnTo>
                <a:lnTo>
                  <a:pt x="9779" y="2032"/>
                </a:lnTo>
                <a:lnTo>
                  <a:pt x="7366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72" name="object 171"/>
          <p:cNvSpPr/>
          <p:nvPr/>
        </p:nvSpPr>
        <p:spPr>
          <a:xfrm>
            <a:off x="6220967" y="3215639"/>
            <a:ext cx="7620" cy="635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7620" y="0"/>
                </a:moveTo>
                <a:lnTo>
                  <a:pt x="2540" y="0"/>
                </a:lnTo>
                <a:lnTo>
                  <a:pt x="2540" y="2032"/>
                </a:lnTo>
                <a:lnTo>
                  <a:pt x="0" y="2032"/>
                </a:lnTo>
                <a:lnTo>
                  <a:pt x="0" y="4063"/>
                </a:lnTo>
                <a:lnTo>
                  <a:pt x="2540" y="4063"/>
                </a:lnTo>
                <a:lnTo>
                  <a:pt x="2540" y="6096"/>
                </a:lnTo>
                <a:lnTo>
                  <a:pt x="7620" y="6096"/>
                </a:lnTo>
                <a:lnTo>
                  <a:pt x="7620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73" name="object 172"/>
          <p:cNvSpPr/>
          <p:nvPr/>
        </p:nvSpPr>
        <p:spPr>
          <a:xfrm>
            <a:off x="6220967" y="321563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80">
                <a:moveTo>
                  <a:pt x="12192" y="0"/>
                </a:moveTo>
                <a:lnTo>
                  <a:pt x="2412" y="0"/>
                </a:lnTo>
                <a:lnTo>
                  <a:pt x="0" y="2286"/>
                </a:lnTo>
                <a:lnTo>
                  <a:pt x="2412" y="4572"/>
                </a:lnTo>
                <a:lnTo>
                  <a:pt x="9779" y="4572"/>
                </a:lnTo>
                <a:lnTo>
                  <a:pt x="12192" y="2286"/>
                </a:lnTo>
                <a:lnTo>
                  <a:pt x="12192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74" name="object 173"/>
          <p:cNvSpPr/>
          <p:nvPr/>
        </p:nvSpPr>
        <p:spPr>
          <a:xfrm>
            <a:off x="6220967" y="3215639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80">
                <a:moveTo>
                  <a:pt x="7620" y="0"/>
                </a:moveTo>
                <a:lnTo>
                  <a:pt x="2540" y="0"/>
                </a:lnTo>
                <a:lnTo>
                  <a:pt x="0" y="2286"/>
                </a:lnTo>
                <a:lnTo>
                  <a:pt x="2540" y="4572"/>
                </a:lnTo>
                <a:lnTo>
                  <a:pt x="7620" y="4572"/>
                </a:lnTo>
                <a:lnTo>
                  <a:pt x="7620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75" name="object 174"/>
          <p:cNvSpPr/>
          <p:nvPr/>
        </p:nvSpPr>
        <p:spPr>
          <a:xfrm>
            <a:off x="6224015" y="3200400"/>
            <a:ext cx="9525" cy="20320"/>
          </a:xfrm>
          <a:custGeom>
            <a:avLst/>
            <a:gdLst/>
            <a:ahLst/>
            <a:cxnLst/>
            <a:rect l="l" t="t" r="r" b="b"/>
            <a:pathLst>
              <a:path w="9525" h="20319">
                <a:moveTo>
                  <a:pt x="6858" y="0"/>
                </a:moveTo>
                <a:lnTo>
                  <a:pt x="0" y="0"/>
                </a:lnTo>
                <a:lnTo>
                  <a:pt x="0" y="19812"/>
                </a:lnTo>
                <a:lnTo>
                  <a:pt x="6858" y="19812"/>
                </a:lnTo>
                <a:lnTo>
                  <a:pt x="6858" y="17779"/>
                </a:lnTo>
                <a:lnTo>
                  <a:pt x="9144" y="17779"/>
                </a:lnTo>
                <a:lnTo>
                  <a:pt x="6858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76" name="object 175"/>
          <p:cNvSpPr/>
          <p:nvPr/>
        </p:nvSpPr>
        <p:spPr>
          <a:xfrm>
            <a:off x="6224015" y="3200400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6858" y="0"/>
                </a:moveTo>
                <a:lnTo>
                  <a:pt x="0" y="0"/>
                </a:lnTo>
                <a:lnTo>
                  <a:pt x="0" y="3048"/>
                </a:lnTo>
                <a:lnTo>
                  <a:pt x="6858" y="3048"/>
                </a:lnTo>
                <a:lnTo>
                  <a:pt x="9144" y="1524"/>
                </a:lnTo>
                <a:lnTo>
                  <a:pt x="6858" y="0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77" name="object 176"/>
          <p:cNvSpPr/>
          <p:nvPr/>
        </p:nvSpPr>
        <p:spPr>
          <a:xfrm>
            <a:off x="6224015" y="3200400"/>
            <a:ext cx="5080" cy="20320"/>
          </a:xfrm>
          <a:custGeom>
            <a:avLst/>
            <a:gdLst/>
            <a:ahLst/>
            <a:cxnLst/>
            <a:rect l="l" t="t" r="r" b="b"/>
            <a:pathLst>
              <a:path w="5079" h="20319">
                <a:moveTo>
                  <a:pt x="4572" y="0"/>
                </a:moveTo>
                <a:lnTo>
                  <a:pt x="0" y="0"/>
                </a:lnTo>
                <a:lnTo>
                  <a:pt x="0" y="19812"/>
                </a:lnTo>
                <a:lnTo>
                  <a:pt x="4572" y="19812"/>
                </a:lnTo>
                <a:lnTo>
                  <a:pt x="4572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78" name="object 177"/>
          <p:cNvSpPr/>
          <p:nvPr/>
        </p:nvSpPr>
        <p:spPr>
          <a:xfrm>
            <a:off x="6224015" y="3200400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4572" y="0"/>
                </a:moveTo>
                <a:lnTo>
                  <a:pt x="0" y="0"/>
                </a:lnTo>
                <a:lnTo>
                  <a:pt x="0" y="3048"/>
                </a:lnTo>
                <a:lnTo>
                  <a:pt x="4572" y="3048"/>
                </a:lnTo>
                <a:lnTo>
                  <a:pt x="4572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79" name="object 178"/>
          <p:cNvSpPr/>
          <p:nvPr/>
        </p:nvSpPr>
        <p:spPr>
          <a:xfrm>
            <a:off x="6224015" y="3197351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4572" y="0"/>
                </a:moveTo>
                <a:lnTo>
                  <a:pt x="2286" y="0"/>
                </a:lnTo>
                <a:lnTo>
                  <a:pt x="0" y="2032"/>
                </a:lnTo>
                <a:lnTo>
                  <a:pt x="0" y="4063"/>
                </a:lnTo>
                <a:lnTo>
                  <a:pt x="2286" y="6096"/>
                </a:lnTo>
                <a:lnTo>
                  <a:pt x="4572" y="6096"/>
                </a:lnTo>
                <a:lnTo>
                  <a:pt x="6858" y="4063"/>
                </a:lnTo>
                <a:lnTo>
                  <a:pt x="9144" y="4063"/>
                </a:lnTo>
                <a:lnTo>
                  <a:pt x="9144" y="2032"/>
                </a:lnTo>
                <a:lnTo>
                  <a:pt x="6858" y="2032"/>
                </a:lnTo>
                <a:lnTo>
                  <a:pt x="4572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80" name="object 179"/>
          <p:cNvSpPr/>
          <p:nvPr/>
        </p:nvSpPr>
        <p:spPr>
          <a:xfrm>
            <a:off x="6224015" y="3197351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4572" y="0"/>
                </a:moveTo>
                <a:lnTo>
                  <a:pt x="2286" y="0"/>
                </a:lnTo>
                <a:lnTo>
                  <a:pt x="0" y="2032"/>
                </a:lnTo>
                <a:lnTo>
                  <a:pt x="0" y="4063"/>
                </a:lnTo>
                <a:lnTo>
                  <a:pt x="2286" y="6096"/>
                </a:lnTo>
                <a:lnTo>
                  <a:pt x="4572" y="6096"/>
                </a:lnTo>
                <a:lnTo>
                  <a:pt x="4572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81" name="object 180"/>
          <p:cNvSpPr/>
          <p:nvPr/>
        </p:nvSpPr>
        <p:spPr>
          <a:xfrm>
            <a:off x="6224015" y="3197351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80">
                <a:moveTo>
                  <a:pt x="6858" y="0"/>
                </a:moveTo>
                <a:lnTo>
                  <a:pt x="0" y="0"/>
                </a:lnTo>
                <a:lnTo>
                  <a:pt x="0" y="4572"/>
                </a:lnTo>
                <a:lnTo>
                  <a:pt x="6858" y="4572"/>
                </a:lnTo>
                <a:lnTo>
                  <a:pt x="9144" y="2286"/>
                </a:lnTo>
                <a:lnTo>
                  <a:pt x="685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82" name="object 181"/>
          <p:cNvSpPr/>
          <p:nvPr/>
        </p:nvSpPr>
        <p:spPr>
          <a:xfrm>
            <a:off x="6224015" y="319735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4572" y="0"/>
                </a:moveTo>
                <a:lnTo>
                  <a:pt x="0" y="0"/>
                </a:lnTo>
                <a:lnTo>
                  <a:pt x="0" y="4572"/>
                </a:lnTo>
                <a:lnTo>
                  <a:pt x="4572" y="4572"/>
                </a:lnTo>
                <a:lnTo>
                  <a:pt x="4572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83" name="object 182"/>
          <p:cNvSpPr/>
          <p:nvPr/>
        </p:nvSpPr>
        <p:spPr>
          <a:xfrm>
            <a:off x="6224015" y="3185160"/>
            <a:ext cx="6350" cy="17145"/>
          </a:xfrm>
          <a:custGeom>
            <a:avLst/>
            <a:gdLst/>
            <a:ahLst/>
            <a:cxnLst/>
            <a:rect l="l" t="t" r="r" b="b"/>
            <a:pathLst>
              <a:path w="6350" h="17144">
                <a:moveTo>
                  <a:pt x="6096" y="0"/>
                </a:moveTo>
                <a:lnTo>
                  <a:pt x="0" y="0"/>
                </a:lnTo>
                <a:lnTo>
                  <a:pt x="0" y="14604"/>
                </a:lnTo>
                <a:lnTo>
                  <a:pt x="2032" y="16763"/>
                </a:lnTo>
                <a:lnTo>
                  <a:pt x="6096" y="16763"/>
                </a:lnTo>
                <a:lnTo>
                  <a:pt x="6096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84" name="object 183"/>
          <p:cNvSpPr/>
          <p:nvPr/>
        </p:nvSpPr>
        <p:spPr>
          <a:xfrm>
            <a:off x="6224015" y="318516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6096" y="0"/>
                </a:moveTo>
                <a:lnTo>
                  <a:pt x="0" y="0"/>
                </a:lnTo>
                <a:lnTo>
                  <a:pt x="2032" y="1524"/>
                </a:lnTo>
                <a:lnTo>
                  <a:pt x="6096" y="1524"/>
                </a:lnTo>
                <a:lnTo>
                  <a:pt x="6096" y="0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85" name="object 184"/>
          <p:cNvSpPr/>
          <p:nvPr/>
        </p:nvSpPr>
        <p:spPr>
          <a:xfrm>
            <a:off x="6224015" y="3185160"/>
            <a:ext cx="5080" cy="17145"/>
          </a:xfrm>
          <a:custGeom>
            <a:avLst/>
            <a:gdLst/>
            <a:ahLst/>
            <a:cxnLst/>
            <a:rect l="l" t="t" r="r" b="b"/>
            <a:pathLst>
              <a:path w="5079" h="17144">
                <a:moveTo>
                  <a:pt x="4572" y="0"/>
                </a:moveTo>
                <a:lnTo>
                  <a:pt x="0" y="0"/>
                </a:lnTo>
                <a:lnTo>
                  <a:pt x="0" y="14604"/>
                </a:lnTo>
                <a:lnTo>
                  <a:pt x="2286" y="16763"/>
                </a:lnTo>
                <a:lnTo>
                  <a:pt x="4572" y="16763"/>
                </a:lnTo>
                <a:lnTo>
                  <a:pt x="4572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86" name="object 185"/>
          <p:cNvSpPr/>
          <p:nvPr/>
        </p:nvSpPr>
        <p:spPr>
          <a:xfrm>
            <a:off x="6224015" y="3185160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4572" y="0"/>
                </a:moveTo>
                <a:lnTo>
                  <a:pt x="0" y="0"/>
                </a:lnTo>
                <a:lnTo>
                  <a:pt x="2286" y="1524"/>
                </a:lnTo>
                <a:lnTo>
                  <a:pt x="4572" y="1524"/>
                </a:lnTo>
                <a:lnTo>
                  <a:pt x="4572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87" name="object 186"/>
          <p:cNvSpPr/>
          <p:nvPr/>
        </p:nvSpPr>
        <p:spPr>
          <a:xfrm>
            <a:off x="6224015" y="3183635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6" y="0"/>
                </a:moveTo>
                <a:lnTo>
                  <a:pt x="2032" y="0"/>
                </a:lnTo>
                <a:lnTo>
                  <a:pt x="0" y="1524"/>
                </a:lnTo>
                <a:lnTo>
                  <a:pt x="2032" y="3048"/>
                </a:lnTo>
                <a:lnTo>
                  <a:pt x="6096" y="3048"/>
                </a:lnTo>
                <a:lnTo>
                  <a:pt x="6096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88" name="object 187"/>
          <p:cNvSpPr/>
          <p:nvPr/>
        </p:nvSpPr>
        <p:spPr>
          <a:xfrm>
            <a:off x="6224015" y="3183635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4572" y="0"/>
                </a:moveTo>
                <a:lnTo>
                  <a:pt x="2286" y="0"/>
                </a:lnTo>
                <a:lnTo>
                  <a:pt x="0" y="1524"/>
                </a:lnTo>
                <a:lnTo>
                  <a:pt x="2286" y="3048"/>
                </a:lnTo>
                <a:lnTo>
                  <a:pt x="4572" y="3048"/>
                </a:lnTo>
                <a:lnTo>
                  <a:pt x="4572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89" name="object 188"/>
          <p:cNvSpPr/>
          <p:nvPr/>
        </p:nvSpPr>
        <p:spPr>
          <a:xfrm>
            <a:off x="6224015" y="3183635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6096" y="0"/>
                </a:moveTo>
                <a:lnTo>
                  <a:pt x="2032" y="0"/>
                </a:lnTo>
                <a:lnTo>
                  <a:pt x="0" y="1524"/>
                </a:lnTo>
                <a:lnTo>
                  <a:pt x="6096" y="1524"/>
                </a:lnTo>
                <a:lnTo>
                  <a:pt x="6096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0" name="object 189"/>
          <p:cNvSpPr/>
          <p:nvPr/>
        </p:nvSpPr>
        <p:spPr>
          <a:xfrm>
            <a:off x="6224015" y="3183635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5">
                <a:moveTo>
                  <a:pt x="4572" y="0"/>
                </a:moveTo>
                <a:lnTo>
                  <a:pt x="2286" y="0"/>
                </a:lnTo>
                <a:lnTo>
                  <a:pt x="0" y="1524"/>
                </a:lnTo>
                <a:lnTo>
                  <a:pt x="4572" y="1524"/>
                </a:lnTo>
                <a:lnTo>
                  <a:pt x="4572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1" name="object 190"/>
          <p:cNvSpPr/>
          <p:nvPr/>
        </p:nvSpPr>
        <p:spPr>
          <a:xfrm>
            <a:off x="6224015" y="3180588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6096" y="0"/>
                </a:moveTo>
                <a:lnTo>
                  <a:pt x="0" y="0"/>
                </a:lnTo>
                <a:lnTo>
                  <a:pt x="0" y="2286"/>
                </a:lnTo>
                <a:lnTo>
                  <a:pt x="2032" y="4572"/>
                </a:lnTo>
                <a:lnTo>
                  <a:pt x="6096" y="4572"/>
                </a:lnTo>
                <a:lnTo>
                  <a:pt x="6096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2" name="object 191"/>
          <p:cNvSpPr/>
          <p:nvPr/>
        </p:nvSpPr>
        <p:spPr>
          <a:xfrm>
            <a:off x="6224015" y="3179064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6096" y="0"/>
                </a:moveTo>
                <a:lnTo>
                  <a:pt x="2032" y="0"/>
                </a:lnTo>
                <a:lnTo>
                  <a:pt x="0" y="2286"/>
                </a:lnTo>
                <a:lnTo>
                  <a:pt x="2032" y="2286"/>
                </a:lnTo>
                <a:lnTo>
                  <a:pt x="2032" y="4572"/>
                </a:lnTo>
                <a:lnTo>
                  <a:pt x="4063" y="4572"/>
                </a:lnTo>
                <a:lnTo>
                  <a:pt x="6096" y="2286"/>
                </a:lnTo>
                <a:lnTo>
                  <a:pt x="6096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3" name="object 192"/>
          <p:cNvSpPr/>
          <p:nvPr/>
        </p:nvSpPr>
        <p:spPr>
          <a:xfrm>
            <a:off x="6224015" y="318058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6" y="0"/>
                </a:moveTo>
                <a:lnTo>
                  <a:pt x="0" y="0"/>
                </a:lnTo>
                <a:lnTo>
                  <a:pt x="2032" y="3048"/>
                </a:lnTo>
                <a:lnTo>
                  <a:pt x="6096" y="3048"/>
                </a:lnTo>
                <a:lnTo>
                  <a:pt x="6096" y="0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4" name="object 193"/>
          <p:cNvSpPr/>
          <p:nvPr/>
        </p:nvSpPr>
        <p:spPr>
          <a:xfrm>
            <a:off x="6351015" y="3306064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6096" y="0"/>
                </a:moveTo>
                <a:lnTo>
                  <a:pt x="2032" y="0"/>
                </a:lnTo>
                <a:lnTo>
                  <a:pt x="0" y="2286"/>
                </a:lnTo>
                <a:lnTo>
                  <a:pt x="2032" y="4572"/>
                </a:lnTo>
                <a:lnTo>
                  <a:pt x="6096" y="4572"/>
                </a:lnTo>
                <a:lnTo>
                  <a:pt x="6096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5" name="object 194"/>
          <p:cNvSpPr/>
          <p:nvPr/>
        </p:nvSpPr>
        <p:spPr>
          <a:xfrm>
            <a:off x="6224015" y="318058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4572" y="0"/>
                </a:moveTo>
                <a:lnTo>
                  <a:pt x="0" y="0"/>
                </a:lnTo>
                <a:lnTo>
                  <a:pt x="0" y="2286"/>
                </a:lnTo>
                <a:lnTo>
                  <a:pt x="2286" y="4572"/>
                </a:lnTo>
                <a:lnTo>
                  <a:pt x="4572" y="4572"/>
                </a:lnTo>
                <a:lnTo>
                  <a:pt x="4572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6" name="object 195"/>
          <p:cNvSpPr/>
          <p:nvPr/>
        </p:nvSpPr>
        <p:spPr>
          <a:xfrm>
            <a:off x="6478015" y="3433064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6096" y="0"/>
                </a:moveTo>
                <a:lnTo>
                  <a:pt x="0" y="0"/>
                </a:lnTo>
                <a:lnTo>
                  <a:pt x="0" y="2286"/>
                </a:lnTo>
                <a:lnTo>
                  <a:pt x="2032" y="2286"/>
                </a:lnTo>
                <a:lnTo>
                  <a:pt x="2032" y="4572"/>
                </a:lnTo>
                <a:lnTo>
                  <a:pt x="4063" y="4572"/>
                </a:lnTo>
                <a:lnTo>
                  <a:pt x="6096" y="2286"/>
                </a:lnTo>
                <a:lnTo>
                  <a:pt x="6096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7" name="object 196"/>
          <p:cNvSpPr/>
          <p:nvPr/>
        </p:nvSpPr>
        <p:spPr>
          <a:xfrm>
            <a:off x="6225540" y="3183635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3048" y="0"/>
                </a:moveTo>
                <a:lnTo>
                  <a:pt x="0" y="0"/>
                </a:lnTo>
                <a:lnTo>
                  <a:pt x="0" y="1524"/>
                </a:lnTo>
                <a:lnTo>
                  <a:pt x="3048" y="1524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8" name="object 197"/>
          <p:cNvSpPr/>
          <p:nvPr/>
        </p:nvSpPr>
        <p:spPr>
          <a:xfrm>
            <a:off x="6224015" y="31836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524" y="0"/>
                </a:moveTo>
                <a:lnTo>
                  <a:pt x="0" y="0"/>
                </a:lnTo>
                <a:lnTo>
                  <a:pt x="0" y="1524"/>
                </a:lnTo>
                <a:lnTo>
                  <a:pt x="1524" y="1524"/>
                </a:lnTo>
                <a:lnTo>
                  <a:pt x="1524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9" name="object 198"/>
          <p:cNvSpPr/>
          <p:nvPr/>
        </p:nvSpPr>
        <p:spPr>
          <a:xfrm>
            <a:off x="6351015" y="33106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524" y="0"/>
                </a:moveTo>
                <a:lnTo>
                  <a:pt x="0" y="1524"/>
                </a:lnTo>
                <a:lnTo>
                  <a:pt x="1524" y="1524"/>
                </a:lnTo>
                <a:lnTo>
                  <a:pt x="1524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0" name="object 199"/>
          <p:cNvSpPr/>
          <p:nvPr/>
        </p:nvSpPr>
        <p:spPr>
          <a:xfrm>
            <a:off x="6228588" y="31836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524" y="0"/>
                </a:moveTo>
                <a:lnTo>
                  <a:pt x="1524" y="1524"/>
                </a:lnTo>
                <a:lnTo>
                  <a:pt x="0" y="1524"/>
                </a:lnTo>
                <a:lnTo>
                  <a:pt x="0" y="0"/>
                </a:lnTo>
                <a:lnTo>
                  <a:pt x="1524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1" name="object 200"/>
          <p:cNvSpPr/>
          <p:nvPr/>
        </p:nvSpPr>
        <p:spPr>
          <a:xfrm>
            <a:off x="6355588" y="33106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524" y="0"/>
                </a:moveTo>
                <a:lnTo>
                  <a:pt x="0" y="0"/>
                </a:lnTo>
                <a:lnTo>
                  <a:pt x="0" y="1524"/>
                </a:lnTo>
                <a:lnTo>
                  <a:pt x="1524" y="0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2" name="object 201"/>
          <p:cNvSpPr/>
          <p:nvPr/>
        </p:nvSpPr>
        <p:spPr>
          <a:xfrm>
            <a:off x="6482588" y="34376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524" y="0"/>
                </a:moveTo>
                <a:lnTo>
                  <a:pt x="0" y="1524"/>
                </a:lnTo>
                <a:lnTo>
                  <a:pt x="1524" y="1524"/>
                </a:lnTo>
                <a:lnTo>
                  <a:pt x="1524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3" name="object 202"/>
          <p:cNvSpPr/>
          <p:nvPr/>
        </p:nvSpPr>
        <p:spPr>
          <a:xfrm>
            <a:off x="6224015" y="3174492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6096" y="2286"/>
                </a:moveTo>
                <a:lnTo>
                  <a:pt x="0" y="2286"/>
                </a:lnTo>
                <a:lnTo>
                  <a:pt x="0" y="6858"/>
                </a:lnTo>
                <a:lnTo>
                  <a:pt x="2032" y="9144"/>
                </a:lnTo>
                <a:lnTo>
                  <a:pt x="6096" y="9144"/>
                </a:lnTo>
                <a:lnTo>
                  <a:pt x="6096" y="2286"/>
                </a:lnTo>
                <a:close/>
              </a:path>
              <a:path w="6350" h="9525">
                <a:moveTo>
                  <a:pt x="4063" y="0"/>
                </a:moveTo>
                <a:lnTo>
                  <a:pt x="2032" y="2286"/>
                </a:lnTo>
                <a:lnTo>
                  <a:pt x="4063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4" name="object 203"/>
          <p:cNvSpPr/>
          <p:nvPr/>
        </p:nvSpPr>
        <p:spPr>
          <a:xfrm>
            <a:off x="6352540" y="3310635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3048" y="1524"/>
                </a:moveTo>
                <a:lnTo>
                  <a:pt x="3048" y="0"/>
                </a:lnTo>
                <a:lnTo>
                  <a:pt x="0" y="0"/>
                </a:lnTo>
                <a:lnTo>
                  <a:pt x="0" y="1524"/>
                </a:lnTo>
                <a:lnTo>
                  <a:pt x="3048" y="1524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5" name="object 204"/>
          <p:cNvSpPr/>
          <p:nvPr/>
        </p:nvSpPr>
        <p:spPr>
          <a:xfrm>
            <a:off x="6224015" y="318058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4572" y="0"/>
                </a:moveTo>
                <a:lnTo>
                  <a:pt x="0" y="0"/>
                </a:lnTo>
                <a:lnTo>
                  <a:pt x="2286" y="3048"/>
                </a:lnTo>
                <a:lnTo>
                  <a:pt x="4572" y="3048"/>
                </a:lnTo>
                <a:lnTo>
                  <a:pt x="4572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6" name="object 205"/>
          <p:cNvSpPr/>
          <p:nvPr/>
        </p:nvSpPr>
        <p:spPr>
          <a:xfrm>
            <a:off x="6224015" y="31790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4572" y="0"/>
                </a:moveTo>
                <a:lnTo>
                  <a:pt x="2286" y="0"/>
                </a:lnTo>
                <a:lnTo>
                  <a:pt x="0" y="2286"/>
                </a:lnTo>
                <a:lnTo>
                  <a:pt x="2286" y="4572"/>
                </a:lnTo>
                <a:lnTo>
                  <a:pt x="4572" y="4572"/>
                </a:lnTo>
                <a:lnTo>
                  <a:pt x="4572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7" name="object 206"/>
          <p:cNvSpPr/>
          <p:nvPr/>
        </p:nvSpPr>
        <p:spPr>
          <a:xfrm>
            <a:off x="6351015" y="330606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4572" y="0"/>
                </a:moveTo>
                <a:lnTo>
                  <a:pt x="0" y="0"/>
                </a:lnTo>
                <a:lnTo>
                  <a:pt x="0" y="2286"/>
                </a:lnTo>
                <a:lnTo>
                  <a:pt x="2286" y="2286"/>
                </a:lnTo>
                <a:lnTo>
                  <a:pt x="2286" y="4572"/>
                </a:lnTo>
                <a:lnTo>
                  <a:pt x="4572" y="4572"/>
                </a:lnTo>
                <a:lnTo>
                  <a:pt x="4572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8" name="object 207"/>
          <p:cNvSpPr/>
          <p:nvPr/>
        </p:nvSpPr>
        <p:spPr>
          <a:xfrm>
            <a:off x="6224015" y="3174492"/>
            <a:ext cx="5080" cy="9525"/>
          </a:xfrm>
          <a:custGeom>
            <a:avLst/>
            <a:gdLst/>
            <a:ahLst/>
            <a:cxnLst/>
            <a:rect l="l" t="t" r="r" b="b"/>
            <a:pathLst>
              <a:path w="5079" h="9525">
                <a:moveTo>
                  <a:pt x="4572" y="0"/>
                </a:moveTo>
                <a:lnTo>
                  <a:pt x="2286" y="2286"/>
                </a:lnTo>
                <a:lnTo>
                  <a:pt x="0" y="2286"/>
                </a:lnTo>
                <a:lnTo>
                  <a:pt x="0" y="6858"/>
                </a:lnTo>
                <a:lnTo>
                  <a:pt x="2286" y="9144"/>
                </a:lnTo>
                <a:lnTo>
                  <a:pt x="4572" y="9144"/>
                </a:lnTo>
                <a:lnTo>
                  <a:pt x="4572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9" name="object 208"/>
          <p:cNvSpPr/>
          <p:nvPr/>
        </p:nvSpPr>
        <p:spPr>
          <a:xfrm>
            <a:off x="6479540" y="3437635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3048" y="1524"/>
                </a:moveTo>
                <a:lnTo>
                  <a:pt x="3048" y="0"/>
                </a:lnTo>
                <a:lnTo>
                  <a:pt x="0" y="0"/>
                </a:lnTo>
                <a:lnTo>
                  <a:pt x="0" y="1524"/>
                </a:lnTo>
                <a:lnTo>
                  <a:pt x="3048" y="1524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10" name="object 209"/>
          <p:cNvSpPr/>
          <p:nvPr/>
        </p:nvSpPr>
        <p:spPr>
          <a:xfrm>
            <a:off x="6225540" y="3185160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0" y="1524"/>
                </a:moveTo>
                <a:lnTo>
                  <a:pt x="3047" y="1524"/>
                </a:lnTo>
                <a:lnTo>
                  <a:pt x="3047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11" name="object 210"/>
          <p:cNvSpPr/>
          <p:nvPr/>
        </p:nvSpPr>
        <p:spPr>
          <a:xfrm>
            <a:off x="6153911" y="3232404"/>
            <a:ext cx="144779" cy="7772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12" name="object 211"/>
          <p:cNvSpPr/>
          <p:nvPr/>
        </p:nvSpPr>
        <p:spPr>
          <a:xfrm>
            <a:off x="6153911" y="3258311"/>
            <a:ext cx="149351" cy="594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13" name="object 212"/>
          <p:cNvSpPr/>
          <p:nvPr/>
        </p:nvSpPr>
        <p:spPr>
          <a:xfrm>
            <a:off x="6155435" y="3258311"/>
            <a:ext cx="155448" cy="6705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14" name="object 213"/>
          <p:cNvSpPr/>
          <p:nvPr/>
        </p:nvSpPr>
        <p:spPr>
          <a:xfrm>
            <a:off x="6224015" y="3272028"/>
            <a:ext cx="9525" cy="18415"/>
          </a:xfrm>
          <a:custGeom>
            <a:avLst/>
            <a:gdLst/>
            <a:ahLst/>
            <a:cxnLst/>
            <a:rect l="l" t="t" r="r" b="b"/>
            <a:pathLst>
              <a:path w="9525" h="18414">
                <a:moveTo>
                  <a:pt x="0" y="18287"/>
                </a:moveTo>
                <a:lnTo>
                  <a:pt x="9144" y="18287"/>
                </a:lnTo>
                <a:lnTo>
                  <a:pt x="9144" y="0"/>
                </a:lnTo>
                <a:lnTo>
                  <a:pt x="0" y="0"/>
                </a:lnTo>
                <a:lnTo>
                  <a:pt x="0" y="18287"/>
                </a:lnTo>
                <a:close/>
              </a:path>
            </a:pathLst>
          </a:custGeom>
          <a:solidFill>
            <a:srgbClr val="CABDA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15" name="object 214"/>
          <p:cNvSpPr/>
          <p:nvPr/>
        </p:nvSpPr>
        <p:spPr>
          <a:xfrm>
            <a:off x="6224015" y="3275076"/>
            <a:ext cx="9525" cy="1905"/>
          </a:xfrm>
          <a:custGeom>
            <a:avLst/>
            <a:gdLst/>
            <a:ahLst/>
            <a:cxnLst/>
            <a:rect l="l" t="t" r="r" b="b"/>
            <a:pathLst>
              <a:path w="9525" h="1904">
                <a:moveTo>
                  <a:pt x="0" y="1524"/>
                </a:moveTo>
                <a:lnTo>
                  <a:pt x="9144" y="1524"/>
                </a:lnTo>
                <a:lnTo>
                  <a:pt x="9144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16" name="object 215"/>
          <p:cNvSpPr/>
          <p:nvPr/>
        </p:nvSpPr>
        <p:spPr>
          <a:xfrm>
            <a:off x="6351015" y="3402076"/>
            <a:ext cx="9525" cy="1905"/>
          </a:xfrm>
          <a:custGeom>
            <a:avLst/>
            <a:gdLst/>
            <a:ahLst/>
            <a:cxnLst/>
            <a:rect l="l" t="t" r="r" b="b"/>
            <a:pathLst>
              <a:path w="9525" h="1904">
                <a:moveTo>
                  <a:pt x="0" y="1524"/>
                </a:moveTo>
                <a:lnTo>
                  <a:pt x="9144" y="1524"/>
                </a:lnTo>
                <a:lnTo>
                  <a:pt x="9144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17" name="object 216"/>
          <p:cNvSpPr/>
          <p:nvPr/>
        </p:nvSpPr>
        <p:spPr>
          <a:xfrm>
            <a:off x="6224015" y="32766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6"/>
                </a:moveTo>
                <a:lnTo>
                  <a:pt x="6096" y="6096"/>
                </a:lnTo>
                <a:lnTo>
                  <a:pt x="6096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18" name="object 217"/>
          <p:cNvSpPr/>
          <p:nvPr/>
        </p:nvSpPr>
        <p:spPr>
          <a:xfrm>
            <a:off x="6225540" y="327660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0" y="6096"/>
                </a:moveTo>
                <a:lnTo>
                  <a:pt x="4571" y="6096"/>
                </a:lnTo>
                <a:lnTo>
                  <a:pt x="4571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CABDA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19" name="object 218"/>
          <p:cNvSpPr/>
          <p:nvPr/>
        </p:nvSpPr>
        <p:spPr>
          <a:xfrm>
            <a:off x="6228588" y="3276600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1524" y="0"/>
                </a:moveTo>
                <a:lnTo>
                  <a:pt x="0" y="0"/>
                </a:lnTo>
                <a:lnTo>
                  <a:pt x="0" y="6096"/>
                </a:lnTo>
                <a:lnTo>
                  <a:pt x="1524" y="6096"/>
                </a:lnTo>
                <a:lnTo>
                  <a:pt x="1524" y="0"/>
                </a:lnTo>
                <a:close/>
              </a:path>
            </a:pathLst>
          </a:custGeom>
          <a:solidFill>
            <a:srgbClr val="ECE3D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20" name="object 219"/>
          <p:cNvSpPr/>
          <p:nvPr/>
        </p:nvSpPr>
        <p:spPr>
          <a:xfrm>
            <a:off x="6225540" y="3282696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1524"/>
                </a:moveTo>
                <a:lnTo>
                  <a:pt x="4571" y="1524"/>
                </a:lnTo>
                <a:lnTo>
                  <a:pt x="4571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21" name="object 220"/>
          <p:cNvSpPr/>
          <p:nvPr/>
        </p:nvSpPr>
        <p:spPr>
          <a:xfrm>
            <a:off x="6225540" y="3276600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22" name="object 221"/>
          <p:cNvSpPr/>
          <p:nvPr/>
        </p:nvSpPr>
        <p:spPr>
          <a:xfrm>
            <a:off x="6230111" y="3276600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ECE3D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23" name="object 222"/>
          <p:cNvSpPr/>
          <p:nvPr/>
        </p:nvSpPr>
        <p:spPr>
          <a:xfrm>
            <a:off x="6224015" y="3275076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1524"/>
                </a:moveTo>
                <a:lnTo>
                  <a:pt x="6096" y="1524"/>
                </a:lnTo>
                <a:lnTo>
                  <a:pt x="6096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24" name="object 223"/>
          <p:cNvSpPr/>
          <p:nvPr/>
        </p:nvSpPr>
        <p:spPr>
          <a:xfrm>
            <a:off x="6225540" y="3276600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3048" y="6096"/>
                </a:moveTo>
                <a:lnTo>
                  <a:pt x="3048" y="0"/>
                </a:lnTo>
                <a:lnTo>
                  <a:pt x="0" y="0"/>
                </a:lnTo>
                <a:lnTo>
                  <a:pt x="0" y="6096"/>
                </a:lnTo>
                <a:lnTo>
                  <a:pt x="3048" y="6096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25" name="object 224"/>
          <p:cNvSpPr/>
          <p:nvPr/>
        </p:nvSpPr>
        <p:spPr>
          <a:xfrm>
            <a:off x="6225540" y="3276600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0" y="4572"/>
                </a:moveTo>
                <a:lnTo>
                  <a:pt x="0" y="0"/>
                </a:lnTo>
                <a:lnTo>
                  <a:pt x="3048" y="0"/>
                </a:lnTo>
                <a:lnTo>
                  <a:pt x="3048" y="4572"/>
                </a:lnTo>
                <a:lnTo>
                  <a:pt x="0" y="4572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26" name="object 225"/>
          <p:cNvSpPr/>
          <p:nvPr/>
        </p:nvSpPr>
        <p:spPr>
          <a:xfrm>
            <a:off x="6225540" y="327812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7"/>
                </a:moveTo>
                <a:lnTo>
                  <a:pt x="3047" y="3047"/>
                </a:lnTo>
                <a:lnTo>
                  <a:pt x="3047" y="0"/>
                </a:lnTo>
                <a:lnTo>
                  <a:pt x="0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27" name="object 226"/>
          <p:cNvSpPr/>
          <p:nvPr/>
        </p:nvSpPr>
        <p:spPr>
          <a:xfrm>
            <a:off x="6225540" y="3281171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2286" y="0"/>
                </a:moveTo>
                <a:lnTo>
                  <a:pt x="0" y="0"/>
                </a:lnTo>
                <a:lnTo>
                  <a:pt x="0" y="1524"/>
                </a:lnTo>
                <a:lnTo>
                  <a:pt x="4572" y="1524"/>
                </a:lnTo>
                <a:lnTo>
                  <a:pt x="2286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28" name="object 227"/>
          <p:cNvSpPr/>
          <p:nvPr/>
        </p:nvSpPr>
        <p:spPr>
          <a:xfrm>
            <a:off x="6224015" y="328421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096"/>
                </a:moveTo>
                <a:lnTo>
                  <a:pt x="6096" y="6096"/>
                </a:lnTo>
                <a:lnTo>
                  <a:pt x="6096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29" name="object 228"/>
          <p:cNvSpPr/>
          <p:nvPr/>
        </p:nvSpPr>
        <p:spPr>
          <a:xfrm>
            <a:off x="6225540" y="328421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0" y="6096"/>
                </a:moveTo>
                <a:lnTo>
                  <a:pt x="4571" y="6096"/>
                </a:lnTo>
                <a:lnTo>
                  <a:pt x="4571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CABDA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30" name="object 229"/>
          <p:cNvSpPr/>
          <p:nvPr/>
        </p:nvSpPr>
        <p:spPr>
          <a:xfrm>
            <a:off x="6228588" y="3284220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1524" y="0"/>
                </a:moveTo>
                <a:lnTo>
                  <a:pt x="0" y="0"/>
                </a:lnTo>
                <a:lnTo>
                  <a:pt x="0" y="6095"/>
                </a:lnTo>
                <a:lnTo>
                  <a:pt x="1524" y="6095"/>
                </a:lnTo>
                <a:lnTo>
                  <a:pt x="1524" y="0"/>
                </a:lnTo>
                <a:close/>
              </a:path>
            </a:pathLst>
          </a:custGeom>
          <a:solidFill>
            <a:srgbClr val="ECE3D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31" name="object 230"/>
          <p:cNvSpPr/>
          <p:nvPr/>
        </p:nvSpPr>
        <p:spPr>
          <a:xfrm>
            <a:off x="6225540" y="3290315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0" y="1524"/>
                </a:moveTo>
                <a:lnTo>
                  <a:pt x="4571" y="1524"/>
                </a:lnTo>
                <a:lnTo>
                  <a:pt x="4571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32" name="object 231"/>
          <p:cNvSpPr/>
          <p:nvPr/>
        </p:nvSpPr>
        <p:spPr>
          <a:xfrm>
            <a:off x="6225540" y="3284219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33" name="object 232"/>
          <p:cNvSpPr/>
          <p:nvPr/>
        </p:nvSpPr>
        <p:spPr>
          <a:xfrm>
            <a:off x="6230111" y="3284219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ECE3D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34" name="object 233"/>
          <p:cNvSpPr/>
          <p:nvPr/>
        </p:nvSpPr>
        <p:spPr>
          <a:xfrm>
            <a:off x="6224015" y="3284220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0" y="1524"/>
                </a:moveTo>
                <a:lnTo>
                  <a:pt x="6096" y="1524"/>
                </a:lnTo>
                <a:lnTo>
                  <a:pt x="6096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35" name="object 234"/>
          <p:cNvSpPr/>
          <p:nvPr/>
        </p:nvSpPr>
        <p:spPr>
          <a:xfrm>
            <a:off x="6225540" y="3284220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3048" y="6095"/>
                </a:moveTo>
                <a:lnTo>
                  <a:pt x="3048" y="0"/>
                </a:lnTo>
                <a:lnTo>
                  <a:pt x="0" y="0"/>
                </a:lnTo>
                <a:lnTo>
                  <a:pt x="0" y="6095"/>
                </a:lnTo>
                <a:lnTo>
                  <a:pt x="3048" y="6095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36" name="object 235"/>
          <p:cNvSpPr/>
          <p:nvPr/>
        </p:nvSpPr>
        <p:spPr>
          <a:xfrm>
            <a:off x="6225540" y="3284220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8" y="0"/>
                </a:moveTo>
                <a:lnTo>
                  <a:pt x="0" y="2285"/>
                </a:lnTo>
                <a:lnTo>
                  <a:pt x="0" y="4571"/>
                </a:lnTo>
                <a:lnTo>
                  <a:pt x="3048" y="4571"/>
                </a:lnTo>
                <a:lnTo>
                  <a:pt x="3048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37" name="object 236"/>
          <p:cNvSpPr/>
          <p:nvPr/>
        </p:nvSpPr>
        <p:spPr>
          <a:xfrm>
            <a:off x="6225540" y="3287267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0" y="1524"/>
                </a:moveTo>
                <a:lnTo>
                  <a:pt x="3047" y="1524"/>
                </a:lnTo>
                <a:lnTo>
                  <a:pt x="3047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38" name="object 237"/>
          <p:cNvSpPr/>
          <p:nvPr/>
        </p:nvSpPr>
        <p:spPr>
          <a:xfrm>
            <a:off x="6225540" y="3288791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2286" y="0"/>
                </a:moveTo>
                <a:lnTo>
                  <a:pt x="0" y="0"/>
                </a:lnTo>
                <a:lnTo>
                  <a:pt x="0" y="1524"/>
                </a:lnTo>
                <a:lnTo>
                  <a:pt x="4572" y="1524"/>
                </a:lnTo>
                <a:lnTo>
                  <a:pt x="2286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39" name="object 238"/>
          <p:cNvSpPr/>
          <p:nvPr/>
        </p:nvSpPr>
        <p:spPr>
          <a:xfrm>
            <a:off x="6195059" y="3235451"/>
            <a:ext cx="29209" cy="36830"/>
          </a:xfrm>
          <a:custGeom>
            <a:avLst/>
            <a:gdLst/>
            <a:ahLst/>
            <a:cxnLst/>
            <a:rect l="l" t="t" r="r" b="b"/>
            <a:pathLst>
              <a:path w="29210" h="36829">
                <a:moveTo>
                  <a:pt x="28955" y="0"/>
                </a:moveTo>
                <a:lnTo>
                  <a:pt x="0" y="14224"/>
                </a:lnTo>
                <a:lnTo>
                  <a:pt x="0" y="22351"/>
                </a:lnTo>
                <a:lnTo>
                  <a:pt x="28955" y="36575"/>
                </a:lnTo>
                <a:lnTo>
                  <a:pt x="28955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40" name="object 239"/>
          <p:cNvSpPr/>
          <p:nvPr/>
        </p:nvSpPr>
        <p:spPr>
          <a:xfrm>
            <a:off x="6198108" y="3249167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667" y="0"/>
                </a:moveTo>
                <a:lnTo>
                  <a:pt x="0" y="0"/>
                </a:lnTo>
                <a:lnTo>
                  <a:pt x="0" y="6858"/>
                </a:lnTo>
                <a:lnTo>
                  <a:pt x="2158" y="9144"/>
                </a:lnTo>
                <a:lnTo>
                  <a:pt x="8508" y="9144"/>
                </a:lnTo>
                <a:lnTo>
                  <a:pt x="10667" y="6858"/>
                </a:lnTo>
                <a:lnTo>
                  <a:pt x="10667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41" name="object 240"/>
          <p:cNvSpPr/>
          <p:nvPr/>
        </p:nvSpPr>
        <p:spPr>
          <a:xfrm>
            <a:off x="6198108" y="3244595"/>
            <a:ext cx="10795" cy="7620"/>
          </a:xfrm>
          <a:custGeom>
            <a:avLst/>
            <a:gdLst/>
            <a:ahLst/>
            <a:cxnLst/>
            <a:rect l="l" t="t" r="r" b="b"/>
            <a:pathLst>
              <a:path w="10795" h="7620">
                <a:moveTo>
                  <a:pt x="10667" y="2539"/>
                </a:moveTo>
                <a:lnTo>
                  <a:pt x="0" y="2539"/>
                </a:lnTo>
                <a:lnTo>
                  <a:pt x="0" y="5079"/>
                </a:lnTo>
                <a:lnTo>
                  <a:pt x="2158" y="7619"/>
                </a:lnTo>
                <a:lnTo>
                  <a:pt x="8508" y="7619"/>
                </a:lnTo>
                <a:lnTo>
                  <a:pt x="10667" y="5079"/>
                </a:lnTo>
                <a:lnTo>
                  <a:pt x="10667" y="2539"/>
                </a:lnTo>
                <a:close/>
              </a:path>
              <a:path w="10795" h="7620">
                <a:moveTo>
                  <a:pt x="6350" y="0"/>
                </a:moveTo>
                <a:lnTo>
                  <a:pt x="4317" y="0"/>
                </a:lnTo>
                <a:lnTo>
                  <a:pt x="2158" y="2539"/>
                </a:lnTo>
                <a:lnTo>
                  <a:pt x="8508" y="2539"/>
                </a:lnTo>
                <a:lnTo>
                  <a:pt x="6350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42" name="object 241"/>
          <p:cNvSpPr/>
          <p:nvPr/>
        </p:nvSpPr>
        <p:spPr>
          <a:xfrm>
            <a:off x="6198108" y="3249167"/>
            <a:ext cx="10795" cy="5080"/>
          </a:xfrm>
          <a:custGeom>
            <a:avLst/>
            <a:gdLst/>
            <a:ahLst/>
            <a:cxnLst/>
            <a:rect l="l" t="t" r="r" b="b"/>
            <a:pathLst>
              <a:path w="10795" h="5079">
                <a:moveTo>
                  <a:pt x="10667" y="0"/>
                </a:moveTo>
                <a:lnTo>
                  <a:pt x="0" y="0"/>
                </a:lnTo>
                <a:lnTo>
                  <a:pt x="0" y="2286"/>
                </a:lnTo>
                <a:lnTo>
                  <a:pt x="2158" y="2286"/>
                </a:lnTo>
                <a:lnTo>
                  <a:pt x="4317" y="4572"/>
                </a:lnTo>
                <a:lnTo>
                  <a:pt x="8508" y="4572"/>
                </a:lnTo>
                <a:lnTo>
                  <a:pt x="10667" y="2286"/>
                </a:lnTo>
                <a:lnTo>
                  <a:pt x="10667" y="0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43" name="object 242"/>
          <p:cNvSpPr/>
          <p:nvPr/>
        </p:nvSpPr>
        <p:spPr>
          <a:xfrm>
            <a:off x="6198108" y="3244595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8508" y="0"/>
                </a:moveTo>
                <a:lnTo>
                  <a:pt x="4317" y="0"/>
                </a:lnTo>
                <a:lnTo>
                  <a:pt x="2158" y="2286"/>
                </a:lnTo>
                <a:lnTo>
                  <a:pt x="0" y="2286"/>
                </a:lnTo>
                <a:lnTo>
                  <a:pt x="0" y="6857"/>
                </a:lnTo>
                <a:lnTo>
                  <a:pt x="2158" y="6857"/>
                </a:lnTo>
                <a:lnTo>
                  <a:pt x="4317" y="9143"/>
                </a:lnTo>
                <a:lnTo>
                  <a:pt x="8508" y="9143"/>
                </a:lnTo>
                <a:lnTo>
                  <a:pt x="10667" y="6857"/>
                </a:lnTo>
                <a:lnTo>
                  <a:pt x="10667" y="2286"/>
                </a:lnTo>
                <a:lnTo>
                  <a:pt x="8508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44" name="object 243"/>
          <p:cNvSpPr/>
          <p:nvPr/>
        </p:nvSpPr>
        <p:spPr>
          <a:xfrm>
            <a:off x="6198108" y="3249167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6095" y="0"/>
                </a:moveTo>
                <a:lnTo>
                  <a:pt x="0" y="0"/>
                </a:lnTo>
                <a:lnTo>
                  <a:pt x="0" y="6858"/>
                </a:lnTo>
                <a:lnTo>
                  <a:pt x="2031" y="9144"/>
                </a:lnTo>
                <a:lnTo>
                  <a:pt x="6095" y="9144"/>
                </a:lnTo>
                <a:lnTo>
                  <a:pt x="6095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45" name="object 244"/>
          <p:cNvSpPr/>
          <p:nvPr/>
        </p:nvSpPr>
        <p:spPr>
          <a:xfrm>
            <a:off x="6198108" y="3244595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10159" y="0"/>
                </a:moveTo>
                <a:lnTo>
                  <a:pt x="2031" y="0"/>
                </a:lnTo>
                <a:lnTo>
                  <a:pt x="0" y="2539"/>
                </a:lnTo>
                <a:lnTo>
                  <a:pt x="0" y="5079"/>
                </a:lnTo>
                <a:lnTo>
                  <a:pt x="2031" y="7619"/>
                </a:lnTo>
                <a:lnTo>
                  <a:pt x="10159" y="7619"/>
                </a:lnTo>
                <a:lnTo>
                  <a:pt x="12191" y="5079"/>
                </a:lnTo>
                <a:lnTo>
                  <a:pt x="12191" y="2539"/>
                </a:lnTo>
                <a:lnTo>
                  <a:pt x="10159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46" name="object 245"/>
          <p:cNvSpPr/>
          <p:nvPr/>
        </p:nvSpPr>
        <p:spPr>
          <a:xfrm>
            <a:off x="6201155" y="3253740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8" y="0"/>
                </a:moveTo>
                <a:lnTo>
                  <a:pt x="0" y="0"/>
                </a:lnTo>
                <a:lnTo>
                  <a:pt x="0" y="4572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47" name="object 246"/>
          <p:cNvSpPr/>
          <p:nvPr/>
        </p:nvSpPr>
        <p:spPr>
          <a:xfrm>
            <a:off x="6198108" y="3252215"/>
            <a:ext cx="1905" cy="4445"/>
          </a:xfrm>
          <a:custGeom>
            <a:avLst/>
            <a:gdLst/>
            <a:ahLst/>
            <a:cxnLst/>
            <a:rect l="l" t="t" r="r" b="b"/>
            <a:pathLst>
              <a:path w="1904" h="4445">
                <a:moveTo>
                  <a:pt x="1524" y="0"/>
                </a:moveTo>
                <a:lnTo>
                  <a:pt x="0" y="0"/>
                </a:lnTo>
                <a:lnTo>
                  <a:pt x="0" y="4063"/>
                </a:lnTo>
                <a:lnTo>
                  <a:pt x="1524" y="4063"/>
                </a:lnTo>
                <a:lnTo>
                  <a:pt x="1524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48" name="object 247"/>
          <p:cNvSpPr/>
          <p:nvPr/>
        </p:nvSpPr>
        <p:spPr>
          <a:xfrm>
            <a:off x="6198108" y="3255264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1524" y="0"/>
                </a:moveTo>
                <a:lnTo>
                  <a:pt x="0" y="0"/>
                </a:lnTo>
                <a:lnTo>
                  <a:pt x="1524" y="3048"/>
                </a:lnTo>
                <a:lnTo>
                  <a:pt x="1524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49" name="object 248"/>
          <p:cNvSpPr/>
          <p:nvPr/>
        </p:nvSpPr>
        <p:spPr>
          <a:xfrm>
            <a:off x="6205728" y="3252215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3048" y="0"/>
                </a:moveTo>
                <a:lnTo>
                  <a:pt x="0" y="2032"/>
                </a:lnTo>
                <a:lnTo>
                  <a:pt x="0" y="4063"/>
                </a:lnTo>
                <a:lnTo>
                  <a:pt x="3048" y="4063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0" name="object 249"/>
          <p:cNvSpPr/>
          <p:nvPr/>
        </p:nvSpPr>
        <p:spPr>
          <a:xfrm>
            <a:off x="6205728" y="32552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8" y="0"/>
                </a:moveTo>
                <a:lnTo>
                  <a:pt x="0" y="0"/>
                </a:lnTo>
                <a:lnTo>
                  <a:pt x="0" y="3048"/>
                </a:lnTo>
                <a:lnTo>
                  <a:pt x="3048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1" name="object 250"/>
          <p:cNvSpPr/>
          <p:nvPr/>
        </p:nvSpPr>
        <p:spPr>
          <a:xfrm>
            <a:off x="6198108" y="323850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12191" y="2286"/>
                </a:moveTo>
                <a:lnTo>
                  <a:pt x="0" y="2286"/>
                </a:lnTo>
                <a:lnTo>
                  <a:pt x="0" y="11429"/>
                </a:lnTo>
                <a:lnTo>
                  <a:pt x="2031" y="13715"/>
                </a:lnTo>
                <a:lnTo>
                  <a:pt x="8127" y="13715"/>
                </a:lnTo>
                <a:lnTo>
                  <a:pt x="12191" y="11429"/>
                </a:lnTo>
                <a:lnTo>
                  <a:pt x="12191" y="2286"/>
                </a:lnTo>
                <a:close/>
              </a:path>
              <a:path w="12700" h="13970">
                <a:moveTo>
                  <a:pt x="6095" y="0"/>
                </a:moveTo>
                <a:lnTo>
                  <a:pt x="4063" y="2286"/>
                </a:lnTo>
                <a:lnTo>
                  <a:pt x="8127" y="2286"/>
                </a:lnTo>
                <a:lnTo>
                  <a:pt x="6095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2" name="object 251"/>
          <p:cNvSpPr/>
          <p:nvPr/>
        </p:nvSpPr>
        <p:spPr>
          <a:xfrm>
            <a:off x="6201155" y="323545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8" y="0"/>
                </a:moveTo>
                <a:lnTo>
                  <a:pt x="0" y="3048"/>
                </a:lnTo>
                <a:lnTo>
                  <a:pt x="3048" y="3048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3" name="object 252"/>
          <p:cNvSpPr/>
          <p:nvPr/>
        </p:nvSpPr>
        <p:spPr>
          <a:xfrm>
            <a:off x="6328155" y="3380740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8" y="4572"/>
                </a:moveTo>
                <a:lnTo>
                  <a:pt x="3048" y="0"/>
                </a:lnTo>
                <a:lnTo>
                  <a:pt x="0" y="0"/>
                </a:lnTo>
                <a:lnTo>
                  <a:pt x="0" y="4572"/>
                </a:lnTo>
                <a:lnTo>
                  <a:pt x="3048" y="4572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4" name="object 253"/>
          <p:cNvSpPr/>
          <p:nvPr/>
        </p:nvSpPr>
        <p:spPr>
          <a:xfrm>
            <a:off x="6198108" y="324916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5" y="0"/>
                </a:moveTo>
                <a:lnTo>
                  <a:pt x="0" y="0"/>
                </a:lnTo>
                <a:lnTo>
                  <a:pt x="0" y="3048"/>
                </a:lnTo>
                <a:lnTo>
                  <a:pt x="6095" y="3048"/>
                </a:lnTo>
                <a:lnTo>
                  <a:pt x="6095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5" name="object 254"/>
          <p:cNvSpPr/>
          <p:nvPr/>
        </p:nvSpPr>
        <p:spPr>
          <a:xfrm>
            <a:off x="6198108" y="3244595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6095" y="0"/>
                </a:moveTo>
                <a:lnTo>
                  <a:pt x="2031" y="0"/>
                </a:lnTo>
                <a:lnTo>
                  <a:pt x="2031" y="2539"/>
                </a:lnTo>
                <a:lnTo>
                  <a:pt x="0" y="2539"/>
                </a:lnTo>
                <a:lnTo>
                  <a:pt x="0" y="7619"/>
                </a:lnTo>
                <a:lnTo>
                  <a:pt x="6095" y="7619"/>
                </a:lnTo>
                <a:lnTo>
                  <a:pt x="6095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6" name="object 255"/>
          <p:cNvSpPr/>
          <p:nvPr/>
        </p:nvSpPr>
        <p:spPr>
          <a:xfrm>
            <a:off x="6325108" y="3371595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6095" y="0"/>
                </a:moveTo>
                <a:lnTo>
                  <a:pt x="2031" y="0"/>
                </a:lnTo>
                <a:lnTo>
                  <a:pt x="0" y="2539"/>
                </a:lnTo>
                <a:lnTo>
                  <a:pt x="0" y="5079"/>
                </a:lnTo>
                <a:lnTo>
                  <a:pt x="2031" y="7619"/>
                </a:lnTo>
                <a:lnTo>
                  <a:pt x="6095" y="7619"/>
                </a:lnTo>
                <a:lnTo>
                  <a:pt x="6095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7" name="object 256"/>
          <p:cNvSpPr/>
          <p:nvPr/>
        </p:nvSpPr>
        <p:spPr>
          <a:xfrm>
            <a:off x="6198108" y="3238500"/>
            <a:ext cx="7620" cy="13970"/>
          </a:xfrm>
          <a:custGeom>
            <a:avLst/>
            <a:gdLst/>
            <a:ahLst/>
            <a:cxnLst/>
            <a:rect l="l" t="t" r="r" b="b"/>
            <a:pathLst>
              <a:path w="7620" h="13970">
                <a:moveTo>
                  <a:pt x="5714" y="0"/>
                </a:moveTo>
                <a:lnTo>
                  <a:pt x="3809" y="2286"/>
                </a:lnTo>
                <a:lnTo>
                  <a:pt x="0" y="2286"/>
                </a:lnTo>
                <a:lnTo>
                  <a:pt x="0" y="11429"/>
                </a:lnTo>
                <a:lnTo>
                  <a:pt x="1904" y="13715"/>
                </a:lnTo>
                <a:lnTo>
                  <a:pt x="5714" y="13715"/>
                </a:lnTo>
                <a:lnTo>
                  <a:pt x="7619" y="11429"/>
                </a:lnTo>
                <a:lnTo>
                  <a:pt x="7619" y="6858"/>
                </a:lnTo>
                <a:lnTo>
                  <a:pt x="5714" y="4572"/>
                </a:lnTo>
                <a:lnTo>
                  <a:pt x="5714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8" name="object 257"/>
          <p:cNvSpPr/>
          <p:nvPr/>
        </p:nvSpPr>
        <p:spPr>
          <a:xfrm>
            <a:off x="6201155" y="3253740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048" y="1524"/>
                </a:moveTo>
                <a:lnTo>
                  <a:pt x="3048" y="0"/>
                </a:lnTo>
                <a:lnTo>
                  <a:pt x="0" y="0"/>
                </a:lnTo>
                <a:lnTo>
                  <a:pt x="0" y="1524"/>
                </a:lnTo>
                <a:lnTo>
                  <a:pt x="3048" y="1524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9" name="object 258"/>
          <p:cNvSpPr/>
          <p:nvPr/>
        </p:nvSpPr>
        <p:spPr>
          <a:xfrm>
            <a:off x="6201155" y="32552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0" y="3048"/>
                </a:ln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0" name="object 259"/>
          <p:cNvSpPr/>
          <p:nvPr/>
        </p:nvSpPr>
        <p:spPr>
          <a:xfrm>
            <a:off x="6195059" y="3258311"/>
            <a:ext cx="6350" cy="22860"/>
          </a:xfrm>
          <a:custGeom>
            <a:avLst/>
            <a:gdLst/>
            <a:ahLst/>
            <a:cxnLst/>
            <a:rect l="l" t="t" r="r" b="b"/>
            <a:pathLst>
              <a:path w="6350" h="22860">
                <a:moveTo>
                  <a:pt x="0" y="0"/>
                </a:moveTo>
                <a:lnTo>
                  <a:pt x="0" y="18668"/>
                </a:lnTo>
                <a:lnTo>
                  <a:pt x="6095" y="22860"/>
                </a:lnTo>
                <a:lnTo>
                  <a:pt x="6095" y="4190"/>
                </a:lnTo>
                <a:lnTo>
                  <a:pt x="0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1" name="object 260"/>
          <p:cNvSpPr/>
          <p:nvPr/>
        </p:nvSpPr>
        <p:spPr>
          <a:xfrm>
            <a:off x="6198108" y="3259835"/>
            <a:ext cx="1905" cy="10795"/>
          </a:xfrm>
          <a:custGeom>
            <a:avLst/>
            <a:gdLst/>
            <a:ahLst/>
            <a:cxnLst/>
            <a:rect l="l" t="t" r="r" b="b"/>
            <a:pathLst>
              <a:path w="1904" h="10795">
                <a:moveTo>
                  <a:pt x="0" y="0"/>
                </a:moveTo>
                <a:lnTo>
                  <a:pt x="0" y="8509"/>
                </a:lnTo>
                <a:lnTo>
                  <a:pt x="1524" y="10667"/>
                </a:lnTo>
                <a:lnTo>
                  <a:pt x="1524" y="2159"/>
                </a:lnTo>
                <a:lnTo>
                  <a:pt x="0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2" name="object 261"/>
          <p:cNvSpPr/>
          <p:nvPr/>
        </p:nvSpPr>
        <p:spPr>
          <a:xfrm>
            <a:off x="6198108" y="3259835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0" y="0"/>
                </a:moveTo>
                <a:lnTo>
                  <a:pt x="1524" y="1524"/>
                </a:lnTo>
                <a:lnTo>
                  <a:pt x="3047" y="1524"/>
                </a:lnTo>
                <a:lnTo>
                  <a:pt x="0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3" name="object 262"/>
          <p:cNvSpPr/>
          <p:nvPr/>
        </p:nvSpPr>
        <p:spPr>
          <a:xfrm>
            <a:off x="6199632" y="3261359"/>
            <a:ext cx="1905" cy="9525"/>
          </a:xfrm>
          <a:custGeom>
            <a:avLst/>
            <a:gdLst/>
            <a:ahLst/>
            <a:cxnLst/>
            <a:rect l="l" t="t" r="r" b="b"/>
            <a:pathLst>
              <a:path w="1904" h="9525">
                <a:moveTo>
                  <a:pt x="0" y="9144"/>
                </a:moveTo>
                <a:lnTo>
                  <a:pt x="1524" y="9144"/>
                </a:lnTo>
                <a:lnTo>
                  <a:pt x="1524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4" name="object 263"/>
          <p:cNvSpPr/>
          <p:nvPr/>
        </p:nvSpPr>
        <p:spPr>
          <a:xfrm>
            <a:off x="6198108" y="3261359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5" name="object 264"/>
          <p:cNvSpPr/>
          <p:nvPr/>
        </p:nvSpPr>
        <p:spPr>
          <a:xfrm>
            <a:off x="6325108" y="3388359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5"/>
                </a:moveTo>
                <a:lnTo>
                  <a:pt x="1524" y="6095"/>
                </a:lnTo>
                <a:lnTo>
                  <a:pt x="1524" y="0"/>
                </a:lnTo>
                <a:lnTo>
                  <a:pt x="0" y="0"/>
                </a:lnTo>
                <a:lnTo>
                  <a:pt x="0" y="6095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6" name="object 265"/>
          <p:cNvSpPr/>
          <p:nvPr/>
        </p:nvSpPr>
        <p:spPr>
          <a:xfrm>
            <a:off x="6452108" y="3515359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1524" y="0"/>
                </a:moveTo>
                <a:lnTo>
                  <a:pt x="0" y="0"/>
                </a:lnTo>
                <a:lnTo>
                  <a:pt x="0" y="6095"/>
                </a:lnTo>
                <a:lnTo>
                  <a:pt x="1524" y="4063"/>
                </a:lnTo>
                <a:lnTo>
                  <a:pt x="1524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7" name="object 266"/>
          <p:cNvSpPr/>
          <p:nvPr/>
        </p:nvSpPr>
        <p:spPr>
          <a:xfrm>
            <a:off x="6199632" y="32659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8" name="object 267"/>
          <p:cNvSpPr/>
          <p:nvPr/>
        </p:nvSpPr>
        <p:spPr>
          <a:xfrm>
            <a:off x="6198108" y="3270503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0" y="0"/>
                </a:moveTo>
                <a:lnTo>
                  <a:pt x="0" y="5715"/>
                </a:lnTo>
                <a:lnTo>
                  <a:pt x="1524" y="7620"/>
                </a:lnTo>
                <a:lnTo>
                  <a:pt x="1524" y="1905"/>
                </a:lnTo>
                <a:lnTo>
                  <a:pt x="0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9" name="object 268"/>
          <p:cNvSpPr/>
          <p:nvPr/>
        </p:nvSpPr>
        <p:spPr>
          <a:xfrm>
            <a:off x="6198108" y="3270503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0" y="0"/>
                </a:moveTo>
                <a:lnTo>
                  <a:pt x="1524" y="1524"/>
                </a:lnTo>
                <a:lnTo>
                  <a:pt x="3047" y="1524"/>
                </a:lnTo>
                <a:lnTo>
                  <a:pt x="0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0" name="object 269"/>
          <p:cNvSpPr/>
          <p:nvPr/>
        </p:nvSpPr>
        <p:spPr>
          <a:xfrm>
            <a:off x="6199632" y="3272027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1" name="object 270"/>
          <p:cNvSpPr/>
          <p:nvPr/>
        </p:nvSpPr>
        <p:spPr>
          <a:xfrm>
            <a:off x="6198108" y="3270503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2" name="object 271"/>
          <p:cNvSpPr/>
          <p:nvPr/>
        </p:nvSpPr>
        <p:spPr>
          <a:xfrm>
            <a:off x="6198108" y="3272028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1524" y="0"/>
                </a:moveTo>
                <a:lnTo>
                  <a:pt x="0" y="0"/>
                </a:lnTo>
                <a:lnTo>
                  <a:pt x="0" y="4063"/>
                </a:lnTo>
                <a:lnTo>
                  <a:pt x="1524" y="6096"/>
                </a:lnTo>
                <a:lnTo>
                  <a:pt x="1524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3" name="object 272"/>
          <p:cNvSpPr/>
          <p:nvPr/>
        </p:nvSpPr>
        <p:spPr>
          <a:xfrm>
            <a:off x="6198108" y="327202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79">
                <a:moveTo>
                  <a:pt x="0" y="4572"/>
                </a:moveTo>
                <a:lnTo>
                  <a:pt x="1524" y="4572"/>
                </a:lnTo>
                <a:lnTo>
                  <a:pt x="1524" y="0"/>
                </a:lnTo>
                <a:lnTo>
                  <a:pt x="0" y="0"/>
                </a:lnTo>
                <a:lnTo>
                  <a:pt x="0" y="4572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4" name="object 273"/>
          <p:cNvSpPr/>
          <p:nvPr/>
        </p:nvSpPr>
        <p:spPr>
          <a:xfrm>
            <a:off x="6199632" y="32750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5" name="object 274"/>
          <p:cNvSpPr/>
          <p:nvPr/>
        </p:nvSpPr>
        <p:spPr>
          <a:xfrm>
            <a:off x="6201155" y="3258311"/>
            <a:ext cx="13970" cy="30480"/>
          </a:xfrm>
          <a:custGeom>
            <a:avLst/>
            <a:gdLst/>
            <a:ahLst/>
            <a:cxnLst/>
            <a:rect l="l" t="t" r="r" b="b"/>
            <a:pathLst>
              <a:path w="13970" h="30479">
                <a:moveTo>
                  <a:pt x="0" y="0"/>
                </a:moveTo>
                <a:lnTo>
                  <a:pt x="0" y="22351"/>
                </a:lnTo>
                <a:lnTo>
                  <a:pt x="13716" y="30479"/>
                </a:lnTo>
                <a:lnTo>
                  <a:pt x="13716" y="8127"/>
                </a:lnTo>
                <a:lnTo>
                  <a:pt x="0" y="0"/>
                </a:lnTo>
                <a:close/>
              </a:path>
            </a:pathLst>
          </a:custGeom>
          <a:solidFill>
            <a:srgbClr val="EADFD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6" name="object 275"/>
          <p:cNvSpPr/>
          <p:nvPr/>
        </p:nvSpPr>
        <p:spPr>
          <a:xfrm>
            <a:off x="6214871" y="3265932"/>
            <a:ext cx="3175" cy="22860"/>
          </a:xfrm>
          <a:custGeom>
            <a:avLst/>
            <a:gdLst/>
            <a:ahLst/>
            <a:cxnLst/>
            <a:rect l="l" t="t" r="r" b="b"/>
            <a:pathLst>
              <a:path w="3175" h="22860">
                <a:moveTo>
                  <a:pt x="3048" y="0"/>
                </a:moveTo>
                <a:lnTo>
                  <a:pt x="0" y="0"/>
                </a:lnTo>
                <a:lnTo>
                  <a:pt x="0" y="22859"/>
                </a:lnTo>
                <a:lnTo>
                  <a:pt x="3048" y="20827"/>
                </a:lnTo>
                <a:lnTo>
                  <a:pt x="3048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7" name="object 276"/>
          <p:cNvSpPr/>
          <p:nvPr/>
        </p:nvSpPr>
        <p:spPr>
          <a:xfrm>
            <a:off x="6201155" y="3258311"/>
            <a:ext cx="17145" cy="7620"/>
          </a:xfrm>
          <a:custGeom>
            <a:avLst/>
            <a:gdLst/>
            <a:ahLst/>
            <a:cxnLst/>
            <a:rect l="l" t="t" r="r" b="b"/>
            <a:pathLst>
              <a:path w="17145" h="7620">
                <a:moveTo>
                  <a:pt x="0" y="0"/>
                </a:moveTo>
                <a:lnTo>
                  <a:pt x="14351" y="7620"/>
                </a:lnTo>
                <a:lnTo>
                  <a:pt x="16764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8" name="object 277"/>
          <p:cNvSpPr/>
          <p:nvPr/>
        </p:nvSpPr>
        <p:spPr>
          <a:xfrm>
            <a:off x="6217920" y="3267455"/>
            <a:ext cx="6350" cy="22860"/>
          </a:xfrm>
          <a:custGeom>
            <a:avLst/>
            <a:gdLst/>
            <a:ahLst/>
            <a:cxnLst/>
            <a:rect l="l" t="t" r="r" b="b"/>
            <a:pathLst>
              <a:path w="6350" h="22860">
                <a:moveTo>
                  <a:pt x="0" y="0"/>
                </a:moveTo>
                <a:lnTo>
                  <a:pt x="0" y="18669"/>
                </a:lnTo>
                <a:lnTo>
                  <a:pt x="6095" y="22860"/>
                </a:lnTo>
                <a:lnTo>
                  <a:pt x="6095" y="4191"/>
                </a:lnTo>
                <a:lnTo>
                  <a:pt x="0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9" name="object 278"/>
          <p:cNvSpPr/>
          <p:nvPr/>
        </p:nvSpPr>
        <p:spPr>
          <a:xfrm>
            <a:off x="6217920" y="3272028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0"/>
                </a:moveTo>
                <a:lnTo>
                  <a:pt x="0" y="6858"/>
                </a:lnTo>
                <a:lnTo>
                  <a:pt x="3047" y="9144"/>
                </a:lnTo>
                <a:lnTo>
                  <a:pt x="3047" y="2286"/>
                </a:lnTo>
                <a:lnTo>
                  <a:pt x="0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0" name="object 279"/>
          <p:cNvSpPr/>
          <p:nvPr/>
        </p:nvSpPr>
        <p:spPr>
          <a:xfrm>
            <a:off x="6217920" y="327812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524" y="0"/>
                </a:moveTo>
                <a:lnTo>
                  <a:pt x="0" y="0"/>
                </a:lnTo>
                <a:lnTo>
                  <a:pt x="3047" y="3048"/>
                </a:lnTo>
                <a:lnTo>
                  <a:pt x="1524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1" name="object 280"/>
          <p:cNvSpPr/>
          <p:nvPr/>
        </p:nvSpPr>
        <p:spPr>
          <a:xfrm>
            <a:off x="6220967" y="3275076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2" name="object 281"/>
          <p:cNvSpPr/>
          <p:nvPr/>
        </p:nvSpPr>
        <p:spPr>
          <a:xfrm>
            <a:off x="6217920" y="3272027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3" name="object 282"/>
          <p:cNvSpPr/>
          <p:nvPr/>
        </p:nvSpPr>
        <p:spPr>
          <a:xfrm>
            <a:off x="6219444" y="3275076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1523" y="0"/>
                </a:moveTo>
                <a:lnTo>
                  <a:pt x="0" y="0"/>
                </a:lnTo>
                <a:lnTo>
                  <a:pt x="0" y="4063"/>
                </a:lnTo>
                <a:lnTo>
                  <a:pt x="1523" y="6096"/>
                </a:lnTo>
                <a:lnTo>
                  <a:pt x="1523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4" name="object 283"/>
          <p:cNvSpPr/>
          <p:nvPr/>
        </p:nvSpPr>
        <p:spPr>
          <a:xfrm>
            <a:off x="6219444" y="3275076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3048"/>
                </a:moveTo>
                <a:lnTo>
                  <a:pt x="1523" y="3048"/>
                </a:lnTo>
                <a:lnTo>
                  <a:pt x="1523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5" name="object 284"/>
          <p:cNvSpPr/>
          <p:nvPr/>
        </p:nvSpPr>
        <p:spPr>
          <a:xfrm>
            <a:off x="6346444" y="3402076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1523" y="0"/>
                </a:moveTo>
                <a:lnTo>
                  <a:pt x="0" y="0"/>
                </a:lnTo>
                <a:lnTo>
                  <a:pt x="0" y="3048"/>
                </a:lnTo>
                <a:lnTo>
                  <a:pt x="1523" y="3048"/>
                </a:lnTo>
                <a:lnTo>
                  <a:pt x="1523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6" name="object 285"/>
          <p:cNvSpPr/>
          <p:nvPr/>
        </p:nvSpPr>
        <p:spPr>
          <a:xfrm>
            <a:off x="6217920" y="3281171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0" y="0"/>
                </a:moveTo>
                <a:lnTo>
                  <a:pt x="0" y="7365"/>
                </a:lnTo>
                <a:lnTo>
                  <a:pt x="3047" y="9143"/>
                </a:lnTo>
                <a:lnTo>
                  <a:pt x="3047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7" name="object 286"/>
          <p:cNvSpPr/>
          <p:nvPr/>
        </p:nvSpPr>
        <p:spPr>
          <a:xfrm>
            <a:off x="6217920" y="3288791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047" y="0"/>
                </a:moveTo>
                <a:lnTo>
                  <a:pt x="0" y="0"/>
                </a:lnTo>
                <a:lnTo>
                  <a:pt x="3047" y="1524"/>
                </a:lnTo>
                <a:lnTo>
                  <a:pt x="3047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8" name="object 287"/>
          <p:cNvSpPr/>
          <p:nvPr/>
        </p:nvSpPr>
        <p:spPr>
          <a:xfrm>
            <a:off x="6220967" y="3282695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0" y="7620"/>
                </a:moveTo>
                <a:lnTo>
                  <a:pt x="1524" y="7620"/>
                </a:lnTo>
                <a:lnTo>
                  <a:pt x="1524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9" name="object 288"/>
          <p:cNvSpPr/>
          <p:nvPr/>
        </p:nvSpPr>
        <p:spPr>
          <a:xfrm>
            <a:off x="6217920" y="3282695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0" name="object 289"/>
          <p:cNvSpPr/>
          <p:nvPr/>
        </p:nvSpPr>
        <p:spPr>
          <a:xfrm>
            <a:off x="6219444" y="3282696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5"/>
                </a:moveTo>
                <a:lnTo>
                  <a:pt x="1523" y="6095"/>
                </a:lnTo>
                <a:lnTo>
                  <a:pt x="1523" y="0"/>
                </a:lnTo>
                <a:lnTo>
                  <a:pt x="0" y="0"/>
                </a:lnTo>
                <a:lnTo>
                  <a:pt x="0" y="6095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1" name="object 290"/>
          <p:cNvSpPr/>
          <p:nvPr/>
        </p:nvSpPr>
        <p:spPr>
          <a:xfrm>
            <a:off x="6346444" y="3409696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1523" y="0"/>
                </a:moveTo>
                <a:lnTo>
                  <a:pt x="0" y="0"/>
                </a:lnTo>
                <a:lnTo>
                  <a:pt x="0" y="4063"/>
                </a:lnTo>
                <a:lnTo>
                  <a:pt x="1523" y="6095"/>
                </a:lnTo>
                <a:lnTo>
                  <a:pt x="1523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2" name="object 291"/>
          <p:cNvSpPr/>
          <p:nvPr/>
        </p:nvSpPr>
        <p:spPr>
          <a:xfrm>
            <a:off x="6473444" y="3536696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1523" y="0"/>
                </a:moveTo>
                <a:lnTo>
                  <a:pt x="0" y="0"/>
                </a:lnTo>
                <a:lnTo>
                  <a:pt x="0" y="4063"/>
                </a:lnTo>
                <a:lnTo>
                  <a:pt x="1523" y="6095"/>
                </a:lnTo>
                <a:lnTo>
                  <a:pt x="1523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3" name="object 292"/>
          <p:cNvSpPr/>
          <p:nvPr/>
        </p:nvSpPr>
        <p:spPr>
          <a:xfrm>
            <a:off x="6201155" y="3259835"/>
            <a:ext cx="13970" cy="21590"/>
          </a:xfrm>
          <a:custGeom>
            <a:avLst/>
            <a:gdLst/>
            <a:ahLst/>
            <a:cxnLst/>
            <a:rect l="l" t="t" r="r" b="b"/>
            <a:pathLst>
              <a:path w="13970" h="21589">
                <a:moveTo>
                  <a:pt x="0" y="0"/>
                </a:moveTo>
                <a:lnTo>
                  <a:pt x="0" y="21081"/>
                </a:lnTo>
                <a:lnTo>
                  <a:pt x="2286" y="21081"/>
                </a:lnTo>
                <a:lnTo>
                  <a:pt x="2286" y="1058"/>
                </a:lnTo>
                <a:lnTo>
                  <a:pt x="0" y="0"/>
                </a:lnTo>
                <a:close/>
              </a:path>
              <a:path w="13970" h="21589">
                <a:moveTo>
                  <a:pt x="2286" y="0"/>
                </a:moveTo>
                <a:lnTo>
                  <a:pt x="2286" y="1058"/>
                </a:lnTo>
                <a:lnTo>
                  <a:pt x="13716" y="6350"/>
                </a:lnTo>
                <a:lnTo>
                  <a:pt x="2286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4" name="object 293"/>
          <p:cNvSpPr/>
          <p:nvPr/>
        </p:nvSpPr>
        <p:spPr>
          <a:xfrm>
            <a:off x="6204203" y="3264408"/>
            <a:ext cx="9525" cy="22860"/>
          </a:xfrm>
          <a:custGeom>
            <a:avLst/>
            <a:gdLst/>
            <a:ahLst/>
            <a:cxnLst/>
            <a:rect l="l" t="t" r="r" b="b"/>
            <a:pathLst>
              <a:path w="9525" h="22860">
                <a:moveTo>
                  <a:pt x="4572" y="0"/>
                </a:moveTo>
                <a:lnTo>
                  <a:pt x="0" y="2031"/>
                </a:lnTo>
                <a:lnTo>
                  <a:pt x="0" y="18668"/>
                </a:lnTo>
                <a:lnTo>
                  <a:pt x="4572" y="22859"/>
                </a:lnTo>
                <a:lnTo>
                  <a:pt x="9144" y="22859"/>
                </a:lnTo>
                <a:lnTo>
                  <a:pt x="9144" y="4190"/>
                </a:lnTo>
                <a:lnTo>
                  <a:pt x="4572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5" name="object 294"/>
          <p:cNvSpPr/>
          <p:nvPr/>
        </p:nvSpPr>
        <p:spPr>
          <a:xfrm>
            <a:off x="6204203" y="3264408"/>
            <a:ext cx="9525" cy="18415"/>
          </a:xfrm>
          <a:custGeom>
            <a:avLst/>
            <a:gdLst/>
            <a:ahLst/>
            <a:cxnLst/>
            <a:rect l="l" t="t" r="r" b="b"/>
            <a:pathLst>
              <a:path w="9525" h="18414">
                <a:moveTo>
                  <a:pt x="4572" y="0"/>
                </a:moveTo>
                <a:lnTo>
                  <a:pt x="0" y="2031"/>
                </a:lnTo>
                <a:lnTo>
                  <a:pt x="0" y="18287"/>
                </a:lnTo>
                <a:lnTo>
                  <a:pt x="4572" y="14224"/>
                </a:lnTo>
                <a:lnTo>
                  <a:pt x="9144" y="14224"/>
                </a:lnTo>
                <a:lnTo>
                  <a:pt x="9144" y="4063"/>
                </a:lnTo>
                <a:lnTo>
                  <a:pt x="4572" y="0"/>
                </a:lnTo>
                <a:close/>
              </a:path>
              <a:path w="9525" h="18414">
                <a:moveTo>
                  <a:pt x="9144" y="14224"/>
                </a:moveTo>
                <a:lnTo>
                  <a:pt x="4572" y="14224"/>
                </a:lnTo>
                <a:lnTo>
                  <a:pt x="9144" y="16255"/>
                </a:lnTo>
                <a:lnTo>
                  <a:pt x="9144" y="14224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6" name="object 295"/>
          <p:cNvSpPr/>
          <p:nvPr/>
        </p:nvSpPr>
        <p:spPr>
          <a:xfrm>
            <a:off x="6208776" y="3265932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39">
                <a:moveTo>
                  <a:pt x="2286" y="0"/>
                </a:moveTo>
                <a:lnTo>
                  <a:pt x="0" y="0"/>
                </a:lnTo>
                <a:lnTo>
                  <a:pt x="0" y="13080"/>
                </a:lnTo>
                <a:lnTo>
                  <a:pt x="4572" y="15239"/>
                </a:lnTo>
                <a:lnTo>
                  <a:pt x="4572" y="4317"/>
                </a:lnTo>
                <a:lnTo>
                  <a:pt x="2286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7" name="object 296"/>
          <p:cNvSpPr/>
          <p:nvPr/>
        </p:nvSpPr>
        <p:spPr>
          <a:xfrm>
            <a:off x="6213347" y="32705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8" name="object 297"/>
          <p:cNvSpPr/>
          <p:nvPr/>
        </p:nvSpPr>
        <p:spPr>
          <a:xfrm>
            <a:off x="6208776" y="327050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0" y="0"/>
                </a:moveTo>
                <a:lnTo>
                  <a:pt x="0" y="2286"/>
                </a:lnTo>
                <a:lnTo>
                  <a:pt x="4572" y="4572"/>
                </a:lnTo>
                <a:lnTo>
                  <a:pt x="0" y="0"/>
                </a:lnTo>
                <a:close/>
              </a:path>
            </a:pathLst>
          </a:custGeom>
          <a:solidFill>
            <a:srgbClr val="95877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9" name="object 298"/>
          <p:cNvSpPr/>
          <p:nvPr/>
        </p:nvSpPr>
        <p:spPr>
          <a:xfrm>
            <a:off x="6335776" y="339750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0" y="0"/>
                </a:moveTo>
                <a:lnTo>
                  <a:pt x="4572" y="4572"/>
                </a:lnTo>
                <a:lnTo>
                  <a:pt x="4572" y="2286"/>
                </a:lnTo>
                <a:lnTo>
                  <a:pt x="0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0" name="object 299"/>
          <p:cNvSpPr/>
          <p:nvPr/>
        </p:nvSpPr>
        <p:spPr>
          <a:xfrm>
            <a:off x="6214871" y="3265932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048" y="0"/>
                </a:moveTo>
                <a:lnTo>
                  <a:pt x="0" y="1523"/>
                </a:lnTo>
                <a:lnTo>
                  <a:pt x="3048" y="1523"/>
                </a:lnTo>
                <a:lnTo>
                  <a:pt x="3048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1" name="object 300"/>
          <p:cNvSpPr/>
          <p:nvPr/>
        </p:nvSpPr>
        <p:spPr>
          <a:xfrm>
            <a:off x="6201155" y="3255264"/>
            <a:ext cx="17145" cy="10795"/>
          </a:xfrm>
          <a:custGeom>
            <a:avLst/>
            <a:gdLst/>
            <a:ahLst/>
            <a:cxnLst/>
            <a:rect l="l" t="t" r="r" b="b"/>
            <a:pathLst>
              <a:path w="17145" h="10795">
                <a:moveTo>
                  <a:pt x="2413" y="0"/>
                </a:moveTo>
                <a:lnTo>
                  <a:pt x="0" y="2159"/>
                </a:lnTo>
                <a:lnTo>
                  <a:pt x="16764" y="10668"/>
                </a:lnTo>
                <a:lnTo>
                  <a:pt x="16764" y="8509"/>
                </a:lnTo>
                <a:lnTo>
                  <a:pt x="2413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2" name="object 301"/>
          <p:cNvSpPr/>
          <p:nvPr/>
        </p:nvSpPr>
        <p:spPr>
          <a:xfrm>
            <a:off x="6195059" y="3252215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0" y="7620"/>
                </a:moveTo>
                <a:lnTo>
                  <a:pt x="1524" y="7620"/>
                </a:lnTo>
                <a:lnTo>
                  <a:pt x="1524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3" name="object 302"/>
          <p:cNvSpPr/>
          <p:nvPr/>
        </p:nvSpPr>
        <p:spPr>
          <a:xfrm>
            <a:off x="6233159" y="3235451"/>
            <a:ext cx="26034" cy="36830"/>
          </a:xfrm>
          <a:custGeom>
            <a:avLst/>
            <a:gdLst/>
            <a:ahLst/>
            <a:cxnLst/>
            <a:rect l="l" t="t" r="r" b="b"/>
            <a:pathLst>
              <a:path w="26035" h="36829">
                <a:moveTo>
                  <a:pt x="0" y="0"/>
                </a:moveTo>
                <a:lnTo>
                  <a:pt x="0" y="36575"/>
                </a:lnTo>
                <a:lnTo>
                  <a:pt x="25907" y="22351"/>
                </a:lnTo>
                <a:lnTo>
                  <a:pt x="25907" y="14224"/>
                </a:lnTo>
                <a:lnTo>
                  <a:pt x="0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4" name="object 303"/>
          <p:cNvSpPr/>
          <p:nvPr/>
        </p:nvSpPr>
        <p:spPr>
          <a:xfrm>
            <a:off x="6214871" y="3235451"/>
            <a:ext cx="24765" cy="36830"/>
          </a:xfrm>
          <a:custGeom>
            <a:avLst/>
            <a:gdLst/>
            <a:ahLst/>
            <a:cxnLst/>
            <a:rect l="l" t="t" r="r" b="b"/>
            <a:pathLst>
              <a:path w="24764" h="36829">
                <a:moveTo>
                  <a:pt x="17779" y="0"/>
                </a:moveTo>
                <a:lnTo>
                  <a:pt x="8889" y="0"/>
                </a:lnTo>
                <a:lnTo>
                  <a:pt x="0" y="18287"/>
                </a:lnTo>
                <a:lnTo>
                  <a:pt x="8889" y="36575"/>
                </a:lnTo>
                <a:lnTo>
                  <a:pt x="17779" y="36575"/>
                </a:lnTo>
                <a:lnTo>
                  <a:pt x="24383" y="18287"/>
                </a:lnTo>
                <a:lnTo>
                  <a:pt x="17779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5" name="object 304"/>
          <p:cNvSpPr/>
          <p:nvPr/>
        </p:nvSpPr>
        <p:spPr>
          <a:xfrm>
            <a:off x="6252971" y="3258311"/>
            <a:ext cx="6350" cy="22860"/>
          </a:xfrm>
          <a:custGeom>
            <a:avLst/>
            <a:gdLst/>
            <a:ahLst/>
            <a:cxnLst/>
            <a:rect l="l" t="t" r="r" b="b"/>
            <a:pathLst>
              <a:path w="6350" h="22860">
                <a:moveTo>
                  <a:pt x="6095" y="0"/>
                </a:moveTo>
                <a:lnTo>
                  <a:pt x="0" y="4190"/>
                </a:lnTo>
                <a:lnTo>
                  <a:pt x="0" y="22860"/>
                </a:lnTo>
                <a:lnTo>
                  <a:pt x="6095" y="18668"/>
                </a:lnTo>
                <a:lnTo>
                  <a:pt x="6095" y="0"/>
                </a:lnTo>
                <a:close/>
              </a:path>
            </a:pathLst>
          </a:custGeom>
          <a:solidFill>
            <a:srgbClr val="A0948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6" name="object 305"/>
          <p:cNvSpPr/>
          <p:nvPr/>
        </p:nvSpPr>
        <p:spPr>
          <a:xfrm>
            <a:off x="6254496" y="3259835"/>
            <a:ext cx="3175" cy="10795"/>
          </a:xfrm>
          <a:custGeom>
            <a:avLst/>
            <a:gdLst/>
            <a:ahLst/>
            <a:cxnLst/>
            <a:rect l="l" t="t" r="r" b="b"/>
            <a:pathLst>
              <a:path w="3175" h="10795">
                <a:moveTo>
                  <a:pt x="3048" y="0"/>
                </a:moveTo>
                <a:lnTo>
                  <a:pt x="0" y="2159"/>
                </a:lnTo>
                <a:lnTo>
                  <a:pt x="0" y="10667"/>
                </a:lnTo>
                <a:lnTo>
                  <a:pt x="3048" y="8509"/>
                </a:lnTo>
                <a:lnTo>
                  <a:pt x="3048" y="0"/>
                </a:lnTo>
                <a:close/>
              </a:path>
            </a:pathLst>
          </a:custGeom>
          <a:solidFill>
            <a:srgbClr val="A0948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7" name="object 306"/>
          <p:cNvSpPr/>
          <p:nvPr/>
        </p:nvSpPr>
        <p:spPr>
          <a:xfrm>
            <a:off x="6254496" y="3261359"/>
            <a:ext cx="1905" cy="9525"/>
          </a:xfrm>
          <a:custGeom>
            <a:avLst/>
            <a:gdLst/>
            <a:ahLst/>
            <a:cxnLst/>
            <a:rect l="l" t="t" r="r" b="b"/>
            <a:pathLst>
              <a:path w="1904" h="9525">
                <a:moveTo>
                  <a:pt x="0" y="9144"/>
                </a:moveTo>
                <a:lnTo>
                  <a:pt x="1524" y="9144"/>
                </a:lnTo>
                <a:lnTo>
                  <a:pt x="1524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8" name="object 307"/>
          <p:cNvSpPr/>
          <p:nvPr/>
        </p:nvSpPr>
        <p:spPr>
          <a:xfrm>
            <a:off x="6257544" y="3261359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9" name="object 308"/>
          <p:cNvSpPr/>
          <p:nvPr/>
        </p:nvSpPr>
        <p:spPr>
          <a:xfrm>
            <a:off x="6254496" y="3261359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3048" y="0"/>
                </a:moveTo>
                <a:lnTo>
                  <a:pt x="0" y="2031"/>
                </a:lnTo>
                <a:lnTo>
                  <a:pt x="0" y="6095"/>
                </a:lnTo>
                <a:lnTo>
                  <a:pt x="3048" y="6095"/>
                </a:lnTo>
                <a:lnTo>
                  <a:pt x="3048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10" name="object 309"/>
          <p:cNvSpPr/>
          <p:nvPr/>
        </p:nvSpPr>
        <p:spPr>
          <a:xfrm>
            <a:off x="6381496" y="3388359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3048" y="0"/>
                </a:moveTo>
                <a:lnTo>
                  <a:pt x="0" y="2031"/>
                </a:lnTo>
                <a:lnTo>
                  <a:pt x="0" y="6095"/>
                </a:lnTo>
                <a:lnTo>
                  <a:pt x="3048" y="4063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11" name="object 310"/>
          <p:cNvSpPr/>
          <p:nvPr/>
        </p:nvSpPr>
        <p:spPr>
          <a:xfrm>
            <a:off x="6508496" y="3515359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0" y="0"/>
                </a:moveTo>
                <a:lnTo>
                  <a:pt x="0" y="6095"/>
                </a:lnTo>
                <a:lnTo>
                  <a:pt x="3048" y="4063"/>
                </a:lnTo>
                <a:lnTo>
                  <a:pt x="3048" y="2031"/>
                </a:lnTo>
                <a:lnTo>
                  <a:pt x="0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12" name="object 311"/>
          <p:cNvSpPr/>
          <p:nvPr/>
        </p:nvSpPr>
        <p:spPr>
          <a:xfrm>
            <a:off x="6254496" y="32659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13" name="object 312"/>
          <p:cNvSpPr/>
          <p:nvPr/>
        </p:nvSpPr>
        <p:spPr>
          <a:xfrm>
            <a:off x="6254496" y="3270503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3048" y="0"/>
                </a:moveTo>
                <a:lnTo>
                  <a:pt x="0" y="1905"/>
                </a:lnTo>
                <a:lnTo>
                  <a:pt x="0" y="7620"/>
                </a:lnTo>
                <a:lnTo>
                  <a:pt x="3048" y="5715"/>
                </a:lnTo>
                <a:lnTo>
                  <a:pt x="3048" y="0"/>
                </a:lnTo>
                <a:close/>
              </a:path>
            </a:pathLst>
          </a:custGeom>
          <a:solidFill>
            <a:srgbClr val="A0948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14" name="object 313"/>
          <p:cNvSpPr/>
          <p:nvPr/>
        </p:nvSpPr>
        <p:spPr>
          <a:xfrm>
            <a:off x="6254496" y="3272027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15" name="object 314"/>
          <p:cNvSpPr/>
          <p:nvPr/>
        </p:nvSpPr>
        <p:spPr>
          <a:xfrm>
            <a:off x="6257544" y="3270503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16" name="object 315"/>
          <p:cNvSpPr/>
          <p:nvPr/>
        </p:nvSpPr>
        <p:spPr>
          <a:xfrm>
            <a:off x="6254496" y="3272028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3048" y="0"/>
                </a:moveTo>
                <a:lnTo>
                  <a:pt x="0" y="0"/>
                </a:lnTo>
                <a:lnTo>
                  <a:pt x="0" y="6096"/>
                </a:lnTo>
                <a:lnTo>
                  <a:pt x="3048" y="4063"/>
                </a:lnTo>
                <a:lnTo>
                  <a:pt x="3048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17" name="object 316"/>
          <p:cNvSpPr/>
          <p:nvPr/>
        </p:nvSpPr>
        <p:spPr>
          <a:xfrm>
            <a:off x="6254496" y="3272028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8" y="4572"/>
                </a:moveTo>
                <a:lnTo>
                  <a:pt x="0" y="4572"/>
                </a:lnTo>
                <a:lnTo>
                  <a:pt x="0" y="0"/>
                </a:lnTo>
                <a:lnTo>
                  <a:pt x="3048" y="0"/>
                </a:lnTo>
                <a:lnTo>
                  <a:pt x="3048" y="4572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18" name="object 317"/>
          <p:cNvSpPr/>
          <p:nvPr/>
        </p:nvSpPr>
        <p:spPr>
          <a:xfrm>
            <a:off x="6381496" y="3399028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8" y="0"/>
                </a:moveTo>
                <a:lnTo>
                  <a:pt x="0" y="0"/>
                </a:lnTo>
                <a:lnTo>
                  <a:pt x="0" y="4572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19" name="object 318"/>
          <p:cNvSpPr/>
          <p:nvPr/>
        </p:nvSpPr>
        <p:spPr>
          <a:xfrm>
            <a:off x="6254496" y="32750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20" name="object 319"/>
          <p:cNvSpPr/>
          <p:nvPr/>
        </p:nvSpPr>
        <p:spPr>
          <a:xfrm>
            <a:off x="6245352" y="3249167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0"/>
                </a:lnTo>
                <a:lnTo>
                  <a:pt x="0" y="6858"/>
                </a:lnTo>
                <a:lnTo>
                  <a:pt x="2412" y="9144"/>
                </a:lnTo>
                <a:lnTo>
                  <a:pt x="9778" y="9144"/>
                </a:lnTo>
                <a:lnTo>
                  <a:pt x="12192" y="6858"/>
                </a:lnTo>
                <a:lnTo>
                  <a:pt x="12192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21" name="object 320"/>
          <p:cNvSpPr/>
          <p:nvPr/>
        </p:nvSpPr>
        <p:spPr>
          <a:xfrm>
            <a:off x="6245352" y="3244595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12192" y="2539"/>
                </a:moveTo>
                <a:lnTo>
                  <a:pt x="0" y="2539"/>
                </a:lnTo>
                <a:lnTo>
                  <a:pt x="0" y="5079"/>
                </a:lnTo>
                <a:lnTo>
                  <a:pt x="2412" y="7619"/>
                </a:lnTo>
                <a:lnTo>
                  <a:pt x="9778" y="7619"/>
                </a:lnTo>
                <a:lnTo>
                  <a:pt x="12192" y="5079"/>
                </a:lnTo>
                <a:lnTo>
                  <a:pt x="12192" y="2539"/>
                </a:lnTo>
                <a:close/>
              </a:path>
              <a:path w="12700" h="7620">
                <a:moveTo>
                  <a:pt x="7365" y="0"/>
                </a:moveTo>
                <a:lnTo>
                  <a:pt x="4825" y="0"/>
                </a:lnTo>
                <a:lnTo>
                  <a:pt x="2412" y="2539"/>
                </a:lnTo>
                <a:lnTo>
                  <a:pt x="9778" y="2539"/>
                </a:lnTo>
                <a:lnTo>
                  <a:pt x="7365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22" name="object 321"/>
          <p:cNvSpPr/>
          <p:nvPr/>
        </p:nvSpPr>
        <p:spPr>
          <a:xfrm>
            <a:off x="6245352" y="3249167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12192" y="0"/>
                </a:moveTo>
                <a:lnTo>
                  <a:pt x="0" y="0"/>
                </a:lnTo>
                <a:lnTo>
                  <a:pt x="0" y="2286"/>
                </a:lnTo>
                <a:lnTo>
                  <a:pt x="2412" y="2286"/>
                </a:lnTo>
                <a:lnTo>
                  <a:pt x="4825" y="4572"/>
                </a:lnTo>
                <a:lnTo>
                  <a:pt x="9778" y="4572"/>
                </a:lnTo>
                <a:lnTo>
                  <a:pt x="12192" y="2286"/>
                </a:lnTo>
                <a:lnTo>
                  <a:pt x="12192" y="0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23" name="object 322"/>
          <p:cNvSpPr/>
          <p:nvPr/>
        </p:nvSpPr>
        <p:spPr>
          <a:xfrm>
            <a:off x="6245352" y="3244595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9778" y="0"/>
                </a:moveTo>
                <a:lnTo>
                  <a:pt x="4825" y="0"/>
                </a:lnTo>
                <a:lnTo>
                  <a:pt x="2412" y="2286"/>
                </a:lnTo>
                <a:lnTo>
                  <a:pt x="0" y="2286"/>
                </a:lnTo>
                <a:lnTo>
                  <a:pt x="0" y="6857"/>
                </a:lnTo>
                <a:lnTo>
                  <a:pt x="2412" y="6857"/>
                </a:lnTo>
                <a:lnTo>
                  <a:pt x="4825" y="9143"/>
                </a:lnTo>
                <a:lnTo>
                  <a:pt x="9778" y="9143"/>
                </a:lnTo>
                <a:lnTo>
                  <a:pt x="12192" y="6857"/>
                </a:lnTo>
                <a:lnTo>
                  <a:pt x="12192" y="2286"/>
                </a:lnTo>
                <a:lnTo>
                  <a:pt x="9778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24" name="object 323"/>
          <p:cNvSpPr/>
          <p:nvPr/>
        </p:nvSpPr>
        <p:spPr>
          <a:xfrm>
            <a:off x="6245352" y="3249167"/>
            <a:ext cx="7620" cy="9525"/>
          </a:xfrm>
          <a:custGeom>
            <a:avLst/>
            <a:gdLst/>
            <a:ahLst/>
            <a:cxnLst/>
            <a:rect l="l" t="t" r="r" b="b"/>
            <a:pathLst>
              <a:path w="7620" h="9525">
                <a:moveTo>
                  <a:pt x="7620" y="0"/>
                </a:moveTo>
                <a:lnTo>
                  <a:pt x="0" y="0"/>
                </a:lnTo>
                <a:lnTo>
                  <a:pt x="0" y="6858"/>
                </a:lnTo>
                <a:lnTo>
                  <a:pt x="2539" y="9144"/>
                </a:lnTo>
                <a:lnTo>
                  <a:pt x="7620" y="9144"/>
                </a:lnTo>
                <a:lnTo>
                  <a:pt x="7620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25" name="object 324"/>
          <p:cNvSpPr/>
          <p:nvPr/>
        </p:nvSpPr>
        <p:spPr>
          <a:xfrm>
            <a:off x="6245352" y="3244595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20">
                <a:moveTo>
                  <a:pt x="11430" y="0"/>
                </a:moveTo>
                <a:lnTo>
                  <a:pt x="2286" y="0"/>
                </a:lnTo>
                <a:lnTo>
                  <a:pt x="0" y="2539"/>
                </a:lnTo>
                <a:lnTo>
                  <a:pt x="0" y="5079"/>
                </a:lnTo>
                <a:lnTo>
                  <a:pt x="2286" y="7619"/>
                </a:lnTo>
                <a:lnTo>
                  <a:pt x="11430" y="7619"/>
                </a:lnTo>
                <a:lnTo>
                  <a:pt x="13715" y="5079"/>
                </a:lnTo>
                <a:lnTo>
                  <a:pt x="13715" y="2539"/>
                </a:lnTo>
                <a:lnTo>
                  <a:pt x="11430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26" name="object 325"/>
          <p:cNvSpPr/>
          <p:nvPr/>
        </p:nvSpPr>
        <p:spPr>
          <a:xfrm>
            <a:off x="6249923" y="3253740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8" y="0"/>
                </a:moveTo>
                <a:lnTo>
                  <a:pt x="0" y="0"/>
                </a:lnTo>
                <a:lnTo>
                  <a:pt x="0" y="4572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27" name="object 326"/>
          <p:cNvSpPr/>
          <p:nvPr/>
        </p:nvSpPr>
        <p:spPr>
          <a:xfrm>
            <a:off x="6245352" y="3252215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3048" y="0"/>
                </a:moveTo>
                <a:lnTo>
                  <a:pt x="0" y="0"/>
                </a:lnTo>
                <a:lnTo>
                  <a:pt x="0" y="4063"/>
                </a:lnTo>
                <a:lnTo>
                  <a:pt x="3048" y="4063"/>
                </a:lnTo>
                <a:lnTo>
                  <a:pt x="3048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28" name="object 327"/>
          <p:cNvSpPr/>
          <p:nvPr/>
        </p:nvSpPr>
        <p:spPr>
          <a:xfrm>
            <a:off x="6245352" y="32552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8" y="0"/>
                </a:moveTo>
                <a:lnTo>
                  <a:pt x="0" y="0"/>
                </a:lnTo>
                <a:lnTo>
                  <a:pt x="3048" y="3048"/>
                </a:lnTo>
                <a:lnTo>
                  <a:pt x="3048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29" name="object 328"/>
          <p:cNvSpPr/>
          <p:nvPr/>
        </p:nvSpPr>
        <p:spPr>
          <a:xfrm>
            <a:off x="6254496" y="3252215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3048" y="0"/>
                </a:moveTo>
                <a:lnTo>
                  <a:pt x="0" y="2032"/>
                </a:lnTo>
                <a:lnTo>
                  <a:pt x="0" y="4063"/>
                </a:lnTo>
                <a:lnTo>
                  <a:pt x="3048" y="4063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30" name="object 329"/>
          <p:cNvSpPr/>
          <p:nvPr/>
        </p:nvSpPr>
        <p:spPr>
          <a:xfrm>
            <a:off x="6254496" y="32552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8" y="0"/>
                </a:moveTo>
                <a:lnTo>
                  <a:pt x="0" y="0"/>
                </a:lnTo>
                <a:lnTo>
                  <a:pt x="0" y="3048"/>
                </a:lnTo>
                <a:lnTo>
                  <a:pt x="3048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31" name="object 330"/>
          <p:cNvSpPr/>
          <p:nvPr/>
        </p:nvSpPr>
        <p:spPr>
          <a:xfrm>
            <a:off x="6245352" y="323850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3715" y="2286"/>
                </a:moveTo>
                <a:lnTo>
                  <a:pt x="0" y="2286"/>
                </a:lnTo>
                <a:lnTo>
                  <a:pt x="0" y="11429"/>
                </a:lnTo>
                <a:lnTo>
                  <a:pt x="2286" y="13715"/>
                </a:lnTo>
                <a:lnTo>
                  <a:pt x="9144" y="13715"/>
                </a:lnTo>
                <a:lnTo>
                  <a:pt x="13715" y="11429"/>
                </a:lnTo>
                <a:lnTo>
                  <a:pt x="13715" y="2286"/>
                </a:lnTo>
                <a:close/>
              </a:path>
              <a:path w="13970" h="13970">
                <a:moveTo>
                  <a:pt x="6858" y="0"/>
                </a:moveTo>
                <a:lnTo>
                  <a:pt x="4572" y="2286"/>
                </a:lnTo>
                <a:lnTo>
                  <a:pt x="9144" y="2286"/>
                </a:lnTo>
                <a:lnTo>
                  <a:pt x="6858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32" name="object 331"/>
          <p:cNvSpPr/>
          <p:nvPr/>
        </p:nvSpPr>
        <p:spPr>
          <a:xfrm>
            <a:off x="6376923" y="3380740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8" y="4572"/>
                </a:moveTo>
                <a:lnTo>
                  <a:pt x="3048" y="0"/>
                </a:lnTo>
                <a:lnTo>
                  <a:pt x="0" y="0"/>
                </a:lnTo>
                <a:lnTo>
                  <a:pt x="0" y="4572"/>
                </a:lnTo>
                <a:lnTo>
                  <a:pt x="3048" y="4572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33" name="object 332"/>
          <p:cNvSpPr/>
          <p:nvPr/>
        </p:nvSpPr>
        <p:spPr>
          <a:xfrm>
            <a:off x="6245352" y="3249167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7620" y="0"/>
                </a:moveTo>
                <a:lnTo>
                  <a:pt x="0" y="0"/>
                </a:lnTo>
                <a:lnTo>
                  <a:pt x="0" y="3048"/>
                </a:lnTo>
                <a:lnTo>
                  <a:pt x="7620" y="3048"/>
                </a:lnTo>
                <a:lnTo>
                  <a:pt x="7620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34" name="object 333"/>
          <p:cNvSpPr/>
          <p:nvPr/>
        </p:nvSpPr>
        <p:spPr>
          <a:xfrm>
            <a:off x="6245352" y="3244595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7620" y="0"/>
                </a:moveTo>
                <a:lnTo>
                  <a:pt x="2539" y="0"/>
                </a:lnTo>
                <a:lnTo>
                  <a:pt x="2539" y="2539"/>
                </a:lnTo>
                <a:lnTo>
                  <a:pt x="0" y="2539"/>
                </a:lnTo>
                <a:lnTo>
                  <a:pt x="0" y="7619"/>
                </a:lnTo>
                <a:lnTo>
                  <a:pt x="7620" y="7619"/>
                </a:lnTo>
                <a:lnTo>
                  <a:pt x="7620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35" name="object 334"/>
          <p:cNvSpPr/>
          <p:nvPr/>
        </p:nvSpPr>
        <p:spPr>
          <a:xfrm>
            <a:off x="6372352" y="3371595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7620" y="0"/>
                </a:moveTo>
                <a:lnTo>
                  <a:pt x="2539" y="0"/>
                </a:lnTo>
                <a:lnTo>
                  <a:pt x="0" y="2539"/>
                </a:lnTo>
                <a:lnTo>
                  <a:pt x="0" y="5079"/>
                </a:lnTo>
                <a:lnTo>
                  <a:pt x="2539" y="7619"/>
                </a:lnTo>
                <a:lnTo>
                  <a:pt x="7620" y="7619"/>
                </a:lnTo>
                <a:lnTo>
                  <a:pt x="7620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36" name="object 335"/>
          <p:cNvSpPr/>
          <p:nvPr/>
        </p:nvSpPr>
        <p:spPr>
          <a:xfrm>
            <a:off x="6245352" y="3238500"/>
            <a:ext cx="9525" cy="13970"/>
          </a:xfrm>
          <a:custGeom>
            <a:avLst/>
            <a:gdLst/>
            <a:ahLst/>
            <a:cxnLst/>
            <a:rect l="l" t="t" r="r" b="b"/>
            <a:pathLst>
              <a:path w="9525" h="13970">
                <a:moveTo>
                  <a:pt x="6858" y="0"/>
                </a:moveTo>
                <a:lnTo>
                  <a:pt x="4572" y="2286"/>
                </a:lnTo>
                <a:lnTo>
                  <a:pt x="0" y="2286"/>
                </a:lnTo>
                <a:lnTo>
                  <a:pt x="0" y="11429"/>
                </a:lnTo>
                <a:lnTo>
                  <a:pt x="2286" y="13715"/>
                </a:lnTo>
                <a:lnTo>
                  <a:pt x="6858" y="13715"/>
                </a:lnTo>
                <a:lnTo>
                  <a:pt x="9144" y="11429"/>
                </a:lnTo>
                <a:lnTo>
                  <a:pt x="9144" y="6858"/>
                </a:lnTo>
                <a:lnTo>
                  <a:pt x="6858" y="4572"/>
                </a:lnTo>
                <a:lnTo>
                  <a:pt x="685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37" name="object 336"/>
          <p:cNvSpPr/>
          <p:nvPr/>
        </p:nvSpPr>
        <p:spPr>
          <a:xfrm>
            <a:off x="6249923" y="3253740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048" y="1524"/>
                </a:moveTo>
                <a:lnTo>
                  <a:pt x="3048" y="0"/>
                </a:lnTo>
                <a:lnTo>
                  <a:pt x="0" y="0"/>
                </a:lnTo>
                <a:lnTo>
                  <a:pt x="0" y="1524"/>
                </a:lnTo>
                <a:lnTo>
                  <a:pt x="3048" y="1524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38" name="object 337"/>
          <p:cNvSpPr/>
          <p:nvPr/>
        </p:nvSpPr>
        <p:spPr>
          <a:xfrm>
            <a:off x="6249923" y="325526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0" y="3048"/>
                </a:ln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39" name="object 338"/>
          <p:cNvSpPr/>
          <p:nvPr/>
        </p:nvSpPr>
        <p:spPr>
          <a:xfrm>
            <a:off x="6239255" y="3258311"/>
            <a:ext cx="13970" cy="30480"/>
          </a:xfrm>
          <a:custGeom>
            <a:avLst/>
            <a:gdLst/>
            <a:ahLst/>
            <a:cxnLst/>
            <a:rect l="l" t="t" r="r" b="b"/>
            <a:pathLst>
              <a:path w="13970" h="30479">
                <a:moveTo>
                  <a:pt x="13716" y="0"/>
                </a:moveTo>
                <a:lnTo>
                  <a:pt x="0" y="8127"/>
                </a:lnTo>
                <a:lnTo>
                  <a:pt x="0" y="30479"/>
                </a:lnTo>
                <a:lnTo>
                  <a:pt x="13716" y="22351"/>
                </a:lnTo>
                <a:lnTo>
                  <a:pt x="13716" y="0"/>
                </a:lnTo>
                <a:close/>
              </a:path>
            </a:pathLst>
          </a:custGeom>
          <a:solidFill>
            <a:srgbClr val="B3A79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0" name="object 339"/>
          <p:cNvSpPr/>
          <p:nvPr/>
        </p:nvSpPr>
        <p:spPr>
          <a:xfrm>
            <a:off x="6233159" y="3267455"/>
            <a:ext cx="6350" cy="22860"/>
          </a:xfrm>
          <a:custGeom>
            <a:avLst/>
            <a:gdLst/>
            <a:ahLst/>
            <a:cxnLst/>
            <a:rect l="l" t="t" r="r" b="b"/>
            <a:pathLst>
              <a:path w="6350" h="22860">
                <a:moveTo>
                  <a:pt x="6095" y="0"/>
                </a:moveTo>
                <a:lnTo>
                  <a:pt x="0" y="4191"/>
                </a:lnTo>
                <a:lnTo>
                  <a:pt x="0" y="22860"/>
                </a:lnTo>
                <a:lnTo>
                  <a:pt x="6095" y="18669"/>
                </a:lnTo>
                <a:lnTo>
                  <a:pt x="6095" y="0"/>
                </a:lnTo>
                <a:close/>
              </a:path>
            </a:pathLst>
          </a:custGeom>
          <a:solidFill>
            <a:srgbClr val="A0948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1" name="object 340"/>
          <p:cNvSpPr/>
          <p:nvPr/>
        </p:nvSpPr>
        <p:spPr>
          <a:xfrm>
            <a:off x="6233159" y="3272028"/>
            <a:ext cx="5080" cy="9525"/>
          </a:xfrm>
          <a:custGeom>
            <a:avLst/>
            <a:gdLst/>
            <a:ahLst/>
            <a:cxnLst/>
            <a:rect l="l" t="t" r="r" b="b"/>
            <a:pathLst>
              <a:path w="5079" h="9525">
                <a:moveTo>
                  <a:pt x="4572" y="0"/>
                </a:moveTo>
                <a:lnTo>
                  <a:pt x="0" y="2286"/>
                </a:lnTo>
                <a:lnTo>
                  <a:pt x="0" y="9144"/>
                </a:lnTo>
                <a:lnTo>
                  <a:pt x="4572" y="6858"/>
                </a:lnTo>
                <a:lnTo>
                  <a:pt x="4572" y="0"/>
                </a:lnTo>
                <a:close/>
              </a:path>
            </a:pathLst>
          </a:custGeom>
          <a:solidFill>
            <a:srgbClr val="A0948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2" name="object 341"/>
          <p:cNvSpPr/>
          <p:nvPr/>
        </p:nvSpPr>
        <p:spPr>
          <a:xfrm>
            <a:off x="6233159" y="3275076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3" name="object 342"/>
          <p:cNvSpPr/>
          <p:nvPr/>
        </p:nvSpPr>
        <p:spPr>
          <a:xfrm>
            <a:off x="6237732" y="3272027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4" name="object 343"/>
          <p:cNvSpPr/>
          <p:nvPr/>
        </p:nvSpPr>
        <p:spPr>
          <a:xfrm>
            <a:off x="6234684" y="3275076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3048" y="0"/>
                </a:moveTo>
                <a:lnTo>
                  <a:pt x="0" y="0"/>
                </a:lnTo>
                <a:lnTo>
                  <a:pt x="0" y="6096"/>
                </a:lnTo>
                <a:lnTo>
                  <a:pt x="3048" y="4063"/>
                </a:lnTo>
                <a:lnTo>
                  <a:pt x="3048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5" name="object 344"/>
          <p:cNvSpPr/>
          <p:nvPr/>
        </p:nvSpPr>
        <p:spPr>
          <a:xfrm>
            <a:off x="6234684" y="327507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8" y="3048"/>
                </a:moveTo>
                <a:lnTo>
                  <a:pt x="0" y="3048"/>
                </a:lnTo>
                <a:lnTo>
                  <a:pt x="0" y="0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6" name="object 345"/>
          <p:cNvSpPr/>
          <p:nvPr/>
        </p:nvSpPr>
        <p:spPr>
          <a:xfrm>
            <a:off x="6233159" y="3281171"/>
            <a:ext cx="5080" cy="9525"/>
          </a:xfrm>
          <a:custGeom>
            <a:avLst/>
            <a:gdLst/>
            <a:ahLst/>
            <a:cxnLst/>
            <a:rect l="l" t="t" r="r" b="b"/>
            <a:pathLst>
              <a:path w="5079" h="9525">
                <a:moveTo>
                  <a:pt x="4572" y="0"/>
                </a:moveTo>
                <a:lnTo>
                  <a:pt x="0" y="1777"/>
                </a:lnTo>
                <a:lnTo>
                  <a:pt x="0" y="9143"/>
                </a:lnTo>
                <a:lnTo>
                  <a:pt x="4572" y="7365"/>
                </a:lnTo>
                <a:lnTo>
                  <a:pt x="4572" y="0"/>
                </a:lnTo>
                <a:close/>
              </a:path>
            </a:pathLst>
          </a:custGeom>
          <a:solidFill>
            <a:srgbClr val="A0948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7" name="object 346"/>
          <p:cNvSpPr/>
          <p:nvPr/>
        </p:nvSpPr>
        <p:spPr>
          <a:xfrm>
            <a:off x="6234684" y="3288791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048" y="0"/>
                </a:moveTo>
                <a:lnTo>
                  <a:pt x="0" y="0"/>
                </a:lnTo>
                <a:lnTo>
                  <a:pt x="0" y="1524"/>
                </a:lnTo>
                <a:lnTo>
                  <a:pt x="3048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8" name="object 347"/>
          <p:cNvSpPr/>
          <p:nvPr/>
        </p:nvSpPr>
        <p:spPr>
          <a:xfrm>
            <a:off x="6233159" y="3282695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0" y="7620"/>
                </a:moveTo>
                <a:lnTo>
                  <a:pt x="1524" y="7620"/>
                </a:lnTo>
                <a:lnTo>
                  <a:pt x="1524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9" name="object 348"/>
          <p:cNvSpPr/>
          <p:nvPr/>
        </p:nvSpPr>
        <p:spPr>
          <a:xfrm>
            <a:off x="6237732" y="3282695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6096"/>
                </a:moveTo>
                <a:lnTo>
                  <a:pt x="1524" y="6096"/>
                </a:lnTo>
                <a:lnTo>
                  <a:pt x="1524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0" name="object 349"/>
          <p:cNvSpPr/>
          <p:nvPr/>
        </p:nvSpPr>
        <p:spPr>
          <a:xfrm>
            <a:off x="6234684" y="3282696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3048" y="6095"/>
                </a:moveTo>
                <a:lnTo>
                  <a:pt x="0" y="6095"/>
                </a:lnTo>
                <a:lnTo>
                  <a:pt x="0" y="0"/>
                </a:lnTo>
                <a:lnTo>
                  <a:pt x="3048" y="0"/>
                </a:lnTo>
                <a:lnTo>
                  <a:pt x="3048" y="6095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1" name="object 350"/>
          <p:cNvSpPr/>
          <p:nvPr/>
        </p:nvSpPr>
        <p:spPr>
          <a:xfrm>
            <a:off x="6361684" y="3409696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3048" y="0"/>
                </a:moveTo>
                <a:lnTo>
                  <a:pt x="0" y="0"/>
                </a:lnTo>
                <a:lnTo>
                  <a:pt x="0" y="4063"/>
                </a:lnTo>
                <a:lnTo>
                  <a:pt x="3048" y="6095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2" name="object 351"/>
          <p:cNvSpPr/>
          <p:nvPr/>
        </p:nvSpPr>
        <p:spPr>
          <a:xfrm>
            <a:off x="6239255" y="3259835"/>
            <a:ext cx="13970" cy="27940"/>
          </a:xfrm>
          <a:custGeom>
            <a:avLst/>
            <a:gdLst/>
            <a:ahLst/>
            <a:cxnLst/>
            <a:rect l="l" t="t" r="r" b="b"/>
            <a:pathLst>
              <a:path w="13970" h="27939">
                <a:moveTo>
                  <a:pt x="13716" y="0"/>
                </a:moveTo>
                <a:lnTo>
                  <a:pt x="0" y="6350"/>
                </a:lnTo>
                <a:lnTo>
                  <a:pt x="0" y="27431"/>
                </a:lnTo>
                <a:lnTo>
                  <a:pt x="2286" y="27431"/>
                </a:lnTo>
                <a:lnTo>
                  <a:pt x="2286" y="6350"/>
                </a:lnTo>
                <a:lnTo>
                  <a:pt x="13716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3" name="object 352"/>
          <p:cNvSpPr/>
          <p:nvPr/>
        </p:nvSpPr>
        <p:spPr>
          <a:xfrm>
            <a:off x="6242303" y="3264408"/>
            <a:ext cx="7620" cy="22860"/>
          </a:xfrm>
          <a:custGeom>
            <a:avLst/>
            <a:gdLst/>
            <a:ahLst/>
            <a:cxnLst/>
            <a:rect l="l" t="t" r="r" b="b"/>
            <a:pathLst>
              <a:path w="7620" h="22860">
                <a:moveTo>
                  <a:pt x="3810" y="0"/>
                </a:moveTo>
                <a:lnTo>
                  <a:pt x="0" y="4190"/>
                </a:lnTo>
                <a:lnTo>
                  <a:pt x="0" y="22859"/>
                </a:lnTo>
                <a:lnTo>
                  <a:pt x="7620" y="18668"/>
                </a:lnTo>
                <a:lnTo>
                  <a:pt x="7620" y="2031"/>
                </a:lnTo>
                <a:lnTo>
                  <a:pt x="3810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4" name="object 353"/>
          <p:cNvSpPr/>
          <p:nvPr/>
        </p:nvSpPr>
        <p:spPr>
          <a:xfrm>
            <a:off x="6242303" y="3264408"/>
            <a:ext cx="7620" cy="18415"/>
          </a:xfrm>
          <a:custGeom>
            <a:avLst/>
            <a:gdLst/>
            <a:ahLst/>
            <a:cxnLst/>
            <a:rect l="l" t="t" r="r" b="b"/>
            <a:pathLst>
              <a:path w="7620" h="18414">
                <a:moveTo>
                  <a:pt x="7620" y="14224"/>
                </a:moveTo>
                <a:lnTo>
                  <a:pt x="3810" y="14224"/>
                </a:lnTo>
                <a:lnTo>
                  <a:pt x="7620" y="18287"/>
                </a:lnTo>
                <a:lnTo>
                  <a:pt x="7620" y="14224"/>
                </a:lnTo>
                <a:close/>
              </a:path>
              <a:path w="7620" h="18414">
                <a:moveTo>
                  <a:pt x="3810" y="0"/>
                </a:moveTo>
                <a:lnTo>
                  <a:pt x="0" y="4063"/>
                </a:lnTo>
                <a:lnTo>
                  <a:pt x="0" y="16255"/>
                </a:lnTo>
                <a:lnTo>
                  <a:pt x="3810" y="14224"/>
                </a:lnTo>
                <a:lnTo>
                  <a:pt x="7620" y="14224"/>
                </a:lnTo>
                <a:lnTo>
                  <a:pt x="7620" y="2031"/>
                </a:lnTo>
                <a:lnTo>
                  <a:pt x="3810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5" name="object 354"/>
          <p:cNvSpPr/>
          <p:nvPr/>
        </p:nvSpPr>
        <p:spPr>
          <a:xfrm>
            <a:off x="6242303" y="3265932"/>
            <a:ext cx="3175" cy="15240"/>
          </a:xfrm>
          <a:custGeom>
            <a:avLst/>
            <a:gdLst/>
            <a:ahLst/>
            <a:cxnLst/>
            <a:rect l="l" t="t" r="r" b="b"/>
            <a:pathLst>
              <a:path w="3175" h="15239">
                <a:moveTo>
                  <a:pt x="3048" y="0"/>
                </a:moveTo>
                <a:lnTo>
                  <a:pt x="1524" y="0"/>
                </a:lnTo>
                <a:lnTo>
                  <a:pt x="0" y="4317"/>
                </a:lnTo>
                <a:lnTo>
                  <a:pt x="0" y="15239"/>
                </a:lnTo>
                <a:lnTo>
                  <a:pt x="3048" y="13080"/>
                </a:lnTo>
                <a:lnTo>
                  <a:pt x="3048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6" name="object 355"/>
          <p:cNvSpPr/>
          <p:nvPr/>
        </p:nvSpPr>
        <p:spPr>
          <a:xfrm>
            <a:off x="6242303" y="3276600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79">
                <a:moveTo>
                  <a:pt x="0" y="0"/>
                </a:moveTo>
                <a:lnTo>
                  <a:pt x="1524" y="0"/>
                </a:lnTo>
                <a:lnTo>
                  <a:pt x="1524" y="4572"/>
                </a:lnTo>
                <a:lnTo>
                  <a:pt x="0" y="4572"/>
                </a:lnTo>
                <a:lnTo>
                  <a:pt x="0" y="0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7" name="object 356"/>
          <p:cNvSpPr/>
          <p:nvPr/>
        </p:nvSpPr>
        <p:spPr>
          <a:xfrm>
            <a:off x="6242303" y="3270503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8" y="0"/>
                </a:moveTo>
                <a:lnTo>
                  <a:pt x="0" y="4572"/>
                </a:lnTo>
                <a:lnTo>
                  <a:pt x="3048" y="2286"/>
                </a:lnTo>
                <a:lnTo>
                  <a:pt x="3048" y="0"/>
                </a:lnTo>
                <a:close/>
              </a:path>
            </a:pathLst>
          </a:custGeom>
          <a:solidFill>
            <a:srgbClr val="95877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8" name="object 357"/>
          <p:cNvSpPr/>
          <p:nvPr/>
        </p:nvSpPr>
        <p:spPr>
          <a:xfrm>
            <a:off x="6369303" y="3397503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8" y="0"/>
                </a:moveTo>
                <a:lnTo>
                  <a:pt x="0" y="2286"/>
                </a:lnTo>
                <a:lnTo>
                  <a:pt x="0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DFD4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9" name="object 358"/>
          <p:cNvSpPr/>
          <p:nvPr/>
        </p:nvSpPr>
        <p:spPr>
          <a:xfrm>
            <a:off x="6237732" y="3264408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0" y="3047"/>
                </a:lnTo>
                <a:lnTo>
                  <a:pt x="1523" y="3047"/>
                </a:lnTo>
                <a:lnTo>
                  <a:pt x="1523" y="1524"/>
                </a:lnTo>
                <a:lnTo>
                  <a:pt x="0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0" name="object 359"/>
          <p:cNvSpPr/>
          <p:nvPr/>
        </p:nvSpPr>
        <p:spPr>
          <a:xfrm>
            <a:off x="6237732" y="3255264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3080" y="0"/>
                </a:moveTo>
                <a:lnTo>
                  <a:pt x="0" y="8509"/>
                </a:lnTo>
                <a:lnTo>
                  <a:pt x="2158" y="10668"/>
                </a:lnTo>
                <a:lnTo>
                  <a:pt x="15239" y="2159"/>
                </a:lnTo>
                <a:lnTo>
                  <a:pt x="13080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1" name="object 360"/>
          <p:cNvSpPr/>
          <p:nvPr/>
        </p:nvSpPr>
        <p:spPr>
          <a:xfrm>
            <a:off x="6259067" y="3252215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0" y="7620"/>
                </a:moveTo>
                <a:lnTo>
                  <a:pt x="1524" y="7620"/>
                </a:lnTo>
                <a:lnTo>
                  <a:pt x="1524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2" name="object 361"/>
          <p:cNvSpPr/>
          <p:nvPr/>
        </p:nvSpPr>
        <p:spPr>
          <a:xfrm>
            <a:off x="6213347" y="3241548"/>
            <a:ext cx="29209" cy="20320"/>
          </a:xfrm>
          <a:custGeom>
            <a:avLst/>
            <a:gdLst/>
            <a:ahLst/>
            <a:cxnLst/>
            <a:rect l="l" t="t" r="r" b="b"/>
            <a:pathLst>
              <a:path w="29210" h="20320">
                <a:moveTo>
                  <a:pt x="28955" y="0"/>
                </a:moveTo>
                <a:lnTo>
                  <a:pt x="0" y="0"/>
                </a:lnTo>
                <a:lnTo>
                  <a:pt x="0" y="13842"/>
                </a:lnTo>
                <a:lnTo>
                  <a:pt x="4444" y="17779"/>
                </a:lnTo>
                <a:lnTo>
                  <a:pt x="11175" y="19812"/>
                </a:lnTo>
                <a:lnTo>
                  <a:pt x="20065" y="19812"/>
                </a:lnTo>
                <a:lnTo>
                  <a:pt x="24511" y="17779"/>
                </a:lnTo>
                <a:lnTo>
                  <a:pt x="28955" y="13842"/>
                </a:lnTo>
                <a:lnTo>
                  <a:pt x="28955" y="0"/>
                </a:lnTo>
                <a:close/>
              </a:path>
            </a:pathLst>
          </a:custGeom>
          <a:solidFill>
            <a:srgbClr val="CABDA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3" name="object 362"/>
          <p:cNvSpPr/>
          <p:nvPr/>
        </p:nvSpPr>
        <p:spPr>
          <a:xfrm>
            <a:off x="6213347" y="3232404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19557" y="0"/>
                </a:moveTo>
                <a:lnTo>
                  <a:pt x="10922" y="0"/>
                </a:lnTo>
                <a:lnTo>
                  <a:pt x="4317" y="4445"/>
                </a:lnTo>
                <a:lnTo>
                  <a:pt x="0" y="6604"/>
                </a:lnTo>
                <a:lnTo>
                  <a:pt x="0" y="13208"/>
                </a:lnTo>
                <a:lnTo>
                  <a:pt x="4317" y="15367"/>
                </a:lnTo>
                <a:lnTo>
                  <a:pt x="10922" y="19812"/>
                </a:lnTo>
                <a:lnTo>
                  <a:pt x="19557" y="19812"/>
                </a:lnTo>
                <a:lnTo>
                  <a:pt x="24002" y="15367"/>
                </a:lnTo>
                <a:lnTo>
                  <a:pt x="30479" y="13208"/>
                </a:lnTo>
                <a:lnTo>
                  <a:pt x="30479" y="6604"/>
                </a:lnTo>
                <a:lnTo>
                  <a:pt x="24002" y="4445"/>
                </a:lnTo>
                <a:lnTo>
                  <a:pt x="19557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4" name="object 363"/>
          <p:cNvSpPr/>
          <p:nvPr/>
        </p:nvSpPr>
        <p:spPr>
          <a:xfrm>
            <a:off x="6213347" y="3241548"/>
            <a:ext cx="29209" cy="10795"/>
          </a:xfrm>
          <a:custGeom>
            <a:avLst/>
            <a:gdLst/>
            <a:ahLst/>
            <a:cxnLst/>
            <a:rect l="l" t="t" r="r" b="b"/>
            <a:pathLst>
              <a:path w="29210" h="10795">
                <a:moveTo>
                  <a:pt x="28955" y="0"/>
                </a:moveTo>
                <a:lnTo>
                  <a:pt x="0" y="0"/>
                </a:lnTo>
                <a:lnTo>
                  <a:pt x="0" y="4317"/>
                </a:lnTo>
                <a:lnTo>
                  <a:pt x="2286" y="6350"/>
                </a:lnTo>
                <a:lnTo>
                  <a:pt x="4444" y="8509"/>
                </a:lnTo>
                <a:lnTo>
                  <a:pt x="8889" y="10667"/>
                </a:lnTo>
                <a:lnTo>
                  <a:pt x="20065" y="10667"/>
                </a:lnTo>
                <a:lnTo>
                  <a:pt x="26669" y="8509"/>
                </a:lnTo>
                <a:lnTo>
                  <a:pt x="26669" y="6350"/>
                </a:lnTo>
                <a:lnTo>
                  <a:pt x="28955" y="6350"/>
                </a:lnTo>
                <a:lnTo>
                  <a:pt x="28955" y="0"/>
                </a:lnTo>
                <a:close/>
              </a:path>
            </a:pathLst>
          </a:custGeom>
          <a:solidFill>
            <a:srgbClr val="A0948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5" name="object 364"/>
          <p:cNvSpPr/>
          <p:nvPr/>
        </p:nvSpPr>
        <p:spPr>
          <a:xfrm>
            <a:off x="6340347" y="3359404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19557" y="0"/>
                </a:moveTo>
                <a:lnTo>
                  <a:pt x="8762" y="0"/>
                </a:lnTo>
                <a:lnTo>
                  <a:pt x="4317" y="2159"/>
                </a:lnTo>
                <a:lnTo>
                  <a:pt x="2159" y="4445"/>
                </a:lnTo>
                <a:lnTo>
                  <a:pt x="0" y="8762"/>
                </a:lnTo>
                <a:lnTo>
                  <a:pt x="0" y="13208"/>
                </a:lnTo>
                <a:lnTo>
                  <a:pt x="4317" y="15367"/>
                </a:lnTo>
                <a:lnTo>
                  <a:pt x="8762" y="19812"/>
                </a:lnTo>
                <a:lnTo>
                  <a:pt x="19557" y="19812"/>
                </a:lnTo>
                <a:lnTo>
                  <a:pt x="26162" y="15367"/>
                </a:lnTo>
                <a:lnTo>
                  <a:pt x="30479" y="11049"/>
                </a:lnTo>
                <a:lnTo>
                  <a:pt x="30479" y="8762"/>
                </a:lnTo>
                <a:lnTo>
                  <a:pt x="28321" y="4445"/>
                </a:lnTo>
                <a:lnTo>
                  <a:pt x="26162" y="2159"/>
                </a:lnTo>
                <a:lnTo>
                  <a:pt x="19557" y="0"/>
                </a:lnTo>
                <a:close/>
              </a:path>
            </a:pathLst>
          </a:custGeom>
          <a:solidFill>
            <a:srgbClr val="CABDA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6" name="object 365"/>
          <p:cNvSpPr/>
          <p:nvPr/>
        </p:nvSpPr>
        <p:spPr>
          <a:xfrm>
            <a:off x="6213347" y="3241548"/>
            <a:ext cx="15240" cy="20320"/>
          </a:xfrm>
          <a:custGeom>
            <a:avLst/>
            <a:gdLst/>
            <a:ahLst/>
            <a:cxnLst/>
            <a:rect l="l" t="t" r="r" b="b"/>
            <a:pathLst>
              <a:path w="15239" h="20320">
                <a:moveTo>
                  <a:pt x="15239" y="0"/>
                </a:moveTo>
                <a:lnTo>
                  <a:pt x="0" y="0"/>
                </a:lnTo>
                <a:lnTo>
                  <a:pt x="0" y="13842"/>
                </a:lnTo>
                <a:lnTo>
                  <a:pt x="2159" y="15875"/>
                </a:lnTo>
                <a:lnTo>
                  <a:pt x="4317" y="17779"/>
                </a:lnTo>
                <a:lnTo>
                  <a:pt x="6476" y="17779"/>
                </a:lnTo>
                <a:lnTo>
                  <a:pt x="10922" y="19812"/>
                </a:lnTo>
                <a:lnTo>
                  <a:pt x="15239" y="19812"/>
                </a:lnTo>
                <a:lnTo>
                  <a:pt x="15239" y="0"/>
                </a:lnTo>
                <a:close/>
              </a:path>
            </a:pathLst>
          </a:custGeom>
          <a:solidFill>
            <a:srgbClr val="EADFD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7" name="object 366"/>
          <p:cNvSpPr/>
          <p:nvPr/>
        </p:nvSpPr>
        <p:spPr>
          <a:xfrm>
            <a:off x="6210300" y="3230879"/>
            <a:ext cx="33655" cy="18415"/>
          </a:xfrm>
          <a:custGeom>
            <a:avLst/>
            <a:gdLst/>
            <a:ahLst/>
            <a:cxnLst/>
            <a:rect l="l" t="t" r="r" b="b"/>
            <a:pathLst>
              <a:path w="33654" h="18414">
                <a:moveTo>
                  <a:pt x="22351" y="0"/>
                </a:moveTo>
                <a:lnTo>
                  <a:pt x="11175" y="0"/>
                </a:lnTo>
                <a:lnTo>
                  <a:pt x="6730" y="4064"/>
                </a:lnTo>
                <a:lnTo>
                  <a:pt x="0" y="6096"/>
                </a:lnTo>
                <a:lnTo>
                  <a:pt x="0" y="12192"/>
                </a:lnTo>
                <a:lnTo>
                  <a:pt x="6730" y="16256"/>
                </a:lnTo>
                <a:lnTo>
                  <a:pt x="11175" y="18287"/>
                </a:lnTo>
                <a:lnTo>
                  <a:pt x="22351" y="18287"/>
                </a:lnTo>
                <a:lnTo>
                  <a:pt x="29083" y="16256"/>
                </a:lnTo>
                <a:lnTo>
                  <a:pt x="33527" y="12192"/>
                </a:lnTo>
                <a:lnTo>
                  <a:pt x="33527" y="6096"/>
                </a:lnTo>
                <a:lnTo>
                  <a:pt x="29083" y="4064"/>
                </a:lnTo>
                <a:lnTo>
                  <a:pt x="22351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8" name="object 367"/>
          <p:cNvSpPr/>
          <p:nvPr/>
        </p:nvSpPr>
        <p:spPr>
          <a:xfrm>
            <a:off x="6210300" y="3215639"/>
            <a:ext cx="35560" cy="32384"/>
          </a:xfrm>
          <a:custGeom>
            <a:avLst/>
            <a:gdLst/>
            <a:ahLst/>
            <a:cxnLst/>
            <a:rect l="l" t="t" r="r" b="b"/>
            <a:pathLst>
              <a:path w="35560" h="32385">
                <a:moveTo>
                  <a:pt x="17525" y="0"/>
                </a:moveTo>
                <a:lnTo>
                  <a:pt x="12001" y="3317"/>
                </a:lnTo>
                <a:lnTo>
                  <a:pt x="6286" y="7207"/>
                </a:lnTo>
                <a:lnTo>
                  <a:pt x="1809" y="12287"/>
                </a:lnTo>
                <a:lnTo>
                  <a:pt x="0" y="19176"/>
                </a:lnTo>
                <a:lnTo>
                  <a:pt x="0" y="27686"/>
                </a:lnTo>
                <a:lnTo>
                  <a:pt x="6603" y="32004"/>
                </a:lnTo>
                <a:lnTo>
                  <a:pt x="26288" y="32004"/>
                </a:lnTo>
                <a:lnTo>
                  <a:pt x="35051" y="27686"/>
                </a:lnTo>
                <a:lnTo>
                  <a:pt x="35051" y="19176"/>
                </a:lnTo>
                <a:lnTo>
                  <a:pt x="32920" y="12287"/>
                </a:lnTo>
                <a:lnTo>
                  <a:pt x="27908" y="7207"/>
                </a:lnTo>
                <a:lnTo>
                  <a:pt x="22086" y="3317"/>
                </a:lnTo>
                <a:lnTo>
                  <a:pt x="17525" y="0"/>
                </a:lnTo>
                <a:close/>
              </a:path>
            </a:pathLst>
          </a:custGeom>
          <a:solidFill>
            <a:srgbClr val="CABDA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9" name="object 368"/>
          <p:cNvSpPr/>
          <p:nvPr/>
        </p:nvSpPr>
        <p:spPr>
          <a:xfrm>
            <a:off x="6225540" y="3206495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3048" y="0"/>
                </a:moveTo>
                <a:lnTo>
                  <a:pt x="0" y="9143"/>
                </a:lnTo>
                <a:lnTo>
                  <a:pt x="3048" y="9143"/>
                </a:lnTo>
                <a:lnTo>
                  <a:pt x="3048" y="0"/>
                </a:lnTo>
                <a:close/>
              </a:path>
            </a:pathLst>
          </a:custGeom>
          <a:solidFill>
            <a:srgbClr val="EADFD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70" name="object 369"/>
          <p:cNvSpPr/>
          <p:nvPr/>
        </p:nvSpPr>
        <p:spPr>
          <a:xfrm>
            <a:off x="6213347" y="3241548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39" h="10795">
                <a:moveTo>
                  <a:pt x="15239" y="0"/>
                </a:moveTo>
                <a:lnTo>
                  <a:pt x="0" y="0"/>
                </a:lnTo>
                <a:lnTo>
                  <a:pt x="0" y="4317"/>
                </a:lnTo>
                <a:lnTo>
                  <a:pt x="2159" y="6350"/>
                </a:lnTo>
                <a:lnTo>
                  <a:pt x="4317" y="8509"/>
                </a:lnTo>
                <a:lnTo>
                  <a:pt x="6476" y="8509"/>
                </a:lnTo>
                <a:lnTo>
                  <a:pt x="10922" y="10667"/>
                </a:lnTo>
                <a:lnTo>
                  <a:pt x="15239" y="10667"/>
                </a:lnTo>
                <a:lnTo>
                  <a:pt x="15239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71" name="object 370"/>
          <p:cNvSpPr/>
          <p:nvPr/>
        </p:nvSpPr>
        <p:spPr>
          <a:xfrm>
            <a:off x="6213347" y="3232404"/>
            <a:ext cx="15240" cy="20320"/>
          </a:xfrm>
          <a:custGeom>
            <a:avLst/>
            <a:gdLst/>
            <a:ahLst/>
            <a:cxnLst/>
            <a:rect l="l" t="t" r="r" b="b"/>
            <a:pathLst>
              <a:path w="15239" h="20320">
                <a:moveTo>
                  <a:pt x="15239" y="0"/>
                </a:moveTo>
                <a:lnTo>
                  <a:pt x="10922" y="0"/>
                </a:lnTo>
                <a:lnTo>
                  <a:pt x="6476" y="2159"/>
                </a:lnTo>
                <a:lnTo>
                  <a:pt x="4317" y="2159"/>
                </a:lnTo>
                <a:lnTo>
                  <a:pt x="2159" y="4445"/>
                </a:lnTo>
                <a:lnTo>
                  <a:pt x="0" y="8762"/>
                </a:lnTo>
                <a:lnTo>
                  <a:pt x="0" y="13208"/>
                </a:lnTo>
                <a:lnTo>
                  <a:pt x="4317" y="15367"/>
                </a:lnTo>
                <a:lnTo>
                  <a:pt x="6476" y="17653"/>
                </a:lnTo>
                <a:lnTo>
                  <a:pt x="10922" y="19812"/>
                </a:lnTo>
                <a:lnTo>
                  <a:pt x="15239" y="19812"/>
                </a:lnTo>
                <a:lnTo>
                  <a:pt x="15239" y="0"/>
                </a:lnTo>
                <a:close/>
              </a:path>
            </a:pathLst>
          </a:custGeom>
          <a:solidFill>
            <a:srgbClr val="EADFD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72" name="object 371"/>
          <p:cNvSpPr/>
          <p:nvPr/>
        </p:nvSpPr>
        <p:spPr>
          <a:xfrm>
            <a:off x="6210300" y="323087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8287" y="0"/>
                </a:moveTo>
                <a:lnTo>
                  <a:pt x="13715" y="0"/>
                </a:lnTo>
                <a:lnTo>
                  <a:pt x="9144" y="2032"/>
                </a:lnTo>
                <a:lnTo>
                  <a:pt x="6858" y="4064"/>
                </a:lnTo>
                <a:lnTo>
                  <a:pt x="0" y="6096"/>
                </a:lnTo>
                <a:lnTo>
                  <a:pt x="0" y="12192"/>
                </a:lnTo>
                <a:lnTo>
                  <a:pt x="6858" y="16256"/>
                </a:lnTo>
                <a:lnTo>
                  <a:pt x="9144" y="16256"/>
                </a:lnTo>
                <a:lnTo>
                  <a:pt x="13715" y="18287"/>
                </a:lnTo>
                <a:lnTo>
                  <a:pt x="18287" y="18287"/>
                </a:lnTo>
                <a:lnTo>
                  <a:pt x="18287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73" name="object 372"/>
          <p:cNvSpPr/>
          <p:nvPr/>
        </p:nvSpPr>
        <p:spPr>
          <a:xfrm>
            <a:off x="6210300" y="3215639"/>
            <a:ext cx="24765" cy="32384"/>
          </a:xfrm>
          <a:custGeom>
            <a:avLst/>
            <a:gdLst/>
            <a:ahLst/>
            <a:cxnLst/>
            <a:rect l="l" t="t" r="r" b="b"/>
            <a:pathLst>
              <a:path w="24764" h="32385">
                <a:moveTo>
                  <a:pt x="17779" y="0"/>
                </a:moveTo>
                <a:lnTo>
                  <a:pt x="12162" y="3317"/>
                </a:lnTo>
                <a:lnTo>
                  <a:pt x="6365" y="7207"/>
                </a:lnTo>
                <a:lnTo>
                  <a:pt x="1831" y="12287"/>
                </a:lnTo>
                <a:lnTo>
                  <a:pt x="0" y="19176"/>
                </a:lnTo>
                <a:lnTo>
                  <a:pt x="0" y="27686"/>
                </a:lnTo>
                <a:lnTo>
                  <a:pt x="6603" y="32004"/>
                </a:lnTo>
                <a:lnTo>
                  <a:pt x="19938" y="32004"/>
                </a:lnTo>
                <a:lnTo>
                  <a:pt x="22225" y="25654"/>
                </a:lnTo>
                <a:lnTo>
                  <a:pt x="24384" y="19176"/>
                </a:lnTo>
                <a:lnTo>
                  <a:pt x="22225" y="12826"/>
                </a:lnTo>
                <a:lnTo>
                  <a:pt x="17779" y="6350"/>
                </a:lnTo>
                <a:lnTo>
                  <a:pt x="17779" y="0"/>
                </a:lnTo>
                <a:close/>
              </a:path>
            </a:pathLst>
          </a:custGeom>
          <a:solidFill>
            <a:srgbClr val="EADFD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74" name="object 373"/>
          <p:cNvSpPr/>
          <p:nvPr/>
        </p:nvSpPr>
        <p:spPr>
          <a:xfrm>
            <a:off x="6222491" y="3261359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668" y="0"/>
                </a:moveTo>
                <a:lnTo>
                  <a:pt x="0" y="0"/>
                </a:lnTo>
                <a:lnTo>
                  <a:pt x="0" y="9143"/>
                </a:lnTo>
                <a:lnTo>
                  <a:pt x="10668" y="9143"/>
                </a:lnTo>
                <a:lnTo>
                  <a:pt x="10668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75" name="object 374"/>
          <p:cNvSpPr/>
          <p:nvPr/>
        </p:nvSpPr>
        <p:spPr>
          <a:xfrm>
            <a:off x="6222491" y="3258311"/>
            <a:ext cx="10795" cy="7620"/>
          </a:xfrm>
          <a:custGeom>
            <a:avLst/>
            <a:gdLst/>
            <a:ahLst/>
            <a:cxnLst/>
            <a:rect l="l" t="t" r="r" b="b"/>
            <a:pathLst>
              <a:path w="10795" h="7620">
                <a:moveTo>
                  <a:pt x="6350" y="0"/>
                </a:moveTo>
                <a:lnTo>
                  <a:pt x="4318" y="0"/>
                </a:lnTo>
                <a:lnTo>
                  <a:pt x="0" y="3810"/>
                </a:lnTo>
                <a:lnTo>
                  <a:pt x="4318" y="7620"/>
                </a:lnTo>
                <a:lnTo>
                  <a:pt x="6350" y="7620"/>
                </a:lnTo>
                <a:lnTo>
                  <a:pt x="10668" y="3810"/>
                </a:lnTo>
                <a:lnTo>
                  <a:pt x="6350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76" name="object 375"/>
          <p:cNvSpPr/>
          <p:nvPr/>
        </p:nvSpPr>
        <p:spPr>
          <a:xfrm>
            <a:off x="6222491" y="3261359"/>
            <a:ext cx="10795" cy="5080"/>
          </a:xfrm>
          <a:custGeom>
            <a:avLst/>
            <a:gdLst/>
            <a:ahLst/>
            <a:cxnLst/>
            <a:rect l="l" t="t" r="r" b="b"/>
            <a:pathLst>
              <a:path w="10795" h="5079">
                <a:moveTo>
                  <a:pt x="10668" y="0"/>
                </a:moveTo>
                <a:lnTo>
                  <a:pt x="0" y="0"/>
                </a:lnTo>
                <a:lnTo>
                  <a:pt x="0" y="2286"/>
                </a:lnTo>
                <a:lnTo>
                  <a:pt x="2159" y="2286"/>
                </a:lnTo>
                <a:lnTo>
                  <a:pt x="4318" y="4572"/>
                </a:lnTo>
                <a:lnTo>
                  <a:pt x="8509" y="4572"/>
                </a:lnTo>
                <a:lnTo>
                  <a:pt x="10668" y="2286"/>
                </a:lnTo>
                <a:lnTo>
                  <a:pt x="10668" y="0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77" name="object 376"/>
          <p:cNvSpPr/>
          <p:nvPr/>
        </p:nvSpPr>
        <p:spPr>
          <a:xfrm>
            <a:off x="6349491" y="3385311"/>
            <a:ext cx="10795" cy="7620"/>
          </a:xfrm>
          <a:custGeom>
            <a:avLst/>
            <a:gdLst/>
            <a:ahLst/>
            <a:cxnLst/>
            <a:rect l="l" t="t" r="r" b="b"/>
            <a:pathLst>
              <a:path w="10795" h="7620">
                <a:moveTo>
                  <a:pt x="8509" y="0"/>
                </a:moveTo>
                <a:lnTo>
                  <a:pt x="4318" y="0"/>
                </a:lnTo>
                <a:lnTo>
                  <a:pt x="2159" y="1904"/>
                </a:lnTo>
                <a:lnTo>
                  <a:pt x="0" y="1904"/>
                </a:lnTo>
                <a:lnTo>
                  <a:pt x="0" y="5714"/>
                </a:lnTo>
                <a:lnTo>
                  <a:pt x="2159" y="5714"/>
                </a:lnTo>
                <a:lnTo>
                  <a:pt x="4318" y="7620"/>
                </a:lnTo>
                <a:lnTo>
                  <a:pt x="8509" y="7620"/>
                </a:lnTo>
                <a:lnTo>
                  <a:pt x="10668" y="5714"/>
                </a:lnTo>
                <a:lnTo>
                  <a:pt x="10668" y="1904"/>
                </a:lnTo>
                <a:lnTo>
                  <a:pt x="8509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78" name="object 377"/>
          <p:cNvSpPr/>
          <p:nvPr/>
        </p:nvSpPr>
        <p:spPr>
          <a:xfrm>
            <a:off x="6222491" y="3261359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6096" y="0"/>
                </a:moveTo>
                <a:lnTo>
                  <a:pt x="0" y="0"/>
                </a:lnTo>
                <a:lnTo>
                  <a:pt x="0" y="9143"/>
                </a:lnTo>
                <a:lnTo>
                  <a:pt x="6096" y="9143"/>
                </a:lnTo>
                <a:lnTo>
                  <a:pt x="6096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79" name="object 378"/>
          <p:cNvSpPr/>
          <p:nvPr/>
        </p:nvSpPr>
        <p:spPr>
          <a:xfrm>
            <a:off x="6222491" y="3258311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12192" y="1904"/>
                </a:moveTo>
                <a:lnTo>
                  <a:pt x="0" y="1904"/>
                </a:lnTo>
                <a:lnTo>
                  <a:pt x="0" y="3810"/>
                </a:lnTo>
                <a:lnTo>
                  <a:pt x="4063" y="7620"/>
                </a:lnTo>
                <a:lnTo>
                  <a:pt x="8128" y="7620"/>
                </a:lnTo>
                <a:lnTo>
                  <a:pt x="12192" y="3810"/>
                </a:lnTo>
                <a:lnTo>
                  <a:pt x="12192" y="1904"/>
                </a:lnTo>
                <a:close/>
              </a:path>
              <a:path w="12700" h="7620">
                <a:moveTo>
                  <a:pt x="8128" y="0"/>
                </a:moveTo>
                <a:lnTo>
                  <a:pt x="4063" y="0"/>
                </a:lnTo>
                <a:lnTo>
                  <a:pt x="2032" y="1904"/>
                </a:lnTo>
                <a:lnTo>
                  <a:pt x="10160" y="1904"/>
                </a:lnTo>
                <a:lnTo>
                  <a:pt x="812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0" name="object 379"/>
          <p:cNvSpPr/>
          <p:nvPr/>
        </p:nvSpPr>
        <p:spPr>
          <a:xfrm>
            <a:off x="6225540" y="3265932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8" y="0"/>
                </a:moveTo>
                <a:lnTo>
                  <a:pt x="0" y="0"/>
                </a:lnTo>
                <a:lnTo>
                  <a:pt x="0" y="4571"/>
                </a:lnTo>
                <a:lnTo>
                  <a:pt x="3048" y="4571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1" name="object 380"/>
          <p:cNvSpPr/>
          <p:nvPr/>
        </p:nvSpPr>
        <p:spPr>
          <a:xfrm>
            <a:off x="6222491" y="3264408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1524" y="0"/>
                </a:moveTo>
                <a:lnTo>
                  <a:pt x="0" y="2031"/>
                </a:lnTo>
                <a:lnTo>
                  <a:pt x="0" y="4063"/>
                </a:lnTo>
                <a:lnTo>
                  <a:pt x="1524" y="6095"/>
                </a:lnTo>
                <a:lnTo>
                  <a:pt x="1524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2" name="object 381"/>
          <p:cNvSpPr/>
          <p:nvPr/>
        </p:nvSpPr>
        <p:spPr>
          <a:xfrm>
            <a:off x="6224015" y="32659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3" name="object 382"/>
          <p:cNvSpPr/>
          <p:nvPr/>
        </p:nvSpPr>
        <p:spPr>
          <a:xfrm>
            <a:off x="6222491" y="3267455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1524" y="0"/>
                </a:moveTo>
                <a:lnTo>
                  <a:pt x="0" y="0"/>
                </a:lnTo>
                <a:lnTo>
                  <a:pt x="1524" y="3048"/>
                </a:lnTo>
                <a:lnTo>
                  <a:pt x="1524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4" name="object 383"/>
          <p:cNvSpPr/>
          <p:nvPr/>
        </p:nvSpPr>
        <p:spPr>
          <a:xfrm>
            <a:off x="6230111" y="3264408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3048" y="0"/>
                </a:moveTo>
                <a:lnTo>
                  <a:pt x="0" y="2031"/>
                </a:lnTo>
                <a:lnTo>
                  <a:pt x="0" y="6095"/>
                </a:lnTo>
                <a:lnTo>
                  <a:pt x="3048" y="4063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5" name="object 384"/>
          <p:cNvSpPr/>
          <p:nvPr/>
        </p:nvSpPr>
        <p:spPr>
          <a:xfrm>
            <a:off x="6230111" y="32659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6" name="object 385"/>
          <p:cNvSpPr/>
          <p:nvPr/>
        </p:nvSpPr>
        <p:spPr>
          <a:xfrm>
            <a:off x="6230111" y="32674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8" y="0"/>
                </a:moveTo>
                <a:lnTo>
                  <a:pt x="0" y="0"/>
                </a:lnTo>
                <a:lnTo>
                  <a:pt x="0" y="3048"/>
                </a:lnTo>
                <a:lnTo>
                  <a:pt x="3048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7" name="object 386"/>
          <p:cNvSpPr/>
          <p:nvPr/>
        </p:nvSpPr>
        <p:spPr>
          <a:xfrm>
            <a:off x="6222491" y="3252215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6096" y="0"/>
                </a:moveTo>
                <a:lnTo>
                  <a:pt x="4063" y="2032"/>
                </a:lnTo>
                <a:lnTo>
                  <a:pt x="0" y="4063"/>
                </a:lnTo>
                <a:lnTo>
                  <a:pt x="0" y="10160"/>
                </a:lnTo>
                <a:lnTo>
                  <a:pt x="2032" y="12192"/>
                </a:lnTo>
                <a:lnTo>
                  <a:pt x="8128" y="12192"/>
                </a:lnTo>
                <a:lnTo>
                  <a:pt x="12192" y="10160"/>
                </a:lnTo>
                <a:lnTo>
                  <a:pt x="12192" y="4063"/>
                </a:lnTo>
                <a:lnTo>
                  <a:pt x="8128" y="2032"/>
                </a:lnTo>
                <a:lnTo>
                  <a:pt x="6096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8" name="object 387"/>
          <p:cNvSpPr/>
          <p:nvPr/>
        </p:nvSpPr>
        <p:spPr>
          <a:xfrm>
            <a:off x="6352540" y="3392932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8" y="4571"/>
                </a:moveTo>
                <a:lnTo>
                  <a:pt x="3048" y="0"/>
                </a:lnTo>
                <a:lnTo>
                  <a:pt x="0" y="0"/>
                </a:lnTo>
                <a:lnTo>
                  <a:pt x="0" y="4571"/>
                </a:lnTo>
                <a:lnTo>
                  <a:pt x="3048" y="4571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9" name="object 388"/>
          <p:cNvSpPr/>
          <p:nvPr/>
        </p:nvSpPr>
        <p:spPr>
          <a:xfrm>
            <a:off x="6222491" y="3261359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096" y="0"/>
                </a:moveTo>
                <a:lnTo>
                  <a:pt x="0" y="0"/>
                </a:lnTo>
                <a:lnTo>
                  <a:pt x="0" y="2286"/>
                </a:lnTo>
                <a:lnTo>
                  <a:pt x="2032" y="2286"/>
                </a:lnTo>
                <a:lnTo>
                  <a:pt x="2032" y="4572"/>
                </a:lnTo>
                <a:lnTo>
                  <a:pt x="6096" y="4572"/>
                </a:lnTo>
                <a:lnTo>
                  <a:pt x="6096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0" name="object 389"/>
          <p:cNvSpPr/>
          <p:nvPr/>
        </p:nvSpPr>
        <p:spPr>
          <a:xfrm>
            <a:off x="6222491" y="3258311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6096" y="0"/>
                </a:moveTo>
                <a:lnTo>
                  <a:pt x="4063" y="0"/>
                </a:lnTo>
                <a:lnTo>
                  <a:pt x="2032" y="1904"/>
                </a:lnTo>
                <a:lnTo>
                  <a:pt x="0" y="1904"/>
                </a:lnTo>
                <a:lnTo>
                  <a:pt x="0" y="5714"/>
                </a:lnTo>
                <a:lnTo>
                  <a:pt x="2032" y="5714"/>
                </a:lnTo>
                <a:lnTo>
                  <a:pt x="4063" y="7620"/>
                </a:lnTo>
                <a:lnTo>
                  <a:pt x="6096" y="7620"/>
                </a:lnTo>
                <a:lnTo>
                  <a:pt x="6096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1" name="object 390"/>
          <p:cNvSpPr/>
          <p:nvPr/>
        </p:nvSpPr>
        <p:spPr>
          <a:xfrm>
            <a:off x="6222491" y="325831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096" y="0"/>
                </a:moveTo>
                <a:lnTo>
                  <a:pt x="2032" y="0"/>
                </a:lnTo>
                <a:lnTo>
                  <a:pt x="2032" y="2032"/>
                </a:lnTo>
                <a:lnTo>
                  <a:pt x="0" y="2032"/>
                </a:lnTo>
                <a:lnTo>
                  <a:pt x="0" y="4063"/>
                </a:lnTo>
                <a:lnTo>
                  <a:pt x="2032" y="6096"/>
                </a:lnTo>
                <a:lnTo>
                  <a:pt x="6096" y="6096"/>
                </a:lnTo>
                <a:lnTo>
                  <a:pt x="6096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2" name="object 391"/>
          <p:cNvSpPr/>
          <p:nvPr/>
        </p:nvSpPr>
        <p:spPr>
          <a:xfrm>
            <a:off x="6222491" y="3252215"/>
            <a:ext cx="7620" cy="12700"/>
          </a:xfrm>
          <a:custGeom>
            <a:avLst/>
            <a:gdLst/>
            <a:ahLst/>
            <a:cxnLst/>
            <a:rect l="l" t="t" r="r" b="b"/>
            <a:pathLst>
              <a:path w="7620" h="12700">
                <a:moveTo>
                  <a:pt x="5715" y="0"/>
                </a:moveTo>
                <a:lnTo>
                  <a:pt x="3810" y="2032"/>
                </a:lnTo>
                <a:lnTo>
                  <a:pt x="0" y="4063"/>
                </a:lnTo>
                <a:lnTo>
                  <a:pt x="0" y="10160"/>
                </a:lnTo>
                <a:lnTo>
                  <a:pt x="1905" y="12192"/>
                </a:lnTo>
                <a:lnTo>
                  <a:pt x="5715" y="12192"/>
                </a:lnTo>
                <a:lnTo>
                  <a:pt x="7620" y="10160"/>
                </a:lnTo>
                <a:lnTo>
                  <a:pt x="7620" y="8128"/>
                </a:lnTo>
                <a:lnTo>
                  <a:pt x="5715" y="4063"/>
                </a:lnTo>
                <a:lnTo>
                  <a:pt x="5715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3" name="object 392"/>
          <p:cNvSpPr/>
          <p:nvPr/>
        </p:nvSpPr>
        <p:spPr>
          <a:xfrm>
            <a:off x="6225540" y="3265932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048" y="1523"/>
                </a:moveTo>
                <a:lnTo>
                  <a:pt x="3048" y="0"/>
                </a:lnTo>
                <a:lnTo>
                  <a:pt x="0" y="0"/>
                </a:lnTo>
                <a:lnTo>
                  <a:pt x="0" y="1523"/>
                </a:lnTo>
                <a:lnTo>
                  <a:pt x="3048" y="1523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4" name="object 393"/>
          <p:cNvSpPr/>
          <p:nvPr/>
        </p:nvSpPr>
        <p:spPr>
          <a:xfrm>
            <a:off x="6225540" y="32674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0" y="3048"/>
                </a:ln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5" name="object 394"/>
          <p:cNvSpPr/>
          <p:nvPr/>
        </p:nvSpPr>
        <p:spPr>
          <a:xfrm>
            <a:off x="6163055" y="3252215"/>
            <a:ext cx="7620" cy="22860"/>
          </a:xfrm>
          <a:custGeom>
            <a:avLst/>
            <a:gdLst/>
            <a:ahLst/>
            <a:cxnLst/>
            <a:rect l="l" t="t" r="r" b="b"/>
            <a:pathLst>
              <a:path w="7620" h="22860">
                <a:moveTo>
                  <a:pt x="7620" y="0"/>
                </a:moveTo>
                <a:lnTo>
                  <a:pt x="0" y="0"/>
                </a:lnTo>
                <a:lnTo>
                  <a:pt x="0" y="20828"/>
                </a:lnTo>
                <a:lnTo>
                  <a:pt x="1905" y="22860"/>
                </a:lnTo>
                <a:lnTo>
                  <a:pt x="5715" y="22860"/>
                </a:lnTo>
                <a:lnTo>
                  <a:pt x="5715" y="20828"/>
                </a:lnTo>
                <a:lnTo>
                  <a:pt x="7620" y="20828"/>
                </a:lnTo>
                <a:lnTo>
                  <a:pt x="7620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6" name="object 395"/>
          <p:cNvSpPr/>
          <p:nvPr/>
        </p:nvSpPr>
        <p:spPr>
          <a:xfrm>
            <a:off x="6163055" y="325221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7620" y="0"/>
                </a:moveTo>
                <a:lnTo>
                  <a:pt x="0" y="0"/>
                </a:lnTo>
                <a:lnTo>
                  <a:pt x="0" y="3048"/>
                </a:lnTo>
                <a:lnTo>
                  <a:pt x="5715" y="3048"/>
                </a:lnTo>
                <a:lnTo>
                  <a:pt x="7620" y="1524"/>
                </a:lnTo>
                <a:lnTo>
                  <a:pt x="7620" y="0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7" name="object 396"/>
          <p:cNvSpPr/>
          <p:nvPr/>
        </p:nvSpPr>
        <p:spPr>
          <a:xfrm>
            <a:off x="6163055" y="3252215"/>
            <a:ext cx="3175" cy="22860"/>
          </a:xfrm>
          <a:custGeom>
            <a:avLst/>
            <a:gdLst/>
            <a:ahLst/>
            <a:cxnLst/>
            <a:rect l="l" t="t" r="r" b="b"/>
            <a:pathLst>
              <a:path w="3175" h="22860">
                <a:moveTo>
                  <a:pt x="3048" y="0"/>
                </a:moveTo>
                <a:lnTo>
                  <a:pt x="0" y="0"/>
                </a:lnTo>
                <a:lnTo>
                  <a:pt x="0" y="20828"/>
                </a:lnTo>
                <a:lnTo>
                  <a:pt x="1524" y="22860"/>
                </a:lnTo>
                <a:lnTo>
                  <a:pt x="3048" y="22860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8" name="object 397"/>
          <p:cNvSpPr/>
          <p:nvPr/>
        </p:nvSpPr>
        <p:spPr>
          <a:xfrm>
            <a:off x="6163055" y="325221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8" y="0"/>
                </a:moveTo>
                <a:lnTo>
                  <a:pt x="0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9" name="object 398"/>
          <p:cNvSpPr/>
          <p:nvPr/>
        </p:nvSpPr>
        <p:spPr>
          <a:xfrm>
            <a:off x="6163055" y="3249167"/>
            <a:ext cx="7620" cy="635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5715" y="0"/>
                </a:moveTo>
                <a:lnTo>
                  <a:pt x="1905" y="0"/>
                </a:lnTo>
                <a:lnTo>
                  <a:pt x="0" y="2032"/>
                </a:lnTo>
                <a:lnTo>
                  <a:pt x="0" y="6096"/>
                </a:lnTo>
                <a:lnTo>
                  <a:pt x="5715" y="6096"/>
                </a:lnTo>
                <a:lnTo>
                  <a:pt x="7620" y="4064"/>
                </a:lnTo>
                <a:lnTo>
                  <a:pt x="7620" y="2032"/>
                </a:lnTo>
                <a:lnTo>
                  <a:pt x="5715" y="2032"/>
                </a:lnTo>
                <a:lnTo>
                  <a:pt x="5715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00" name="object 399"/>
          <p:cNvSpPr/>
          <p:nvPr/>
        </p:nvSpPr>
        <p:spPr>
          <a:xfrm>
            <a:off x="6163055" y="3249167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3048" y="0"/>
                </a:moveTo>
                <a:lnTo>
                  <a:pt x="1524" y="0"/>
                </a:lnTo>
                <a:lnTo>
                  <a:pt x="1524" y="2032"/>
                </a:lnTo>
                <a:lnTo>
                  <a:pt x="0" y="2032"/>
                </a:lnTo>
                <a:lnTo>
                  <a:pt x="0" y="6096"/>
                </a:lnTo>
                <a:lnTo>
                  <a:pt x="3048" y="6096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01" name="object 400"/>
          <p:cNvSpPr/>
          <p:nvPr/>
        </p:nvSpPr>
        <p:spPr>
          <a:xfrm>
            <a:off x="6163055" y="3249167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715" y="0"/>
                </a:moveTo>
                <a:lnTo>
                  <a:pt x="0" y="0"/>
                </a:lnTo>
                <a:lnTo>
                  <a:pt x="0" y="4572"/>
                </a:lnTo>
                <a:lnTo>
                  <a:pt x="7620" y="4572"/>
                </a:lnTo>
                <a:lnTo>
                  <a:pt x="7620" y="2286"/>
                </a:lnTo>
                <a:lnTo>
                  <a:pt x="5715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02" name="object 401"/>
          <p:cNvSpPr/>
          <p:nvPr/>
        </p:nvSpPr>
        <p:spPr>
          <a:xfrm>
            <a:off x="6163055" y="3249167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048" y="0"/>
                </a:moveTo>
                <a:lnTo>
                  <a:pt x="0" y="0"/>
                </a:lnTo>
                <a:lnTo>
                  <a:pt x="0" y="4572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03" name="object 402"/>
          <p:cNvSpPr/>
          <p:nvPr/>
        </p:nvSpPr>
        <p:spPr>
          <a:xfrm>
            <a:off x="6163055" y="3232404"/>
            <a:ext cx="7620" cy="21590"/>
          </a:xfrm>
          <a:custGeom>
            <a:avLst/>
            <a:gdLst/>
            <a:ahLst/>
            <a:cxnLst/>
            <a:rect l="l" t="t" r="r" b="b"/>
            <a:pathLst>
              <a:path w="7620" h="21589">
                <a:moveTo>
                  <a:pt x="7620" y="0"/>
                </a:moveTo>
                <a:lnTo>
                  <a:pt x="0" y="0"/>
                </a:lnTo>
                <a:lnTo>
                  <a:pt x="0" y="21336"/>
                </a:lnTo>
                <a:lnTo>
                  <a:pt x="7620" y="21336"/>
                </a:lnTo>
                <a:lnTo>
                  <a:pt x="7620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04" name="object 403"/>
          <p:cNvSpPr/>
          <p:nvPr/>
        </p:nvSpPr>
        <p:spPr>
          <a:xfrm>
            <a:off x="6163055" y="3232404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80">
                <a:moveTo>
                  <a:pt x="7620" y="0"/>
                </a:moveTo>
                <a:lnTo>
                  <a:pt x="0" y="0"/>
                </a:lnTo>
                <a:lnTo>
                  <a:pt x="0" y="4572"/>
                </a:lnTo>
                <a:lnTo>
                  <a:pt x="5715" y="4572"/>
                </a:lnTo>
                <a:lnTo>
                  <a:pt x="7620" y="2286"/>
                </a:lnTo>
                <a:lnTo>
                  <a:pt x="7620" y="0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05" name="object 404"/>
          <p:cNvSpPr/>
          <p:nvPr/>
        </p:nvSpPr>
        <p:spPr>
          <a:xfrm>
            <a:off x="6163055" y="3232404"/>
            <a:ext cx="3175" cy="21590"/>
          </a:xfrm>
          <a:custGeom>
            <a:avLst/>
            <a:gdLst/>
            <a:ahLst/>
            <a:cxnLst/>
            <a:rect l="l" t="t" r="r" b="b"/>
            <a:pathLst>
              <a:path w="3175" h="21589">
                <a:moveTo>
                  <a:pt x="3048" y="0"/>
                </a:moveTo>
                <a:lnTo>
                  <a:pt x="0" y="0"/>
                </a:lnTo>
                <a:lnTo>
                  <a:pt x="0" y="21336"/>
                </a:lnTo>
                <a:lnTo>
                  <a:pt x="3048" y="21336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06" name="object 405"/>
          <p:cNvSpPr/>
          <p:nvPr/>
        </p:nvSpPr>
        <p:spPr>
          <a:xfrm>
            <a:off x="6163055" y="3232404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80">
                <a:moveTo>
                  <a:pt x="3048" y="0"/>
                </a:moveTo>
                <a:lnTo>
                  <a:pt x="0" y="0"/>
                </a:lnTo>
                <a:lnTo>
                  <a:pt x="0" y="4572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07" name="object 406"/>
          <p:cNvSpPr/>
          <p:nvPr/>
        </p:nvSpPr>
        <p:spPr>
          <a:xfrm>
            <a:off x="6163055" y="3230879"/>
            <a:ext cx="7620" cy="635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3810" y="0"/>
                </a:moveTo>
                <a:lnTo>
                  <a:pt x="1905" y="0"/>
                </a:lnTo>
                <a:lnTo>
                  <a:pt x="0" y="2032"/>
                </a:lnTo>
                <a:lnTo>
                  <a:pt x="0" y="4064"/>
                </a:lnTo>
                <a:lnTo>
                  <a:pt x="1905" y="6096"/>
                </a:lnTo>
                <a:lnTo>
                  <a:pt x="3810" y="6096"/>
                </a:lnTo>
                <a:lnTo>
                  <a:pt x="5715" y="4064"/>
                </a:lnTo>
                <a:lnTo>
                  <a:pt x="7620" y="4064"/>
                </a:lnTo>
                <a:lnTo>
                  <a:pt x="7620" y="2032"/>
                </a:lnTo>
                <a:lnTo>
                  <a:pt x="5715" y="2032"/>
                </a:lnTo>
                <a:lnTo>
                  <a:pt x="3810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08" name="object 407"/>
          <p:cNvSpPr/>
          <p:nvPr/>
        </p:nvSpPr>
        <p:spPr>
          <a:xfrm>
            <a:off x="6290055" y="3359404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80">
                <a:moveTo>
                  <a:pt x="3048" y="0"/>
                </a:moveTo>
                <a:lnTo>
                  <a:pt x="0" y="0"/>
                </a:lnTo>
                <a:lnTo>
                  <a:pt x="0" y="2286"/>
                </a:lnTo>
                <a:lnTo>
                  <a:pt x="1524" y="4572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09" name="object 408"/>
          <p:cNvSpPr/>
          <p:nvPr/>
        </p:nvSpPr>
        <p:spPr>
          <a:xfrm>
            <a:off x="6163055" y="3230879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80">
                <a:moveTo>
                  <a:pt x="5715" y="0"/>
                </a:moveTo>
                <a:lnTo>
                  <a:pt x="0" y="0"/>
                </a:lnTo>
                <a:lnTo>
                  <a:pt x="0" y="4572"/>
                </a:lnTo>
                <a:lnTo>
                  <a:pt x="7620" y="4572"/>
                </a:lnTo>
                <a:lnTo>
                  <a:pt x="7620" y="2286"/>
                </a:lnTo>
                <a:lnTo>
                  <a:pt x="5715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10" name="object 409"/>
          <p:cNvSpPr/>
          <p:nvPr/>
        </p:nvSpPr>
        <p:spPr>
          <a:xfrm>
            <a:off x="6163055" y="3230879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80">
                <a:moveTo>
                  <a:pt x="3048" y="0"/>
                </a:moveTo>
                <a:lnTo>
                  <a:pt x="0" y="0"/>
                </a:lnTo>
                <a:lnTo>
                  <a:pt x="0" y="4572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11" name="object 410"/>
          <p:cNvSpPr/>
          <p:nvPr/>
        </p:nvSpPr>
        <p:spPr>
          <a:xfrm>
            <a:off x="6163055" y="3218688"/>
            <a:ext cx="6350" cy="17145"/>
          </a:xfrm>
          <a:custGeom>
            <a:avLst/>
            <a:gdLst/>
            <a:ahLst/>
            <a:cxnLst/>
            <a:rect l="l" t="t" r="r" b="b"/>
            <a:pathLst>
              <a:path w="6350" h="17144">
                <a:moveTo>
                  <a:pt x="6096" y="0"/>
                </a:moveTo>
                <a:lnTo>
                  <a:pt x="0" y="0"/>
                </a:lnTo>
                <a:lnTo>
                  <a:pt x="0" y="14604"/>
                </a:lnTo>
                <a:lnTo>
                  <a:pt x="2032" y="16763"/>
                </a:lnTo>
                <a:lnTo>
                  <a:pt x="6096" y="16763"/>
                </a:lnTo>
                <a:lnTo>
                  <a:pt x="6096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12" name="object 411"/>
          <p:cNvSpPr/>
          <p:nvPr/>
        </p:nvSpPr>
        <p:spPr>
          <a:xfrm>
            <a:off x="6163055" y="3218688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6096" y="0"/>
                </a:moveTo>
                <a:lnTo>
                  <a:pt x="0" y="0"/>
                </a:lnTo>
                <a:lnTo>
                  <a:pt x="0" y="1524"/>
                </a:lnTo>
                <a:lnTo>
                  <a:pt x="6096" y="1524"/>
                </a:lnTo>
                <a:lnTo>
                  <a:pt x="6096" y="0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13" name="object 412"/>
          <p:cNvSpPr/>
          <p:nvPr/>
        </p:nvSpPr>
        <p:spPr>
          <a:xfrm>
            <a:off x="6163055" y="3218688"/>
            <a:ext cx="3175" cy="17145"/>
          </a:xfrm>
          <a:custGeom>
            <a:avLst/>
            <a:gdLst/>
            <a:ahLst/>
            <a:cxnLst/>
            <a:rect l="l" t="t" r="r" b="b"/>
            <a:pathLst>
              <a:path w="3175" h="17144">
                <a:moveTo>
                  <a:pt x="3048" y="0"/>
                </a:moveTo>
                <a:lnTo>
                  <a:pt x="0" y="0"/>
                </a:lnTo>
                <a:lnTo>
                  <a:pt x="0" y="14604"/>
                </a:lnTo>
                <a:lnTo>
                  <a:pt x="1524" y="16763"/>
                </a:lnTo>
                <a:lnTo>
                  <a:pt x="3048" y="16763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14" name="object 413"/>
          <p:cNvSpPr/>
          <p:nvPr/>
        </p:nvSpPr>
        <p:spPr>
          <a:xfrm>
            <a:off x="6163055" y="3218688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3048" y="0"/>
                </a:moveTo>
                <a:lnTo>
                  <a:pt x="0" y="0"/>
                </a:lnTo>
                <a:lnTo>
                  <a:pt x="0" y="1524"/>
                </a:lnTo>
                <a:lnTo>
                  <a:pt x="3048" y="1524"/>
                </a:lnTo>
                <a:lnTo>
                  <a:pt x="3048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15" name="object 414"/>
          <p:cNvSpPr/>
          <p:nvPr/>
        </p:nvSpPr>
        <p:spPr>
          <a:xfrm>
            <a:off x="6163055" y="3215639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6096" y="0"/>
                </a:moveTo>
                <a:lnTo>
                  <a:pt x="2032" y="0"/>
                </a:lnTo>
                <a:lnTo>
                  <a:pt x="0" y="2286"/>
                </a:lnTo>
                <a:lnTo>
                  <a:pt x="2032" y="4572"/>
                </a:lnTo>
                <a:lnTo>
                  <a:pt x="6096" y="4572"/>
                </a:lnTo>
                <a:lnTo>
                  <a:pt x="6096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16" name="object 415"/>
          <p:cNvSpPr/>
          <p:nvPr/>
        </p:nvSpPr>
        <p:spPr>
          <a:xfrm>
            <a:off x="6163055" y="3215639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80">
                <a:moveTo>
                  <a:pt x="3048" y="0"/>
                </a:moveTo>
                <a:lnTo>
                  <a:pt x="1524" y="0"/>
                </a:lnTo>
                <a:lnTo>
                  <a:pt x="0" y="2286"/>
                </a:lnTo>
                <a:lnTo>
                  <a:pt x="1524" y="4572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17" name="object 416"/>
          <p:cNvSpPr/>
          <p:nvPr/>
        </p:nvSpPr>
        <p:spPr>
          <a:xfrm>
            <a:off x="6163055" y="3215639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80">
                <a:moveTo>
                  <a:pt x="5715" y="2286"/>
                </a:moveTo>
                <a:lnTo>
                  <a:pt x="1905" y="2286"/>
                </a:lnTo>
                <a:lnTo>
                  <a:pt x="1905" y="4572"/>
                </a:lnTo>
                <a:lnTo>
                  <a:pt x="5715" y="4572"/>
                </a:lnTo>
                <a:lnTo>
                  <a:pt x="5715" y="2286"/>
                </a:lnTo>
                <a:close/>
              </a:path>
              <a:path w="7620" h="5080">
                <a:moveTo>
                  <a:pt x="7620" y="0"/>
                </a:moveTo>
                <a:lnTo>
                  <a:pt x="1905" y="0"/>
                </a:lnTo>
                <a:lnTo>
                  <a:pt x="0" y="2286"/>
                </a:lnTo>
                <a:lnTo>
                  <a:pt x="7620" y="2286"/>
                </a:lnTo>
                <a:lnTo>
                  <a:pt x="7620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18" name="object 417"/>
          <p:cNvSpPr/>
          <p:nvPr/>
        </p:nvSpPr>
        <p:spPr>
          <a:xfrm>
            <a:off x="6290055" y="3342639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80">
                <a:moveTo>
                  <a:pt x="3048" y="0"/>
                </a:moveTo>
                <a:lnTo>
                  <a:pt x="1524" y="0"/>
                </a:lnTo>
                <a:lnTo>
                  <a:pt x="0" y="2286"/>
                </a:lnTo>
                <a:lnTo>
                  <a:pt x="1524" y="2286"/>
                </a:lnTo>
                <a:lnTo>
                  <a:pt x="1524" y="4572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19" name="object 418"/>
          <p:cNvSpPr/>
          <p:nvPr/>
        </p:nvSpPr>
        <p:spPr>
          <a:xfrm>
            <a:off x="6163055" y="3214116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6096" y="0"/>
                </a:moveTo>
                <a:lnTo>
                  <a:pt x="0" y="0"/>
                </a:lnTo>
                <a:lnTo>
                  <a:pt x="0" y="4572"/>
                </a:lnTo>
                <a:lnTo>
                  <a:pt x="6096" y="4572"/>
                </a:lnTo>
                <a:lnTo>
                  <a:pt x="6096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20" name="object 419"/>
          <p:cNvSpPr/>
          <p:nvPr/>
        </p:nvSpPr>
        <p:spPr>
          <a:xfrm>
            <a:off x="6163055" y="321259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6" y="0"/>
                </a:moveTo>
                <a:lnTo>
                  <a:pt x="2032" y="0"/>
                </a:lnTo>
                <a:lnTo>
                  <a:pt x="0" y="1524"/>
                </a:lnTo>
                <a:lnTo>
                  <a:pt x="2032" y="3048"/>
                </a:lnTo>
                <a:lnTo>
                  <a:pt x="6096" y="3048"/>
                </a:lnTo>
                <a:lnTo>
                  <a:pt x="6096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21" name="object 420"/>
          <p:cNvSpPr/>
          <p:nvPr/>
        </p:nvSpPr>
        <p:spPr>
          <a:xfrm>
            <a:off x="6163055" y="3214116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5">
                <a:moveTo>
                  <a:pt x="0" y="1524"/>
                </a:moveTo>
                <a:lnTo>
                  <a:pt x="6096" y="1524"/>
                </a:lnTo>
                <a:lnTo>
                  <a:pt x="6096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22" name="object 421"/>
          <p:cNvSpPr/>
          <p:nvPr/>
        </p:nvSpPr>
        <p:spPr>
          <a:xfrm>
            <a:off x="6290055" y="333959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6" y="0"/>
                </a:moveTo>
                <a:lnTo>
                  <a:pt x="2032" y="0"/>
                </a:lnTo>
                <a:lnTo>
                  <a:pt x="0" y="1524"/>
                </a:lnTo>
                <a:lnTo>
                  <a:pt x="2032" y="3048"/>
                </a:lnTo>
                <a:lnTo>
                  <a:pt x="6096" y="3048"/>
                </a:lnTo>
                <a:lnTo>
                  <a:pt x="6096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23" name="object 422"/>
          <p:cNvSpPr/>
          <p:nvPr/>
        </p:nvSpPr>
        <p:spPr>
          <a:xfrm>
            <a:off x="6163055" y="3214116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80">
                <a:moveTo>
                  <a:pt x="3048" y="0"/>
                </a:moveTo>
                <a:lnTo>
                  <a:pt x="0" y="0"/>
                </a:lnTo>
                <a:lnTo>
                  <a:pt x="0" y="4572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24" name="object 423"/>
          <p:cNvSpPr/>
          <p:nvPr/>
        </p:nvSpPr>
        <p:spPr>
          <a:xfrm>
            <a:off x="6417055" y="346659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6" y="0"/>
                </a:moveTo>
                <a:lnTo>
                  <a:pt x="2032" y="0"/>
                </a:lnTo>
                <a:lnTo>
                  <a:pt x="0" y="1524"/>
                </a:lnTo>
                <a:lnTo>
                  <a:pt x="2032" y="3048"/>
                </a:lnTo>
                <a:lnTo>
                  <a:pt x="6096" y="3048"/>
                </a:lnTo>
                <a:lnTo>
                  <a:pt x="6096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25" name="object 424"/>
          <p:cNvSpPr/>
          <p:nvPr/>
        </p:nvSpPr>
        <p:spPr>
          <a:xfrm>
            <a:off x="6164579" y="3215639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1524" y="0"/>
                </a:moveTo>
                <a:lnTo>
                  <a:pt x="0" y="0"/>
                </a:lnTo>
                <a:lnTo>
                  <a:pt x="0" y="3048"/>
                </a:lnTo>
                <a:lnTo>
                  <a:pt x="1524" y="3048"/>
                </a:lnTo>
                <a:lnTo>
                  <a:pt x="1524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26" name="object 425"/>
          <p:cNvSpPr/>
          <p:nvPr/>
        </p:nvSpPr>
        <p:spPr>
          <a:xfrm>
            <a:off x="6291579" y="3342639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3048"/>
                </a:moveTo>
                <a:lnTo>
                  <a:pt x="1524" y="3048"/>
                </a:lnTo>
                <a:lnTo>
                  <a:pt x="1524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27" name="object 426"/>
          <p:cNvSpPr/>
          <p:nvPr/>
        </p:nvSpPr>
        <p:spPr>
          <a:xfrm>
            <a:off x="6169152" y="3215639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3048"/>
                </a:moveTo>
                <a:lnTo>
                  <a:pt x="1524" y="3048"/>
                </a:lnTo>
                <a:lnTo>
                  <a:pt x="1524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28" name="object 427"/>
          <p:cNvSpPr/>
          <p:nvPr/>
        </p:nvSpPr>
        <p:spPr>
          <a:xfrm>
            <a:off x="6163055" y="32080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7620" y="1904"/>
                </a:moveTo>
                <a:lnTo>
                  <a:pt x="0" y="1904"/>
                </a:lnTo>
                <a:lnTo>
                  <a:pt x="0" y="5714"/>
                </a:lnTo>
                <a:lnTo>
                  <a:pt x="1905" y="7619"/>
                </a:lnTo>
                <a:lnTo>
                  <a:pt x="5715" y="7619"/>
                </a:lnTo>
                <a:lnTo>
                  <a:pt x="7620" y="5714"/>
                </a:lnTo>
                <a:lnTo>
                  <a:pt x="7620" y="1904"/>
                </a:lnTo>
                <a:close/>
              </a:path>
              <a:path w="7620" h="7619">
                <a:moveTo>
                  <a:pt x="3810" y="0"/>
                </a:moveTo>
                <a:lnTo>
                  <a:pt x="1905" y="1904"/>
                </a:lnTo>
                <a:lnTo>
                  <a:pt x="3810" y="1904"/>
                </a:lnTo>
                <a:lnTo>
                  <a:pt x="3810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29" name="object 428"/>
          <p:cNvSpPr/>
          <p:nvPr/>
        </p:nvSpPr>
        <p:spPr>
          <a:xfrm>
            <a:off x="6418579" y="3469639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1524" y="3048"/>
                </a:moveTo>
                <a:lnTo>
                  <a:pt x="1524" y="0"/>
                </a:lnTo>
                <a:lnTo>
                  <a:pt x="0" y="0"/>
                </a:lnTo>
                <a:lnTo>
                  <a:pt x="0" y="3048"/>
                </a:lnTo>
                <a:lnTo>
                  <a:pt x="1524" y="3048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30" name="object 429"/>
          <p:cNvSpPr/>
          <p:nvPr/>
        </p:nvSpPr>
        <p:spPr>
          <a:xfrm>
            <a:off x="6163055" y="3214116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3048" y="0"/>
                </a:moveTo>
                <a:lnTo>
                  <a:pt x="0" y="0"/>
                </a:lnTo>
                <a:lnTo>
                  <a:pt x="0" y="1524"/>
                </a:lnTo>
                <a:lnTo>
                  <a:pt x="3048" y="1524"/>
                </a:lnTo>
                <a:lnTo>
                  <a:pt x="3048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31" name="object 430"/>
          <p:cNvSpPr/>
          <p:nvPr/>
        </p:nvSpPr>
        <p:spPr>
          <a:xfrm>
            <a:off x="6163055" y="32125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8" y="0"/>
                </a:moveTo>
                <a:lnTo>
                  <a:pt x="1524" y="0"/>
                </a:lnTo>
                <a:lnTo>
                  <a:pt x="0" y="1524"/>
                </a:lnTo>
                <a:lnTo>
                  <a:pt x="1524" y="3048"/>
                </a:lnTo>
                <a:lnTo>
                  <a:pt x="3048" y="3048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32" name="object 431"/>
          <p:cNvSpPr/>
          <p:nvPr/>
        </p:nvSpPr>
        <p:spPr>
          <a:xfrm>
            <a:off x="6290055" y="33395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8" y="0"/>
                </a:moveTo>
                <a:lnTo>
                  <a:pt x="1524" y="0"/>
                </a:lnTo>
                <a:lnTo>
                  <a:pt x="0" y="1524"/>
                </a:lnTo>
                <a:lnTo>
                  <a:pt x="1524" y="3048"/>
                </a:lnTo>
                <a:lnTo>
                  <a:pt x="3048" y="3048"/>
                </a:lnTo>
                <a:lnTo>
                  <a:pt x="3048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33" name="object 432"/>
          <p:cNvSpPr/>
          <p:nvPr/>
        </p:nvSpPr>
        <p:spPr>
          <a:xfrm>
            <a:off x="6163055" y="3208020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19">
                <a:moveTo>
                  <a:pt x="4064" y="0"/>
                </a:moveTo>
                <a:lnTo>
                  <a:pt x="2032" y="1904"/>
                </a:lnTo>
                <a:lnTo>
                  <a:pt x="0" y="1904"/>
                </a:lnTo>
                <a:lnTo>
                  <a:pt x="0" y="5714"/>
                </a:lnTo>
                <a:lnTo>
                  <a:pt x="2032" y="7619"/>
                </a:lnTo>
                <a:lnTo>
                  <a:pt x="4064" y="7619"/>
                </a:lnTo>
                <a:lnTo>
                  <a:pt x="4064" y="5714"/>
                </a:lnTo>
                <a:lnTo>
                  <a:pt x="6096" y="3809"/>
                </a:lnTo>
                <a:lnTo>
                  <a:pt x="4064" y="3809"/>
                </a:lnTo>
                <a:lnTo>
                  <a:pt x="4064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34" name="object 433"/>
          <p:cNvSpPr/>
          <p:nvPr/>
        </p:nvSpPr>
        <p:spPr>
          <a:xfrm>
            <a:off x="6283452" y="3252215"/>
            <a:ext cx="10795" cy="22860"/>
          </a:xfrm>
          <a:custGeom>
            <a:avLst/>
            <a:gdLst/>
            <a:ahLst/>
            <a:cxnLst/>
            <a:rect l="l" t="t" r="r" b="b"/>
            <a:pathLst>
              <a:path w="10795" h="22860">
                <a:moveTo>
                  <a:pt x="8509" y="20828"/>
                </a:moveTo>
                <a:lnTo>
                  <a:pt x="2159" y="20828"/>
                </a:lnTo>
                <a:lnTo>
                  <a:pt x="2159" y="22860"/>
                </a:lnTo>
                <a:lnTo>
                  <a:pt x="8509" y="22860"/>
                </a:lnTo>
                <a:lnTo>
                  <a:pt x="8509" y="20828"/>
                </a:lnTo>
                <a:close/>
              </a:path>
              <a:path w="10795" h="22860">
                <a:moveTo>
                  <a:pt x="10668" y="0"/>
                </a:moveTo>
                <a:lnTo>
                  <a:pt x="0" y="0"/>
                </a:lnTo>
                <a:lnTo>
                  <a:pt x="0" y="20828"/>
                </a:lnTo>
                <a:lnTo>
                  <a:pt x="10668" y="20828"/>
                </a:lnTo>
                <a:lnTo>
                  <a:pt x="10668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35" name="object 434"/>
          <p:cNvSpPr/>
          <p:nvPr/>
        </p:nvSpPr>
        <p:spPr>
          <a:xfrm>
            <a:off x="6283452" y="3252215"/>
            <a:ext cx="10795" cy="3175"/>
          </a:xfrm>
          <a:custGeom>
            <a:avLst/>
            <a:gdLst/>
            <a:ahLst/>
            <a:cxnLst/>
            <a:rect l="l" t="t" r="r" b="b"/>
            <a:pathLst>
              <a:path w="10795" h="3175">
                <a:moveTo>
                  <a:pt x="10668" y="0"/>
                </a:moveTo>
                <a:lnTo>
                  <a:pt x="0" y="0"/>
                </a:lnTo>
                <a:lnTo>
                  <a:pt x="0" y="1524"/>
                </a:lnTo>
                <a:lnTo>
                  <a:pt x="2159" y="3048"/>
                </a:lnTo>
                <a:lnTo>
                  <a:pt x="8509" y="3048"/>
                </a:lnTo>
                <a:lnTo>
                  <a:pt x="10668" y="1524"/>
                </a:lnTo>
                <a:lnTo>
                  <a:pt x="10668" y="0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36" name="object 435"/>
          <p:cNvSpPr/>
          <p:nvPr/>
        </p:nvSpPr>
        <p:spPr>
          <a:xfrm>
            <a:off x="6283452" y="3252215"/>
            <a:ext cx="5080" cy="22860"/>
          </a:xfrm>
          <a:custGeom>
            <a:avLst/>
            <a:gdLst/>
            <a:ahLst/>
            <a:cxnLst/>
            <a:rect l="l" t="t" r="r" b="b"/>
            <a:pathLst>
              <a:path w="5079" h="22860">
                <a:moveTo>
                  <a:pt x="4572" y="0"/>
                </a:moveTo>
                <a:lnTo>
                  <a:pt x="0" y="0"/>
                </a:lnTo>
                <a:lnTo>
                  <a:pt x="0" y="20828"/>
                </a:lnTo>
                <a:lnTo>
                  <a:pt x="2286" y="20828"/>
                </a:lnTo>
                <a:lnTo>
                  <a:pt x="2286" y="22860"/>
                </a:lnTo>
                <a:lnTo>
                  <a:pt x="4572" y="22860"/>
                </a:lnTo>
                <a:lnTo>
                  <a:pt x="4572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37" name="object 436"/>
          <p:cNvSpPr/>
          <p:nvPr/>
        </p:nvSpPr>
        <p:spPr>
          <a:xfrm>
            <a:off x="6283452" y="3252215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4572" y="0"/>
                </a:moveTo>
                <a:lnTo>
                  <a:pt x="0" y="0"/>
                </a:lnTo>
                <a:lnTo>
                  <a:pt x="0" y="1524"/>
                </a:lnTo>
                <a:lnTo>
                  <a:pt x="2286" y="3048"/>
                </a:lnTo>
                <a:lnTo>
                  <a:pt x="4572" y="3048"/>
                </a:lnTo>
                <a:lnTo>
                  <a:pt x="4572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38" name="object 437"/>
          <p:cNvSpPr/>
          <p:nvPr/>
        </p:nvSpPr>
        <p:spPr>
          <a:xfrm>
            <a:off x="6283452" y="3249167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10668" y="2032"/>
                </a:moveTo>
                <a:lnTo>
                  <a:pt x="0" y="2032"/>
                </a:lnTo>
                <a:lnTo>
                  <a:pt x="0" y="4064"/>
                </a:lnTo>
                <a:lnTo>
                  <a:pt x="2159" y="6096"/>
                </a:lnTo>
                <a:lnTo>
                  <a:pt x="8509" y="6096"/>
                </a:lnTo>
                <a:lnTo>
                  <a:pt x="10668" y="4064"/>
                </a:lnTo>
                <a:lnTo>
                  <a:pt x="10668" y="2032"/>
                </a:lnTo>
                <a:close/>
              </a:path>
              <a:path w="10795" h="6350">
                <a:moveTo>
                  <a:pt x="6350" y="0"/>
                </a:moveTo>
                <a:lnTo>
                  <a:pt x="4318" y="0"/>
                </a:lnTo>
                <a:lnTo>
                  <a:pt x="2159" y="2032"/>
                </a:lnTo>
                <a:lnTo>
                  <a:pt x="8509" y="2032"/>
                </a:lnTo>
                <a:lnTo>
                  <a:pt x="6350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39" name="object 438"/>
          <p:cNvSpPr/>
          <p:nvPr/>
        </p:nvSpPr>
        <p:spPr>
          <a:xfrm>
            <a:off x="6283452" y="3249167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4572" y="0"/>
                </a:moveTo>
                <a:lnTo>
                  <a:pt x="2286" y="2032"/>
                </a:lnTo>
                <a:lnTo>
                  <a:pt x="0" y="2032"/>
                </a:lnTo>
                <a:lnTo>
                  <a:pt x="0" y="4064"/>
                </a:lnTo>
                <a:lnTo>
                  <a:pt x="2286" y="6096"/>
                </a:lnTo>
                <a:lnTo>
                  <a:pt x="4572" y="6096"/>
                </a:lnTo>
                <a:lnTo>
                  <a:pt x="4572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40" name="object 439"/>
          <p:cNvSpPr/>
          <p:nvPr/>
        </p:nvSpPr>
        <p:spPr>
          <a:xfrm>
            <a:off x="6283452" y="3249167"/>
            <a:ext cx="10795" cy="5080"/>
          </a:xfrm>
          <a:custGeom>
            <a:avLst/>
            <a:gdLst/>
            <a:ahLst/>
            <a:cxnLst/>
            <a:rect l="l" t="t" r="r" b="b"/>
            <a:pathLst>
              <a:path w="10795" h="5079">
                <a:moveTo>
                  <a:pt x="8509" y="0"/>
                </a:moveTo>
                <a:lnTo>
                  <a:pt x="0" y="0"/>
                </a:lnTo>
                <a:lnTo>
                  <a:pt x="0" y="4572"/>
                </a:lnTo>
                <a:lnTo>
                  <a:pt x="10668" y="4572"/>
                </a:lnTo>
                <a:lnTo>
                  <a:pt x="10668" y="2286"/>
                </a:lnTo>
                <a:lnTo>
                  <a:pt x="8509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41" name="object 440"/>
          <p:cNvSpPr/>
          <p:nvPr/>
        </p:nvSpPr>
        <p:spPr>
          <a:xfrm>
            <a:off x="6283452" y="324916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572" y="0"/>
                </a:moveTo>
                <a:lnTo>
                  <a:pt x="0" y="0"/>
                </a:lnTo>
                <a:lnTo>
                  <a:pt x="0" y="4572"/>
                </a:lnTo>
                <a:lnTo>
                  <a:pt x="4572" y="4572"/>
                </a:lnTo>
                <a:lnTo>
                  <a:pt x="4572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42" name="object 441"/>
          <p:cNvSpPr/>
          <p:nvPr/>
        </p:nvSpPr>
        <p:spPr>
          <a:xfrm>
            <a:off x="6284976" y="3232404"/>
            <a:ext cx="7620" cy="21590"/>
          </a:xfrm>
          <a:custGeom>
            <a:avLst/>
            <a:gdLst/>
            <a:ahLst/>
            <a:cxnLst/>
            <a:rect l="l" t="t" r="r" b="b"/>
            <a:pathLst>
              <a:path w="7620" h="21589">
                <a:moveTo>
                  <a:pt x="7620" y="0"/>
                </a:moveTo>
                <a:lnTo>
                  <a:pt x="0" y="0"/>
                </a:lnTo>
                <a:lnTo>
                  <a:pt x="0" y="21336"/>
                </a:lnTo>
                <a:lnTo>
                  <a:pt x="7620" y="21336"/>
                </a:lnTo>
                <a:lnTo>
                  <a:pt x="7620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43" name="object 442"/>
          <p:cNvSpPr/>
          <p:nvPr/>
        </p:nvSpPr>
        <p:spPr>
          <a:xfrm>
            <a:off x="6284976" y="3232404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80">
                <a:moveTo>
                  <a:pt x="7620" y="0"/>
                </a:moveTo>
                <a:lnTo>
                  <a:pt x="0" y="0"/>
                </a:lnTo>
                <a:lnTo>
                  <a:pt x="0" y="4572"/>
                </a:lnTo>
                <a:lnTo>
                  <a:pt x="7620" y="4572"/>
                </a:lnTo>
                <a:lnTo>
                  <a:pt x="7620" y="0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44" name="object 443"/>
          <p:cNvSpPr/>
          <p:nvPr/>
        </p:nvSpPr>
        <p:spPr>
          <a:xfrm>
            <a:off x="6284976" y="3232404"/>
            <a:ext cx="3175" cy="21590"/>
          </a:xfrm>
          <a:custGeom>
            <a:avLst/>
            <a:gdLst/>
            <a:ahLst/>
            <a:cxnLst/>
            <a:rect l="l" t="t" r="r" b="b"/>
            <a:pathLst>
              <a:path w="3175" h="21589">
                <a:moveTo>
                  <a:pt x="3048" y="0"/>
                </a:moveTo>
                <a:lnTo>
                  <a:pt x="0" y="0"/>
                </a:lnTo>
                <a:lnTo>
                  <a:pt x="0" y="21336"/>
                </a:lnTo>
                <a:lnTo>
                  <a:pt x="3048" y="21336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45" name="object 444"/>
          <p:cNvSpPr/>
          <p:nvPr/>
        </p:nvSpPr>
        <p:spPr>
          <a:xfrm>
            <a:off x="6284976" y="3232404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80">
                <a:moveTo>
                  <a:pt x="3048" y="0"/>
                </a:moveTo>
                <a:lnTo>
                  <a:pt x="0" y="0"/>
                </a:lnTo>
                <a:lnTo>
                  <a:pt x="0" y="4572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46" name="object 445"/>
          <p:cNvSpPr/>
          <p:nvPr/>
        </p:nvSpPr>
        <p:spPr>
          <a:xfrm>
            <a:off x="6284976" y="3230879"/>
            <a:ext cx="7620" cy="635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5079" y="0"/>
                </a:moveTo>
                <a:lnTo>
                  <a:pt x="2539" y="0"/>
                </a:lnTo>
                <a:lnTo>
                  <a:pt x="0" y="2032"/>
                </a:lnTo>
                <a:lnTo>
                  <a:pt x="0" y="4064"/>
                </a:lnTo>
                <a:lnTo>
                  <a:pt x="2539" y="6096"/>
                </a:lnTo>
                <a:lnTo>
                  <a:pt x="5079" y="6096"/>
                </a:lnTo>
                <a:lnTo>
                  <a:pt x="7620" y="4064"/>
                </a:lnTo>
                <a:lnTo>
                  <a:pt x="7620" y="2032"/>
                </a:lnTo>
                <a:lnTo>
                  <a:pt x="5079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47" name="object 446"/>
          <p:cNvSpPr/>
          <p:nvPr/>
        </p:nvSpPr>
        <p:spPr>
          <a:xfrm>
            <a:off x="6411976" y="3359404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80">
                <a:moveTo>
                  <a:pt x="3048" y="0"/>
                </a:moveTo>
                <a:lnTo>
                  <a:pt x="0" y="0"/>
                </a:lnTo>
                <a:lnTo>
                  <a:pt x="0" y="4572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48" name="object 447"/>
          <p:cNvSpPr/>
          <p:nvPr/>
        </p:nvSpPr>
        <p:spPr>
          <a:xfrm>
            <a:off x="6284976" y="3230879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80">
                <a:moveTo>
                  <a:pt x="6858" y="0"/>
                </a:moveTo>
                <a:lnTo>
                  <a:pt x="0" y="0"/>
                </a:lnTo>
                <a:lnTo>
                  <a:pt x="0" y="4572"/>
                </a:lnTo>
                <a:lnTo>
                  <a:pt x="9144" y="4572"/>
                </a:lnTo>
                <a:lnTo>
                  <a:pt x="9144" y="2286"/>
                </a:lnTo>
                <a:lnTo>
                  <a:pt x="685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49" name="object 448"/>
          <p:cNvSpPr/>
          <p:nvPr/>
        </p:nvSpPr>
        <p:spPr>
          <a:xfrm>
            <a:off x="6284976" y="3230879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80">
                <a:moveTo>
                  <a:pt x="3048" y="0"/>
                </a:moveTo>
                <a:lnTo>
                  <a:pt x="0" y="0"/>
                </a:lnTo>
                <a:lnTo>
                  <a:pt x="0" y="4572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50" name="object 449"/>
          <p:cNvSpPr/>
          <p:nvPr/>
        </p:nvSpPr>
        <p:spPr>
          <a:xfrm>
            <a:off x="6284976" y="3218688"/>
            <a:ext cx="7620" cy="17145"/>
          </a:xfrm>
          <a:custGeom>
            <a:avLst/>
            <a:gdLst/>
            <a:ahLst/>
            <a:cxnLst/>
            <a:rect l="l" t="t" r="r" b="b"/>
            <a:pathLst>
              <a:path w="7620" h="17144">
                <a:moveTo>
                  <a:pt x="7620" y="0"/>
                </a:moveTo>
                <a:lnTo>
                  <a:pt x="0" y="0"/>
                </a:lnTo>
                <a:lnTo>
                  <a:pt x="0" y="16763"/>
                </a:lnTo>
                <a:lnTo>
                  <a:pt x="7620" y="16763"/>
                </a:lnTo>
                <a:lnTo>
                  <a:pt x="7620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51" name="object 450"/>
          <p:cNvSpPr/>
          <p:nvPr/>
        </p:nvSpPr>
        <p:spPr>
          <a:xfrm>
            <a:off x="6284976" y="3218688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5">
                <a:moveTo>
                  <a:pt x="7620" y="0"/>
                </a:moveTo>
                <a:lnTo>
                  <a:pt x="0" y="0"/>
                </a:lnTo>
                <a:lnTo>
                  <a:pt x="0" y="1524"/>
                </a:lnTo>
                <a:lnTo>
                  <a:pt x="7620" y="1524"/>
                </a:lnTo>
                <a:lnTo>
                  <a:pt x="7620" y="0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52" name="object 451"/>
          <p:cNvSpPr/>
          <p:nvPr/>
        </p:nvSpPr>
        <p:spPr>
          <a:xfrm>
            <a:off x="6284976" y="3218688"/>
            <a:ext cx="3175" cy="17145"/>
          </a:xfrm>
          <a:custGeom>
            <a:avLst/>
            <a:gdLst/>
            <a:ahLst/>
            <a:cxnLst/>
            <a:rect l="l" t="t" r="r" b="b"/>
            <a:pathLst>
              <a:path w="3175" h="17144">
                <a:moveTo>
                  <a:pt x="3048" y="0"/>
                </a:moveTo>
                <a:lnTo>
                  <a:pt x="0" y="0"/>
                </a:lnTo>
                <a:lnTo>
                  <a:pt x="0" y="16763"/>
                </a:lnTo>
                <a:lnTo>
                  <a:pt x="3048" y="16763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53" name="object 452"/>
          <p:cNvSpPr/>
          <p:nvPr/>
        </p:nvSpPr>
        <p:spPr>
          <a:xfrm>
            <a:off x="6284976" y="3218688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3048" y="0"/>
                </a:moveTo>
                <a:lnTo>
                  <a:pt x="0" y="0"/>
                </a:lnTo>
                <a:lnTo>
                  <a:pt x="0" y="1524"/>
                </a:lnTo>
                <a:lnTo>
                  <a:pt x="3048" y="1524"/>
                </a:lnTo>
                <a:lnTo>
                  <a:pt x="3048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54" name="object 453"/>
          <p:cNvSpPr/>
          <p:nvPr/>
        </p:nvSpPr>
        <p:spPr>
          <a:xfrm>
            <a:off x="6284976" y="3215639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80">
                <a:moveTo>
                  <a:pt x="7620" y="0"/>
                </a:moveTo>
                <a:lnTo>
                  <a:pt x="0" y="0"/>
                </a:lnTo>
                <a:lnTo>
                  <a:pt x="0" y="4572"/>
                </a:lnTo>
                <a:lnTo>
                  <a:pt x="7620" y="4572"/>
                </a:lnTo>
                <a:lnTo>
                  <a:pt x="7620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55" name="object 454"/>
          <p:cNvSpPr/>
          <p:nvPr/>
        </p:nvSpPr>
        <p:spPr>
          <a:xfrm>
            <a:off x="6284976" y="3215639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80">
                <a:moveTo>
                  <a:pt x="3048" y="0"/>
                </a:moveTo>
                <a:lnTo>
                  <a:pt x="0" y="0"/>
                </a:lnTo>
                <a:lnTo>
                  <a:pt x="0" y="4572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56" name="object 455"/>
          <p:cNvSpPr/>
          <p:nvPr/>
        </p:nvSpPr>
        <p:spPr>
          <a:xfrm>
            <a:off x="6411976" y="3342639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80">
                <a:moveTo>
                  <a:pt x="7620" y="0"/>
                </a:moveTo>
                <a:lnTo>
                  <a:pt x="0" y="0"/>
                </a:lnTo>
                <a:lnTo>
                  <a:pt x="0" y="2286"/>
                </a:lnTo>
                <a:lnTo>
                  <a:pt x="2539" y="4572"/>
                </a:lnTo>
                <a:lnTo>
                  <a:pt x="5079" y="4572"/>
                </a:lnTo>
                <a:lnTo>
                  <a:pt x="7620" y="2286"/>
                </a:lnTo>
                <a:lnTo>
                  <a:pt x="7620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57" name="object 456"/>
          <p:cNvSpPr/>
          <p:nvPr/>
        </p:nvSpPr>
        <p:spPr>
          <a:xfrm>
            <a:off x="6411976" y="3342639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80">
                <a:moveTo>
                  <a:pt x="3048" y="0"/>
                </a:moveTo>
                <a:lnTo>
                  <a:pt x="0" y="0"/>
                </a:lnTo>
                <a:lnTo>
                  <a:pt x="0" y="2286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58" name="object 457"/>
          <p:cNvSpPr/>
          <p:nvPr/>
        </p:nvSpPr>
        <p:spPr>
          <a:xfrm>
            <a:off x="6284976" y="3214116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80">
                <a:moveTo>
                  <a:pt x="7620" y="0"/>
                </a:moveTo>
                <a:lnTo>
                  <a:pt x="0" y="0"/>
                </a:lnTo>
                <a:lnTo>
                  <a:pt x="0" y="4572"/>
                </a:lnTo>
                <a:lnTo>
                  <a:pt x="7620" y="4572"/>
                </a:lnTo>
                <a:lnTo>
                  <a:pt x="7620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59" name="object 458"/>
          <p:cNvSpPr/>
          <p:nvPr/>
        </p:nvSpPr>
        <p:spPr>
          <a:xfrm>
            <a:off x="6284976" y="3212592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5079" y="0"/>
                </a:moveTo>
                <a:lnTo>
                  <a:pt x="2539" y="0"/>
                </a:lnTo>
                <a:lnTo>
                  <a:pt x="0" y="1524"/>
                </a:lnTo>
                <a:lnTo>
                  <a:pt x="2539" y="3048"/>
                </a:lnTo>
                <a:lnTo>
                  <a:pt x="5079" y="3048"/>
                </a:lnTo>
                <a:lnTo>
                  <a:pt x="7620" y="1524"/>
                </a:lnTo>
                <a:lnTo>
                  <a:pt x="5079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60" name="object 459"/>
          <p:cNvSpPr/>
          <p:nvPr/>
        </p:nvSpPr>
        <p:spPr>
          <a:xfrm>
            <a:off x="6284976" y="3214116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5">
                <a:moveTo>
                  <a:pt x="0" y="1524"/>
                </a:moveTo>
                <a:lnTo>
                  <a:pt x="7620" y="1524"/>
                </a:lnTo>
                <a:lnTo>
                  <a:pt x="7620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61" name="object 460"/>
          <p:cNvSpPr/>
          <p:nvPr/>
        </p:nvSpPr>
        <p:spPr>
          <a:xfrm>
            <a:off x="6411976" y="3339592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7620" y="0"/>
                </a:moveTo>
                <a:lnTo>
                  <a:pt x="0" y="0"/>
                </a:lnTo>
                <a:lnTo>
                  <a:pt x="0" y="3048"/>
                </a:lnTo>
                <a:lnTo>
                  <a:pt x="7620" y="3048"/>
                </a:lnTo>
                <a:lnTo>
                  <a:pt x="7620" y="0"/>
                </a:lnTo>
                <a:close/>
              </a:path>
            </a:pathLst>
          </a:custGeom>
          <a:solidFill>
            <a:srgbClr val="8E806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62" name="object 461"/>
          <p:cNvSpPr/>
          <p:nvPr/>
        </p:nvSpPr>
        <p:spPr>
          <a:xfrm>
            <a:off x="6284976" y="3214116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80">
                <a:moveTo>
                  <a:pt x="3048" y="0"/>
                </a:moveTo>
                <a:lnTo>
                  <a:pt x="0" y="0"/>
                </a:lnTo>
                <a:lnTo>
                  <a:pt x="0" y="4572"/>
                </a:lnTo>
                <a:lnTo>
                  <a:pt x="3048" y="4572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63" name="object 462"/>
          <p:cNvSpPr/>
          <p:nvPr/>
        </p:nvSpPr>
        <p:spPr>
          <a:xfrm>
            <a:off x="6538976" y="3466592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0"/>
                </a:moveTo>
                <a:lnTo>
                  <a:pt x="0" y="3048"/>
                </a:lnTo>
                <a:lnTo>
                  <a:pt x="7620" y="3048"/>
                </a:lnTo>
                <a:lnTo>
                  <a:pt x="7620" y="0"/>
                </a:lnTo>
                <a:lnTo>
                  <a:pt x="0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64" name="object 463"/>
          <p:cNvSpPr/>
          <p:nvPr/>
        </p:nvSpPr>
        <p:spPr>
          <a:xfrm>
            <a:off x="6288023" y="3215639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0" y="3048"/>
                </a:lnTo>
                <a:lnTo>
                  <a:pt x="1524" y="3048"/>
                </a:lnTo>
                <a:lnTo>
                  <a:pt x="0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65" name="object 464"/>
          <p:cNvSpPr/>
          <p:nvPr/>
        </p:nvSpPr>
        <p:spPr>
          <a:xfrm>
            <a:off x="6284976" y="32156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0" y="3048"/>
                </a:ln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66" name="object 465"/>
          <p:cNvSpPr/>
          <p:nvPr/>
        </p:nvSpPr>
        <p:spPr>
          <a:xfrm>
            <a:off x="6415023" y="3342639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3048"/>
                </a:moveTo>
                <a:lnTo>
                  <a:pt x="1524" y="3048"/>
                </a:lnTo>
                <a:lnTo>
                  <a:pt x="1524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67" name="object 466"/>
          <p:cNvSpPr/>
          <p:nvPr/>
        </p:nvSpPr>
        <p:spPr>
          <a:xfrm>
            <a:off x="6289547" y="321563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8" y="0"/>
                </a:moveTo>
                <a:lnTo>
                  <a:pt x="3048" y="3048"/>
                </a:lnTo>
                <a:lnTo>
                  <a:pt x="0" y="3048"/>
                </a:lnTo>
                <a:lnTo>
                  <a:pt x="0" y="0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68" name="object 467"/>
          <p:cNvSpPr/>
          <p:nvPr/>
        </p:nvSpPr>
        <p:spPr>
          <a:xfrm>
            <a:off x="6289547" y="3215639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3048"/>
                </a:moveTo>
                <a:lnTo>
                  <a:pt x="1524" y="3048"/>
                </a:lnTo>
                <a:lnTo>
                  <a:pt x="1524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69" name="object 468"/>
          <p:cNvSpPr/>
          <p:nvPr/>
        </p:nvSpPr>
        <p:spPr>
          <a:xfrm>
            <a:off x="6284976" y="320802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7620" y="1904"/>
                </a:moveTo>
                <a:lnTo>
                  <a:pt x="0" y="1904"/>
                </a:lnTo>
                <a:lnTo>
                  <a:pt x="0" y="5714"/>
                </a:lnTo>
                <a:lnTo>
                  <a:pt x="2539" y="7619"/>
                </a:lnTo>
                <a:lnTo>
                  <a:pt x="5079" y="7619"/>
                </a:lnTo>
                <a:lnTo>
                  <a:pt x="7620" y="5714"/>
                </a:lnTo>
                <a:lnTo>
                  <a:pt x="7620" y="1904"/>
                </a:lnTo>
                <a:close/>
              </a:path>
              <a:path w="7620" h="7619">
                <a:moveTo>
                  <a:pt x="2539" y="0"/>
                </a:moveTo>
                <a:lnTo>
                  <a:pt x="2539" y="1904"/>
                </a:lnTo>
                <a:lnTo>
                  <a:pt x="5079" y="1904"/>
                </a:lnTo>
                <a:lnTo>
                  <a:pt x="2539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70" name="object 469"/>
          <p:cNvSpPr/>
          <p:nvPr/>
        </p:nvSpPr>
        <p:spPr>
          <a:xfrm>
            <a:off x="6288023" y="3206495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0" y="1524"/>
                </a:lnTo>
                <a:lnTo>
                  <a:pt x="1524" y="3048"/>
                </a:lnTo>
                <a:lnTo>
                  <a:pt x="0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71" name="object 470"/>
          <p:cNvSpPr/>
          <p:nvPr/>
        </p:nvSpPr>
        <p:spPr>
          <a:xfrm>
            <a:off x="6415023" y="3333495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0"/>
                </a:moveTo>
                <a:lnTo>
                  <a:pt x="1524" y="3048"/>
                </a:lnTo>
                <a:lnTo>
                  <a:pt x="1524" y="1524"/>
                </a:lnTo>
                <a:lnTo>
                  <a:pt x="0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72" name="object 471"/>
          <p:cNvSpPr/>
          <p:nvPr/>
        </p:nvSpPr>
        <p:spPr>
          <a:xfrm>
            <a:off x="6284976" y="3214116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5">
                <a:moveTo>
                  <a:pt x="3048" y="0"/>
                </a:moveTo>
                <a:lnTo>
                  <a:pt x="0" y="0"/>
                </a:lnTo>
                <a:lnTo>
                  <a:pt x="0" y="1524"/>
                </a:lnTo>
                <a:lnTo>
                  <a:pt x="3048" y="1524"/>
                </a:lnTo>
                <a:lnTo>
                  <a:pt x="3048" y="0"/>
                </a:lnTo>
                <a:close/>
              </a:path>
            </a:pathLst>
          </a:custGeom>
          <a:solidFill>
            <a:srgbClr val="B3A8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73" name="object 472"/>
          <p:cNvSpPr/>
          <p:nvPr/>
        </p:nvSpPr>
        <p:spPr>
          <a:xfrm>
            <a:off x="6284976" y="32125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8" y="0"/>
                </a:moveTo>
                <a:lnTo>
                  <a:pt x="0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74" name="object 473"/>
          <p:cNvSpPr/>
          <p:nvPr/>
        </p:nvSpPr>
        <p:spPr>
          <a:xfrm>
            <a:off x="6411976" y="333959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48" y="0"/>
                </a:moveTo>
                <a:lnTo>
                  <a:pt x="0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0"/>
                </a:lnTo>
                <a:close/>
              </a:path>
            </a:pathLst>
          </a:custGeom>
          <a:solidFill>
            <a:srgbClr val="F8F1E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75" name="object 474"/>
          <p:cNvSpPr/>
          <p:nvPr/>
        </p:nvSpPr>
        <p:spPr>
          <a:xfrm>
            <a:off x="6284976" y="3209925"/>
            <a:ext cx="5080" cy="5715"/>
          </a:xfrm>
          <a:custGeom>
            <a:avLst/>
            <a:gdLst/>
            <a:ahLst/>
            <a:cxnLst/>
            <a:rect l="l" t="t" r="r" b="b"/>
            <a:pathLst>
              <a:path w="5079" h="5714">
                <a:moveTo>
                  <a:pt x="4572" y="0"/>
                </a:moveTo>
                <a:lnTo>
                  <a:pt x="0" y="0"/>
                </a:lnTo>
                <a:lnTo>
                  <a:pt x="0" y="3810"/>
                </a:lnTo>
                <a:lnTo>
                  <a:pt x="2286" y="5714"/>
                </a:lnTo>
                <a:lnTo>
                  <a:pt x="4572" y="5714"/>
                </a:lnTo>
                <a:lnTo>
                  <a:pt x="4572" y="0"/>
                </a:lnTo>
                <a:close/>
              </a:path>
            </a:pathLst>
          </a:custGeom>
          <a:solidFill>
            <a:srgbClr val="E0D5C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76" name="object 475"/>
          <p:cNvSpPr/>
          <p:nvPr/>
        </p:nvSpPr>
        <p:spPr>
          <a:xfrm>
            <a:off x="6542023" y="3469639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1524" y="3048"/>
                </a:moveTo>
                <a:lnTo>
                  <a:pt x="1524" y="0"/>
                </a:lnTo>
                <a:lnTo>
                  <a:pt x="0" y="0"/>
                </a:lnTo>
                <a:lnTo>
                  <a:pt x="0" y="3048"/>
                </a:lnTo>
                <a:lnTo>
                  <a:pt x="1524" y="3048"/>
                </a:lnTo>
                <a:close/>
              </a:path>
            </a:pathLst>
          </a:custGeom>
          <a:solidFill>
            <a:srgbClr val="64564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77" name="object 476"/>
          <p:cNvSpPr/>
          <p:nvPr/>
        </p:nvSpPr>
        <p:spPr>
          <a:xfrm>
            <a:off x="6288023" y="32186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EDE1D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78" name="object 477"/>
          <p:cNvSpPr/>
          <p:nvPr/>
        </p:nvSpPr>
        <p:spPr>
          <a:xfrm>
            <a:off x="6503543" y="3482721"/>
            <a:ext cx="311784" cy="37452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79" name="object 478"/>
          <p:cNvSpPr/>
          <p:nvPr/>
        </p:nvSpPr>
        <p:spPr>
          <a:xfrm>
            <a:off x="6740652" y="4314444"/>
            <a:ext cx="220979" cy="12649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80" name="object 479"/>
          <p:cNvSpPr/>
          <p:nvPr/>
        </p:nvSpPr>
        <p:spPr>
          <a:xfrm>
            <a:off x="6673595" y="3782567"/>
            <a:ext cx="190500" cy="23113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81" name="object 480"/>
          <p:cNvSpPr/>
          <p:nvPr/>
        </p:nvSpPr>
        <p:spPr>
          <a:xfrm>
            <a:off x="6877811" y="436930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1430" y="0"/>
                </a:moveTo>
                <a:lnTo>
                  <a:pt x="9144" y="0"/>
                </a:lnTo>
                <a:lnTo>
                  <a:pt x="4572" y="1905"/>
                </a:lnTo>
                <a:lnTo>
                  <a:pt x="2286" y="3937"/>
                </a:lnTo>
                <a:lnTo>
                  <a:pt x="0" y="3937"/>
                </a:lnTo>
                <a:lnTo>
                  <a:pt x="0" y="7874"/>
                </a:lnTo>
                <a:lnTo>
                  <a:pt x="11430" y="13716"/>
                </a:lnTo>
                <a:lnTo>
                  <a:pt x="13716" y="3937"/>
                </a:lnTo>
                <a:lnTo>
                  <a:pt x="13716" y="1905"/>
                </a:lnTo>
                <a:lnTo>
                  <a:pt x="1143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82" name="object 481"/>
          <p:cNvSpPr/>
          <p:nvPr/>
        </p:nvSpPr>
        <p:spPr>
          <a:xfrm>
            <a:off x="6833616" y="4340986"/>
            <a:ext cx="66040" cy="60325"/>
          </a:xfrm>
          <a:custGeom>
            <a:avLst/>
            <a:gdLst/>
            <a:ahLst/>
            <a:cxnLst/>
            <a:rect l="l" t="t" r="r" b="b"/>
            <a:pathLst>
              <a:path w="66040" h="60325">
                <a:moveTo>
                  <a:pt x="57356" y="0"/>
                </a:moveTo>
                <a:lnTo>
                  <a:pt x="50460" y="1960"/>
                </a:lnTo>
                <a:lnTo>
                  <a:pt x="41528" y="9398"/>
                </a:lnTo>
                <a:lnTo>
                  <a:pt x="35260" y="17553"/>
                </a:lnTo>
                <a:lnTo>
                  <a:pt x="27574" y="25685"/>
                </a:lnTo>
                <a:lnTo>
                  <a:pt x="20294" y="33008"/>
                </a:lnTo>
                <a:lnTo>
                  <a:pt x="15239" y="38735"/>
                </a:lnTo>
                <a:lnTo>
                  <a:pt x="10922" y="40893"/>
                </a:lnTo>
                <a:lnTo>
                  <a:pt x="2158" y="47117"/>
                </a:lnTo>
                <a:lnTo>
                  <a:pt x="0" y="51307"/>
                </a:lnTo>
                <a:lnTo>
                  <a:pt x="0" y="55499"/>
                </a:lnTo>
                <a:lnTo>
                  <a:pt x="2158" y="57657"/>
                </a:lnTo>
                <a:lnTo>
                  <a:pt x="8798" y="59678"/>
                </a:lnTo>
                <a:lnTo>
                  <a:pt x="17462" y="59721"/>
                </a:lnTo>
                <a:lnTo>
                  <a:pt x="26126" y="58193"/>
                </a:lnTo>
                <a:lnTo>
                  <a:pt x="32765" y="55499"/>
                </a:lnTo>
                <a:lnTo>
                  <a:pt x="39369" y="51307"/>
                </a:lnTo>
                <a:lnTo>
                  <a:pt x="43687" y="45085"/>
                </a:lnTo>
                <a:lnTo>
                  <a:pt x="48005" y="40893"/>
                </a:lnTo>
                <a:lnTo>
                  <a:pt x="52450" y="34543"/>
                </a:lnTo>
                <a:lnTo>
                  <a:pt x="54609" y="32512"/>
                </a:lnTo>
                <a:lnTo>
                  <a:pt x="65531" y="32512"/>
                </a:lnTo>
                <a:lnTo>
                  <a:pt x="65531" y="5206"/>
                </a:lnTo>
                <a:lnTo>
                  <a:pt x="63373" y="3175"/>
                </a:lnTo>
                <a:lnTo>
                  <a:pt x="61799" y="1182"/>
                </a:lnTo>
                <a:lnTo>
                  <a:pt x="57356" y="0"/>
                </a:lnTo>
                <a:close/>
              </a:path>
              <a:path w="66040" h="60325">
                <a:moveTo>
                  <a:pt x="65531" y="32512"/>
                </a:moveTo>
                <a:lnTo>
                  <a:pt x="54609" y="32512"/>
                </a:lnTo>
                <a:lnTo>
                  <a:pt x="54609" y="42925"/>
                </a:lnTo>
                <a:lnTo>
                  <a:pt x="56768" y="42925"/>
                </a:lnTo>
                <a:lnTo>
                  <a:pt x="63373" y="38735"/>
                </a:lnTo>
                <a:lnTo>
                  <a:pt x="65531" y="36702"/>
                </a:lnTo>
                <a:lnTo>
                  <a:pt x="65531" y="32512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83" name="object 482"/>
          <p:cNvSpPr/>
          <p:nvPr/>
        </p:nvSpPr>
        <p:spPr>
          <a:xfrm>
            <a:off x="6833616" y="4357115"/>
            <a:ext cx="66040" cy="43815"/>
          </a:xfrm>
          <a:custGeom>
            <a:avLst/>
            <a:gdLst/>
            <a:ahLst/>
            <a:cxnLst/>
            <a:rect l="l" t="t" r="r" b="b"/>
            <a:pathLst>
              <a:path w="66040" h="43814">
                <a:moveTo>
                  <a:pt x="0" y="37464"/>
                </a:moveTo>
                <a:lnTo>
                  <a:pt x="0" y="39496"/>
                </a:lnTo>
                <a:lnTo>
                  <a:pt x="2158" y="41528"/>
                </a:lnTo>
                <a:lnTo>
                  <a:pt x="8798" y="43568"/>
                </a:lnTo>
                <a:lnTo>
                  <a:pt x="17462" y="43656"/>
                </a:lnTo>
                <a:lnTo>
                  <a:pt x="26126" y="42171"/>
                </a:lnTo>
                <a:lnTo>
                  <a:pt x="27722" y="41528"/>
                </a:lnTo>
                <a:lnTo>
                  <a:pt x="8762" y="41528"/>
                </a:lnTo>
                <a:lnTo>
                  <a:pt x="4317" y="39496"/>
                </a:lnTo>
                <a:lnTo>
                  <a:pt x="2158" y="39496"/>
                </a:lnTo>
                <a:lnTo>
                  <a:pt x="0" y="37464"/>
                </a:lnTo>
                <a:close/>
              </a:path>
              <a:path w="66040" h="43814">
                <a:moveTo>
                  <a:pt x="65531" y="0"/>
                </a:moveTo>
                <a:lnTo>
                  <a:pt x="63373" y="8254"/>
                </a:lnTo>
                <a:lnTo>
                  <a:pt x="54609" y="12445"/>
                </a:lnTo>
                <a:lnTo>
                  <a:pt x="54609" y="14604"/>
                </a:lnTo>
                <a:lnTo>
                  <a:pt x="52450" y="14604"/>
                </a:lnTo>
                <a:lnTo>
                  <a:pt x="41528" y="27050"/>
                </a:lnTo>
                <a:lnTo>
                  <a:pt x="41528" y="29082"/>
                </a:lnTo>
                <a:lnTo>
                  <a:pt x="39369" y="29082"/>
                </a:lnTo>
                <a:lnTo>
                  <a:pt x="34925" y="37464"/>
                </a:lnTo>
                <a:lnTo>
                  <a:pt x="30606" y="39496"/>
                </a:lnTo>
                <a:lnTo>
                  <a:pt x="26161" y="39496"/>
                </a:lnTo>
                <a:lnTo>
                  <a:pt x="17525" y="41528"/>
                </a:lnTo>
                <a:lnTo>
                  <a:pt x="27722" y="41528"/>
                </a:lnTo>
                <a:lnTo>
                  <a:pt x="32765" y="39496"/>
                </a:lnTo>
                <a:lnTo>
                  <a:pt x="39369" y="35305"/>
                </a:lnTo>
                <a:lnTo>
                  <a:pt x="43687" y="29082"/>
                </a:lnTo>
                <a:lnTo>
                  <a:pt x="48005" y="24891"/>
                </a:lnTo>
                <a:lnTo>
                  <a:pt x="52450" y="18668"/>
                </a:lnTo>
                <a:lnTo>
                  <a:pt x="54609" y="16636"/>
                </a:lnTo>
                <a:lnTo>
                  <a:pt x="65531" y="16636"/>
                </a:lnTo>
                <a:lnTo>
                  <a:pt x="65531" y="0"/>
                </a:lnTo>
                <a:close/>
              </a:path>
              <a:path w="66040" h="43814">
                <a:moveTo>
                  <a:pt x="65531" y="16636"/>
                </a:moveTo>
                <a:lnTo>
                  <a:pt x="54609" y="16636"/>
                </a:lnTo>
                <a:lnTo>
                  <a:pt x="54609" y="27050"/>
                </a:lnTo>
                <a:lnTo>
                  <a:pt x="56768" y="27050"/>
                </a:lnTo>
                <a:lnTo>
                  <a:pt x="63373" y="22859"/>
                </a:lnTo>
                <a:lnTo>
                  <a:pt x="65531" y="20827"/>
                </a:lnTo>
                <a:lnTo>
                  <a:pt x="65531" y="16636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84" name="object 483"/>
          <p:cNvSpPr/>
          <p:nvPr/>
        </p:nvSpPr>
        <p:spPr>
          <a:xfrm>
            <a:off x="6851306" y="4123944"/>
            <a:ext cx="60325" cy="260350"/>
          </a:xfrm>
          <a:custGeom>
            <a:avLst/>
            <a:gdLst/>
            <a:ahLst/>
            <a:cxnLst/>
            <a:rect l="l" t="t" r="r" b="b"/>
            <a:pathLst>
              <a:path w="60325" h="260350">
                <a:moveTo>
                  <a:pt x="60033" y="0"/>
                </a:moveTo>
                <a:lnTo>
                  <a:pt x="4915" y="31241"/>
                </a:lnTo>
                <a:lnTo>
                  <a:pt x="7673" y="55943"/>
                </a:lnTo>
                <a:lnTo>
                  <a:pt x="13741" y="113410"/>
                </a:lnTo>
                <a:lnTo>
                  <a:pt x="19810" y="178688"/>
                </a:lnTo>
                <a:lnTo>
                  <a:pt x="22568" y="226821"/>
                </a:lnTo>
                <a:lnTo>
                  <a:pt x="22568" y="228853"/>
                </a:lnTo>
                <a:lnTo>
                  <a:pt x="13678" y="239267"/>
                </a:lnTo>
                <a:lnTo>
                  <a:pt x="11519" y="243458"/>
                </a:lnTo>
                <a:lnTo>
                  <a:pt x="8203" y="246612"/>
                </a:lnTo>
                <a:lnTo>
                  <a:pt x="3470" y="251729"/>
                </a:lnTo>
                <a:lnTo>
                  <a:pt x="0" y="256871"/>
                </a:lnTo>
                <a:lnTo>
                  <a:pt x="470" y="260095"/>
                </a:lnTo>
                <a:lnTo>
                  <a:pt x="44539" y="233044"/>
                </a:lnTo>
                <a:lnTo>
                  <a:pt x="46825" y="228853"/>
                </a:lnTo>
                <a:lnTo>
                  <a:pt x="46825" y="218439"/>
                </a:lnTo>
                <a:lnTo>
                  <a:pt x="44539" y="218439"/>
                </a:lnTo>
                <a:lnTo>
                  <a:pt x="44539" y="208025"/>
                </a:lnTo>
                <a:lnTo>
                  <a:pt x="46960" y="160627"/>
                </a:lnTo>
                <a:lnTo>
                  <a:pt x="52286" y="90773"/>
                </a:lnTo>
                <a:lnTo>
                  <a:pt x="57612" y="27539"/>
                </a:lnTo>
                <a:lnTo>
                  <a:pt x="60033" y="0"/>
                </a:lnTo>
                <a:close/>
              </a:path>
              <a:path w="60325" h="260350">
                <a:moveTo>
                  <a:pt x="46825" y="216407"/>
                </a:moveTo>
                <a:lnTo>
                  <a:pt x="44539" y="218439"/>
                </a:lnTo>
                <a:lnTo>
                  <a:pt x="46825" y="218439"/>
                </a:lnTo>
                <a:lnTo>
                  <a:pt x="46825" y="216407"/>
                </a:lnTo>
                <a:close/>
              </a:path>
            </a:pathLst>
          </a:custGeom>
          <a:solidFill>
            <a:srgbClr val="EFCE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85" name="object 484"/>
          <p:cNvSpPr/>
          <p:nvPr/>
        </p:nvSpPr>
        <p:spPr>
          <a:xfrm>
            <a:off x="6838188" y="434797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3080" y="0"/>
                </a:moveTo>
                <a:lnTo>
                  <a:pt x="8762" y="0"/>
                </a:lnTo>
                <a:lnTo>
                  <a:pt x="6476" y="2158"/>
                </a:lnTo>
                <a:lnTo>
                  <a:pt x="4317" y="4317"/>
                </a:lnTo>
                <a:lnTo>
                  <a:pt x="2158" y="4317"/>
                </a:lnTo>
                <a:lnTo>
                  <a:pt x="0" y="8762"/>
                </a:lnTo>
                <a:lnTo>
                  <a:pt x="10921" y="15239"/>
                </a:lnTo>
                <a:lnTo>
                  <a:pt x="15239" y="4317"/>
                </a:lnTo>
                <a:lnTo>
                  <a:pt x="15239" y="2158"/>
                </a:lnTo>
                <a:lnTo>
                  <a:pt x="13080" y="2158"/>
                </a:lnTo>
                <a:lnTo>
                  <a:pt x="13080" y="0"/>
                </a:lnTo>
                <a:close/>
              </a:path>
            </a:pathLst>
          </a:custGeom>
          <a:solidFill>
            <a:srgbClr val="41404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86" name="object 485"/>
          <p:cNvSpPr/>
          <p:nvPr/>
        </p:nvSpPr>
        <p:spPr>
          <a:xfrm>
            <a:off x="6793992" y="4319746"/>
            <a:ext cx="68580" cy="59690"/>
          </a:xfrm>
          <a:custGeom>
            <a:avLst/>
            <a:gdLst/>
            <a:ahLst/>
            <a:cxnLst/>
            <a:rect l="l" t="t" r="r" b="b"/>
            <a:pathLst>
              <a:path w="68579" h="59689">
                <a:moveTo>
                  <a:pt x="58038" y="0"/>
                </a:moveTo>
                <a:lnTo>
                  <a:pt x="51061" y="1992"/>
                </a:lnTo>
                <a:lnTo>
                  <a:pt x="42036" y="9556"/>
                </a:lnTo>
                <a:lnTo>
                  <a:pt x="36943" y="17734"/>
                </a:lnTo>
                <a:lnTo>
                  <a:pt x="29575" y="25923"/>
                </a:lnTo>
                <a:lnTo>
                  <a:pt x="21802" y="33327"/>
                </a:lnTo>
                <a:lnTo>
                  <a:pt x="15493" y="39147"/>
                </a:lnTo>
                <a:lnTo>
                  <a:pt x="13334" y="41179"/>
                </a:lnTo>
                <a:lnTo>
                  <a:pt x="2158" y="47529"/>
                </a:lnTo>
                <a:lnTo>
                  <a:pt x="2158" y="51720"/>
                </a:lnTo>
                <a:lnTo>
                  <a:pt x="0" y="53879"/>
                </a:lnTo>
                <a:lnTo>
                  <a:pt x="0" y="56038"/>
                </a:lnTo>
                <a:lnTo>
                  <a:pt x="2158" y="58070"/>
                </a:lnTo>
                <a:lnTo>
                  <a:pt x="9215" y="59253"/>
                </a:lnTo>
                <a:lnTo>
                  <a:pt x="18510" y="59435"/>
                </a:lnTo>
                <a:lnTo>
                  <a:pt x="27376" y="58427"/>
                </a:lnTo>
                <a:lnTo>
                  <a:pt x="33147" y="56038"/>
                </a:lnTo>
                <a:lnTo>
                  <a:pt x="39877" y="51720"/>
                </a:lnTo>
                <a:lnTo>
                  <a:pt x="44196" y="45370"/>
                </a:lnTo>
                <a:lnTo>
                  <a:pt x="48640" y="41179"/>
                </a:lnTo>
                <a:lnTo>
                  <a:pt x="53085" y="34829"/>
                </a:lnTo>
                <a:lnTo>
                  <a:pt x="55244" y="32797"/>
                </a:lnTo>
                <a:lnTo>
                  <a:pt x="68579" y="32797"/>
                </a:lnTo>
                <a:lnTo>
                  <a:pt x="68579" y="15779"/>
                </a:lnTo>
                <a:lnTo>
                  <a:pt x="66421" y="5238"/>
                </a:lnTo>
                <a:lnTo>
                  <a:pt x="64134" y="3206"/>
                </a:lnTo>
                <a:lnTo>
                  <a:pt x="62539" y="1198"/>
                </a:lnTo>
                <a:lnTo>
                  <a:pt x="58038" y="0"/>
                </a:lnTo>
                <a:close/>
              </a:path>
              <a:path w="68579" h="59689">
                <a:moveTo>
                  <a:pt x="68579" y="32797"/>
                </a:moveTo>
                <a:lnTo>
                  <a:pt x="55244" y="32797"/>
                </a:lnTo>
                <a:lnTo>
                  <a:pt x="55244" y="43338"/>
                </a:lnTo>
                <a:lnTo>
                  <a:pt x="57530" y="41179"/>
                </a:lnTo>
                <a:lnTo>
                  <a:pt x="64134" y="39147"/>
                </a:lnTo>
                <a:lnTo>
                  <a:pt x="66421" y="36988"/>
                </a:lnTo>
                <a:lnTo>
                  <a:pt x="68579" y="34829"/>
                </a:lnTo>
                <a:lnTo>
                  <a:pt x="68579" y="32797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87" name="object 486"/>
          <p:cNvSpPr/>
          <p:nvPr/>
        </p:nvSpPr>
        <p:spPr>
          <a:xfrm>
            <a:off x="6793992" y="4335779"/>
            <a:ext cx="68580" cy="43815"/>
          </a:xfrm>
          <a:custGeom>
            <a:avLst/>
            <a:gdLst/>
            <a:ahLst/>
            <a:cxnLst/>
            <a:rect l="l" t="t" r="r" b="b"/>
            <a:pathLst>
              <a:path w="68579" h="43814">
                <a:moveTo>
                  <a:pt x="2158" y="37846"/>
                </a:moveTo>
                <a:lnTo>
                  <a:pt x="0" y="37846"/>
                </a:lnTo>
                <a:lnTo>
                  <a:pt x="0" y="40005"/>
                </a:lnTo>
                <a:lnTo>
                  <a:pt x="2158" y="42037"/>
                </a:lnTo>
                <a:lnTo>
                  <a:pt x="9215" y="43219"/>
                </a:lnTo>
                <a:lnTo>
                  <a:pt x="18510" y="43402"/>
                </a:lnTo>
                <a:lnTo>
                  <a:pt x="27376" y="42394"/>
                </a:lnTo>
                <a:lnTo>
                  <a:pt x="28239" y="42037"/>
                </a:lnTo>
                <a:lnTo>
                  <a:pt x="8889" y="42037"/>
                </a:lnTo>
                <a:lnTo>
                  <a:pt x="4444" y="40005"/>
                </a:lnTo>
                <a:lnTo>
                  <a:pt x="2158" y="37846"/>
                </a:lnTo>
                <a:close/>
              </a:path>
              <a:path w="68579" h="43814">
                <a:moveTo>
                  <a:pt x="68579" y="0"/>
                </a:moveTo>
                <a:lnTo>
                  <a:pt x="64134" y="8382"/>
                </a:lnTo>
                <a:lnTo>
                  <a:pt x="55244" y="12573"/>
                </a:lnTo>
                <a:lnTo>
                  <a:pt x="55244" y="14732"/>
                </a:lnTo>
                <a:lnTo>
                  <a:pt x="53085" y="14732"/>
                </a:lnTo>
                <a:lnTo>
                  <a:pt x="42036" y="27305"/>
                </a:lnTo>
                <a:lnTo>
                  <a:pt x="42036" y="29464"/>
                </a:lnTo>
                <a:lnTo>
                  <a:pt x="35432" y="37846"/>
                </a:lnTo>
                <a:lnTo>
                  <a:pt x="30987" y="37846"/>
                </a:lnTo>
                <a:lnTo>
                  <a:pt x="26542" y="40005"/>
                </a:lnTo>
                <a:lnTo>
                  <a:pt x="17652" y="42037"/>
                </a:lnTo>
                <a:lnTo>
                  <a:pt x="28239" y="42037"/>
                </a:lnTo>
                <a:lnTo>
                  <a:pt x="33147" y="40005"/>
                </a:lnTo>
                <a:lnTo>
                  <a:pt x="39877" y="35814"/>
                </a:lnTo>
                <a:lnTo>
                  <a:pt x="44196" y="29464"/>
                </a:lnTo>
                <a:lnTo>
                  <a:pt x="48640" y="25273"/>
                </a:lnTo>
                <a:lnTo>
                  <a:pt x="53085" y="18923"/>
                </a:lnTo>
                <a:lnTo>
                  <a:pt x="55244" y="16891"/>
                </a:lnTo>
                <a:lnTo>
                  <a:pt x="68579" y="16891"/>
                </a:lnTo>
                <a:lnTo>
                  <a:pt x="68579" y="0"/>
                </a:lnTo>
                <a:close/>
              </a:path>
              <a:path w="68579" h="43814">
                <a:moveTo>
                  <a:pt x="68579" y="16891"/>
                </a:moveTo>
                <a:lnTo>
                  <a:pt x="55244" y="16891"/>
                </a:lnTo>
                <a:lnTo>
                  <a:pt x="55244" y="27305"/>
                </a:lnTo>
                <a:lnTo>
                  <a:pt x="57530" y="25273"/>
                </a:lnTo>
                <a:lnTo>
                  <a:pt x="64134" y="23114"/>
                </a:lnTo>
                <a:lnTo>
                  <a:pt x="66421" y="21082"/>
                </a:lnTo>
                <a:lnTo>
                  <a:pt x="68579" y="18923"/>
                </a:lnTo>
                <a:lnTo>
                  <a:pt x="68579" y="16891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88" name="object 487"/>
          <p:cNvSpPr/>
          <p:nvPr/>
        </p:nvSpPr>
        <p:spPr>
          <a:xfrm>
            <a:off x="6809231" y="4102608"/>
            <a:ext cx="64135" cy="260350"/>
          </a:xfrm>
          <a:custGeom>
            <a:avLst/>
            <a:gdLst/>
            <a:ahLst/>
            <a:cxnLst/>
            <a:rect l="l" t="t" r="r" b="b"/>
            <a:pathLst>
              <a:path w="64134" h="260350">
                <a:moveTo>
                  <a:pt x="64008" y="0"/>
                </a:moveTo>
                <a:lnTo>
                  <a:pt x="6603" y="29083"/>
                </a:lnTo>
                <a:lnTo>
                  <a:pt x="9398" y="54121"/>
                </a:lnTo>
                <a:lnTo>
                  <a:pt x="15716" y="112331"/>
                </a:lnTo>
                <a:lnTo>
                  <a:pt x="22463" y="178351"/>
                </a:lnTo>
                <a:lnTo>
                  <a:pt x="26543" y="226822"/>
                </a:lnTo>
                <a:lnTo>
                  <a:pt x="26543" y="228854"/>
                </a:lnTo>
                <a:lnTo>
                  <a:pt x="15494" y="239268"/>
                </a:lnTo>
                <a:lnTo>
                  <a:pt x="13208" y="243459"/>
                </a:lnTo>
                <a:lnTo>
                  <a:pt x="11049" y="245491"/>
                </a:lnTo>
                <a:lnTo>
                  <a:pt x="0" y="257937"/>
                </a:lnTo>
                <a:lnTo>
                  <a:pt x="2159" y="260096"/>
                </a:lnTo>
                <a:lnTo>
                  <a:pt x="46354" y="233045"/>
                </a:lnTo>
                <a:lnTo>
                  <a:pt x="48514" y="228854"/>
                </a:lnTo>
                <a:lnTo>
                  <a:pt x="48514" y="218440"/>
                </a:lnTo>
                <a:lnTo>
                  <a:pt x="46354" y="218440"/>
                </a:lnTo>
                <a:lnTo>
                  <a:pt x="46354" y="208026"/>
                </a:lnTo>
                <a:lnTo>
                  <a:pt x="50024" y="159716"/>
                </a:lnTo>
                <a:lnTo>
                  <a:pt x="55991" y="89963"/>
                </a:lnTo>
                <a:lnTo>
                  <a:pt x="61553" y="27235"/>
                </a:lnTo>
                <a:lnTo>
                  <a:pt x="64008" y="0"/>
                </a:lnTo>
                <a:close/>
              </a:path>
              <a:path w="64134" h="260350">
                <a:moveTo>
                  <a:pt x="48514" y="216408"/>
                </a:moveTo>
                <a:lnTo>
                  <a:pt x="46354" y="218440"/>
                </a:lnTo>
                <a:lnTo>
                  <a:pt x="48514" y="218440"/>
                </a:lnTo>
                <a:lnTo>
                  <a:pt x="48514" y="216408"/>
                </a:lnTo>
                <a:close/>
              </a:path>
            </a:pathLst>
          </a:custGeom>
          <a:solidFill>
            <a:srgbClr val="EFCE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89" name="object 488"/>
          <p:cNvSpPr/>
          <p:nvPr/>
        </p:nvSpPr>
        <p:spPr>
          <a:xfrm>
            <a:off x="6792468" y="3783710"/>
            <a:ext cx="147192" cy="47203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90" name="object 489"/>
          <p:cNvSpPr/>
          <p:nvPr/>
        </p:nvSpPr>
        <p:spPr>
          <a:xfrm>
            <a:off x="5695188" y="3998976"/>
            <a:ext cx="190500" cy="13258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91" name="object 490"/>
          <p:cNvSpPr/>
          <p:nvPr/>
        </p:nvSpPr>
        <p:spPr>
          <a:xfrm>
            <a:off x="5602223" y="3924300"/>
            <a:ext cx="114300" cy="6858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92" name="object 491"/>
          <p:cNvSpPr/>
          <p:nvPr/>
        </p:nvSpPr>
        <p:spPr>
          <a:xfrm>
            <a:off x="5606796" y="3745991"/>
            <a:ext cx="100965" cy="220979"/>
          </a:xfrm>
          <a:custGeom>
            <a:avLst/>
            <a:gdLst/>
            <a:ahLst/>
            <a:cxnLst/>
            <a:rect l="l" t="t" r="r" b="b"/>
            <a:pathLst>
              <a:path w="100964" h="220979">
                <a:moveTo>
                  <a:pt x="100583" y="0"/>
                </a:moveTo>
                <a:lnTo>
                  <a:pt x="0" y="53974"/>
                </a:lnTo>
                <a:lnTo>
                  <a:pt x="0" y="220979"/>
                </a:lnTo>
                <a:lnTo>
                  <a:pt x="100583" y="164972"/>
                </a:lnTo>
                <a:lnTo>
                  <a:pt x="100583" y="0"/>
                </a:lnTo>
                <a:close/>
              </a:path>
            </a:pathLst>
          </a:custGeom>
          <a:solidFill>
            <a:srgbClr val="A7825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93" name="object 492"/>
          <p:cNvSpPr/>
          <p:nvPr/>
        </p:nvSpPr>
        <p:spPr>
          <a:xfrm>
            <a:off x="5604509" y="3797808"/>
            <a:ext cx="0" cy="169545"/>
          </a:xfrm>
          <a:custGeom>
            <a:avLst/>
            <a:gdLst/>
            <a:ahLst/>
            <a:cxnLst/>
            <a:rect l="l" t="t" r="r" b="b"/>
            <a:pathLst>
              <a:path h="169545">
                <a:moveTo>
                  <a:pt x="0" y="0"/>
                </a:moveTo>
                <a:lnTo>
                  <a:pt x="0" y="169164"/>
                </a:lnTo>
              </a:path>
            </a:pathLst>
          </a:custGeom>
          <a:ln w="4572">
            <a:solidFill>
              <a:srgbClr val="C4A47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94" name="object 493"/>
          <p:cNvSpPr/>
          <p:nvPr/>
        </p:nvSpPr>
        <p:spPr>
          <a:xfrm>
            <a:off x="5882640" y="3950208"/>
            <a:ext cx="0" cy="169545"/>
          </a:xfrm>
          <a:custGeom>
            <a:avLst/>
            <a:gdLst/>
            <a:ahLst/>
            <a:cxnLst/>
            <a:rect l="l" t="t" r="r" b="b"/>
            <a:pathLst>
              <a:path h="169545">
                <a:moveTo>
                  <a:pt x="0" y="0"/>
                </a:moveTo>
                <a:lnTo>
                  <a:pt x="0" y="169164"/>
                </a:lnTo>
              </a:path>
            </a:pathLst>
          </a:custGeom>
          <a:ln w="6096">
            <a:solidFill>
              <a:srgbClr val="C4A47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95" name="object 494"/>
          <p:cNvSpPr/>
          <p:nvPr/>
        </p:nvSpPr>
        <p:spPr>
          <a:xfrm>
            <a:off x="5885688" y="3898391"/>
            <a:ext cx="102235" cy="220979"/>
          </a:xfrm>
          <a:custGeom>
            <a:avLst/>
            <a:gdLst/>
            <a:ahLst/>
            <a:cxnLst/>
            <a:rect l="l" t="t" r="r" b="b"/>
            <a:pathLst>
              <a:path w="102235" h="220979">
                <a:moveTo>
                  <a:pt x="102108" y="0"/>
                </a:moveTo>
                <a:lnTo>
                  <a:pt x="0" y="54990"/>
                </a:lnTo>
                <a:lnTo>
                  <a:pt x="0" y="220979"/>
                </a:lnTo>
                <a:lnTo>
                  <a:pt x="102108" y="164972"/>
                </a:lnTo>
                <a:lnTo>
                  <a:pt x="102108" y="0"/>
                </a:lnTo>
                <a:close/>
              </a:path>
            </a:pathLst>
          </a:custGeom>
          <a:solidFill>
            <a:srgbClr val="A7825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96" name="object 495"/>
          <p:cNvSpPr/>
          <p:nvPr/>
        </p:nvSpPr>
        <p:spPr>
          <a:xfrm>
            <a:off x="5881115" y="4055364"/>
            <a:ext cx="147827" cy="8839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97" name="object 496"/>
          <p:cNvSpPr/>
          <p:nvPr/>
        </p:nvSpPr>
        <p:spPr>
          <a:xfrm>
            <a:off x="5515981" y="3727703"/>
            <a:ext cx="471814" cy="4632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98" name="object 497"/>
          <p:cNvSpPr/>
          <p:nvPr/>
        </p:nvSpPr>
        <p:spPr>
          <a:xfrm>
            <a:off x="5875020" y="3878579"/>
            <a:ext cx="73151" cy="4419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99" name="object 498"/>
          <p:cNvSpPr/>
          <p:nvPr/>
        </p:nvSpPr>
        <p:spPr>
          <a:xfrm>
            <a:off x="5829300" y="3832859"/>
            <a:ext cx="60960" cy="44450"/>
          </a:xfrm>
          <a:custGeom>
            <a:avLst/>
            <a:gdLst/>
            <a:ahLst/>
            <a:cxnLst/>
            <a:rect l="l" t="t" r="r" b="b"/>
            <a:pathLst>
              <a:path w="60960" h="44450">
                <a:moveTo>
                  <a:pt x="58800" y="0"/>
                </a:moveTo>
                <a:lnTo>
                  <a:pt x="2159" y="31622"/>
                </a:lnTo>
                <a:lnTo>
                  <a:pt x="0" y="33654"/>
                </a:lnTo>
                <a:lnTo>
                  <a:pt x="0" y="40004"/>
                </a:lnTo>
                <a:lnTo>
                  <a:pt x="2159" y="44195"/>
                </a:lnTo>
                <a:lnTo>
                  <a:pt x="58800" y="10540"/>
                </a:lnTo>
                <a:lnTo>
                  <a:pt x="60960" y="8381"/>
                </a:lnTo>
                <a:lnTo>
                  <a:pt x="60960" y="2158"/>
                </a:lnTo>
                <a:lnTo>
                  <a:pt x="58800" y="0"/>
                </a:lnTo>
                <a:close/>
              </a:path>
            </a:pathLst>
          </a:custGeom>
          <a:solidFill>
            <a:srgbClr val="406B6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00" name="object 499"/>
          <p:cNvSpPr/>
          <p:nvPr/>
        </p:nvSpPr>
        <p:spPr>
          <a:xfrm>
            <a:off x="5830823" y="3842003"/>
            <a:ext cx="102235" cy="56515"/>
          </a:xfrm>
          <a:custGeom>
            <a:avLst/>
            <a:gdLst/>
            <a:ahLst/>
            <a:cxnLst/>
            <a:rect l="l" t="t" r="r" b="b"/>
            <a:pathLst>
              <a:path w="102235" h="56514">
                <a:moveTo>
                  <a:pt x="57658" y="0"/>
                </a:moveTo>
                <a:lnTo>
                  <a:pt x="0" y="33401"/>
                </a:lnTo>
                <a:lnTo>
                  <a:pt x="44450" y="56388"/>
                </a:lnTo>
                <a:lnTo>
                  <a:pt x="102108" y="25019"/>
                </a:lnTo>
                <a:lnTo>
                  <a:pt x="57658" y="0"/>
                </a:lnTo>
                <a:close/>
              </a:path>
            </a:pathLst>
          </a:custGeom>
          <a:solidFill>
            <a:srgbClr val="5394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01" name="object 500"/>
          <p:cNvSpPr/>
          <p:nvPr/>
        </p:nvSpPr>
        <p:spPr>
          <a:xfrm>
            <a:off x="5868923" y="3858767"/>
            <a:ext cx="60960" cy="40005"/>
          </a:xfrm>
          <a:custGeom>
            <a:avLst/>
            <a:gdLst/>
            <a:ahLst/>
            <a:cxnLst/>
            <a:rect l="l" t="t" r="r" b="b"/>
            <a:pathLst>
              <a:path w="60960" h="40004">
                <a:moveTo>
                  <a:pt x="60960" y="0"/>
                </a:moveTo>
                <a:lnTo>
                  <a:pt x="0" y="27050"/>
                </a:lnTo>
                <a:lnTo>
                  <a:pt x="6476" y="39623"/>
                </a:lnTo>
                <a:lnTo>
                  <a:pt x="60960" y="8381"/>
                </a:lnTo>
                <a:lnTo>
                  <a:pt x="60960" y="0"/>
                </a:lnTo>
                <a:close/>
              </a:path>
            </a:pathLst>
          </a:custGeom>
          <a:solidFill>
            <a:srgbClr val="E1E7D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02" name="object 501"/>
          <p:cNvSpPr/>
          <p:nvPr/>
        </p:nvSpPr>
        <p:spPr>
          <a:xfrm>
            <a:off x="5830823" y="3864864"/>
            <a:ext cx="44450" cy="33655"/>
          </a:xfrm>
          <a:custGeom>
            <a:avLst/>
            <a:gdLst/>
            <a:ahLst/>
            <a:cxnLst/>
            <a:rect l="l" t="t" r="r" b="b"/>
            <a:pathLst>
              <a:path w="44450" h="33654">
                <a:moveTo>
                  <a:pt x="0" y="0"/>
                </a:moveTo>
                <a:lnTo>
                  <a:pt x="0" y="10413"/>
                </a:lnTo>
                <a:lnTo>
                  <a:pt x="44196" y="33528"/>
                </a:lnTo>
                <a:lnTo>
                  <a:pt x="42037" y="31368"/>
                </a:lnTo>
                <a:lnTo>
                  <a:pt x="42037" y="25146"/>
                </a:lnTo>
                <a:lnTo>
                  <a:pt x="44196" y="22987"/>
                </a:lnTo>
                <a:lnTo>
                  <a:pt x="0" y="0"/>
                </a:lnTo>
                <a:close/>
              </a:path>
            </a:pathLst>
          </a:custGeom>
          <a:solidFill>
            <a:srgbClr val="F5F9E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03" name="object 502"/>
          <p:cNvSpPr/>
          <p:nvPr/>
        </p:nvSpPr>
        <p:spPr>
          <a:xfrm>
            <a:off x="5830823" y="3832859"/>
            <a:ext cx="102235" cy="56515"/>
          </a:xfrm>
          <a:custGeom>
            <a:avLst/>
            <a:gdLst/>
            <a:ahLst/>
            <a:cxnLst/>
            <a:rect l="l" t="t" r="r" b="b"/>
            <a:pathLst>
              <a:path w="102235" h="56514">
                <a:moveTo>
                  <a:pt x="57658" y="0"/>
                </a:moveTo>
                <a:lnTo>
                  <a:pt x="0" y="31368"/>
                </a:lnTo>
                <a:lnTo>
                  <a:pt x="44450" y="56387"/>
                </a:lnTo>
                <a:lnTo>
                  <a:pt x="102108" y="25018"/>
                </a:lnTo>
                <a:lnTo>
                  <a:pt x="57658" y="0"/>
                </a:lnTo>
                <a:close/>
              </a:path>
            </a:pathLst>
          </a:custGeom>
          <a:solidFill>
            <a:srgbClr val="5394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04" name="object 503"/>
          <p:cNvSpPr/>
          <p:nvPr/>
        </p:nvSpPr>
        <p:spPr>
          <a:xfrm>
            <a:off x="5830823" y="3864864"/>
            <a:ext cx="44450" cy="24765"/>
          </a:xfrm>
          <a:custGeom>
            <a:avLst/>
            <a:gdLst/>
            <a:ahLst/>
            <a:cxnLst/>
            <a:rect l="l" t="t" r="r" b="b"/>
            <a:pathLst>
              <a:path w="44450" h="24764">
                <a:moveTo>
                  <a:pt x="0" y="0"/>
                </a:moveTo>
                <a:lnTo>
                  <a:pt x="0" y="2031"/>
                </a:lnTo>
                <a:lnTo>
                  <a:pt x="44196" y="24384"/>
                </a:lnTo>
                <a:lnTo>
                  <a:pt x="0" y="0"/>
                </a:lnTo>
                <a:close/>
              </a:path>
            </a:pathLst>
          </a:custGeom>
          <a:solidFill>
            <a:srgbClr val="9EC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05" name="object 504"/>
          <p:cNvSpPr/>
          <p:nvPr/>
        </p:nvSpPr>
        <p:spPr>
          <a:xfrm>
            <a:off x="5830823" y="3875532"/>
            <a:ext cx="44450" cy="24765"/>
          </a:xfrm>
          <a:custGeom>
            <a:avLst/>
            <a:gdLst/>
            <a:ahLst/>
            <a:cxnLst/>
            <a:rect l="l" t="t" r="r" b="b"/>
            <a:pathLst>
              <a:path w="44450" h="24764">
                <a:moveTo>
                  <a:pt x="0" y="0"/>
                </a:moveTo>
                <a:lnTo>
                  <a:pt x="0" y="2032"/>
                </a:lnTo>
                <a:lnTo>
                  <a:pt x="44196" y="24384"/>
                </a:lnTo>
                <a:lnTo>
                  <a:pt x="44196" y="22352"/>
                </a:lnTo>
                <a:lnTo>
                  <a:pt x="0" y="0"/>
                </a:lnTo>
                <a:close/>
              </a:path>
            </a:pathLst>
          </a:custGeom>
          <a:solidFill>
            <a:srgbClr val="9EC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06" name="object 505"/>
          <p:cNvSpPr/>
          <p:nvPr/>
        </p:nvSpPr>
        <p:spPr>
          <a:xfrm>
            <a:off x="5875020" y="3866388"/>
            <a:ext cx="58419" cy="33655"/>
          </a:xfrm>
          <a:custGeom>
            <a:avLst/>
            <a:gdLst/>
            <a:ahLst/>
            <a:cxnLst/>
            <a:rect l="l" t="t" r="r" b="b"/>
            <a:pathLst>
              <a:path w="58420" h="33654">
                <a:moveTo>
                  <a:pt x="57912" y="0"/>
                </a:moveTo>
                <a:lnTo>
                  <a:pt x="0" y="31368"/>
                </a:lnTo>
                <a:lnTo>
                  <a:pt x="0" y="33528"/>
                </a:lnTo>
                <a:lnTo>
                  <a:pt x="57912" y="0"/>
                </a:lnTo>
                <a:close/>
              </a:path>
            </a:pathLst>
          </a:custGeom>
          <a:solidFill>
            <a:srgbClr val="699DA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07" name="object 506"/>
          <p:cNvSpPr/>
          <p:nvPr/>
        </p:nvSpPr>
        <p:spPr>
          <a:xfrm>
            <a:off x="5675376" y="4200144"/>
            <a:ext cx="10795" cy="7620"/>
          </a:xfrm>
          <a:custGeom>
            <a:avLst/>
            <a:gdLst/>
            <a:ahLst/>
            <a:cxnLst/>
            <a:rect l="l" t="t" r="r" b="b"/>
            <a:pathLst>
              <a:path w="10795" h="7620">
                <a:moveTo>
                  <a:pt x="6350" y="0"/>
                </a:moveTo>
                <a:lnTo>
                  <a:pt x="4318" y="0"/>
                </a:lnTo>
                <a:lnTo>
                  <a:pt x="0" y="3809"/>
                </a:lnTo>
                <a:lnTo>
                  <a:pt x="4318" y="7619"/>
                </a:lnTo>
                <a:lnTo>
                  <a:pt x="6350" y="7619"/>
                </a:lnTo>
                <a:lnTo>
                  <a:pt x="10668" y="3809"/>
                </a:lnTo>
                <a:lnTo>
                  <a:pt x="6350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08" name="object 507"/>
          <p:cNvSpPr/>
          <p:nvPr/>
        </p:nvSpPr>
        <p:spPr>
          <a:xfrm>
            <a:off x="5682996" y="4206240"/>
            <a:ext cx="12700" cy="6350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7365" y="0"/>
                </a:moveTo>
                <a:lnTo>
                  <a:pt x="4825" y="0"/>
                </a:lnTo>
                <a:lnTo>
                  <a:pt x="0" y="2032"/>
                </a:lnTo>
                <a:lnTo>
                  <a:pt x="0" y="4064"/>
                </a:lnTo>
                <a:lnTo>
                  <a:pt x="4825" y="6096"/>
                </a:lnTo>
                <a:lnTo>
                  <a:pt x="7365" y="6096"/>
                </a:lnTo>
                <a:lnTo>
                  <a:pt x="12191" y="4064"/>
                </a:lnTo>
                <a:lnTo>
                  <a:pt x="12191" y="2032"/>
                </a:lnTo>
                <a:lnTo>
                  <a:pt x="7365" y="0"/>
                </a:lnTo>
                <a:close/>
              </a:path>
            </a:pathLst>
          </a:custGeom>
          <a:solidFill>
            <a:srgbClr val="A7DC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09" name="object 508"/>
          <p:cNvSpPr/>
          <p:nvPr/>
        </p:nvSpPr>
        <p:spPr>
          <a:xfrm>
            <a:off x="5692140" y="4209288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8" y="0"/>
                </a:lnTo>
                <a:lnTo>
                  <a:pt x="0" y="2031"/>
                </a:lnTo>
                <a:lnTo>
                  <a:pt x="0" y="4063"/>
                </a:lnTo>
                <a:lnTo>
                  <a:pt x="4318" y="6095"/>
                </a:lnTo>
                <a:lnTo>
                  <a:pt x="6350" y="6095"/>
                </a:lnTo>
                <a:lnTo>
                  <a:pt x="10668" y="4063"/>
                </a:lnTo>
                <a:lnTo>
                  <a:pt x="10668" y="2031"/>
                </a:lnTo>
                <a:lnTo>
                  <a:pt x="6350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10" name="object 509"/>
          <p:cNvSpPr/>
          <p:nvPr/>
        </p:nvSpPr>
        <p:spPr>
          <a:xfrm>
            <a:off x="5701284" y="4213859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6350" y="0"/>
                </a:moveTo>
                <a:lnTo>
                  <a:pt x="4317" y="0"/>
                </a:lnTo>
                <a:lnTo>
                  <a:pt x="0" y="4571"/>
                </a:lnTo>
                <a:lnTo>
                  <a:pt x="4317" y="9143"/>
                </a:lnTo>
                <a:lnTo>
                  <a:pt x="6350" y="9143"/>
                </a:lnTo>
                <a:lnTo>
                  <a:pt x="10667" y="4571"/>
                </a:lnTo>
                <a:lnTo>
                  <a:pt x="6350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11" name="object 510"/>
          <p:cNvSpPr/>
          <p:nvPr/>
        </p:nvSpPr>
        <p:spPr>
          <a:xfrm>
            <a:off x="5666232" y="4206240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7" y="0"/>
                </a:lnTo>
                <a:lnTo>
                  <a:pt x="0" y="2032"/>
                </a:lnTo>
                <a:lnTo>
                  <a:pt x="0" y="4064"/>
                </a:lnTo>
                <a:lnTo>
                  <a:pt x="4317" y="6096"/>
                </a:lnTo>
                <a:lnTo>
                  <a:pt x="6350" y="6096"/>
                </a:lnTo>
                <a:lnTo>
                  <a:pt x="10667" y="4064"/>
                </a:lnTo>
                <a:lnTo>
                  <a:pt x="10667" y="2032"/>
                </a:lnTo>
                <a:lnTo>
                  <a:pt x="6350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12" name="object 511"/>
          <p:cNvSpPr/>
          <p:nvPr/>
        </p:nvSpPr>
        <p:spPr>
          <a:xfrm>
            <a:off x="5675376" y="4209288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8" y="0"/>
                </a:lnTo>
                <a:lnTo>
                  <a:pt x="0" y="2031"/>
                </a:lnTo>
                <a:lnTo>
                  <a:pt x="0" y="4063"/>
                </a:lnTo>
                <a:lnTo>
                  <a:pt x="4318" y="6095"/>
                </a:lnTo>
                <a:lnTo>
                  <a:pt x="6350" y="6095"/>
                </a:lnTo>
                <a:lnTo>
                  <a:pt x="10668" y="4063"/>
                </a:lnTo>
                <a:lnTo>
                  <a:pt x="10668" y="2031"/>
                </a:lnTo>
                <a:lnTo>
                  <a:pt x="6350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13" name="object 512"/>
          <p:cNvSpPr/>
          <p:nvPr/>
        </p:nvSpPr>
        <p:spPr>
          <a:xfrm>
            <a:off x="5682996" y="4213859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7365" y="0"/>
                </a:moveTo>
                <a:lnTo>
                  <a:pt x="4825" y="0"/>
                </a:lnTo>
                <a:lnTo>
                  <a:pt x="0" y="4571"/>
                </a:lnTo>
                <a:lnTo>
                  <a:pt x="4825" y="9143"/>
                </a:lnTo>
                <a:lnTo>
                  <a:pt x="7365" y="9143"/>
                </a:lnTo>
                <a:lnTo>
                  <a:pt x="12191" y="4571"/>
                </a:lnTo>
                <a:lnTo>
                  <a:pt x="7365" y="0"/>
                </a:lnTo>
                <a:close/>
              </a:path>
            </a:pathLst>
          </a:custGeom>
          <a:solidFill>
            <a:srgbClr val="A7DC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14" name="object 513"/>
          <p:cNvSpPr/>
          <p:nvPr/>
        </p:nvSpPr>
        <p:spPr>
          <a:xfrm>
            <a:off x="5657088" y="4209288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7" y="0"/>
                </a:lnTo>
                <a:lnTo>
                  <a:pt x="0" y="2031"/>
                </a:lnTo>
                <a:lnTo>
                  <a:pt x="0" y="4063"/>
                </a:lnTo>
                <a:lnTo>
                  <a:pt x="4317" y="6095"/>
                </a:lnTo>
                <a:lnTo>
                  <a:pt x="6350" y="6095"/>
                </a:lnTo>
                <a:lnTo>
                  <a:pt x="10667" y="4063"/>
                </a:lnTo>
                <a:lnTo>
                  <a:pt x="10667" y="2031"/>
                </a:lnTo>
                <a:lnTo>
                  <a:pt x="6350" y="0"/>
                </a:lnTo>
                <a:close/>
              </a:path>
            </a:pathLst>
          </a:custGeom>
          <a:solidFill>
            <a:srgbClr val="DDB08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15" name="object 514"/>
          <p:cNvSpPr/>
          <p:nvPr/>
        </p:nvSpPr>
        <p:spPr>
          <a:xfrm>
            <a:off x="5666232" y="4213859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6350" y="0"/>
                </a:moveTo>
                <a:lnTo>
                  <a:pt x="4317" y="0"/>
                </a:lnTo>
                <a:lnTo>
                  <a:pt x="0" y="4571"/>
                </a:lnTo>
                <a:lnTo>
                  <a:pt x="4317" y="9143"/>
                </a:lnTo>
                <a:lnTo>
                  <a:pt x="6350" y="9143"/>
                </a:lnTo>
                <a:lnTo>
                  <a:pt x="10667" y="4571"/>
                </a:lnTo>
                <a:lnTo>
                  <a:pt x="6350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16" name="object 515"/>
          <p:cNvSpPr/>
          <p:nvPr/>
        </p:nvSpPr>
        <p:spPr>
          <a:xfrm>
            <a:off x="5647944" y="4213859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6350" y="0"/>
                </a:moveTo>
                <a:lnTo>
                  <a:pt x="4317" y="0"/>
                </a:lnTo>
                <a:lnTo>
                  <a:pt x="0" y="4571"/>
                </a:lnTo>
                <a:lnTo>
                  <a:pt x="4317" y="9143"/>
                </a:lnTo>
                <a:lnTo>
                  <a:pt x="6350" y="9143"/>
                </a:lnTo>
                <a:lnTo>
                  <a:pt x="10667" y="4571"/>
                </a:lnTo>
                <a:lnTo>
                  <a:pt x="6350" y="0"/>
                </a:lnTo>
                <a:close/>
              </a:path>
            </a:pathLst>
          </a:custGeom>
          <a:solidFill>
            <a:srgbClr val="D9A7C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17" name="object 516"/>
          <p:cNvSpPr/>
          <p:nvPr/>
        </p:nvSpPr>
        <p:spPr>
          <a:xfrm>
            <a:off x="5797296" y="4462271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8254" y="0"/>
                </a:moveTo>
                <a:lnTo>
                  <a:pt x="2412" y="0"/>
                </a:lnTo>
                <a:lnTo>
                  <a:pt x="0" y="1396"/>
                </a:lnTo>
                <a:lnTo>
                  <a:pt x="0" y="4698"/>
                </a:lnTo>
                <a:lnTo>
                  <a:pt x="2412" y="6095"/>
                </a:lnTo>
                <a:lnTo>
                  <a:pt x="8254" y="6095"/>
                </a:lnTo>
                <a:lnTo>
                  <a:pt x="10667" y="4698"/>
                </a:lnTo>
                <a:lnTo>
                  <a:pt x="10667" y="1396"/>
                </a:lnTo>
                <a:lnTo>
                  <a:pt x="8254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18" name="object 517"/>
          <p:cNvSpPr/>
          <p:nvPr/>
        </p:nvSpPr>
        <p:spPr>
          <a:xfrm>
            <a:off x="5352288" y="4349496"/>
            <a:ext cx="195072" cy="13563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19" name="object 518"/>
          <p:cNvSpPr/>
          <p:nvPr/>
        </p:nvSpPr>
        <p:spPr>
          <a:xfrm>
            <a:off x="5257800" y="4273296"/>
            <a:ext cx="114300" cy="6858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20" name="object 519"/>
          <p:cNvSpPr/>
          <p:nvPr/>
        </p:nvSpPr>
        <p:spPr>
          <a:xfrm>
            <a:off x="5265420" y="4098035"/>
            <a:ext cx="100965" cy="219710"/>
          </a:xfrm>
          <a:custGeom>
            <a:avLst/>
            <a:gdLst/>
            <a:ahLst/>
            <a:cxnLst/>
            <a:rect l="l" t="t" r="r" b="b"/>
            <a:pathLst>
              <a:path w="100964" h="219710">
                <a:moveTo>
                  <a:pt x="100583" y="0"/>
                </a:moveTo>
                <a:lnTo>
                  <a:pt x="0" y="53847"/>
                </a:lnTo>
                <a:lnTo>
                  <a:pt x="0" y="219456"/>
                </a:lnTo>
                <a:lnTo>
                  <a:pt x="100583" y="163575"/>
                </a:lnTo>
                <a:lnTo>
                  <a:pt x="100583" y="0"/>
                </a:lnTo>
                <a:close/>
              </a:path>
            </a:pathLst>
          </a:custGeom>
          <a:solidFill>
            <a:srgbClr val="A7825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21" name="object 520"/>
          <p:cNvSpPr/>
          <p:nvPr/>
        </p:nvSpPr>
        <p:spPr>
          <a:xfrm>
            <a:off x="5263134" y="4149852"/>
            <a:ext cx="0" cy="167640"/>
          </a:xfrm>
          <a:custGeom>
            <a:avLst/>
            <a:gdLst/>
            <a:ahLst/>
            <a:cxnLst/>
            <a:rect l="l" t="t" r="r" b="b"/>
            <a:pathLst>
              <a:path h="167639">
                <a:moveTo>
                  <a:pt x="0" y="0"/>
                </a:moveTo>
                <a:lnTo>
                  <a:pt x="0" y="167640"/>
                </a:lnTo>
              </a:path>
            </a:pathLst>
          </a:custGeom>
          <a:ln w="4572">
            <a:solidFill>
              <a:srgbClr val="C4A47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22" name="object 521"/>
          <p:cNvSpPr/>
          <p:nvPr/>
        </p:nvSpPr>
        <p:spPr>
          <a:xfrm>
            <a:off x="5541264" y="4300728"/>
            <a:ext cx="0" cy="169545"/>
          </a:xfrm>
          <a:custGeom>
            <a:avLst/>
            <a:gdLst/>
            <a:ahLst/>
            <a:cxnLst/>
            <a:rect l="l" t="t" r="r" b="b"/>
            <a:pathLst>
              <a:path h="169545">
                <a:moveTo>
                  <a:pt x="0" y="0"/>
                </a:moveTo>
                <a:lnTo>
                  <a:pt x="0" y="169164"/>
                </a:lnTo>
              </a:path>
            </a:pathLst>
          </a:custGeom>
          <a:ln w="6096">
            <a:solidFill>
              <a:srgbClr val="C4A47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23" name="object 522"/>
          <p:cNvSpPr/>
          <p:nvPr/>
        </p:nvSpPr>
        <p:spPr>
          <a:xfrm>
            <a:off x="5544311" y="4248911"/>
            <a:ext cx="102235" cy="220979"/>
          </a:xfrm>
          <a:custGeom>
            <a:avLst/>
            <a:gdLst/>
            <a:ahLst/>
            <a:cxnLst/>
            <a:rect l="l" t="t" r="r" b="b"/>
            <a:pathLst>
              <a:path w="102235" h="220979">
                <a:moveTo>
                  <a:pt x="102108" y="0"/>
                </a:moveTo>
                <a:lnTo>
                  <a:pt x="0" y="53975"/>
                </a:lnTo>
                <a:lnTo>
                  <a:pt x="0" y="220980"/>
                </a:lnTo>
                <a:lnTo>
                  <a:pt x="102108" y="164973"/>
                </a:lnTo>
                <a:lnTo>
                  <a:pt x="102108" y="0"/>
                </a:lnTo>
                <a:close/>
              </a:path>
            </a:pathLst>
          </a:custGeom>
          <a:solidFill>
            <a:srgbClr val="A7825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24" name="object 523"/>
          <p:cNvSpPr/>
          <p:nvPr/>
        </p:nvSpPr>
        <p:spPr>
          <a:xfrm>
            <a:off x="5538215" y="4408932"/>
            <a:ext cx="147827" cy="8382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25" name="object 524"/>
          <p:cNvSpPr/>
          <p:nvPr/>
        </p:nvSpPr>
        <p:spPr>
          <a:xfrm>
            <a:off x="5173979" y="4093464"/>
            <a:ext cx="472440" cy="44958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26" name="object 525"/>
          <p:cNvSpPr/>
          <p:nvPr/>
        </p:nvSpPr>
        <p:spPr>
          <a:xfrm>
            <a:off x="5529071" y="4226052"/>
            <a:ext cx="73151" cy="5029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27" name="object 526"/>
          <p:cNvSpPr/>
          <p:nvPr/>
        </p:nvSpPr>
        <p:spPr>
          <a:xfrm>
            <a:off x="5487923" y="4184903"/>
            <a:ext cx="60960" cy="44450"/>
          </a:xfrm>
          <a:custGeom>
            <a:avLst/>
            <a:gdLst/>
            <a:ahLst/>
            <a:cxnLst/>
            <a:rect l="l" t="t" r="r" b="b"/>
            <a:pathLst>
              <a:path w="60960" h="44450">
                <a:moveTo>
                  <a:pt x="58800" y="0"/>
                </a:moveTo>
                <a:lnTo>
                  <a:pt x="2159" y="31623"/>
                </a:lnTo>
                <a:lnTo>
                  <a:pt x="0" y="33655"/>
                </a:lnTo>
                <a:lnTo>
                  <a:pt x="0" y="40005"/>
                </a:lnTo>
                <a:lnTo>
                  <a:pt x="2159" y="44196"/>
                </a:lnTo>
                <a:lnTo>
                  <a:pt x="58800" y="10541"/>
                </a:lnTo>
                <a:lnTo>
                  <a:pt x="60960" y="8382"/>
                </a:lnTo>
                <a:lnTo>
                  <a:pt x="60960" y="2159"/>
                </a:lnTo>
                <a:lnTo>
                  <a:pt x="58800" y="0"/>
                </a:lnTo>
                <a:close/>
              </a:path>
            </a:pathLst>
          </a:custGeom>
          <a:solidFill>
            <a:srgbClr val="406B6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28" name="object 527"/>
          <p:cNvSpPr/>
          <p:nvPr/>
        </p:nvSpPr>
        <p:spPr>
          <a:xfrm>
            <a:off x="5489447" y="4194047"/>
            <a:ext cx="100965" cy="55244"/>
          </a:xfrm>
          <a:custGeom>
            <a:avLst/>
            <a:gdLst/>
            <a:ahLst/>
            <a:cxnLst/>
            <a:rect l="l" t="t" r="r" b="b"/>
            <a:pathLst>
              <a:path w="100964" h="55245">
                <a:moveTo>
                  <a:pt x="56896" y="0"/>
                </a:moveTo>
                <a:lnTo>
                  <a:pt x="0" y="32512"/>
                </a:lnTo>
                <a:lnTo>
                  <a:pt x="43687" y="54863"/>
                </a:lnTo>
                <a:lnTo>
                  <a:pt x="100584" y="24383"/>
                </a:lnTo>
                <a:lnTo>
                  <a:pt x="56896" y="0"/>
                </a:lnTo>
                <a:close/>
              </a:path>
            </a:pathLst>
          </a:custGeom>
          <a:solidFill>
            <a:srgbClr val="5394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29" name="object 528"/>
          <p:cNvSpPr/>
          <p:nvPr/>
        </p:nvSpPr>
        <p:spPr>
          <a:xfrm>
            <a:off x="5527547" y="4209288"/>
            <a:ext cx="60960" cy="40005"/>
          </a:xfrm>
          <a:custGeom>
            <a:avLst/>
            <a:gdLst/>
            <a:ahLst/>
            <a:cxnLst/>
            <a:rect l="l" t="t" r="r" b="b"/>
            <a:pathLst>
              <a:path w="60960" h="40004">
                <a:moveTo>
                  <a:pt x="60960" y="0"/>
                </a:moveTo>
                <a:lnTo>
                  <a:pt x="0" y="27050"/>
                </a:lnTo>
                <a:lnTo>
                  <a:pt x="6476" y="39624"/>
                </a:lnTo>
                <a:lnTo>
                  <a:pt x="60960" y="8381"/>
                </a:lnTo>
                <a:lnTo>
                  <a:pt x="60960" y="0"/>
                </a:lnTo>
                <a:close/>
              </a:path>
            </a:pathLst>
          </a:custGeom>
          <a:solidFill>
            <a:srgbClr val="E1E7D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30" name="object 529"/>
          <p:cNvSpPr/>
          <p:nvPr/>
        </p:nvSpPr>
        <p:spPr>
          <a:xfrm>
            <a:off x="5489447" y="4215384"/>
            <a:ext cx="44450" cy="33655"/>
          </a:xfrm>
          <a:custGeom>
            <a:avLst/>
            <a:gdLst/>
            <a:ahLst/>
            <a:cxnLst/>
            <a:rect l="l" t="t" r="r" b="b"/>
            <a:pathLst>
              <a:path w="44450" h="33654">
                <a:moveTo>
                  <a:pt x="0" y="0"/>
                </a:moveTo>
                <a:lnTo>
                  <a:pt x="0" y="10414"/>
                </a:lnTo>
                <a:lnTo>
                  <a:pt x="44196" y="33528"/>
                </a:lnTo>
                <a:lnTo>
                  <a:pt x="42037" y="31369"/>
                </a:lnTo>
                <a:lnTo>
                  <a:pt x="42037" y="25146"/>
                </a:lnTo>
                <a:lnTo>
                  <a:pt x="44196" y="22987"/>
                </a:lnTo>
                <a:lnTo>
                  <a:pt x="0" y="0"/>
                </a:lnTo>
                <a:close/>
              </a:path>
            </a:pathLst>
          </a:custGeom>
          <a:solidFill>
            <a:srgbClr val="F5F9E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31" name="object 530"/>
          <p:cNvSpPr/>
          <p:nvPr/>
        </p:nvSpPr>
        <p:spPr>
          <a:xfrm>
            <a:off x="5489447" y="4184903"/>
            <a:ext cx="100965" cy="56515"/>
          </a:xfrm>
          <a:custGeom>
            <a:avLst/>
            <a:gdLst/>
            <a:ahLst/>
            <a:cxnLst/>
            <a:rect l="l" t="t" r="r" b="b"/>
            <a:pathLst>
              <a:path w="100964" h="56514">
                <a:moveTo>
                  <a:pt x="56896" y="0"/>
                </a:moveTo>
                <a:lnTo>
                  <a:pt x="0" y="31369"/>
                </a:lnTo>
                <a:lnTo>
                  <a:pt x="43687" y="56388"/>
                </a:lnTo>
                <a:lnTo>
                  <a:pt x="100584" y="25019"/>
                </a:lnTo>
                <a:lnTo>
                  <a:pt x="56896" y="0"/>
                </a:lnTo>
                <a:close/>
              </a:path>
            </a:pathLst>
          </a:custGeom>
          <a:solidFill>
            <a:srgbClr val="5394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32" name="object 531"/>
          <p:cNvSpPr/>
          <p:nvPr/>
        </p:nvSpPr>
        <p:spPr>
          <a:xfrm>
            <a:off x="5489447" y="4215384"/>
            <a:ext cx="44450" cy="26034"/>
          </a:xfrm>
          <a:custGeom>
            <a:avLst/>
            <a:gdLst/>
            <a:ahLst/>
            <a:cxnLst/>
            <a:rect l="l" t="t" r="r" b="b"/>
            <a:pathLst>
              <a:path w="44450" h="26035">
                <a:moveTo>
                  <a:pt x="0" y="0"/>
                </a:moveTo>
                <a:lnTo>
                  <a:pt x="0" y="2159"/>
                </a:lnTo>
                <a:lnTo>
                  <a:pt x="44196" y="25908"/>
                </a:lnTo>
                <a:lnTo>
                  <a:pt x="0" y="0"/>
                </a:lnTo>
                <a:close/>
              </a:path>
            </a:pathLst>
          </a:custGeom>
          <a:solidFill>
            <a:srgbClr val="9EC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33" name="object 532"/>
          <p:cNvSpPr/>
          <p:nvPr/>
        </p:nvSpPr>
        <p:spPr>
          <a:xfrm>
            <a:off x="5489447" y="4226052"/>
            <a:ext cx="44450" cy="26034"/>
          </a:xfrm>
          <a:custGeom>
            <a:avLst/>
            <a:gdLst/>
            <a:ahLst/>
            <a:cxnLst/>
            <a:rect l="l" t="t" r="r" b="b"/>
            <a:pathLst>
              <a:path w="44450" h="26035">
                <a:moveTo>
                  <a:pt x="0" y="0"/>
                </a:moveTo>
                <a:lnTo>
                  <a:pt x="0" y="2159"/>
                </a:lnTo>
                <a:lnTo>
                  <a:pt x="44196" y="25908"/>
                </a:lnTo>
                <a:lnTo>
                  <a:pt x="44196" y="23749"/>
                </a:lnTo>
                <a:lnTo>
                  <a:pt x="0" y="0"/>
                </a:lnTo>
                <a:close/>
              </a:path>
            </a:pathLst>
          </a:custGeom>
          <a:solidFill>
            <a:srgbClr val="9EC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34" name="object 533"/>
          <p:cNvSpPr/>
          <p:nvPr/>
        </p:nvSpPr>
        <p:spPr>
          <a:xfrm>
            <a:off x="5533644" y="4218432"/>
            <a:ext cx="56515" cy="33655"/>
          </a:xfrm>
          <a:custGeom>
            <a:avLst/>
            <a:gdLst/>
            <a:ahLst/>
            <a:cxnLst/>
            <a:rect l="l" t="t" r="r" b="b"/>
            <a:pathLst>
              <a:path w="56514" h="33654">
                <a:moveTo>
                  <a:pt x="56387" y="0"/>
                </a:moveTo>
                <a:lnTo>
                  <a:pt x="0" y="31369"/>
                </a:lnTo>
                <a:lnTo>
                  <a:pt x="0" y="33528"/>
                </a:lnTo>
                <a:lnTo>
                  <a:pt x="56387" y="0"/>
                </a:lnTo>
                <a:close/>
              </a:path>
            </a:pathLst>
          </a:custGeom>
          <a:solidFill>
            <a:srgbClr val="699DA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35" name="object 534"/>
          <p:cNvSpPr/>
          <p:nvPr/>
        </p:nvSpPr>
        <p:spPr>
          <a:xfrm>
            <a:off x="5255287" y="4221257"/>
            <a:ext cx="74295" cy="62865"/>
          </a:xfrm>
          <a:custGeom>
            <a:avLst/>
            <a:gdLst/>
            <a:ahLst/>
            <a:cxnLst/>
            <a:rect l="l" t="t" r="r" b="b"/>
            <a:pathLst>
              <a:path w="74295" h="62864">
                <a:moveTo>
                  <a:pt x="23911" y="0"/>
                </a:moveTo>
                <a:lnTo>
                  <a:pt x="0" y="26691"/>
                </a:lnTo>
                <a:lnTo>
                  <a:pt x="3020" y="35909"/>
                </a:lnTo>
                <a:lnTo>
                  <a:pt x="11451" y="43815"/>
                </a:lnTo>
                <a:lnTo>
                  <a:pt x="23610" y="51339"/>
                </a:lnTo>
                <a:lnTo>
                  <a:pt x="34934" y="57340"/>
                </a:lnTo>
                <a:lnTo>
                  <a:pt x="40866" y="60674"/>
                </a:lnTo>
                <a:lnTo>
                  <a:pt x="45311" y="60674"/>
                </a:lnTo>
                <a:lnTo>
                  <a:pt x="49756" y="62706"/>
                </a:lnTo>
                <a:lnTo>
                  <a:pt x="54201" y="60674"/>
                </a:lnTo>
                <a:lnTo>
                  <a:pt x="74140" y="25495"/>
                </a:lnTo>
                <a:lnTo>
                  <a:pt x="67536" y="15208"/>
                </a:lnTo>
                <a:lnTo>
                  <a:pt x="34718" y="563"/>
                </a:lnTo>
                <a:lnTo>
                  <a:pt x="23911" y="0"/>
                </a:lnTo>
                <a:close/>
              </a:path>
            </a:pathLst>
          </a:custGeom>
          <a:solidFill>
            <a:srgbClr val="EB861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36" name="object 535"/>
          <p:cNvSpPr/>
          <p:nvPr/>
        </p:nvSpPr>
        <p:spPr>
          <a:xfrm>
            <a:off x="5207508" y="4189476"/>
            <a:ext cx="68580" cy="24765"/>
          </a:xfrm>
          <a:custGeom>
            <a:avLst/>
            <a:gdLst/>
            <a:ahLst/>
            <a:cxnLst/>
            <a:rect l="l" t="t" r="r" b="b"/>
            <a:pathLst>
              <a:path w="68579" h="24764">
                <a:moveTo>
                  <a:pt x="64135" y="22351"/>
                </a:moveTo>
                <a:lnTo>
                  <a:pt x="53086" y="22351"/>
                </a:lnTo>
                <a:lnTo>
                  <a:pt x="59689" y="24384"/>
                </a:lnTo>
                <a:lnTo>
                  <a:pt x="64135" y="22351"/>
                </a:lnTo>
                <a:close/>
              </a:path>
              <a:path w="68579" h="24764">
                <a:moveTo>
                  <a:pt x="15493" y="0"/>
                </a:moveTo>
                <a:lnTo>
                  <a:pt x="6603" y="0"/>
                </a:lnTo>
                <a:lnTo>
                  <a:pt x="4444" y="2031"/>
                </a:lnTo>
                <a:lnTo>
                  <a:pt x="0" y="6096"/>
                </a:lnTo>
                <a:lnTo>
                  <a:pt x="2158" y="12192"/>
                </a:lnTo>
                <a:lnTo>
                  <a:pt x="4444" y="18287"/>
                </a:lnTo>
                <a:lnTo>
                  <a:pt x="4444" y="20319"/>
                </a:lnTo>
                <a:lnTo>
                  <a:pt x="15493" y="22351"/>
                </a:lnTo>
                <a:lnTo>
                  <a:pt x="23868" y="23209"/>
                </a:lnTo>
                <a:lnTo>
                  <a:pt x="34289" y="23114"/>
                </a:lnTo>
                <a:lnTo>
                  <a:pt x="44711" y="22637"/>
                </a:lnTo>
                <a:lnTo>
                  <a:pt x="53086" y="22351"/>
                </a:lnTo>
                <a:lnTo>
                  <a:pt x="64135" y="22351"/>
                </a:lnTo>
                <a:lnTo>
                  <a:pt x="68579" y="20319"/>
                </a:lnTo>
                <a:lnTo>
                  <a:pt x="58731" y="14001"/>
                </a:lnTo>
                <a:lnTo>
                  <a:pt x="46180" y="7874"/>
                </a:lnTo>
                <a:lnTo>
                  <a:pt x="31557" y="2889"/>
                </a:lnTo>
                <a:lnTo>
                  <a:pt x="15493" y="0"/>
                </a:lnTo>
                <a:close/>
              </a:path>
            </a:pathLst>
          </a:custGeom>
          <a:solidFill>
            <a:srgbClr val="9F785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37" name="object 536"/>
          <p:cNvSpPr/>
          <p:nvPr/>
        </p:nvSpPr>
        <p:spPr>
          <a:xfrm>
            <a:off x="5364479" y="4131564"/>
            <a:ext cx="65532" cy="4267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38" name="object 537"/>
          <p:cNvSpPr/>
          <p:nvPr/>
        </p:nvSpPr>
        <p:spPr>
          <a:xfrm>
            <a:off x="5315711" y="4108703"/>
            <a:ext cx="104139" cy="55244"/>
          </a:xfrm>
          <a:custGeom>
            <a:avLst/>
            <a:gdLst/>
            <a:ahLst/>
            <a:cxnLst/>
            <a:rect l="l" t="t" r="r" b="b"/>
            <a:pathLst>
              <a:path w="104139" h="55245">
                <a:moveTo>
                  <a:pt x="46354" y="0"/>
                </a:moveTo>
                <a:lnTo>
                  <a:pt x="41910" y="0"/>
                </a:lnTo>
                <a:lnTo>
                  <a:pt x="0" y="20320"/>
                </a:lnTo>
                <a:lnTo>
                  <a:pt x="0" y="22352"/>
                </a:lnTo>
                <a:lnTo>
                  <a:pt x="2159" y="22352"/>
                </a:lnTo>
                <a:lnTo>
                  <a:pt x="57276" y="52832"/>
                </a:lnTo>
                <a:lnTo>
                  <a:pt x="59562" y="54864"/>
                </a:lnTo>
                <a:lnTo>
                  <a:pt x="61722" y="54864"/>
                </a:lnTo>
                <a:lnTo>
                  <a:pt x="63880" y="52832"/>
                </a:lnTo>
                <a:lnTo>
                  <a:pt x="101473" y="32512"/>
                </a:lnTo>
                <a:lnTo>
                  <a:pt x="103632" y="30480"/>
                </a:lnTo>
                <a:lnTo>
                  <a:pt x="46354" y="0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39" name="object 538"/>
          <p:cNvSpPr/>
          <p:nvPr/>
        </p:nvSpPr>
        <p:spPr>
          <a:xfrm>
            <a:off x="5315711" y="4105655"/>
            <a:ext cx="104139" cy="56515"/>
          </a:xfrm>
          <a:custGeom>
            <a:avLst/>
            <a:gdLst/>
            <a:ahLst/>
            <a:cxnLst/>
            <a:rect l="l" t="t" r="r" b="b"/>
            <a:pathLst>
              <a:path w="104139" h="56514">
                <a:moveTo>
                  <a:pt x="46354" y="0"/>
                </a:moveTo>
                <a:lnTo>
                  <a:pt x="41910" y="0"/>
                </a:lnTo>
                <a:lnTo>
                  <a:pt x="2159" y="20828"/>
                </a:lnTo>
                <a:lnTo>
                  <a:pt x="0" y="22987"/>
                </a:lnTo>
                <a:lnTo>
                  <a:pt x="2159" y="25019"/>
                </a:lnTo>
                <a:lnTo>
                  <a:pt x="57276" y="54356"/>
                </a:lnTo>
                <a:lnTo>
                  <a:pt x="59562" y="56388"/>
                </a:lnTo>
                <a:lnTo>
                  <a:pt x="61722" y="56388"/>
                </a:lnTo>
                <a:lnTo>
                  <a:pt x="63880" y="54356"/>
                </a:lnTo>
                <a:lnTo>
                  <a:pt x="101473" y="33401"/>
                </a:lnTo>
                <a:lnTo>
                  <a:pt x="103632" y="33401"/>
                </a:lnTo>
                <a:lnTo>
                  <a:pt x="103632" y="31369"/>
                </a:lnTo>
                <a:lnTo>
                  <a:pt x="101473" y="31369"/>
                </a:lnTo>
                <a:lnTo>
                  <a:pt x="46354" y="0"/>
                </a:lnTo>
                <a:close/>
              </a:path>
            </a:pathLst>
          </a:custGeom>
          <a:solidFill>
            <a:srgbClr val="DFE0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40" name="object 539"/>
          <p:cNvSpPr/>
          <p:nvPr/>
        </p:nvSpPr>
        <p:spPr>
          <a:xfrm>
            <a:off x="5317235" y="4105655"/>
            <a:ext cx="99060" cy="55244"/>
          </a:xfrm>
          <a:custGeom>
            <a:avLst/>
            <a:gdLst/>
            <a:ahLst/>
            <a:cxnLst/>
            <a:rect l="l" t="t" r="r" b="b"/>
            <a:pathLst>
              <a:path w="99060" h="55245">
                <a:moveTo>
                  <a:pt x="41783" y="0"/>
                </a:moveTo>
                <a:lnTo>
                  <a:pt x="0" y="23241"/>
                </a:lnTo>
                <a:lnTo>
                  <a:pt x="57276" y="54864"/>
                </a:lnTo>
                <a:lnTo>
                  <a:pt x="99060" y="33782"/>
                </a:lnTo>
                <a:lnTo>
                  <a:pt x="41783" y="0"/>
                </a:lnTo>
                <a:close/>
              </a:path>
            </a:pathLst>
          </a:custGeom>
          <a:solidFill>
            <a:srgbClr val="62626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41" name="object 540"/>
          <p:cNvSpPr/>
          <p:nvPr/>
        </p:nvSpPr>
        <p:spPr>
          <a:xfrm>
            <a:off x="5388864" y="4131564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8" y="0"/>
                </a:lnTo>
                <a:lnTo>
                  <a:pt x="0" y="2031"/>
                </a:lnTo>
                <a:lnTo>
                  <a:pt x="4318" y="6096"/>
                </a:lnTo>
                <a:lnTo>
                  <a:pt x="6350" y="6096"/>
                </a:lnTo>
                <a:lnTo>
                  <a:pt x="10668" y="2031"/>
                </a:lnTo>
                <a:lnTo>
                  <a:pt x="6350" y="0"/>
                </a:lnTo>
                <a:close/>
              </a:path>
            </a:pathLst>
          </a:custGeom>
          <a:solidFill>
            <a:srgbClr val="B9BBB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42" name="object 541"/>
          <p:cNvSpPr/>
          <p:nvPr/>
        </p:nvSpPr>
        <p:spPr>
          <a:xfrm>
            <a:off x="5396484" y="4134611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7365" y="0"/>
                </a:moveTo>
                <a:lnTo>
                  <a:pt x="4825" y="0"/>
                </a:lnTo>
                <a:lnTo>
                  <a:pt x="0" y="2539"/>
                </a:lnTo>
                <a:lnTo>
                  <a:pt x="0" y="5080"/>
                </a:lnTo>
                <a:lnTo>
                  <a:pt x="4825" y="7619"/>
                </a:lnTo>
                <a:lnTo>
                  <a:pt x="7365" y="7619"/>
                </a:lnTo>
                <a:lnTo>
                  <a:pt x="12191" y="5080"/>
                </a:lnTo>
                <a:lnTo>
                  <a:pt x="12191" y="2539"/>
                </a:lnTo>
                <a:lnTo>
                  <a:pt x="7365" y="0"/>
                </a:lnTo>
                <a:close/>
              </a:path>
            </a:pathLst>
          </a:custGeom>
          <a:solidFill>
            <a:srgbClr val="DDB08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43" name="object 542"/>
          <p:cNvSpPr/>
          <p:nvPr/>
        </p:nvSpPr>
        <p:spPr>
          <a:xfrm>
            <a:off x="5370576" y="4131564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8" y="0"/>
                </a:lnTo>
                <a:lnTo>
                  <a:pt x="0" y="2031"/>
                </a:lnTo>
                <a:lnTo>
                  <a:pt x="4318" y="6096"/>
                </a:lnTo>
                <a:lnTo>
                  <a:pt x="6350" y="6096"/>
                </a:lnTo>
                <a:lnTo>
                  <a:pt x="10668" y="2031"/>
                </a:lnTo>
                <a:lnTo>
                  <a:pt x="6350" y="0"/>
                </a:lnTo>
                <a:close/>
              </a:path>
            </a:pathLst>
          </a:custGeom>
          <a:solidFill>
            <a:srgbClr val="70A2D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44" name="object 543"/>
          <p:cNvSpPr/>
          <p:nvPr/>
        </p:nvSpPr>
        <p:spPr>
          <a:xfrm>
            <a:off x="5379720" y="4134611"/>
            <a:ext cx="10795" cy="7620"/>
          </a:xfrm>
          <a:custGeom>
            <a:avLst/>
            <a:gdLst/>
            <a:ahLst/>
            <a:cxnLst/>
            <a:rect l="l" t="t" r="r" b="b"/>
            <a:pathLst>
              <a:path w="10795" h="7620">
                <a:moveTo>
                  <a:pt x="6350" y="0"/>
                </a:moveTo>
                <a:lnTo>
                  <a:pt x="4317" y="0"/>
                </a:lnTo>
                <a:lnTo>
                  <a:pt x="0" y="2539"/>
                </a:lnTo>
                <a:lnTo>
                  <a:pt x="0" y="5080"/>
                </a:lnTo>
                <a:lnTo>
                  <a:pt x="4317" y="7619"/>
                </a:lnTo>
                <a:lnTo>
                  <a:pt x="6350" y="7619"/>
                </a:lnTo>
                <a:lnTo>
                  <a:pt x="10667" y="5080"/>
                </a:lnTo>
                <a:lnTo>
                  <a:pt x="10667" y="2539"/>
                </a:lnTo>
                <a:lnTo>
                  <a:pt x="6350" y="0"/>
                </a:lnTo>
                <a:close/>
              </a:path>
            </a:pathLst>
          </a:custGeom>
          <a:solidFill>
            <a:srgbClr val="D9A7C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45" name="object 544"/>
          <p:cNvSpPr/>
          <p:nvPr/>
        </p:nvSpPr>
        <p:spPr>
          <a:xfrm>
            <a:off x="5388864" y="4139184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8" y="0"/>
                </a:lnTo>
                <a:lnTo>
                  <a:pt x="0" y="4064"/>
                </a:lnTo>
                <a:lnTo>
                  <a:pt x="4318" y="6096"/>
                </a:lnTo>
                <a:lnTo>
                  <a:pt x="6350" y="6096"/>
                </a:lnTo>
                <a:lnTo>
                  <a:pt x="10668" y="4064"/>
                </a:lnTo>
                <a:lnTo>
                  <a:pt x="6350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46" name="object 545"/>
          <p:cNvSpPr/>
          <p:nvPr/>
        </p:nvSpPr>
        <p:spPr>
          <a:xfrm>
            <a:off x="5352288" y="4131564"/>
            <a:ext cx="12700" cy="6350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7365" y="0"/>
                </a:moveTo>
                <a:lnTo>
                  <a:pt x="4825" y="0"/>
                </a:lnTo>
                <a:lnTo>
                  <a:pt x="0" y="2031"/>
                </a:lnTo>
                <a:lnTo>
                  <a:pt x="4825" y="6096"/>
                </a:lnTo>
                <a:lnTo>
                  <a:pt x="7365" y="6096"/>
                </a:lnTo>
                <a:lnTo>
                  <a:pt x="12191" y="2031"/>
                </a:lnTo>
                <a:lnTo>
                  <a:pt x="7365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47" name="object 546"/>
          <p:cNvSpPr/>
          <p:nvPr/>
        </p:nvSpPr>
        <p:spPr>
          <a:xfrm>
            <a:off x="5361432" y="4134611"/>
            <a:ext cx="10795" cy="7620"/>
          </a:xfrm>
          <a:custGeom>
            <a:avLst/>
            <a:gdLst/>
            <a:ahLst/>
            <a:cxnLst/>
            <a:rect l="l" t="t" r="r" b="b"/>
            <a:pathLst>
              <a:path w="10795" h="7620">
                <a:moveTo>
                  <a:pt x="6350" y="0"/>
                </a:moveTo>
                <a:lnTo>
                  <a:pt x="4317" y="0"/>
                </a:lnTo>
                <a:lnTo>
                  <a:pt x="0" y="2539"/>
                </a:lnTo>
                <a:lnTo>
                  <a:pt x="0" y="5080"/>
                </a:lnTo>
                <a:lnTo>
                  <a:pt x="4317" y="7619"/>
                </a:lnTo>
                <a:lnTo>
                  <a:pt x="6350" y="7619"/>
                </a:lnTo>
                <a:lnTo>
                  <a:pt x="10667" y="5080"/>
                </a:lnTo>
                <a:lnTo>
                  <a:pt x="10667" y="2539"/>
                </a:lnTo>
                <a:lnTo>
                  <a:pt x="6350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48" name="object 547"/>
          <p:cNvSpPr/>
          <p:nvPr/>
        </p:nvSpPr>
        <p:spPr>
          <a:xfrm>
            <a:off x="5370576" y="4139184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8" y="0"/>
                </a:lnTo>
                <a:lnTo>
                  <a:pt x="0" y="4064"/>
                </a:lnTo>
                <a:lnTo>
                  <a:pt x="4318" y="6096"/>
                </a:lnTo>
                <a:lnTo>
                  <a:pt x="6350" y="6096"/>
                </a:lnTo>
                <a:lnTo>
                  <a:pt x="10668" y="4064"/>
                </a:lnTo>
                <a:lnTo>
                  <a:pt x="6350" y="0"/>
                </a:lnTo>
                <a:close/>
              </a:path>
            </a:pathLst>
          </a:custGeom>
          <a:solidFill>
            <a:srgbClr val="B9BBB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49" name="object 548"/>
          <p:cNvSpPr/>
          <p:nvPr/>
        </p:nvSpPr>
        <p:spPr>
          <a:xfrm>
            <a:off x="5379720" y="4145279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7" y="0"/>
                </a:lnTo>
                <a:lnTo>
                  <a:pt x="0" y="2032"/>
                </a:lnTo>
                <a:lnTo>
                  <a:pt x="4317" y="6096"/>
                </a:lnTo>
                <a:lnTo>
                  <a:pt x="6350" y="6096"/>
                </a:lnTo>
                <a:lnTo>
                  <a:pt x="10667" y="2032"/>
                </a:lnTo>
                <a:lnTo>
                  <a:pt x="6350" y="0"/>
                </a:lnTo>
                <a:close/>
              </a:path>
            </a:pathLst>
          </a:custGeom>
          <a:solidFill>
            <a:srgbClr val="A7DC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50" name="object 549"/>
          <p:cNvSpPr/>
          <p:nvPr/>
        </p:nvSpPr>
        <p:spPr>
          <a:xfrm>
            <a:off x="5335523" y="4131564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7" y="0"/>
                </a:lnTo>
                <a:lnTo>
                  <a:pt x="0" y="2031"/>
                </a:lnTo>
                <a:lnTo>
                  <a:pt x="4317" y="6096"/>
                </a:lnTo>
                <a:lnTo>
                  <a:pt x="6350" y="6096"/>
                </a:lnTo>
                <a:lnTo>
                  <a:pt x="10667" y="2031"/>
                </a:lnTo>
                <a:lnTo>
                  <a:pt x="6350" y="0"/>
                </a:lnTo>
                <a:close/>
              </a:path>
            </a:pathLst>
          </a:custGeom>
          <a:solidFill>
            <a:srgbClr val="B9BBB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51" name="object 550"/>
          <p:cNvSpPr/>
          <p:nvPr/>
        </p:nvSpPr>
        <p:spPr>
          <a:xfrm>
            <a:off x="5344667" y="4134611"/>
            <a:ext cx="10795" cy="7620"/>
          </a:xfrm>
          <a:custGeom>
            <a:avLst/>
            <a:gdLst/>
            <a:ahLst/>
            <a:cxnLst/>
            <a:rect l="l" t="t" r="r" b="b"/>
            <a:pathLst>
              <a:path w="10795" h="7620">
                <a:moveTo>
                  <a:pt x="6350" y="0"/>
                </a:moveTo>
                <a:lnTo>
                  <a:pt x="4318" y="0"/>
                </a:lnTo>
                <a:lnTo>
                  <a:pt x="0" y="2539"/>
                </a:lnTo>
                <a:lnTo>
                  <a:pt x="0" y="5080"/>
                </a:lnTo>
                <a:lnTo>
                  <a:pt x="4318" y="7619"/>
                </a:lnTo>
                <a:lnTo>
                  <a:pt x="6350" y="7619"/>
                </a:lnTo>
                <a:lnTo>
                  <a:pt x="10668" y="5080"/>
                </a:lnTo>
                <a:lnTo>
                  <a:pt x="10668" y="2539"/>
                </a:lnTo>
                <a:lnTo>
                  <a:pt x="6350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52" name="object 551"/>
          <p:cNvSpPr/>
          <p:nvPr/>
        </p:nvSpPr>
        <p:spPr>
          <a:xfrm>
            <a:off x="5352288" y="4139184"/>
            <a:ext cx="12700" cy="6350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7365" y="0"/>
                </a:moveTo>
                <a:lnTo>
                  <a:pt x="4825" y="0"/>
                </a:lnTo>
                <a:lnTo>
                  <a:pt x="0" y="4064"/>
                </a:lnTo>
                <a:lnTo>
                  <a:pt x="4825" y="6096"/>
                </a:lnTo>
                <a:lnTo>
                  <a:pt x="7365" y="6096"/>
                </a:lnTo>
                <a:lnTo>
                  <a:pt x="12191" y="4064"/>
                </a:lnTo>
                <a:lnTo>
                  <a:pt x="7365" y="0"/>
                </a:lnTo>
                <a:close/>
              </a:path>
            </a:pathLst>
          </a:custGeom>
          <a:solidFill>
            <a:srgbClr val="DDB08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53" name="object 552"/>
          <p:cNvSpPr/>
          <p:nvPr/>
        </p:nvSpPr>
        <p:spPr>
          <a:xfrm>
            <a:off x="5361432" y="4145279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7" y="0"/>
                </a:lnTo>
                <a:lnTo>
                  <a:pt x="0" y="2032"/>
                </a:lnTo>
                <a:lnTo>
                  <a:pt x="4317" y="6096"/>
                </a:lnTo>
                <a:lnTo>
                  <a:pt x="6350" y="6096"/>
                </a:lnTo>
                <a:lnTo>
                  <a:pt x="10667" y="2032"/>
                </a:lnTo>
                <a:lnTo>
                  <a:pt x="6350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54" name="object 553"/>
          <p:cNvSpPr/>
          <p:nvPr/>
        </p:nvSpPr>
        <p:spPr>
          <a:xfrm>
            <a:off x="5370576" y="4149852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8" y="0"/>
                </a:lnTo>
                <a:lnTo>
                  <a:pt x="0" y="2031"/>
                </a:lnTo>
                <a:lnTo>
                  <a:pt x="0" y="4064"/>
                </a:lnTo>
                <a:lnTo>
                  <a:pt x="4318" y="6096"/>
                </a:lnTo>
                <a:lnTo>
                  <a:pt x="6350" y="6096"/>
                </a:lnTo>
                <a:lnTo>
                  <a:pt x="10668" y="4064"/>
                </a:lnTo>
                <a:lnTo>
                  <a:pt x="10668" y="2031"/>
                </a:lnTo>
                <a:lnTo>
                  <a:pt x="6350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55" name="object 554"/>
          <p:cNvSpPr/>
          <p:nvPr/>
        </p:nvSpPr>
        <p:spPr>
          <a:xfrm>
            <a:off x="5404103" y="4145279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1524" y="0"/>
                </a:moveTo>
                <a:lnTo>
                  <a:pt x="0" y="3048"/>
                </a:lnTo>
                <a:lnTo>
                  <a:pt x="1524" y="3048"/>
                </a:lnTo>
                <a:lnTo>
                  <a:pt x="1524" y="0"/>
                </a:lnTo>
                <a:close/>
              </a:path>
            </a:pathLst>
          </a:custGeom>
          <a:solidFill>
            <a:srgbClr val="494A4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56" name="object 555"/>
          <p:cNvSpPr/>
          <p:nvPr/>
        </p:nvSpPr>
        <p:spPr>
          <a:xfrm>
            <a:off x="5531103" y="4272279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1524" y="0"/>
                </a:moveTo>
                <a:lnTo>
                  <a:pt x="0" y="3048"/>
                </a:lnTo>
                <a:lnTo>
                  <a:pt x="1524" y="3048"/>
                </a:lnTo>
                <a:lnTo>
                  <a:pt x="1524" y="0"/>
                </a:lnTo>
                <a:close/>
              </a:path>
            </a:pathLst>
          </a:custGeom>
          <a:solidFill>
            <a:srgbClr val="D4D6D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57" name="object 556"/>
          <p:cNvSpPr/>
          <p:nvPr/>
        </p:nvSpPr>
        <p:spPr>
          <a:xfrm>
            <a:off x="5187696" y="4069588"/>
            <a:ext cx="91440" cy="110489"/>
          </a:xfrm>
          <a:custGeom>
            <a:avLst/>
            <a:gdLst/>
            <a:ahLst/>
            <a:cxnLst/>
            <a:rect l="l" t="t" r="r" b="b"/>
            <a:pathLst>
              <a:path w="91439" h="110489">
                <a:moveTo>
                  <a:pt x="44323" y="0"/>
                </a:moveTo>
                <a:lnTo>
                  <a:pt x="15493" y="24892"/>
                </a:lnTo>
                <a:lnTo>
                  <a:pt x="13334" y="26924"/>
                </a:lnTo>
                <a:lnTo>
                  <a:pt x="11049" y="28956"/>
                </a:lnTo>
                <a:lnTo>
                  <a:pt x="8889" y="31114"/>
                </a:lnTo>
                <a:lnTo>
                  <a:pt x="6603" y="33147"/>
                </a:lnTo>
                <a:lnTo>
                  <a:pt x="4444" y="37211"/>
                </a:lnTo>
                <a:lnTo>
                  <a:pt x="0" y="43434"/>
                </a:lnTo>
                <a:lnTo>
                  <a:pt x="0" y="60070"/>
                </a:lnTo>
                <a:lnTo>
                  <a:pt x="14287" y="95789"/>
                </a:lnTo>
                <a:lnTo>
                  <a:pt x="40925" y="110458"/>
                </a:lnTo>
                <a:lnTo>
                  <a:pt x="48887" y="109005"/>
                </a:lnTo>
                <a:lnTo>
                  <a:pt x="53086" y="103505"/>
                </a:lnTo>
                <a:lnTo>
                  <a:pt x="55691" y="96571"/>
                </a:lnTo>
                <a:lnTo>
                  <a:pt x="57261" y="88709"/>
                </a:lnTo>
                <a:lnTo>
                  <a:pt x="58425" y="80466"/>
                </a:lnTo>
                <a:lnTo>
                  <a:pt x="59816" y="72389"/>
                </a:lnTo>
                <a:lnTo>
                  <a:pt x="61975" y="62103"/>
                </a:lnTo>
                <a:lnTo>
                  <a:pt x="84074" y="62103"/>
                </a:lnTo>
                <a:lnTo>
                  <a:pt x="86359" y="53848"/>
                </a:lnTo>
                <a:lnTo>
                  <a:pt x="88518" y="49656"/>
                </a:lnTo>
                <a:lnTo>
                  <a:pt x="90812" y="42824"/>
                </a:lnTo>
                <a:lnTo>
                  <a:pt x="90201" y="33861"/>
                </a:lnTo>
                <a:lnTo>
                  <a:pt x="85447" y="26064"/>
                </a:lnTo>
                <a:lnTo>
                  <a:pt x="75311" y="22732"/>
                </a:lnTo>
                <a:lnTo>
                  <a:pt x="74148" y="11072"/>
                </a:lnTo>
                <a:lnTo>
                  <a:pt x="66389" y="3651"/>
                </a:lnTo>
                <a:lnTo>
                  <a:pt x="55344" y="87"/>
                </a:lnTo>
                <a:lnTo>
                  <a:pt x="44323" y="0"/>
                </a:lnTo>
                <a:close/>
              </a:path>
              <a:path w="91439" h="110489">
                <a:moveTo>
                  <a:pt x="84074" y="62103"/>
                </a:moveTo>
                <a:lnTo>
                  <a:pt x="73025" y="62103"/>
                </a:lnTo>
                <a:lnTo>
                  <a:pt x="73025" y="84836"/>
                </a:lnTo>
                <a:lnTo>
                  <a:pt x="79628" y="80644"/>
                </a:lnTo>
                <a:lnTo>
                  <a:pt x="79628" y="72389"/>
                </a:lnTo>
                <a:lnTo>
                  <a:pt x="81914" y="66167"/>
                </a:lnTo>
                <a:lnTo>
                  <a:pt x="84074" y="62103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58" name="object 557"/>
          <p:cNvSpPr/>
          <p:nvPr/>
        </p:nvSpPr>
        <p:spPr>
          <a:xfrm>
            <a:off x="6131052" y="4029455"/>
            <a:ext cx="147955" cy="169545"/>
          </a:xfrm>
          <a:custGeom>
            <a:avLst/>
            <a:gdLst/>
            <a:ahLst/>
            <a:cxnLst/>
            <a:rect l="l" t="t" r="r" b="b"/>
            <a:pathLst>
              <a:path w="147954" h="169545">
                <a:moveTo>
                  <a:pt x="116967" y="0"/>
                </a:moveTo>
                <a:lnTo>
                  <a:pt x="4445" y="61849"/>
                </a:lnTo>
                <a:lnTo>
                  <a:pt x="0" y="66040"/>
                </a:lnTo>
                <a:lnTo>
                  <a:pt x="0" y="165100"/>
                </a:lnTo>
                <a:lnTo>
                  <a:pt x="2159" y="165100"/>
                </a:lnTo>
                <a:lnTo>
                  <a:pt x="4445" y="167132"/>
                </a:lnTo>
                <a:lnTo>
                  <a:pt x="6603" y="169164"/>
                </a:lnTo>
                <a:lnTo>
                  <a:pt x="8762" y="169164"/>
                </a:lnTo>
                <a:lnTo>
                  <a:pt x="34411" y="154686"/>
                </a:lnTo>
                <a:lnTo>
                  <a:pt x="8762" y="154686"/>
                </a:lnTo>
                <a:lnTo>
                  <a:pt x="8762" y="150622"/>
                </a:lnTo>
                <a:lnTo>
                  <a:pt x="11049" y="72263"/>
                </a:lnTo>
                <a:lnTo>
                  <a:pt x="11049" y="68072"/>
                </a:lnTo>
                <a:lnTo>
                  <a:pt x="13208" y="68072"/>
                </a:lnTo>
                <a:lnTo>
                  <a:pt x="112522" y="14478"/>
                </a:lnTo>
                <a:lnTo>
                  <a:pt x="116967" y="12319"/>
                </a:lnTo>
                <a:lnTo>
                  <a:pt x="125730" y="6223"/>
                </a:lnTo>
                <a:lnTo>
                  <a:pt x="125730" y="4064"/>
                </a:lnTo>
                <a:lnTo>
                  <a:pt x="116967" y="0"/>
                </a:lnTo>
                <a:close/>
              </a:path>
              <a:path w="147954" h="169545">
                <a:moveTo>
                  <a:pt x="139064" y="84582"/>
                </a:moveTo>
                <a:lnTo>
                  <a:pt x="13208" y="152654"/>
                </a:lnTo>
                <a:lnTo>
                  <a:pt x="8762" y="154686"/>
                </a:lnTo>
                <a:lnTo>
                  <a:pt x="34411" y="154686"/>
                </a:lnTo>
                <a:lnTo>
                  <a:pt x="136778" y="96901"/>
                </a:lnTo>
                <a:lnTo>
                  <a:pt x="139064" y="94869"/>
                </a:lnTo>
                <a:lnTo>
                  <a:pt x="147827" y="90805"/>
                </a:lnTo>
                <a:lnTo>
                  <a:pt x="147827" y="88646"/>
                </a:lnTo>
                <a:lnTo>
                  <a:pt x="139064" y="84582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59" name="object 558"/>
          <p:cNvSpPr/>
          <p:nvPr/>
        </p:nvSpPr>
        <p:spPr>
          <a:xfrm>
            <a:off x="6138671" y="4032503"/>
            <a:ext cx="140335" cy="169545"/>
          </a:xfrm>
          <a:custGeom>
            <a:avLst/>
            <a:gdLst/>
            <a:ahLst/>
            <a:cxnLst/>
            <a:rect l="l" t="t" r="r" b="b"/>
            <a:pathLst>
              <a:path w="140335" h="169545">
                <a:moveTo>
                  <a:pt x="118237" y="0"/>
                </a:moveTo>
                <a:lnTo>
                  <a:pt x="6603" y="62611"/>
                </a:lnTo>
                <a:lnTo>
                  <a:pt x="2158" y="64770"/>
                </a:lnTo>
                <a:lnTo>
                  <a:pt x="0" y="66802"/>
                </a:lnTo>
                <a:lnTo>
                  <a:pt x="0" y="167132"/>
                </a:lnTo>
                <a:lnTo>
                  <a:pt x="2158" y="169164"/>
                </a:lnTo>
                <a:lnTo>
                  <a:pt x="6603" y="167132"/>
                </a:lnTo>
                <a:lnTo>
                  <a:pt x="25747" y="156591"/>
                </a:lnTo>
                <a:lnTo>
                  <a:pt x="10922" y="156591"/>
                </a:lnTo>
                <a:lnTo>
                  <a:pt x="8762" y="154559"/>
                </a:lnTo>
                <a:lnTo>
                  <a:pt x="8762" y="70993"/>
                </a:lnTo>
                <a:lnTo>
                  <a:pt x="10922" y="66802"/>
                </a:lnTo>
                <a:lnTo>
                  <a:pt x="13080" y="66802"/>
                </a:lnTo>
                <a:lnTo>
                  <a:pt x="113918" y="10414"/>
                </a:lnTo>
                <a:lnTo>
                  <a:pt x="116077" y="10414"/>
                </a:lnTo>
                <a:lnTo>
                  <a:pt x="118237" y="6223"/>
                </a:lnTo>
                <a:lnTo>
                  <a:pt x="118237" y="0"/>
                </a:lnTo>
                <a:close/>
              </a:path>
              <a:path w="140335" h="169545">
                <a:moveTo>
                  <a:pt x="140207" y="85598"/>
                </a:moveTo>
                <a:lnTo>
                  <a:pt x="13080" y="154559"/>
                </a:lnTo>
                <a:lnTo>
                  <a:pt x="10922" y="156591"/>
                </a:lnTo>
                <a:lnTo>
                  <a:pt x="25747" y="156591"/>
                </a:lnTo>
                <a:lnTo>
                  <a:pt x="135762" y="96012"/>
                </a:lnTo>
                <a:lnTo>
                  <a:pt x="138049" y="93980"/>
                </a:lnTo>
                <a:lnTo>
                  <a:pt x="140207" y="91948"/>
                </a:lnTo>
                <a:lnTo>
                  <a:pt x="140207" y="85598"/>
                </a:lnTo>
                <a:close/>
              </a:path>
            </a:pathLst>
          </a:custGeom>
          <a:solidFill>
            <a:srgbClr val="C4C5C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60" name="object 559"/>
          <p:cNvSpPr/>
          <p:nvPr/>
        </p:nvSpPr>
        <p:spPr>
          <a:xfrm>
            <a:off x="6269735" y="4122420"/>
            <a:ext cx="119380" cy="67310"/>
          </a:xfrm>
          <a:custGeom>
            <a:avLst/>
            <a:gdLst/>
            <a:ahLst/>
            <a:cxnLst/>
            <a:rect l="l" t="t" r="r" b="b"/>
            <a:pathLst>
              <a:path w="119379" h="67310">
                <a:moveTo>
                  <a:pt x="0" y="0"/>
                </a:moveTo>
                <a:lnTo>
                  <a:pt x="0" y="6222"/>
                </a:lnTo>
                <a:lnTo>
                  <a:pt x="110109" y="67055"/>
                </a:lnTo>
                <a:lnTo>
                  <a:pt x="118872" y="62864"/>
                </a:lnTo>
                <a:lnTo>
                  <a:pt x="0" y="0"/>
                </a:lnTo>
                <a:close/>
              </a:path>
            </a:pathLst>
          </a:custGeom>
          <a:solidFill>
            <a:srgbClr val="DADBD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61" name="object 560"/>
          <p:cNvSpPr/>
          <p:nvPr/>
        </p:nvSpPr>
        <p:spPr>
          <a:xfrm>
            <a:off x="6257544" y="4098035"/>
            <a:ext cx="144780" cy="169545"/>
          </a:xfrm>
          <a:custGeom>
            <a:avLst/>
            <a:gdLst/>
            <a:ahLst/>
            <a:cxnLst/>
            <a:rect l="l" t="t" r="r" b="b"/>
            <a:pathLst>
              <a:path w="144779" h="169545">
                <a:moveTo>
                  <a:pt x="116204" y="0"/>
                </a:moveTo>
                <a:lnTo>
                  <a:pt x="4444" y="61849"/>
                </a:lnTo>
                <a:lnTo>
                  <a:pt x="2158" y="61849"/>
                </a:lnTo>
                <a:lnTo>
                  <a:pt x="0" y="66039"/>
                </a:lnTo>
                <a:lnTo>
                  <a:pt x="0" y="165100"/>
                </a:lnTo>
                <a:lnTo>
                  <a:pt x="2158" y="165100"/>
                </a:lnTo>
                <a:lnTo>
                  <a:pt x="4444" y="167131"/>
                </a:lnTo>
                <a:lnTo>
                  <a:pt x="6603" y="167131"/>
                </a:lnTo>
                <a:lnTo>
                  <a:pt x="8762" y="169163"/>
                </a:lnTo>
                <a:lnTo>
                  <a:pt x="33825" y="154686"/>
                </a:lnTo>
                <a:lnTo>
                  <a:pt x="8762" y="154686"/>
                </a:lnTo>
                <a:lnTo>
                  <a:pt x="8762" y="70103"/>
                </a:lnTo>
                <a:lnTo>
                  <a:pt x="10921" y="68071"/>
                </a:lnTo>
                <a:lnTo>
                  <a:pt x="13207" y="68071"/>
                </a:lnTo>
                <a:lnTo>
                  <a:pt x="111886" y="12318"/>
                </a:lnTo>
                <a:lnTo>
                  <a:pt x="114045" y="12318"/>
                </a:lnTo>
                <a:lnTo>
                  <a:pt x="122808" y="6222"/>
                </a:lnTo>
                <a:lnTo>
                  <a:pt x="122808" y="4063"/>
                </a:lnTo>
                <a:lnTo>
                  <a:pt x="116204" y="0"/>
                </a:lnTo>
                <a:close/>
              </a:path>
              <a:path w="144779" h="169545">
                <a:moveTo>
                  <a:pt x="138175" y="82550"/>
                </a:moveTo>
                <a:lnTo>
                  <a:pt x="10921" y="152653"/>
                </a:lnTo>
                <a:lnTo>
                  <a:pt x="8762" y="154686"/>
                </a:lnTo>
                <a:lnTo>
                  <a:pt x="33825" y="154686"/>
                </a:lnTo>
                <a:lnTo>
                  <a:pt x="133857" y="96900"/>
                </a:lnTo>
                <a:lnTo>
                  <a:pt x="138175" y="94868"/>
                </a:lnTo>
                <a:lnTo>
                  <a:pt x="144779" y="88645"/>
                </a:lnTo>
                <a:lnTo>
                  <a:pt x="144779" y="86613"/>
                </a:lnTo>
                <a:lnTo>
                  <a:pt x="138175" y="8255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62" name="object 561"/>
          <p:cNvSpPr/>
          <p:nvPr/>
        </p:nvSpPr>
        <p:spPr>
          <a:xfrm>
            <a:off x="6263640" y="4114800"/>
            <a:ext cx="139065" cy="74930"/>
          </a:xfrm>
          <a:custGeom>
            <a:avLst/>
            <a:gdLst/>
            <a:ahLst/>
            <a:cxnLst/>
            <a:rect l="l" t="t" r="r" b="b"/>
            <a:pathLst>
              <a:path w="139064" h="74929">
                <a:moveTo>
                  <a:pt x="6604" y="0"/>
                </a:moveTo>
                <a:lnTo>
                  <a:pt x="0" y="4191"/>
                </a:lnTo>
                <a:lnTo>
                  <a:pt x="132080" y="74675"/>
                </a:lnTo>
                <a:lnTo>
                  <a:pt x="138684" y="70485"/>
                </a:lnTo>
                <a:lnTo>
                  <a:pt x="6604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63" name="object 562"/>
          <p:cNvSpPr/>
          <p:nvPr/>
        </p:nvSpPr>
        <p:spPr>
          <a:xfrm>
            <a:off x="6263640" y="4101084"/>
            <a:ext cx="139065" cy="166370"/>
          </a:xfrm>
          <a:custGeom>
            <a:avLst/>
            <a:gdLst/>
            <a:ahLst/>
            <a:cxnLst/>
            <a:rect l="l" t="t" r="r" b="b"/>
            <a:pathLst>
              <a:path w="139064" h="166370">
                <a:moveTo>
                  <a:pt x="116712" y="0"/>
                </a:moveTo>
                <a:lnTo>
                  <a:pt x="4445" y="62230"/>
                </a:lnTo>
                <a:lnTo>
                  <a:pt x="2159" y="62230"/>
                </a:lnTo>
                <a:lnTo>
                  <a:pt x="0" y="66421"/>
                </a:lnTo>
                <a:lnTo>
                  <a:pt x="0" y="166116"/>
                </a:lnTo>
                <a:lnTo>
                  <a:pt x="4445" y="166116"/>
                </a:lnTo>
                <a:lnTo>
                  <a:pt x="26682" y="153670"/>
                </a:lnTo>
                <a:lnTo>
                  <a:pt x="6604" y="153670"/>
                </a:lnTo>
                <a:lnTo>
                  <a:pt x="6604" y="70612"/>
                </a:lnTo>
                <a:lnTo>
                  <a:pt x="8762" y="66421"/>
                </a:lnTo>
                <a:lnTo>
                  <a:pt x="13208" y="64389"/>
                </a:lnTo>
                <a:lnTo>
                  <a:pt x="112268" y="10414"/>
                </a:lnTo>
                <a:lnTo>
                  <a:pt x="114426" y="8255"/>
                </a:lnTo>
                <a:lnTo>
                  <a:pt x="116712" y="6223"/>
                </a:lnTo>
                <a:lnTo>
                  <a:pt x="116712" y="0"/>
                </a:lnTo>
                <a:close/>
              </a:path>
              <a:path w="139064" h="166370">
                <a:moveTo>
                  <a:pt x="138684" y="83058"/>
                </a:moveTo>
                <a:lnTo>
                  <a:pt x="13208" y="153670"/>
                </a:lnTo>
                <a:lnTo>
                  <a:pt x="26682" y="153670"/>
                </a:lnTo>
                <a:lnTo>
                  <a:pt x="134238" y="93472"/>
                </a:lnTo>
                <a:lnTo>
                  <a:pt x="136525" y="93472"/>
                </a:lnTo>
                <a:lnTo>
                  <a:pt x="138684" y="89281"/>
                </a:lnTo>
                <a:lnTo>
                  <a:pt x="138684" y="83058"/>
                </a:lnTo>
                <a:close/>
              </a:path>
            </a:pathLst>
          </a:custGeom>
          <a:solidFill>
            <a:srgbClr val="C4C5C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64" name="object 563"/>
          <p:cNvSpPr/>
          <p:nvPr/>
        </p:nvSpPr>
        <p:spPr>
          <a:xfrm>
            <a:off x="6135623" y="4026455"/>
            <a:ext cx="251460" cy="138430"/>
          </a:xfrm>
          <a:custGeom>
            <a:avLst/>
            <a:gdLst/>
            <a:ahLst/>
            <a:cxnLst/>
            <a:rect l="l" t="t" r="r" b="b"/>
            <a:pathLst>
              <a:path w="251460" h="138429">
                <a:moveTo>
                  <a:pt x="101425" y="0"/>
                </a:moveTo>
                <a:lnTo>
                  <a:pt x="89100" y="2284"/>
                </a:lnTo>
                <a:lnTo>
                  <a:pt x="77215" y="7318"/>
                </a:lnTo>
                <a:lnTo>
                  <a:pt x="8762" y="44656"/>
                </a:lnTo>
                <a:lnTo>
                  <a:pt x="6603" y="46688"/>
                </a:lnTo>
                <a:lnTo>
                  <a:pt x="0" y="46688"/>
                </a:lnTo>
                <a:lnTo>
                  <a:pt x="0" y="61293"/>
                </a:lnTo>
                <a:lnTo>
                  <a:pt x="4445" y="67516"/>
                </a:lnTo>
                <a:lnTo>
                  <a:pt x="8762" y="73739"/>
                </a:lnTo>
                <a:lnTo>
                  <a:pt x="44068" y="102822"/>
                </a:lnTo>
                <a:lnTo>
                  <a:pt x="83851" y="122285"/>
                </a:lnTo>
                <a:lnTo>
                  <a:pt x="131722" y="137406"/>
                </a:lnTo>
                <a:lnTo>
                  <a:pt x="145859" y="138350"/>
                </a:lnTo>
                <a:lnTo>
                  <a:pt x="158757" y="136580"/>
                </a:lnTo>
                <a:lnTo>
                  <a:pt x="169799" y="131905"/>
                </a:lnTo>
                <a:lnTo>
                  <a:pt x="240411" y="94440"/>
                </a:lnTo>
                <a:lnTo>
                  <a:pt x="244855" y="92408"/>
                </a:lnTo>
                <a:lnTo>
                  <a:pt x="249300" y="88217"/>
                </a:lnTo>
                <a:lnTo>
                  <a:pt x="249300" y="81994"/>
                </a:lnTo>
                <a:lnTo>
                  <a:pt x="251460" y="81994"/>
                </a:lnTo>
                <a:lnTo>
                  <a:pt x="251460" y="71707"/>
                </a:lnTo>
                <a:lnTo>
                  <a:pt x="249300" y="69548"/>
                </a:lnTo>
                <a:lnTo>
                  <a:pt x="244855" y="69548"/>
                </a:lnTo>
                <a:lnTo>
                  <a:pt x="242697" y="67516"/>
                </a:lnTo>
                <a:lnTo>
                  <a:pt x="238251" y="65357"/>
                </a:lnTo>
                <a:lnTo>
                  <a:pt x="235965" y="63325"/>
                </a:lnTo>
                <a:lnTo>
                  <a:pt x="221912" y="57671"/>
                </a:lnTo>
                <a:lnTo>
                  <a:pt x="169799" y="36401"/>
                </a:lnTo>
                <a:lnTo>
                  <a:pt x="132597" y="10916"/>
                </a:lnTo>
                <a:lnTo>
                  <a:pt x="125729" y="5159"/>
                </a:lnTo>
                <a:lnTo>
                  <a:pt x="113774" y="835"/>
                </a:lnTo>
                <a:lnTo>
                  <a:pt x="101425" y="0"/>
                </a:lnTo>
                <a:close/>
              </a:path>
              <a:path w="251460" h="138429">
                <a:moveTo>
                  <a:pt x="249300" y="65357"/>
                </a:moveTo>
                <a:lnTo>
                  <a:pt x="247014" y="65357"/>
                </a:lnTo>
                <a:lnTo>
                  <a:pt x="244855" y="69548"/>
                </a:lnTo>
                <a:lnTo>
                  <a:pt x="249300" y="69548"/>
                </a:lnTo>
                <a:lnTo>
                  <a:pt x="249300" y="65357"/>
                </a:lnTo>
                <a:close/>
              </a:path>
              <a:path w="251460" h="138429">
                <a:moveTo>
                  <a:pt x="2159" y="42624"/>
                </a:moveTo>
                <a:lnTo>
                  <a:pt x="2159" y="46688"/>
                </a:lnTo>
                <a:lnTo>
                  <a:pt x="6603" y="46688"/>
                </a:lnTo>
                <a:lnTo>
                  <a:pt x="4445" y="44656"/>
                </a:lnTo>
                <a:lnTo>
                  <a:pt x="2159" y="42624"/>
                </a:lnTo>
                <a:close/>
              </a:path>
            </a:pathLst>
          </a:custGeom>
          <a:solidFill>
            <a:srgbClr val="30210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65" name="object 564"/>
          <p:cNvSpPr/>
          <p:nvPr/>
        </p:nvSpPr>
        <p:spPr>
          <a:xfrm>
            <a:off x="5887211" y="4192523"/>
            <a:ext cx="228600" cy="13106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66" name="object 565"/>
          <p:cNvSpPr/>
          <p:nvPr/>
        </p:nvSpPr>
        <p:spPr>
          <a:xfrm>
            <a:off x="6170676" y="4139184"/>
            <a:ext cx="203200" cy="289560"/>
          </a:xfrm>
          <a:custGeom>
            <a:avLst/>
            <a:gdLst/>
            <a:ahLst/>
            <a:cxnLst/>
            <a:rect l="l" t="t" r="r" b="b"/>
            <a:pathLst>
              <a:path w="203200" h="289560">
                <a:moveTo>
                  <a:pt x="202691" y="0"/>
                </a:moveTo>
                <a:lnTo>
                  <a:pt x="0" y="109601"/>
                </a:lnTo>
                <a:lnTo>
                  <a:pt x="0" y="289560"/>
                </a:lnTo>
                <a:lnTo>
                  <a:pt x="202691" y="179959"/>
                </a:lnTo>
                <a:lnTo>
                  <a:pt x="202691" y="0"/>
                </a:lnTo>
                <a:close/>
              </a:path>
            </a:pathLst>
          </a:custGeom>
          <a:solidFill>
            <a:srgbClr val="A7825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67" name="object 566"/>
          <p:cNvSpPr/>
          <p:nvPr/>
        </p:nvSpPr>
        <p:spPr>
          <a:xfrm>
            <a:off x="5893308" y="4008120"/>
            <a:ext cx="203200" cy="291465"/>
          </a:xfrm>
          <a:custGeom>
            <a:avLst/>
            <a:gdLst/>
            <a:ahLst/>
            <a:cxnLst/>
            <a:rect l="l" t="t" r="r" b="b"/>
            <a:pathLst>
              <a:path w="203200" h="291464">
                <a:moveTo>
                  <a:pt x="202691" y="0"/>
                </a:moveTo>
                <a:lnTo>
                  <a:pt x="0" y="110235"/>
                </a:lnTo>
                <a:lnTo>
                  <a:pt x="0" y="291083"/>
                </a:lnTo>
                <a:lnTo>
                  <a:pt x="202691" y="180847"/>
                </a:lnTo>
                <a:lnTo>
                  <a:pt x="202691" y="0"/>
                </a:lnTo>
                <a:close/>
              </a:path>
            </a:pathLst>
          </a:custGeom>
          <a:solidFill>
            <a:srgbClr val="A7825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68" name="object 567"/>
          <p:cNvSpPr/>
          <p:nvPr/>
        </p:nvSpPr>
        <p:spPr>
          <a:xfrm>
            <a:off x="6160770" y="4238244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499"/>
                </a:lnTo>
              </a:path>
            </a:pathLst>
          </a:custGeom>
          <a:ln w="19812">
            <a:solidFill>
              <a:srgbClr val="C4A47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69" name="object 568"/>
          <p:cNvSpPr/>
          <p:nvPr/>
        </p:nvSpPr>
        <p:spPr>
          <a:xfrm>
            <a:off x="5883402" y="4107179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0"/>
                </a:moveTo>
                <a:lnTo>
                  <a:pt x="0" y="192024"/>
                </a:lnTo>
              </a:path>
            </a:pathLst>
          </a:custGeom>
          <a:ln w="19812">
            <a:solidFill>
              <a:srgbClr val="C4A47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70" name="object 569"/>
          <p:cNvSpPr/>
          <p:nvPr/>
        </p:nvSpPr>
        <p:spPr>
          <a:xfrm>
            <a:off x="5873496" y="3977640"/>
            <a:ext cx="500380" cy="271780"/>
          </a:xfrm>
          <a:custGeom>
            <a:avLst/>
            <a:gdLst/>
            <a:ahLst/>
            <a:cxnLst/>
            <a:rect l="l" t="t" r="r" b="b"/>
            <a:pathLst>
              <a:path w="500379" h="271779">
                <a:moveTo>
                  <a:pt x="205486" y="0"/>
                </a:moveTo>
                <a:lnTo>
                  <a:pt x="0" y="109728"/>
                </a:lnTo>
                <a:lnTo>
                  <a:pt x="297688" y="271272"/>
                </a:lnTo>
                <a:lnTo>
                  <a:pt x="499871" y="161544"/>
                </a:lnTo>
                <a:lnTo>
                  <a:pt x="205486" y="0"/>
                </a:lnTo>
                <a:close/>
              </a:path>
            </a:pathLst>
          </a:custGeom>
          <a:solidFill>
            <a:srgbClr val="D9B89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71" name="object 570"/>
          <p:cNvSpPr/>
          <p:nvPr/>
        </p:nvSpPr>
        <p:spPr>
          <a:xfrm>
            <a:off x="5873496" y="4087367"/>
            <a:ext cx="297180" cy="271780"/>
          </a:xfrm>
          <a:custGeom>
            <a:avLst/>
            <a:gdLst/>
            <a:ahLst/>
            <a:cxnLst/>
            <a:rect l="l" t="t" r="r" b="b"/>
            <a:pathLst>
              <a:path w="297179" h="271779">
                <a:moveTo>
                  <a:pt x="0" y="0"/>
                </a:moveTo>
                <a:lnTo>
                  <a:pt x="0" y="111759"/>
                </a:lnTo>
                <a:lnTo>
                  <a:pt x="297179" y="271271"/>
                </a:lnTo>
                <a:lnTo>
                  <a:pt x="297179" y="161543"/>
                </a:lnTo>
                <a:lnTo>
                  <a:pt x="0" y="0"/>
                </a:lnTo>
                <a:close/>
              </a:path>
            </a:pathLst>
          </a:custGeom>
          <a:solidFill>
            <a:srgbClr val="C4A47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72" name="object 571"/>
          <p:cNvSpPr/>
          <p:nvPr/>
        </p:nvSpPr>
        <p:spPr>
          <a:xfrm>
            <a:off x="6163055" y="4315967"/>
            <a:ext cx="249936" cy="13868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73" name="object 572"/>
          <p:cNvSpPr/>
          <p:nvPr/>
        </p:nvSpPr>
        <p:spPr>
          <a:xfrm>
            <a:off x="6220967" y="4117847"/>
            <a:ext cx="65532" cy="4267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74" name="object 573"/>
          <p:cNvSpPr/>
          <p:nvPr/>
        </p:nvSpPr>
        <p:spPr>
          <a:xfrm>
            <a:off x="6214871" y="4116323"/>
            <a:ext cx="58419" cy="33655"/>
          </a:xfrm>
          <a:custGeom>
            <a:avLst/>
            <a:gdLst/>
            <a:ahLst/>
            <a:cxnLst/>
            <a:rect l="l" t="t" r="r" b="b"/>
            <a:pathLst>
              <a:path w="58420" h="33654">
                <a:moveTo>
                  <a:pt x="40131" y="0"/>
                </a:moveTo>
                <a:lnTo>
                  <a:pt x="37845" y="0"/>
                </a:lnTo>
                <a:lnTo>
                  <a:pt x="37845" y="2031"/>
                </a:lnTo>
                <a:lnTo>
                  <a:pt x="0" y="20955"/>
                </a:lnTo>
                <a:lnTo>
                  <a:pt x="0" y="25145"/>
                </a:lnTo>
                <a:lnTo>
                  <a:pt x="15620" y="31368"/>
                </a:lnTo>
                <a:lnTo>
                  <a:pt x="17779" y="33527"/>
                </a:lnTo>
                <a:lnTo>
                  <a:pt x="20065" y="33527"/>
                </a:lnTo>
                <a:lnTo>
                  <a:pt x="22225" y="31368"/>
                </a:lnTo>
                <a:lnTo>
                  <a:pt x="57912" y="12573"/>
                </a:lnTo>
                <a:lnTo>
                  <a:pt x="57912" y="8381"/>
                </a:lnTo>
                <a:lnTo>
                  <a:pt x="42290" y="2031"/>
                </a:lnTo>
                <a:lnTo>
                  <a:pt x="40131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75" name="object 574"/>
          <p:cNvSpPr/>
          <p:nvPr/>
        </p:nvSpPr>
        <p:spPr>
          <a:xfrm>
            <a:off x="6214871" y="4114800"/>
            <a:ext cx="59690" cy="32384"/>
          </a:xfrm>
          <a:custGeom>
            <a:avLst/>
            <a:gdLst/>
            <a:ahLst/>
            <a:cxnLst/>
            <a:rect l="l" t="t" r="r" b="b"/>
            <a:pathLst>
              <a:path w="59689" h="32385">
                <a:moveTo>
                  <a:pt x="41782" y="0"/>
                </a:moveTo>
                <a:lnTo>
                  <a:pt x="37464" y="0"/>
                </a:lnTo>
                <a:lnTo>
                  <a:pt x="0" y="19938"/>
                </a:lnTo>
                <a:lnTo>
                  <a:pt x="0" y="21970"/>
                </a:lnTo>
                <a:lnTo>
                  <a:pt x="15366" y="29972"/>
                </a:lnTo>
                <a:lnTo>
                  <a:pt x="17652" y="32004"/>
                </a:lnTo>
                <a:lnTo>
                  <a:pt x="19812" y="32004"/>
                </a:lnTo>
                <a:lnTo>
                  <a:pt x="21970" y="29972"/>
                </a:lnTo>
                <a:lnTo>
                  <a:pt x="57276" y="11937"/>
                </a:lnTo>
                <a:lnTo>
                  <a:pt x="59436" y="10032"/>
                </a:lnTo>
                <a:lnTo>
                  <a:pt x="57276" y="8000"/>
                </a:lnTo>
                <a:lnTo>
                  <a:pt x="41782" y="0"/>
                </a:lnTo>
                <a:close/>
              </a:path>
            </a:pathLst>
          </a:custGeom>
          <a:solidFill>
            <a:srgbClr val="DEDFD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76" name="object 575"/>
          <p:cNvSpPr/>
          <p:nvPr/>
        </p:nvSpPr>
        <p:spPr>
          <a:xfrm>
            <a:off x="6341871" y="4241800"/>
            <a:ext cx="59690" cy="32384"/>
          </a:xfrm>
          <a:custGeom>
            <a:avLst/>
            <a:gdLst/>
            <a:ahLst/>
            <a:cxnLst/>
            <a:rect l="l" t="t" r="r" b="b"/>
            <a:pathLst>
              <a:path w="59689" h="32385">
                <a:moveTo>
                  <a:pt x="41782" y="0"/>
                </a:moveTo>
                <a:lnTo>
                  <a:pt x="37464" y="0"/>
                </a:lnTo>
                <a:lnTo>
                  <a:pt x="0" y="19938"/>
                </a:lnTo>
                <a:lnTo>
                  <a:pt x="0" y="21970"/>
                </a:lnTo>
                <a:lnTo>
                  <a:pt x="15366" y="29972"/>
                </a:lnTo>
                <a:lnTo>
                  <a:pt x="17652" y="32004"/>
                </a:lnTo>
                <a:lnTo>
                  <a:pt x="19812" y="32004"/>
                </a:lnTo>
                <a:lnTo>
                  <a:pt x="21970" y="29972"/>
                </a:lnTo>
                <a:lnTo>
                  <a:pt x="57276" y="11937"/>
                </a:lnTo>
                <a:lnTo>
                  <a:pt x="59436" y="10032"/>
                </a:lnTo>
                <a:lnTo>
                  <a:pt x="57276" y="8000"/>
                </a:lnTo>
                <a:lnTo>
                  <a:pt x="41782" y="0"/>
                </a:lnTo>
                <a:close/>
              </a:path>
            </a:pathLst>
          </a:custGeom>
          <a:solidFill>
            <a:srgbClr val="DEDFD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77" name="object 576"/>
          <p:cNvSpPr/>
          <p:nvPr/>
        </p:nvSpPr>
        <p:spPr>
          <a:xfrm>
            <a:off x="6262115" y="4130040"/>
            <a:ext cx="4445" cy="5080"/>
          </a:xfrm>
          <a:custGeom>
            <a:avLst/>
            <a:gdLst/>
            <a:ahLst/>
            <a:cxnLst/>
            <a:rect l="l" t="t" r="r" b="b"/>
            <a:pathLst>
              <a:path w="4445" h="5079">
                <a:moveTo>
                  <a:pt x="4063" y="0"/>
                </a:moveTo>
                <a:lnTo>
                  <a:pt x="0" y="2286"/>
                </a:lnTo>
                <a:lnTo>
                  <a:pt x="0" y="4572"/>
                </a:lnTo>
                <a:lnTo>
                  <a:pt x="4063" y="0"/>
                </a:lnTo>
                <a:close/>
              </a:path>
            </a:pathLst>
          </a:custGeom>
          <a:solidFill>
            <a:srgbClr val="DEDFD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78" name="object 577"/>
          <p:cNvSpPr/>
          <p:nvPr/>
        </p:nvSpPr>
        <p:spPr>
          <a:xfrm>
            <a:off x="6262115" y="413004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096" y="0"/>
                </a:moveTo>
                <a:lnTo>
                  <a:pt x="0" y="2286"/>
                </a:lnTo>
                <a:lnTo>
                  <a:pt x="0" y="4572"/>
                </a:lnTo>
                <a:lnTo>
                  <a:pt x="60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79" name="object 578"/>
          <p:cNvSpPr/>
          <p:nvPr/>
        </p:nvSpPr>
        <p:spPr>
          <a:xfrm>
            <a:off x="6245352" y="41346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12192" y="0"/>
                </a:moveTo>
                <a:lnTo>
                  <a:pt x="0" y="6857"/>
                </a:lnTo>
                <a:lnTo>
                  <a:pt x="0" y="9143"/>
                </a:lnTo>
                <a:lnTo>
                  <a:pt x="12192" y="2286"/>
                </a:lnTo>
                <a:lnTo>
                  <a:pt x="12192" y="0"/>
                </a:lnTo>
                <a:close/>
              </a:path>
            </a:pathLst>
          </a:custGeom>
          <a:solidFill>
            <a:srgbClr val="DEDFD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80" name="object 579"/>
          <p:cNvSpPr/>
          <p:nvPr/>
        </p:nvSpPr>
        <p:spPr>
          <a:xfrm>
            <a:off x="6245352" y="4134611"/>
            <a:ext cx="12700" cy="6350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12192" y="0"/>
                </a:moveTo>
                <a:lnTo>
                  <a:pt x="0" y="6095"/>
                </a:lnTo>
                <a:lnTo>
                  <a:pt x="12192" y="2031"/>
                </a:lnTo>
                <a:lnTo>
                  <a:pt x="121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81" name="object 580"/>
          <p:cNvSpPr/>
          <p:nvPr/>
        </p:nvSpPr>
        <p:spPr>
          <a:xfrm>
            <a:off x="6217920" y="4116323"/>
            <a:ext cx="55244" cy="29209"/>
          </a:xfrm>
          <a:custGeom>
            <a:avLst/>
            <a:gdLst/>
            <a:ahLst/>
            <a:cxnLst/>
            <a:rect l="l" t="t" r="r" b="b"/>
            <a:pathLst>
              <a:path w="55245" h="29210">
                <a:moveTo>
                  <a:pt x="35051" y="0"/>
                </a:moveTo>
                <a:lnTo>
                  <a:pt x="0" y="16509"/>
                </a:lnTo>
                <a:lnTo>
                  <a:pt x="19812" y="28956"/>
                </a:lnTo>
                <a:lnTo>
                  <a:pt x="54863" y="10287"/>
                </a:lnTo>
                <a:lnTo>
                  <a:pt x="35051" y="0"/>
                </a:lnTo>
                <a:close/>
              </a:path>
            </a:pathLst>
          </a:custGeom>
          <a:solidFill>
            <a:srgbClr val="62626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82" name="object 581"/>
          <p:cNvSpPr/>
          <p:nvPr/>
        </p:nvSpPr>
        <p:spPr>
          <a:xfrm>
            <a:off x="6245352" y="4117847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7620" y="0"/>
                </a:moveTo>
                <a:lnTo>
                  <a:pt x="0" y="0"/>
                </a:lnTo>
                <a:lnTo>
                  <a:pt x="0" y="3047"/>
                </a:lnTo>
                <a:lnTo>
                  <a:pt x="7620" y="3047"/>
                </a:lnTo>
                <a:lnTo>
                  <a:pt x="7620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83" name="object 582"/>
          <p:cNvSpPr/>
          <p:nvPr/>
        </p:nvSpPr>
        <p:spPr>
          <a:xfrm>
            <a:off x="6249923" y="4120896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5079" y="0"/>
                </a:moveTo>
                <a:lnTo>
                  <a:pt x="0" y="1523"/>
                </a:lnTo>
                <a:lnTo>
                  <a:pt x="5079" y="3047"/>
                </a:lnTo>
                <a:lnTo>
                  <a:pt x="7620" y="1523"/>
                </a:lnTo>
                <a:lnTo>
                  <a:pt x="5079" y="0"/>
                </a:lnTo>
                <a:close/>
              </a:path>
            </a:pathLst>
          </a:custGeom>
          <a:solidFill>
            <a:srgbClr val="A7DC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84" name="object 583"/>
          <p:cNvSpPr/>
          <p:nvPr/>
        </p:nvSpPr>
        <p:spPr>
          <a:xfrm>
            <a:off x="6257544" y="412242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2031" y="0"/>
                </a:moveTo>
                <a:lnTo>
                  <a:pt x="0" y="2285"/>
                </a:lnTo>
                <a:lnTo>
                  <a:pt x="2031" y="4571"/>
                </a:lnTo>
                <a:lnTo>
                  <a:pt x="6095" y="2285"/>
                </a:lnTo>
                <a:lnTo>
                  <a:pt x="2031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85" name="object 584"/>
          <p:cNvSpPr/>
          <p:nvPr/>
        </p:nvSpPr>
        <p:spPr>
          <a:xfrm>
            <a:off x="6262115" y="4123944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2032" y="0"/>
                </a:moveTo>
                <a:lnTo>
                  <a:pt x="0" y="2285"/>
                </a:lnTo>
                <a:lnTo>
                  <a:pt x="2032" y="4571"/>
                </a:lnTo>
                <a:lnTo>
                  <a:pt x="6096" y="2285"/>
                </a:lnTo>
                <a:lnTo>
                  <a:pt x="2032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86" name="object 585"/>
          <p:cNvSpPr/>
          <p:nvPr/>
        </p:nvSpPr>
        <p:spPr>
          <a:xfrm>
            <a:off x="6242303" y="412089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063" y="0"/>
                </a:moveTo>
                <a:lnTo>
                  <a:pt x="2032" y="0"/>
                </a:lnTo>
                <a:lnTo>
                  <a:pt x="0" y="1523"/>
                </a:lnTo>
                <a:lnTo>
                  <a:pt x="2032" y="3047"/>
                </a:lnTo>
                <a:lnTo>
                  <a:pt x="4063" y="3047"/>
                </a:lnTo>
                <a:lnTo>
                  <a:pt x="6096" y="1523"/>
                </a:lnTo>
                <a:lnTo>
                  <a:pt x="4063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87" name="object 586"/>
          <p:cNvSpPr/>
          <p:nvPr/>
        </p:nvSpPr>
        <p:spPr>
          <a:xfrm>
            <a:off x="6245352" y="4122420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080" y="0"/>
                </a:moveTo>
                <a:lnTo>
                  <a:pt x="0" y="2285"/>
                </a:lnTo>
                <a:lnTo>
                  <a:pt x="5080" y="4571"/>
                </a:lnTo>
                <a:lnTo>
                  <a:pt x="7620" y="2285"/>
                </a:lnTo>
                <a:lnTo>
                  <a:pt x="5080" y="0"/>
                </a:lnTo>
                <a:close/>
              </a:path>
            </a:pathLst>
          </a:custGeom>
          <a:solidFill>
            <a:srgbClr val="70A2D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88" name="object 587"/>
          <p:cNvSpPr/>
          <p:nvPr/>
        </p:nvSpPr>
        <p:spPr>
          <a:xfrm>
            <a:off x="6249923" y="4123944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079" y="0"/>
                </a:moveTo>
                <a:lnTo>
                  <a:pt x="0" y="2285"/>
                </a:lnTo>
                <a:lnTo>
                  <a:pt x="5079" y="4571"/>
                </a:lnTo>
                <a:lnTo>
                  <a:pt x="7620" y="2285"/>
                </a:lnTo>
                <a:lnTo>
                  <a:pt x="5079" y="0"/>
                </a:lnTo>
                <a:close/>
              </a:path>
            </a:pathLst>
          </a:custGeom>
          <a:solidFill>
            <a:srgbClr val="DDB08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89" name="object 588"/>
          <p:cNvSpPr/>
          <p:nvPr/>
        </p:nvSpPr>
        <p:spPr>
          <a:xfrm>
            <a:off x="6257544" y="4128515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6095" y="0"/>
                </a:moveTo>
                <a:lnTo>
                  <a:pt x="0" y="0"/>
                </a:lnTo>
                <a:lnTo>
                  <a:pt x="0" y="1523"/>
                </a:lnTo>
                <a:lnTo>
                  <a:pt x="6095" y="1523"/>
                </a:lnTo>
                <a:lnTo>
                  <a:pt x="6095" y="0"/>
                </a:lnTo>
                <a:close/>
              </a:path>
            </a:pathLst>
          </a:custGeom>
          <a:solidFill>
            <a:srgbClr val="70A2D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90" name="object 589"/>
          <p:cNvSpPr/>
          <p:nvPr/>
        </p:nvSpPr>
        <p:spPr>
          <a:xfrm>
            <a:off x="6237732" y="412242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1" y="0"/>
                </a:lnTo>
                <a:lnTo>
                  <a:pt x="0" y="2285"/>
                </a:lnTo>
                <a:lnTo>
                  <a:pt x="2031" y="4571"/>
                </a:lnTo>
                <a:lnTo>
                  <a:pt x="4063" y="4571"/>
                </a:lnTo>
                <a:lnTo>
                  <a:pt x="6095" y="2285"/>
                </a:lnTo>
                <a:lnTo>
                  <a:pt x="4063" y="0"/>
                </a:lnTo>
                <a:close/>
              </a:path>
            </a:pathLst>
          </a:custGeom>
          <a:solidFill>
            <a:srgbClr val="DDB08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91" name="object 590"/>
          <p:cNvSpPr/>
          <p:nvPr/>
        </p:nvSpPr>
        <p:spPr>
          <a:xfrm>
            <a:off x="6242303" y="4123944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5"/>
                </a:lnTo>
                <a:lnTo>
                  <a:pt x="2032" y="4571"/>
                </a:lnTo>
                <a:lnTo>
                  <a:pt x="4063" y="4571"/>
                </a:lnTo>
                <a:lnTo>
                  <a:pt x="6096" y="2285"/>
                </a:lnTo>
                <a:lnTo>
                  <a:pt x="4063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92" name="object 591"/>
          <p:cNvSpPr/>
          <p:nvPr/>
        </p:nvSpPr>
        <p:spPr>
          <a:xfrm>
            <a:off x="6245352" y="4128515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7620" y="0"/>
                </a:moveTo>
                <a:lnTo>
                  <a:pt x="0" y="0"/>
                </a:lnTo>
                <a:lnTo>
                  <a:pt x="0" y="1523"/>
                </a:lnTo>
                <a:lnTo>
                  <a:pt x="7620" y="1523"/>
                </a:lnTo>
                <a:lnTo>
                  <a:pt x="7620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93" name="object 592"/>
          <p:cNvSpPr/>
          <p:nvPr/>
        </p:nvSpPr>
        <p:spPr>
          <a:xfrm>
            <a:off x="6249923" y="4130040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079" y="0"/>
                </a:moveTo>
                <a:lnTo>
                  <a:pt x="0" y="2286"/>
                </a:lnTo>
                <a:lnTo>
                  <a:pt x="5079" y="4572"/>
                </a:lnTo>
                <a:lnTo>
                  <a:pt x="7620" y="2286"/>
                </a:lnTo>
                <a:lnTo>
                  <a:pt x="5079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94" name="object 593"/>
          <p:cNvSpPr/>
          <p:nvPr/>
        </p:nvSpPr>
        <p:spPr>
          <a:xfrm>
            <a:off x="6233159" y="4123944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1" y="0"/>
                </a:lnTo>
                <a:lnTo>
                  <a:pt x="0" y="2285"/>
                </a:lnTo>
                <a:lnTo>
                  <a:pt x="2031" y="4571"/>
                </a:lnTo>
                <a:lnTo>
                  <a:pt x="4063" y="4571"/>
                </a:lnTo>
                <a:lnTo>
                  <a:pt x="6095" y="2285"/>
                </a:lnTo>
                <a:lnTo>
                  <a:pt x="4063" y="0"/>
                </a:lnTo>
                <a:close/>
              </a:path>
            </a:pathLst>
          </a:custGeom>
          <a:solidFill>
            <a:srgbClr val="D9A7C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95" name="object 594"/>
          <p:cNvSpPr/>
          <p:nvPr/>
        </p:nvSpPr>
        <p:spPr>
          <a:xfrm>
            <a:off x="6237732" y="4128515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6095" y="0"/>
                </a:moveTo>
                <a:lnTo>
                  <a:pt x="0" y="0"/>
                </a:lnTo>
                <a:lnTo>
                  <a:pt x="0" y="1523"/>
                </a:lnTo>
                <a:lnTo>
                  <a:pt x="6095" y="1523"/>
                </a:lnTo>
                <a:lnTo>
                  <a:pt x="6095" y="0"/>
                </a:lnTo>
                <a:close/>
              </a:path>
            </a:pathLst>
          </a:custGeom>
          <a:solidFill>
            <a:srgbClr val="B9BBB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96" name="object 595"/>
          <p:cNvSpPr/>
          <p:nvPr/>
        </p:nvSpPr>
        <p:spPr>
          <a:xfrm>
            <a:off x="6242303" y="413004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6"/>
                </a:lnTo>
                <a:lnTo>
                  <a:pt x="2032" y="4572"/>
                </a:lnTo>
                <a:lnTo>
                  <a:pt x="4063" y="4572"/>
                </a:lnTo>
                <a:lnTo>
                  <a:pt x="6096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97" name="object 596"/>
          <p:cNvSpPr/>
          <p:nvPr/>
        </p:nvSpPr>
        <p:spPr>
          <a:xfrm>
            <a:off x="6245352" y="4133088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080" y="0"/>
                </a:moveTo>
                <a:lnTo>
                  <a:pt x="0" y="2286"/>
                </a:lnTo>
                <a:lnTo>
                  <a:pt x="5080" y="4572"/>
                </a:lnTo>
                <a:lnTo>
                  <a:pt x="7620" y="2286"/>
                </a:lnTo>
                <a:lnTo>
                  <a:pt x="5080" y="0"/>
                </a:lnTo>
                <a:close/>
              </a:path>
            </a:pathLst>
          </a:custGeom>
          <a:solidFill>
            <a:srgbClr val="DDB08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98" name="object 597"/>
          <p:cNvSpPr/>
          <p:nvPr/>
        </p:nvSpPr>
        <p:spPr>
          <a:xfrm>
            <a:off x="6228588" y="4128515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6096" y="0"/>
                </a:moveTo>
                <a:lnTo>
                  <a:pt x="0" y="0"/>
                </a:lnTo>
                <a:lnTo>
                  <a:pt x="0" y="1523"/>
                </a:lnTo>
                <a:lnTo>
                  <a:pt x="6096" y="1523"/>
                </a:lnTo>
                <a:lnTo>
                  <a:pt x="6096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99" name="object 598"/>
          <p:cNvSpPr/>
          <p:nvPr/>
        </p:nvSpPr>
        <p:spPr>
          <a:xfrm>
            <a:off x="6233159" y="413004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1" y="0"/>
                </a:lnTo>
                <a:lnTo>
                  <a:pt x="0" y="2286"/>
                </a:lnTo>
                <a:lnTo>
                  <a:pt x="2031" y="4572"/>
                </a:lnTo>
                <a:lnTo>
                  <a:pt x="4063" y="4572"/>
                </a:lnTo>
                <a:lnTo>
                  <a:pt x="6095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A7DC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00" name="object 599"/>
          <p:cNvSpPr/>
          <p:nvPr/>
        </p:nvSpPr>
        <p:spPr>
          <a:xfrm>
            <a:off x="6237732" y="4133088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1" y="0"/>
                </a:lnTo>
                <a:lnTo>
                  <a:pt x="0" y="2286"/>
                </a:lnTo>
                <a:lnTo>
                  <a:pt x="2031" y="4572"/>
                </a:lnTo>
                <a:lnTo>
                  <a:pt x="4063" y="4572"/>
                </a:lnTo>
                <a:lnTo>
                  <a:pt x="6095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01" name="object 600"/>
          <p:cNvSpPr/>
          <p:nvPr/>
        </p:nvSpPr>
        <p:spPr>
          <a:xfrm>
            <a:off x="6242303" y="4134611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6"/>
                </a:lnTo>
                <a:lnTo>
                  <a:pt x="2032" y="4571"/>
                </a:lnTo>
                <a:lnTo>
                  <a:pt x="4063" y="4571"/>
                </a:lnTo>
                <a:lnTo>
                  <a:pt x="6096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02" name="object 601"/>
          <p:cNvSpPr/>
          <p:nvPr/>
        </p:nvSpPr>
        <p:spPr>
          <a:xfrm>
            <a:off x="6224015" y="413004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2032" y="0"/>
                </a:moveTo>
                <a:lnTo>
                  <a:pt x="0" y="2286"/>
                </a:lnTo>
                <a:lnTo>
                  <a:pt x="2032" y="4572"/>
                </a:lnTo>
                <a:lnTo>
                  <a:pt x="6096" y="2286"/>
                </a:lnTo>
                <a:lnTo>
                  <a:pt x="2032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03" name="object 602"/>
          <p:cNvSpPr/>
          <p:nvPr/>
        </p:nvSpPr>
        <p:spPr>
          <a:xfrm>
            <a:off x="6228588" y="4133088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6"/>
                </a:lnTo>
                <a:lnTo>
                  <a:pt x="2032" y="4572"/>
                </a:lnTo>
                <a:lnTo>
                  <a:pt x="4063" y="4572"/>
                </a:lnTo>
                <a:lnTo>
                  <a:pt x="6096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04" name="object 603"/>
          <p:cNvSpPr/>
          <p:nvPr/>
        </p:nvSpPr>
        <p:spPr>
          <a:xfrm>
            <a:off x="6233159" y="4134611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1" y="0"/>
                </a:lnTo>
                <a:lnTo>
                  <a:pt x="0" y="2286"/>
                </a:lnTo>
                <a:lnTo>
                  <a:pt x="2031" y="4571"/>
                </a:lnTo>
                <a:lnTo>
                  <a:pt x="4063" y="4571"/>
                </a:lnTo>
                <a:lnTo>
                  <a:pt x="6095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A7DC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05" name="object 604"/>
          <p:cNvSpPr/>
          <p:nvPr/>
        </p:nvSpPr>
        <p:spPr>
          <a:xfrm>
            <a:off x="6237732" y="4139184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6095" y="0"/>
                </a:moveTo>
                <a:lnTo>
                  <a:pt x="0" y="0"/>
                </a:lnTo>
                <a:lnTo>
                  <a:pt x="0" y="1524"/>
                </a:lnTo>
                <a:lnTo>
                  <a:pt x="6095" y="1524"/>
                </a:lnTo>
                <a:lnTo>
                  <a:pt x="6095" y="0"/>
                </a:lnTo>
                <a:close/>
              </a:path>
            </a:pathLst>
          </a:custGeom>
          <a:solidFill>
            <a:srgbClr val="70A2D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06" name="object 605"/>
          <p:cNvSpPr/>
          <p:nvPr/>
        </p:nvSpPr>
        <p:spPr>
          <a:xfrm>
            <a:off x="5913120" y="4041647"/>
            <a:ext cx="134620" cy="74930"/>
          </a:xfrm>
          <a:custGeom>
            <a:avLst/>
            <a:gdLst/>
            <a:ahLst/>
            <a:cxnLst/>
            <a:rect l="l" t="t" r="r" b="b"/>
            <a:pathLst>
              <a:path w="134620" h="74929">
                <a:moveTo>
                  <a:pt x="77469" y="0"/>
                </a:moveTo>
                <a:lnTo>
                  <a:pt x="0" y="41528"/>
                </a:lnTo>
                <a:lnTo>
                  <a:pt x="57784" y="74675"/>
                </a:lnTo>
                <a:lnTo>
                  <a:pt x="134112" y="31114"/>
                </a:lnTo>
                <a:lnTo>
                  <a:pt x="77469" y="0"/>
                </a:lnTo>
                <a:close/>
              </a:path>
            </a:pathLst>
          </a:custGeom>
          <a:solidFill>
            <a:srgbClr val="5394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07" name="object 606"/>
          <p:cNvSpPr/>
          <p:nvPr/>
        </p:nvSpPr>
        <p:spPr>
          <a:xfrm>
            <a:off x="5914644" y="4070603"/>
            <a:ext cx="58419" cy="44450"/>
          </a:xfrm>
          <a:custGeom>
            <a:avLst/>
            <a:gdLst/>
            <a:ahLst/>
            <a:cxnLst/>
            <a:rect l="l" t="t" r="r" b="b"/>
            <a:pathLst>
              <a:path w="58420" h="44450">
                <a:moveTo>
                  <a:pt x="0" y="0"/>
                </a:moveTo>
                <a:lnTo>
                  <a:pt x="0" y="12573"/>
                </a:lnTo>
                <a:lnTo>
                  <a:pt x="57911" y="44196"/>
                </a:lnTo>
                <a:lnTo>
                  <a:pt x="57911" y="31623"/>
                </a:lnTo>
                <a:lnTo>
                  <a:pt x="0" y="0"/>
                </a:lnTo>
                <a:close/>
              </a:path>
            </a:pathLst>
          </a:custGeom>
          <a:solidFill>
            <a:srgbClr val="F5F9E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08" name="object 607"/>
          <p:cNvSpPr/>
          <p:nvPr/>
        </p:nvSpPr>
        <p:spPr>
          <a:xfrm>
            <a:off x="5913120" y="4029455"/>
            <a:ext cx="134620" cy="71755"/>
          </a:xfrm>
          <a:custGeom>
            <a:avLst/>
            <a:gdLst/>
            <a:ahLst/>
            <a:cxnLst/>
            <a:rect l="l" t="t" r="r" b="b"/>
            <a:pathLst>
              <a:path w="134620" h="71754">
                <a:moveTo>
                  <a:pt x="77469" y="0"/>
                </a:moveTo>
                <a:lnTo>
                  <a:pt x="0" y="40894"/>
                </a:lnTo>
                <a:lnTo>
                  <a:pt x="57784" y="71628"/>
                </a:lnTo>
                <a:lnTo>
                  <a:pt x="134112" y="30734"/>
                </a:lnTo>
                <a:lnTo>
                  <a:pt x="77469" y="0"/>
                </a:lnTo>
                <a:close/>
              </a:path>
            </a:pathLst>
          </a:custGeom>
          <a:solidFill>
            <a:srgbClr val="5394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09" name="object 608"/>
          <p:cNvSpPr/>
          <p:nvPr/>
        </p:nvSpPr>
        <p:spPr>
          <a:xfrm>
            <a:off x="5913120" y="4070603"/>
            <a:ext cx="58419" cy="33655"/>
          </a:xfrm>
          <a:custGeom>
            <a:avLst/>
            <a:gdLst/>
            <a:ahLst/>
            <a:cxnLst/>
            <a:rect l="l" t="t" r="r" b="b"/>
            <a:pathLst>
              <a:path w="58420" h="33654">
                <a:moveTo>
                  <a:pt x="0" y="0"/>
                </a:moveTo>
                <a:lnTo>
                  <a:pt x="57912" y="33528"/>
                </a:lnTo>
                <a:lnTo>
                  <a:pt x="57912" y="31369"/>
                </a:lnTo>
                <a:lnTo>
                  <a:pt x="0" y="0"/>
                </a:lnTo>
                <a:close/>
              </a:path>
            </a:pathLst>
          </a:custGeom>
          <a:solidFill>
            <a:srgbClr val="9EC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10" name="object 609"/>
          <p:cNvSpPr/>
          <p:nvPr/>
        </p:nvSpPr>
        <p:spPr>
          <a:xfrm>
            <a:off x="5913120" y="4082796"/>
            <a:ext cx="58419" cy="33655"/>
          </a:xfrm>
          <a:custGeom>
            <a:avLst/>
            <a:gdLst/>
            <a:ahLst/>
            <a:cxnLst/>
            <a:rect l="l" t="t" r="r" b="b"/>
            <a:pathLst>
              <a:path w="58420" h="33654">
                <a:moveTo>
                  <a:pt x="0" y="0"/>
                </a:moveTo>
                <a:lnTo>
                  <a:pt x="0" y="2031"/>
                </a:lnTo>
                <a:lnTo>
                  <a:pt x="57912" y="33527"/>
                </a:lnTo>
                <a:lnTo>
                  <a:pt x="0" y="0"/>
                </a:lnTo>
                <a:close/>
              </a:path>
            </a:pathLst>
          </a:custGeom>
          <a:solidFill>
            <a:srgbClr val="9EC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11" name="object 610"/>
          <p:cNvSpPr/>
          <p:nvPr/>
        </p:nvSpPr>
        <p:spPr>
          <a:xfrm>
            <a:off x="5971032" y="4059935"/>
            <a:ext cx="79375" cy="56515"/>
          </a:xfrm>
          <a:custGeom>
            <a:avLst/>
            <a:gdLst/>
            <a:ahLst/>
            <a:cxnLst/>
            <a:rect l="l" t="t" r="r" b="b"/>
            <a:pathLst>
              <a:path w="79375" h="56514">
                <a:moveTo>
                  <a:pt x="77088" y="0"/>
                </a:moveTo>
                <a:lnTo>
                  <a:pt x="0" y="41782"/>
                </a:lnTo>
                <a:lnTo>
                  <a:pt x="2158" y="45974"/>
                </a:lnTo>
                <a:lnTo>
                  <a:pt x="2158" y="52196"/>
                </a:lnTo>
                <a:lnTo>
                  <a:pt x="0" y="56387"/>
                </a:lnTo>
                <a:lnTo>
                  <a:pt x="77088" y="14605"/>
                </a:lnTo>
                <a:lnTo>
                  <a:pt x="79247" y="10413"/>
                </a:lnTo>
                <a:lnTo>
                  <a:pt x="79247" y="4190"/>
                </a:lnTo>
                <a:lnTo>
                  <a:pt x="77088" y="0"/>
                </a:lnTo>
                <a:close/>
              </a:path>
            </a:pathLst>
          </a:custGeom>
          <a:solidFill>
            <a:srgbClr val="406B6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12" name="object 611"/>
          <p:cNvSpPr/>
          <p:nvPr/>
        </p:nvSpPr>
        <p:spPr>
          <a:xfrm>
            <a:off x="5977128" y="4066032"/>
            <a:ext cx="68580" cy="44450"/>
          </a:xfrm>
          <a:custGeom>
            <a:avLst/>
            <a:gdLst/>
            <a:ahLst/>
            <a:cxnLst/>
            <a:rect l="l" t="t" r="r" b="b"/>
            <a:pathLst>
              <a:path w="68579" h="44450">
                <a:moveTo>
                  <a:pt x="68580" y="0"/>
                </a:moveTo>
                <a:lnTo>
                  <a:pt x="0" y="35814"/>
                </a:lnTo>
                <a:lnTo>
                  <a:pt x="0" y="44196"/>
                </a:lnTo>
                <a:lnTo>
                  <a:pt x="68580" y="6350"/>
                </a:lnTo>
                <a:lnTo>
                  <a:pt x="68580" y="0"/>
                </a:lnTo>
                <a:close/>
              </a:path>
            </a:pathLst>
          </a:custGeom>
          <a:solidFill>
            <a:srgbClr val="DCAC4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13" name="object 612"/>
          <p:cNvSpPr/>
          <p:nvPr/>
        </p:nvSpPr>
        <p:spPr>
          <a:xfrm>
            <a:off x="5916167" y="4026408"/>
            <a:ext cx="129539" cy="68580"/>
          </a:xfrm>
          <a:custGeom>
            <a:avLst/>
            <a:gdLst/>
            <a:ahLst/>
            <a:cxnLst/>
            <a:rect l="l" t="t" r="r" b="b"/>
            <a:pathLst>
              <a:path w="129539" h="68579">
                <a:moveTo>
                  <a:pt x="74168" y="0"/>
                </a:moveTo>
                <a:lnTo>
                  <a:pt x="0" y="39497"/>
                </a:lnTo>
                <a:lnTo>
                  <a:pt x="56515" y="68580"/>
                </a:lnTo>
                <a:lnTo>
                  <a:pt x="129540" y="29083"/>
                </a:lnTo>
                <a:lnTo>
                  <a:pt x="74168" y="0"/>
                </a:lnTo>
                <a:close/>
              </a:path>
            </a:pathLst>
          </a:custGeom>
          <a:solidFill>
            <a:srgbClr val="9B7C5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14" name="object 613"/>
          <p:cNvSpPr/>
          <p:nvPr/>
        </p:nvSpPr>
        <p:spPr>
          <a:xfrm>
            <a:off x="5919215" y="4055364"/>
            <a:ext cx="56515" cy="40005"/>
          </a:xfrm>
          <a:custGeom>
            <a:avLst/>
            <a:gdLst/>
            <a:ahLst/>
            <a:cxnLst/>
            <a:rect l="l" t="t" r="r" b="b"/>
            <a:pathLst>
              <a:path w="56514" h="40004">
                <a:moveTo>
                  <a:pt x="0" y="0"/>
                </a:moveTo>
                <a:lnTo>
                  <a:pt x="2286" y="2031"/>
                </a:lnTo>
                <a:lnTo>
                  <a:pt x="2286" y="8381"/>
                </a:lnTo>
                <a:lnTo>
                  <a:pt x="0" y="10413"/>
                </a:lnTo>
                <a:lnTo>
                  <a:pt x="54101" y="39624"/>
                </a:lnTo>
                <a:lnTo>
                  <a:pt x="56387" y="37592"/>
                </a:lnTo>
                <a:lnTo>
                  <a:pt x="56387" y="27050"/>
                </a:lnTo>
                <a:lnTo>
                  <a:pt x="0" y="0"/>
                </a:lnTo>
                <a:close/>
              </a:path>
            </a:pathLst>
          </a:custGeom>
          <a:solidFill>
            <a:srgbClr val="FFFDF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15" name="object 614"/>
          <p:cNvSpPr/>
          <p:nvPr/>
        </p:nvSpPr>
        <p:spPr>
          <a:xfrm>
            <a:off x="5916167" y="4014215"/>
            <a:ext cx="129539" cy="68580"/>
          </a:xfrm>
          <a:custGeom>
            <a:avLst/>
            <a:gdLst/>
            <a:ahLst/>
            <a:cxnLst/>
            <a:rect l="l" t="t" r="r" b="b"/>
            <a:pathLst>
              <a:path w="129539" h="68579">
                <a:moveTo>
                  <a:pt x="74168" y="0"/>
                </a:moveTo>
                <a:lnTo>
                  <a:pt x="0" y="39496"/>
                </a:lnTo>
                <a:lnTo>
                  <a:pt x="56515" y="68579"/>
                </a:lnTo>
                <a:lnTo>
                  <a:pt x="129540" y="29082"/>
                </a:lnTo>
                <a:lnTo>
                  <a:pt x="74168" y="0"/>
                </a:lnTo>
                <a:close/>
              </a:path>
            </a:pathLst>
          </a:custGeom>
          <a:solidFill>
            <a:srgbClr val="9B7C5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16" name="object 615"/>
          <p:cNvSpPr/>
          <p:nvPr/>
        </p:nvSpPr>
        <p:spPr>
          <a:xfrm>
            <a:off x="5916167" y="4053840"/>
            <a:ext cx="56515" cy="32384"/>
          </a:xfrm>
          <a:custGeom>
            <a:avLst/>
            <a:gdLst/>
            <a:ahLst/>
            <a:cxnLst/>
            <a:rect l="l" t="t" r="r" b="b"/>
            <a:pathLst>
              <a:path w="56514" h="32385">
                <a:moveTo>
                  <a:pt x="0" y="0"/>
                </a:moveTo>
                <a:lnTo>
                  <a:pt x="56387" y="32004"/>
                </a:lnTo>
                <a:lnTo>
                  <a:pt x="56387" y="29845"/>
                </a:lnTo>
                <a:lnTo>
                  <a:pt x="0" y="0"/>
                </a:lnTo>
                <a:close/>
              </a:path>
            </a:pathLst>
          </a:custGeom>
          <a:solidFill>
            <a:srgbClr val="C8A27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17" name="object 616"/>
          <p:cNvSpPr/>
          <p:nvPr/>
        </p:nvSpPr>
        <p:spPr>
          <a:xfrm>
            <a:off x="5916167" y="4066032"/>
            <a:ext cx="56515" cy="32384"/>
          </a:xfrm>
          <a:custGeom>
            <a:avLst/>
            <a:gdLst/>
            <a:ahLst/>
            <a:cxnLst/>
            <a:rect l="l" t="t" r="r" b="b"/>
            <a:pathLst>
              <a:path w="56514" h="32385">
                <a:moveTo>
                  <a:pt x="0" y="0"/>
                </a:moveTo>
                <a:lnTo>
                  <a:pt x="56387" y="32004"/>
                </a:lnTo>
                <a:lnTo>
                  <a:pt x="56387" y="29845"/>
                </a:lnTo>
                <a:lnTo>
                  <a:pt x="0" y="0"/>
                </a:lnTo>
                <a:close/>
              </a:path>
            </a:pathLst>
          </a:custGeom>
          <a:solidFill>
            <a:srgbClr val="C8A27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18" name="object 617"/>
          <p:cNvSpPr/>
          <p:nvPr/>
        </p:nvSpPr>
        <p:spPr>
          <a:xfrm>
            <a:off x="5972555" y="4043171"/>
            <a:ext cx="73660" cy="55244"/>
          </a:xfrm>
          <a:custGeom>
            <a:avLst/>
            <a:gdLst/>
            <a:ahLst/>
            <a:cxnLst/>
            <a:rect l="l" t="t" r="r" b="b"/>
            <a:pathLst>
              <a:path w="73660" h="55245">
                <a:moveTo>
                  <a:pt x="73152" y="0"/>
                </a:moveTo>
                <a:lnTo>
                  <a:pt x="0" y="40131"/>
                </a:lnTo>
                <a:lnTo>
                  <a:pt x="0" y="54863"/>
                </a:lnTo>
                <a:lnTo>
                  <a:pt x="73152" y="14731"/>
                </a:lnTo>
                <a:lnTo>
                  <a:pt x="73152" y="0"/>
                </a:lnTo>
                <a:close/>
              </a:path>
            </a:pathLst>
          </a:custGeom>
          <a:solidFill>
            <a:srgbClr val="6A4F3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19" name="object 618"/>
          <p:cNvSpPr/>
          <p:nvPr/>
        </p:nvSpPr>
        <p:spPr>
          <a:xfrm>
            <a:off x="6099555" y="4170171"/>
            <a:ext cx="73660" cy="55244"/>
          </a:xfrm>
          <a:custGeom>
            <a:avLst/>
            <a:gdLst/>
            <a:ahLst/>
            <a:cxnLst/>
            <a:rect l="l" t="t" r="r" b="b"/>
            <a:pathLst>
              <a:path w="73660" h="55245">
                <a:moveTo>
                  <a:pt x="73152" y="0"/>
                </a:moveTo>
                <a:lnTo>
                  <a:pt x="0" y="40131"/>
                </a:lnTo>
                <a:lnTo>
                  <a:pt x="0" y="54863"/>
                </a:lnTo>
                <a:lnTo>
                  <a:pt x="73152" y="14731"/>
                </a:lnTo>
                <a:lnTo>
                  <a:pt x="73152" y="0"/>
                </a:lnTo>
                <a:close/>
              </a:path>
            </a:pathLst>
          </a:custGeom>
          <a:solidFill>
            <a:srgbClr val="6A4F3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20" name="object 619"/>
          <p:cNvSpPr/>
          <p:nvPr/>
        </p:nvSpPr>
        <p:spPr>
          <a:xfrm>
            <a:off x="5980176" y="4047744"/>
            <a:ext cx="59690" cy="45720"/>
          </a:xfrm>
          <a:custGeom>
            <a:avLst/>
            <a:gdLst/>
            <a:ahLst/>
            <a:cxnLst/>
            <a:rect l="l" t="t" r="r" b="b"/>
            <a:pathLst>
              <a:path w="59689" h="45720">
                <a:moveTo>
                  <a:pt x="4445" y="31114"/>
                </a:moveTo>
                <a:lnTo>
                  <a:pt x="0" y="31114"/>
                </a:lnTo>
                <a:lnTo>
                  <a:pt x="0" y="33273"/>
                </a:lnTo>
                <a:lnTo>
                  <a:pt x="2159" y="35305"/>
                </a:lnTo>
                <a:lnTo>
                  <a:pt x="2159" y="41528"/>
                </a:lnTo>
                <a:lnTo>
                  <a:pt x="0" y="43687"/>
                </a:lnTo>
                <a:lnTo>
                  <a:pt x="0" y="45719"/>
                </a:lnTo>
                <a:lnTo>
                  <a:pt x="4445" y="43687"/>
                </a:lnTo>
                <a:lnTo>
                  <a:pt x="4445" y="31114"/>
                </a:lnTo>
                <a:close/>
              </a:path>
              <a:path w="59689" h="45720">
                <a:moveTo>
                  <a:pt x="6603" y="29082"/>
                </a:moveTo>
                <a:lnTo>
                  <a:pt x="4445" y="29082"/>
                </a:lnTo>
                <a:lnTo>
                  <a:pt x="4445" y="31114"/>
                </a:lnTo>
                <a:lnTo>
                  <a:pt x="6603" y="33273"/>
                </a:lnTo>
                <a:lnTo>
                  <a:pt x="6603" y="39496"/>
                </a:lnTo>
                <a:lnTo>
                  <a:pt x="4445" y="41528"/>
                </a:lnTo>
                <a:lnTo>
                  <a:pt x="4445" y="43687"/>
                </a:lnTo>
                <a:lnTo>
                  <a:pt x="6603" y="41528"/>
                </a:lnTo>
                <a:lnTo>
                  <a:pt x="8762" y="39496"/>
                </a:lnTo>
                <a:lnTo>
                  <a:pt x="8762" y="31114"/>
                </a:lnTo>
                <a:lnTo>
                  <a:pt x="6603" y="29082"/>
                </a:lnTo>
                <a:close/>
              </a:path>
              <a:path w="59689" h="45720">
                <a:moveTo>
                  <a:pt x="54990" y="2031"/>
                </a:moveTo>
                <a:lnTo>
                  <a:pt x="52832" y="4190"/>
                </a:lnTo>
                <a:lnTo>
                  <a:pt x="52832" y="16636"/>
                </a:lnTo>
                <a:lnTo>
                  <a:pt x="57276" y="12445"/>
                </a:lnTo>
                <a:lnTo>
                  <a:pt x="57276" y="6222"/>
                </a:lnTo>
                <a:lnTo>
                  <a:pt x="54990" y="2031"/>
                </a:lnTo>
                <a:close/>
              </a:path>
              <a:path w="59689" h="45720">
                <a:moveTo>
                  <a:pt x="59436" y="0"/>
                </a:moveTo>
                <a:lnTo>
                  <a:pt x="57276" y="2031"/>
                </a:lnTo>
                <a:lnTo>
                  <a:pt x="57276" y="14604"/>
                </a:lnTo>
                <a:lnTo>
                  <a:pt x="59436" y="12445"/>
                </a:lnTo>
                <a:lnTo>
                  <a:pt x="59436" y="0"/>
                </a:lnTo>
                <a:close/>
              </a:path>
            </a:pathLst>
          </a:custGeom>
          <a:solidFill>
            <a:srgbClr val="DCAC4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21" name="object 620"/>
          <p:cNvSpPr/>
          <p:nvPr/>
        </p:nvSpPr>
        <p:spPr>
          <a:xfrm>
            <a:off x="5920740" y="4017264"/>
            <a:ext cx="119380" cy="60960"/>
          </a:xfrm>
          <a:custGeom>
            <a:avLst/>
            <a:gdLst/>
            <a:ahLst/>
            <a:cxnLst/>
            <a:rect l="l" t="t" r="r" b="b"/>
            <a:pathLst>
              <a:path w="119379" h="60960">
                <a:moveTo>
                  <a:pt x="72262" y="0"/>
                </a:moveTo>
                <a:lnTo>
                  <a:pt x="0" y="28448"/>
                </a:lnTo>
                <a:lnTo>
                  <a:pt x="47751" y="60960"/>
                </a:lnTo>
                <a:lnTo>
                  <a:pt x="118872" y="32512"/>
                </a:lnTo>
                <a:lnTo>
                  <a:pt x="72262" y="0"/>
                </a:lnTo>
                <a:close/>
              </a:path>
            </a:pathLst>
          </a:custGeom>
          <a:solidFill>
            <a:srgbClr val="A4AF5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22" name="object 621"/>
          <p:cNvSpPr/>
          <p:nvPr/>
        </p:nvSpPr>
        <p:spPr>
          <a:xfrm>
            <a:off x="5923788" y="4035552"/>
            <a:ext cx="47625" cy="41275"/>
          </a:xfrm>
          <a:custGeom>
            <a:avLst/>
            <a:gdLst/>
            <a:ahLst/>
            <a:cxnLst/>
            <a:rect l="l" t="t" r="r" b="b"/>
            <a:pathLst>
              <a:path w="47625" h="41275">
                <a:moveTo>
                  <a:pt x="2286" y="0"/>
                </a:moveTo>
                <a:lnTo>
                  <a:pt x="2286" y="4064"/>
                </a:lnTo>
                <a:lnTo>
                  <a:pt x="0" y="8255"/>
                </a:lnTo>
                <a:lnTo>
                  <a:pt x="0" y="10287"/>
                </a:lnTo>
                <a:lnTo>
                  <a:pt x="44958" y="41148"/>
                </a:lnTo>
                <a:lnTo>
                  <a:pt x="47244" y="41148"/>
                </a:lnTo>
                <a:lnTo>
                  <a:pt x="47244" y="30861"/>
                </a:lnTo>
                <a:lnTo>
                  <a:pt x="2286" y="0"/>
                </a:lnTo>
                <a:close/>
              </a:path>
            </a:pathLst>
          </a:custGeom>
          <a:solidFill>
            <a:srgbClr val="F0F9F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23" name="object 622"/>
          <p:cNvSpPr/>
          <p:nvPr/>
        </p:nvSpPr>
        <p:spPr>
          <a:xfrm>
            <a:off x="5923788" y="4006596"/>
            <a:ext cx="116205" cy="59690"/>
          </a:xfrm>
          <a:custGeom>
            <a:avLst/>
            <a:gdLst/>
            <a:ahLst/>
            <a:cxnLst/>
            <a:rect l="l" t="t" r="r" b="b"/>
            <a:pathLst>
              <a:path w="116204" h="59689">
                <a:moveTo>
                  <a:pt x="71754" y="0"/>
                </a:moveTo>
                <a:lnTo>
                  <a:pt x="0" y="26669"/>
                </a:lnTo>
                <a:lnTo>
                  <a:pt x="45212" y="59435"/>
                </a:lnTo>
                <a:lnTo>
                  <a:pt x="115824" y="32765"/>
                </a:lnTo>
                <a:lnTo>
                  <a:pt x="71754" y="0"/>
                </a:lnTo>
                <a:close/>
              </a:path>
            </a:pathLst>
          </a:custGeom>
          <a:solidFill>
            <a:srgbClr val="A4AF5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24" name="object 623"/>
          <p:cNvSpPr/>
          <p:nvPr/>
        </p:nvSpPr>
        <p:spPr>
          <a:xfrm>
            <a:off x="5923788" y="4032503"/>
            <a:ext cx="44450" cy="36830"/>
          </a:xfrm>
          <a:custGeom>
            <a:avLst/>
            <a:gdLst/>
            <a:ahLst/>
            <a:cxnLst/>
            <a:rect l="l" t="t" r="r" b="b"/>
            <a:pathLst>
              <a:path w="44450" h="36829">
                <a:moveTo>
                  <a:pt x="0" y="0"/>
                </a:moveTo>
                <a:lnTo>
                  <a:pt x="0" y="2159"/>
                </a:lnTo>
                <a:lnTo>
                  <a:pt x="44196" y="36576"/>
                </a:lnTo>
                <a:lnTo>
                  <a:pt x="44196" y="34417"/>
                </a:lnTo>
                <a:lnTo>
                  <a:pt x="0" y="0"/>
                </a:lnTo>
                <a:close/>
              </a:path>
            </a:pathLst>
          </a:custGeom>
          <a:solidFill>
            <a:srgbClr val="B8DA9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25" name="object 624"/>
          <p:cNvSpPr/>
          <p:nvPr/>
        </p:nvSpPr>
        <p:spPr>
          <a:xfrm>
            <a:off x="5967984" y="4040123"/>
            <a:ext cx="73660" cy="38100"/>
          </a:xfrm>
          <a:custGeom>
            <a:avLst/>
            <a:gdLst/>
            <a:ahLst/>
            <a:cxnLst/>
            <a:rect l="l" t="t" r="r" b="b"/>
            <a:pathLst>
              <a:path w="73660" h="38100">
                <a:moveTo>
                  <a:pt x="70992" y="0"/>
                </a:moveTo>
                <a:lnTo>
                  <a:pt x="0" y="26034"/>
                </a:lnTo>
                <a:lnTo>
                  <a:pt x="2158" y="30099"/>
                </a:lnTo>
                <a:lnTo>
                  <a:pt x="0" y="32131"/>
                </a:lnTo>
                <a:lnTo>
                  <a:pt x="0" y="38100"/>
                </a:lnTo>
                <a:lnTo>
                  <a:pt x="70992" y="12064"/>
                </a:lnTo>
                <a:lnTo>
                  <a:pt x="70992" y="5968"/>
                </a:lnTo>
                <a:lnTo>
                  <a:pt x="73151" y="2031"/>
                </a:lnTo>
                <a:lnTo>
                  <a:pt x="70992" y="0"/>
                </a:lnTo>
                <a:close/>
              </a:path>
            </a:pathLst>
          </a:custGeom>
          <a:solidFill>
            <a:srgbClr val="6C85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26" name="object 625"/>
          <p:cNvSpPr/>
          <p:nvPr/>
        </p:nvSpPr>
        <p:spPr>
          <a:xfrm>
            <a:off x="5925311" y="4006596"/>
            <a:ext cx="105410" cy="58419"/>
          </a:xfrm>
          <a:custGeom>
            <a:avLst/>
            <a:gdLst/>
            <a:ahLst/>
            <a:cxnLst/>
            <a:rect l="l" t="t" r="r" b="b"/>
            <a:pathLst>
              <a:path w="105410" h="58420">
                <a:moveTo>
                  <a:pt x="60833" y="0"/>
                </a:moveTo>
                <a:lnTo>
                  <a:pt x="0" y="33146"/>
                </a:lnTo>
                <a:lnTo>
                  <a:pt x="47625" y="57911"/>
                </a:lnTo>
                <a:lnTo>
                  <a:pt x="105155" y="24764"/>
                </a:lnTo>
                <a:lnTo>
                  <a:pt x="60833" y="0"/>
                </a:lnTo>
                <a:close/>
              </a:path>
            </a:pathLst>
          </a:custGeom>
          <a:solidFill>
            <a:srgbClr val="E3B88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27" name="object 626"/>
          <p:cNvSpPr/>
          <p:nvPr/>
        </p:nvSpPr>
        <p:spPr>
          <a:xfrm>
            <a:off x="5928359" y="4030979"/>
            <a:ext cx="44450" cy="32384"/>
          </a:xfrm>
          <a:custGeom>
            <a:avLst/>
            <a:gdLst/>
            <a:ahLst/>
            <a:cxnLst/>
            <a:rect l="l" t="t" r="r" b="b"/>
            <a:pathLst>
              <a:path w="44450" h="32385">
                <a:moveTo>
                  <a:pt x="0" y="0"/>
                </a:moveTo>
                <a:lnTo>
                  <a:pt x="2159" y="2159"/>
                </a:lnTo>
                <a:lnTo>
                  <a:pt x="2159" y="6350"/>
                </a:lnTo>
                <a:lnTo>
                  <a:pt x="0" y="8509"/>
                </a:lnTo>
                <a:lnTo>
                  <a:pt x="44195" y="32004"/>
                </a:lnTo>
                <a:lnTo>
                  <a:pt x="44195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FFDF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28" name="object 627"/>
          <p:cNvSpPr/>
          <p:nvPr/>
        </p:nvSpPr>
        <p:spPr>
          <a:xfrm>
            <a:off x="5925311" y="3997452"/>
            <a:ext cx="105410" cy="56515"/>
          </a:xfrm>
          <a:custGeom>
            <a:avLst/>
            <a:gdLst/>
            <a:ahLst/>
            <a:cxnLst/>
            <a:rect l="l" t="t" r="r" b="b"/>
            <a:pathLst>
              <a:path w="105410" h="56514">
                <a:moveTo>
                  <a:pt x="60833" y="0"/>
                </a:moveTo>
                <a:lnTo>
                  <a:pt x="0" y="31368"/>
                </a:lnTo>
                <a:lnTo>
                  <a:pt x="45338" y="56387"/>
                </a:lnTo>
                <a:lnTo>
                  <a:pt x="105155" y="22987"/>
                </a:lnTo>
                <a:lnTo>
                  <a:pt x="60833" y="0"/>
                </a:lnTo>
                <a:close/>
              </a:path>
            </a:pathLst>
          </a:custGeom>
          <a:solidFill>
            <a:srgbClr val="E3B88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29" name="object 628"/>
          <p:cNvSpPr/>
          <p:nvPr/>
        </p:nvSpPr>
        <p:spPr>
          <a:xfrm>
            <a:off x="5925311" y="4029455"/>
            <a:ext cx="47625" cy="24765"/>
          </a:xfrm>
          <a:custGeom>
            <a:avLst/>
            <a:gdLst/>
            <a:ahLst/>
            <a:cxnLst/>
            <a:rect l="l" t="t" r="r" b="b"/>
            <a:pathLst>
              <a:path w="47625" h="24764">
                <a:moveTo>
                  <a:pt x="0" y="0"/>
                </a:moveTo>
                <a:lnTo>
                  <a:pt x="45085" y="24384"/>
                </a:lnTo>
                <a:lnTo>
                  <a:pt x="47243" y="24384"/>
                </a:lnTo>
                <a:lnTo>
                  <a:pt x="0" y="0"/>
                </a:lnTo>
                <a:close/>
              </a:path>
            </a:pathLst>
          </a:custGeom>
          <a:solidFill>
            <a:srgbClr val="FCDDB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30" name="object 629"/>
          <p:cNvSpPr/>
          <p:nvPr/>
        </p:nvSpPr>
        <p:spPr>
          <a:xfrm>
            <a:off x="5925311" y="4040123"/>
            <a:ext cx="47625" cy="24765"/>
          </a:xfrm>
          <a:custGeom>
            <a:avLst/>
            <a:gdLst/>
            <a:ahLst/>
            <a:cxnLst/>
            <a:rect l="l" t="t" r="r" b="b"/>
            <a:pathLst>
              <a:path w="47625" h="24764">
                <a:moveTo>
                  <a:pt x="0" y="0"/>
                </a:moveTo>
                <a:lnTo>
                  <a:pt x="45085" y="24383"/>
                </a:lnTo>
                <a:lnTo>
                  <a:pt x="47243" y="24383"/>
                </a:lnTo>
                <a:lnTo>
                  <a:pt x="0" y="0"/>
                </a:lnTo>
                <a:close/>
              </a:path>
            </a:pathLst>
          </a:custGeom>
          <a:solidFill>
            <a:srgbClr val="FCDDB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31" name="object 630"/>
          <p:cNvSpPr/>
          <p:nvPr/>
        </p:nvSpPr>
        <p:spPr>
          <a:xfrm>
            <a:off x="5971032" y="4020311"/>
            <a:ext cx="60960" cy="44450"/>
          </a:xfrm>
          <a:custGeom>
            <a:avLst/>
            <a:gdLst/>
            <a:ahLst/>
            <a:cxnLst/>
            <a:rect l="l" t="t" r="r" b="b"/>
            <a:pathLst>
              <a:path w="60960" h="44450">
                <a:moveTo>
                  <a:pt x="58800" y="0"/>
                </a:moveTo>
                <a:lnTo>
                  <a:pt x="0" y="33655"/>
                </a:lnTo>
                <a:lnTo>
                  <a:pt x="2158" y="35813"/>
                </a:lnTo>
                <a:lnTo>
                  <a:pt x="2158" y="42037"/>
                </a:lnTo>
                <a:lnTo>
                  <a:pt x="0" y="44195"/>
                </a:lnTo>
                <a:lnTo>
                  <a:pt x="58800" y="10540"/>
                </a:lnTo>
                <a:lnTo>
                  <a:pt x="60959" y="8381"/>
                </a:lnTo>
                <a:lnTo>
                  <a:pt x="60959" y="2158"/>
                </a:lnTo>
                <a:lnTo>
                  <a:pt x="58800" y="0"/>
                </a:lnTo>
                <a:close/>
              </a:path>
            </a:pathLst>
          </a:custGeom>
          <a:solidFill>
            <a:srgbClr val="B9915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32" name="object 631"/>
          <p:cNvSpPr/>
          <p:nvPr/>
        </p:nvSpPr>
        <p:spPr>
          <a:xfrm>
            <a:off x="5977128" y="4026408"/>
            <a:ext cx="50800" cy="32384"/>
          </a:xfrm>
          <a:custGeom>
            <a:avLst/>
            <a:gdLst/>
            <a:ahLst/>
            <a:cxnLst/>
            <a:rect l="l" t="t" r="r" b="b"/>
            <a:pathLst>
              <a:path w="50800" h="32385">
                <a:moveTo>
                  <a:pt x="50292" y="0"/>
                </a:moveTo>
                <a:lnTo>
                  <a:pt x="0" y="27686"/>
                </a:lnTo>
                <a:lnTo>
                  <a:pt x="0" y="32004"/>
                </a:lnTo>
                <a:lnTo>
                  <a:pt x="50292" y="4318"/>
                </a:lnTo>
                <a:lnTo>
                  <a:pt x="50292" y="0"/>
                </a:lnTo>
                <a:close/>
              </a:path>
            </a:pathLst>
          </a:custGeom>
          <a:solidFill>
            <a:srgbClr val="DCBA6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33" name="object 632"/>
          <p:cNvSpPr/>
          <p:nvPr/>
        </p:nvSpPr>
        <p:spPr>
          <a:xfrm>
            <a:off x="5934455" y="4000500"/>
            <a:ext cx="90170" cy="47625"/>
          </a:xfrm>
          <a:custGeom>
            <a:avLst/>
            <a:gdLst/>
            <a:ahLst/>
            <a:cxnLst/>
            <a:rect l="l" t="t" r="r" b="b"/>
            <a:pathLst>
              <a:path w="90170" h="47625">
                <a:moveTo>
                  <a:pt x="49911" y="0"/>
                </a:moveTo>
                <a:lnTo>
                  <a:pt x="0" y="30861"/>
                </a:lnTo>
                <a:lnTo>
                  <a:pt x="41021" y="47243"/>
                </a:lnTo>
                <a:lnTo>
                  <a:pt x="89916" y="16382"/>
                </a:lnTo>
                <a:lnTo>
                  <a:pt x="49911" y="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34" name="object 633"/>
          <p:cNvSpPr/>
          <p:nvPr/>
        </p:nvSpPr>
        <p:spPr>
          <a:xfrm>
            <a:off x="5935979" y="4023359"/>
            <a:ext cx="41275" cy="24765"/>
          </a:xfrm>
          <a:custGeom>
            <a:avLst/>
            <a:gdLst/>
            <a:ahLst/>
            <a:cxnLst/>
            <a:rect l="l" t="t" r="r" b="b"/>
            <a:pathLst>
              <a:path w="41275" h="24764">
                <a:moveTo>
                  <a:pt x="0" y="0"/>
                </a:moveTo>
                <a:lnTo>
                  <a:pt x="0" y="8127"/>
                </a:lnTo>
                <a:lnTo>
                  <a:pt x="41148" y="24383"/>
                </a:lnTo>
                <a:lnTo>
                  <a:pt x="41148" y="18287"/>
                </a:lnTo>
                <a:lnTo>
                  <a:pt x="38862" y="16256"/>
                </a:lnTo>
                <a:lnTo>
                  <a:pt x="0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35" name="object 634"/>
          <p:cNvSpPr/>
          <p:nvPr/>
        </p:nvSpPr>
        <p:spPr>
          <a:xfrm>
            <a:off x="5934455" y="3989832"/>
            <a:ext cx="90170" cy="50800"/>
          </a:xfrm>
          <a:custGeom>
            <a:avLst/>
            <a:gdLst/>
            <a:ahLst/>
            <a:cxnLst/>
            <a:rect l="l" t="t" r="r" b="b"/>
            <a:pathLst>
              <a:path w="90170" h="50800">
                <a:moveTo>
                  <a:pt x="49911" y="0"/>
                </a:moveTo>
                <a:lnTo>
                  <a:pt x="0" y="33528"/>
                </a:lnTo>
                <a:lnTo>
                  <a:pt x="41021" y="50292"/>
                </a:lnTo>
                <a:lnTo>
                  <a:pt x="89916" y="18796"/>
                </a:lnTo>
                <a:lnTo>
                  <a:pt x="49911" y="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36" name="object 635"/>
          <p:cNvSpPr/>
          <p:nvPr/>
        </p:nvSpPr>
        <p:spPr>
          <a:xfrm>
            <a:off x="5975603" y="4008120"/>
            <a:ext cx="48895" cy="40005"/>
          </a:xfrm>
          <a:custGeom>
            <a:avLst/>
            <a:gdLst/>
            <a:ahLst/>
            <a:cxnLst/>
            <a:rect l="l" t="t" r="r" b="b"/>
            <a:pathLst>
              <a:path w="48895" h="40004">
                <a:moveTo>
                  <a:pt x="48768" y="0"/>
                </a:moveTo>
                <a:lnTo>
                  <a:pt x="0" y="31241"/>
                </a:lnTo>
                <a:lnTo>
                  <a:pt x="0" y="39623"/>
                </a:lnTo>
                <a:lnTo>
                  <a:pt x="48768" y="8381"/>
                </a:lnTo>
                <a:lnTo>
                  <a:pt x="48768" y="0"/>
                </a:lnTo>
                <a:close/>
              </a:path>
            </a:pathLst>
          </a:custGeom>
          <a:solidFill>
            <a:srgbClr val="696A6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37" name="object 636"/>
          <p:cNvSpPr/>
          <p:nvPr/>
        </p:nvSpPr>
        <p:spPr>
          <a:xfrm>
            <a:off x="6102603" y="4135120"/>
            <a:ext cx="48895" cy="40005"/>
          </a:xfrm>
          <a:custGeom>
            <a:avLst/>
            <a:gdLst/>
            <a:ahLst/>
            <a:cxnLst/>
            <a:rect l="l" t="t" r="r" b="b"/>
            <a:pathLst>
              <a:path w="48895" h="40004">
                <a:moveTo>
                  <a:pt x="48768" y="0"/>
                </a:moveTo>
                <a:lnTo>
                  <a:pt x="0" y="31241"/>
                </a:lnTo>
                <a:lnTo>
                  <a:pt x="0" y="39623"/>
                </a:lnTo>
                <a:lnTo>
                  <a:pt x="48768" y="8381"/>
                </a:lnTo>
                <a:lnTo>
                  <a:pt x="48768" y="0"/>
                </a:lnTo>
                <a:close/>
              </a:path>
            </a:pathLst>
          </a:custGeom>
          <a:solidFill>
            <a:srgbClr val="696A6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38" name="object 637"/>
          <p:cNvSpPr/>
          <p:nvPr/>
        </p:nvSpPr>
        <p:spPr>
          <a:xfrm>
            <a:off x="5980176" y="4011167"/>
            <a:ext cx="40005" cy="33020"/>
          </a:xfrm>
          <a:custGeom>
            <a:avLst/>
            <a:gdLst/>
            <a:ahLst/>
            <a:cxnLst/>
            <a:rect l="l" t="t" r="r" b="b"/>
            <a:pathLst>
              <a:path w="40004" h="33020">
                <a:moveTo>
                  <a:pt x="2159" y="28828"/>
                </a:moveTo>
                <a:lnTo>
                  <a:pt x="2159" y="33019"/>
                </a:lnTo>
                <a:lnTo>
                  <a:pt x="4445" y="30987"/>
                </a:lnTo>
                <a:lnTo>
                  <a:pt x="2159" y="28828"/>
                </a:lnTo>
                <a:close/>
              </a:path>
              <a:path w="40004" h="33020">
                <a:moveTo>
                  <a:pt x="4445" y="22732"/>
                </a:moveTo>
                <a:lnTo>
                  <a:pt x="2159" y="24764"/>
                </a:lnTo>
                <a:lnTo>
                  <a:pt x="4445" y="26796"/>
                </a:lnTo>
                <a:lnTo>
                  <a:pt x="4445" y="30987"/>
                </a:lnTo>
                <a:lnTo>
                  <a:pt x="6603" y="30987"/>
                </a:lnTo>
                <a:lnTo>
                  <a:pt x="6603" y="26796"/>
                </a:lnTo>
                <a:lnTo>
                  <a:pt x="4445" y="24764"/>
                </a:lnTo>
                <a:lnTo>
                  <a:pt x="4445" y="22732"/>
                </a:lnTo>
                <a:close/>
              </a:path>
              <a:path w="40004" h="33020">
                <a:moveTo>
                  <a:pt x="2159" y="24764"/>
                </a:moveTo>
                <a:lnTo>
                  <a:pt x="0" y="24764"/>
                </a:lnTo>
                <a:lnTo>
                  <a:pt x="0" y="26796"/>
                </a:lnTo>
                <a:lnTo>
                  <a:pt x="2159" y="28828"/>
                </a:lnTo>
                <a:lnTo>
                  <a:pt x="2159" y="24764"/>
                </a:lnTo>
                <a:close/>
              </a:path>
              <a:path w="40004" h="33020">
                <a:moveTo>
                  <a:pt x="37464" y="2031"/>
                </a:moveTo>
                <a:lnTo>
                  <a:pt x="35178" y="2031"/>
                </a:lnTo>
                <a:lnTo>
                  <a:pt x="35178" y="12318"/>
                </a:lnTo>
                <a:lnTo>
                  <a:pt x="37464" y="10286"/>
                </a:lnTo>
                <a:lnTo>
                  <a:pt x="37464" y="2031"/>
                </a:lnTo>
                <a:close/>
              </a:path>
              <a:path w="40004" h="33020">
                <a:moveTo>
                  <a:pt x="39624" y="8254"/>
                </a:moveTo>
                <a:lnTo>
                  <a:pt x="37464" y="10286"/>
                </a:lnTo>
                <a:lnTo>
                  <a:pt x="39624" y="10286"/>
                </a:lnTo>
                <a:lnTo>
                  <a:pt x="39624" y="8254"/>
                </a:lnTo>
                <a:close/>
              </a:path>
              <a:path w="40004" h="33020">
                <a:moveTo>
                  <a:pt x="39624" y="0"/>
                </a:moveTo>
                <a:lnTo>
                  <a:pt x="37464" y="2031"/>
                </a:lnTo>
                <a:lnTo>
                  <a:pt x="37464" y="6222"/>
                </a:lnTo>
                <a:lnTo>
                  <a:pt x="39624" y="8254"/>
                </a:lnTo>
                <a:lnTo>
                  <a:pt x="39624" y="0"/>
                </a:lnTo>
                <a:close/>
              </a:path>
            </a:pathLst>
          </a:custGeom>
          <a:solidFill>
            <a:srgbClr val="B6B8B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39" name="object 638"/>
          <p:cNvSpPr/>
          <p:nvPr/>
        </p:nvSpPr>
        <p:spPr>
          <a:xfrm>
            <a:off x="5928359" y="3989832"/>
            <a:ext cx="104139" cy="53340"/>
          </a:xfrm>
          <a:custGeom>
            <a:avLst/>
            <a:gdLst/>
            <a:ahLst/>
            <a:cxnLst/>
            <a:rect l="l" t="t" r="r" b="b"/>
            <a:pathLst>
              <a:path w="104139" h="53339">
                <a:moveTo>
                  <a:pt x="64388" y="0"/>
                </a:moveTo>
                <a:lnTo>
                  <a:pt x="0" y="24638"/>
                </a:lnTo>
                <a:lnTo>
                  <a:pt x="42544" y="53340"/>
                </a:lnTo>
                <a:lnTo>
                  <a:pt x="103631" y="28702"/>
                </a:lnTo>
                <a:lnTo>
                  <a:pt x="64388" y="0"/>
                </a:lnTo>
                <a:close/>
              </a:path>
            </a:pathLst>
          </a:custGeom>
          <a:solidFill>
            <a:srgbClr val="8D694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40" name="object 639"/>
          <p:cNvSpPr/>
          <p:nvPr/>
        </p:nvSpPr>
        <p:spPr>
          <a:xfrm>
            <a:off x="5929884" y="4003547"/>
            <a:ext cx="43180" cy="38100"/>
          </a:xfrm>
          <a:custGeom>
            <a:avLst/>
            <a:gdLst/>
            <a:ahLst/>
            <a:cxnLst/>
            <a:rect l="l" t="t" r="r" b="b"/>
            <a:pathLst>
              <a:path w="43179" h="38100">
                <a:moveTo>
                  <a:pt x="2286" y="0"/>
                </a:moveTo>
                <a:lnTo>
                  <a:pt x="2286" y="8508"/>
                </a:lnTo>
                <a:lnTo>
                  <a:pt x="0" y="10540"/>
                </a:lnTo>
                <a:lnTo>
                  <a:pt x="40386" y="38100"/>
                </a:lnTo>
                <a:lnTo>
                  <a:pt x="42671" y="38100"/>
                </a:lnTo>
                <a:lnTo>
                  <a:pt x="42671" y="29590"/>
                </a:lnTo>
                <a:lnTo>
                  <a:pt x="2286" y="0"/>
                </a:lnTo>
                <a:close/>
              </a:path>
            </a:pathLst>
          </a:custGeom>
          <a:solidFill>
            <a:srgbClr val="FFFDF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41" name="object 640"/>
          <p:cNvSpPr/>
          <p:nvPr/>
        </p:nvSpPr>
        <p:spPr>
          <a:xfrm>
            <a:off x="5929884" y="3979164"/>
            <a:ext cx="105410" cy="53340"/>
          </a:xfrm>
          <a:custGeom>
            <a:avLst/>
            <a:gdLst/>
            <a:ahLst/>
            <a:cxnLst/>
            <a:rect l="l" t="t" r="r" b="b"/>
            <a:pathLst>
              <a:path w="105410" h="53339">
                <a:moveTo>
                  <a:pt x="63118" y="0"/>
                </a:moveTo>
                <a:lnTo>
                  <a:pt x="0" y="24637"/>
                </a:lnTo>
                <a:lnTo>
                  <a:pt x="40893" y="53340"/>
                </a:lnTo>
                <a:lnTo>
                  <a:pt x="105155" y="28702"/>
                </a:lnTo>
                <a:lnTo>
                  <a:pt x="63118" y="0"/>
                </a:lnTo>
                <a:close/>
              </a:path>
            </a:pathLst>
          </a:custGeom>
          <a:solidFill>
            <a:srgbClr val="8D694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42" name="object 641"/>
          <p:cNvSpPr/>
          <p:nvPr/>
        </p:nvSpPr>
        <p:spPr>
          <a:xfrm>
            <a:off x="5929884" y="4003547"/>
            <a:ext cx="43180" cy="29209"/>
          </a:xfrm>
          <a:custGeom>
            <a:avLst/>
            <a:gdLst/>
            <a:ahLst/>
            <a:cxnLst/>
            <a:rect l="l" t="t" r="r" b="b"/>
            <a:pathLst>
              <a:path w="43179" h="29210">
                <a:moveTo>
                  <a:pt x="0" y="0"/>
                </a:moveTo>
                <a:lnTo>
                  <a:pt x="40512" y="28956"/>
                </a:lnTo>
                <a:lnTo>
                  <a:pt x="42671" y="28956"/>
                </a:lnTo>
                <a:lnTo>
                  <a:pt x="0" y="0"/>
                </a:lnTo>
                <a:close/>
              </a:path>
            </a:pathLst>
          </a:custGeom>
          <a:solidFill>
            <a:srgbClr val="C7976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43" name="object 642"/>
          <p:cNvSpPr/>
          <p:nvPr/>
        </p:nvSpPr>
        <p:spPr>
          <a:xfrm>
            <a:off x="5971032" y="4008120"/>
            <a:ext cx="64135" cy="35560"/>
          </a:xfrm>
          <a:custGeom>
            <a:avLst/>
            <a:gdLst/>
            <a:ahLst/>
            <a:cxnLst/>
            <a:rect l="l" t="t" r="r" b="b"/>
            <a:pathLst>
              <a:path w="64135" h="35560">
                <a:moveTo>
                  <a:pt x="64007" y="0"/>
                </a:moveTo>
                <a:lnTo>
                  <a:pt x="0" y="24764"/>
                </a:lnTo>
                <a:lnTo>
                  <a:pt x="2158" y="26796"/>
                </a:lnTo>
                <a:lnTo>
                  <a:pt x="0" y="28828"/>
                </a:lnTo>
                <a:lnTo>
                  <a:pt x="0" y="35051"/>
                </a:lnTo>
                <a:lnTo>
                  <a:pt x="61848" y="10286"/>
                </a:lnTo>
                <a:lnTo>
                  <a:pt x="64007" y="8254"/>
                </a:lnTo>
                <a:lnTo>
                  <a:pt x="64007" y="0"/>
                </a:lnTo>
                <a:close/>
              </a:path>
            </a:pathLst>
          </a:custGeom>
          <a:solidFill>
            <a:srgbClr val="60452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44" name="object 643"/>
          <p:cNvSpPr/>
          <p:nvPr/>
        </p:nvSpPr>
        <p:spPr>
          <a:xfrm>
            <a:off x="5961888" y="4097273"/>
            <a:ext cx="105410" cy="0"/>
          </a:xfrm>
          <a:custGeom>
            <a:avLst/>
            <a:gdLst/>
            <a:ahLst/>
            <a:cxnLst/>
            <a:rect l="l" t="t" r="r" b="b"/>
            <a:pathLst>
              <a:path w="105410">
                <a:moveTo>
                  <a:pt x="0" y="0"/>
                </a:moveTo>
                <a:lnTo>
                  <a:pt x="105155" y="0"/>
                </a:lnTo>
              </a:path>
            </a:pathLst>
          </a:custGeom>
          <a:ln w="6858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45" name="object 644"/>
          <p:cNvSpPr/>
          <p:nvPr/>
        </p:nvSpPr>
        <p:spPr>
          <a:xfrm>
            <a:off x="5961888" y="4062984"/>
            <a:ext cx="105155" cy="6858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46" name="object 645"/>
          <p:cNvSpPr/>
          <p:nvPr/>
        </p:nvSpPr>
        <p:spPr>
          <a:xfrm>
            <a:off x="5961888" y="4069079"/>
            <a:ext cx="92963" cy="5486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47" name="object 646"/>
          <p:cNvSpPr/>
          <p:nvPr/>
        </p:nvSpPr>
        <p:spPr>
          <a:xfrm>
            <a:off x="6111240" y="4107179"/>
            <a:ext cx="99060" cy="6248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48" name="object 647"/>
          <p:cNvSpPr/>
          <p:nvPr/>
        </p:nvSpPr>
        <p:spPr>
          <a:xfrm>
            <a:off x="6039611" y="4070603"/>
            <a:ext cx="155575" cy="86995"/>
          </a:xfrm>
          <a:custGeom>
            <a:avLst/>
            <a:gdLst/>
            <a:ahLst/>
            <a:cxnLst/>
            <a:rect l="l" t="t" r="r" b="b"/>
            <a:pathLst>
              <a:path w="155575" h="86995">
                <a:moveTo>
                  <a:pt x="70103" y="0"/>
                </a:moveTo>
                <a:lnTo>
                  <a:pt x="67817" y="0"/>
                </a:lnTo>
                <a:lnTo>
                  <a:pt x="65659" y="2032"/>
                </a:lnTo>
                <a:lnTo>
                  <a:pt x="0" y="35179"/>
                </a:lnTo>
                <a:lnTo>
                  <a:pt x="0" y="41402"/>
                </a:lnTo>
                <a:lnTo>
                  <a:pt x="83185" y="84836"/>
                </a:lnTo>
                <a:lnTo>
                  <a:pt x="85343" y="86868"/>
                </a:lnTo>
                <a:lnTo>
                  <a:pt x="87629" y="86868"/>
                </a:lnTo>
                <a:lnTo>
                  <a:pt x="89788" y="84836"/>
                </a:lnTo>
                <a:lnTo>
                  <a:pt x="155448" y="49657"/>
                </a:lnTo>
                <a:lnTo>
                  <a:pt x="155448" y="45466"/>
                </a:lnTo>
                <a:lnTo>
                  <a:pt x="72262" y="2032"/>
                </a:lnTo>
                <a:lnTo>
                  <a:pt x="70103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49" name="object 648"/>
          <p:cNvSpPr/>
          <p:nvPr/>
        </p:nvSpPr>
        <p:spPr>
          <a:xfrm>
            <a:off x="6039611" y="4069079"/>
            <a:ext cx="155575" cy="86995"/>
          </a:xfrm>
          <a:custGeom>
            <a:avLst/>
            <a:gdLst/>
            <a:ahLst/>
            <a:cxnLst/>
            <a:rect l="l" t="t" r="r" b="b"/>
            <a:pathLst>
              <a:path w="155575" h="86995">
                <a:moveTo>
                  <a:pt x="70103" y="0"/>
                </a:moveTo>
                <a:lnTo>
                  <a:pt x="67817" y="0"/>
                </a:lnTo>
                <a:lnTo>
                  <a:pt x="65659" y="2032"/>
                </a:lnTo>
                <a:lnTo>
                  <a:pt x="0" y="37211"/>
                </a:lnTo>
                <a:lnTo>
                  <a:pt x="0" y="39243"/>
                </a:lnTo>
                <a:lnTo>
                  <a:pt x="83185" y="84836"/>
                </a:lnTo>
                <a:lnTo>
                  <a:pt x="85343" y="86868"/>
                </a:lnTo>
                <a:lnTo>
                  <a:pt x="87629" y="86868"/>
                </a:lnTo>
                <a:lnTo>
                  <a:pt x="89788" y="84836"/>
                </a:lnTo>
                <a:lnTo>
                  <a:pt x="155448" y="49657"/>
                </a:lnTo>
                <a:lnTo>
                  <a:pt x="155448" y="45466"/>
                </a:lnTo>
                <a:lnTo>
                  <a:pt x="72262" y="2032"/>
                </a:lnTo>
                <a:lnTo>
                  <a:pt x="70103" y="0"/>
                </a:lnTo>
                <a:close/>
              </a:path>
            </a:pathLst>
          </a:custGeom>
          <a:solidFill>
            <a:srgbClr val="DFE0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50" name="object 649"/>
          <p:cNvSpPr/>
          <p:nvPr/>
        </p:nvSpPr>
        <p:spPr>
          <a:xfrm>
            <a:off x="6065520" y="4110228"/>
            <a:ext cx="40005" cy="20320"/>
          </a:xfrm>
          <a:custGeom>
            <a:avLst/>
            <a:gdLst/>
            <a:ahLst/>
            <a:cxnLst/>
            <a:rect l="l" t="t" r="r" b="b"/>
            <a:pathLst>
              <a:path w="40004" h="20320">
                <a:moveTo>
                  <a:pt x="4444" y="0"/>
                </a:moveTo>
                <a:lnTo>
                  <a:pt x="0" y="0"/>
                </a:lnTo>
                <a:lnTo>
                  <a:pt x="0" y="2032"/>
                </a:lnTo>
                <a:lnTo>
                  <a:pt x="35178" y="19812"/>
                </a:lnTo>
                <a:lnTo>
                  <a:pt x="37464" y="19812"/>
                </a:lnTo>
                <a:lnTo>
                  <a:pt x="39624" y="17780"/>
                </a:lnTo>
                <a:lnTo>
                  <a:pt x="444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51" name="object 650"/>
          <p:cNvSpPr/>
          <p:nvPr/>
        </p:nvSpPr>
        <p:spPr>
          <a:xfrm>
            <a:off x="6106667" y="4133088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6"/>
                </a:lnTo>
                <a:lnTo>
                  <a:pt x="4572" y="4572"/>
                </a:lnTo>
                <a:lnTo>
                  <a:pt x="6858" y="4572"/>
                </a:lnTo>
                <a:lnTo>
                  <a:pt x="9144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52" name="object 651"/>
          <p:cNvSpPr/>
          <p:nvPr/>
        </p:nvSpPr>
        <p:spPr>
          <a:xfrm>
            <a:off x="6118859" y="4133088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10" y="0"/>
                </a:moveTo>
                <a:lnTo>
                  <a:pt x="0" y="2286"/>
                </a:lnTo>
                <a:lnTo>
                  <a:pt x="3810" y="4572"/>
                </a:lnTo>
                <a:lnTo>
                  <a:pt x="7619" y="2286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53" name="object 652"/>
          <p:cNvSpPr/>
          <p:nvPr/>
        </p:nvSpPr>
        <p:spPr>
          <a:xfrm>
            <a:off x="6070091" y="4101084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9144" y="0"/>
                </a:moveTo>
                <a:lnTo>
                  <a:pt x="0" y="0"/>
                </a:lnTo>
                <a:lnTo>
                  <a:pt x="0" y="2286"/>
                </a:lnTo>
                <a:lnTo>
                  <a:pt x="4572" y="4572"/>
                </a:lnTo>
                <a:lnTo>
                  <a:pt x="6858" y="4572"/>
                </a:lnTo>
                <a:lnTo>
                  <a:pt x="9144" y="2286"/>
                </a:lnTo>
                <a:lnTo>
                  <a:pt x="914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54" name="object 653"/>
          <p:cNvSpPr/>
          <p:nvPr/>
        </p:nvSpPr>
        <p:spPr>
          <a:xfrm>
            <a:off x="6076188" y="4098035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4572" y="0"/>
                </a:moveTo>
                <a:lnTo>
                  <a:pt x="2286" y="0"/>
                </a:lnTo>
                <a:lnTo>
                  <a:pt x="0" y="1524"/>
                </a:lnTo>
                <a:lnTo>
                  <a:pt x="2286" y="3047"/>
                </a:lnTo>
                <a:lnTo>
                  <a:pt x="4572" y="3047"/>
                </a:lnTo>
                <a:lnTo>
                  <a:pt x="9144" y="1524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55" name="object 654"/>
          <p:cNvSpPr/>
          <p:nvPr/>
        </p:nvSpPr>
        <p:spPr>
          <a:xfrm>
            <a:off x="6080759" y="4101084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9143" y="0"/>
                </a:moveTo>
                <a:lnTo>
                  <a:pt x="0" y="0"/>
                </a:lnTo>
                <a:lnTo>
                  <a:pt x="0" y="2286"/>
                </a:lnTo>
                <a:lnTo>
                  <a:pt x="4572" y="4572"/>
                </a:lnTo>
                <a:lnTo>
                  <a:pt x="9143" y="2286"/>
                </a:lnTo>
                <a:lnTo>
                  <a:pt x="914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56" name="object 655"/>
          <p:cNvSpPr/>
          <p:nvPr/>
        </p:nvSpPr>
        <p:spPr>
          <a:xfrm>
            <a:off x="6091428" y="4101084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0"/>
                </a:lnTo>
                <a:lnTo>
                  <a:pt x="0" y="2286"/>
                </a:lnTo>
                <a:lnTo>
                  <a:pt x="4572" y="4572"/>
                </a:lnTo>
                <a:lnTo>
                  <a:pt x="9144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57" name="object 656"/>
          <p:cNvSpPr/>
          <p:nvPr/>
        </p:nvSpPr>
        <p:spPr>
          <a:xfrm>
            <a:off x="6096000" y="4104132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4572" y="0"/>
                </a:moveTo>
                <a:lnTo>
                  <a:pt x="0" y="1524"/>
                </a:lnTo>
                <a:lnTo>
                  <a:pt x="4572" y="3048"/>
                </a:lnTo>
                <a:lnTo>
                  <a:pt x="6858" y="3048"/>
                </a:lnTo>
                <a:lnTo>
                  <a:pt x="9144" y="1524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58" name="object 657"/>
          <p:cNvSpPr/>
          <p:nvPr/>
        </p:nvSpPr>
        <p:spPr>
          <a:xfrm>
            <a:off x="6065520" y="4104132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4571" y="0"/>
                </a:moveTo>
                <a:lnTo>
                  <a:pt x="0" y="1524"/>
                </a:lnTo>
                <a:lnTo>
                  <a:pt x="4571" y="3048"/>
                </a:lnTo>
                <a:lnTo>
                  <a:pt x="9143" y="1524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59" name="object 658"/>
          <p:cNvSpPr/>
          <p:nvPr/>
        </p:nvSpPr>
        <p:spPr>
          <a:xfrm>
            <a:off x="6060947" y="4105655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2286" y="0"/>
                </a:lnTo>
                <a:lnTo>
                  <a:pt x="0" y="2286"/>
                </a:lnTo>
                <a:lnTo>
                  <a:pt x="2286" y="4572"/>
                </a:lnTo>
                <a:lnTo>
                  <a:pt x="4572" y="4572"/>
                </a:lnTo>
                <a:lnTo>
                  <a:pt x="9143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60" name="object 659"/>
          <p:cNvSpPr/>
          <p:nvPr/>
        </p:nvSpPr>
        <p:spPr>
          <a:xfrm>
            <a:off x="6086855" y="409803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5080" y="0"/>
                </a:moveTo>
                <a:lnTo>
                  <a:pt x="2540" y="0"/>
                </a:lnTo>
                <a:lnTo>
                  <a:pt x="0" y="1524"/>
                </a:lnTo>
                <a:lnTo>
                  <a:pt x="2540" y="3047"/>
                </a:lnTo>
                <a:lnTo>
                  <a:pt x="5080" y="3047"/>
                </a:lnTo>
                <a:lnTo>
                  <a:pt x="7620" y="1524"/>
                </a:lnTo>
                <a:lnTo>
                  <a:pt x="508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61" name="object 660"/>
          <p:cNvSpPr/>
          <p:nvPr/>
        </p:nvSpPr>
        <p:spPr>
          <a:xfrm>
            <a:off x="6118859" y="4110228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10" y="0"/>
                </a:moveTo>
                <a:lnTo>
                  <a:pt x="1904" y="0"/>
                </a:lnTo>
                <a:lnTo>
                  <a:pt x="0" y="2286"/>
                </a:lnTo>
                <a:lnTo>
                  <a:pt x="1904" y="4572"/>
                </a:lnTo>
                <a:lnTo>
                  <a:pt x="3810" y="4572"/>
                </a:lnTo>
                <a:lnTo>
                  <a:pt x="7619" y="2286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62" name="object 661"/>
          <p:cNvSpPr/>
          <p:nvPr/>
        </p:nvSpPr>
        <p:spPr>
          <a:xfrm>
            <a:off x="6103620" y="4101084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1" y="0"/>
                </a:lnTo>
                <a:lnTo>
                  <a:pt x="0" y="2286"/>
                </a:lnTo>
                <a:lnTo>
                  <a:pt x="2031" y="4572"/>
                </a:lnTo>
                <a:lnTo>
                  <a:pt x="4063" y="4572"/>
                </a:lnTo>
                <a:lnTo>
                  <a:pt x="6095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63" name="object 662"/>
          <p:cNvSpPr/>
          <p:nvPr/>
        </p:nvSpPr>
        <p:spPr>
          <a:xfrm>
            <a:off x="6111240" y="4105655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6858" y="0"/>
                </a:moveTo>
                <a:lnTo>
                  <a:pt x="4572" y="0"/>
                </a:lnTo>
                <a:lnTo>
                  <a:pt x="0" y="2032"/>
                </a:lnTo>
                <a:lnTo>
                  <a:pt x="0" y="4064"/>
                </a:lnTo>
                <a:lnTo>
                  <a:pt x="4572" y="6096"/>
                </a:lnTo>
                <a:lnTo>
                  <a:pt x="6858" y="6096"/>
                </a:lnTo>
                <a:lnTo>
                  <a:pt x="9144" y="4064"/>
                </a:lnTo>
                <a:lnTo>
                  <a:pt x="9144" y="2032"/>
                </a:lnTo>
                <a:lnTo>
                  <a:pt x="685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64" name="object 663"/>
          <p:cNvSpPr/>
          <p:nvPr/>
        </p:nvSpPr>
        <p:spPr>
          <a:xfrm>
            <a:off x="6096000" y="4098035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4572" y="0"/>
                </a:moveTo>
                <a:lnTo>
                  <a:pt x="0" y="1524"/>
                </a:lnTo>
                <a:lnTo>
                  <a:pt x="4572" y="3047"/>
                </a:lnTo>
                <a:lnTo>
                  <a:pt x="9144" y="3047"/>
                </a:lnTo>
                <a:lnTo>
                  <a:pt x="9144" y="1524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65" name="object 664"/>
          <p:cNvSpPr/>
          <p:nvPr/>
        </p:nvSpPr>
        <p:spPr>
          <a:xfrm>
            <a:off x="6106667" y="4104132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4572" y="0"/>
                </a:moveTo>
                <a:lnTo>
                  <a:pt x="0" y="1524"/>
                </a:lnTo>
                <a:lnTo>
                  <a:pt x="4572" y="3048"/>
                </a:lnTo>
                <a:lnTo>
                  <a:pt x="9144" y="1524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66" name="object 665"/>
          <p:cNvSpPr/>
          <p:nvPr/>
        </p:nvSpPr>
        <p:spPr>
          <a:xfrm>
            <a:off x="6091428" y="4094988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2286" y="0"/>
                </a:lnTo>
                <a:lnTo>
                  <a:pt x="0" y="2286"/>
                </a:lnTo>
                <a:lnTo>
                  <a:pt x="2286" y="4572"/>
                </a:lnTo>
                <a:lnTo>
                  <a:pt x="4572" y="4572"/>
                </a:lnTo>
                <a:lnTo>
                  <a:pt x="9144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67" name="object 666"/>
          <p:cNvSpPr/>
          <p:nvPr/>
        </p:nvSpPr>
        <p:spPr>
          <a:xfrm>
            <a:off x="6080759" y="4094988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6"/>
                </a:lnTo>
                <a:lnTo>
                  <a:pt x="4572" y="4572"/>
                </a:lnTo>
                <a:lnTo>
                  <a:pt x="9143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68" name="object 667"/>
          <p:cNvSpPr/>
          <p:nvPr/>
        </p:nvSpPr>
        <p:spPr>
          <a:xfrm>
            <a:off x="6085332" y="4091940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6857" y="0"/>
                </a:moveTo>
                <a:lnTo>
                  <a:pt x="4571" y="0"/>
                </a:lnTo>
                <a:lnTo>
                  <a:pt x="0" y="2032"/>
                </a:lnTo>
                <a:lnTo>
                  <a:pt x="0" y="4064"/>
                </a:lnTo>
                <a:lnTo>
                  <a:pt x="4571" y="6096"/>
                </a:lnTo>
                <a:lnTo>
                  <a:pt x="6857" y="6096"/>
                </a:lnTo>
                <a:lnTo>
                  <a:pt x="9143" y="4064"/>
                </a:lnTo>
                <a:lnTo>
                  <a:pt x="9143" y="2032"/>
                </a:lnTo>
                <a:lnTo>
                  <a:pt x="6857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69" name="object 668"/>
          <p:cNvSpPr/>
          <p:nvPr/>
        </p:nvSpPr>
        <p:spPr>
          <a:xfrm>
            <a:off x="6129528" y="4116323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096" y="0"/>
                </a:moveTo>
                <a:lnTo>
                  <a:pt x="0" y="0"/>
                </a:lnTo>
                <a:lnTo>
                  <a:pt x="0" y="2286"/>
                </a:lnTo>
                <a:lnTo>
                  <a:pt x="2032" y="4571"/>
                </a:lnTo>
                <a:lnTo>
                  <a:pt x="4063" y="4571"/>
                </a:lnTo>
                <a:lnTo>
                  <a:pt x="6096" y="2286"/>
                </a:lnTo>
                <a:lnTo>
                  <a:pt x="6096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70" name="object 669"/>
          <p:cNvSpPr/>
          <p:nvPr/>
        </p:nvSpPr>
        <p:spPr>
          <a:xfrm>
            <a:off x="6123432" y="4111752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09" y="0"/>
                </a:moveTo>
                <a:lnTo>
                  <a:pt x="0" y="2286"/>
                </a:lnTo>
                <a:lnTo>
                  <a:pt x="3809" y="4572"/>
                </a:lnTo>
                <a:lnTo>
                  <a:pt x="7619" y="2286"/>
                </a:lnTo>
                <a:lnTo>
                  <a:pt x="3809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71" name="object 670"/>
          <p:cNvSpPr/>
          <p:nvPr/>
        </p:nvSpPr>
        <p:spPr>
          <a:xfrm>
            <a:off x="6144767" y="4123944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2286" y="0"/>
                </a:lnTo>
                <a:lnTo>
                  <a:pt x="0" y="2285"/>
                </a:lnTo>
                <a:lnTo>
                  <a:pt x="2286" y="4571"/>
                </a:lnTo>
                <a:lnTo>
                  <a:pt x="4572" y="4571"/>
                </a:lnTo>
                <a:lnTo>
                  <a:pt x="9144" y="2285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72" name="object 671"/>
          <p:cNvSpPr/>
          <p:nvPr/>
        </p:nvSpPr>
        <p:spPr>
          <a:xfrm>
            <a:off x="6138671" y="4126991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5714" y="0"/>
                </a:moveTo>
                <a:lnTo>
                  <a:pt x="3810" y="0"/>
                </a:lnTo>
                <a:lnTo>
                  <a:pt x="0" y="1523"/>
                </a:lnTo>
                <a:lnTo>
                  <a:pt x="3810" y="3047"/>
                </a:lnTo>
                <a:lnTo>
                  <a:pt x="5714" y="3047"/>
                </a:lnTo>
                <a:lnTo>
                  <a:pt x="7619" y="1523"/>
                </a:lnTo>
                <a:lnTo>
                  <a:pt x="571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73" name="object 672"/>
          <p:cNvSpPr/>
          <p:nvPr/>
        </p:nvSpPr>
        <p:spPr>
          <a:xfrm>
            <a:off x="6129528" y="4133088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6"/>
                </a:lnTo>
                <a:lnTo>
                  <a:pt x="2032" y="4572"/>
                </a:lnTo>
                <a:lnTo>
                  <a:pt x="4063" y="4572"/>
                </a:lnTo>
                <a:lnTo>
                  <a:pt x="6096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74" name="object 673"/>
          <p:cNvSpPr/>
          <p:nvPr/>
        </p:nvSpPr>
        <p:spPr>
          <a:xfrm>
            <a:off x="6134100" y="4128515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4572" y="0"/>
                </a:moveTo>
                <a:lnTo>
                  <a:pt x="0" y="2031"/>
                </a:lnTo>
                <a:lnTo>
                  <a:pt x="0" y="4063"/>
                </a:lnTo>
                <a:lnTo>
                  <a:pt x="4572" y="6095"/>
                </a:lnTo>
                <a:lnTo>
                  <a:pt x="9144" y="4063"/>
                </a:lnTo>
                <a:lnTo>
                  <a:pt x="9144" y="2031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75" name="object 674"/>
          <p:cNvSpPr/>
          <p:nvPr/>
        </p:nvSpPr>
        <p:spPr>
          <a:xfrm>
            <a:off x="6123432" y="4134611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714" y="0"/>
                </a:moveTo>
                <a:lnTo>
                  <a:pt x="3809" y="0"/>
                </a:lnTo>
                <a:lnTo>
                  <a:pt x="0" y="2286"/>
                </a:lnTo>
                <a:lnTo>
                  <a:pt x="3809" y="4571"/>
                </a:lnTo>
                <a:lnTo>
                  <a:pt x="5714" y="4571"/>
                </a:lnTo>
                <a:lnTo>
                  <a:pt x="7619" y="2286"/>
                </a:lnTo>
                <a:lnTo>
                  <a:pt x="571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76" name="object 675"/>
          <p:cNvSpPr/>
          <p:nvPr/>
        </p:nvSpPr>
        <p:spPr>
          <a:xfrm>
            <a:off x="6138671" y="4120896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5714" y="0"/>
                </a:moveTo>
                <a:lnTo>
                  <a:pt x="3810" y="0"/>
                </a:lnTo>
                <a:lnTo>
                  <a:pt x="0" y="1523"/>
                </a:lnTo>
                <a:lnTo>
                  <a:pt x="0" y="3047"/>
                </a:lnTo>
                <a:lnTo>
                  <a:pt x="7619" y="3047"/>
                </a:lnTo>
                <a:lnTo>
                  <a:pt x="7619" y="1523"/>
                </a:lnTo>
                <a:lnTo>
                  <a:pt x="571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77" name="object 676"/>
          <p:cNvSpPr/>
          <p:nvPr/>
        </p:nvSpPr>
        <p:spPr>
          <a:xfrm>
            <a:off x="6134100" y="4117847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5"/>
                </a:lnTo>
                <a:lnTo>
                  <a:pt x="4572" y="4571"/>
                </a:lnTo>
                <a:lnTo>
                  <a:pt x="9144" y="2285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78" name="object 677"/>
          <p:cNvSpPr/>
          <p:nvPr/>
        </p:nvSpPr>
        <p:spPr>
          <a:xfrm>
            <a:off x="6106667" y="4110228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6"/>
                </a:lnTo>
                <a:lnTo>
                  <a:pt x="4572" y="4572"/>
                </a:lnTo>
                <a:lnTo>
                  <a:pt x="9144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79" name="object 678"/>
          <p:cNvSpPr/>
          <p:nvPr/>
        </p:nvSpPr>
        <p:spPr>
          <a:xfrm>
            <a:off x="6091428" y="4105655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6"/>
                </a:lnTo>
                <a:lnTo>
                  <a:pt x="0" y="4572"/>
                </a:lnTo>
                <a:lnTo>
                  <a:pt x="9144" y="4572"/>
                </a:lnTo>
                <a:lnTo>
                  <a:pt x="9144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80" name="object 679"/>
          <p:cNvSpPr/>
          <p:nvPr/>
        </p:nvSpPr>
        <p:spPr>
          <a:xfrm>
            <a:off x="6096000" y="4110228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6858" y="0"/>
                </a:moveTo>
                <a:lnTo>
                  <a:pt x="4572" y="0"/>
                </a:lnTo>
                <a:lnTo>
                  <a:pt x="0" y="2286"/>
                </a:lnTo>
                <a:lnTo>
                  <a:pt x="4572" y="4572"/>
                </a:lnTo>
                <a:lnTo>
                  <a:pt x="6858" y="4572"/>
                </a:lnTo>
                <a:lnTo>
                  <a:pt x="9144" y="2286"/>
                </a:lnTo>
                <a:lnTo>
                  <a:pt x="685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81" name="object 680"/>
          <p:cNvSpPr/>
          <p:nvPr/>
        </p:nvSpPr>
        <p:spPr>
          <a:xfrm>
            <a:off x="6103620" y="4111752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1" y="0"/>
                </a:lnTo>
                <a:lnTo>
                  <a:pt x="0" y="2286"/>
                </a:lnTo>
                <a:lnTo>
                  <a:pt x="2031" y="4572"/>
                </a:lnTo>
                <a:lnTo>
                  <a:pt x="4063" y="4572"/>
                </a:lnTo>
                <a:lnTo>
                  <a:pt x="6095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82" name="object 681"/>
          <p:cNvSpPr/>
          <p:nvPr/>
        </p:nvSpPr>
        <p:spPr>
          <a:xfrm>
            <a:off x="6106667" y="4114800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4572" y="0"/>
                </a:moveTo>
                <a:lnTo>
                  <a:pt x="0" y="2031"/>
                </a:lnTo>
                <a:lnTo>
                  <a:pt x="0" y="4063"/>
                </a:lnTo>
                <a:lnTo>
                  <a:pt x="4572" y="6095"/>
                </a:lnTo>
                <a:lnTo>
                  <a:pt x="9144" y="4063"/>
                </a:lnTo>
                <a:lnTo>
                  <a:pt x="9144" y="2031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83" name="object 682"/>
          <p:cNvSpPr/>
          <p:nvPr/>
        </p:nvSpPr>
        <p:spPr>
          <a:xfrm>
            <a:off x="6086855" y="4104132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5080" y="0"/>
                </a:moveTo>
                <a:lnTo>
                  <a:pt x="2540" y="0"/>
                </a:lnTo>
                <a:lnTo>
                  <a:pt x="0" y="1524"/>
                </a:lnTo>
                <a:lnTo>
                  <a:pt x="2540" y="3048"/>
                </a:lnTo>
                <a:lnTo>
                  <a:pt x="5080" y="3048"/>
                </a:lnTo>
                <a:lnTo>
                  <a:pt x="7620" y="1524"/>
                </a:lnTo>
                <a:lnTo>
                  <a:pt x="508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84" name="object 683"/>
          <p:cNvSpPr/>
          <p:nvPr/>
        </p:nvSpPr>
        <p:spPr>
          <a:xfrm>
            <a:off x="6076188" y="4104132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4572" y="0"/>
                </a:moveTo>
                <a:lnTo>
                  <a:pt x="2286" y="0"/>
                </a:lnTo>
                <a:lnTo>
                  <a:pt x="0" y="1524"/>
                </a:lnTo>
                <a:lnTo>
                  <a:pt x="2286" y="3048"/>
                </a:lnTo>
                <a:lnTo>
                  <a:pt x="4572" y="3048"/>
                </a:lnTo>
                <a:lnTo>
                  <a:pt x="9144" y="1524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85" name="object 684"/>
          <p:cNvSpPr/>
          <p:nvPr/>
        </p:nvSpPr>
        <p:spPr>
          <a:xfrm>
            <a:off x="6080759" y="4105655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6"/>
                </a:lnTo>
                <a:lnTo>
                  <a:pt x="0" y="4572"/>
                </a:lnTo>
                <a:lnTo>
                  <a:pt x="9143" y="4572"/>
                </a:lnTo>
                <a:lnTo>
                  <a:pt x="9143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86" name="object 685"/>
          <p:cNvSpPr/>
          <p:nvPr/>
        </p:nvSpPr>
        <p:spPr>
          <a:xfrm>
            <a:off x="6114288" y="4117847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5"/>
                </a:lnTo>
                <a:lnTo>
                  <a:pt x="2032" y="4571"/>
                </a:lnTo>
                <a:lnTo>
                  <a:pt x="4063" y="4571"/>
                </a:lnTo>
                <a:lnTo>
                  <a:pt x="6096" y="2285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87" name="object 686"/>
          <p:cNvSpPr/>
          <p:nvPr/>
        </p:nvSpPr>
        <p:spPr>
          <a:xfrm>
            <a:off x="6114288" y="4123944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096" y="0"/>
                </a:moveTo>
                <a:lnTo>
                  <a:pt x="0" y="0"/>
                </a:lnTo>
                <a:lnTo>
                  <a:pt x="0" y="2285"/>
                </a:lnTo>
                <a:lnTo>
                  <a:pt x="2032" y="4571"/>
                </a:lnTo>
                <a:lnTo>
                  <a:pt x="4063" y="4571"/>
                </a:lnTo>
                <a:lnTo>
                  <a:pt x="6096" y="2285"/>
                </a:lnTo>
                <a:lnTo>
                  <a:pt x="6096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88" name="object 687"/>
          <p:cNvSpPr/>
          <p:nvPr/>
        </p:nvSpPr>
        <p:spPr>
          <a:xfrm>
            <a:off x="6086855" y="4110228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080" y="0"/>
                </a:moveTo>
                <a:lnTo>
                  <a:pt x="2540" y="0"/>
                </a:lnTo>
                <a:lnTo>
                  <a:pt x="0" y="2286"/>
                </a:lnTo>
                <a:lnTo>
                  <a:pt x="2540" y="4572"/>
                </a:lnTo>
                <a:lnTo>
                  <a:pt x="5080" y="4572"/>
                </a:lnTo>
                <a:lnTo>
                  <a:pt x="7620" y="2286"/>
                </a:lnTo>
                <a:lnTo>
                  <a:pt x="508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89" name="object 688"/>
          <p:cNvSpPr/>
          <p:nvPr/>
        </p:nvSpPr>
        <p:spPr>
          <a:xfrm>
            <a:off x="6123432" y="4123944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09" y="0"/>
                </a:moveTo>
                <a:lnTo>
                  <a:pt x="0" y="0"/>
                </a:lnTo>
                <a:lnTo>
                  <a:pt x="0" y="2285"/>
                </a:lnTo>
                <a:lnTo>
                  <a:pt x="3809" y="4571"/>
                </a:lnTo>
                <a:lnTo>
                  <a:pt x="5714" y="4571"/>
                </a:lnTo>
                <a:lnTo>
                  <a:pt x="7619" y="2285"/>
                </a:lnTo>
                <a:lnTo>
                  <a:pt x="3809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90" name="object 689"/>
          <p:cNvSpPr/>
          <p:nvPr/>
        </p:nvSpPr>
        <p:spPr>
          <a:xfrm>
            <a:off x="6091428" y="4111752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6"/>
                </a:lnTo>
                <a:lnTo>
                  <a:pt x="4572" y="4572"/>
                </a:lnTo>
                <a:lnTo>
                  <a:pt x="9144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91" name="object 690"/>
          <p:cNvSpPr/>
          <p:nvPr/>
        </p:nvSpPr>
        <p:spPr>
          <a:xfrm>
            <a:off x="6118859" y="4120896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3810" y="0"/>
                </a:moveTo>
                <a:lnTo>
                  <a:pt x="1904" y="0"/>
                </a:lnTo>
                <a:lnTo>
                  <a:pt x="0" y="1523"/>
                </a:lnTo>
                <a:lnTo>
                  <a:pt x="3810" y="3047"/>
                </a:lnTo>
                <a:lnTo>
                  <a:pt x="7619" y="1523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92" name="object 691"/>
          <p:cNvSpPr/>
          <p:nvPr/>
        </p:nvSpPr>
        <p:spPr>
          <a:xfrm>
            <a:off x="6106667" y="4120896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4572" y="0"/>
                </a:moveTo>
                <a:lnTo>
                  <a:pt x="0" y="1523"/>
                </a:lnTo>
                <a:lnTo>
                  <a:pt x="4572" y="3047"/>
                </a:lnTo>
                <a:lnTo>
                  <a:pt x="9144" y="1523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93" name="object 692"/>
          <p:cNvSpPr/>
          <p:nvPr/>
        </p:nvSpPr>
        <p:spPr>
          <a:xfrm>
            <a:off x="6071615" y="4105655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080" y="0"/>
                </a:moveTo>
                <a:lnTo>
                  <a:pt x="2539" y="0"/>
                </a:lnTo>
                <a:lnTo>
                  <a:pt x="0" y="2286"/>
                </a:lnTo>
                <a:lnTo>
                  <a:pt x="2539" y="4572"/>
                </a:lnTo>
                <a:lnTo>
                  <a:pt x="7620" y="4572"/>
                </a:lnTo>
                <a:lnTo>
                  <a:pt x="7620" y="2286"/>
                </a:lnTo>
                <a:lnTo>
                  <a:pt x="508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94" name="object 693"/>
          <p:cNvSpPr/>
          <p:nvPr/>
        </p:nvSpPr>
        <p:spPr>
          <a:xfrm>
            <a:off x="6096000" y="4114800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6858" y="0"/>
                </a:moveTo>
                <a:lnTo>
                  <a:pt x="4572" y="0"/>
                </a:lnTo>
                <a:lnTo>
                  <a:pt x="0" y="2031"/>
                </a:lnTo>
                <a:lnTo>
                  <a:pt x="0" y="4063"/>
                </a:lnTo>
                <a:lnTo>
                  <a:pt x="4572" y="6095"/>
                </a:lnTo>
                <a:lnTo>
                  <a:pt x="6858" y="6095"/>
                </a:lnTo>
                <a:lnTo>
                  <a:pt x="9144" y="4063"/>
                </a:lnTo>
                <a:lnTo>
                  <a:pt x="9144" y="2031"/>
                </a:lnTo>
                <a:lnTo>
                  <a:pt x="685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95" name="object 694"/>
          <p:cNvSpPr/>
          <p:nvPr/>
        </p:nvSpPr>
        <p:spPr>
          <a:xfrm>
            <a:off x="6103620" y="4105655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1" y="0"/>
                </a:lnTo>
                <a:lnTo>
                  <a:pt x="0" y="2286"/>
                </a:lnTo>
                <a:lnTo>
                  <a:pt x="0" y="4572"/>
                </a:lnTo>
                <a:lnTo>
                  <a:pt x="6095" y="4572"/>
                </a:lnTo>
                <a:lnTo>
                  <a:pt x="6095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96" name="object 695"/>
          <p:cNvSpPr/>
          <p:nvPr/>
        </p:nvSpPr>
        <p:spPr>
          <a:xfrm>
            <a:off x="6103620" y="4117847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09" y="0"/>
                </a:moveTo>
                <a:lnTo>
                  <a:pt x="1904" y="0"/>
                </a:lnTo>
                <a:lnTo>
                  <a:pt x="0" y="2285"/>
                </a:lnTo>
                <a:lnTo>
                  <a:pt x="1904" y="4571"/>
                </a:lnTo>
                <a:lnTo>
                  <a:pt x="3809" y="4571"/>
                </a:lnTo>
                <a:lnTo>
                  <a:pt x="7619" y="2285"/>
                </a:lnTo>
                <a:lnTo>
                  <a:pt x="3809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97" name="object 696"/>
          <p:cNvSpPr/>
          <p:nvPr/>
        </p:nvSpPr>
        <p:spPr>
          <a:xfrm>
            <a:off x="6134100" y="4123944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5"/>
                </a:lnTo>
                <a:lnTo>
                  <a:pt x="4572" y="4571"/>
                </a:lnTo>
                <a:lnTo>
                  <a:pt x="9144" y="2285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98" name="object 697"/>
          <p:cNvSpPr/>
          <p:nvPr/>
        </p:nvSpPr>
        <p:spPr>
          <a:xfrm>
            <a:off x="6129528" y="4120896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063" y="0"/>
                </a:moveTo>
                <a:lnTo>
                  <a:pt x="2032" y="0"/>
                </a:lnTo>
                <a:lnTo>
                  <a:pt x="0" y="1523"/>
                </a:lnTo>
                <a:lnTo>
                  <a:pt x="2032" y="3047"/>
                </a:lnTo>
                <a:lnTo>
                  <a:pt x="6096" y="3047"/>
                </a:lnTo>
                <a:lnTo>
                  <a:pt x="6096" y="1523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99" name="object 698"/>
          <p:cNvSpPr/>
          <p:nvPr/>
        </p:nvSpPr>
        <p:spPr>
          <a:xfrm>
            <a:off x="6129528" y="4126991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063" y="0"/>
                </a:moveTo>
                <a:lnTo>
                  <a:pt x="2032" y="0"/>
                </a:lnTo>
                <a:lnTo>
                  <a:pt x="0" y="1523"/>
                </a:lnTo>
                <a:lnTo>
                  <a:pt x="2032" y="3047"/>
                </a:lnTo>
                <a:lnTo>
                  <a:pt x="4063" y="3047"/>
                </a:lnTo>
                <a:lnTo>
                  <a:pt x="6096" y="1523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00" name="object 699"/>
          <p:cNvSpPr/>
          <p:nvPr/>
        </p:nvSpPr>
        <p:spPr>
          <a:xfrm>
            <a:off x="6123432" y="4117847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09" y="0"/>
                </a:moveTo>
                <a:lnTo>
                  <a:pt x="0" y="2285"/>
                </a:lnTo>
                <a:lnTo>
                  <a:pt x="3809" y="4571"/>
                </a:lnTo>
                <a:lnTo>
                  <a:pt x="7619" y="2285"/>
                </a:lnTo>
                <a:lnTo>
                  <a:pt x="3809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01" name="object 700"/>
          <p:cNvSpPr/>
          <p:nvPr/>
        </p:nvSpPr>
        <p:spPr>
          <a:xfrm>
            <a:off x="6123432" y="4128515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714" y="0"/>
                </a:moveTo>
                <a:lnTo>
                  <a:pt x="3809" y="0"/>
                </a:lnTo>
                <a:lnTo>
                  <a:pt x="0" y="2285"/>
                </a:lnTo>
                <a:lnTo>
                  <a:pt x="0" y="4571"/>
                </a:lnTo>
                <a:lnTo>
                  <a:pt x="7619" y="4571"/>
                </a:lnTo>
                <a:lnTo>
                  <a:pt x="7619" y="2285"/>
                </a:lnTo>
                <a:lnTo>
                  <a:pt x="571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02" name="object 701"/>
          <p:cNvSpPr/>
          <p:nvPr/>
        </p:nvSpPr>
        <p:spPr>
          <a:xfrm>
            <a:off x="6076188" y="4091940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4572" y="0"/>
                </a:moveTo>
                <a:lnTo>
                  <a:pt x="2286" y="0"/>
                </a:lnTo>
                <a:lnTo>
                  <a:pt x="0" y="2032"/>
                </a:lnTo>
                <a:lnTo>
                  <a:pt x="0" y="4064"/>
                </a:lnTo>
                <a:lnTo>
                  <a:pt x="2286" y="6096"/>
                </a:lnTo>
                <a:lnTo>
                  <a:pt x="4572" y="6096"/>
                </a:lnTo>
                <a:lnTo>
                  <a:pt x="9144" y="4064"/>
                </a:lnTo>
                <a:lnTo>
                  <a:pt x="9144" y="2032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03" name="object 702"/>
          <p:cNvSpPr/>
          <p:nvPr/>
        </p:nvSpPr>
        <p:spPr>
          <a:xfrm>
            <a:off x="6111240" y="4111752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6858" y="0"/>
                </a:moveTo>
                <a:lnTo>
                  <a:pt x="4572" y="0"/>
                </a:lnTo>
                <a:lnTo>
                  <a:pt x="0" y="2286"/>
                </a:lnTo>
                <a:lnTo>
                  <a:pt x="4572" y="4572"/>
                </a:lnTo>
                <a:lnTo>
                  <a:pt x="6858" y="4572"/>
                </a:lnTo>
                <a:lnTo>
                  <a:pt x="9144" y="2286"/>
                </a:lnTo>
                <a:lnTo>
                  <a:pt x="685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04" name="object 703"/>
          <p:cNvSpPr/>
          <p:nvPr/>
        </p:nvSpPr>
        <p:spPr>
          <a:xfrm>
            <a:off x="6118859" y="4114800"/>
            <a:ext cx="7620" cy="635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3810" y="0"/>
                </a:moveTo>
                <a:lnTo>
                  <a:pt x="1904" y="0"/>
                </a:lnTo>
                <a:lnTo>
                  <a:pt x="0" y="2031"/>
                </a:lnTo>
                <a:lnTo>
                  <a:pt x="0" y="4063"/>
                </a:lnTo>
                <a:lnTo>
                  <a:pt x="1904" y="6095"/>
                </a:lnTo>
                <a:lnTo>
                  <a:pt x="3810" y="6095"/>
                </a:lnTo>
                <a:lnTo>
                  <a:pt x="7619" y="4063"/>
                </a:lnTo>
                <a:lnTo>
                  <a:pt x="7619" y="2031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05" name="object 704"/>
          <p:cNvSpPr/>
          <p:nvPr/>
        </p:nvSpPr>
        <p:spPr>
          <a:xfrm>
            <a:off x="6096000" y="4120896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6858" y="0"/>
                </a:moveTo>
                <a:lnTo>
                  <a:pt x="4572" y="0"/>
                </a:lnTo>
                <a:lnTo>
                  <a:pt x="0" y="1523"/>
                </a:lnTo>
                <a:lnTo>
                  <a:pt x="4572" y="3047"/>
                </a:lnTo>
                <a:lnTo>
                  <a:pt x="6858" y="3047"/>
                </a:lnTo>
                <a:lnTo>
                  <a:pt x="9144" y="1523"/>
                </a:lnTo>
                <a:lnTo>
                  <a:pt x="685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06" name="object 705"/>
          <p:cNvSpPr/>
          <p:nvPr/>
        </p:nvSpPr>
        <p:spPr>
          <a:xfrm>
            <a:off x="6091428" y="4117847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5"/>
                </a:lnTo>
                <a:lnTo>
                  <a:pt x="4572" y="4571"/>
                </a:lnTo>
                <a:lnTo>
                  <a:pt x="9144" y="2285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07" name="object 706"/>
          <p:cNvSpPr/>
          <p:nvPr/>
        </p:nvSpPr>
        <p:spPr>
          <a:xfrm>
            <a:off x="6118859" y="4126991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3810" y="0"/>
                </a:moveTo>
                <a:lnTo>
                  <a:pt x="0" y="1523"/>
                </a:lnTo>
                <a:lnTo>
                  <a:pt x="3810" y="3047"/>
                </a:lnTo>
                <a:lnTo>
                  <a:pt x="7619" y="1523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08" name="object 707"/>
          <p:cNvSpPr/>
          <p:nvPr/>
        </p:nvSpPr>
        <p:spPr>
          <a:xfrm>
            <a:off x="6076188" y="4110228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2286" y="0"/>
                </a:lnTo>
                <a:lnTo>
                  <a:pt x="0" y="2286"/>
                </a:lnTo>
                <a:lnTo>
                  <a:pt x="4572" y="4572"/>
                </a:lnTo>
                <a:lnTo>
                  <a:pt x="9144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09" name="object 708"/>
          <p:cNvSpPr/>
          <p:nvPr/>
        </p:nvSpPr>
        <p:spPr>
          <a:xfrm>
            <a:off x="6080759" y="4111752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6"/>
                </a:lnTo>
                <a:lnTo>
                  <a:pt x="4572" y="4572"/>
                </a:lnTo>
                <a:lnTo>
                  <a:pt x="6857" y="4572"/>
                </a:lnTo>
                <a:lnTo>
                  <a:pt x="9143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10" name="object 709"/>
          <p:cNvSpPr/>
          <p:nvPr/>
        </p:nvSpPr>
        <p:spPr>
          <a:xfrm>
            <a:off x="6086855" y="4114800"/>
            <a:ext cx="7620" cy="635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5080" y="0"/>
                </a:moveTo>
                <a:lnTo>
                  <a:pt x="2540" y="0"/>
                </a:lnTo>
                <a:lnTo>
                  <a:pt x="0" y="2031"/>
                </a:lnTo>
                <a:lnTo>
                  <a:pt x="0" y="4063"/>
                </a:lnTo>
                <a:lnTo>
                  <a:pt x="2540" y="6095"/>
                </a:lnTo>
                <a:lnTo>
                  <a:pt x="5080" y="6095"/>
                </a:lnTo>
                <a:lnTo>
                  <a:pt x="7620" y="4063"/>
                </a:lnTo>
                <a:lnTo>
                  <a:pt x="7620" y="2031"/>
                </a:lnTo>
                <a:lnTo>
                  <a:pt x="508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11" name="object 710"/>
          <p:cNvSpPr/>
          <p:nvPr/>
        </p:nvSpPr>
        <p:spPr>
          <a:xfrm>
            <a:off x="6103620" y="4123944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7619" y="0"/>
                </a:moveTo>
                <a:lnTo>
                  <a:pt x="0" y="0"/>
                </a:lnTo>
                <a:lnTo>
                  <a:pt x="0" y="2285"/>
                </a:lnTo>
                <a:lnTo>
                  <a:pt x="1904" y="4571"/>
                </a:lnTo>
                <a:lnTo>
                  <a:pt x="3809" y="4571"/>
                </a:lnTo>
                <a:lnTo>
                  <a:pt x="7619" y="2285"/>
                </a:lnTo>
                <a:lnTo>
                  <a:pt x="7619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12" name="object 711"/>
          <p:cNvSpPr/>
          <p:nvPr/>
        </p:nvSpPr>
        <p:spPr>
          <a:xfrm>
            <a:off x="6114288" y="4128515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5"/>
                </a:lnTo>
                <a:lnTo>
                  <a:pt x="0" y="4571"/>
                </a:lnTo>
                <a:lnTo>
                  <a:pt x="6096" y="4571"/>
                </a:lnTo>
                <a:lnTo>
                  <a:pt x="6096" y="2285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13" name="object 712"/>
          <p:cNvSpPr/>
          <p:nvPr/>
        </p:nvSpPr>
        <p:spPr>
          <a:xfrm>
            <a:off x="6106667" y="4126991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4572" y="0"/>
                </a:moveTo>
                <a:lnTo>
                  <a:pt x="0" y="1523"/>
                </a:lnTo>
                <a:lnTo>
                  <a:pt x="4572" y="3047"/>
                </a:lnTo>
                <a:lnTo>
                  <a:pt x="9144" y="1523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14" name="object 713"/>
          <p:cNvSpPr/>
          <p:nvPr/>
        </p:nvSpPr>
        <p:spPr>
          <a:xfrm>
            <a:off x="6103620" y="4128515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09" y="0"/>
                </a:moveTo>
                <a:lnTo>
                  <a:pt x="1904" y="0"/>
                </a:lnTo>
                <a:lnTo>
                  <a:pt x="0" y="2285"/>
                </a:lnTo>
                <a:lnTo>
                  <a:pt x="3809" y="4571"/>
                </a:lnTo>
                <a:lnTo>
                  <a:pt x="7619" y="4571"/>
                </a:lnTo>
                <a:lnTo>
                  <a:pt x="7619" y="2285"/>
                </a:lnTo>
                <a:lnTo>
                  <a:pt x="3809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15" name="object 714"/>
          <p:cNvSpPr/>
          <p:nvPr/>
        </p:nvSpPr>
        <p:spPr>
          <a:xfrm>
            <a:off x="6054852" y="4098035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4572" y="0"/>
                </a:moveTo>
                <a:lnTo>
                  <a:pt x="0" y="1524"/>
                </a:lnTo>
                <a:lnTo>
                  <a:pt x="4572" y="3047"/>
                </a:lnTo>
                <a:lnTo>
                  <a:pt x="6858" y="3047"/>
                </a:lnTo>
                <a:lnTo>
                  <a:pt x="9144" y="1524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16" name="object 715"/>
          <p:cNvSpPr/>
          <p:nvPr/>
        </p:nvSpPr>
        <p:spPr>
          <a:xfrm>
            <a:off x="6050279" y="4099559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4572" y="0"/>
                </a:moveTo>
                <a:lnTo>
                  <a:pt x="2286" y="0"/>
                </a:lnTo>
                <a:lnTo>
                  <a:pt x="0" y="2031"/>
                </a:lnTo>
                <a:lnTo>
                  <a:pt x="0" y="4063"/>
                </a:lnTo>
                <a:lnTo>
                  <a:pt x="4572" y="6095"/>
                </a:lnTo>
                <a:lnTo>
                  <a:pt x="9144" y="4063"/>
                </a:lnTo>
                <a:lnTo>
                  <a:pt x="9144" y="2031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17" name="object 716"/>
          <p:cNvSpPr/>
          <p:nvPr/>
        </p:nvSpPr>
        <p:spPr>
          <a:xfrm>
            <a:off x="6070091" y="4088891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5"/>
                </a:lnTo>
                <a:lnTo>
                  <a:pt x="4572" y="4571"/>
                </a:lnTo>
                <a:lnTo>
                  <a:pt x="6858" y="4571"/>
                </a:lnTo>
                <a:lnTo>
                  <a:pt x="9144" y="2285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18" name="object 717"/>
          <p:cNvSpPr/>
          <p:nvPr/>
        </p:nvSpPr>
        <p:spPr>
          <a:xfrm>
            <a:off x="6076188" y="4087367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079" y="0"/>
                </a:moveTo>
                <a:lnTo>
                  <a:pt x="2539" y="0"/>
                </a:lnTo>
                <a:lnTo>
                  <a:pt x="0" y="2285"/>
                </a:lnTo>
                <a:lnTo>
                  <a:pt x="2539" y="4571"/>
                </a:lnTo>
                <a:lnTo>
                  <a:pt x="5079" y="4571"/>
                </a:lnTo>
                <a:lnTo>
                  <a:pt x="7620" y="2285"/>
                </a:lnTo>
                <a:lnTo>
                  <a:pt x="5079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19" name="object 718"/>
          <p:cNvSpPr/>
          <p:nvPr/>
        </p:nvSpPr>
        <p:spPr>
          <a:xfrm>
            <a:off x="6065520" y="4091940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4571" y="0"/>
                </a:moveTo>
                <a:lnTo>
                  <a:pt x="2285" y="0"/>
                </a:lnTo>
                <a:lnTo>
                  <a:pt x="0" y="2032"/>
                </a:lnTo>
                <a:lnTo>
                  <a:pt x="0" y="4064"/>
                </a:lnTo>
                <a:lnTo>
                  <a:pt x="4571" y="6096"/>
                </a:lnTo>
                <a:lnTo>
                  <a:pt x="9143" y="4064"/>
                </a:lnTo>
                <a:lnTo>
                  <a:pt x="9143" y="2032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20" name="object 719"/>
          <p:cNvSpPr/>
          <p:nvPr/>
        </p:nvSpPr>
        <p:spPr>
          <a:xfrm>
            <a:off x="6060947" y="4094988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1" y="0"/>
                </a:lnTo>
                <a:lnTo>
                  <a:pt x="0" y="2286"/>
                </a:lnTo>
                <a:lnTo>
                  <a:pt x="2031" y="4572"/>
                </a:lnTo>
                <a:lnTo>
                  <a:pt x="4063" y="4572"/>
                </a:lnTo>
                <a:lnTo>
                  <a:pt x="6096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21" name="object 720"/>
          <p:cNvSpPr/>
          <p:nvPr/>
        </p:nvSpPr>
        <p:spPr>
          <a:xfrm>
            <a:off x="6080759" y="4088891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5"/>
                </a:lnTo>
                <a:lnTo>
                  <a:pt x="4572" y="4571"/>
                </a:lnTo>
                <a:lnTo>
                  <a:pt x="9143" y="2285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22" name="object 721"/>
          <p:cNvSpPr/>
          <p:nvPr/>
        </p:nvSpPr>
        <p:spPr>
          <a:xfrm>
            <a:off x="6155435" y="4128515"/>
            <a:ext cx="7620" cy="635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5079" y="0"/>
                </a:moveTo>
                <a:lnTo>
                  <a:pt x="2539" y="0"/>
                </a:lnTo>
                <a:lnTo>
                  <a:pt x="0" y="2031"/>
                </a:lnTo>
                <a:lnTo>
                  <a:pt x="0" y="4063"/>
                </a:lnTo>
                <a:lnTo>
                  <a:pt x="2539" y="6095"/>
                </a:lnTo>
                <a:lnTo>
                  <a:pt x="5079" y="6095"/>
                </a:lnTo>
                <a:lnTo>
                  <a:pt x="7619" y="4063"/>
                </a:lnTo>
                <a:lnTo>
                  <a:pt x="7619" y="2031"/>
                </a:lnTo>
                <a:lnTo>
                  <a:pt x="5079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23" name="object 722"/>
          <p:cNvSpPr/>
          <p:nvPr/>
        </p:nvSpPr>
        <p:spPr>
          <a:xfrm>
            <a:off x="6140196" y="41376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063" y="0"/>
                </a:moveTo>
                <a:lnTo>
                  <a:pt x="2031" y="0"/>
                </a:lnTo>
                <a:lnTo>
                  <a:pt x="0" y="2031"/>
                </a:lnTo>
                <a:lnTo>
                  <a:pt x="0" y="4063"/>
                </a:lnTo>
                <a:lnTo>
                  <a:pt x="2031" y="6095"/>
                </a:lnTo>
                <a:lnTo>
                  <a:pt x="4063" y="6095"/>
                </a:lnTo>
                <a:lnTo>
                  <a:pt x="6095" y="4063"/>
                </a:lnTo>
                <a:lnTo>
                  <a:pt x="6095" y="2031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24" name="object 723"/>
          <p:cNvSpPr/>
          <p:nvPr/>
        </p:nvSpPr>
        <p:spPr>
          <a:xfrm>
            <a:off x="6129528" y="4140708"/>
            <a:ext cx="13970" cy="6350"/>
          </a:xfrm>
          <a:custGeom>
            <a:avLst/>
            <a:gdLst/>
            <a:ahLst/>
            <a:cxnLst/>
            <a:rect l="l" t="t" r="r" b="b"/>
            <a:pathLst>
              <a:path w="13970" h="6350">
                <a:moveTo>
                  <a:pt x="9144" y="0"/>
                </a:moveTo>
                <a:lnTo>
                  <a:pt x="0" y="4064"/>
                </a:lnTo>
                <a:lnTo>
                  <a:pt x="4572" y="6096"/>
                </a:lnTo>
                <a:lnTo>
                  <a:pt x="13716" y="2032"/>
                </a:lnTo>
                <a:lnTo>
                  <a:pt x="914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25" name="object 724"/>
          <p:cNvSpPr/>
          <p:nvPr/>
        </p:nvSpPr>
        <p:spPr>
          <a:xfrm>
            <a:off x="6054852" y="4104132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4572" y="0"/>
                </a:moveTo>
                <a:lnTo>
                  <a:pt x="0" y="1524"/>
                </a:lnTo>
                <a:lnTo>
                  <a:pt x="4572" y="3048"/>
                </a:lnTo>
                <a:lnTo>
                  <a:pt x="6858" y="3048"/>
                </a:lnTo>
                <a:lnTo>
                  <a:pt x="9144" y="1524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26" name="object 725"/>
          <p:cNvSpPr/>
          <p:nvPr/>
        </p:nvSpPr>
        <p:spPr>
          <a:xfrm>
            <a:off x="6060947" y="40995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063" y="0"/>
                </a:moveTo>
                <a:lnTo>
                  <a:pt x="2031" y="0"/>
                </a:lnTo>
                <a:lnTo>
                  <a:pt x="0" y="2031"/>
                </a:lnTo>
                <a:lnTo>
                  <a:pt x="0" y="4063"/>
                </a:lnTo>
                <a:lnTo>
                  <a:pt x="2031" y="6095"/>
                </a:lnTo>
                <a:lnTo>
                  <a:pt x="4063" y="6095"/>
                </a:lnTo>
                <a:lnTo>
                  <a:pt x="6096" y="4063"/>
                </a:lnTo>
                <a:lnTo>
                  <a:pt x="6096" y="2031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27" name="object 726"/>
          <p:cNvSpPr/>
          <p:nvPr/>
        </p:nvSpPr>
        <p:spPr>
          <a:xfrm>
            <a:off x="6065520" y="4098035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4571" y="0"/>
                </a:moveTo>
                <a:lnTo>
                  <a:pt x="0" y="1524"/>
                </a:lnTo>
                <a:lnTo>
                  <a:pt x="4571" y="3047"/>
                </a:lnTo>
                <a:lnTo>
                  <a:pt x="9143" y="1524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28" name="object 727"/>
          <p:cNvSpPr/>
          <p:nvPr/>
        </p:nvSpPr>
        <p:spPr>
          <a:xfrm>
            <a:off x="6070091" y="4094988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6858" y="0"/>
                </a:moveTo>
                <a:lnTo>
                  <a:pt x="4572" y="0"/>
                </a:lnTo>
                <a:lnTo>
                  <a:pt x="0" y="2286"/>
                </a:lnTo>
                <a:lnTo>
                  <a:pt x="4572" y="4572"/>
                </a:lnTo>
                <a:lnTo>
                  <a:pt x="6858" y="4572"/>
                </a:lnTo>
                <a:lnTo>
                  <a:pt x="9144" y="2286"/>
                </a:lnTo>
                <a:lnTo>
                  <a:pt x="685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29" name="object 728"/>
          <p:cNvSpPr/>
          <p:nvPr/>
        </p:nvSpPr>
        <p:spPr>
          <a:xfrm>
            <a:off x="6144767" y="4128515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4572" y="0"/>
                </a:moveTo>
                <a:lnTo>
                  <a:pt x="2286" y="0"/>
                </a:lnTo>
                <a:lnTo>
                  <a:pt x="0" y="2031"/>
                </a:lnTo>
                <a:lnTo>
                  <a:pt x="0" y="4063"/>
                </a:lnTo>
                <a:lnTo>
                  <a:pt x="2286" y="6095"/>
                </a:lnTo>
                <a:lnTo>
                  <a:pt x="4572" y="6095"/>
                </a:lnTo>
                <a:lnTo>
                  <a:pt x="9144" y="4063"/>
                </a:lnTo>
                <a:lnTo>
                  <a:pt x="9144" y="2031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30" name="object 729"/>
          <p:cNvSpPr/>
          <p:nvPr/>
        </p:nvSpPr>
        <p:spPr>
          <a:xfrm>
            <a:off x="6138671" y="4133088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714" y="0"/>
                </a:moveTo>
                <a:lnTo>
                  <a:pt x="3810" y="0"/>
                </a:lnTo>
                <a:lnTo>
                  <a:pt x="0" y="2286"/>
                </a:lnTo>
                <a:lnTo>
                  <a:pt x="3810" y="4572"/>
                </a:lnTo>
                <a:lnTo>
                  <a:pt x="5714" y="4572"/>
                </a:lnTo>
                <a:lnTo>
                  <a:pt x="7619" y="2286"/>
                </a:lnTo>
                <a:lnTo>
                  <a:pt x="571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31" name="object 730"/>
          <p:cNvSpPr/>
          <p:nvPr/>
        </p:nvSpPr>
        <p:spPr>
          <a:xfrm>
            <a:off x="6134100" y="4134611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6"/>
                </a:lnTo>
                <a:lnTo>
                  <a:pt x="4572" y="4571"/>
                </a:lnTo>
                <a:lnTo>
                  <a:pt x="9144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32" name="object 731"/>
          <p:cNvSpPr/>
          <p:nvPr/>
        </p:nvSpPr>
        <p:spPr>
          <a:xfrm>
            <a:off x="6129528" y="4137659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4572" y="0"/>
                </a:moveTo>
                <a:lnTo>
                  <a:pt x="2286" y="0"/>
                </a:lnTo>
                <a:lnTo>
                  <a:pt x="0" y="2031"/>
                </a:lnTo>
                <a:lnTo>
                  <a:pt x="0" y="4063"/>
                </a:lnTo>
                <a:lnTo>
                  <a:pt x="2286" y="6095"/>
                </a:lnTo>
                <a:lnTo>
                  <a:pt x="4572" y="6095"/>
                </a:lnTo>
                <a:lnTo>
                  <a:pt x="9144" y="4063"/>
                </a:lnTo>
                <a:lnTo>
                  <a:pt x="9144" y="2031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33" name="object 732"/>
          <p:cNvSpPr/>
          <p:nvPr/>
        </p:nvSpPr>
        <p:spPr>
          <a:xfrm>
            <a:off x="6123432" y="4140708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714" y="0"/>
                </a:moveTo>
                <a:lnTo>
                  <a:pt x="3809" y="0"/>
                </a:lnTo>
                <a:lnTo>
                  <a:pt x="0" y="2286"/>
                </a:lnTo>
                <a:lnTo>
                  <a:pt x="3809" y="4572"/>
                </a:lnTo>
                <a:lnTo>
                  <a:pt x="5714" y="4572"/>
                </a:lnTo>
                <a:lnTo>
                  <a:pt x="7619" y="2286"/>
                </a:lnTo>
                <a:lnTo>
                  <a:pt x="571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34" name="object 733"/>
          <p:cNvSpPr/>
          <p:nvPr/>
        </p:nvSpPr>
        <p:spPr>
          <a:xfrm>
            <a:off x="6149340" y="4126991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4572" y="0"/>
                </a:moveTo>
                <a:lnTo>
                  <a:pt x="0" y="1523"/>
                </a:lnTo>
                <a:lnTo>
                  <a:pt x="4572" y="3047"/>
                </a:lnTo>
                <a:lnTo>
                  <a:pt x="9144" y="1523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35" name="object 734"/>
          <p:cNvSpPr/>
          <p:nvPr/>
        </p:nvSpPr>
        <p:spPr>
          <a:xfrm>
            <a:off x="6114288" y="4134611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4063" y="0"/>
                </a:moveTo>
                <a:lnTo>
                  <a:pt x="2032" y="0"/>
                </a:lnTo>
                <a:lnTo>
                  <a:pt x="0" y="2286"/>
                </a:lnTo>
                <a:lnTo>
                  <a:pt x="8127" y="9143"/>
                </a:lnTo>
                <a:lnTo>
                  <a:pt x="12191" y="6857"/>
                </a:lnTo>
                <a:lnTo>
                  <a:pt x="12191" y="4571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36" name="object 735"/>
          <p:cNvSpPr/>
          <p:nvPr/>
        </p:nvSpPr>
        <p:spPr>
          <a:xfrm>
            <a:off x="6144767" y="4133088"/>
            <a:ext cx="13970" cy="6350"/>
          </a:xfrm>
          <a:custGeom>
            <a:avLst/>
            <a:gdLst/>
            <a:ahLst/>
            <a:cxnLst/>
            <a:rect l="l" t="t" r="r" b="b"/>
            <a:pathLst>
              <a:path w="13970" h="6350">
                <a:moveTo>
                  <a:pt x="9144" y="0"/>
                </a:moveTo>
                <a:lnTo>
                  <a:pt x="0" y="4063"/>
                </a:lnTo>
                <a:lnTo>
                  <a:pt x="4572" y="6095"/>
                </a:lnTo>
                <a:lnTo>
                  <a:pt x="13716" y="2031"/>
                </a:lnTo>
                <a:lnTo>
                  <a:pt x="914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37" name="object 736"/>
          <p:cNvSpPr/>
          <p:nvPr/>
        </p:nvSpPr>
        <p:spPr>
          <a:xfrm>
            <a:off x="6114288" y="4088891"/>
            <a:ext cx="44450" cy="22860"/>
          </a:xfrm>
          <a:custGeom>
            <a:avLst/>
            <a:gdLst/>
            <a:ahLst/>
            <a:cxnLst/>
            <a:rect l="l" t="t" r="r" b="b"/>
            <a:pathLst>
              <a:path w="44450" h="22860">
                <a:moveTo>
                  <a:pt x="19938" y="0"/>
                </a:moveTo>
                <a:lnTo>
                  <a:pt x="17652" y="0"/>
                </a:lnTo>
                <a:lnTo>
                  <a:pt x="0" y="8254"/>
                </a:lnTo>
                <a:lnTo>
                  <a:pt x="24257" y="22859"/>
                </a:lnTo>
                <a:lnTo>
                  <a:pt x="26542" y="22859"/>
                </a:lnTo>
                <a:lnTo>
                  <a:pt x="44196" y="12445"/>
                </a:lnTo>
                <a:lnTo>
                  <a:pt x="1993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38" name="object 737"/>
          <p:cNvSpPr/>
          <p:nvPr/>
        </p:nvSpPr>
        <p:spPr>
          <a:xfrm>
            <a:off x="6036564" y="4030979"/>
            <a:ext cx="90170" cy="125095"/>
          </a:xfrm>
          <a:custGeom>
            <a:avLst/>
            <a:gdLst/>
            <a:ahLst/>
            <a:cxnLst/>
            <a:rect l="l" t="t" r="r" b="b"/>
            <a:pathLst>
              <a:path w="90170" h="125095">
                <a:moveTo>
                  <a:pt x="4445" y="0"/>
                </a:moveTo>
                <a:lnTo>
                  <a:pt x="2159" y="0"/>
                </a:lnTo>
                <a:lnTo>
                  <a:pt x="0" y="2032"/>
                </a:lnTo>
                <a:lnTo>
                  <a:pt x="2159" y="72898"/>
                </a:lnTo>
                <a:lnTo>
                  <a:pt x="2159" y="77089"/>
                </a:lnTo>
                <a:lnTo>
                  <a:pt x="4445" y="79121"/>
                </a:lnTo>
                <a:lnTo>
                  <a:pt x="87757" y="124968"/>
                </a:lnTo>
                <a:lnTo>
                  <a:pt x="89915" y="124968"/>
                </a:lnTo>
                <a:lnTo>
                  <a:pt x="89915" y="47879"/>
                </a:lnTo>
                <a:lnTo>
                  <a:pt x="87757" y="45847"/>
                </a:lnTo>
                <a:lnTo>
                  <a:pt x="44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39" name="object 738"/>
          <p:cNvSpPr/>
          <p:nvPr/>
        </p:nvSpPr>
        <p:spPr>
          <a:xfrm>
            <a:off x="6036564" y="4030979"/>
            <a:ext cx="88900" cy="127000"/>
          </a:xfrm>
          <a:custGeom>
            <a:avLst/>
            <a:gdLst/>
            <a:ahLst/>
            <a:cxnLst/>
            <a:rect l="l" t="t" r="r" b="b"/>
            <a:pathLst>
              <a:path w="88900" h="127000">
                <a:moveTo>
                  <a:pt x="0" y="0"/>
                </a:moveTo>
                <a:lnTo>
                  <a:pt x="0" y="78740"/>
                </a:lnTo>
                <a:lnTo>
                  <a:pt x="2159" y="80899"/>
                </a:lnTo>
                <a:lnTo>
                  <a:pt x="86233" y="124460"/>
                </a:lnTo>
                <a:lnTo>
                  <a:pt x="88391" y="126492"/>
                </a:lnTo>
                <a:lnTo>
                  <a:pt x="88391" y="47752"/>
                </a:lnTo>
                <a:lnTo>
                  <a:pt x="86233" y="47752"/>
                </a:lnTo>
                <a:lnTo>
                  <a:pt x="2159" y="2032"/>
                </a:lnTo>
                <a:lnTo>
                  <a:pt x="0" y="0"/>
                </a:lnTo>
                <a:close/>
              </a:path>
            </a:pathLst>
          </a:custGeom>
          <a:solidFill>
            <a:srgbClr val="E3E4E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40" name="object 739"/>
          <p:cNvSpPr/>
          <p:nvPr/>
        </p:nvSpPr>
        <p:spPr>
          <a:xfrm>
            <a:off x="6146291" y="4143755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048" y="0"/>
                </a:moveTo>
                <a:lnTo>
                  <a:pt x="0" y="1524"/>
                </a:lnTo>
                <a:lnTo>
                  <a:pt x="3048" y="1524"/>
                </a:lnTo>
                <a:lnTo>
                  <a:pt x="3048" y="0"/>
                </a:lnTo>
                <a:close/>
              </a:path>
            </a:pathLst>
          </a:custGeom>
          <a:solidFill>
            <a:srgbClr val="494A4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41" name="object 740"/>
          <p:cNvSpPr/>
          <p:nvPr/>
        </p:nvSpPr>
        <p:spPr>
          <a:xfrm>
            <a:off x="6273291" y="4270755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048" y="0"/>
                </a:moveTo>
                <a:lnTo>
                  <a:pt x="0" y="1524"/>
                </a:lnTo>
                <a:lnTo>
                  <a:pt x="3048" y="1524"/>
                </a:lnTo>
                <a:lnTo>
                  <a:pt x="3048" y="0"/>
                </a:lnTo>
                <a:close/>
              </a:path>
            </a:pathLst>
          </a:custGeom>
          <a:solidFill>
            <a:srgbClr val="87898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42" name="object 741"/>
          <p:cNvSpPr/>
          <p:nvPr/>
        </p:nvSpPr>
        <p:spPr>
          <a:xfrm>
            <a:off x="6400291" y="4397755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048" y="0"/>
                </a:moveTo>
                <a:lnTo>
                  <a:pt x="0" y="1524"/>
                </a:lnTo>
                <a:lnTo>
                  <a:pt x="3048" y="1524"/>
                </a:lnTo>
                <a:lnTo>
                  <a:pt x="3048" y="0"/>
                </a:lnTo>
                <a:close/>
              </a:path>
            </a:pathLst>
          </a:custGeom>
          <a:solidFill>
            <a:srgbClr val="B3B5B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43" name="object 742"/>
          <p:cNvSpPr/>
          <p:nvPr/>
        </p:nvSpPr>
        <p:spPr>
          <a:xfrm>
            <a:off x="6140196" y="4146803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4571" y="0"/>
                </a:moveTo>
                <a:lnTo>
                  <a:pt x="0" y="0"/>
                </a:lnTo>
                <a:lnTo>
                  <a:pt x="0" y="3048"/>
                </a:lnTo>
                <a:lnTo>
                  <a:pt x="2286" y="3048"/>
                </a:lnTo>
                <a:lnTo>
                  <a:pt x="4571" y="0"/>
                </a:lnTo>
                <a:close/>
              </a:path>
            </a:pathLst>
          </a:custGeom>
          <a:solidFill>
            <a:srgbClr val="494A4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44" name="object 743"/>
          <p:cNvSpPr/>
          <p:nvPr/>
        </p:nvSpPr>
        <p:spPr>
          <a:xfrm>
            <a:off x="6267196" y="4273803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4571" y="0"/>
                </a:moveTo>
                <a:lnTo>
                  <a:pt x="0" y="0"/>
                </a:lnTo>
                <a:lnTo>
                  <a:pt x="0" y="3048"/>
                </a:lnTo>
                <a:lnTo>
                  <a:pt x="2286" y="3048"/>
                </a:lnTo>
                <a:lnTo>
                  <a:pt x="4571" y="0"/>
                </a:lnTo>
                <a:close/>
              </a:path>
            </a:pathLst>
          </a:custGeom>
          <a:solidFill>
            <a:srgbClr val="87898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45" name="object 744"/>
          <p:cNvSpPr/>
          <p:nvPr/>
        </p:nvSpPr>
        <p:spPr>
          <a:xfrm>
            <a:off x="6394196" y="4400803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4571" y="0"/>
                </a:moveTo>
                <a:lnTo>
                  <a:pt x="0" y="0"/>
                </a:lnTo>
                <a:lnTo>
                  <a:pt x="0" y="3048"/>
                </a:lnTo>
                <a:lnTo>
                  <a:pt x="2286" y="3048"/>
                </a:lnTo>
                <a:lnTo>
                  <a:pt x="4571" y="0"/>
                </a:lnTo>
                <a:close/>
              </a:path>
            </a:pathLst>
          </a:custGeom>
          <a:solidFill>
            <a:srgbClr val="D4D6D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46" name="object 745"/>
          <p:cNvSpPr/>
          <p:nvPr/>
        </p:nvSpPr>
        <p:spPr>
          <a:xfrm>
            <a:off x="6143244" y="4146803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1523" y="0"/>
                </a:moveTo>
                <a:lnTo>
                  <a:pt x="0" y="0"/>
                </a:lnTo>
                <a:lnTo>
                  <a:pt x="0" y="3048"/>
                </a:lnTo>
                <a:lnTo>
                  <a:pt x="1523" y="0"/>
                </a:lnTo>
                <a:close/>
              </a:path>
            </a:pathLst>
          </a:custGeom>
          <a:solidFill>
            <a:srgbClr val="B3B5B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47" name="object 746"/>
          <p:cNvSpPr/>
          <p:nvPr/>
        </p:nvSpPr>
        <p:spPr>
          <a:xfrm>
            <a:off x="5935090" y="4194476"/>
            <a:ext cx="144145" cy="156210"/>
          </a:xfrm>
          <a:custGeom>
            <a:avLst/>
            <a:gdLst/>
            <a:ahLst/>
            <a:cxnLst/>
            <a:rect l="l" t="t" r="r" b="b"/>
            <a:pathLst>
              <a:path w="144145" h="156210">
                <a:moveTo>
                  <a:pt x="9929" y="0"/>
                </a:moveTo>
                <a:lnTo>
                  <a:pt x="3873" y="968"/>
                </a:lnTo>
                <a:lnTo>
                  <a:pt x="293" y="5460"/>
                </a:lnTo>
                <a:lnTo>
                  <a:pt x="0" y="13287"/>
                </a:lnTo>
                <a:lnTo>
                  <a:pt x="8889" y="67643"/>
                </a:lnTo>
                <a:lnTo>
                  <a:pt x="35306" y="103203"/>
                </a:lnTo>
                <a:lnTo>
                  <a:pt x="125857" y="153368"/>
                </a:lnTo>
                <a:lnTo>
                  <a:pt x="134491" y="156114"/>
                </a:lnTo>
                <a:lnTo>
                  <a:pt x="140446" y="155146"/>
                </a:lnTo>
                <a:lnTo>
                  <a:pt x="143519" y="150653"/>
                </a:lnTo>
                <a:lnTo>
                  <a:pt x="143510" y="142827"/>
                </a:lnTo>
                <a:lnTo>
                  <a:pt x="134620" y="88471"/>
                </a:lnTo>
                <a:lnTo>
                  <a:pt x="110362" y="52911"/>
                </a:lnTo>
                <a:lnTo>
                  <a:pt x="17653" y="2746"/>
                </a:lnTo>
                <a:lnTo>
                  <a:pt x="9929" y="0"/>
                </a:lnTo>
                <a:close/>
              </a:path>
            </a:pathLst>
          </a:custGeom>
          <a:solidFill>
            <a:srgbClr val="A7825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48" name="object 747"/>
          <p:cNvSpPr/>
          <p:nvPr/>
        </p:nvSpPr>
        <p:spPr>
          <a:xfrm>
            <a:off x="6060947" y="4273296"/>
            <a:ext cx="0" cy="215265"/>
          </a:xfrm>
          <a:custGeom>
            <a:avLst/>
            <a:gdLst/>
            <a:ahLst/>
            <a:cxnLst/>
            <a:rect l="l" t="t" r="r" b="b"/>
            <a:pathLst>
              <a:path h="215264">
                <a:moveTo>
                  <a:pt x="0" y="0"/>
                </a:moveTo>
                <a:lnTo>
                  <a:pt x="0" y="214883"/>
                </a:lnTo>
              </a:path>
            </a:pathLst>
          </a:custGeom>
          <a:ln w="21336">
            <a:solidFill>
              <a:srgbClr val="9294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49" name="object 748"/>
          <p:cNvSpPr/>
          <p:nvPr/>
        </p:nvSpPr>
        <p:spPr>
          <a:xfrm>
            <a:off x="5955791" y="4213859"/>
            <a:ext cx="0" cy="216535"/>
          </a:xfrm>
          <a:custGeom>
            <a:avLst/>
            <a:gdLst/>
            <a:ahLst/>
            <a:cxnLst/>
            <a:rect l="l" t="t" r="r" b="b"/>
            <a:pathLst>
              <a:path h="216535">
                <a:moveTo>
                  <a:pt x="0" y="0"/>
                </a:moveTo>
                <a:lnTo>
                  <a:pt x="0" y="216407"/>
                </a:lnTo>
              </a:path>
            </a:pathLst>
          </a:custGeom>
          <a:ln w="21336">
            <a:solidFill>
              <a:srgbClr val="9294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50" name="object 749"/>
          <p:cNvSpPr/>
          <p:nvPr/>
        </p:nvSpPr>
        <p:spPr>
          <a:xfrm>
            <a:off x="5946778" y="4030823"/>
            <a:ext cx="83185" cy="141605"/>
          </a:xfrm>
          <a:custGeom>
            <a:avLst/>
            <a:gdLst/>
            <a:ahLst/>
            <a:cxnLst/>
            <a:rect l="l" t="t" r="r" b="b"/>
            <a:pathLst>
              <a:path w="83185" h="141604">
                <a:moveTo>
                  <a:pt x="44142" y="0"/>
                </a:moveTo>
                <a:lnTo>
                  <a:pt x="26539" y="5109"/>
                </a:lnTo>
                <a:lnTo>
                  <a:pt x="11183" y="17188"/>
                </a:lnTo>
                <a:lnTo>
                  <a:pt x="2948" y="36113"/>
                </a:lnTo>
                <a:lnTo>
                  <a:pt x="0" y="59348"/>
                </a:lnTo>
                <a:lnTo>
                  <a:pt x="504" y="84357"/>
                </a:lnTo>
                <a:lnTo>
                  <a:pt x="21917" y="129559"/>
                </a:lnTo>
                <a:lnTo>
                  <a:pt x="59670" y="141031"/>
                </a:lnTo>
                <a:lnTo>
                  <a:pt x="72772" y="136876"/>
                </a:lnTo>
                <a:lnTo>
                  <a:pt x="83054" y="128172"/>
                </a:lnTo>
                <a:lnTo>
                  <a:pt x="71915" y="115046"/>
                </a:lnTo>
                <a:lnTo>
                  <a:pt x="67290" y="95073"/>
                </a:lnTo>
                <a:lnTo>
                  <a:pt x="68355" y="73933"/>
                </a:lnTo>
                <a:lnTo>
                  <a:pt x="74291" y="57306"/>
                </a:lnTo>
                <a:lnTo>
                  <a:pt x="79593" y="44934"/>
                </a:lnTo>
                <a:lnTo>
                  <a:pt x="80609" y="31954"/>
                </a:lnTo>
                <a:lnTo>
                  <a:pt x="79577" y="21713"/>
                </a:lnTo>
                <a:lnTo>
                  <a:pt x="78736" y="17555"/>
                </a:lnTo>
                <a:lnTo>
                  <a:pt x="72062" y="8592"/>
                </a:lnTo>
                <a:lnTo>
                  <a:pt x="59924" y="1950"/>
                </a:lnTo>
                <a:lnTo>
                  <a:pt x="44142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51" name="object 750"/>
          <p:cNvSpPr/>
          <p:nvPr/>
        </p:nvSpPr>
        <p:spPr>
          <a:xfrm>
            <a:off x="6115476" y="4202176"/>
            <a:ext cx="128905" cy="100965"/>
          </a:xfrm>
          <a:custGeom>
            <a:avLst/>
            <a:gdLst/>
            <a:ahLst/>
            <a:cxnLst/>
            <a:rect l="l" t="t" r="r" b="b"/>
            <a:pathLst>
              <a:path w="128904" h="100964">
                <a:moveTo>
                  <a:pt x="6685" y="0"/>
                </a:moveTo>
                <a:lnTo>
                  <a:pt x="0" y="6209"/>
                </a:lnTo>
                <a:lnTo>
                  <a:pt x="1398" y="18811"/>
                </a:lnTo>
                <a:lnTo>
                  <a:pt x="8203" y="33343"/>
                </a:lnTo>
                <a:lnTo>
                  <a:pt x="17734" y="45338"/>
                </a:lnTo>
                <a:lnTo>
                  <a:pt x="35810" y="63906"/>
                </a:lnTo>
                <a:lnTo>
                  <a:pt x="49754" y="74723"/>
                </a:lnTo>
                <a:lnTo>
                  <a:pt x="63722" y="84754"/>
                </a:lnTo>
                <a:lnTo>
                  <a:pt x="81869" y="100965"/>
                </a:lnTo>
                <a:lnTo>
                  <a:pt x="95545" y="100292"/>
                </a:lnTo>
                <a:lnTo>
                  <a:pt x="115270" y="90916"/>
                </a:lnTo>
                <a:lnTo>
                  <a:pt x="122950" y="84933"/>
                </a:lnTo>
                <a:lnTo>
                  <a:pt x="103332" y="84933"/>
                </a:lnTo>
                <a:lnTo>
                  <a:pt x="92899" y="82407"/>
                </a:lnTo>
                <a:lnTo>
                  <a:pt x="87235" y="77650"/>
                </a:lnTo>
                <a:lnTo>
                  <a:pt x="80504" y="70342"/>
                </a:lnTo>
                <a:lnTo>
                  <a:pt x="66375" y="53593"/>
                </a:lnTo>
                <a:lnTo>
                  <a:pt x="47994" y="33629"/>
                </a:lnTo>
                <a:lnTo>
                  <a:pt x="30672" y="15986"/>
                </a:lnTo>
                <a:lnTo>
                  <a:pt x="16279" y="3748"/>
                </a:lnTo>
                <a:lnTo>
                  <a:pt x="6685" y="0"/>
                </a:lnTo>
                <a:close/>
              </a:path>
              <a:path w="128904" h="100964">
                <a:moveTo>
                  <a:pt x="123906" y="76200"/>
                </a:moveTo>
                <a:lnTo>
                  <a:pt x="120921" y="78333"/>
                </a:lnTo>
                <a:lnTo>
                  <a:pt x="113365" y="82407"/>
                </a:lnTo>
                <a:lnTo>
                  <a:pt x="103332" y="84933"/>
                </a:lnTo>
                <a:lnTo>
                  <a:pt x="122950" y="84933"/>
                </a:lnTo>
                <a:lnTo>
                  <a:pt x="128803" y="80373"/>
                </a:lnTo>
                <a:lnTo>
                  <a:pt x="123906" y="76200"/>
                </a:lnTo>
                <a:close/>
              </a:path>
            </a:pathLst>
          </a:custGeom>
          <a:solidFill>
            <a:srgbClr val="EFCE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52" name="object 751"/>
          <p:cNvSpPr/>
          <p:nvPr/>
        </p:nvSpPr>
        <p:spPr>
          <a:xfrm>
            <a:off x="6145403" y="4212463"/>
            <a:ext cx="73660" cy="133350"/>
          </a:xfrm>
          <a:custGeom>
            <a:avLst/>
            <a:gdLst/>
            <a:ahLst/>
            <a:cxnLst/>
            <a:rect l="l" t="t" r="r" b="b"/>
            <a:pathLst>
              <a:path w="73660" h="133350">
                <a:moveTo>
                  <a:pt x="19812" y="0"/>
                </a:moveTo>
                <a:lnTo>
                  <a:pt x="9929" y="1881"/>
                </a:lnTo>
                <a:lnTo>
                  <a:pt x="3333" y="13335"/>
                </a:lnTo>
                <a:lnTo>
                  <a:pt x="23" y="29075"/>
                </a:lnTo>
                <a:lnTo>
                  <a:pt x="0" y="43814"/>
                </a:lnTo>
                <a:lnTo>
                  <a:pt x="5290" y="69141"/>
                </a:lnTo>
                <a:lnTo>
                  <a:pt x="10985" y="85264"/>
                </a:lnTo>
                <a:lnTo>
                  <a:pt x="16680" y="100982"/>
                </a:lnTo>
                <a:lnTo>
                  <a:pt x="21971" y="125094"/>
                </a:lnTo>
                <a:lnTo>
                  <a:pt x="33619" y="130952"/>
                </a:lnTo>
                <a:lnTo>
                  <a:pt x="55530" y="132905"/>
                </a:lnTo>
                <a:lnTo>
                  <a:pt x="73298" y="130952"/>
                </a:lnTo>
                <a:lnTo>
                  <a:pt x="72573" y="125521"/>
                </a:lnTo>
                <a:lnTo>
                  <a:pt x="68643" y="125521"/>
                </a:lnTo>
                <a:lnTo>
                  <a:pt x="59626" y="125364"/>
                </a:lnTo>
                <a:lnTo>
                  <a:pt x="36496" y="87088"/>
                </a:lnTo>
                <a:lnTo>
                  <a:pt x="35179" y="77088"/>
                </a:lnTo>
                <a:lnTo>
                  <a:pt x="33099" y="50399"/>
                </a:lnTo>
                <a:lnTo>
                  <a:pt x="29972" y="26066"/>
                </a:lnTo>
                <a:lnTo>
                  <a:pt x="25606" y="7973"/>
                </a:lnTo>
                <a:lnTo>
                  <a:pt x="19812" y="0"/>
                </a:lnTo>
                <a:close/>
              </a:path>
              <a:path w="73660" h="133350">
                <a:moveTo>
                  <a:pt x="72517" y="125094"/>
                </a:moveTo>
                <a:lnTo>
                  <a:pt x="68643" y="125521"/>
                </a:lnTo>
                <a:lnTo>
                  <a:pt x="72573" y="125521"/>
                </a:lnTo>
                <a:lnTo>
                  <a:pt x="72517" y="125094"/>
                </a:lnTo>
                <a:close/>
              </a:path>
            </a:pathLst>
          </a:custGeom>
          <a:solidFill>
            <a:srgbClr val="E3C09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53" name="object 752"/>
          <p:cNvSpPr/>
          <p:nvPr/>
        </p:nvSpPr>
        <p:spPr>
          <a:xfrm>
            <a:off x="6135623" y="4285488"/>
            <a:ext cx="27940" cy="97790"/>
          </a:xfrm>
          <a:custGeom>
            <a:avLst/>
            <a:gdLst/>
            <a:ahLst/>
            <a:cxnLst/>
            <a:rect l="l" t="t" r="r" b="b"/>
            <a:pathLst>
              <a:path w="27939" h="97789">
                <a:moveTo>
                  <a:pt x="9143" y="0"/>
                </a:moveTo>
                <a:lnTo>
                  <a:pt x="0" y="0"/>
                </a:lnTo>
                <a:lnTo>
                  <a:pt x="4429" y="29817"/>
                </a:lnTo>
                <a:lnTo>
                  <a:pt x="9715" y="60991"/>
                </a:lnTo>
                <a:lnTo>
                  <a:pt x="14144" y="85546"/>
                </a:lnTo>
                <a:lnTo>
                  <a:pt x="16001" y="95504"/>
                </a:lnTo>
                <a:lnTo>
                  <a:pt x="16001" y="97536"/>
                </a:lnTo>
                <a:lnTo>
                  <a:pt x="27431" y="97536"/>
                </a:lnTo>
                <a:lnTo>
                  <a:pt x="27431" y="95504"/>
                </a:lnTo>
                <a:lnTo>
                  <a:pt x="24253" y="81706"/>
                </a:lnTo>
                <a:lnTo>
                  <a:pt x="19145" y="57038"/>
                </a:lnTo>
                <a:lnTo>
                  <a:pt x="13608" y="27727"/>
                </a:lnTo>
                <a:lnTo>
                  <a:pt x="9143" y="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54" name="object 753"/>
          <p:cNvSpPr/>
          <p:nvPr/>
        </p:nvSpPr>
        <p:spPr>
          <a:xfrm>
            <a:off x="5938139" y="4212335"/>
            <a:ext cx="177800" cy="116839"/>
          </a:xfrm>
          <a:custGeom>
            <a:avLst/>
            <a:gdLst/>
            <a:ahLst/>
            <a:cxnLst/>
            <a:rect l="l" t="t" r="r" b="b"/>
            <a:pathLst>
              <a:path w="177800" h="116839">
                <a:moveTo>
                  <a:pt x="114046" y="0"/>
                </a:moveTo>
                <a:lnTo>
                  <a:pt x="81152" y="4190"/>
                </a:lnTo>
                <a:lnTo>
                  <a:pt x="32893" y="20827"/>
                </a:lnTo>
                <a:lnTo>
                  <a:pt x="27449" y="21685"/>
                </a:lnTo>
                <a:lnTo>
                  <a:pt x="15636" y="26066"/>
                </a:lnTo>
                <a:lnTo>
                  <a:pt x="4228" y="36687"/>
                </a:lnTo>
                <a:lnTo>
                  <a:pt x="0" y="56261"/>
                </a:lnTo>
                <a:lnTo>
                  <a:pt x="7780" y="78033"/>
                </a:lnTo>
                <a:lnTo>
                  <a:pt x="26050" y="95662"/>
                </a:lnTo>
                <a:lnTo>
                  <a:pt x="47202" y="108196"/>
                </a:lnTo>
                <a:lnTo>
                  <a:pt x="63626" y="114681"/>
                </a:lnTo>
                <a:lnTo>
                  <a:pt x="77553" y="116383"/>
                </a:lnTo>
                <a:lnTo>
                  <a:pt x="94361" y="115728"/>
                </a:lnTo>
                <a:lnTo>
                  <a:pt x="138134" y="102983"/>
                </a:lnTo>
                <a:lnTo>
                  <a:pt x="173227" y="79247"/>
                </a:lnTo>
                <a:lnTo>
                  <a:pt x="177673" y="50037"/>
                </a:lnTo>
                <a:lnTo>
                  <a:pt x="175438" y="41638"/>
                </a:lnTo>
                <a:lnTo>
                  <a:pt x="169703" y="32845"/>
                </a:lnTo>
                <a:lnTo>
                  <a:pt x="161921" y="24838"/>
                </a:lnTo>
                <a:lnTo>
                  <a:pt x="153543" y="18795"/>
                </a:lnTo>
                <a:lnTo>
                  <a:pt x="142763" y="14091"/>
                </a:lnTo>
                <a:lnTo>
                  <a:pt x="129698" y="7826"/>
                </a:lnTo>
                <a:lnTo>
                  <a:pt x="114046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55" name="object 754"/>
          <p:cNvSpPr/>
          <p:nvPr/>
        </p:nvSpPr>
        <p:spPr>
          <a:xfrm>
            <a:off x="5918930" y="4134611"/>
            <a:ext cx="116839" cy="210820"/>
          </a:xfrm>
          <a:custGeom>
            <a:avLst/>
            <a:gdLst/>
            <a:ahLst/>
            <a:cxnLst/>
            <a:rect l="l" t="t" r="r" b="b"/>
            <a:pathLst>
              <a:path w="116839" h="210820">
                <a:moveTo>
                  <a:pt x="30632" y="0"/>
                </a:moveTo>
                <a:lnTo>
                  <a:pt x="7778" y="12445"/>
                </a:lnTo>
                <a:lnTo>
                  <a:pt x="0" y="36032"/>
                </a:lnTo>
                <a:lnTo>
                  <a:pt x="6699" y="66452"/>
                </a:lnTo>
                <a:lnTo>
                  <a:pt x="18351" y="94920"/>
                </a:lnTo>
                <a:lnTo>
                  <a:pt x="25431" y="112649"/>
                </a:lnTo>
                <a:lnTo>
                  <a:pt x="25937" y="127138"/>
                </a:lnTo>
                <a:lnTo>
                  <a:pt x="22717" y="137699"/>
                </a:lnTo>
                <a:lnTo>
                  <a:pt x="18663" y="146688"/>
                </a:lnTo>
                <a:lnTo>
                  <a:pt x="16668" y="156463"/>
                </a:lnTo>
                <a:lnTo>
                  <a:pt x="25459" y="177849"/>
                </a:lnTo>
                <a:lnTo>
                  <a:pt x="47275" y="196103"/>
                </a:lnTo>
                <a:lnTo>
                  <a:pt x="75283" y="208095"/>
                </a:lnTo>
                <a:lnTo>
                  <a:pt x="102647" y="210693"/>
                </a:lnTo>
                <a:lnTo>
                  <a:pt x="116006" y="201650"/>
                </a:lnTo>
                <a:lnTo>
                  <a:pt x="116744" y="180451"/>
                </a:lnTo>
                <a:lnTo>
                  <a:pt x="110434" y="151417"/>
                </a:lnTo>
                <a:lnTo>
                  <a:pt x="102647" y="118871"/>
                </a:lnTo>
                <a:lnTo>
                  <a:pt x="100486" y="98550"/>
                </a:lnTo>
                <a:lnTo>
                  <a:pt x="101838" y="84693"/>
                </a:lnTo>
                <a:lnTo>
                  <a:pt x="103594" y="72812"/>
                </a:lnTo>
                <a:lnTo>
                  <a:pt x="102647" y="58419"/>
                </a:lnTo>
                <a:lnTo>
                  <a:pt x="80549" y="22860"/>
                </a:lnTo>
                <a:lnTo>
                  <a:pt x="51641" y="2031"/>
                </a:lnTo>
                <a:lnTo>
                  <a:pt x="30632" y="0"/>
                </a:lnTo>
                <a:close/>
              </a:path>
            </a:pathLst>
          </a:custGeom>
          <a:solidFill>
            <a:srgbClr val="A2CE4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56" name="object 755"/>
          <p:cNvSpPr/>
          <p:nvPr/>
        </p:nvSpPr>
        <p:spPr>
          <a:xfrm>
            <a:off x="5907023" y="4165171"/>
            <a:ext cx="146050" cy="158750"/>
          </a:xfrm>
          <a:custGeom>
            <a:avLst/>
            <a:gdLst/>
            <a:ahLst/>
            <a:cxnLst/>
            <a:rect l="l" t="t" r="r" b="b"/>
            <a:pathLst>
              <a:path w="146050" h="158750">
                <a:moveTo>
                  <a:pt x="9651" y="0"/>
                </a:moveTo>
                <a:lnTo>
                  <a:pt x="4718" y="1363"/>
                </a:lnTo>
                <a:lnTo>
                  <a:pt x="0" y="3095"/>
                </a:lnTo>
                <a:lnTo>
                  <a:pt x="11049" y="67992"/>
                </a:lnTo>
                <a:lnTo>
                  <a:pt x="35305" y="103552"/>
                </a:lnTo>
                <a:lnTo>
                  <a:pt x="128015" y="157908"/>
                </a:lnTo>
                <a:lnTo>
                  <a:pt x="132899" y="158265"/>
                </a:lnTo>
                <a:lnTo>
                  <a:pt x="139271" y="156289"/>
                </a:lnTo>
                <a:lnTo>
                  <a:pt x="144428" y="151979"/>
                </a:lnTo>
                <a:lnTo>
                  <a:pt x="145668" y="145335"/>
                </a:lnTo>
                <a:lnTo>
                  <a:pt x="136778" y="86788"/>
                </a:lnTo>
                <a:lnTo>
                  <a:pt x="110362" y="51228"/>
                </a:lnTo>
                <a:lnTo>
                  <a:pt x="24256" y="3095"/>
                </a:lnTo>
                <a:lnTo>
                  <a:pt x="9651" y="0"/>
                </a:lnTo>
                <a:close/>
              </a:path>
            </a:pathLst>
          </a:custGeom>
          <a:solidFill>
            <a:srgbClr val="D9B89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57" name="object 756"/>
          <p:cNvSpPr/>
          <p:nvPr/>
        </p:nvSpPr>
        <p:spPr>
          <a:xfrm>
            <a:off x="6434328" y="4509515"/>
            <a:ext cx="190500" cy="131063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58" name="object 757"/>
          <p:cNvSpPr/>
          <p:nvPr/>
        </p:nvSpPr>
        <p:spPr>
          <a:xfrm>
            <a:off x="6341364" y="4433315"/>
            <a:ext cx="114300" cy="6858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59" name="object 758"/>
          <p:cNvSpPr/>
          <p:nvPr/>
        </p:nvSpPr>
        <p:spPr>
          <a:xfrm>
            <a:off x="6345935" y="4256532"/>
            <a:ext cx="102235" cy="220979"/>
          </a:xfrm>
          <a:custGeom>
            <a:avLst/>
            <a:gdLst/>
            <a:ahLst/>
            <a:cxnLst/>
            <a:rect l="l" t="t" r="r" b="b"/>
            <a:pathLst>
              <a:path w="102235" h="220979">
                <a:moveTo>
                  <a:pt x="102108" y="0"/>
                </a:moveTo>
                <a:lnTo>
                  <a:pt x="0" y="53975"/>
                </a:lnTo>
                <a:lnTo>
                  <a:pt x="0" y="220980"/>
                </a:lnTo>
                <a:lnTo>
                  <a:pt x="102108" y="164973"/>
                </a:lnTo>
                <a:lnTo>
                  <a:pt x="102108" y="0"/>
                </a:lnTo>
                <a:close/>
              </a:path>
            </a:pathLst>
          </a:custGeom>
          <a:solidFill>
            <a:srgbClr val="A7825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60" name="object 759"/>
          <p:cNvSpPr/>
          <p:nvPr/>
        </p:nvSpPr>
        <p:spPr>
          <a:xfrm>
            <a:off x="6343650" y="4308347"/>
            <a:ext cx="0" cy="169545"/>
          </a:xfrm>
          <a:custGeom>
            <a:avLst/>
            <a:gdLst/>
            <a:ahLst/>
            <a:cxnLst/>
            <a:rect l="l" t="t" r="r" b="b"/>
            <a:pathLst>
              <a:path h="169545">
                <a:moveTo>
                  <a:pt x="0" y="0"/>
                </a:moveTo>
                <a:lnTo>
                  <a:pt x="0" y="169163"/>
                </a:lnTo>
              </a:path>
            </a:pathLst>
          </a:custGeom>
          <a:ln w="4572">
            <a:solidFill>
              <a:srgbClr val="C4A47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61" name="object 760"/>
          <p:cNvSpPr/>
          <p:nvPr/>
        </p:nvSpPr>
        <p:spPr>
          <a:xfrm>
            <a:off x="6622542" y="4460747"/>
            <a:ext cx="0" cy="167640"/>
          </a:xfrm>
          <a:custGeom>
            <a:avLst/>
            <a:gdLst/>
            <a:ahLst/>
            <a:cxnLst/>
            <a:rect l="l" t="t" r="r" b="b"/>
            <a:pathLst>
              <a:path h="167639">
                <a:moveTo>
                  <a:pt x="0" y="0"/>
                </a:moveTo>
                <a:lnTo>
                  <a:pt x="0" y="167639"/>
                </a:lnTo>
              </a:path>
            </a:pathLst>
          </a:custGeom>
          <a:ln w="7620">
            <a:solidFill>
              <a:srgbClr val="C4A47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62" name="object 761"/>
          <p:cNvSpPr/>
          <p:nvPr/>
        </p:nvSpPr>
        <p:spPr>
          <a:xfrm>
            <a:off x="6626352" y="4407408"/>
            <a:ext cx="100965" cy="220979"/>
          </a:xfrm>
          <a:custGeom>
            <a:avLst/>
            <a:gdLst/>
            <a:ahLst/>
            <a:cxnLst/>
            <a:rect l="l" t="t" r="r" b="b"/>
            <a:pathLst>
              <a:path w="100965" h="220979">
                <a:moveTo>
                  <a:pt x="100583" y="0"/>
                </a:moveTo>
                <a:lnTo>
                  <a:pt x="0" y="54991"/>
                </a:lnTo>
                <a:lnTo>
                  <a:pt x="0" y="220980"/>
                </a:lnTo>
                <a:lnTo>
                  <a:pt x="100583" y="164973"/>
                </a:lnTo>
                <a:lnTo>
                  <a:pt x="100583" y="0"/>
                </a:lnTo>
                <a:close/>
              </a:path>
            </a:pathLst>
          </a:custGeom>
          <a:solidFill>
            <a:srgbClr val="A7825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63" name="object 762"/>
          <p:cNvSpPr/>
          <p:nvPr/>
        </p:nvSpPr>
        <p:spPr>
          <a:xfrm>
            <a:off x="6620256" y="4564379"/>
            <a:ext cx="149351" cy="8839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64" name="object 763"/>
          <p:cNvSpPr/>
          <p:nvPr/>
        </p:nvSpPr>
        <p:spPr>
          <a:xfrm>
            <a:off x="6256020" y="4236720"/>
            <a:ext cx="470915" cy="46329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65" name="object 764"/>
          <p:cNvSpPr/>
          <p:nvPr/>
        </p:nvSpPr>
        <p:spPr>
          <a:xfrm>
            <a:off x="6614159" y="4389120"/>
            <a:ext cx="73151" cy="4267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66" name="object 765"/>
          <p:cNvSpPr/>
          <p:nvPr/>
        </p:nvSpPr>
        <p:spPr>
          <a:xfrm>
            <a:off x="6568440" y="4343400"/>
            <a:ext cx="62865" cy="43180"/>
          </a:xfrm>
          <a:custGeom>
            <a:avLst/>
            <a:gdLst/>
            <a:ahLst/>
            <a:cxnLst/>
            <a:rect l="l" t="t" r="r" b="b"/>
            <a:pathLst>
              <a:path w="62865" h="43179">
                <a:moveTo>
                  <a:pt x="60198" y="0"/>
                </a:moveTo>
                <a:lnTo>
                  <a:pt x="2285" y="30480"/>
                </a:lnTo>
                <a:lnTo>
                  <a:pt x="0" y="32512"/>
                </a:lnTo>
                <a:lnTo>
                  <a:pt x="0" y="38607"/>
                </a:lnTo>
                <a:lnTo>
                  <a:pt x="2285" y="42672"/>
                </a:lnTo>
                <a:lnTo>
                  <a:pt x="60198" y="10160"/>
                </a:lnTo>
                <a:lnTo>
                  <a:pt x="62483" y="8127"/>
                </a:lnTo>
                <a:lnTo>
                  <a:pt x="62483" y="2031"/>
                </a:lnTo>
                <a:lnTo>
                  <a:pt x="60198" y="0"/>
                </a:lnTo>
                <a:close/>
              </a:path>
            </a:pathLst>
          </a:custGeom>
          <a:solidFill>
            <a:srgbClr val="406B6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67" name="object 766"/>
          <p:cNvSpPr/>
          <p:nvPr/>
        </p:nvSpPr>
        <p:spPr>
          <a:xfrm>
            <a:off x="6571488" y="4351020"/>
            <a:ext cx="100965" cy="56515"/>
          </a:xfrm>
          <a:custGeom>
            <a:avLst/>
            <a:gdLst/>
            <a:ahLst/>
            <a:cxnLst/>
            <a:rect l="l" t="t" r="r" b="b"/>
            <a:pathLst>
              <a:path w="100965" h="56514">
                <a:moveTo>
                  <a:pt x="56895" y="0"/>
                </a:moveTo>
                <a:lnTo>
                  <a:pt x="0" y="33400"/>
                </a:lnTo>
                <a:lnTo>
                  <a:pt x="43687" y="56387"/>
                </a:lnTo>
                <a:lnTo>
                  <a:pt x="100583" y="25018"/>
                </a:lnTo>
                <a:lnTo>
                  <a:pt x="56895" y="0"/>
                </a:lnTo>
                <a:close/>
              </a:path>
            </a:pathLst>
          </a:custGeom>
          <a:solidFill>
            <a:srgbClr val="5394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68" name="object 767"/>
          <p:cNvSpPr/>
          <p:nvPr/>
        </p:nvSpPr>
        <p:spPr>
          <a:xfrm>
            <a:off x="6608064" y="4367784"/>
            <a:ext cx="62865" cy="40005"/>
          </a:xfrm>
          <a:custGeom>
            <a:avLst/>
            <a:gdLst/>
            <a:ahLst/>
            <a:cxnLst/>
            <a:rect l="l" t="t" r="r" b="b"/>
            <a:pathLst>
              <a:path w="62865" h="40004">
                <a:moveTo>
                  <a:pt x="62483" y="0"/>
                </a:moveTo>
                <a:lnTo>
                  <a:pt x="0" y="27051"/>
                </a:lnTo>
                <a:lnTo>
                  <a:pt x="6730" y="39624"/>
                </a:lnTo>
                <a:lnTo>
                  <a:pt x="62483" y="8382"/>
                </a:lnTo>
                <a:lnTo>
                  <a:pt x="62483" y="0"/>
                </a:lnTo>
                <a:close/>
              </a:path>
            </a:pathLst>
          </a:custGeom>
          <a:solidFill>
            <a:srgbClr val="E1E7D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69" name="object 768"/>
          <p:cNvSpPr/>
          <p:nvPr/>
        </p:nvSpPr>
        <p:spPr>
          <a:xfrm>
            <a:off x="6571488" y="4373879"/>
            <a:ext cx="43180" cy="33655"/>
          </a:xfrm>
          <a:custGeom>
            <a:avLst/>
            <a:gdLst/>
            <a:ahLst/>
            <a:cxnLst/>
            <a:rect l="l" t="t" r="r" b="b"/>
            <a:pathLst>
              <a:path w="43179" h="33654">
                <a:moveTo>
                  <a:pt x="0" y="0"/>
                </a:moveTo>
                <a:lnTo>
                  <a:pt x="0" y="10414"/>
                </a:lnTo>
                <a:lnTo>
                  <a:pt x="42671" y="33528"/>
                </a:lnTo>
                <a:lnTo>
                  <a:pt x="40512" y="31369"/>
                </a:lnTo>
                <a:lnTo>
                  <a:pt x="40512" y="25146"/>
                </a:lnTo>
                <a:lnTo>
                  <a:pt x="42671" y="22987"/>
                </a:lnTo>
                <a:lnTo>
                  <a:pt x="0" y="0"/>
                </a:lnTo>
                <a:close/>
              </a:path>
            </a:pathLst>
          </a:custGeom>
          <a:solidFill>
            <a:srgbClr val="F5F9E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70" name="object 769"/>
          <p:cNvSpPr/>
          <p:nvPr/>
        </p:nvSpPr>
        <p:spPr>
          <a:xfrm>
            <a:off x="6571488" y="4343400"/>
            <a:ext cx="100965" cy="56515"/>
          </a:xfrm>
          <a:custGeom>
            <a:avLst/>
            <a:gdLst/>
            <a:ahLst/>
            <a:cxnLst/>
            <a:rect l="l" t="t" r="r" b="b"/>
            <a:pathLst>
              <a:path w="100965" h="56514">
                <a:moveTo>
                  <a:pt x="56895" y="0"/>
                </a:moveTo>
                <a:lnTo>
                  <a:pt x="0" y="31368"/>
                </a:lnTo>
                <a:lnTo>
                  <a:pt x="43687" y="56387"/>
                </a:lnTo>
                <a:lnTo>
                  <a:pt x="100583" y="25018"/>
                </a:lnTo>
                <a:lnTo>
                  <a:pt x="56895" y="0"/>
                </a:lnTo>
                <a:close/>
              </a:path>
            </a:pathLst>
          </a:custGeom>
          <a:solidFill>
            <a:srgbClr val="5394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71" name="object 770"/>
          <p:cNvSpPr/>
          <p:nvPr/>
        </p:nvSpPr>
        <p:spPr>
          <a:xfrm>
            <a:off x="6571488" y="4373879"/>
            <a:ext cx="43180" cy="26034"/>
          </a:xfrm>
          <a:custGeom>
            <a:avLst/>
            <a:gdLst/>
            <a:ahLst/>
            <a:cxnLst/>
            <a:rect l="l" t="t" r="r" b="b"/>
            <a:pathLst>
              <a:path w="43179" h="26035">
                <a:moveTo>
                  <a:pt x="0" y="0"/>
                </a:moveTo>
                <a:lnTo>
                  <a:pt x="0" y="2159"/>
                </a:lnTo>
                <a:lnTo>
                  <a:pt x="42671" y="25908"/>
                </a:lnTo>
                <a:lnTo>
                  <a:pt x="0" y="0"/>
                </a:lnTo>
                <a:close/>
              </a:path>
            </a:pathLst>
          </a:custGeom>
          <a:solidFill>
            <a:srgbClr val="9EC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72" name="object 771"/>
          <p:cNvSpPr/>
          <p:nvPr/>
        </p:nvSpPr>
        <p:spPr>
          <a:xfrm>
            <a:off x="6571488" y="4384547"/>
            <a:ext cx="43180" cy="24765"/>
          </a:xfrm>
          <a:custGeom>
            <a:avLst/>
            <a:gdLst/>
            <a:ahLst/>
            <a:cxnLst/>
            <a:rect l="l" t="t" r="r" b="b"/>
            <a:pathLst>
              <a:path w="43179" h="24764">
                <a:moveTo>
                  <a:pt x="0" y="0"/>
                </a:moveTo>
                <a:lnTo>
                  <a:pt x="0" y="2031"/>
                </a:lnTo>
                <a:lnTo>
                  <a:pt x="42671" y="24383"/>
                </a:lnTo>
                <a:lnTo>
                  <a:pt x="42671" y="22351"/>
                </a:lnTo>
                <a:lnTo>
                  <a:pt x="0" y="0"/>
                </a:lnTo>
                <a:close/>
              </a:path>
            </a:pathLst>
          </a:custGeom>
          <a:solidFill>
            <a:srgbClr val="9EC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73" name="object 772"/>
          <p:cNvSpPr/>
          <p:nvPr/>
        </p:nvSpPr>
        <p:spPr>
          <a:xfrm>
            <a:off x="6614159" y="4376928"/>
            <a:ext cx="58419" cy="32384"/>
          </a:xfrm>
          <a:custGeom>
            <a:avLst/>
            <a:gdLst/>
            <a:ahLst/>
            <a:cxnLst/>
            <a:rect l="l" t="t" r="r" b="b"/>
            <a:pathLst>
              <a:path w="58420" h="32385">
                <a:moveTo>
                  <a:pt x="57912" y="0"/>
                </a:moveTo>
                <a:lnTo>
                  <a:pt x="0" y="29972"/>
                </a:lnTo>
                <a:lnTo>
                  <a:pt x="0" y="32004"/>
                </a:lnTo>
                <a:lnTo>
                  <a:pt x="57912" y="0"/>
                </a:lnTo>
                <a:close/>
              </a:path>
            </a:pathLst>
          </a:custGeom>
          <a:solidFill>
            <a:srgbClr val="699DA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74" name="object 773"/>
          <p:cNvSpPr/>
          <p:nvPr/>
        </p:nvSpPr>
        <p:spPr>
          <a:xfrm>
            <a:off x="6414515" y="4709159"/>
            <a:ext cx="10795" cy="7620"/>
          </a:xfrm>
          <a:custGeom>
            <a:avLst/>
            <a:gdLst/>
            <a:ahLst/>
            <a:cxnLst/>
            <a:rect l="l" t="t" r="r" b="b"/>
            <a:pathLst>
              <a:path w="10795" h="7620">
                <a:moveTo>
                  <a:pt x="6350" y="0"/>
                </a:moveTo>
                <a:lnTo>
                  <a:pt x="4318" y="0"/>
                </a:lnTo>
                <a:lnTo>
                  <a:pt x="0" y="3809"/>
                </a:lnTo>
                <a:lnTo>
                  <a:pt x="4318" y="7619"/>
                </a:lnTo>
                <a:lnTo>
                  <a:pt x="6350" y="7619"/>
                </a:lnTo>
                <a:lnTo>
                  <a:pt x="10668" y="3809"/>
                </a:lnTo>
                <a:lnTo>
                  <a:pt x="6350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75" name="object 774"/>
          <p:cNvSpPr/>
          <p:nvPr/>
        </p:nvSpPr>
        <p:spPr>
          <a:xfrm>
            <a:off x="6423659" y="4715255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7" y="0"/>
                </a:lnTo>
                <a:lnTo>
                  <a:pt x="0" y="2032"/>
                </a:lnTo>
                <a:lnTo>
                  <a:pt x="0" y="4064"/>
                </a:lnTo>
                <a:lnTo>
                  <a:pt x="4317" y="6096"/>
                </a:lnTo>
                <a:lnTo>
                  <a:pt x="6350" y="6096"/>
                </a:lnTo>
                <a:lnTo>
                  <a:pt x="10667" y="4064"/>
                </a:lnTo>
                <a:lnTo>
                  <a:pt x="10667" y="2032"/>
                </a:lnTo>
                <a:lnTo>
                  <a:pt x="6350" y="0"/>
                </a:lnTo>
                <a:close/>
              </a:path>
            </a:pathLst>
          </a:custGeom>
          <a:solidFill>
            <a:srgbClr val="A7DC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76" name="object 775"/>
          <p:cNvSpPr/>
          <p:nvPr/>
        </p:nvSpPr>
        <p:spPr>
          <a:xfrm>
            <a:off x="6432803" y="4719828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8" y="0"/>
                </a:lnTo>
                <a:lnTo>
                  <a:pt x="0" y="2032"/>
                </a:lnTo>
                <a:lnTo>
                  <a:pt x="0" y="4064"/>
                </a:lnTo>
                <a:lnTo>
                  <a:pt x="4318" y="6096"/>
                </a:lnTo>
                <a:lnTo>
                  <a:pt x="6350" y="6096"/>
                </a:lnTo>
                <a:lnTo>
                  <a:pt x="10668" y="4064"/>
                </a:lnTo>
                <a:lnTo>
                  <a:pt x="10668" y="2032"/>
                </a:lnTo>
                <a:lnTo>
                  <a:pt x="6350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77" name="object 776"/>
          <p:cNvSpPr/>
          <p:nvPr/>
        </p:nvSpPr>
        <p:spPr>
          <a:xfrm>
            <a:off x="6440423" y="4722876"/>
            <a:ext cx="12700" cy="9525"/>
          </a:xfrm>
          <a:custGeom>
            <a:avLst/>
            <a:gdLst/>
            <a:ahLst/>
            <a:cxnLst/>
            <a:rect l="l" t="t" r="r" b="b"/>
            <a:pathLst>
              <a:path w="12700" h="9525">
                <a:moveTo>
                  <a:pt x="7365" y="0"/>
                </a:moveTo>
                <a:lnTo>
                  <a:pt x="4825" y="0"/>
                </a:lnTo>
                <a:lnTo>
                  <a:pt x="0" y="4572"/>
                </a:lnTo>
                <a:lnTo>
                  <a:pt x="4825" y="9143"/>
                </a:lnTo>
                <a:lnTo>
                  <a:pt x="7365" y="9143"/>
                </a:lnTo>
                <a:lnTo>
                  <a:pt x="12191" y="4572"/>
                </a:lnTo>
                <a:lnTo>
                  <a:pt x="7365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78" name="object 777"/>
          <p:cNvSpPr/>
          <p:nvPr/>
        </p:nvSpPr>
        <p:spPr>
          <a:xfrm>
            <a:off x="6405371" y="4715255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7" y="0"/>
                </a:lnTo>
                <a:lnTo>
                  <a:pt x="0" y="2032"/>
                </a:lnTo>
                <a:lnTo>
                  <a:pt x="0" y="4064"/>
                </a:lnTo>
                <a:lnTo>
                  <a:pt x="4317" y="6096"/>
                </a:lnTo>
                <a:lnTo>
                  <a:pt x="6350" y="6096"/>
                </a:lnTo>
                <a:lnTo>
                  <a:pt x="10667" y="4064"/>
                </a:lnTo>
                <a:lnTo>
                  <a:pt x="10667" y="2032"/>
                </a:lnTo>
                <a:lnTo>
                  <a:pt x="6350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79" name="object 778"/>
          <p:cNvSpPr/>
          <p:nvPr/>
        </p:nvSpPr>
        <p:spPr>
          <a:xfrm>
            <a:off x="6414515" y="4719828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6350" y="0"/>
                </a:moveTo>
                <a:lnTo>
                  <a:pt x="4318" y="0"/>
                </a:lnTo>
                <a:lnTo>
                  <a:pt x="0" y="2032"/>
                </a:lnTo>
                <a:lnTo>
                  <a:pt x="0" y="4064"/>
                </a:lnTo>
                <a:lnTo>
                  <a:pt x="4318" y="6096"/>
                </a:lnTo>
                <a:lnTo>
                  <a:pt x="6350" y="6096"/>
                </a:lnTo>
                <a:lnTo>
                  <a:pt x="10668" y="4064"/>
                </a:lnTo>
                <a:lnTo>
                  <a:pt x="10668" y="2032"/>
                </a:lnTo>
                <a:lnTo>
                  <a:pt x="6350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80" name="object 779"/>
          <p:cNvSpPr/>
          <p:nvPr/>
        </p:nvSpPr>
        <p:spPr>
          <a:xfrm>
            <a:off x="6423659" y="4722876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6350" y="0"/>
                </a:moveTo>
                <a:lnTo>
                  <a:pt x="4317" y="0"/>
                </a:lnTo>
                <a:lnTo>
                  <a:pt x="0" y="4572"/>
                </a:lnTo>
                <a:lnTo>
                  <a:pt x="4317" y="9143"/>
                </a:lnTo>
                <a:lnTo>
                  <a:pt x="6350" y="9143"/>
                </a:lnTo>
                <a:lnTo>
                  <a:pt x="10667" y="4572"/>
                </a:lnTo>
                <a:lnTo>
                  <a:pt x="6350" y="0"/>
                </a:lnTo>
                <a:close/>
              </a:path>
            </a:pathLst>
          </a:custGeom>
          <a:solidFill>
            <a:srgbClr val="A7DC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81" name="object 780"/>
          <p:cNvSpPr/>
          <p:nvPr/>
        </p:nvSpPr>
        <p:spPr>
          <a:xfrm>
            <a:off x="6396228" y="4719828"/>
            <a:ext cx="12700" cy="6350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7366" y="0"/>
                </a:moveTo>
                <a:lnTo>
                  <a:pt x="4825" y="0"/>
                </a:lnTo>
                <a:lnTo>
                  <a:pt x="0" y="2032"/>
                </a:lnTo>
                <a:lnTo>
                  <a:pt x="0" y="4064"/>
                </a:lnTo>
                <a:lnTo>
                  <a:pt x="4825" y="6096"/>
                </a:lnTo>
                <a:lnTo>
                  <a:pt x="7366" y="6096"/>
                </a:lnTo>
                <a:lnTo>
                  <a:pt x="12192" y="4064"/>
                </a:lnTo>
                <a:lnTo>
                  <a:pt x="12192" y="2032"/>
                </a:lnTo>
                <a:lnTo>
                  <a:pt x="7366" y="0"/>
                </a:lnTo>
                <a:close/>
              </a:path>
            </a:pathLst>
          </a:custGeom>
          <a:solidFill>
            <a:srgbClr val="DDB08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82" name="object 781"/>
          <p:cNvSpPr/>
          <p:nvPr/>
        </p:nvSpPr>
        <p:spPr>
          <a:xfrm>
            <a:off x="6405371" y="4722876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6350" y="0"/>
                </a:moveTo>
                <a:lnTo>
                  <a:pt x="4317" y="0"/>
                </a:lnTo>
                <a:lnTo>
                  <a:pt x="0" y="4572"/>
                </a:lnTo>
                <a:lnTo>
                  <a:pt x="4317" y="9143"/>
                </a:lnTo>
                <a:lnTo>
                  <a:pt x="6350" y="9143"/>
                </a:lnTo>
                <a:lnTo>
                  <a:pt x="10667" y="4572"/>
                </a:lnTo>
                <a:lnTo>
                  <a:pt x="6350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83" name="object 782"/>
          <p:cNvSpPr/>
          <p:nvPr/>
        </p:nvSpPr>
        <p:spPr>
          <a:xfrm>
            <a:off x="6388608" y="4722876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6350" y="0"/>
                </a:moveTo>
                <a:lnTo>
                  <a:pt x="4317" y="0"/>
                </a:lnTo>
                <a:lnTo>
                  <a:pt x="0" y="4572"/>
                </a:lnTo>
                <a:lnTo>
                  <a:pt x="4317" y="9143"/>
                </a:lnTo>
                <a:lnTo>
                  <a:pt x="6350" y="9143"/>
                </a:lnTo>
                <a:lnTo>
                  <a:pt x="10667" y="4572"/>
                </a:lnTo>
                <a:lnTo>
                  <a:pt x="6350" y="0"/>
                </a:lnTo>
                <a:close/>
              </a:path>
            </a:pathLst>
          </a:custGeom>
          <a:solidFill>
            <a:srgbClr val="D9A7C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84" name="object 783"/>
          <p:cNvSpPr/>
          <p:nvPr/>
        </p:nvSpPr>
        <p:spPr>
          <a:xfrm>
            <a:off x="5501640" y="4384547"/>
            <a:ext cx="471170" cy="257810"/>
          </a:xfrm>
          <a:custGeom>
            <a:avLst/>
            <a:gdLst/>
            <a:ahLst/>
            <a:cxnLst/>
            <a:rect l="l" t="t" r="r" b="b"/>
            <a:pathLst>
              <a:path w="471170" h="257810">
                <a:moveTo>
                  <a:pt x="185293" y="0"/>
                </a:moveTo>
                <a:lnTo>
                  <a:pt x="0" y="102362"/>
                </a:lnTo>
                <a:lnTo>
                  <a:pt x="286765" y="257556"/>
                </a:lnTo>
                <a:lnTo>
                  <a:pt x="470915" y="156209"/>
                </a:lnTo>
                <a:lnTo>
                  <a:pt x="185293" y="0"/>
                </a:lnTo>
                <a:close/>
              </a:path>
            </a:pathLst>
          </a:custGeom>
          <a:solidFill>
            <a:srgbClr val="D9B89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85" name="object 784"/>
          <p:cNvSpPr/>
          <p:nvPr/>
        </p:nvSpPr>
        <p:spPr>
          <a:xfrm>
            <a:off x="5519245" y="4389262"/>
            <a:ext cx="81280" cy="114300"/>
          </a:xfrm>
          <a:custGeom>
            <a:avLst/>
            <a:gdLst/>
            <a:ahLst/>
            <a:cxnLst/>
            <a:rect l="l" t="t" r="r" b="b"/>
            <a:pathLst>
              <a:path w="81279" h="114300">
                <a:moveTo>
                  <a:pt x="41116" y="0"/>
                </a:moveTo>
                <a:lnTo>
                  <a:pt x="20052" y="3696"/>
                </a:lnTo>
                <a:lnTo>
                  <a:pt x="5000" y="12430"/>
                </a:lnTo>
                <a:lnTo>
                  <a:pt x="625" y="22695"/>
                </a:lnTo>
                <a:lnTo>
                  <a:pt x="0" y="36829"/>
                </a:lnTo>
                <a:lnTo>
                  <a:pt x="1875" y="53274"/>
                </a:lnTo>
                <a:lnTo>
                  <a:pt x="5000" y="70469"/>
                </a:lnTo>
                <a:lnTo>
                  <a:pt x="9223" y="77067"/>
                </a:lnTo>
                <a:lnTo>
                  <a:pt x="14303" y="82676"/>
                </a:lnTo>
                <a:lnTo>
                  <a:pt x="18573" y="89453"/>
                </a:lnTo>
                <a:lnTo>
                  <a:pt x="20367" y="99552"/>
                </a:lnTo>
                <a:lnTo>
                  <a:pt x="27005" y="109491"/>
                </a:lnTo>
                <a:lnTo>
                  <a:pt x="40036" y="114014"/>
                </a:lnTo>
                <a:lnTo>
                  <a:pt x="54282" y="112321"/>
                </a:lnTo>
                <a:lnTo>
                  <a:pt x="64563" y="103616"/>
                </a:lnTo>
                <a:lnTo>
                  <a:pt x="64563" y="97393"/>
                </a:lnTo>
                <a:lnTo>
                  <a:pt x="62404" y="93329"/>
                </a:lnTo>
                <a:lnTo>
                  <a:pt x="62404" y="87106"/>
                </a:lnTo>
                <a:lnTo>
                  <a:pt x="70145" y="81619"/>
                </a:lnTo>
                <a:lnTo>
                  <a:pt x="76231" y="76168"/>
                </a:lnTo>
                <a:lnTo>
                  <a:pt x="79817" y="68407"/>
                </a:lnTo>
                <a:lnTo>
                  <a:pt x="80057" y="55991"/>
                </a:lnTo>
                <a:lnTo>
                  <a:pt x="80613" y="47130"/>
                </a:lnTo>
                <a:lnTo>
                  <a:pt x="81168" y="36544"/>
                </a:lnTo>
                <a:lnTo>
                  <a:pt x="80057" y="24790"/>
                </a:lnTo>
                <a:lnTo>
                  <a:pt x="75612" y="12430"/>
                </a:lnTo>
                <a:lnTo>
                  <a:pt x="61775" y="2518"/>
                </a:lnTo>
                <a:lnTo>
                  <a:pt x="41116" y="0"/>
                </a:lnTo>
                <a:close/>
              </a:path>
            </a:pathLst>
          </a:custGeom>
          <a:solidFill>
            <a:srgbClr val="EFCE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86" name="object 785"/>
          <p:cNvSpPr/>
          <p:nvPr/>
        </p:nvSpPr>
        <p:spPr>
          <a:xfrm>
            <a:off x="5510914" y="4378295"/>
            <a:ext cx="83185" cy="141605"/>
          </a:xfrm>
          <a:custGeom>
            <a:avLst/>
            <a:gdLst/>
            <a:ahLst/>
            <a:cxnLst/>
            <a:rect l="l" t="t" r="r" b="b"/>
            <a:pathLst>
              <a:path w="83185" h="141604">
                <a:moveTo>
                  <a:pt x="44142" y="0"/>
                </a:moveTo>
                <a:lnTo>
                  <a:pt x="26539" y="5109"/>
                </a:lnTo>
                <a:lnTo>
                  <a:pt x="11183" y="17188"/>
                </a:lnTo>
                <a:lnTo>
                  <a:pt x="2948" y="36113"/>
                </a:lnTo>
                <a:lnTo>
                  <a:pt x="0" y="59348"/>
                </a:lnTo>
                <a:lnTo>
                  <a:pt x="504" y="84357"/>
                </a:lnTo>
                <a:lnTo>
                  <a:pt x="21917" y="129559"/>
                </a:lnTo>
                <a:lnTo>
                  <a:pt x="59670" y="141031"/>
                </a:lnTo>
                <a:lnTo>
                  <a:pt x="72772" y="136876"/>
                </a:lnTo>
                <a:lnTo>
                  <a:pt x="83054" y="128172"/>
                </a:lnTo>
                <a:lnTo>
                  <a:pt x="71915" y="115046"/>
                </a:lnTo>
                <a:lnTo>
                  <a:pt x="67290" y="95073"/>
                </a:lnTo>
                <a:lnTo>
                  <a:pt x="68355" y="73933"/>
                </a:lnTo>
                <a:lnTo>
                  <a:pt x="74291" y="57306"/>
                </a:lnTo>
                <a:lnTo>
                  <a:pt x="79593" y="44934"/>
                </a:lnTo>
                <a:lnTo>
                  <a:pt x="80609" y="31954"/>
                </a:lnTo>
                <a:lnTo>
                  <a:pt x="79577" y="21713"/>
                </a:lnTo>
                <a:lnTo>
                  <a:pt x="78736" y="17555"/>
                </a:lnTo>
                <a:lnTo>
                  <a:pt x="72062" y="8592"/>
                </a:lnTo>
                <a:lnTo>
                  <a:pt x="59924" y="1950"/>
                </a:lnTo>
                <a:lnTo>
                  <a:pt x="44142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87" name="object 786"/>
          <p:cNvSpPr/>
          <p:nvPr/>
        </p:nvSpPr>
        <p:spPr>
          <a:xfrm>
            <a:off x="5564740" y="4382773"/>
            <a:ext cx="42545" cy="40005"/>
          </a:xfrm>
          <a:custGeom>
            <a:avLst/>
            <a:gdLst/>
            <a:ahLst/>
            <a:cxnLst/>
            <a:rect l="l" t="t" r="r" b="b"/>
            <a:pathLst>
              <a:path w="42545" h="40004">
                <a:moveTo>
                  <a:pt x="14523" y="0"/>
                </a:moveTo>
                <a:lnTo>
                  <a:pt x="4081" y="4568"/>
                </a:lnTo>
                <a:lnTo>
                  <a:pt x="0" y="11560"/>
                </a:lnTo>
                <a:lnTo>
                  <a:pt x="6002" y="16791"/>
                </a:lnTo>
                <a:lnTo>
                  <a:pt x="14886" y="20069"/>
                </a:lnTo>
                <a:lnTo>
                  <a:pt x="19448" y="21205"/>
                </a:lnTo>
                <a:lnTo>
                  <a:pt x="20954" y="24122"/>
                </a:lnTo>
                <a:lnTo>
                  <a:pt x="24925" y="30539"/>
                </a:lnTo>
                <a:lnTo>
                  <a:pt x="30539" y="36957"/>
                </a:lnTo>
                <a:lnTo>
                  <a:pt x="36974" y="39874"/>
                </a:lnTo>
                <a:lnTo>
                  <a:pt x="40723" y="37111"/>
                </a:lnTo>
                <a:lnTo>
                  <a:pt x="42197" y="30253"/>
                </a:lnTo>
                <a:lnTo>
                  <a:pt x="41600" y="21443"/>
                </a:lnTo>
                <a:lnTo>
                  <a:pt x="39133" y="12823"/>
                </a:lnTo>
                <a:lnTo>
                  <a:pt x="33692" y="5675"/>
                </a:lnTo>
                <a:lnTo>
                  <a:pt x="24941" y="885"/>
                </a:lnTo>
                <a:lnTo>
                  <a:pt x="14523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88" name="object 787"/>
          <p:cNvSpPr/>
          <p:nvPr/>
        </p:nvSpPr>
        <p:spPr>
          <a:xfrm>
            <a:off x="5655564" y="4626864"/>
            <a:ext cx="214884" cy="14325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89" name="object 788"/>
          <p:cNvSpPr/>
          <p:nvPr/>
        </p:nvSpPr>
        <p:spPr>
          <a:xfrm>
            <a:off x="5588508" y="4567428"/>
            <a:ext cx="112775" cy="6705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90" name="object 789"/>
          <p:cNvSpPr/>
          <p:nvPr/>
        </p:nvSpPr>
        <p:spPr>
          <a:xfrm>
            <a:off x="5593079" y="4389120"/>
            <a:ext cx="100965" cy="220979"/>
          </a:xfrm>
          <a:custGeom>
            <a:avLst/>
            <a:gdLst/>
            <a:ahLst/>
            <a:cxnLst/>
            <a:rect l="l" t="t" r="r" b="b"/>
            <a:pathLst>
              <a:path w="100964" h="220979">
                <a:moveTo>
                  <a:pt x="100584" y="0"/>
                </a:moveTo>
                <a:lnTo>
                  <a:pt x="0" y="56006"/>
                </a:lnTo>
                <a:lnTo>
                  <a:pt x="0" y="220979"/>
                </a:lnTo>
                <a:lnTo>
                  <a:pt x="100584" y="164972"/>
                </a:lnTo>
                <a:lnTo>
                  <a:pt x="100584" y="0"/>
                </a:lnTo>
                <a:close/>
              </a:path>
            </a:pathLst>
          </a:custGeom>
          <a:solidFill>
            <a:srgbClr val="A7825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91" name="object 790"/>
          <p:cNvSpPr/>
          <p:nvPr/>
        </p:nvSpPr>
        <p:spPr>
          <a:xfrm>
            <a:off x="5589270" y="4440935"/>
            <a:ext cx="0" cy="169545"/>
          </a:xfrm>
          <a:custGeom>
            <a:avLst/>
            <a:gdLst/>
            <a:ahLst/>
            <a:cxnLst/>
            <a:rect l="l" t="t" r="r" b="b"/>
            <a:pathLst>
              <a:path h="169545">
                <a:moveTo>
                  <a:pt x="0" y="0"/>
                </a:moveTo>
                <a:lnTo>
                  <a:pt x="0" y="169163"/>
                </a:lnTo>
              </a:path>
            </a:pathLst>
          </a:custGeom>
          <a:ln w="7619">
            <a:solidFill>
              <a:srgbClr val="C4A47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92" name="object 791"/>
          <p:cNvSpPr/>
          <p:nvPr/>
        </p:nvSpPr>
        <p:spPr>
          <a:xfrm>
            <a:off x="5869685" y="4593335"/>
            <a:ext cx="0" cy="167640"/>
          </a:xfrm>
          <a:custGeom>
            <a:avLst/>
            <a:gdLst/>
            <a:ahLst/>
            <a:cxnLst/>
            <a:rect l="l" t="t" r="r" b="b"/>
            <a:pathLst>
              <a:path h="167639">
                <a:moveTo>
                  <a:pt x="0" y="0"/>
                </a:moveTo>
                <a:lnTo>
                  <a:pt x="0" y="167639"/>
                </a:lnTo>
              </a:path>
            </a:pathLst>
          </a:custGeom>
          <a:ln w="7620">
            <a:solidFill>
              <a:srgbClr val="C4A47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93" name="object 792"/>
          <p:cNvSpPr/>
          <p:nvPr/>
        </p:nvSpPr>
        <p:spPr>
          <a:xfrm>
            <a:off x="5873496" y="4541520"/>
            <a:ext cx="99060" cy="219710"/>
          </a:xfrm>
          <a:custGeom>
            <a:avLst/>
            <a:gdLst/>
            <a:ahLst/>
            <a:cxnLst/>
            <a:rect l="l" t="t" r="r" b="b"/>
            <a:pathLst>
              <a:path w="99060" h="219710">
                <a:moveTo>
                  <a:pt x="99059" y="0"/>
                </a:moveTo>
                <a:lnTo>
                  <a:pt x="0" y="55879"/>
                </a:lnTo>
                <a:lnTo>
                  <a:pt x="0" y="219455"/>
                </a:lnTo>
                <a:lnTo>
                  <a:pt x="99059" y="165607"/>
                </a:lnTo>
                <a:lnTo>
                  <a:pt x="99059" y="0"/>
                </a:lnTo>
                <a:close/>
              </a:path>
            </a:pathLst>
          </a:custGeom>
          <a:solidFill>
            <a:srgbClr val="A7825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94" name="object 793"/>
          <p:cNvSpPr/>
          <p:nvPr/>
        </p:nvSpPr>
        <p:spPr>
          <a:xfrm>
            <a:off x="5865876" y="4698491"/>
            <a:ext cx="149351" cy="8686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95" name="object 794"/>
          <p:cNvSpPr/>
          <p:nvPr/>
        </p:nvSpPr>
        <p:spPr>
          <a:xfrm>
            <a:off x="5499227" y="4405884"/>
            <a:ext cx="473328" cy="42976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96" name="object 795"/>
          <p:cNvSpPr/>
          <p:nvPr/>
        </p:nvSpPr>
        <p:spPr>
          <a:xfrm>
            <a:off x="5823203" y="4512564"/>
            <a:ext cx="92963" cy="6858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97" name="object 796"/>
          <p:cNvSpPr/>
          <p:nvPr/>
        </p:nvSpPr>
        <p:spPr>
          <a:xfrm>
            <a:off x="5876544" y="4520184"/>
            <a:ext cx="25908" cy="18287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98" name="object 797"/>
          <p:cNvSpPr/>
          <p:nvPr/>
        </p:nvSpPr>
        <p:spPr>
          <a:xfrm>
            <a:off x="5783579" y="4486655"/>
            <a:ext cx="62865" cy="40005"/>
          </a:xfrm>
          <a:custGeom>
            <a:avLst/>
            <a:gdLst/>
            <a:ahLst/>
            <a:cxnLst/>
            <a:rect l="l" t="t" r="r" b="b"/>
            <a:pathLst>
              <a:path w="62864" h="40004">
                <a:moveTo>
                  <a:pt x="60198" y="0"/>
                </a:moveTo>
                <a:lnTo>
                  <a:pt x="0" y="29210"/>
                </a:lnTo>
                <a:lnTo>
                  <a:pt x="0" y="39624"/>
                </a:lnTo>
                <a:lnTo>
                  <a:pt x="60198" y="10414"/>
                </a:lnTo>
                <a:lnTo>
                  <a:pt x="60198" y="8382"/>
                </a:lnTo>
                <a:lnTo>
                  <a:pt x="62484" y="4191"/>
                </a:lnTo>
                <a:lnTo>
                  <a:pt x="62484" y="2032"/>
                </a:lnTo>
                <a:lnTo>
                  <a:pt x="60198" y="0"/>
                </a:lnTo>
                <a:close/>
              </a:path>
            </a:pathLst>
          </a:custGeom>
          <a:solidFill>
            <a:srgbClr val="406B6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99" name="object 798"/>
          <p:cNvSpPr/>
          <p:nvPr/>
        </p:nvSpPr>
        <p:spPr>
          <a:xfrm>
            <a:off x="5783579" y="4495800"/>
            <a:ext cx="102235" cy="56515"/>
          </a:xfrm>
          <a:custGeom>
            <a:avLst/>
            <a:gdLst/>
            <a:ahLst/>
            <a:cxnLst/>
            <a:rect l="l" t="t" r="r" b="b"/>
            <a:pathLst>
              <a:path w="102235" h="56514">
                <a:moveTo>
                  <a:pt x="59309" y="0"/>
                </a:moveTo>
                <a:lnTo>
                  <a:pt x="0" y="29210"/>
                </a:lnTo>
                <a:lnTo>
                  <a:pt x="41783" y="56387"/>
                </a:lnTo>
                <a:lnTo>
                  <a:pt x="102108" y="25018"/>
                </a:lnTo>
                <a:lnTo>
                  <a:pt x="59309" y="0"/>
                </a:lnTo>
                <a:close/>
              </a:path>
            </a:pathLst>
          </a:custGeom>
          <a:solidFill>
            <a:srgbClr val="5394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00" name="object 799"/>
          <p:cNvSpPr/>
          <p:nvPr/>
        </p:nvSpPr>
        <p:spPr>
          <a:xfrm>
            <a:off x="5821679" y="4512564"/>
            <a:ext cx="64135" cy="36830"/>
          </a:xfrm>
          <a:custGeom>
            <a:avLst/>
            <a:gdLst/>
            <a:ahLst/>
            <a:cxnLst/>
            <a:rect l="l" t="t" r="r" b="b"/>
            <a:pathLst>
              <a:path w="64135" h="36829">
                <a:moveTo>
                  <a:pt x="64008" y="0"/>
                </a:moveTo>
                <a:lnTo>
                  <a:pt x="0" y="24384"/>
                </a:lnTo>
                <a:lnTo>
                  <a:pt x="4445" y="36575"/>
                </a:lnTo>
                <a:lnTo>
                  <a:pt x="61849" y="8128"/>
                </a:lnTo>
                <a:lnTo>
                  <a:pt x="61849" y="2031"/>
                </a:lnTo>
                <a:lnTo>
                  <a:pt x="64008" y="0"/>
                </a:lnTo>
                <a:close/>
              </a:path>
            </a:pathLst>
          </a:custGeom>
          <a:solidFill>
            <a:srgbClr val="E1E7D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01" name="object 800"/>
          <p:cNvSpPr/>
          <p:nvPr/>
        </p:nvSpPr>
        <p:spPr>
          <a:xfrm>
            <a:off x="5783579" y="4515611"/>
            <a:ext cx="44450" cy="33655"/>
          </a:xfrm>
          <a:custGeom>
            <a:avLst/>
            <a:gdLst/>
            <a:ahLst/>
            <a:cxnLst/>
            <a:rect l="l" t="t" r="r" b="b"/>
            <a:pathLst>
              <a:path w="44450" h="33654">
                <a:moveTo>
                  <a:pt x="2159" y="0"/>
                </a:moveTo>
                <a:lnTo>
                  <a:pt x="0" y="2031"/>
                </a:lnTo>
                <a:lnTo>
                  <a:pt x="0" y="8381"/>
                </a:lnTo>
                <a:lnTo>
                  <a:pt x="42037" y="33527"/>
                </a:lnTo>
                <a:lnTo>
                  <a:pt x="42037" y="25145"/>
                </a:lnTo>
                <a:lnTo>
                  <a:pt x="44196" y="22987"/>
                </a:lnTo>
                <a:lnTo>
                  <a:pt x="2159" y="0"/>
                </a:lnTo>
                <a:close/>
              </a:path>
            </a:pathLst>
          </a:custGeom>
          <a:solidFill>
            <a:srgbClr val="F5F9E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02" name="object 801"/>
          <p:cNvSpPr/>
          <p:nvPr/>
        </p:nvSpPr>
        <p:spPr>
          <a:xfrm>
            <a:off x="5783579" y="4486655"/>
            <a:ext cx="105410" cy="55244"/>
          </a:xfrm>
          <a:custGeom>
            <a:avLst/>
            <a:gdLst/>
            <a:ahLst/>
            <a:cxnLst/>
            <a:rect l="l" t="t" r="r" b="b"/>
            <a:pathLst>
              <a:path w="105410" h="55245">
                <a:moveTo>
                  <a:pt x="59817" y="0"/>
                </a:moveTo>
                <a:lnTo>
                  <a:pt x="0" y="29591"/>
                </a:lnTo>
                <a:lnTo>
                  <a:pt x="44323" y="54864"/>
                </a:lnTo>
                <a:lnTo>
                  <a:pt x="105156" y="25273"/>
                </a:lnTo>
                <a:lnTo>
                  <a:pt x="59817" y="0"/>
                </a:lnTo>
                <a:close/>
              </a:path>
            </a:pathLst>
          </a:custGeom>
          <a:solidFill>
            <a:srgbClr val="5394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03" name="object 802"/>
          <p:cNvSpPr/>
          <p:nvPr/>
        </p:nvSpPr>
        <p:spPr>
          <a:xfrm>
            <a:off x="5783579" y="4515611"/>
            <a:ext cx="44450" cy="27940"/>
          </a:xfrm>
          <a:custGeom>
            <a:avLst/>
            <a:gdLst/>
            <a:ahLst/>
            <a:cxnLst/>
            <a:rect l="l" t="t" r="r" b="b"/>
            <a:pathLst>
              <a:path w="44450" h="27939">
                <a:moveTo>
                  <a:pt x="0" y="0"/>
                </a:moveTo>
                <a:lnTo>
                  <a:pt x="44196" y="27431"/>
                </a:lnTo>
                <a:lnTo>
                  <a:pt x="44196" y="25273"/>
                </a:lnTo>
                <a:lnTo>
                  <a:pt x="0" y="0"/>
                </a:lnTo>
                <a:close/>
              </a:path>
            </a:pathLst>
          </a:custGeom>
          <a:solidFill>
            <a:srgbClr val="9EC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04" name="object 803"/>
          <p:cNvSpPr/>
          <p:nvPr/>
        </p:nvSpPr>
        <p:spPr>
          <a:xfrm>
            <a:off x="5783579" y="4524755"/>
            <a:ext cx="43180" cy="27940"/>
          </a:xfrm>
          <a:custGeom>
            <a:avLst/>
            <a:gdLst/>
            <a:ahLst/>
            <a:cxnLst/>
            <a:rect l="l" t="t" r="r" b="b"/>
            <a:pathLst>
              <a:path w="43179" h="27939">
                <a:moveTo>
                  <a:pt x="0" y="0"/>
                </a:moveTo>
                <a:lnTo>
                  <a:pt x="0" y="2159"/>
                </a:lnTo>
                <a:lnTo>
                  <a:pt x="42672" y="27432"/>
                </a:lnTo>
                <a:lnTo>
                  <a:pt x="0" y="0"/>
                </a:lnTo>
                <a:close/>
              </a:path>
            </a:pathLst>
          </a:custGeom>
          <a:solidFill>
            <a:srgbClr val="9EC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05" name="object 804"/>
          <p:cNvSpPr/>
          <p:nvPr/>
        </p:nvSpPr>
        <p:spPr>
          <a:xfrm>
            <a:off x="5827776" y="4512564"/>
            <a:ext cx="60960" cy="30480"/>
          </a:xfrm>
          <a:custGeom>
            <a:avLst/>
            <a:gdLst/>
            <a:ahLst/>
            <a:cxnLst/>
            <a:rect l="l" t="t" r="r" b="b"/>
            <a:pathLst>
              <a:path w="60960" h="30479">
                <a:moveTo>
                  <a:pt x="60960" y="0"/>
                </a:moveTo>
                <a:lnTo>
                  <a:pt x="0" y="28448"/>
                </a:lnTo>
                <a:lnTo>
                  <a:pt x="0" y="30480"/>
                </a:lnTo>
                <a:lnTo>
                  <a:pt x="60960" y="0"/>
                </a:lnTo>
                <a:close/>
              </a:path>
            </a:pathLst>
          </a:custGeom>
          <a:solidFill>
            <a:srgbClr val="699DA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06" name="object 805"/>
          <p:cNvSpPr/>
          <p:nvPr/>
        </p:nvSpPr>
        <p:spPr>
          <a:xfrm>
            <a:off x="5826252" y="4520184"/>
            <a:ext cx="59690" cy="32384"/>
          </a:xfrm>
          <a:custGeom>
            <a:avLst/>
            <a:gdLst/>
            <a:ahLst/>
            <a:cxnLst/>
            <a:rect l="l" t="t" r="r" b="b"/>
            <a:pathLst>
              <a:path w="59689" h="32385">
                <a:moveTo>
                  <a:pt x="59436" y="0"/>
                </a:moveTo>
                <a:lnTo>
                  <a:pt x="0" y="32004"/>
                </a:lnTo>
                <a:lnTo>
                  <a:pt x="59436" y="2159"/>
                </a:lnTo>
                <a:lnTo>
                  <a:pt x="59436" y="0"/>
                </a:lnTo>
                <a:close/>
              </a:path>
            </a:pathLst>
          </a:custGeom>
          <a:solidFill>
            <a:srgbClr val="699DA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07" name="object 806"/>
          <p:cNvSpPr/>
          <p:nvPr/>
        </p:nvSpPr>
        <p:spPr>
          <a:xfrm>
            <a:off x="5728715" y="4462907"/>
            <a:ext cx="22860" cy="66675"/>
          </a:xfrm>
          <a:custGeom>
            <a:avLst/>
            <a:gdLst/>
            <a:ahLst/>
            <a:cxnLst/>
            <a:rect l="l" t="t" r="r" b="b"/>
            <a:pathLst>
              <a:path w="22860" h="66675">
                <a:moveTo>
                  <a:pt x="11049" y="0"/>
                </a:moveTo>
                <a:lnTo>
                  <a:pt x="8411" y="2508"/>
                </a:lnTo>
                <a:lnTo>
                  <a:pt x="4714" y="10445"/>
                </a:lnTo>
                <a:lnTo>
                  <a:pt x="1422" y="19573"/>
                </a:lnTo>
                <a:lnTo>
                  <a:pt x="0" y="25654"/>
                </a:lnTo>
                <a:lnTo>
                  <a:pt x="0" y="27813"/>
                </a:lnTo>
                <a:lnTo>
                  <a:pt x="2159" y="40640"/>
                </a:lnTo>
                <a:lnTo>
                  <a:pt x="4445" y="51435"/>
                </a:lnTo>
                <a:lnTo>
                  <a:pt x="11049" y="66421"/>
                </a:lnTo>
                <a:lnTo>
                  <a:pt x="13335" y="59944"/>
                </a:lnTo>
                <a:lnTo>
                  <a:pt x="17780" y="55753"/>
                </a:lnTo>
                <a:lnTo>
                  <a:pt x="17780" y="51435"/>
                </a:lnTo>
                <a:lnTo>
                  <a:pt x="19688" y="47341"/>
                </a:lnTo>
                <a:lnTo>
                  <a:pt x="21621" y="39639"/>
                </a:lnTo>
                <a:lnTo>
                  <a:pt x="22744" y="30343"/>
                </a:lnTo>
                <a:lnTo>
                  <a:pt x="22225" y="21463"/>
                </a:lnTo>
                <a:lnTo>
                  <a:pt x="22225" y="12827"/>
                </a:lnTo>
                <a:lnTo>
                  <a:pt x="13335" y="2159"/>
                </a:lnTo>
                <a:lnTo>
                  <a:pt x="11049" y="0"/>
                </a:lnTo>
                <a:close/>
              </a:path>
            </a:pathLst>
          </a:custGeom>
          <a:solidFill>
            <a:srgbClr val="EFCE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08" name="object 807"/>
          <p:cNvSpPr/>
          <p:nvPr/>
        </p:nvSpPr>
        <p:spPr>
          <a:xfrm>
            <a:off x="5708903" y="4466844"/>
            <a:ext cx="16510" cy="33655"/>
          </a:xfrm>
          <a:custGeom>
            <a:avLst/>
            <a:gdLst/>
            <a:ahLst/>
            <a:cxnLst/>
            <a:rect l="l" t="t" r="r" b="b"/>
            <a:pathLst>
              <a:path w="16510" h="33654">
                <a:moveTo>
                  <a:pt x="11430" y="0"/>
                </a:moveTo>
                <a:lnTo>
                  <a:pt x="9144" y="0"/>
                </a:lnTo>
                <a:lnTo>
                  <a:pt x="4572" y="2285"/>
                </a:lnTo>
                <a:lnTo>
                  <a:pt x="2286" y="4444"/>
                </a:lnTo>
                <a:lnTo>
                  <a:pt x="0" y="6730"/>
                </a:lnTo>
                <a:lnTo>
                  <a:pt x="0" y="29082"/>
                </a:lnTo>
                <a:lnTo>
                  <a:pt x="9144" y="31241"/>
                </a:lnTo>
                <a:lnTo>
                  <a:pt x="16001" y="33527"/>
                </a:lnTo>
                <a:lnTo>
                  <a:pt x="16252" y="26414"/>
                </a:lnTo>
                <a:lnTo>
                  <a:pt x="14573" y="15097"/>
                </a:lnTo>
                <a:lnTo>
                  <a:pt x="12427" y="4444"/>
                </a:lnTo>
                <a:lnTo>
                  <a:pt x="11430" y="0"/>
                </a:lnTo>
                <a:close/>
              </a:path>
            </a:pathLst>
          </a:custGeom>
          <a:solidFill>
            <a:srgbClr val="EFCE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09" name="object 808"/>
          <p:cNvSpPr/>
          <p:nvPr/>
        </p:nvSpPr>
        <p:spPr>
          <a:xfrm>
            <a:off x="5715000" y="4442459"/>
            <a:ext cx="32384" cy="60960"/>
          </a:xfrm>
          <a:custGeom>
            <a:avLst/>
            <a:gdLst/>
            <a:ahLst/>
            <a:cxnLst/>
            <a:rect l="l" t="t" r="r" b="b"/>
            <a:pathLst>
              <a:path w="32385" h="60960">
                <a:moveTo>
                  <a:pt x="13715" y="0"/>
                </a:moveTo>
                <a:lnTo>
                  <a:pt x="9144" y="0"/>
                </a:lnTo>
                <a:lnTo>
                  <a:pt x="0" y="39877"/>
                </a:lnTo>
                <a:lnTo>
                  <a:pt x="0" y="44195"/>
                </a:lnTo>
                <a:lnTo>
                  <a:pt x="2286" y="46227"/>
                </a:lnTo>
                <a:lnTo>
                  <a:pt x="16001" y="60959"/>
                </a:lnTo>
                <a:lnTo>
                  <a:pt x="18287" y="60959"/>
                </a:lnTo>
                <a:lnTo>
                  <a:pt x="20574" y="58800"/>
                </a:lnTo>
                <a:lnTo>
                  <a:pt x="32003" y="18922"/>
                </a:lnTo>
                <a:lnTo>
                  <a:pt x="32003" y="14731"/>
                </a:lnTo>
                <a:lnTo>
                  <a:pt x="29717" y="14731"/>
                </a:lnTo>
                <a:lnTo>
                  <a:pt x="16001" y="2158"/>
                </a:lnTo>
                <a:lnTo>
                  <a:pt x="13715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10" name="object 809"/>
          <p:cNvSpPr/>
          <p:nvPr/>
        </p:nvSpPr>
        <p:spPr>
          <a:xfrm>
            <a:off x="5713476" y="4442459"/>
            <a:ext cx="30480" cy="60960"/>
          </a:xfrm>
          <a:custGeom>
            <a:avLst/>
            <a:gdLst/>
            <a:ahLst/>
            <a:cxnLst/>
            <a:rect l="l" t="t" r="r" b="b"/>
            <a:pathLst>
              <a:path w="30479" h="60960">
                <a:moveTo>
                  <a:pt x="13081" y="0"/>
                </a:moveTo>
                <a:lnTo>
                  <a:pt x="10922" y="0"/>
                </a:lnTo>
                <a:lnTo>
                  <a:pt x="10922" y="2158"/>
                </a:lnTo>
                <a:lnTo>
                  <a:pt x="0" y="42037"/>
                </a:lnTo>
                <a:lnTo>
                  <a:pt x="0" y="46227"/>
                </a:lnTo>
                <a:lnTo>
                  <a:pt x="15239" y="60959"/>
                </a:lnTo>
                <a:lnTo>
                  <a:pt x="17399" y="60959"/>
                </a:lnTo>
                <a:lnTo>
                  <a:pt x="17399" y="58800"/>
                </a:lnTo>
                <a:lnTo>
                  <a:pt x="28321" y="21081"/>
                </a:lnTo>
                <a:lnTo>
                  <a:pt x="30479" y="18922"/>
                </a:lnTo>
                <a:lnTo>
                  <a:pt x="28321" y="16763"/>
                </a:lnTo>
                <a:lnTo>
                  <a:pt x="28321" y="14731"/>
                </a:lnTo>
                <a:lnTo>
                  <a:pt x="13081" y="2158"/>
                </a:lnTo>
                <a:lnTo>
                  <a:pt x="13081" y="0"/>
                </a:lnTo>
                <a:close/>
              </a:path>
            </a:pathLst>
          </a:custGeom>
          <a:solidFill>
            <a:srgbClr val="DEDFD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11" name="object 810"/>
          <p:cNvSpPr/>
          <p:nvPr/>
        </p:nvSpPr>
        <p:spPr>
          <a:xfrm>
            <a:off x="5713476" y="4447032"/>
            <a:ext cx="29209" cy="53340"/>
          </a:xfrm>
          <a:custGeom>
            <a:avLst/>
            <a:gdLst/>
            <a:ahLst/>
            <a:cxnLst/>
            <a:rect l="l" t="t" r="r" b="b"/>
            <a:pathLst>
              <a:path w="29210" h="53339">
                <a:moveTo>
                  <a:pt x="11175" y="0"/>
                </a:moveTo>
                <a:lnTo>
                  <a:pt x="0" y="36576"/>
                </a:lnTo>
                <a:lnTo>
                  <a:pt x="20065" y="53340"/>
                </a:lnTo>
                <a:lnTo>
                  <a:pt x="28956" y="16764"/>
                </a:lnTo>
                <a:lnTo>
                  <a:pt x="11175" y="0"/>
                </a:lnTo>
                <a:close/>
              </a:path>
            </a:pathLst>
          </a:custGeom>
          <a:solidFill>
            <a:srgbClr val="62626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12" name="object 811"/>
          <p:cNvSpPr/>
          <p:nvPr/>
        </p:nvSpPr>
        <p:spPr>
          <a:xfrm>
            <a:off x="5742432" y="4465320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79">
                <a:moveTo>
                  <a:pt x="1523" y="0"/>
                </a:moveTo>
                <a:lnTo>
                  <a:pt x="0" y="4571"/>
                </a:lnTo>
                <a:lnTo>
                  <a:pt x="1523" y="4571"/>
                </a:lnTo>
                <a:lnTo>
                  <a:pt x="15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13" name="object 812"/>
          <p:cNvSpPr/>
          <p:nvPr/>
        </p:nvSpPr>
        <p:spPr>
          <a:xfrm>
            <a:off x="5715000" y="4479035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572" y="0"/>
                </a:moveTo>
                <a:lnTo>
                  <a:pt x="2286" y="0"/>
                </a:lnTo>
                <a:lnTo>
                  <a:pt x="0" y="2286"/>
                </a:lnTo>
                <a:lnTo>
                  <a:pt x="2286" y="4571"/>
                </a:lnTo>
                <a:lnTo>
                  <a:pt x="4572" y="4571"/>
                </a:lnTo>
                <a:lnTo>
                  <a:pt x="4572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14" name="object 813"/>
          <p:cNvSpPr/>
          <p:nvPr/>
        </p:nvSpPr>
        <p:spPr>
          <a:xfrm>
            <a:off x="5719571" y="448055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2286" y="0"/>
                </a:moveTo>
                <a:lnTo>
                  <a:pt x="0" y="2031"/>
                </a:lnTo>
                <a:lnTo>
                  <a:pt x="0" y="4063"/>
                </a:lnTo>
                <a:lnTo>
                  <a:pt x="2286" y="6095"/>
                </a:lnTo>
                <a:lnTo>
                  <a:pt x="4572" y="6095"/>
                </a:lnTo>
                <a:lnTo>
                  <a:pt x="4572" y="2031"/>
                </a:lnTo>
                <a:lnTo>
                  <a:pt x="2286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15" name="object 814"/>
          <p:cNvSpPr/>
          <p:nvPr/>
        </p:nvSpPr>
        <p:spPr>
          <a:xfrm>
            <a:off x="5724144" y="4485132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2285" y="0"/>
                </a:moveTo>
                <a:lnTo>
                  <a:pt x="0" y="0"/>
                </a:lnTo>
                <a:lnTo>
                  <a:pt x="0" y="4064"/>
                </a:lnTo>
                <a:lnTo>
                  <a:pt x="2285" y="6096"/>
                </a:lnTo>
                <a:lnTo>
                  <a:pt x="4571" y="4064"/>
                </a:lnTo>
                <a:lnTo>
                  <a:pt x="4571" y="2032"/>
                </a:lnTo>
                <a:lnTo>
                  <a:pt x="2285" y="0"/>
                </a:lnTo>
                <a:close/>
              </a:path>
            </a:pathLst>
          </a:custGeom>
          <a:solidFill>
            <a:srgbClr val="A7DC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16" name="object 815"/>
          <p:cNvSpPr/>
          <p:nvPr/>
        </p:nvSpPr>
        <p:spPr>
          <a:xfrm>
            <a:off x="5728715" y="4489703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2286" y="0"/>
                </a:moveTo>
                <a:lnTo>
                  <a:pt x="0" y="0"/>
                </a:lnTo>
                <a:lnTo>
                  <a:pt x="0" y="4064"/>
                </a:lnTo>
                <a:lnTo>
                  <a:pt x="2286" y="6096"/>
                </a:lnTo>
                <a:lnTo>
                  <a:pt x="4572" y="4064"/>
                </a:lnTo>
                <a:lnTo>
                  <a:pt x="4572" y="2032"/>
                </a:lnTo>
                <a:lnTo>
                  <a:pt x="2286" y="0"/>
                </a:lnTo>
                <a:close/>
              </a:path>
            </a:pathLst>
          </a:custGeom>
          <a:solidFill>
            <a:srgbClr val="70A2D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17" name="object 816"/>
          <p:cNvSpPr/>
          <p:nvPr/>
        </p:nvSpPr>
        <p:spPr>
          <a:xfrm>
            <a:off x="5718047" y="4471415"/>
            <a:ext cx="5080" cy="7620"/>
          </a:xfrm>
          <a:custGeom>
            <a:avLst/>
            <a:gdLst/>
            <a:ahLst/>
            <a:cxnLst/>
            <a:rect l="l" t="t" r="r" b="b"/>
            <a:pathLst>
              <a:path w="5079" h="7620">
                <a:moveTo>
                  <a:pt x="2286" y="0"/>
                </a:moveTo>
                <a:lnTo>
                  <a:pt x="0" y="0"/>
                </a:lnTo>
                <a:lnTo>
                  <a:pt x="0" y="4317"/>
                </a:lnTo>
                <a:lnTo>
                  <a:pt x="2286" y="7619"/>
                </a:lnTo>
                <a:lnTo>
                  <a:pt x="4572" y="2158"/>
                </a:lnTo>
                <a:lnTo>
                  <a:pt x="2286" y="2158"/>
                </a:lnTo>
                <a:lnTo>
                  <a:pt x="2286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18" name="object 817"/>
          <p:cNvSpPr/>
          <p:nvPr/>
        </p:nvSpPr>
        <p:spPr>
          <a:xfrm>
            <a:off x="5722620" y="4475988"/>
            <a:ext cx="5080" cy="7620"/>
          </a:xfrm>
          <a:custGeom>
            <a:avLst/>
            <a:gdLst/>
            <a:ahLst/>
            <a:cxnLst/>
            <a:rect l="l" t="t" r="r" b="b"/>
            <a:pathLst>
              <a:path w="5079" h="7620">
                <a:moveTo>
                  <a:pt x="0" y="0"/>
                </a:moveTo>
                <a:lnTo>
                  <a:pt x="0" y="5461"/>
                </a:lnTo>
                <a:lnTo>
                  <a:pt x="2285" y="7619"/>
                </a:lnTo>
                <a:lnTo>
                  <a:pt x="4571" y="3301"/>
                </a:lnTo>
                <a:lnTo>
                  <a:pt x="2285" y="3301"/>
                </a:lnTo>
                <a:lnTo>
                  <a:pt x="0" y="0"/>
                </a:lnTo>
                <a:close/>
              </a:path>
            </a:pathLst>
          </a:custGeom>
          <a:solidFill>
            <a:srgbClr val="A7DC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19" name="object 818"/>
          <p:cNvSpPr/>
          <p:nvPr/>
        </p:nvSpPr>
        <p:spPr>
          <a:xfrm>
            <a:off x="5727191" y="4480559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0"/>
                </a:moveTo>
                <a:lnTo>
                  <a:pt x="0" y="4063"/>
                </a:lnTo>
                <a:lnTo>
                  <a:pt x="1524" y="6095"/>
                </a:lnTo>
                <a:lnTo>
                  <a:pt x="1524" y="2031"/>
                </a:lnTo>
                <a:lnTo>
                  <a:pt x="0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20" name="object 819"/>
          <p:cNvSpPr/>
          <p:nvPr/>
        </p:nvSpPr>
        <p:spPr>
          <a:xfrm>
            <a:off x="5731764" y="4485132"/>
            <a:ext cx="1905" cy="6350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0" y="0"/>
                </a:moveTo>
                <a:lnTo>
                  <a:pt x="0" y="4064"/>
                </a:lnTo>
                <a:lnTo>
                  <a:pt x="1524" y="6096"/>
                </a:lnTo>
                <a:lnTo>
                  <a:pt x="1524" y="2032"/>
                </a:lnTo>
                <a:lnTo>
                  <a:pt x="0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21" name="object 820"/>
          <p:cNvSpPr/>
          <p:nvPr/>
        </p:nvSpPr>
        <p:spPr>
          <a:xfrm>
            <a:off x="5719571" y="4465320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0" y="0"/>
                </a:moveTo>
                <a:lnTo>
                  <a:pt x="0" y="4063"/>
                </a:lnTo>
                <a:lnTo>
                  <a:pt x="3048" y="6095"/>
                </a:lnTo>
                <a:lnTo>
                  <a:pt x="3048" y="2031"/>
                </a:lnTo>
                <a:lnTo>
                  <a:pt x="0" y="0"/>
                </a:lnTo>
                <a:close/>
              </a:path>
            </a:pathLst>
          </a:custGeom>
          <a:solidFill>
            <a:srgbClr val="D9A7C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22" name="object 821"/>
          <p:cNvSpPr/>
          <p:nvPr/>
        </p:nvSpPr>
        <p:spPr>
          <a:xfrm>
            <a:off x="5722620" y="4469891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2285" y="0"/>
                </a:moveTo>
                <a:lnTo>
                  <a:pt x="0" y="4063"/>
                </a:lnTo>
                <a:lnTo>
                  <a:pt x="2285" y="4063"/>
                </a:lnTo>
                <a:lnTo>
                  <a:pt x="4571" y="6095"/>
                </a:lnTo>
                <a:lnTo>
                  <a:pt x="4571" y="2031"/>
                </a:lnTo>
                <a:lnTo>
                  <a:pt x="2285" y="0"/>
                </a:lnTo>
                <a:close/>
              </a:path>
            </a:pathLst>
          </a:custGeom>
          <a:solidFill>
            <a:srgbClr val="B9BBB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23" name="object 822"/>
          <p:cNvSpPr/>
          <p:nvPr/>
        </p:nvSpPr>
        <p:spPr>
          <a:xfrm>
            <a:off x="5727191" y="4474464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2286" y="0"/>
                </a:moveTo>
                <a:lnTo>
                  <a:pt x="0" y="1778"/>
                </a:lnTo>
                <a:lnTo>
                  <a:pt x="2286" y="4318"/>
                </a:lnTo>
                <a:lnTo>
                  <a:pt x="2286" y="6096"/>
                </a:lnTo>
                <a:lnTo>
                  <a:pt x="4572" y="6096"/>
                </a:lnTo>
                <a:lnTo>
                  <a:pt x="4572" y="1778"/>
                </a:lnTo>
                <a:lnTo>
                  <a:pt x="2286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24" name="object 823"/>
          <p:cNvSpPr/>
          <p:nvPr/>
        </p:nvSpPr>
        <p:spPr>
          <a:xfrm>
            <a:off x="5731764" y="4479035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1524" y="0"/>
                </a:moveTo>
                <a:lnTo>
                  <a:pt x="0" y="2031"/>
                </a:lnTo>
                <a:lnTo>
                  <a:pt x="0" y="4063"/>
                </a:lnTo>
                <a:lnTo>
                  <a:pt x="1524" y="6095"/>
                </a:lnTo>
                <a:lnTo>
                  <a:pt x="3048" y="6095"/>
                </a:lnTo>
                <a:lnTo>
                  <a:pt x="3048" y="2031"/>
                </a:lnTo>
                <a:lnTo>
                  <a:pt x="1524" y="0"/>
                </a:lnTo>
                <a:close/>
              </a:path>
            </a:pathLst>
          </a:custGeom>
          <a:solidFill>
            <a:srgbClr val="DDB08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25" name="object 824"/>
          <p:cNvSpPr/>
          <p:nvPr/>
        </p:nvSpPr>
        <p:spPr>
          <a:xfrm>
            <a:off x="5719571" y="4460747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2286" y="0"/>
                </a:moveTo>
                <a:lnTo>
                  <a:pt x="0" y="2031"/>
                </a:lnTo>
                <a:lnTo>
                  <a:pt x="0" y="4063"/>
                </a:lnTo>
                <a:lnTo>
                  <a:pt x="2286" y="6095"/>
                </a:lnTo>
                <a:lnTo>
                  <a:pt x="4572" y="4063"/>
                </a:lnTo>
                <a:lnTo>
                  <a:pt x="4572" y="2031"/>
                </a:lnTo>
                <a:lnTo>
                  <a:pt x="2286" y="0"/>
                </a:lnTo>
                <a:close/>
              </a:path>
            </a:pathLst>
          </a:custGeom>
          <a:solidFill>
            <a:srgbClr val="DDB08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26" name="object 825"/>
          <p:cNvSpPr/>
          <p:nvPr/>
        </p:nvSpPr>
        <p:spPr>
          <a:xfrm>
            <a:off x="5724144" y="446532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2285" y="0"/>
                </a:moveTo>
                <a:lnTo>
                  <a:pt x="0" y="2285"/>
                </a:lnTo>
                <a:lnTo>
                  <a:pt x="0" y="4571"/>
                </a:lnTo>
                <a:lnTo>
                  <a:pt x="4571" y="4571"/>
                </a:lnTo>
                <a:lnTo>
                  <a:pt x="4571" y="2285"/>
                </a:lnTo>
                <a:lnTo>
                  <a:pt x="2285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27" name="object 826"/>
          <p:cNvSpPr/>
          <p:nvPr/>
        </p:nvSpPr>
        <p:spPr>
          <a:xfrm>
            <a:off x="5728715" y="446989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572" y="0"/>
                </a:moveTo>
                <a:lnTo>
                  <a:pt x="0" y="0"/>
                </a:lnTo>
                <a:lnTo>
                  <a:pt x="0" y="2285"/>
                </a:lnTo>
                <a:lnTo>
                  <a:pt x="2286" y="4571"/>
                </a:lnTo>
                <a:lnTo>
                  <a:pt x="4572" y="4571"/>
                </a:lnTo>
                <a:lnTo>
                  <a:pt x="4572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28" name="object 827"/>
          <p:cNvSpPr/>
          <p:nvPr/>
        </p:nvSpPr>
        <p:spPr>
          <a:xfrm>
            <a:off x="5733288" y="4471415"/>
            <a:ext cx="5080" cy="7620"/>
          </a:xfrm>
          <a:custGeom>
            <a:avLst/>
            <a:gdLst/>
            <a:ahLst/>
            <a:cxnLst/>
            <a:rect l="l" t="t" r="r" b="b"/>
            <a:pathLst>
              <a:path w="5079" h="7620">
                <a:moveTo>
                  <a:pt x="2286" y="0"/>
                </a:moveTo>
                <a:lnTo>
                  <a:pt x="0" y="2158"/>
                </a:lnTo>
                <a:lnTo>
                  <a:pt x="0" y="4317"/>
                </a:lnTo>
                <a:lnTo>
                  <a:pt x="2286" y="7619"/>
                </a:lnTo>
                <a:lnTo>
                  <a:pt x="4572" y="4317"/>
                </a:lnTo>
                <a:lnTo>
                  <a:pt x="4572" y="2158"/>
                </a:lnTo>
                <a:lnTo>
                  <a:pt x="2286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29" name="object 828"/>
          <p:cNvSpPr/>
          <p:nvPr/>
        </p:nvSpPr>
        <p:spPr>
          <a:xfrm>
            <a:off x="5722620" y="4454652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2285" y="0"/>
                </a:moveTo>
                <a:lnTo>
                  <a:pt x="0" y="0"/>
                </a:lnTo>
                <a:lnTo>
                  <a:pt x="0" y="4064"/>
                </a:lnTo>
                <a:lnTo>
                  <a:pt x="2285" y="6096"/>
                </a:lnTo>
                <a:lnTo>
                  <a:pt x="4571" y="4064"/>
                </a:lnTo>
                <a:lnTo>
                  <a:pt x="4571" y="2031"/>
                </a:lnTo>
                <a:lnTo>
                  <a:pt x="2285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30" name="object 829"/>
          <p:cNvSpPr/>
          <p:nvPr/>
        </p:nvSpPr>
        <p:spPr>
          <a:xfrm>
            <a:off x="5727191" y="4459223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2286" y="0"/>
                </a:moveTo>
                <a:lnTo>
                  <a:pt x="0" y="0"/>
                </a:lnTo>
                <a:lnTo>
                  <a:pt x="0" y="4063"/>
                </a:lnTo>
                <a:lnTo>
                  <a:pt x="2286" y="6095"/>
                </a:lnTo>
                <a:lnTo>
                  <a:pt x="4572" y="4063"/>
                </a:lnTo>
                <a:lnTo>
                  <a:pt x="2286" y="2031"/>
                </a:lnTo>
                <a:lnTo>
                  <a:pt x="2286" y="0"/>
                </a:lnTo>
                <a:close/>
              </a:path>
            </a:pathLst>
          </a:custGeom>
          <a:solidFill>
            <a:srgbClr val="70A2D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31" name="object 830"/>
          <p:cNvSpPr/>
          <p:nvPr/>
        </p:nvSpPr>
        <p:spPr>
          <a:xfrm>
            <a:off x="5731764" y="4463796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0" y="0"/>
                </a:moveTo>
                <a:lnTo>
                  <a:pt x="0" y="4063"/>
                </a:lnTo>
                <a:lnTo>
                  <a:pt x="1524" y="6095"/>
                </a:lnTo>
                <a:lnTo>
                  <a:pt x="3048" y="2031"/>
                </a:lnTo>
                <a:lnTo>
                  <a:pt x="1524" y="2031"/>
                </a:lnTo>
                <a:lnTo>
                  <a:pt x="0" y="0"/>
                </a:lnTo>
                <a:close/>
              </a:path>
            </a:pathLst>
          </a:custGeom>
          <a:solidFill>
            <a:srgbClr val="DDB08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32" name="object 831"/>
          <p:cNvSpPr/>
          <p:nvPr/>
        </p:nvSpPr>
        <p:spPr>
          <a:xfrm>
            <a:off x="5734811" y="4466844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0" y="0"/>
                </a:moveTo>
                <a:lnTo>
                  <a:pt x="0" y="5079"/>
                </a:lnTo>
                <a:lnTo>
                  <a:pt x="3048" y="7619"/>
                </a:lnTo>
                <a:lnTo>
                  <a:pt x="3048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70A2D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33" name="object 832"/>
          <p:cNvSpPr/>
          <p:nvPr/>
        </p:nvSpPr>
        <p:spPr>
          <a:xfrm>
            <a:off x="5724144" y="4448555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0" y="0"/>
                </a:moveTo>
                <a:lnTo>
                  <a:pt x="0" y="4064"/>
                </a:lnTo>
                <a:lnTo>
                  <a:pt x="3047" y="6096"/>
                </a:lnTo>
                <a:lnTo>
                  <a:pt x="3047" y="2032"/>
                </a:lnTo>
                <a:lnTo>
                  <a:pt x="0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34" name="object 833"/>
          <p:cNvSpPr/>
          <p:nvPr/>
        </p:nvSpPr>
        <p:spPr>
          <a:xfrm>
            <a:off x="5728715" y="4453128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0" y="0"/>
                </a:moveTo>
                <a:lnTo>
                  <a:pt x="0" y="4064"/>
                </a:lnTo>
                <a:lnTo>
                  <a:pt x="3048" y="6096"/>
                </a:lnTo>
                <a:lnTo>
                  <a:pt x="3048" y="2032"/>
                </a:lnTo>
                <a:lnTo>
                  <a:pt x="0" y="0"/>
                </a:lnTo>
                <a:close/>
              </a:path>
            </a:pathLst>
          </a:custGeom>
          <a:solidFill>
            <a:srgbClr val="A7DC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35" name="object 834"/>
          <p:cNvSpPr/>
          <p:nvPr/>
        </p:nvSpPr>
        <p:spPr>
          <a:xfrm>
            <a:off x="5731764" y="4457700"/>
            <a:ext cx="3175" cy="6350"/>
          </a:xfrm>
          <a:custGeom>
            <a:avLst/>
            <a:gdLst/>
            <a:ahLst/>
            <a:cxnLst/>
            <a:rect l="l" t="t" r="r" b="b"/>
            <a:pathLst>
              <a:path w="3175" h="6350">
                <a:moveTo>
                  <a:pt x="1524" y="0"/>
                </a:moveTo>
                <a:lnTo>
                  <a:pt x="0" y="4063"/>
                </a:lnTo>
                <a:lnTo>
                  <a:pt x="1524" y="4063"/>
                </a:lnTo>
                <a:lnTo>
                  <a:pt x="3048" y="6095"/>
                </a:lnTo>
                <a:lnTo>
                  <a:pt x="3048" y="2031"/>
                </a:lnTo>
                <a:lnTo>
                  <a:pt x="1524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36" name="object 835"/>
          <p:cNvSpPr/>
          <p:nvPr/>
        </p:nvSpPr>
        <p:spPr>
          <a:xfrm>
            <a:off x="5734811" y="4460747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2286" y="0"/>
                </a:moveTo>
                <a:lnTo>
                  <a:pt x="0" y="4063"/>
                </a:lnTo>
                <a:lnTo>
                  <a:pt x="2286" y="4063"/>
                </a:lnTo>
                <a:lnTo>
                  <a:pt x="2286" y="6095"/>
                </a:lnTo>
                <a:lnTo>
                  <a:pt x="4572" y="6095"/>
                </a:lnTo>
                <a:lnTo>
                  <a:pt x="4572" y="2031"/>
                </a:lnTo>
                <a:lnTo>
                  <a:pt x="2286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37" name="object 836"/>
          <p:cNvSpPr/>
          <p:nvPr/>
        </p:nvSpPr>
        <p:spPr>
          <a:xfrm>
            <a:off x="5727191" y="4463796"/>
            <a:ext cx="13335" cy="46990"/>
          </a:xfrm>
          <a:custGeom>
            <a:avLst/>
            <a:gdLst/>
            <a:ahLst/>
            <a:cxnLst/>
            <a:rect l="l" t="t" r="r" b="b"/>
            <a:pathLst>
              <a:path w="13335" h="46989">
                <a:moveTo>
                  <a:pt x="2159" y="0"/>
                </a:moveTo>
                <a:lnTo>
                  <a:pt x="0" y="2158"/>
                </a:lnTo>
                <a:lnTo>
                  <a:pt x="0" y="8508"/>
                </a:lnTo>
                <a:lnTo>
                  <a:pt x="2159" y="14858"/>
                </a:lnTo>
                <a:lnTo>
                  <a:pt x="2159" y="31749"/>
                </a:lnTo>
                <a:lnTo>
                  <a:pt x="0" y="44576"/>
                </a:lnTo>
                <a:lnTo>
                  <a:pt x="6477" y="46608"/>
                </a:lnTo>
                <a:lnTo>
                  <a:pt x="11205" y="44543"/>
                </a:lnTo>
                <a:lnTo>
                  <a:pt x="13065" y="37893"/>
                </a:lnTo>
                <a:lnTo>
                  <a:pt x="13281" y="30839"/>
                </a:lnTo>
                <a:lnTo>
                  <a:pt x="13081" y="27558"/>
                </a:lnTo>
                <a:lnTo>
                  <a:pt x="6477" y="8508"/>
                </a:lnTo>
                <a:lnTo>
                  <a:pt x="4318" y="4190"/>
                </a:lnTo>
                <a:lnTo>
                  <a:pt x="2159" y="0"/>
                </a:lnTo>
                <a:close/>
              </a:path>
            </a:pathLst>
          </a:custGeom>
          <a:solidFill>
            <a:srgbClr val="EFCE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38" name="object 837"/>
          <p:cNvSpPr/>
          <p:nvPr/>
        </p:nvSpPr>
        <p:spPr>
          <a:xfrm>
            <a:off x="6096000" y="4663440"/>
            <a:ext cx="146685" cy="169545"/>
          </a:xfrm>
          <a:custGeom>
            <a:avLst/>
            <a:gdLst/>
            <a:ahLst/>
            <a:cxnLst/>
            <a:rect l="l" t="t" r="r" b="b"/>
            <a:pathLst>
              <a:path w="146685" h="169545">
                <a:moveTo>
                  <a:pt x="115697" y="0"/>
                </a:moveTo>
                <a:lnTo>
                  <a:pt x="4317" y="61849"/>
                </a:lnTo>
                <a:lnTo>
                  <a:pt x="2159" y="64008"/>
                </a:lnTo>
                <a:lnTo>
                  <a:pt x="0" y="66040"/>
                </a:lnTo>
                <a:lnTo>
                  <a:pt x="0" y="165100"/>
                </a:lnTo>
                <a:lnTo>
                  <a:pt x="2159" y="165100"/>
                </a:lnTo>
                <a:lnTo>
                  <a:pt x="4317" y="167132"/>
                </a:lnTo>
                <a:lnTo>
                  <a:pt x="6603" y="169164"/>
                </a:lnTo>
                <a:lnTo>
                  <a:pt x="8762" y="169164"/>
                </a:lnTo>
                <a:lnTo>
                  <a:pt x="34131" y="154686"/>
                </a:lnTo>
                <a:lnTo>
                  <a:pt x="8762" y="154686"/>
                </a:lnTo>
                <a:lnTo>
                  <a:pt x="8762" y="150622"/>
                </a:lnTo>
                <a:lnTo>
                  <a:pt x="10922" y="72262"/>
                </a:lnTo>
                <a:lnTo>
                  <a:pt x="10922" y="68072"/>
                </a:lnTo>
                <a:lnTo>
                  <a:pt x="13080" y="68072"/>
                </a:lnTo>
                <a:lnTo>
                  <a:pt x="111378" y="14478"/>
                </a:lnTo>
                <a:lnTo>
                  <a:pt x="115697" y="12318"/>
                </a:lnTo>
                <a:lnTo>
                  <a:pt x="124460" y="6223"/>
                </a:lnTo>
                <a:lnTo>
                  <a:pt x="124460" y="4064"/>
                </a:lnTo>
                <a:lnTo>
                  <a:pt x="115697" y="0"/>
                </a:lnTo>
                <a:close/>
              </a:path>
              <a:path w="146685" h="169545">
                <a:moveTo>
                  <a:pt x="137540" y="84582"/>
                </a:moveTo>
                <a:lnTo>
                  <a:pt x="13080" y="152654"/>
                </a:lnTo>
                <a:lnTo>
                  <a:pt x="8762" y="154686"/>
                </a:lnTo>
                <a:lnTo>
                  <a:pt x="34131" y="154686"/>
                </a:lnTo>
                <a:lnTo>
                  <a:pt x="135382" y="96901"/>
                </a:lnTo>
                <a:lnTo>
                  <a:pt x="137540" y="94868"/>
                </a:lnTo>
                <a:lnTo>
                  <a:pt x="146303" y="90805"/>
                </a:lnTo>
                <a:lnTo>
                  <a:pt x="146303" y="88646"/>
                </a:lnTo>
                <a:lnTo>
                  <a:pt x="137540" y="84582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39" name="object 838"/>
          <p:cNvSpPr/>
          <p:nvPr/>
        </p:nvSpPr>
        <p:spPr>
          <a:xfrm>
            <a:off x="6102096" y="4668011"/>
            <a:ext cx="140335" cy="167640"/>
          </a:xfrm>
          <a:custGeom>
            <a:avLst/>
            <a:gdLst/>
            <a:ahLst/>
            <a:cxnLst/>
            <a:rect l="l" t="t" r="r" b="b"/>
            <a:pathLst>
              <a:path w="140335" h="167639">
                <a:moveTo>
                  <a:pt x="118237" y="0"/>
                </a:moveTo>
                <a:lnTo>
                  <a:pt x="6603" y="62102"/>
                </a:lnTo>
                <a:lnTo>
                  <a:pt x="2158" y="64135"/>
                </a:lnTo>
                <a:lnTo>
                  <a:pt x="0" y="66167"/>
                </a:lnTo>
                <a:lnTo>
                  <a:pt x="0" y="165607"/>
                </a:lnTo>
                <a:lnTo>
                  <a:pt x="2158" y="167639"/>
                </a:lnTo>
                <a:lnTo>
                  <a:pt x="6603" y="165607"/>
                </a:lnTo>
                <a:lnTo>
                  <a:pt x="25721" y="155194"/>
                </a:lnTo>
                <a:lnTo>
                  <a:pt x="10921" y="155194"/>
                </a:lnTo>
                <a:lnTo>
                  <a:pt x="8762" y="153162"/>
                </a:lnTo>
                <a:lnTo>
                  <a:pt x="8762" y="70357"/>
                </a:lnTo>
                <a:lnTo>
                  <a:pt x="10921" y="66167"/>
                </a:lnTo>
                <a:lnTo>
                  <a:pt x="13080" y="66167"/>
                </a:lnTo>
                <a:lnTo>
                  <a:pt x="113918" y="10287"/>
                </a:lnTo>
                <a:lnTo>
                  <a:pt x="116077" y="10287"/>
                </a:lnTo>
                <a:lnTo>
                  <a:pt x="118237" y="6223"/>
                </a:lnTo>
                <a:lnTo>
                  <a:pt x="118237" y="0"/>
                </a:lnTo>
                <a:close/>
              </a:path>
              <a:path w="140335" h="167639">
                <a:moveTo>
                  <a:pt x="140207" y="84836"/>
                </a:moveTo>
                <a:lnTo>
                  <a:pt x="13080" y="153162"/>
                </a:lnTo>
                <a:lnTo>
                  <a:pt x="10921" y="155194"/>
                </a:lnTo>
                <a:lnTo>
                  <a:pt x="25721" y="155194"/>
                </a:lnTo>
                <a:lnTo>
                  <a:pt x="135762" y="95250"/>
                </a:lnTo>
                <a:lnTo>
                  <a:pt x="140207" y="91058"/>
                </a:lnTo>
                <a:lnTo>
                  <a:pt x="140207" y="84836"/>
                </a:lnTo>
                <a:close/>
              </a:path>
            </a:pathLst>
          </a:custGeom>
          <a:solidFill>
            <a:srgbClr val="C4C5C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40" name="object 839"/>
          <p:cNvSpPr/>
          <p:nvPr/>
        </p:nvSpPr>
        <p:spPr>
          <a:xfrm>
            <a:off x="6234684" y="4756403"/>
            <a:ext cx="119380" cy="67310"/>
          </a:xfrm>
          <a:custGeom>
            <a:avLst/>
            <a:gdLst/>
            <a:ahLst/>
            <a:cxnLst/>
            <a:rect l="l" t="t" r="r" b="b"/>
            <a:pathLst>
              <a:path w="119379" h="67310">
                <a:moveTo>
                  <a:pt x="0" y="0"/>
                </a:moveTo>
                <a:lnTo>
                  <a:pt x="0" y="6223"/>
                </a:lnTo>
                <a:lnTo>
                  <a:pt x="110108" y="67056"/>
                </a:lnTo>
                <a:lnTo>
                  <a:pt x="118871" y="62865"/>
                </a:lnTo>
                <a:lnTo>
                  <a:pt x="0" y="0"/>
                </a:lnTo>
                <a:close/>
              </a:path>
            </a:pathLst>
          </a:custGeom>
          <a:solidFill>
            <a:srgbClr val="DADBD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41" name="object 840"/>
          <p:cNvSpPr/>
          <p:nvPr/>
        </p:nvSpPr>
        <p:spPr>
          <a:xfrm>
            <a:off x="6220967" y="4732020"/>
            <a:ext cx="144780" cy="169545"/>
          </a:xfrm>
          <a:custGeom>
            <a:avLst/>
            <a:gdLst/>
            <a:ahLst/>
            <a:cxnLst/>
            <a:rect l="l" t="t" r="r" b="b"/>
            <a:pathLst>
              <a:path w="144779" h="169545">
                <a:moveTo>
                  <a:pt x="116205" y="0"/>
                </a:moveTo>
                <a:lnTo>
                  <a:pt x="4445" y="61848"/>
                </a:lnTo>
                <a:lnTo>
                  <a:pt x="2159" y="61848"/>
                </a:lnTo>
                <a:lnTo>
                  <a:pt x="0" y="66039"/>
                </a:lnTo>
                <a:lnTo>
                  <a:pt x="0" y="165099"/>
                </a:lnTo>
                <a:lnTo>
                  <a:pt x="2159" y="165099"/>
                </a:lnTo>
                <a:lnTo>
                  <a:pt x="4445" y="167131"/>
                </a:lnTo>
                <a:lnTo>
                  <a:pt x="6604" y="167131"/>
                </a:lnTo>
                <a:lnTo>
                  <a:pt x="8762" y="169163"/>
                </a:lnTo>
                <a:lnTo>
                  <a:pt x="33825" y="154685"/>
                </a:lnTo>
                <a:lnTo>
                  <a:pt x="8762" y="154685"/>
                </a:lnTo>
                <a:lnTo>
                  <a:pt x="8762" y="70103"/>
                </a:lnTo>
                <a:lnTo>
                  <a:pt x="10922" y="68071"/>
                </a:lnTo>
                <a:lnTo>
                  <a:pt x="13208" y="68071"/>
                </a:lnTo>
                <a:lnTo>
                  <a:pt x="111887" y="12318"/>
                </a:lnTo>
                <a:lnTo>
                  <a:pt x="114046" y="12318"/>
                </a:lnTo>
                <a:lnTo>
                  <a:pt x="122809" y="6222"/>
                </a:lnTo>
                <a:lnTo>
                  <a:pt x="122809" y="4063"/>
                </a:lnTo>
                <a:lnTo>
                  <a:pt x="116205" y="0"/>
                </a:lnTo>
                <a:close/>
              </a:path>
              <a:path w="144779" h="169545">
                <a:moveTo>
                  <a:pt x="138176" y="82549"/>
                </a:moveTo>
                <a:lnTo>
                  <a:pt x="10922" y="152653"/>
                </a:lnTo>
                <a:lnTo>
                  <a:pt x="8762" y="154685"/>
                </a:lnTo>
                <a:lnTo>
                  <a:pt x="33825" y="154685"/>
                </a:lnTo>
                <a:lnTo>
                  <a:pt x="133858" y="96900"/>
                </a:lnTo>
                <a:lnTo>
                  <a:pt x="138176" y="94868"/>
                </a:lnTo>
                <a:lnTo>
                  <a:pt x="144780" y="88645"/>
                </a:lnTo>
                <a:lnTo>
                  <a:pt x="144780" y="86613"/>
                </a:lnTo>
                <a:lnTo>
                  <a:pt x="138176" y="82549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42" name="object 841"/>
          <p:cNvSpPr/>
          <p:nvPr/>
        </p:nvSpPr>
        <p:spPr>
          <a:xfrm>
            <a:off x="6227064" y="4748784"/>
            <a:ext cx="139065" cy="74930"/>
          </a:xfrm>
          <a:custGeom>
            <a:avLst/>
            <a:gdLst/>
            <a:ahLst/>
            <a:cxnLst/>
            <a:rect l="l" t="t" r="r" b="b"/>
            <a:pathLst>
              <a:path w="139064" h="74929">
                <a:moveTo>
                  <a:pt x="6603" y="0"/>
                </a:moveTo>
                <a:lnTo>
                  <a:pt x="0" y="4191"/>
                </a:lnTo>
                <a:lnTo>
                  <a:pt x="132080" y="74676"/>
                </a:lnTo>
                <a:lnTo>
                  <a:pt x="138684" y="70485"/>
                </a:lnTo>
                <a:lnTo>
                  <a:pt x="6603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43" name="object 842"/>
          <p:cNvSpPr/>
          <p:nvPr/>
        </p:nvSpPr>
        <p:spPr>
          <a:xfrm>
            <a:off x="6227064" y="4736591"/>
            <a:ext cx="139065" cy="165100"/>
          </a:xfrm>
          <a:custGeom>
            <a:avLst/>
            <a:gdLst/>
            <a:ahLst/>
            <a:cxnLst/>
            <a:rect l="l" t="t" r="r" b="b"/>
            <a:pathLst>
              <a:path w="139064" h="165100">
                <a:moveTo>
                  <a:pt x="116712" y="0"/>
                </a:moveTo>
                <a:lnTo>
                  <a:pt x="4445" y="61721"/>
                </a:lnTo>
                <a:lnTo>
                  <a:pt x="2159" y="61721"/>
                </a:lnTo>
                <a:lnTo>
                  <a:pt x="0" y="65785"/>
                </a:lnTo>
                <a:lnTo>
                  <a:pt x="0" y="164591"/>
                </a:lnTo>
                <a:lnTo>
                  <a:pt x="4445" y="164591"/>
                </a:lnTo>
                <a:lnTo>
                  <a:pt x="26649" y="152272"/>
                </a:lnTo>
                <a:lnTo>
                  <a:pt x="6603" y="152272"/>
                </a:lnTo>
                <a:lnTo>
                  <a:pt x="6603" y="69976"/>
                </a:lnTo>
                <a:lnTo>
                  <a:pt x="8762" y="65785"/>
                </a:lnTo>
                <a:lnTo>
                  <a:pt x="13208" y="63753"/>
                </a:lnTo>
                <a:lnTo>
                  <a:pt x="112268" y="10286"/>
                </a:lnTo>
                <a:lnTo>
                  <a:pt x="114426" y="8254"/>
                </a:lnTo>
                <a:lnTo>
                  <a:pt x="116712" y="6222"/>
                </a:lnTo>
                <a:lnTo>
                  <a:pt x="116712" y="0"/>
                </a:lnTo>
                <a:close/>
              </a:path>
              <a:path w="139064" h="165100">
                <a:moveTo>
                  <a:pt x="138684" y="82295"/>
                </a:moveTo>
                <a:lnTo>
                  <a:pt x="13208" y="152272"/>
                </a:lnTo>
                <a:lnTo>
                  <a:pt x="26649" y="152272"/>
                </a:lnTo>
                <a:lnTo>
                  <a:pt x="134238" y="92582"/>
                </a:lnTo>
                <a:lnTo>
                  <a:pt x="136525" y="92582"/>
                </a:lnTo>
                <a:lnTo>
                  <a:pt x="138684" y="88518"/>
                </a:lnTo>
                <a:lnTo>
                  <a:pt x="138684" y="82295"/>
                </a:lnTo>
                <a:close/>
              </a:path>
            </a:pathLst>
          </a:custGeom>
          <a:solidFill>
            <a:srgbClr val="C4C5C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44" name="object 843"/>
          <p:cNvSpPr/>
          <p:nvPr/>
        </p:nvSpPr>
        <p:spPr>
          <a:xfrm>
            <a:off x="6099047" y="4660439"/>
            <a:ext cx="251460" cy="138430"/>
          </a:xfrm>
          <a:custGeom>
            <a:avLst/>
            <a:gdLst/>
            <a:ahLst/>
            <a:cxnLst/>
            <a:rect l="l" t="t" r="r" b="b"/>
            <a:pathLst>
              <a:path w="251460" h="138429">
                <a:moveTo>
                  <a:pt x="101425" y="0"/>
                </a:moveTo>
                <a:lnTo>
                  <a:pt x="89100" y="2284"/>
                </a:lnTo>
                <a:lnTo>
                  <a:pt x="77215" y="7318"/>
                </a:lnTo>
                <a:lnTo>
                  <a:pt x="8762" y="44656"/>
                </a:lnTo>
                <a:lnTo>
                  <a:pt x="6603" y="46688"/>
                </a:lnTo>
                <a:lnTo>
                  <a:pt x="0" y="46688"/>
                </a:lnTo>
                <a:lnTo>
                  <a:pt x="0" y="61293"/>
                </a:lnTo>
                <a:lnTo>
                  <a:pt x="4444" y="67516"/>
                </a:lnTo>
                <a:lnTo>
                  <a:pt x="8762" y="73739"/>
                </a:lnTo>
                <a:lnTo>
                  <a:pt x="44068" y="102822"/>
                </a:lnTo>
                <a:lnTo>
                  <a:pt x="83851" y="122285"/>
                </a:lnTo>
                <a:lnTo>
                  <a:pt x="131722" y="137406"/>
                </a:lnTo>
                <a:lnTo>
                  <a:pt x="145859" y="138350"/>
                </a:lnTo>
                <a:lnTo>
                  <a:pt x="158757" y="136580"/>
                </a:lnTo>
                <a:lnTo>
                  <a:pt x="169799" y="131905"/>
                </a:lnTo>
                <a:lnTo>
                  <a:pt x="240411" y="94440"/>
                </a:lnTo>
                <a:lnTo>
                  <a:pt x="244855" y="92408"/>
                </a:lnTo>
                <a:lnTo>
                  <a:pt x="249300" y="88217"/>
                </a:lnTo>
                <a:lnTo>
                  <a:pt x="249300" y="81994"/>
                </a:lnTo>
                <a:lnTo>
                  <a:pt x="251460" y="81994"/>
                </a:lnTo>
                <a:lnTo>
                  <a:pt x="251460" y="71707"/>
                </a:lnTo>
                <a:lnTo>
                  <a:pt x="249300" y="69548"/>
                </a:lnTo>
                <a:lnTo>
                  <a:pt x="244855" y="69548"/>
                </a:lnTo>
                <a:lnTo>
                  <a:pt x="242697" y="67516"/>
                </a:lnTo>
                <a:lnTo>
                  <a:pt x="238251" y="65357"/>
                </a:lnTo>
                <a:lnTo>
                  <a:pt x="235965" y="63325"/>
                </a:lnTo>
                <a:lnTo>
                  <a:pt x="221912" y="57671"/>
                </a:lnTo>
                <a:lnTo>
                  <a:pt x="169799" y="36401"/>
                </a:lnTo>
                <a:lnTo>
                  <a:pt x="132597" y="10916"/>
                </a:lnTo>
                <a:lnTo>
                  <a:pt x="125729" y="5159"/>
                </a:lnTo>
                <a:lnTo>
                  <a:pt x="113774" y="835"/>
                </a:lnTo>
                <a:lnTo>
                  <a:pt x="101425" y="0"/>
                </a:lnTo>
                <a:close/>
              </a:path>
              <a:path w="251460" h="138429">
                <a:moveTo>
                  <a:pt x="249300" y="65357"/>
                </a:moveTo>
                <a:lnTo>
                  <a:pt x="247014" y="65357"/>
                </a:lnTo>
                <a:lnTo>
                  <a:pt x="244855" y="69548"/>
                </a:lnTo>
                <a:lnTo>
                  <a:pt x="249300" y="69548"/>
                </a:lnTo>
                <a:lnTo>
                  <a:pt x="249300" y="65357"/>
                </a:lnTo>
                <a:close/>
              </a:path>
              <a:path w="251460" h="138429">
                <a:moveTo>
                  <a:pt x="2159" y="42624"/>
                </a:moveTo>
                <a:lnTo>
                  <a:pt x="2159" y="46688"/>
                </a:lnTo>
                <a:lnTo>
                  <a:pt x="6603" y="46688"/>
                </a:lnTo>
                <a:lnTo>
                  <a:pt x="4444" y="44656"/>
                </a:lnTo>
                <a:lnTo>
                  <a:pt x="2159" y="42624"/>
                </a:lnTo>
                <a:close/>
              </a:path>
            </a:pathLst>
          </a:custGeom>
          <a:solidFill>
            <a:srgbClr val="30210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45" name="object 844"/>
          <p:cNvSpPr/>
          <p:nvPr/>
        </p:nvSpPr>
        <p:spPr>
          <a:xfrm>
            <a:off x="5850635" y="4826508"/>
            <a:ext cx="228600" cy="13106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46" name="object 845"/>
          <p:cNvSpPr/>
          <p:nvPr/>
        </p:nvSpPr>
        <p:spPr>
          <a:xfrm>
            <a:off x="6135623" y="4773167"/>
            <a:ext cx="201295" cy="289560"/>
          </a:xfrm>
          <a:custGeom>
            <a:avLst/>
            <a:gdLst/>
            <a:ahLst/>
            <a:cxnLst/>
            <a:rect l="l" t="t" r="r" b="b"/>
            <a:pathLst>
              <a:path w="201295" h="289560">
                <a:moveTo>
                  <a:pt x="201167" y="0"/>
                </a:moveTo>
                <a:lnTo>
                  <a:pt x="0" y="109600"/>
                </a:lnTo>
                <a:lnTo>
                  <a:pt x="0" y="289559"/>
                </a:lnTo>
                <a:lnTo>
                  <a:pt x="201167" y="179958"/>
                </a:lnTo>
                <a:lnTo>
                  <a:pt x="201167" y="0"/>
                </a:lnTo>
                <a:close/>
              </a:path>
            </a:pathLst>
          </a:custGeom>
          <a:solidFill>
            <a:srgbClr val="A7825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47" name="object 846"/>
          <p:cNvSpPr/>
          <p:nvPr/>
        </p:nvSpPr>
        <p:spPr>
          <a:xfrm>
            <a:off x="5856732" y="4642103"/>
            <a:ext cx="203200" cy="291465"/>
          </a:xfrm>
          <a:custGeom>
            <a:avLst/>
            <a:gdLst/>
            <a:ahLst/>
            <a:cxnLst/>
            <a:rect l="l" t="t" r="r" b="b"/>
            <a:pathLst>
              <a:path w="203200" h="291464">
                <a:moveTo>
                  <a:pt x="202691" y="0"/>
                </a:moveTo>
                <a:lnTo>
                  <a:pt x="0" y="110236"/>
                </a:lnTo>
                <a:lnTo>
                  <a:pt x="0" y="291084"/>
                </a:lnTo>
                <a:lnTo>
                  <a:pt x="202691" y="180848"/>
                </a:lnTo>
                <a:lnTo>
                  <a:pt x="202691" y="0"/>
                </a:lnTo>
                <a:close/>
              </a:path>
            </a:pathLst>
          </a:custGeom>
          <a:solidFill>
            <a:srgbClr val="A7825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48" name="object 847"/>
          <p:cNvSpPr/>
          <p:nvPr/>
        </p:nvSpPr>
        <p:spPr>
          <a:xfrm>
            <a:off x="6125717" y="4872228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19812">
            <a:solidFill>
              <a:srgbClr val="C4A47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49" name="object 848"/>
          <p:cNvSpPr/>
          <p:nvPr/>
        </p:nvSpPr>
        <p:spPr>
          <a:xfrm>
            <a:off x="5846826" y="4742688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19812">
            <a:solidFill>
              <a:srgbClr val="C4A47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50" name="object 849"/>
          <p:cNvSpPr/>
          <p:nvPr/>
        </p:nvSpPr>
        <p:spPr>
          <a:xfrm>
            <a:off x="5836920" y="4611623"/>
            <a:ext cx="500380" cy="271780"/>
          </a:xfrm>
          <a:custGeom>
            <a:avLst/>
            <a:gdLst/>
            <a:ahLst/>
            <a:cxnLst/>
            <a:rect l="l" t="t" r="r" b="b"/>
            <a:pathLst>
              <a:path w="500379" h="271779">
                <a:moveTo>
                  <a:pt x="205485" y="0"/>
                </a:moveTo>
                <a:lnTo>
                  <a:pt x="0" y="109727"/>
                </a:lnTo>
                <a:lnTo>
                  <a:pt x="297688" y="271271"/>
                </a:lnTo>
                <a:lnTo>
                  <a:pt x="499871" y="161544"/>
                </a:lnTo>
                <a:lnTo>
                  <a:pt x="205485" y="0"/>
                </a:lnTo>
                <a:close/>
              </a:path>
            </a:pathLst>
          </a:custGeom>
          <a:solidFill>
            <a:srgbClr val="D9B89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51" name="object 850"/>
          <p:cNvSpPr/>
          <p:nvPr/>
        </p:nvSpPr>
        <p:spPr>
          <a:xfrm>
            <a:off x="5836920" y="4721352"/>
            <a:ext cx="299085" cy="271780"/>
          </a:xfrm>
          <a:custGeom>
            <a:avLst/>
            <a:gdLst/>
            <a:ahLst/>
            <a:cxnLst/>
            <a:rect l="l" t="t" r="r" b="b"/>
            <a:pathLst>
              <a:path w="299085" h="271779">
                <a:moveTo>
                  <a:pt x="0" y="0"/>
                </a:moveTo>
                <a:lnTo>
                  <a:pt x="0" y="111760"/>
                </a:lnTo>
                <a:lnTo>
                  <a:pt x="298703" y="271272"/>
                </a:lnTo>
                <a:lnTo>
                  <a:pt x="298703" y="161544"/>
                </a:lnTo>
                <a:lnTo>
                  <a:pt x="0" y="0"/>
                </a:lnTo>
                <a:close/>
              </a:path>
            </a:pathLst>
          </a:custGeom>
          <a:solidFill>
            <a:srgbClr val="C4A47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52" name="object 851"/>
          <p:cNvSpPr/>
          <p:nvPr/>
        </p:nvSpPr>
        <p:spPr>
          <a:xfrm>
            <a:off x="6126479" y="4949952"/>
            <a:ext cx="249936" cy="13868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53" name="object 852"/>
          <p:cNvSpPr/>
          <p:nvPr/>
        </p:nvSpPr>
        <p:spPr>
          <a:xfrm>
            <a:off x="6184391" y="4751832"/>
            <a:ext cx="65532" cy="4267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54" name="object 853"/>
          <p:cNvSpPr/>
          <p:nvPr/>
        </p:nvSpPr>
        <p:spPr>
          <a:xfrm>
            <a:off x="6178296" y="4750308"/>
            <a:ext cx="58419" cy="33655"/>
          </a:xfrm>
          <a:custGeom>
            <a:avLst/>
            <a:gdLst/>
            <a:ahLst/>
            <a:cxnLst/>
            <a:rect l="l" t="t" r="r" b="b"/>
            <a:pathLst>
              <a:path w="58420" h="33654">
                <a:moveTo>
                  <a:pt x="40131" y="0"/>
                </a:moveTo>
                <a:lnTo>
                  <a:pt x="37845" y="0"/>
                </a:lnTo>
                <a:lnTo>
                  <a:pt x="37845" y="2032"/>
                </a:lnTo>
                <a:lnTo>
                  <a:pt x="0" y="20955"/>
                </a:lnTo>
                <a:lnTo>
                  <a:pt x="0" y="25146"/>
                </a:lnTo>
                <a:lnTo>
                  <a:pt x="15620" y="31369"/>
                </a:lnTo>
                <a:lnTo>
                  <a:pt x="17779" y="33528"/>
                </a:lnTo>
                <a:lnTo>
                  <a:pt x="20065" y="33528"/>
                </a:lnTo>
                <a:lnTo>
                  <a:pt x="22225" y="31369"/>
                </a:lnTo>
                <a:lnTo>
                  <a:pt x="57912" y="12573"/>
                </a:lnTo>
                <a:lnTo>
                  <a:pt x="57912" y="8382"/>
                </a:lnTo>
                <a:lnTo>
                  <a:pt x="42290" y="2032"/>
                </a:lnTo>
                <a:lnTo>
                  <a:pt x="40131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55" name="object 854"/>
          <p:cNvSpPr/>
          <p:nvPr/>
        </p:nvSpPr>
        <p:spPr>
          <a:xfrm>
            <a:off x="6178296" y="4748784"/>
            <a:ext cx="59690" cy="32384"/>
          </a:xfrm>
          <a:custGeom>
            <a:avLst/>
            <a:gdLst/>
            <a:ahLst/>
            <a:cxnLst/>
            <a:rect l="l" t="t" r="r" b="b"/>
            <a:pathLst>
              <a:path w="59689" h="32385">
                <a:moveTo>
                  <a:pt x="41782" y="0"/>
                </a:moveTo>
                <a:lnTo>
                  <a:pt x="37464" y="0"/>
                </a:lnTo>
                <a:lnTo>
                  <a:pt x="0" y="19939"/>
                </a:lnTo>
                <a:lnTo>
                  <a:pt x="0" y="21971"/>
                </a:lnTo>
                <a:lnTo>
                  <a:pt x="15366" y="29972"/>
                </a:lnTo>
                <a:lnTo>
                  <a:pt x="17652" y="32004"/>
                </a:lnTo>
                <a:lnTo>
                  <a:pt x="19812" y="32004"/>
                </a:lnTo>
                <a:lnTo>
                  <a:pt x="21970" y="29972"/>
                </a:lnTo>
                <a:lnTo>
                  <a:pt x="57276" y="11938"/>
                </a:lnTo>
                <a:lnTo>
                  <a:pt x="59436" y="10033"/>
                </a:lnTo>
                <a:lnTo>
                  <a:pt x="57276" y="8001"/>
                </a:lnTo>
                <a:lnTo>
                  <a:pt x="41782" y="0"/>
                </a:lnTo>
                <a:close/>
              </a:path>
            </a:pathLst>
          </a:custGeom>
          <a:solidFill>
            <a:srgbClr val="DEDFD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56" name="object 855"/>
          <p:cNvSpPr/>
          <p:nvPr/>
        </p:nvSpPr>
        <p:spPr>
          <a:xfrm>
            <a:off x="6305296" y="4875784"/>
            <a:ext cx="59690" cy="32384"/>
          </a:xfrm>
          <a:custGeom>
            <a:avLst/>
            <a:gdLst/>
            <a:ahLst/>
            <a:cxnLst/>
            <a:rect l="l" t="t" r="r" b="b"/>
            <a:pathLst>
              <a:path w="59689" h="32385">
                <a:moveTo>
                  <a:pt x="41782" y="0"/>
                </a:moveTo>
                <a:lnTo>
                  <a:pt x="37464" y="0"/>
                </a:lnTo>
                <a:lnTo>
                  <a:pt x="0" y="19939"/>
                </a:lnTo>
                <a:lnTo>
                  <a:pt x="0" y="21971"/>
                </a:lnTo>
                <a:lnTo>
                  <a:pt x="15366" y="29972"/>
                </a:lnTo>
                <a:lnTo>
                  <a:pt x="17652" y="32004"/>
                </a:lnTo>
                <a:lnTo>
                  <a:pt x="19812" y="32004"/>
                </a:lnTo>
                <a:lnTo>
                  <a:pt x="21970" y="29972"/>
                </a:lnTo>
                <a:lnTo>
                  <a:pt x="57276" y="11938"/>
                </a:lnTo>
                <a:lnTo>
                  <a:pt x="59436" y="10033"/>
                </a:lnTo>
                <a:lnTo>
                  <a:pt x="57276" y="8001"/>
                </a:lnTo>
                <a:lnTo>
                  <a:pt x="41782" y="0"/>
                </a:lnTo>
                <a:close/>
              </a:path>
            </a:pathLst>
          </a:custGeom>
          <a:solidFill>
            <a:srgbClr val="DEDFD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57" name="object 856"/>
          <p:cNvSpPr/>
          <p:nvPr/>
        </p:nvSpPr>
        <p:spPr>
          <a:xfrm>
            <a:off x="6225540" y="4765547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4063" y="0"/>
                </a:moveTo>
                <a:lnTo>
                  <a:pt x="0" y="1524"/>
                </a:lnTo>
                <a:lnTo>
                  <a:pt x="0" y="3047"/>
                </a:lnTo>
                <a:lnTo>
                  <a:pt x="4063" y="0"/>
                </a:lnTo>
                <a:close/>
              </a:path>
            </a:pathLst>
          </a:custGeom>
          <a:solidFill>
            <a:srgbClr val="DEDFD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58" name="object 857"/>
          <p:cNvSpPr/>
          <p:nvPr/>
        </p:nvSpPr>
        <p:spPr>
          <a:xfrm>
            <a:off x="6225540" y="476554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6" y="0"/>
                </a:moveTo>
                <a:lnTo>
                  <a:pt x="0" y="1524"/>
                </a:lnTo>
                <a:lnTo>
                  <a:pt x="0" y="3047"/>
                </a:lnTo>
                <a:lnTo>
                  <a:pt x="60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59" name="object 858"/>
          <p:cNvSpPr/>
          <p:nvPr/>
        </p:nvSpPr>
        <p:spPr>
          <a:xfrm>
            <a:off x="6210300" y="4768596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667" y="0"/>
                </a:moveTo>
                <a:lnTo>
                  <a:pt x="0" y="6857"/>
                </a:lnTo>
                <a:lnTo>
                  <a:pt x="0" y="9143"/>
                </a:lnTo>
                <a:lnTo>
                  <a:pt x="10667" y="2285"/>
                </a:lnTo>
                <a:lnTo>
                  <a:pt x="10667" y="0"/>
                </a:lnTo>
                <a:close/>
              </a:path>
            </a:pathLst>
          </a:custGeom>
          <a:solidFill>
            <a:srgbClr val="DEDFD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60" name="object 859"/>
          <p:cNvSpPr/>
          <p:nvPr/>
        </p:nvSpPr>
        <p:spPr>
          <a:xfrm>
            <a:off x="6210300" y="476859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10667" y="0"/>
                </a:moveTo>
                <a:lnTo>
                  <a:pt x="0" y="6095"/>
                </a:lnTo>
                <a:lnTo>
                  <a:pt x="10667" y="2031"/>
                </a:lnTo>
                <a:lnTo>
                  <a:pt x="106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61" name="object 860"/>
          <p:cNvSpPr/>
          <p:nvPr/>
        </p:nvSpPr>
        <p:spPr>
          <a:xfrm>
            <a:off x="6181344" y="4750308"/>
            <a:ext cx="55244" cy="29209"/>
          </a:xfrm>
          <a:custGeom>
            <a:avLst/>
            <a:gdLst/>
            <a:ahLst/>
            <a:cxnLst/>
            <a:rect l="l" t="t" r="r" b="b"/>
            <a:pathLst>
              <a:path w="55245" h="29210">
                <a:moveTo>
                  <a:pt x="35051" y="0"/>
                </a:moveTo>
                <a:lnTo>
                  <a:pt x="0" y="16510"/>
                </a:lnTo>
                <a:lnTo>
                  <a:pt x="19811" y="28956"/>
                </a:lnTo>
                <a:lnTo>
                  <a:pt x="54863" y="10287"/>
                </a:lnTo>
                <a:lnTo>
                  <a:pt x="35051" y="0"/>
                </a:lnTo>
                <a:close/>
              </a:path>
            </a:pathLst>
          </a:custGeom>
          <a:solidFill>
            <a:srgbClr val="62626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62" name="object 861"/>
          <p:cNvSpPr/>
          <p:nvPr/>
        </p:nvSpPr>
        <p:spPr>
          <a:xfrm>
            <a:off x="6210300" y="475183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6" y="0"/>
                </a:moveTo>
                <a:lnTo>
                  <a:pt x="0" y="0"/>
                </a:lnTo>
                <a:lnTo>
                  <a:pt x="0" y="3048"/>
                </a:lnTo>
                <a:lnTo>
                  <a:pt x="6096" y="3048"/>
                </a:lnTo>
                <a:lnTo>
                  <a:pt x="6096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63" name="object 862"/>
          <p:cNvSpPr/>
          <p:nvPr/>
        </p:nvSpPr>
        <p:spPr>
          <a:xfrm>
            <a:off x="6214871" y="4754879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0" y="2286"/>
                </a:lnTo>
                <a:lnTo>
                  <a:pt x="4063" y="4572"/>
                </a:lnTo>
                <a:lnTo>
                  <a:pt x="6095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A7DC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64" name="object 863"/>
          <p:cNvSpPr/>
          <p:nvPr/>
        </p:nvSpPr>
        <p:spPr>
          <a:xfrm>
            <a:off x="6220967" y="4756403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2032" y="0"/>
                </a:moveTo>
                <a:lnTo>
                  <a:pt x="0" y="2286"/>
                </a:lnTo>
                <a:lnTo>
                  <a:pt x="2032" y="4572"/>
                </a:lnTo>
                <a:lnTo>
                  <a:pt x="6096" y="2286"/>
                </a:lnTo>
                <a:lnTo>
                  <a:pt x="2032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65" name="object 864"/>
          <p:cNvSpPr/>
          <p:nvPr/>
        </p:nvSpPr>
        <p:spPr>
          <a:xfrm>
            <a:off x="6225540" y="475945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2032" y="0"/>
                </a:moveTo>
                <a:lnTo>
                  <a:pt x="0" y="1524"/>
                </a:lnTo>
                <a:lnTo>
                  <a:pt x="2032" y="3048"/>
                </a:lnTo>
                <a:lnTo>
                  <a:pt x="6096" y="1524"/>
                </a:lnTo>
                <a:lnTo>
                  <a:pt x="2032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66" name="object 865"/>
          <p:cNvSpPr/>
          <p:nvPr/>
        </p:nvSpPr>
        <p:spPr>
          <a:xfrm>
            <a:off x="6205728" y="4754879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6"/>
                </a:lnTo>
                <a:lnTo>
                  <a:pt x="2032" y="4572"/>
                </a:lnTo>
                <a:lnTo>
                  <a:pt x="4063" y="4572"/>
                </a:lnTo>
                <a:lnTo>
                  <a:pt x="6096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67" name="object 866"/>
          <p:cNvSpPr/>
          <p:nvPr/>
        </p:nvSpPr>
        <p:spPr>
          <a:xfrm>
            <a:off x="6210300" y="4756403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0" y="2286"/>
                </a:lnTo>
                <a:lnTo>
                  <a:pt x="4063" y="4572"/>
                </a:lnTo>
                <a:lnTo>
                  <a:pt x="6096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70A2D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68" name="object 867"/>
          <p:cNvSpPr/>
          <p:nvPr/>
        </p:nvSpPr>
        <p:spPr>
          <a:xfrm>
            <a:off x="6214871" y="475945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063" y="0"/>
                </a:moveTo>
                <a:lnTo>
                  <a:pt x="0" y="1524"/>
                </a:lnTo>
                <a:lnTo>
                  <a:pt x="4063" y="3048"/>
                </a:lnTo>
                <a:lnTo>
                  <a:pt x="6095" y="1524"/>
                </a:lnTo>
                <a:lnTo>
                  <a:pt x="4063" y="0"/>
                </a:lnTo>
                <a:close/>
              </a:path>
            </a:pathLst>
          </a:custGeom>
          <a:solidFill>
            <a:srgbClr val="DDB08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69" name="object 868"/>
          <p:cNvSpPr/>
          <p:nvPr/>
        </p:nvSpPr>
        <p:spPr>
          <a:xfrm>
            <a:off x="6220967" y="4762500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6" y="0"/>
                </a:moveTo>
                <a:lnTo>
                  <a:pt x="0" y="0"/>
                </a:lnTo>
                <a:lnTo>
                  <a:pt x="0" y="3048"/>
                </a:lnTo>
                <a:lnTo>
                  <a:pt x="6096" y="3048"/>
                </a:lnTo>
                <a:lnTo>
                  <a:pt x="6096" y="0"/>
                </a:lnTo>
                <a:close/>
              </a:path>
            </a:pathLst>
          </a:custGeom>
          <a:solidFill>
            <a:srgbClr val="70A2D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70" name="object 869"/>
          <p:cNvSpPr/>
          <p:nvPr/>
        </p:nvSpPr>
        <p:spPr>
          <a:xfrm>
            <a:off x="6201155" y="4756403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4" y="0"/>
                </a:moveTo>
                <a:lnTo>
                  <a:pt x="2032" y="0"/>
                </a:lnTo>
                <a:lnTo>
                  <a:pt x="0" y="2286"/>
                </a:lnTo>
                <a:lnTo>
                  <a:pt x="2032" y="4572"/>
                </a:lnTo>
                <a:lnTo>
                  <a:pt x="4064" y="4572"/>
                </a:lnTo>
                <a:lnTo>
                  <a:pt x="6096" y="2286"/>
                </a:lnTo>
                <a:lnTo>
                  <a:pt x="4064" y="0"/>
                </a:lnTo>
                <a:close/>
              </a:path>
            </a:pathLst>
          </a:custGeom>
          <a:solidFill>
            <a:srgbClr val="DDB08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71" name="object 870"/>
          <p:cNvSpPr/>
          <p:nvPr/>
        </p:nvSpPr>
        <p:spPr>
          <a:xfrm>
            <a:off x="6205728" y="475945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063" y="0"/>
                </a:moveTo>
                <a:lnTo>
                  <a:pt x="2032" y="0"/>
                </a:lnTo>
                <a:lnTo>
                  <a:pt x="0" y="1524"/>
                </a:lnTo>
                <a:lnTo>
                  <a:pt x="2032" y="3048"/>
                </a:lnTo>
                <a:lnTo>
                  <a:pt x="4063" y="3048"/>
                </a:lnTo>
                <a:lnTo>
                  <a:pt x="6096" y="1524"/>
                </a:lnTo>
                <a:lnTo>
                  <a:pt x="4063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72" name="object 871"/>
          <p:cNvSpPr/>
          <p:nvPr/>
        </p:nvSpPr>
        <p:spPr>
          <a:xfrm>
            <a:off x="6210300" y="4762500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6" y="0"/>
                </a:moveTo>
                <a:lnTo>
                  <a:pt x="0" y="0"/>
                </a:lnTo>
                <a:lnTo>
                  <a:pt x="0" y="3048"/>
                </a:lnTo>
                <a:lnTo>
                  <a:pt x="6096" y="3048"/>
                </a:lnTo>
                <a:lnTo>
                  <a:pt x="6096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73" name="object 872"/>
          <p:cNvSpPr/>
          <p:nvPr/>
        </p:nvSpPr>
        <p:spPr>
          <a:xfrm>
            <a:off x="6214871" y="476554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063" y="0"/>
                </a:moveTo>
                <a:lnTo>
                  <a:pt x="0" y="1524"/>
                </a:lnTo>
                <a:lnTo>
                  <a:pt x="4063" y="3047"/>
                </a:lnTo>
                <a:lnTo>
                  <a:pt x="6095" y="1524"/>
                </a:lnTo>
                <a:lnTo>
                  <a:pt x="4063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74" name="object 873"/>
          <p:cNvSpPr/>
          <p:nvPr/>
        </p:nvSpPr>
        <p:spPr>
          <a:xfrm>
            <a:off x="6196584" y="475945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063" y="0"/>
                </a:moveTo>
                <a:lnTo>
                  <a:pt x="2031" y="0"/>
                </a:lnTo>
                <a:lnTo>
                  <a:pt x="0" y="1524"/>
                </a:lnTo>
                <a:lnTo>
                  <a:pt x="2031" y="3048"/>
                </a:lnTo>
                <a:lnTo>
                  <a:pt x="4063" y="3048"/>
                </a:lnTo>
                <a:lnTo>
                  <a:pt x="6095" y="1524"/>
                </a:lnTo>
                <a:lnTo>
                  <a:pt x="4063" y="0"/>
                </a:lnTo>
                <a:close/>
              </a:path>
            </a:pathLst>
          </a:custGeom>
          <a:solidFill>
            <a:srgbClr val="D9A7C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75" name="object 874"/>
          <p:cNvSpPr/>
          <p:nvPr/>
        </p:nvSpPr>
        <p:spPr>
          <a:xfrm>
            <a:off x="6201155" y="4762500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6" y="0"/>
                </a:moveTo>
                <a:lnTo>
                  <a:pt x="0" y="0"/>
                </a:lnTo>
                <a:lnTo>
                  <a:pt x="0" y="3048"/>
                </a:lnTo>
                <a:lnTo>
                  <a:pt x="6096" y="3048"/>
                </a:lnTo>
                <a:lnTo>
                  <a:pt x="6096" y="0"/>
                </a:lnTo>
                <a:close/>
              </a:path>
            </a:pathLst>
          </a:custGeom>
          <a:solidFill>
            <a:srgbClr val="B9BBB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76" name="object 875"/>
          <p:cNvSpPr/>
          <p:nvPr/>
        </p:nvSpPr>
        <p:spPr>
          <a:xfrm>
            <a:off x="6205728" y="476554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063" y="0"/>
                </a:moveTo>
                <a:lnTo>
                  <a:pt x="2032" y="0"/>
                </a:lnTo>
                <a:lnTo>
                  <a:pt x="0" y="1524"/>
                </a:lnTo>
                <a:lnTo>
                  <a:pt x="2032" y="3047"/>
                </a:lnTo>
                <a:lnTo>
                  <a:pt x="4063" y="3047"/>
                </a:lnTo>
                <a:lnTo>
                  <a:pt x="6096" y="1524"/>
                </a:lnTo>
                <a:lnTo>
                  <a:pt x="4063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77" name="object 876"/>
          <p:cNvSpPr/>
          <p:nvPr/>
        </p:nvSpPr>
        <p:spPr>
          <a:xfrm>
            <a:off x="6210300" y="4767071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0" y="2285"/>
                </a:lnTo>
                <a:lnTo>
                  <a:pt x="4063" y="4571"/>
                </a:lnTo>
                <a:lnTo>
                  <a:pt x="6096" y="2285"/>
                </a:lnTo>
                <a:lnTo>
                  <a:pt x="4063" y="0"/>
                </a:lnTo>
                <a:close/>
              </a:path>
            </a:pathLst>
          </a:custGeom>
          <a:solidFill>
            <a:srgbClr val="DDB08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78" name="object 877"/>
          <p:cNvSpPr/>
          <p:nvPr/>
        </p:nvSpPr>
        <p:spPr>
          <a:xfrm>
            <a:off x="6192011" y="4762500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6" y="0"/>
                </a:moveTo>
                <a:lnTo>
                  <a:pt x="0" y="0"/>
                </a:lnTo>
                <a:lnTo>
                  <a:pt x="0" y="3048"/>
                </a:lnTo>
                <a:lnTo>
                  <a:pt x="6096" y="3048"/>
                </a:lnTo>
                <a:lnTo>
                  <a:pt x="6096" y="0"/>
                </a:lnTo>
                <a:close/>
              </a:path>
            </a:pathLst>
          </a:custGeom>
          <a:solidFill>
            <a:srgbClr val="9F97C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79" name="object 878"/>
          <p:cNvSpPr/>
          <p:nvPr/>
        </p:nvSpPr>
        <p:spPr>
          <a:xfrm>
            <a:off x="6196584" y="476554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063" y="0"/>
                </a:moveTo>
                <a:lnTo>
                  <a:pt x="2031" y="0"/>
                </a:lnTo>
                <a:lnTo>
                  <a:pt x="0" y="1524"/>
                </a:lnTo>
                <a:lnTo>
                  <a:pt x="2031" y="3047"/>
                </a:lnTo>
                <a:lnTo>
                  <a:pt x="4063" y="3047"/>
                </a:lnTo>
                <a:lnTo>
                  <a:pt x="6095" y="1524"/>
                </a:lnTo>
                <a:lnTo>
                  <a:pt x="4063" y="0"/>
                </a:lnTo>
                <a:close/>
              </a:path>
            </a:pathLst>
          </a:custGeom>
          <a:solidFill>
            <a:srgbClr val="A7DC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80" name="object 879"/>
          <p:cNvSpPr/>
          <p:nvPr/>
        </p:nvSpPr>
        <p:spPr>
          <a:xfrm>
            <a:off x="6201155" y="4767071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4" y="0"/>
                </a:moveTo>
                <a:lnTo>
                  <a:pt x="2032" y="0"/>
                </a:lnTo>
                <a:lnTo>
                  <a:pt x="0" y="2285"/>
                </a:lnTo>
                <a:lnTo>
                  <a:pt x="2032" y="4571"/>
                </a:lnTo>
                <a:lnTo>
                  <a:pt x="4064" y="4571"/>
                </a:lnTo>
                <a:lnTo>
                  <a:pt x="6096" y="2285"/>
                </a:lnTo>
                <a:lnTo>
                  <a:pt x="4064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81" name="object 880"/>
          <p:cNvSpPr/>
          <p:nvPr/>
        </p:nvSpPr>
        <p:spPr>
          <a:xfrm>
            <a:off x="6205728" y="4768596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5"/>
                </a:lnTo>
                <a:lnTo>
                  <a:pt x="2032" y="4571"/>
                </a:lnTo>
                <a:lnTo>
                  <a:pt x="4063" y="4571"/>
                </a:lnTo>
                <a:lnTo>
                  <a:pt x="6096" y="2285"/>
                </a:lnTo>
                <a:lnTo>
                  <a:pt x="4063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82" name="object 881"/>
          <p:cNvSpPr/>
          <p:nvPr/>
        </p:nvSpPr>
        <p:spPr>
          <a:xfrm>
            <a:off x="6187440" y="4765547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2539" y="0"/>
                </a:moveTo>
                <a:lnTo>
                  <a:pt x="0" y="1524"/>
                </a:lnTo>
                <a:lnTo>
                  <a:pt x="2539" y="3047"/>
                </a:lnTo>
                <a:lnTo>
                  <a:pt x="7620" y="1524"/>
                </a:lnTo>
                <a:lnTo>
                  <a:pt x="2539" y="0"/>
                </a:lnTo>
                <a:close/>
              </a:path>
            </a:pathLst>
          </a:custGeom>
          <a:solidFill>
            <a:srgbClr val="D2E4A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83" name="object 882"/>
          <p:cNvSpPr/>
          <p:nvPr/>
        </p:nvSpPr>
        <p:spPr>
          <a:xfrm>
            <a:off x="6192011" y="4767071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5"/>
                </a:lnTo>
                <a:lnTo>
                  <a:pt x="2032" y="4571"/>
                </a:lnTo>
                <a:lnTo>
                  <a:pt x="4063" y="4571"/>
                </a:lnTo>
                <a:lnTo>
                  <a:pt x="6096" y="2285"/>
                </a:lnTo>
                <a:lnTo>
                  <a:pt x="4063" y="0"/>
                </a:lnTo>
                <a:close/>
              </a:path>
            </a:pathLst>
          </a:custGeom>
          <a:solidFill>
            <a:srgbClr val="FFD78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84" name="object 883"/>
          <p:cNvSpPr/>
          <p:nvPr/>
        </p:nvSpPr>
        <p:spPr>
          <a:xfrm>
            <a:off x="6196584" y="4768596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1" y="0"/>
                </a:lnTo>
                <a:lnTo>
                  <a:pt x="0" y="2285"/>
                </a:lnTo>
                <a:lnTo>
                  <a:pt x="2031" y="4571"/>
                </a:lnTo>
                <a:lnTo>
                  <a:pt x="4063" y="4571"/>
                </a:lnTo>
                <a:lnTo>
                  <a:pt x="6095" y="2285"/>
                </a:lnTo>
                <a:lnTo>
                  <a:pt x="4063" y="0"/>
                </a:lnTo>
                <a:close/>
              </a:path>
            </a:pathLst>
          </a:custGeom>
          <a:solidFill>
            <a:srgbClr val="A7DC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85" name="object 884"/>
          <p:cNvSpPr/>
          <p:nvPr/>
        </p:nvSpPr>
        <p:spPr>
          <a:xfrm>
            <a:off x="6201155" y="4773167"/>
            <a:ext cx="6350" cy="1905"/>
          </a:xfrm>
          <a:custGeom>
            <a:avLst/>
            <a:gdLst/>
            <a:ahLst/>
            <a:cxnLst/>
            <a:rect l="l" t="t" r="r" b="b"/>
            <a:pathLst>
              <a:path w="6350" h="1904">
                <a:moveTo>
                  <a:pt x="6096" y="0"/>
                </a:moveTo>
                <a:lnTo>
                  <a:pt x="0" y="0"/>
                </a:lnTo>
                <a:lnTo>
                  <a:pt x="0" y="1523"/>
                </a:lnTo>
                <a:lnTo>
                  <a:pt x="6096" y="1523"/>
                </a:lnTo>
                <a:lnTo>
                  <a:pt x="6096" y="0"/>
                </a:lnTo>
                <a:close/>
              </a:path>
            </a:pathLst>
          </a:custGeom>
          <a:solidFill>
            <a:srgbClr val="70A2D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86" name="object 885"/>
          <p:cNvSpPr/>
          <p:nvPr/>
        </p:nvSpPr>
        <p:spPr>
          <a:xfrm>
            <a:off x="5876544" y="4675632"/>
            <a:ext cx="135890" cy="74930"/>
          </a:xfrm>
          <a:custGeom>
            <a:avLst/>
            <a:gdLst/>
            <a:ahLst/>
            <a:cxnLst/>
            <a:rect l="l" t="t" r="r" b="b"/>
            <a:pathLst>
              <a:path w="135889" h="74929">
                <a:moveTo>
                  <a:pt x="78231" y="0"/>
                </a:moveTo>
                <a:lnTo>
                  <a:pt x="0" y="41529"/>
                </a:lnTo>
                <a:lnTo>
                  <a:pt x="58419" y="74676"/>
                </a:lnTo>
                <a:lnTo>
                  <a:pt x="135635" y="31115"/>
                </a:lnTo>
                <a:lnTo>
                  <a:pt x="78231" y="0"/>
                </a:lnTo>
                <a:close/>
              </a:path>
            </a:pathLst>
          </a:custGeom>
          <a:solidFill>
            <a:srgbClr val="5394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87" name="object 886"/>
          <p:cNvSpPr/>
          <p:nvPr/>
        </p:nvSpPr>
        <p:spPr>
          <a:xfrm>
            <a:off x="5878067" y="4704588"/>
            <a:ext cx="59690" cy="44450"/>
          </a:xfrm>
          <a:custGeom>
            <a:avLst/>
            <a:gdLst/>
            <a:ahLst/>
            <a:cxnLst/>
            <a:rect l="l" t="t" r="r" b="b"/>
            <a:pathLst>
              <a:path w="59689" h="44450">
                <a:moveTo>
                  <a:pt x="0" y="0"/>
                </a:moveTo>
                <a:lnTo>
                  <a:pt x="0" y="12573"/>
                </a:lnTo>
                <a:lnTo>
                  <a:pt x="59436" y="44195"/>
                </a:lnTo>
                <a:lnTo>
                  <a:pt x="59436" y="31623"/>
                </a:lnTo>
                <a:lnTo>
                  <a:pt x="0" y="0"/>
                </a:lnTo>
                <a:close/>
              </a:path>
            </a:pathLst>
          </a:custGeom>
          <a:solidFill>
            <a:srgbClr val="F5F9E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88" name="object 887"/>
          <p:cNvSpPr/>
          <p:nvPr/>
        </p:nvSpPr>
        <p:spPr>
          <a:xfrm>
            <a:off x="5876544" y="4663440"/>
            <a:ext cx="135890" cy="73660"/>
          </a:xfrm>
          <a:custGeom>
            <a:avLst/>
            <a:gdLst/>
            <a:ahLst/>
            <a:cxnLst/>
            <a:rect l="l" t="t" r="r" b="b"/>
            <a:pathLst>
              <a:path w="135889" h="73660">
                <a:moveTo>
                  <a:pt x="78231" y="0"/>
                </a:moveTo>
                <a:lnTo>
                  <a:pt x="0" y="41783"/>
                </a:lnTo>
                <a:lnTo>
                  <a:pt x="58419" y="73152"/>
                </a:lnTo>
                <a:lnTo>
                  <a:pt x="135635" y="31368"/>
                </a:lnTo>
                <a:lnTo>
                  <a:pt x="78231" y="0"/>
                </a:lnTo>
                <a:close/>
              </a:path>
            </a:pathLst>
          </a:custGeom>
          <a:solidFill>
            <a:srgbClr val="53949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89" name="object 888"/>
          <p:cNvSpPr/>
          <p:nvPr/>
        </p:nvSpPr>
        <p:spPr>
          <a:xfrm>
            <a:off x="5876544" y="4704588"/>
            <a:ext cx="58419" cy="33655"/>
          </a:xfrm>
          <a:custGeom>
            <a:avLst/>
            <a:gdLst/>
            <a:ahLst/>
            <a:cxnLst/>
            <a:rect l="l" t="t" r="r" b="b"/>
            <a:pathLst>
              <a:path w="58420" h="33654">
                <a:moveTo>
                  <a:pt x="0" y="0"/>
                </a:moveTo>
                <a:lnTo>
                  <a:pt x="57911" y="33528"/>
                </a:lnTo>
                <a:lnTo>
                  <a:pt x="57911" y="31368"/>
                </a:lnTo>
                <a:lnTo>
                  <a:pt x="0" y="0"/>
                </a:lnTo>
                <a:close/>
              </a:path>
            </a:pathLst>
          </a:custGeom>
          <a:solidFill>
            <a:srgbClr val="9EC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90" name="object 889"/>
          <p:cNvSpPr/>
          <p:nvPr/>
        </p:nvSpPr>
        <p:spPr>
          <a:xfrm>
            <a:off x="5876544" y="4716779"/>
            <a:ext cx="58419" cy="33655"/>
          </a:xfrm>
          <a:custGeom>
            <a:avLst/>
            <a:gdLst/>
            <a:ahLst/>
            <a:cxnLst/>
            <a:rect l="l" t="t" r="r" b="b"/>
            <a:pathLst>
              <a:path w="58420" h="33654">
                <a:moveTo>
                  <a:pt x="0" y="0"/>
                </a:moveTo>
                <a:lnTo>
                  <a:pt x="0" y="2032"/>
                </a:lnTo>
                <a:lnTo>
                  <a:pt x="57911" y="33528"/>
                </a:lnTo>
                <a:lnTo>
                  <a:pt x="0" y="0"/>
                </a:lnTo>
                <a:close/>
              </a:path>
            </a:pathLst>
          </a:custGeom>
          <a:solidFill>
            <a:srgbClr val="9EC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91" name="object 890"/>
          <p:cNvSpPr/>
          <p:nvPr/>
        </p:nvSpPr>
        <p:spPr>
          <a:xfrm>
            <a:off x="5934455" y="4693920"/>
            <a:ext cx="79375" cy="56515"/>
          </a:xfrm>
          <a:custGeom>
            <a:avLst/>
            <a:gdLst/>
            <a:ahLst/>
            <a:cxnLst/>
            <a:rect l="l" t="t" r="r" b="b"/>
            <a:pathLst>
              <a:path w="79375" h="56514">
                <a:moveTo>
                  <a:pt x="77089" y="0"/>
                </a:moveTo>
                <a:lnTo>
                  <a:pt x="0" y="41782"/>
                </a:lnTo>
                <a:lnTo>
                  <a:pt x="2159" y="45973"/>
                </a:lnTo>
                <a:lnTo>
                  <a:pt x="2159" y="52196"/>
                </a:lnTo>
                <a:lnTo>
                  <a:pt x="0" y="56387"/>
                </a:lnTo>
                <a:lnTo>
                  <a:pt x="77089" y="14604"/>
                </a:lnTo>
                <a:lnTo>
                  <a:pt x="79248" y="10413"/>
                </a:lnTo>
                <a:lnTo>
                  <a:pt x="79248" y="4190"/>
                </a:lnTo>
                <a:lnTo>
                  <a:pt x="77089" y="0"/>
                </a:lnTo>
                <a:close/>
              </a:path>
            </a:pathLst>
          </a:custGeom>
          <a:solidFill>
            <a:srgbClr val="406B6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92" name="object 891"/>
          <p:cNvSpPr/>
          <p:nvPr/>
        </p:nvSpPr>
        <p:spPr>
          <a:xfrm>
            <a:off x="5940552" y="4700015"/>
            <a:ext cx="68580" cy="44450"/>
          </a:xfrm>
          <a:custGeom>
            <a:avLst/>
            <a:gdLst/>
            <a:ahLst/>
            <a:cxnLst/>
            <a:rect l="l" t="t" r="r" b="b"/>
            <a:pathLst>
              <a:path w="68579" h="44450">
                <a:moveTo>
                  <a:pt x="68580" y="0"/>
                </a:moveTo>
                <a:lnTo>
                  <a:pt x="0" y="35813"/>
                </a:lnTo>
                <a:lnTo>
                  <a:pt x="0" y="44195"/>
                </a:lnTo>
                <a:lnTo>
                  <a:pt x="68580" y="6349"/>
                </a:lnTo>
                <a:lnTo>
                  <a:pt x="68580" y="0"/>
                </a:lnTo>
                <a:close/>
              </a:path>
            </a:pathLst>
          </a:custGeom>
          <a:solidFill>
            <a:srgbClr val="DCAC4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93" name="object 892"/>
          <p:cNvSpPr/>
          <p:nvPr/>
        </p:nvSpPr>
        <p:spPr>
          <a:xfrm>
            <a:off x="5881115" y="4661915"/>
            <a:ext cx="128270" cy="67310"/>
          </a:xfrm>
          <a:custGeom>
            <a:avLst/>
            <a:gdLst/>
            <a:ahLst/>
            <a:cxnLst/>
            <a:rect l="l" t="t" r="r" b="b"/>
            <a:pathLst>
              <a:path w="128270" h="67310">
                <a:moveTo>
                  <a:pt x="73279" y="0"/>
                </a:moveTo>
                <a:lnTo>
                  <a:pt x="0" y="38607"/>
                </a:lnTo>
                <a:lnTo>
                  <a:pt x="55753" y="67055"/>
                </a:lnTo>
                <a:lnTo>
                  <a:pt x="128016" y="28447"/>
                </a:lnTo>
                <a:lnTo>
                  <a:pt x="73279" y="0"/>
                </a:lnTo>
                <a:close/>
              </a:path>
            </a:pathLst>
          </a:custGeom>
          <a:solidFill>
            <a:srgbClr val="9B7C5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94" name="object 893"/>
          <p:cNvSpPr/>
          <p:nvPr/>
        </p:nvSpPr>
        <p:spPr>
          <a:xfrm>
            <a:off x="5882640" y="4690871"/>
            <a:ext cx="56515" cy="38100"/>
          </a:xfrm>
          <a:custGeom>
            <a:avLst/>
            <a:gdLst/>
            <a:ahLst/>
            <a:cxnLst/>
            <a:rect l="l" t="t" r="r" b="b"/>
            <a:pathLst>
              <a:path w="56514" h="38100">
                <a:moveTo>
                  <a:pt x="0" y="0"/>
                </a:moveTo>
                <a:lnTo>
                  <a:pt x="2286" y="2031"/>
                </a:lnTo>
                <a:lnTo>
                  <a:pt x="2286" y="8000"/>
                </a:lnTo>
                <a:lnTo>
                  <a:pt x="0" y="10032"/>
                </a:lnTo>
                <a:lnTo>
                  <a:pt x="54101" y="38100"/>
                </a:lnTo>
                <a:lnTo>
                  <a:pt x="56387" y="36067"/>
                </a:lnTo>
                <a:lnTo>
                  <a:pt x="56387" y="26034"/>
                </a:lnTo>
                <a:lnTo>
                  <a:pt x="0" y="0"/>
                </a:lnTo>
                <a:close/>
              </a:path>
            </a:pathLst>
          </a:custGeom>
          <a:solidFill>
            <a:srgbClr val="FFFDF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95" name="object 894"/>
          <p:cNvSpPr/>
          <p:nvPr/>
        </p:nvSpPr>
        <p:spPr>
          <a:xfrm>
            <a:off x="5881115" y="4648200"/>
            <a:ext cx="128270" cy="68580"/>
          </a:xfrm>
          <a:custGeom>
            <a:avLst/>
            <a:gdLst/>
            <a:ahLst/>
            <a:cxnLst/>
            <a:rect l="l" t="t" r="r" b="b"/>
            <a:pathLst>
              <a:path w="128270" h="68579">
                <a:moveTo>
                  <a:pt x="73279" y="0"/>
                </a:moveTo>
                <a:lnTo>
                  <a:pt x="0" y="39497"/>
                </a:lnTo>
                <a:lnTo>
                  <a:pt x="55753" y="68580"/>
                </a:lnTo>
                <a:lnTo>
                  <a:pt x="128016" y="29082"/>
                </a:lnTo>
                <a:lnTo>
                  <a:pt x="73279" y="0"/>
                </a:lnTo>
                <a:close/>
              </a:path>
            </a:pathLst>
          </a:custGeom>
          <a:solidFill>
            <a:srgbClr val="9B7C5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96" name="object 895"/>
          <p:cNvSpPr/>
          <p:nvPr/>
        </p:nvSpPr>
        <p:spPr>
          <a:xfrm>
            <a:off x="5881115" y="4687823"/>
            <a:ext cx="56515" cy="32384"/>
          </a:xfrm>
          <a:custGeom>
            <a:avLst/>
            <a:gdLst/>
            <a:ahLst/>
            <a:cxnLst/>
            <a:rect l="l" t="t" r="r" b="b"/>
            <a:pathLst>
              <a:path w="56514" h="32385">
                <a:moveTo>
                  <a:pt x="0" y="0"/>
                </a:moveTo>
                <a:lnTo>
                  <a:pt x="56387" y="32003"/>
                </a:lnTo>
                <a:lnTo>
                  <a:pt x="56387" y="29844"/>
                </a:lnTo>
                <a:lnTo>
                  <a:pt x="0" y="0"/>
                </a:lnTo>
                <a:close/>
              </a:path>
            </a:pathLst>
          </a:custGeom>
          <a:solidFill>
            <a:srgbClr val="C8A27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97" name="object 896"/>
          <p:cNvSpPr/>
          <p:nvPr/>
        </p:nvSpPr>
        <p:spPr>
          <a:xfrm>
            <a:off x="5881115" y="4700015"/>
            <a:ext cx="56515" cy="32384"/>
          </a:xfrm>
          <a:custGeom>
            <a:avLst/>
            <a:gdLst/>
            <a:ahLst/>
            <a:cxnLst/>
            <a:rect l="l" t="t" r="r" b="b"/>
            <a:pathLst>
              <a:path w="56514" h="32385">
                <a:moveTo>
                  <a:pt x="0" y="0"/>
                </a:moveTo>
                <a:lnTo>
                  <a:pt x="56387" y="32003"/>
                </a:lnTo>
                <a:lnTo>
                  <a:pt x="56387" y="29844"/>
                </a:lnTo>
                <a:lnTo>
                  <a:pt x="0" y="0"/>
                </a:lnTo>
                <a:close/>
              </a:path>
            </a:pathLst>
          </a:custGeom>
          <a:solidFill>
            <a:srgbClr val="C8A27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98" name="object 897"/>
          <p:cNvSpPr/>
          <p:nvPr/>
        </p:nvSpPr>
        <p:spPr>
          <a:xfrm>
            <a:off x="5937503" y="4677155"/>
            <a:ext cx="71755" cy="55244"/>
          </a:xfrm>
          <a:custGeom>
            <a:avLst/>
            <a:gdLst/>
            <a:ahLst/>
            <a:cxnLst/>
            <a:rect l="l" t="t" r="r" b="b"/>
            <a:pathLst>
              <a:path w="71754" h="55245">
                <a:moveTo>
                  <a:pt x="71628" y="0"/>
                </a:moveTo>
                <a:lnTo>
                  <a:pt x="0" y="40132"/>
                </a:lnTo>
                <a:lnTo>
                  <a:pt x="0" y="54864"/>
                </a:lnTo>
                <a:lnTo>
                  <a:pt x="71628" y="14732"/>
                </a:lnTo>
                <a:lnTo>
                  <a:pt x="71628" y="0"/>
                </a:lnTo>
                <a:close/>
              </a:path>
            </a:pathLst>
          </a:custGeom>
          <a:solidFill>
            <a:srgbClr val="6A4F3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99" name="object 898"/>
          <p:cNvSpPr/>
          <p:nvPr/>
        </p:nvSpPr>
        <p:spPr>
          <a:xfrm>
            <a:off x="6064503" y="4804155"/>
            <a:ext cx="71755" cy="55244"/>
          </a:xfrm>
          <a:custGeom>
            <a:avLst/>
            <a:gdLst/>
            <a:ahLst/>
            <a:cxnLst/>
            <a:rect l="l" t="t" r="r" b="b"/>
            <a:pathLst>
              <a:path w="71754" h="55245">
                <a:moveTo>
                  <a:pt x="71628" y="0"/>
                </a:moveTo>
                <a:lnTo>
                  <a:pt x="0" y="40132"/>
                </a:lnTo>
                <a:lnTo>
                  <a:pt x="0" y="54864"/>
                </a:lnTo>
                <a:lnTo>
                  <a:pt x="71628" y="14732"/>
                </a:lnTo>
                <a:lnTo>
                  <a:pt x="71628" y="0"/>
                </a:lnTo>
                <a:close/>
              </a:path>
            </a:pathLst>
          </a:custGeom>
          <a:solidFill>
            <a:srgbClr val="6A4F3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00" name="object 899"/>
          <p:cNvSpPr/>
          <p:nvPr/>
        </p:nvSpPr>
        <p:spPr>
          <a:xfrm>
            <a:off x="5943600" y="4681728"/>
            <a:ext cx="59690" cy="45720"/>
          </a:xfrm>
          <a:custGeom>
            <a:avLst/>
            <a:gdLst/>
            <a:ahLst/>
            <a:cxnLst/>
            <a:rect l="l" t="t" r="r" b="b"/>
            <a:pathLst>
              <a:path w="59689" h="45720">
                <a:moveTo>
                  <a:pt x="4445" y="31115"/>
                </a:moveTo>
                <a:lnTo>
                  <a:pt x="0" y="31115"/>
                </a:lnTo>
                <a:lnTo>
                  <a:pt x="0" y="33274"/>
                </a:lnTo>
                <a:lnTo>
                  <a:pt x="2159" y="35306"/>
                </a:lnTo>
                <a:lnTo>
                  <a:pt x="2159" y="41529"/>
                </a:lnTo>
                <a:lnTo>
                  <a:pt x="0" y="43688"/>
                </a:lnTo>
                <a:lnTo>
                  <a:pt x="0" y="45720"/>
                </a:lnTo>
                <a:lnTo>
                  <a:pt x="4445" y="43688"/>
                </a:lnTo>
                <a:lnTo>
                  <a:pt x="4445" y="31115"/>
                </a:lnTo>
                <a:close/>
              </a:path>
              <a:path w="59689" h="45720">
                <a:moveTo>
                  <a:pt x="6603" y="29083"/>
                </a:moveTo>
                <a:lnTo>
                  <a:pt x="4445" y="29083"/>
                </a:lnTo>
                <a:lnTo>
                  <a:pt x="4445" y="31115"/>
                </a:lnTo>
                <a:lnTo>
                  <a:pt x="6603" y="33274"/>
                </a:lnTo>
                <a:lnTo>
                  <a:pt x="6603" y="39497"/>
                </a:lnTo>
                <a:lnTo>
                  <a:pt x="4445" y="41529"/>
                </a:lnTo>
                <a:lnTo>
                  <a:pt x="4445" y="43688"/>
                </a:lnTo>
                <a:lnTo>
                  <a:pt x="6603" y="41529"/>
                </a:lnTo>
                <a:lnTo>
                  <a:pt x="8762" y="39497"/>
                </a:lnTo>
                <a:lnTo>
                  <a:pt x="8762" y="31115"/>
                </a:lnTo>
                <a:lnTo>
                  <a:pt x="6603" y="29083"/>
                </a:lnTo>
                <a:close/>
              </a:path>
              <a:path w="59689" h="45720">
                <a:moveTo>
                  <a:pt x="54990" y="2032"/>
                </a:moveTo>
                <a:lnTo>
                  <a:pt x="52832" y="4191"/>
                </a:lnTo>
                <a:lnTo>
                  <a:pt x="52832" y="16637"/>
                </a:lnTo>
                <a:lnTo>
                  <a:pt x="57276" y="12446"/>
                </a:lnTo>
                <a:lnTo>
                  <a:pt x="57276" y="6223"/>
                </a:lnTo>
                <a:lnTo>
                  <a:pt x="54990" y="2032"/>
                </a:lnTo>
                <a:close/>
              </a:path>
              <a:path w="59689" h="45720">
                <a:moveTo>
                  <a:pt x="59436" y="0"/>
                </a:moveTo>
                <a:lnTo>
                  <a:pt x="57276" y="2032"/>
                </a:lnTo>
                <a:lnTo>
                  <a:pt x="57276" y="14605"/>
                </a:lnTo>
                <a:lnTo>
                  <a:pt x="59436" y="12446"/>
                </a:lnTo>
                <a:lnTo>
                  <a:pt x="59436" y="0"/>
                </a:lnTo>
                <a:close/>
              </a:path>
            </a:pathLst>
          </a:custGeom>
          <a:solidFill>
            <a:srgbClr val="DCAC4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01" name="object 900"/>
          <p:cNvSpPr/>
          <p:nvPr/>
        </p:nvSpPr>
        <p:spPr>
          <a:xfrm>
            <a:off x="5885688" y="4651247"/>
            <a:ext cx="117475" cy="62865"/>
          </a:xfrm>
          <a:custGeom>
            <a:avLst/>
            <a:gdLst/>
            <a:ahLst/>
            <a:cxnLst/>
            <a:rect l="l" t="t" r="r" b="b"/>
            <a:pathLst>
              <a:path w="117475" h="62864">
                <a:moveTo>
                  <a:pt x="71247" y="0"/>
                </a:moveTo>
                <a:lnTo>
                  <a:pt x="0" y="29209"/>
                </a:lnTo>
                <a:lnTo>
                  <a:pt x="47116" y="62483"/>
                </a:lnTo>
                <a:lnTo>
                  <a:pt x="117348" y="33274"/>
                </a:lnTo>
                <a:lnTo>
                  <a:pt x="71247" y="0"/>
                </a:lnTo>
                <a:close/>
              </a:path>
            </a:pathLst>
          </a:custGeom>
          <a:solidFill>
            <a:srgbClr val="A4AF5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02" name="object 901"/>
          <p:cNvSpPr/>
          <p:nvPr/>
        </p:nvSpPr>
        <p:spPr>
          <a:xfrm>
            <a:off x="5887211" y="4669535"/>
            <a:ext cx="47625" cy="41275"/>
          </a:xfrm>
          <a:custGeom>
            <a:avLst/>
            <a:gdLst/>
            <a:ahLst/>
            <a:cxnLst/>
            <a:rect l="l" t="t" r="r" b="b"/>
            <a:pathLst>
              <a:path w="47625" h="41275">
                <a:moveTo>
                  <a:pt x="2286" y="0"/>
                </a:moveTo>
                <a:lnTo>
                  <a:pt x="2286" y="4063"/>
                </a:lnTo>
                <a:lnTo>
                  <a:pt x="0" y="8255"/>
                </a:lnTo>
                <a:lnTo>
                  <a:pt x="0" y="10287"/>
                </a:lnTo>
                <a:lnTo>
                  <a:pt x="44958" y="41147"/>
                </a:lnTo>
                <a:lnTo>
                  <a:pt x="47243" y="41147"/>
                </a:lnTo>
                <a:lnTo>
                  <a:pt x="47243" y="30861"/>
                </a:lnTo>
                <a:lnTo>
                  <a:pt x="2286" y="0"/>
                </a:lnTo>
                <a:close/>
              </a:path>
            </a:pathLst>
          </a:custGeom>
          <a:solidFill>
            <a:srgbClr val="F0F9FD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03" name="object 902"/>
          <p:cNvSpPr/>
          <p:nvPr/>
        </p:nvSpPr>
        <p:spPr>
          <a:xfrm>
            <a:off x="5887211" y="4640579"/>
            <a:ext cx="116205" cy="59690"/>
          </a:xfrm>
          <a:custGeom>
            <a:avLst/>
            <a:gdLst/>
            <a:ahLst/>
            <a:cxnLst/>
            <a:rect l="l" t="t" r="r" b="b"/>
            <a:pathLst>
              <a:path w="116204" h="59689">
                <a:moveTo>
                  <a:pt x="71754" y="0"/>
                </a:moveTo>
                <a:lnTo>
                  <a:pt x="0" y="26670"/>
                </a:lnTo>
                <a:lnTo>
                  <a:pt x="45212" y="59436"/>
                </a:lnTo>
                <a:lnTo>
                  <a:pt x="115824" y="32766"/>
                </a:lnTo>
                <a:lnTo>
                  <a:pt x="71754" y="0"/>
                </a:lnTo>
                <a:close/>
              </a:path>
            </a:pathLst>
          </a:custGeom>
          <a:solidFill>
            <a:srgbClr val="A4AF5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04" name="object 903"/>
          <p:cNvSpPr/>
          <p:nvPr/>
        </p:nvSpPr>
        <p:spPr>
          <a:xfrm>
            <a:off x="5887211" y="4668011"/>
            <a:ext cx="45720" cy="35560"/>
          </a:xfrm>
          <a:custGeom>
            <a:avLst/>
            <a:gdLst/>
            <a:ahLst/>
            <a:cxnLst/>
            <a:rect l="l" t="t" r="r" b="b"/>
            <a:pathLst>
              <a:path w="45720" h="35560">
                <a:moveTo>
                  <a:pt x="0" y="0"/>
                </a:moveTo>
                <a:lnTo>
                  <a:pt x="0" y="2031"/>
                </a:lnTo>
                <a:lnTo>
                  <a:pt x="45720" y="35051"/>
                </a:lnTo>
                <a:lnTo>
                  <a:pt x="45720" y="33019"/>
                </a:lnTo>
                <a:lnTo>
                  <a:pt x="0" y="0"/>
                </a:lnTo>
                <a:close/>
              </a:path>
            </a:pathLst>
          </a:custGeom>
          <a:solidFill>
            <a:srgbClr val="B8DA9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05" name="object 904"/>
          <p:cNvSpPr/>
          <p:nvPr/>
        </p:nvSpPr>
        <p:spPr>
          <a:xfrm>
            <a:off x="5932932" y="4674108"/>
            <a:ext cx="71755" cy="40005"/>
          </a:xfrm>
          <a:custGeom>
            <a:avLst/>
            <a:gdLst/>
            <a:ahLst/>
            <a:cxnLst/>
            <a:rect l="l" t="t" r="r" b="b"/>
            <a:pathLst>
              <a:path w="71754" h="40004">
                <a:moveTo>
                  <a:pt x="69468" y="0"/>
                </a:moveTo>
                <a:lnTo>
                  <a:pt x="0" y="27051"/>
                </a:lnTo>
                <a:lnTo>
                  <a:pt x="2158" y="31242"/>
                </a:lnTo>
                <a:lnTo>
                  <a:pt x="0" y="33401"/>
                </a:lnTo>
                <a:lnTo>
                  <a:pt x="0" y="39624"/>
                </a:lnTo>
                <a:lnTo>
                  <a:pt x="69468" y="12573"/>
                </a:lnTo>
                <a:lnTo>
                  <a:pt x="69468" y="6223"/>
                </a:lnTo>
                <a:lnTo>
                  <a:pt x="71627" y="2032"/>
                </a:lnTo>
                <a:lnTo>
                  <a:pt x="69468" y="0"/>
                </a:lnTo>
                <a:close/>
              </a:path>
            </a:pathLst>
          </a:custGeom>
          <a:solidFill>
            <a:srgbClr val="6C854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06" name="object 905"/>
          <p:cNvSpPr/>
          <p:nvPr/>
        </p:nvSpPr>
        <p:spPr>
          <a:xfrm>
            <a:off x="5888735" y="4640579"/>
            <a:ext cx="105410" cy="58419"/>
          </a:xfrm>
          <a:custGeom>
            <a:avLst/>
            <a:gdLst/>
            <a:ahLst/>
            <a:cxnLst/>
            <a:rect l="l" t="t" r="r" b="b"/>
            <a:pathLst>
              <a:path w="105410" h="58420">
                <a:moveTo>
                  <a:pt x="60833" y="0"/>
                </a:moveTo>
                <a:lnTo>
                  <a:pt x="0" y="33147"/>
                </a:lnTo>
                <a:lnTo>
                  <a:pt x="47625" y="57912"/>
                </a:lnTo>
                <a:lnTo>
                  <a:pt x="105155" y="24765"/>
                </a:lnTo>
                <a:lnTo>
                  <a:pt x="60833" y="0"/>
                </a:lnTo>
                <a:close/>
              </a:path>
            </a:pathLst>
          </a:custGeom>
          <a:solidFill>
            <a:srgbClr val="E3B88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07" name="object 906"/>
          <p:cNvSpPr/>
          <p:nvPr/>
        </p:nvSpPr>
        <p:spPr>
          <a:xfrm>
            <a:off x="5891784" y="4664964"/>
            <a:ext cx="45720" cy="32384"/>
          </a:xfrm>
          <a:custGeom>
            <a:avLst/>
            <a:gdLst/>
            <a:ahLst/>
            <a:cxnLst/>
            <a:rect l="l" t="t" r="r" b="b"/>
            <a:pathLst>
              <a:path w="45720" h="32385">
                <a:moveTo>
                  <a:pt x="0" y="0"/>
                </a:moveTo>
                <a:lnTo>
                  <a:pt x="2286" y="2159"/>
                </a:lnTo>
                <a:lnTo>
                  <a:pt x="2286" y="6350"/>
                </a:lnTo>
                <a:lnTo>
                  <a:pt x="0" y="8509"/>
                </a:lnTo>
                <a:lnTo>
                  <a:pt x="45719" y="32004"/>
                </a:lnTo>
                <a:lnTo>
                  <a:pt x="45719" y="23494"/>
                </a:lnTo>
                <a:lnTo>
                  <a:pt x="0" y="0"/>
                </a:lnTo>
                <a:close/>
              </a:path>
            </a:pathLst>
          </a:custGeom>
          <a:solidFill>
            <a:srgbClr val="FFFDF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08" name="object 907"/>
          <p:cNvSpPr/>
          <p:nvPr/>
        </p:nvSpPr>
        <p:spPr>
          <a:xfrm>
            <a:off x="5888735" y="4632959"/>
            <a:ext cx="105410" cy="55244"/>
          </a:xfrm>
          <a:custGeom>
            <a:avLst/>
            <a:gdLst/>
            <a:ahLst/>
            <a:cxnLst/>
            <a:rect l="l" t="t" r="r" b="b"/>
            <a:pathLst>
              <a:path w="105410" h="55245">
                <a:moveTo>
                  <a:pt x="60833" y="0"/>
                </a:moveTo>
                <a:lnTo>
                  <a:pt x="0" y="30479"/>
                </a:lnTo>
                <a:lnTo>
                  <a:pt x="45338" y="54863"/>
                </a:lnTo>
                <a:lnTo>
                  <a:pt x="105155" y="22351"/>
                </a:lnTo>
                <a:lnTo>
                  <a:pt x="60833" y="0"/>
                </a:lnTo>
                <a:close/>
              </a:path>
            </a:pathLst>
          </a:custGeom>
          <a:solidFill>
            <a:srgbClr val="E3B88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09" name="object 908"/>
          <p:cNvSpPr/>
          <p:nvPr/>
        </p:nvSpPr>
        <p:spPr>
          <a:xfrm>
            <a:off x="5888735" y="4663440"/>
            <a:ext cx="48895" cy="24765"/>
          </a:xfrm>
          <a:custGeom>
            <a:avLst/>
            <a:gdLst/>
            <a:ahLst/>
            <a:cxnLst/>
            <a:rect l="l" t="t" r="r" b="b"/>
            <a:pathLst>
              <a:path w="48895" h="24764">
                <a:moveTo>
                  <a:pt x="0" y="0"/>
                </a:moveTo>
                <a:lnTo>
                  <a:pt x="46481" y="24384"/>
                </a:lnTo>
                <a:lnTo>
                  <a:pt x="48767" y="24384"/>
                </a:lnTo>
                <a:lnTo>
                  <a:pt x="0" y="0"/>
                </a:lnTo>
                <a:close/>
              </a:path>
            </a:pathLst>
          </a:custGeom>
          <a:solidFill>
            <a:srgbClr val="FCDDB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10" name="object 909"/>
          <p:cNvSpPr/>
          <p:nvPr/>
        </p:nvSpPr>
        <p:spPr>
          <a:xfrm>
            <a:off x="5888735" y="4674108"/>
            <a:ext cx="48895" cy="24765"/>
          </a:xfrm>
          <a:custGeom>
            <a:avLst/>
            <a:gdLst/>
            <a:ahLst/>
            <a:cxnLst/>
            <a:rect l="l" t="t" r="r" b="b"/>
            <a:pathLst>
              <a:path w="48895" h="24764">
                <a:moveTo>
                  <a:pt x="0" y="0"/>
                </a:moveTo>
                <a:lnTo>
                  <a:pt x="46481" y="24384"/>
                </a:lnTo>
                <a:lnTo>
                  <a:pt x="48767" y="24384"/>
                </a:lnTo>
                <a:lnTo>
                  <a:pt x="0" y="0"/>
                </a:lnTo>
                <a:close/>
              </a:path>
            </a:pathLst>
          </a:custGeom>
          <a:solidFill>
            <a:srgbClr val="FCDDB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11" name="object 910"/>
          <p:cNvSpPr/>
          <p:nvPr/>
        </p:nvSpPr>
        <p:spPr>
          <a:xfrm>
            <a:off x="5934455" y="4654296"/>
            <a:ext cx="62865" cy="44450"/>
          </a:xfrm>
          <a:custGeom>
            <a:avLst/>
            <a:gdLst/>
            <a:ahLst/>
            <a:cxnLst/>
            <a:rect l="l" t="t" r="r" b="b"/>
            <a:pathLst>
              <a:path w="62864" h="44450">
                <a:moveTo>
                  <a:pt x="60198" y="0"/>
                </a:moveTo>
                <a:lnTo>
                  <a:pt x="0" y="33654"/>
                </a:lnTo>
                <a:lnTo>
                  <a:pt x="2286" y="35813"/>
                </a:lnTo>
                <a:lnTo>
                  <a:pt x="2286" y="42036"/>
                </a:lnTo>
                <a:lnTo>
                  <a:pt x="0" y="44195"/>
                </a:lnTo>
                <a:lnTo>
                  <a:pt x="60198" y="10540"/>
                </a:lnTo>
                <a:lnTo>
                  <a:pt x="62484" y="8381"/>
                </a:lnTo>
                <a:lnTo>
                  <a:pt x="62484" y="2158"/>
                </a:lnTo>
                <a:lnTo>
                  <a:pt x="60198" y="0"/>
                </a:lnTo>
                <a:close/>
              </a:path>
            </a:pathLst>
          </a:custGeom>
          <a:solidFill>
            <a:srgbClr val="B9915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12" name="object 911"/>
          <p:cNvSpPr/>
          <p:nvPr/>
        </p:nvSpPr>
        <p:spPr>
          <a:xfrm>
            <a:off x="5940552" y="4661915"/>
            <a:ext cx="52069" cy="30480"/>
          </a:xfrm>
          <a:custGeom>
            <a:avLst/>
            <a:gdLst/>
            <a:ahLst/>
            <a:cxnLst/>
            <a:rect l="l" t="t" r="r" b="b"/>
            <a:pathLst>
              <a:path w="52070" h="30479">
                <a:moveTo>
                  <a:pt x="51815" y="0"/>
                </a:moveTo>
                <a:lnTo>
                  <a:pt x="0" y="26415"/>
                </a:lnTo>
                <a:lnTo>
                  <a:pt x="0" y="30479"/>
                </a:lnTo>
                <a:lnTo>
                  <a:pt x="51815" y="4063"/>
                </a:lnTo>
                <a:lnTo>
                  <a:pt x="51815" y="0"/>
                </a:lnTo>
                <a:close/>
              </a:path>
            </a:pathLst>
          </a:custGeom>
          <a:solidFill>
            <a:srgbClr val="DCBA6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13" name="object 912"/>
          <p:cNvSpPr/>
          <p:nvPr/>
        </p:nvSpPr>
        <p:spPr>
          <a:xfrm>
            <a:off x="5897879" y="4634484"/>
            <a:ext cx="90170" cy="47625"/>
          </a:xfrm>
          <a:custGeom>
            <a:avLst/>
            <a:gdLst/>
            <a:ahLst/>
            <a:cxnLst/>
            <a:rect l="l" t="t" r="r" b="b"/>
            <a:pathLst>
              <a:path w="90170" h="47625">
                <a:moveTo>
                  <a:pt x="49911" y="0"/>
                </a:moveTo>
                <a:lnTo>
                  <a:pt x="0" y="30861"/>
                </a:lnTo>
                <a:lnTo>
                  <a:pt x="41021" y="47244"/>
                </a:lnTo>
                <a:lnTo>
                  <a:pt x="89916" y="16383"/>
                </a:lnTo>
                <a:lnTo>
                  <a:pt x="49911" y="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14" name="object 913"/>
          <p:cNvSpPr/>
          <p:nvPr/>
        </p:nvSpPr>
        <p:spPr>
          <a:xfrm>
            <a:off x="5900928" y="4657344"/>
            <a:ext cx="40005" cy="24765"/>
          </a:xfrm>
          <a:custGeom>
            <a:avLst/>
            <a:gdLst/>
            <a:ahLst/>
            <a:cxnLst/>
            <a:rect l="l" t="t" r="r" b="b"/>
            <a:pathLst>
              <a:path w="40004" h="24764">
                <a:moveTo>
                  <a:pt x="0" y="0"/>
                </a:moveTo>
                <a:lnTo>
                  <a:pt x="0" y="8127"/>
                </a:lnTo>
                <a:lnTo>
                  <a:pt x="39624" y="24383"/>
                </a:lnTo>
                <a:lnTo>
                  <a:pt x="39624" y="18287"/>
                </a:lnTo>
                <a:lnTo>
                  <a:pt x="37464" y="16255"/>
                </a:lnTo>
                <a:lnTo>
                  <a:pt x="0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15" name="object 914"/>
          <p:cNvSpPr/>
          <p:nvPr/>
        </p:nvSpPr>
        <p:spPr>
          <a:xfrm>
            <a:off x="5897879" y="4623815"/>
            <a:ext cx="90170" cy="50800"/>
          </a:xfrm>
          <a:custGeom>
            <a:avLst/>
            <a:gdLst/>
            <a:ahLst/>
            <a:cxnLst/>
            <a:rect l="l" t="t" r="r" b="b"/>
            <a:pathLst>
              <a:path w="90170" h="50800">
                <a:moveTo>
                  <a:pt x="49911" y="0"/>
                </a:moveTo>
                <a:lnTo>
                  <a:pt x="0" y="33527"/>
                </a:lnTo>
                <a:lnTo>
                  <a:pt x="41021" y="50291"/>
                </a:lnTo>
                <a:lnTo>
                  <a:pt x="89916" y="18795"/>
                </a:lnTo>
                <a:lnTo>
                  <a:pt x="49911" y="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16" name="object 915"/>
          <p:cNvSpPr/>
          <p:nvPr/>
        </p:nvSpPr>
        <p:spPr>
          <a:xfrm>
            <a:off x="5939028" y="4642103"/>
            <a:ext cx="48895" cy="40005"/>
          </a:xfrm>
          <a:custGeom>
            <a:avLst/>
            <a:gdLst/>
            <a:ahLst/>
            <a:cxnLst/>
            <a:rect l="l" t="t" r="r" b="b"/>
            <a:pathLst>
              <a:path w="48895" h="40004">
                <a:moveTo>
                  <a:pt x="48768" y="0"/>
                </a:moveTo>
                <a:lnTo>
                  <a:pt x="0" y="31242"/>
                </a:lnTo>
                <a:lnTo>
                  <a:pt x="0" y="39624"/>
                </a:lnTo>
                <a:lnTo>
                  <a:pt x="48768" y="8382"/>
                </a:lnTo>
                <a:lnTo>
                  <a:pt x="48768" y="0"/>
                </a:lnTo>
                <a:close/>
              </a:path>
            </a:pathLst>
          </a:custGeom>
          <a:solidFill>
            <a:srgbClr val="696A6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17" name="object 916"/>
          <p:cNvSpPr/>
          <p:nvPr/>
        </p:nvSpPr>
        <p:spPr>
          <a:xfrm>
            <a:off x="6066028" y="4769103"/>
            <a:ext cx="48895" cy="40005"/>
          </a:xfrm>
          <a:custGeom>
            <a:avLst/>
            <a:gdLst/>
            <a:ahLst/>
            <a:cxnLst/>
            <a:rect l="l" t="t" r="r" b="b"/>
            <a:pathLst>
              <a:path w="48895" h="40004">
                <a:moveTo>
                  <a:pt x="48768" y="0"/>
                </a:moveTo>
                <a:lnTo>
                  <a:pt x="0" y="31242"/>
                </a:lnTo>
                <a:lnTo>
                  <a:pt x="0" y="39624"/>
                </a:lnTo>
                <a:lnTo>
                  <a:pt x="48768" y="8382"/>
                </a:lnTo>
                <a:lnTo>
                  <a:pt x="48768" y="0"/>
                </a:lnTo>
                <a:close/>
              </a:path>
            </a:pathLst>
          </a:custGeom>
          <a:solidFill>
            <a:srgbClr val="696A6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18" name="object 917"/>
          <p:cNvSpPr/>
          <p:nvPr/>
        </p:nvSpPr>
        <p:spPr>
          <a:xfrm>
            <a:off x="5943600" y="4645152"/>
            <a:ext cx="40005" cy="33020"/>
          </a:xfrm>
          <a:custGeom>
            <a:avLst/>
            <a:gdLst/>
            <a:ahLst/>
            <a:cxnLst/>
            <a:rect l="l" t="t" r="r" b="b"/>
            <a:pathLst>
              <a:path w="40004" h="33020">
                <a:moveTo>
                  <a:pt x="2159" y="28829"/>
                </a:moveTo>
                <a:lnTo>
                  <a:pt x="2159" y="33020"/>
                </a:lnTo>
                <a:lnTo>
                  <a:pt x="4445" y="30987"/>
                </a:lnTo>
                <a:lnTo>
                  <a:pt x="2159" y="28829"/>
                </a:lnTo>
                <a:close/>
              </a:path>
              <a:path w="40004" h="33020">
                <a:moveTo>
                  <a:pt x="4445" y="22733"/>
                </a:moveTo>
                <a:lnTo>
                  <a:pt x="2159" y="24765"/>
                </a:lnTo>
                <a:lnTo>
                  <a:pt x="4445" y="26797"/>
                </a:lnTo>
                <a:lnTo>
                  <a:pt x="4445" y="30987"/>
                </a:lnTo>
                <a:lnTo>
                  <a:pt x="6603" y="30987"/>
                </a:lnTo>
                <a:lnTo>
                  <a:pt x="6603" y="26797"/>
                </a:lnTo>
                <a:lnTo>
                  <a:pt x="4445" y="24765"/>
                </a:lnTo>
                <a:lnTo>
                  <a:pt x="4445" y="22733"/>
                </a:lnTo>
                <a:close/>
              </a:path>
              <a:path w="40004" h="33020">
                <a:moveTo>
                  <a:pt x="2159" y="24765"/>
                </a:moveTo>
                <a:lnTo>
                  <a:pt x="0" y="24765"/>
                </a:lnTo>
                <a:lnTo>
                  <a:pt x="0" y="26797"/>
                </a:lnTo>
                <a:lnTo>
                  <a:pt x="2159" y="28829"/>
                </a:lnTo>
                <a:lnTo>
                  <a:pt x="2159" y="24765"/>
                </a:lnTo>
                <a:close/>
              </a:path>
              <a:path w="40004" h="33020">
                <a:moveTo>
                  <a:pt x="37464" y="2031"/>
                </a:moveTo>
                <a:lnTo>
                  <a:pt x="35178" y="2031"/>
                </a:lnTo>
                <a:lnTo>
                  <a:pt x="35178" y="12318"/>
                </a:lnTo>
                <a:lnTo>
                  <a:pt x="37464" y="10287"/>
                </a:lnTo>
                <a:lnTo>
                  <a:pt x="37464" y="2031"/>
                </a:lnTo>
                <a:close/>
              </a:path>
              <a:path w="40004" h="33020">
                <a:moveTo>
                  <a:pt x="39624" y="8255"/>
                </a:moveTo>
                <a:lnTo>
                  <a:pt x="37464" y="10287"/>
                </a:lnTo>
                <a:lnTo>
                  <a:pt x="39624" y="10287"/>
                </a:lnTo>
                <a:lnTo>
                  <a:pt x="39624" y="8255"/>
                </a:lnTo>
                <a:close/>
              </a:path>
              <a:path w="40004" h="33020">
                <a:moveTo>
                  <a:pt x="39624" y="0"/>
                </a:moveTo>
                <a:lnTo>
                  <a:pt x="37464" y="2031"/>
                </a:lnTo>
                <a:lnTo>
                  <a:pt x="37464" y="6223"/>
                </a:lnTo>
                <a:lnTo>
                  <a:pt x="39624" y="8255"/>
                </a:lnTo>
                <a:lnTo>
                  <a:pt x="39624" y="0"/>
                </a:lnTo>
                <a:close/>
              </a:path>
            </a:pathLst>
          </a:custGeom>
          <a:solidFill>
            <a:srgbClr val="B6B8B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19" name="object 918"/>
          <p:cNvSpPr/>
          <p:nvPr/>
        </p:nvSpPr>
        <p:spPr>
          <a:xfrm>
            <a:off x="5891784" y="4623815"/>
            <a:ext cx="105410" cy="53340"/>
          </a:xfrm>
          <a:custGeom>
            <a:avLst/>
            <a:gdLst/>
            <a:ahLst/>
            <a:cxnLst/>
            <a:rect l="l" t="t" r="r" b="b"/>
            <a:pathLst>
              <a:path w="105410" h="53339">
                <a:moveTo>
                  <a:pt x="65277" y="0"/>
                </a:moveTo>
                <a:lnTo>
                  <a:pt x="0" y="24637"/>
                </a:lnTo>
                <a:lnTo>
                  <a:pt x="43179" y="53339"/>
                </a:lnTo>
                <a:lnTo>
                  <a:pt x="105155" y="28701"/>
                </a:lnTo>
                <a:lnTo>
                  <a:pt x="65277" y="0"/>
                </a:lnTo>
                <a:close/>
              </a:path>
            </a:pathLst>
          </a:custGeom>
          <a:solidFill>
            <a:srgbClr val="8D694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20" name="object 919"/>
          <p:cNvSpPr/>
          <p:nvPr/>
        </p:nvSpPr>
        <p:spPr>
          <a:xfrm>
            <a:off x="5893308" y="4639055"/>
            <a:ext cx="44450" cy="36830"/>
          </a:xfrm>
          <a:custGeom>
            <a:avLst/>
            <a:gdLst/>
            <a:ahLst/>
            <a:cxnLst/>
            <a:rect l="l" t="t" r="r" b="b"/>
            <a:pathLst>
              <a:path w="44450" h="36829">
                <a:moveTo>
                  <a:pt x="2286" y="0"/>
                </a:moveTo>
                <a:lnTo>
                  <a:pt x="2286" y="8128"/>
                </a:lnTo>
                <a:lnTo>
                  <a:pt x="0" y="10160"/>
                </a:lnTo>
                <a:lnTo>
                  <a:pt x="41909" y="36576"/>
                </a:lnTo>
                <a:lnTo>
                  <a:pt x="44195" y="36576"/>
                </a:lnTo>
                <a:lnTo>
                  <a:pt x="44195" y="28448"/>
                </a:lnTo>
                <a:lnTo>
                  <a:pt x="2286" y="0"/>
                </a:lnTo>
                <a:close/>
              </a:path>
            </a:pathLst>
          </a:custGeom>
          <a:solidFill>
            <a:srgbClr val="FFFDF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21" name="object 920"/>
          <p:cNvSpPr/>
          <p:nvPr/>
        </p:nvSpPr>
        <p:spPr>
          <a:xfrm>
            <a:off x="5893308" y="4613147"/>
            <a:ext cx="105410" cy="55244"/>
          </a:xfrm>
          <a:custGeom>
            <a:avLst/>
            <a:gdLst/>
            <a:ahLst/>
            <a:cxnLst/>
            <a:rect l="l" t="t" r="r" b="b"/>
            <a:pathLst>
              <a:path w="105410" h="55245">
                <a:moveTo>
                  <a:pt x="63118" y="0"/>
                </a:moveTo>
                <a:lnTo>
                  <a:pt x="0" y="25272"/>
                </a:lnTo>
                <a:lnTo>
                  <a:pt x="40893" y="54863"/>
                </a:lnTo>
                <a:lnTo>
                  <a:pt x="105155" y="29590"/>
                </a:lnTo>
                <a:lnTo>
                  <a:pt x="63118" y="0"/>
                </a:lnTo>
                <a:close/>
              </a:path>
            </a:pathLst>
          </a:custGeom>
          <a:solidFill>
            <a:srgbClr val="8D694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22" name="object 921"/>
          <p:cNvSpPr/>
          <p:nvPr/>
        </p:nvSpPr>
        <p:spPr>
          <a:xfrm>
            <a:off x="5893308" y="4639055"/>
            <a:ext cx="44450" cy="29209"/>
          </a:xfrm>
          <a:custGeom>
            <a:avLst/>
            <a:gdLst/>
            <a:ahLst/>
            <a:cxnLst/>
            <a:rect l="l" t="t" r="r" b="b"/>
            <a:pathLst>
              <a:path w="44450" h="29210">
                <a:moveTo>
                  <a:pt x="0" y="0"/>
                </a:moveTo>
                <a:lnTo>
                  <a:pt x="41909" y="28956"/>
                </a:lnTo>
                <a:lnTo>
                  <a:pt x="44195" y="28956"/>
                </a:lnTo>
                <a:lnTo>
                  <a:pt x="0" y="0"/>
                </a:lnTo>
                <a:close/>
              </a:path>
            </a:pathLst>
          </a:custGeom>
          <a:solidFill>
            <a:srgbClr val="C7976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23" name="object 922"/>
          <p:cNvSpPr/>
          <p:nvPr/>
        </p:nvSpPr>
        <p:spPr>
          <a:xfrm>
            <a:off x="5934455" y="4642103"/>
            <a:ext cx="64135" cy="35560"/>
          </a:xfrm>
          <a:custGeom>
            <a:avLst/>
            <a:gdLst/>
            <a:ahLst/>
            <a:cxnLst/>
            <a:rect l="l" t="t" r="r" b="b"/>
            <a:pathLst>
              <a:path w="64135" h="35560">
                <a:moveTo>
                  <a:pt x="64008" y="0"/>
                </a:moveTo>
                <a:lnTo>
                  <a:pt x="0" y="24765"/>
                </a:lnTo>
                <a:lnTo>
                  <a:pt x="2159" y="26797"/>
                </a:lnTo>
                <a:lnTo>
                  <a:pt x="0" y="28829"/>
                </a:lnTo>
                <a:lnTo>
                  <a:pt x="0" y="35052"/>
                </a:lnTo>
                <a:lnTo>
                  <a:pt x="61849" y="10287"/>
                </a:lnTo>
                <a:lnTo>
                  <a:pt x="64008" y="8255"/>
                </a:lnTo>
                <a:lnTo>
                  <a:pt x="64008" y="0"/>
                </a:lnTo>
                <a:close/>
              </a:path>
            </a:pathLst>
          </a:custGeom>
          <a:solidFill>
            <a:srgbClr val="60452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24" name="object 923"/>
          <p:cNvSpPr/>
          <p:nvPr/>
        </p:nvSpPr>
        <p:spPr>
          <a:xfrm>
            <a:off x="5925311" y="4731258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679" y="0"/>
                </a:lnTo>
              </a:path>
            </a:pathLst>
          </a:custGeom>
          <a:ln w="6858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25" name="object 924"/>
          <p:cNvSpPr/>
          <p:nvPr/>
        </p:nvSpPr>
        <p:spPr>
          <a:xfrm>
            <a:off x="5925311" y="4696967"/>
            <a:ext cx="106679" cy="6858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26" name="object 925"/>
          <p:cNvSpPr/>
          <p:nvPr/>
        </p:nvSpPr>
        <p:spPr>
          <a:xfrm>
            <a:off x="5925311" y="4703064"/>
            <a:ext cx="92963" cy="5638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27" name="object 926"/>
          <p:cNvSpPr/>
          <p:nvPr/>
        </p:nvSpPr>
        <p:spPr>
          <a:xfrm>
            <a:off x="6076188" y="4741164"/>
            <a:ext cx="99060" cy="62483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28" name="object 927"/>
          <p:cNvSpPr/>
          <p:nvPr/>
        </p:nvSpPr>
        <p:spPr>
          <a:xfrm>
            <a:off x="6003035" y="4704588"/>
            <a:ext cx="155575" cy="86995"/>
          </a:xfrm>
          <a:custGeom>
            <a:avLst/>
            <a:gdLst/>
            <a:ahLst/>
            <a:cxnLst/>
            <a:rect l="l" t="t" r="r" b="b"/>
            <a:pathLst>
              <a:path w="155575" h="86995">
                <a:moveTo>
                  <a:pt x="70103" y="0"/>
                </a:moveTo>
                <a:lnTo>
                  <a:pt x="67817" y="0"/>
                </a:lnTo>
                <a:lnTo>
                  <a:pt x="65659" y="2031"/>
                </a:lnTo>
                <a:lnTo>
                  <a:pt x="0" y="35179"/>
                </a:lnTo>
                <a:lnTo>
                  <a:pt x="0" y="41401"/>
                </a:lnTo>
                <a:lnTo>
                  <a:pt x="83185" y="84836"/>
                </a:lnTo>
                <a:lnTo>
                  <a:pt x="85343" y="86868"/>
                </a:lnTo>
                <a:lnTo>
                  <a:pt x="87629" y="86868"/>
                </a:lnTo>
                <a:lnTo>
                  <a:pt x="89788" y="84836"/>
                </a:lnTo>
                <a:lnTo>
                  <a:pt x="155448" y="49656"/>
                </a:lnTo>
                <a:lnTo>
                  <a:pt x="155448" y="45466"/>
                </a:lnTo>
                <a:lnTo>
                  <a:pt x="72262" y="2031"/>
                </a:lnTo>
                <a:lnTo>
                  <a:pt x="70103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29" name="object 928"/>
          <p:cNvSpPr/>
          <p:nvPr/>
        </p:nvSpPr>
        <p:spPr>
          <a:xfrm>
            <a:off x="6003035" y="4703064"/>
            <a:ext cx="155575" cy="86995"/>
          </a:xfrm>
          <a:custGeom>
            <a:avLst/>
            <a:gdLst/>
            <a:ahLst/>
            <a:cxnLst/>
            <a:rect l="l" t="t" r="r" b="b"/>
            <a:pathLst>
              <a:path w="155575" h="86995">
                <a:moveTo>
                  <a:pt x="70103" y="0"/>
                </a:moveTo>
                <a:lnTo>
                  <a:pt x="67817" y="0"/>
                </a:lnTo>
                <a:lnTo>
                  <a:pt x="65659" y="2031"/>
                </a:lnTo>
                <a:lnTo>
                  <a:pt x="0" y="37211"/>
                </a:lnTo>
                <a:lnTo>
                  <a:pt x="0" y="39243"/>
                </a:lnTo>
                <a:lnTo>
                  <a:pt x="83185" y="84836"/>
                </a:lnTo>
                <a:lnTo>
                  <a:pt x="85343" y="86868"/>
                </a:lnTo>
                <a:lnTo>
                  <a:pt x="87629" y="86868"/>
                </a:lnTo>
                <a:lnTo>
                  <a:pt x="89788" y="84836"/>
                </a:lnTo>
                <a:lnTo>
                  <a:pt x="155448" y="49656"/>
                </a:lnTo>
                <a:lnTo>
                  <a:pt x="155448" y="45466"/>
                </a:lnTo>
                <a:lnTo>
                  <a:pt x="72262" y="2031"/>
                </a:lnTo>
                <a:lnTo>
                  <a:pt x="70103" y="0"/>
                </a:lnTo>
                <a:close/>
              </a:path>
            </a:pathLst>
          </a:custGeom>
          <a:solidFill>
            <a:srgbClr val="DFE0E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30" name="object 929"/>
          <p:cNvSpPr/>
          <p:nvPr/>
        </p:nvSpPr>
        <p:spPr>
          <a:xfrm>
            <a:off x="6028944" y="4744211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4" h="21589">
                <a:moveTo>
                  <a:pt x="4444" y="0"/>
                </a:moveTo>
                <a:lnTo>
                  <a:pt x="0" y="0"/>
                </a:lnTo>
                <a:lnTo>
                  <a:pt x="0" y="2158"/>
                </a:lnTo>
                <a:lnTo>
                  <a:pt x="35178" y="21336"/>
                </a:lnTo>
                <a:lnTo>
                  <a:pt x="37464" y="21336"/>
                </a:lnTo>
                <a:lnTo>
                  <a:pt x="39623" y="19176"/>
                </a:lnTo>
                <a:lnTo>
                  <a:pt x="444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31" name="object 930"/>
          <p:cNvSpPr/>
          <p:nvPr/>
        </p:nvSpPr>
        <p:spPr>
          <a:xfrm>
            <a:off x="6071615" y="4767071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10" y="0"/>
                </a:moveTo>
                <a:lnTo>
                  <a:pt x="0" y="2285"/>
                </a:lnTo>
                <a:lnTo>
                  <a:pt x="3810" y="4571"/>
                </a:lnTo>
                <a:lnTo>
                  <a:pt x="5714" y="4571"/>
                </a:lnTo>
                <a:lnTo>
                  <a:pt x="7620" y="2285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32" name="object 931"/>
          <p:cNvSpPr/>
          <p:nvPr/>
        </p:nvSpPr>
        <p:spPr>
          <a:xfrm>
            <a:off x="6082284" y="4767071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1" y="0"/>
                </a:moveTo>
                <a:lnTo>
                  <a:pt x="0" y="2285"/>
                </a:lnTo>
                <a:lnTo>
                  <a:pt x="4571" y="4571"/>
                </a:lnTo>
                <a:lnTo>
                  <a:pt x="9143" y="2285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33" name="object 932"/>
          <p:cNvSpPr/>
          <p:nvPr/>
        </p:nvSpPr>
        <p:spPr>
          <a:xfrm>
            <a:off x="6033515" y="4736591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9144" y="0"/>
                </a:moveTo>
                <a:lnTo>
                  <a:pt x="0" y="0"/>
                </a:lnTo>
                <a:lnTo>
                  <a:pt x="0" y="1523"/>
                </a:lnTo>
                <a:lnTo>
                  <a:pt x="4572" y="3047"/>
                </a:lnTo>
                <a:lnTo>
                  <a:pt x="6858" y="3047"/>
                </a:lnTo>
                <a:lnTo>
                  <a:pt x="9144" y="1523"/>
                </a:lnTo>
                <a:lnTo>
                  <a:pt x="914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34" name="object 933"/>
          <p:cNvSpPr/>
          <p:nvPr/>
        </p:nvSpPr>
        <p:spPr>
          <a:xfrm>
            <a:off x="6039611" y="4732020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2286" y="0"/>
                </a:lnTo>
                <a:lnTo>
                  <a:pt x="0" y="2285"/>
                </a:lnTo>
                <a:lnTo>
                  <a:pt x="2286" y="4571"/>
                </a:lnTo>
                <a:lnTo>
                  <a:pt x="4572" y="4571"/>
                </a:lnTo>
                <a:lnTo>
                  <a:pt x="9143" y="2285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35" name="object 934"/>
          <p:cNvSpPr/>
          <p:nvPr/>
        </p:nvSpPr>
        <p:spPr>
          <a:xfrm>
            <a:off x="6044184" y="4736591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9143" y="0"/>
                </a:moveTo>
                <a:lnTo>
                  <a:pt x="0" y="0"/>
                </a:lnTo>
                <a:lnTo>
                  <a:pt x="0" y="1523"/>
                </a:lnTo>
                <a:lnTo>
                  <a:pt x="4571" y="3047"/>
                </a:lnTo>
                <a:lnTo>
                  <a:pt x="9143" y="1523"/>
                </a:lnTo>
                <a:lnTo>
                  <a:pt x="914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36" name="object 935"/>
          <p:cNvSpPr/>
          <p:nvPr/>
        </p:nvSpPr>
        <p:spPr>
          <a:xfrm>
            <a:off x="6056376" y="4736591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3810" y="0"/>
                </a:moveTo>
                <a:lnTo>
                  <a:pt x="0" y="0"/>
                </a:lnTo>
                <a:lnTo>
                  <a:pt x="0" y="1523"/>
                </a:lnTo>
                <a:lnTo>
                  <a:pt x="3810" y="3047"/>
                </a:lnTo>
                <a:lnTo>
                  <a:pt x="7620" y="1523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37" name="object 936"/>
          <p:cNvSpPr/>
          <p:nvPr/>
        </p:nvSpPr>
        <p:spPr>
          <a:xfrm>
            <a:off x="6059423" y="4738115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5"/>
                </a:lnTo>
                <a:lnTo>
                  <a:pt x="4572" y="4571"/>
                </a:lnTo>
                <a:lnTo>
                  <a:pt x="6858" y="4571"/>
                </a:lnTo>
                <a:lnTo>
                  <a:pt x="9143" y="2285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38" name="object 937"/>
          <p:cNvSpPr/>
          <p:nvPr/>
        </p:nvSpPr>
        <p:spPr>
          <a:xfrm>
            <a:off x="6028944" y="4738115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1" y="0"/>
                </a:moveTo>
                <a:lnTo>
                  <a:pt x="0" y="2285"/>
                </a:lnTo>
                <a:lnTo>
                  <a:pt x="4571" y="4571"/>
                </a:lnTo>
                <a:lnTo>
                  <a:pt x="9143" y="2285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39" name="object 938"/>
          <p:cNvSpPr/>
          <p:nvPr/>
        </p:nvSpPr>
        <p:spPr>
          <a:xfrm>
            <a:off x="6024371" y="4739640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2286" y="0"/>
                </a:lnTo>
                <a:lnTo>
                  <a:pt x="0" y="2286"/>
                </a:lnTo>
                <a:lnTo>
                  <a:pt x="2286" y="4572"/>
                </a:lnTo>
                <a:lnTo>
                  <a:pt x="4572" y="4572"/>
                </a:lnTo>
                <a:lnTo>
                  <a:pt x="9143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40" name="object 939"/>
          <p:cNvSpPr/>
          <p:nvPr/>
        </p:nvSpPr>
        <p:spPr>
          <a:xfrm>
            <a:off x="6051803" y="473202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5"/>
                </a:lnTo>
                <a:lnTo>
                  <a:pt x="2032" y="4571"/>
                </a:lnTo>
                <a:lnTo>
                  <a:pt x="4063" y="4571"/>
                </a:lnTo>
                <a:lnTo>
                  <a:pt x="6096" y="2285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41" name="object 940"/>
          <p:cNvSpPr/>
          <p:nvPr/>
        </p:nvSpPr>
        <p:spPr>
          <a:xfrm>
            <a:off x="6082284" y="4744211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1" y="0"/>
                </a:moveTo>
                <a:lnTo>
                  <a:pt x="2286" y="0"/>
                </a:lnTo>
                <a:lnTo>
                  <a:pt x="0" y="2286"/>
                </a:lnTo>
                <a:lnTo>
                  <a:pt x="2286" y="4571"/>
                </a:lnTo>
                <a:lnTo>
                  <a:pt x="4571" y="4571"/>
                </a:lnTo>
                <a:lnTo>
                  <a:pt x="9143" y="2286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42" name="object 941"/>
          <p:cNvSpPr/>
          <p:nvPr/>
        </p:nvSpPr>
        <p:spPr>
          <a:xfrm>
            <a:off x="6067044" y="4736591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063" y="0"/>
                </a:moveTo>
                <a:lnTo>
                  <a:pt x="2031" y="0"/>
                </a:lnTo>
                <a:lnTo>
                  <a:pt x="0" y="1523"/>
                </a:lnTo>
                <a:lnTo>
                  <a:pt x="2031" y="3047"/>
                </a:lnTo>
                <a:lnTo>
                  <a:pt x="4063" y="3047"/>
                </a:lnTo>
                <a:lnTo>
                  <a:pt x="6095" y="1523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43" name="object 942"/>
          <p:cNvSpPr/>
          <p:nvPr/>
        </p:nvSpPr>
        <p:spPr>
          <a:xfrm>
            <a:off x="6076188" y="4739640"/>
            <a:ext cx="7620" cy="635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5714" y="0"/>
                </a:moveTo>
                <a:lnTo>
                  <a:pt x="3810" y="0"/>
                </a:lnTo>
                <a:lnTo>
                  <a:pt x="0" y="2032"/>
                </a:lnTo>
                <a:lnTo>
                  <a:pt x="0" y="4064"/>
                </a:lnTo>
                <a:lnTo>
                  <a:pt x="3810" y="6096"/>
                </a:lnTo>
                <a:lnTo>
                  <a:pt x="5714" y="6096"/>
                </a:lnTo>
                <a:lnTo>
                  <a:pt x="7620" y="4064"/>
                </a:lnTo>
                <a:lnTo>
                  <a:pt x="7620" y="2032"/>
                </a:lnTo>
                <a:lnTo>
                  <a:pt x="571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44" name="object 943"/>
          <p:cNvSpPr/>
          <p:nvPr/>
        </p:nvSpPr>
        <p:spPr>
          <a:xfrm>
            <a:off x="6059423" y="4732020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5"/>
                </a:lnTo>
                <a:lnTo>
                  <a:pt x="4572" y="4571"/>
                </a:lnTo>
                <a:lnTo>
                  <a:pt x="9143" y="4571"/>
                </a:lnTo>
                <a:lnTo>
                  <a:pt x="9143" y="2285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45" name="object 944"/>
          <p:cNvSpPr/>
          <p:nvPr/>
        </p:nvSpPr>
        <p:spPr>
          <a:xfrm>
            <a:off x="6071615" y="4738115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10" y="0"/>
                </a:moveTo>
                <a:lnTo>
                  <a:pt x="0" y="2285"/>
                </a:lnTo>
                <a:lnTo>
                  <a:pt x="3810" y="4571"/>
                </a:lnTo>
                <a:lnTo>
                  <a:pt x="7620" y="2285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46" name="object 945"/>
          <p:cNvSpPr/>
          <p:nvPr/>
        </p:nvSpPr>
        <p:spPr>
          <a:xfrm>
            <a:off x="6056376" y="4728971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10" y="0"/>
                </a:moveTo>
                <a:lnTo>
                  <a:pt x="1904" y="0"/>
                </a:lnTo>
                <a:lnTo>
                  <a:pt x="0" y="2285"/>
                </a:lnTo>
                <a:lnTo>
                  <a:pt x="1904" y="4571"/>
                </a:lnTo>
                <a:lnTo>
                  <a:pt x="3810" y="4571"/>
                </a:lnTo>
                <a:lnTo>
                  <a:pt x="7620" y="2285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47" name="object 946"/>
          <p:cNvSpPr/>
          <p:nvPr/>
        </p:nvSpPr>
        <p:spPr>
          <a:xfrm>
            <a:off x="6044184" y="4728971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1" y="0"/>
                </a:moveTo>
                <a:lnTo>
                  <a:pt x="0" y="2285"/>
                </a:lnTo>
                <a:lnTo>
                  <a:pt x="4571" y="4571"/>
                </a:lnTo>
                <a:lnTo>
                  <a:pt x="9143" y="2285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48" name="object 947"/>
          <p:cNvSpPr/>
          <p:nvPr/>
        </p:nvSpPr>
        <p:spPr>
          <a:xfrm>
            <a:off x="6048755" y="4725923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6858" y="0"/>
                </a:moveTo>
                <a:lnTo>
                  <a:pt x="4572" y="0"/>
                </a:lnTo>
                <a:lnTo>
                  <a:pt x="0" y="2031"/>
                </a:lnTo>
                <a:lnTo>
                  <a:pt x="0" y="4063"/>
                </a:lnTo>
                <a:lnTo>
                  <a:pt x="4572" y="6095"/>
                </a:lnTo>
                <a:lnTo>
                  <a:pt x="6858" y="6095"/>
                </a:lnTo>
                <a:lnTo>
                  <a:pt x="9144" y="4063"/>
                </a:lnTo>
                <a:lnTo>
                  <a:pt x="9144" y="2031"/>
                </a:lnTo>
                <a:lnTo>
                  <a:pt x="685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49" name="object 948"/>
          <p:cNvSpPr/>
          <p:nvPr/>
        </p:nvSpPr>
        <p:spPr>
          <a:xfrm>
            <a:off x="6092952" y="4750308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096" y="0"/>
                </a:moveTo>
                <a:lnTo>
                  <a:pt x="0" y="0"/>
                </a:lnTo>
                <a:lnTo>
                  <a:pt x="0" y="2286"/>
                </a:lnTo>
                <a:lnTo>
                  <a:pt x="2032" y="4572"/>
                </a:lnTo>
                <a:lnTo>
                  <a:pt x="4063" y="4572"/>
                </a:lnTo>
                <a:lnTo>
                  <a:pt x="6096" y="2286"/>
                </a:lnTo>
                <a:lnTo>
                  <a:pt x="6096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50" name="object 949"/>
          <p:cNvSpPr/>
          <p:nvPr/>
        </p:nvSpPr>
        <p:spPr>
          <a:xfrm>
            <a:off x="6086855" y="4745735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6"/>
                </a:lnTo>
                <a:lnTo>
                  <a:pt x="4572" y="4571"/>
                </a:lnTo>
                <a:lnTo>
                  <a:pt x="9144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51" name="object 950"/>
          <p:cNvSpPr/>
          <p:nvPr/>
        </p:nvSpPr>
        <p:spPr>
          <a:xfrm>
            <a:off x="6108191" y="4759452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4572" y="0"/>
                </a:moveTo>
                <a:lnTo>
                  <a:pt x="2286" y="0"/>
                </a:lnTo>
                <a:lnTo>
                  <a:pt x="0" y="1524"/>
                </a:lnTo>
                <a:lnTo>
                  <a:pt x="2286" y="3048"/>
                </a:lnTo>
                <a:lnTo>
                  <a:pt x="4572" y="3048"/>
                </a:lnTo>
                <a:lnTo>
                  <a:pt x="9144" y="1524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52" name="object 951"/>
          <p:cNvSpPr/>
          <p:nvPr/>
        </p:nvSpPr>
        <p:spPr>
          <a:xfrm>
            <a:off x="6102096" y="4760976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6857" y="0"/>
                </a:moveTo>
                <a:lnTo>
                  <a:pt x="4571" y="0"/>
                </a:lnTo>
                <a:lnTo>
                  <a:pt x="0" y="2286"/>
                </a:lnTo>
                <a:lnTo>
                  <a:pt x="4571" y="4572"/>
                </a:lnTo>
                <a:lnTo>
                  <a:pt x="6857" y="4572"/>
                </a:lnTo>
                <a:lnTo>
                  <a:pt x="9143" y="2286"/>
                </a:lnTo>
                <a:lnTo>
                  <a:pt x="6857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53" name="object 952"/>
          <p:cNvSpPr/>
          <p:nvPr/>
        </p:nvSpPr>
        <p:spPr>
          <a:xfrm>
            <a:off x="6092952" y="4767071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5"/>
                </a:lnTo>
                <a:lnTo>
                  <a:pt x="2032" y="4571"/>
                </a:lnTo>
                <a:lnTo>
                  <a:pt x="4063" y="4571"/>
                </a:lnTo>
                <a:lnTo>
                  <a:pt x="6096" y="2285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54" name="object 953"/>
          <p:cNvSpPr/>
          <p:nvPr/>
        </p:nvSpPr>
        <p:spPr>
          <a:xfrm>
            <a:off x="6097523" y="4762500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4572" y="0"/>
                </a:moveTo>
                <a:lnTo>
                  <a:pt x="0" y="2031"/>
                </a:lnTo>
                <a:lnTo>
                  <a:pt x="0" y="4063"/>
                </a:lnTo>
                <a:lnTo>
                  <a:pt x="4572" y="6095"/>
                </a:lnTo>
                <a:lnTo>
                  <a:pt x="9143" y="4063"/>
                </a:lnTo>
                <a:lnTo>
                  <a:pt x="9143" y="2031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55" name="object 954"/>
          <p:cNvSpPr/>
          <p:nvPr/>
        </p:nvSpPr>
        <p:spPr>
          <a:xfrm>
            <a:off x="6086855" y="4768596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6858" y="0"/>
                </a:moveTo>
                <a:lnTo>
                  <a:pt x="4572" y="0"/>
                </a:lnTo>
                <a:lnTo>
                  <a:pt x="0" y="2285"/>
                </a:lnTo>
                <a:lnTo>
                  <a:pt x="4572" y="4571"/>
                </a:lnTo>
                <a:lnTo>
                  <a:pt x="6858" y="4571"/>
                </a:lnTo>
                <a:lnTo>
                  <a:pt x="9144" y="2285"/>
                </a:lnTo>
                <a:lnTo>
                  <a:pt x="685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56" name="object 955"/>
          <p:cNvSpPr/>
          <p:nvPr/>
        </p:nvSpPr>
        <p:spPr>
          <a:xfrm>
            <a:off x="6102096" y="4754879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6857" y="0"/>
                </a:moveTo>
                <a:lnTo>
                  <a:pt x="4571" y="0"/>
                </a:lnTo>
                <a:lnTo>
                  <a:pt x="0" y="2286"/>
                </a:lnTo>
                <a:lnTo>
                  <a:pt x="0" y="4572"/>
                </a:lnTo>
                <a:lnTo>
                  <a:pt x="9143" y="4572"/>
                </a:lnTo>
                <a:lnTo>
                  <a:pt x="9143" y="2286"/>
                </a:lnTo>
                <a:lnTo>
                  <a:pt x="6857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57" name="object 956"/>
          <p:cNvSpPr/>
          <p:nvPr/>
        </p:nvSpPr>
        <p:spPr>
          <a:xfrm>
            <a:off x="6097523" y="4751832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6"/>
                </a:lnTo>
                <a:lnTo>
                  <a:pt x="4572" y="4572"/>
                </a:lnTo>
                <a:lnTo>
                  <a:pt x="9143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58" name="object 957"/>
          <p:cNvSpPr/>
          <p:nvPr/>
        </p:nvSpPr>
        <p:spPr>
          <a:xfrm>
            <a:off x="6071615" y="4744211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10" y="0"/>
                </a:moveTo>
                <a:lnTo>
                  <a:pt x="0" y="2286"/>
                </a:lnTo>
                <a:lnTo>
                  <a:pt x="3810" y="4571"/>
                </a:lnTo>
                <a:lnTo>
                  <a:pt x="7620" y="2286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59" name="object 958"/>
          <p:cNvSpPr/>
          <p:nvPr/>
        </p:nvSpPr>
        <p:spPr>
          <a:xfrm>
            <a:off x="6056376" y="4739640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10" y="0"/>
                </a:moveTo>
                <a:lnTo>
                  <a:pt x="0" y="2286"/>
                </a:lnTo>
                <a:lnTo>
                  <a:pt x="0" y="4572"/>
                </a:lnTo>
                <a:lnTo>
                  <a:pt x="7620" y="4572"/>
                </a:lnTo>
                <a:lnTo>
                  <a:pt x="7620" y="2286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60" name="object 959"/>
          <p:cNvSpPr/>
          <p:nvPr/>
        </p:nvSpPr>
        <p:spPr>
          <a:xfrm>
            <a:off x="6059423" y="4744211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6858" y="0"/>
                </a:moveTo>
                <a:lnTo>
                  <a:pt x="4572" y="0"/>
                </a:lnTo>
                <a:lnTo>
                  <a:pt x="0" y="2286"/>
                </a:lnTo>
                <a:lnTo>
                  <a:pt x="4572" y="4571"/>
                </a:lnTo>
                <a:lnTo>
                  <a:pt x="6858" y="4571"/>
                </a:lnTo>
                <a:lnTo>
                  <a:pt x="9143" y="2286"/>
                </a:lnTo>
                <a:lnTo>
                  <a:pt x="685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61" name="object 960"/>
          <p:cNvSpPr/>
          <p:nvPr/>
        </p:nvSpPr>
        <p:spPr>
          <a:xfrm>
            <a:off x="6067044" y="4745735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1" y="0"/>
                </a:lnTo>
                <a:lnTo>
                  <a:pt x="0" y="2286"/>
                </a:lnTo>
                <a:lnTo>
                  <a:pt x="2031" y="4571"/>
                </a:lnTo>
                <a:lnTo>
                  <a:pt x="4063" y="4571"/>
                </a:lnTo>
                <a:lnTo>
                  <a:pt x="6095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62" name="object 961"/>
          <p:cNvSpPr/>
          <p:nvPr/>
        </p:nvSpPr>
        <p:spPr>
          <a:xfrm>
            <a:off x="6071615" y="4748784"/>
            <a:ext cx="7620" cy="635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3810" y="0"/>
                </a:moveTo>
                <a:lnTo>
                  <a:pt x="0" y="2032"/>
                </a:lnTo>
                <a:lnTo>
                  <a:pt x="0" y="4064"/>
                </a:lnTo>
                <a:lnTo>
                  <a:pt x="3810" y="6096"/>
                </a:lnTo>
                <a:lnTo>
                  <a:pt x="7620" y="4064"/>
                </a:lnTo>
                <a:lnTo>
                  <a:pt x="7620" y="2032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63" name="object 962"/>
          <p:cNvSpPr/>
          <p:nvPr/>
        </p:nvSpPr>
        <p:spPr>
          <a:xfrm>
            <a:off x="6051803" y="4738115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5"/>
                </a:lnTo>
                <a:lnTo>
                  <a:pt x="2032" y="4571"/>
                </a:lnTo>
                <a:lnTo>
                  <a:pt x="4063" y="4571"/>
                </a:lnTo>
                <a:lnTo>
                  <a:pt x="6096" y="2285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64" name="object 963"/>
          <p:cNvSpPr/>
          <p:nvPr/>
        </p:nvSpPr>
        <p:spPr>
          <a:xfrm>
            <a:off x="6039611" y="4738115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2286" y="0"/>
                </a:lnTo>
                <a:lnTo>
                  <a:pt x="0" y="2285"/>
                </a:lnTo>
                <a:lnTo>
                  <a:pt x="2286" y="4571"/>
                </a:lnTo>
                <a:lnTo>
                  <a:pt x="4572" y="4571"/>
                </a:lnTo>
                <a:lnTo>
                  <a:pt x="9143" y="2285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65" name="object 964"/>
          <p:cNvSpPr/>
          <p:nvPr/>
        </p:nvSpPr>
        <p:spPr>
          <a:xfrm>
            <a:off x="6044184" y="4739640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1" y="0"/>
                </a:moveTo>
                <a:lnTo>
                  <a:pt x="0" y="2286"/>
                </a:lnTo>
                <a:lnTo>
                  <a:pt x="0" y="4572"/>
                </a:lnTo>
                <a:lnTo>
                  <a:pt x="9143" y="4572"/>
                </a:lnTo>
                <a:lnTo>
                  <a:pt x="9143" y="2286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66" name="object 965"/>
          <p:cNvSpPr/>
          <p:nvPr/>
        </p:nvSpPr>
        <p:spPr>
          <a:xfrm>
            <a:off x="6077711" y="4751832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6"/>
                </a:lnTo>
                <a:lnTo>
                  <a:pt x="2032" y="4572"/>
                </a:lnTo>
                <a:lnTo>
                  <a:pt x="4063" y="4572"/>
                </a:lnTo>
                <a:lnTo>
                  <a:pt x="6096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67" name="object 966"/>
          <p:cNvSpPr/>
          <p:nvPr/>
        </p:nvSpPr>
        <p:spPr>
          <a:xfrm>
            <a:off x="6077711" y="475945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096" y="0"/>
                </a:moveTo>
                <a:lnTo>
                  <a:pt x="0" y="0"/>
                </a:lnTo>
                <a:lnTo>
                  <a:pt x="0" y="1524"/>
                </a:lnTo>
                <a:lnTo>
                  <a:pt x="2032" y="3048"/>
                </a:lnTo>
                <a:lnTo>
                  <a:pt x="4063" y="3048"/>
                </a:lnTo>
                <a:lnTo>
                  <a:pt x="6096" y="1524"/>
                </a:lnTo>
                <a:lnTo>
                  <a:pt x="6096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68" name="object 967"/>
          <p:cNvSpPr/>
          <p:nvPr/>
        </p:nvSpPr>
        <p:spPr>
          <a:xfrm>
            <a:off x="6051803" y="4744211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6"/>
                </a:lnTo>
                <a:lnTo>
                  <a:pt x="2032" y="4571"/>
                </a:lnTo>
                <a:lnTo>
                  <a:pt x="4063" y="4571"/>
                </a:lnTo>
                <a:lnTo>
                  <a:pt x="6096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69" name="object 968"/>
          <p:cNvSpPr/>
          <p:nvPr/>
        </p:nvSpPr>
        <p:spPr>
          <a:xfrm>
            <a:off x="6086855" y="4759452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4572" y="0"/>
                </a:moveTo>
                <a:lnTo>
                  <a:pt x="0" y="0"/>
                </a:lnTo>
                <a:lnTo>
                  <a:pt x="0" y="1524"/>
                </a:lnTo>
                <a:lnTo>
                  <a:pt x="4572" y="3048"/>
                </a:lnTo>
                <a:lnTo>
                  <a:pt x="6858" y="3048"/>
                </a:lnTo>
                <a:lnTo>
                  <a:pt x="9144" y="1524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70" name="object 969"/>
          <p:cNvSpPr/>
          <p:nvPr/>
        </p:nvSpPr>
        <p:spPr>
          <a:xfrm>
            <a:off x="6056376" y="4745735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10" y="0"/>
                </a:moveTo>
                <a:lnTo>
                  <a:pt x="0" y="2286"/>
                </a:lnTo>
                <a:lnTo>
                  <a:pt x="3810" y="4571"/>
                </a:lnTo>
                <a:lnTo>
                  <a:pt x="7620" y="2286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71" name="object 970"/>
          <p:cNvSpPr/>
          <p:nvPr/>
        </p:nvSpPr>
        <p:spPr>
          <a:xfrm>
            <a:off x="6082284" y="4754879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1" y="0"/>
                </a:moveTo>
                <a:lnTo>
                  <a:pt x="2286" y="0"/>
                </a:lnTo>
                <a:lnTo>
                  <a:pt x="0" y="2286"/>
                </a:lnTo>
                <a:lnTo>
                  <a:pt x="4571" y="4572"/>
                </a:lnTo>
                <a:lnTo>
                  <a:pt x="9143" y="2286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72" name="object 971"/>
          <p:cNvSpPr/>
          <p:nvPr/>
        </p:nvSpPr>
        <p:spPr>
          <a:xfrm>
            <a:off x="6071615" y="4754879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10" y="0"/>
                </a:moveTo>
                <a:lnTo>
                  <a:pt x="0" y="2286"/>
                </a:lnTo>
                <a:lnTo>
                  <a:pt x="3810" y="4572"/>
                </a:lnTo>
                <a:lnTo>
                  <a:pt x="7620" y="2286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73" name="object 972"/>
          <p:cNvSpPr/>
          <p:nvPr/>
        </p:nvSpPr>
        <p:spPr>
          <a:xfrm>
            <a:off x="6036564" y="473964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6"/>
                </a:lnTo>
                <a:lnTo>
                  <a:pt x="2032" y="4572"/>
                </a:lnTo>
                <a:lnTo>
                  <a:pt x="6096" y="4572"/>
                </a:lnTo>
                <a:lnTo>
                  <a:pt x="6096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74" name="object 973"/>
          <p:cNvSpPr/>
          <p:nvPr/>
        </p:nvSpPr>
        <p:spPr>
          <a:xfrm>
            <a:off x="6059423" y="4748784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6858" y="0"/>
                </a:moveTo>
                <a:lnTo>
                  <a:pt x="4572" y="0"/>
                </a:lnTo>
                <a:lnTo>
                  <a:pt x="0" y="2032"/>
                </a:lnTo>
                <a:lnTo>
                  <a:pt x="0" y="4064"/>
                </a:lnTo>
                <a:lnTo>
                  <a:pt x="4572" y="6096"/>
                </a:lnTo>
                <a:lnTo>
                  <a:pt x="6858" y="6096"/>
                </a:lnTo>
                <a:lnTo>
                  <a:pt x="9143" y="4064"/>
                </a:lnTo>
                <a:lnTo>
                  <a:pt x="9143" y="2032"/>
                </a:lnTo>
                <a:lnTo>
                  <a:pt x="685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75" name="object 974"/>
          <p:cNvSpPr/>
          <p:nvPr/>
        </p:nvSpPr>
        <p:spPr>
          <a:xfrm>
            <a:off x="6067044" y="473964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1" y="0"/>
                </a:lnTo>
                <a:lnTo>
                  <a:pt x="0" y="2286"/>
                </a:lnTo>
                <a:lnTo>
                  <a:pt x="0" y="4572"/>
                </a:lnTo>
                <a:lnTo>
                  <a:pt x="6095" y="4572"/>
                </a:lnTo>
                <a:lnTo>
                  <a:pt x="6095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76" name="object 975"/>
          <p:cNvSpPr/>
          <p:nvPr/>
        </p:nvSpPr>
        <p:spPr>
          <a:xfrm>
            <a:off x="6067044" y="4751832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1" y="0"/>
                </a:moveTo>
                <a:lnTo>
                  <a:pt x="2285" y="0"/>
                </a:lnTo>
                <a:lnTo>
                  <a:pt x="0" y="2286"/>
                </a:lnTo>
                <a:lnTo>
                  <a:pt x="2285" y="4572"/>
                </a:lnTo>
                <a:lnTo>
                  <a:pt x="4571" y="4572"/>
                </a:lnTo>
                <a:lnTo>
                  <a:pt x="9143" y="2286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77" name="object 976"/>
          <p:cNvSpPr/>
          <p:nvPr/>
        </p:nvSpPr>
        <p:spPr>
          <a:xfrm>
            <a:off x="6097523" y="4759452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4572" y="0"/>
                </a:moveTo>
                <a:lnTo>
                  <a:pt x="0" y="1524"/>
                </a:lnTo>
                <a:lnTo>
                  <a:pt x="4572" y="3048"/>
                </a:lnTo>
                <a:lnTo>
                  <a:pt x="9143" y="1524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78" name="object 977"/>
          <p:cNvSpPr/>
          <p:nvPr/>
        </p:nvSpPr>
        <p:spPr>
          <a:xfrm>
            <a:off x="6092952" y="4754879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6"/>
                </a:lnTo>
                <a:lnTo>
                  <a:pt x="2032" y="4572"/>
                </a:lnTo>
                <a:lnTo>
                  <a:pt x="6096" y="4572"/>
                </a:lnTo>
                <a:lnTo>
                  <a:pt x="6096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79" name="object 978"/>
          <p:cNvSpPr/>
          <p:nvPr/>
        </p:nvSpPr>
        <p:spPr>
          <a:xfrm>
            <a:off x="6092952" y="4760976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6"/>
                </a:lnTo>
                <a:lnTo>
                  <a:pt x="2032" y="4572"/>
                </a:lnTo>
                <a:lnTo>
                  <a:pt x="4063" y="4572"/>
                </a:lnTo>
                <a:lnTo>
                  <a:pt x="6096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80" name="object 979"/>
          <p:cNvSpPr/>
          <p:nvPr/>
        </p:nvSpPr>
        <p:spPr>
          <a:xfrm>
            <a:off x="6086855" y="4751832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6"/>
                </a:lnTo>
                <a:lnTo>
                  <a:pt x="4572" y="4572"/>
                </a:lnTo>
                <a:lnTo>
                  <a:pt x="9144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81" name="object 980"/>
          <p:cNvSpPr/>
          <p:nvPr/>
        </p:nvSpPr>
        <p:spPr>
          <a:xfrm>
            <a:off x="6086855" y="4762500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6858" y="0"/>
                </a:moveTo>
                <a:lnTo>
                  <a:pt x="4572" y="0"/>
                </a:lnTo>
                <a:lnTo>
                  <a:pt x="0" y="2286"/>
                </a:lnTo>
                <a:lnTo>
                  <a:pt x="0" y="4572"/>
                </a:lnTo>
                <a:lnTo>
                  <a:pt x="9144" y="4572"/>
                </a:lnTo>
                <a:lnTo>
                  <a:pt x="9144" y="2286"/>
                </a:lnTo>
                <a:lnTo>
                  <a:pt x="685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82" name="object 981"/>
          <p:cNvSpPr/>
          <p:nvPr/>
        </p:nvSpPr>
        <p:spPr>
          <a:xfrm>
            <a:off x="6039611" y="4725923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4572" y="0"/>
                </a:moveTo>
                <a:lnTo>
                  <a:pt x="2286" y="0"/>
                </a:lnTo>
                <a:lnTo>
                  <a:pt x="0" y="2031"/>
                </a:lnTo>
                <a:lnTo>
                  <a:pt x="0" y="4063"/>
                </a:lnTo>
                <a:lnTo>
                  <a:pt x="2286" y="6095"/>
                </a:lnTo>
                <a:lnTo>
                  <a:pt x="4572" y="6095"/>
                </a:lnTo>
                <a:lnTo>
                  <a:pt x="9143" y="4063"/>
                </a:lnTo>
                <a:lnTo>
                  <a:pt x="9143" y="2031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83" name="object 982"/>
          <p:cNvSpPr/>
          <p:nvPr/>
        </p:nvSpPr>
        <p:spPr>
          <a:xfrm>
            <a:off x="6076188" y="4745735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714" y="0"/>
                </a:moveTo>
                <a:lnTo>
                  <a:pt x="3810" y="0"/>
                </a:lnTo>
                <a:lnTo>
                  <a:pt x="0" y="2286"/>
                </a:lnTo>
                <a:lnTo>
                  <a:pt x="3810" y="4571"/>
                </a:lnTo>
                <a:lnTo>
                  <a:pt x="5714" y="4571"/>
                </a:lnTo>
                <a:lnTo>
                  <a:pt x="7620" y="2286"/>
                </a:lnTo>
                <a:lnTo>
                  <a:pt x="571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84" name="object 983"/>
          <p:cNvSpPr/>
          <p:nvPr/>
        </p:nvSpPr>
        <p:spPr>
          <a:xfrm>
            <a:off x="6082284" y="4748784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4571" y="0"/>
                </a:moveTo>
                <a:lnTo>
                  <a:pt x="2286" y="0"/>
                </a:lnTo>
                <a:lnTo>
                  <a:pt x="0" y="2032"/>
                </a:lnTo>
                <a:lnTo>
                  <a:pt x="0" y="4064"/>
                </a:lnTo>
                <a:lnTo>
                  <a:pt x="2286" y="6096"/>
                </a:lnTo>
                <a:lnTo>
                  <a:pt x="4571" y="6096"/>
                </a:lnTo>
                <a:lnTo>
                  <a:pt x="9143" y="4064"/>
                </a:lnTo>
                <a:lnTo>
                  <a:pt x="9143" y="2032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85" name="object 984"/>
          <p:cNvSpPr/>
          <p:nvPr/>
        </p:nvSpPr>
        <p:spPr>
          <a:xfrm>
            <a:off x="6059423" y="4754879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6858" y="0"/>
                </a:moveTo>
                <a:lnTo>
                  <a:pt x="4572" y="0"/>
                </a:lnTo>
                <a:lnTo>
                  <a:pt x="0" y="2286"/>
                </a:lnTo>
                <a:lnTo>
                  <a:pt x="4572" y="4572"/>
                </a:lnTo>
                <a:lnTo>
                  <a:pt x="6858" y="4572"/>
                </a:lnTo>
                <a:lnTo>
                  <a:pt x="9143" y="2286"/>
                </a:lnTo>
                <a:lnTo>
                  <a:pt x="685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86" name="object 985"/>
          <p:cNvSpPr/>
          <p:nvPr/>
        </p:nvSpPr>
        <p:spPr>
          <a:xfrm>
            <a:off x="6056376" y="4751832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10" y="0"/>
                </a:moveTo>
                <a:lnTo>
                  <a:pt x="0" y="2286"/>
                </a:lnTo>
                <a:lnTo>
                  <a:pt x="3810" y="4572"/>
                </a:lnTo>
                <a:lnTo>
                  <a:pt x="7620" y="2286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87" name="object 986"/>
          <p:cNvSpPr/>
          <p:nvPr/>
        </p:nvSpPr>
        <p:spPr>
          <a:xfrm>
            <a:off x="6082284" y="4760976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1" y="0"/>
                </a:moveTo>
                <a:lnTo>
                  <a:pt x="0" y="2286"/>
                </a:lnTo>
                <a:lnTo>
                  <a:pt x="4571" y="4572"/>
                </a:lnTo>
                <a:lnTo>
                  <a:pt x="9143" y="2286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88" name="object 987"/>
          <p:cNvSpPr/>
          <p:nvPr/>
        </p:nvSpPr>
        <p:spPr>
          <a:xfrm>
            <a:off x="6039611" y="4744211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2286" y="0"/>
                </a:lnTo>
                <a:lnTo>
                  <a:pt x="0" y="2286"/>
                </a:lnTo>
                <a:lnTo>
                  <a:pt x="4572" y="4571"/>
                </a:lnTo>
                <a:lnTo>
                  <a:pt x="9143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89" name="object 988"/>
          <p:cNvSpPr/>
          <p:nvPr/>
        </p:nvSpPr>
        <p:spPr>
          <a:xfrm>
            <a:off x="6044184" y="4745735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1" y="0"/>
                </a:moveTo>
                <a:lnTo>
                  <a:pt x="0" y="2286"/>
                </a:lnTo>
                <a:lnTo>
                  <a:pt x="4571" y="4571"/>
                </a:lnTo>
                <a:lnTo>
                  <a:pt x="6857" y="4571"/>
                </a:lnTo>
                <a:lnTo>
                  <a:pt x="9143" y="2286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90" name="object 989"/>
          <p:cNvSpPr/>
          <p:nvPr/>
        </p:nvSpPr>
        <p:spPr>
          <a:xfrm>
            <a:off x="6051803" y="474878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063" y="0"/>
                </a:moveTo>
                <a:lnTo>
                  <a:pt x="2032" y="0"/>
                </a:lnTo>
                <a:lnTo>
                  <a:pt x="0" y="2032"/>
                </a:lnTo>
                <a:lnTo>
                  <a:pt x="0" y="4064"/>
                </a:lnTo>
                <a:lnTo>
                  <a:pt x="2032" y="6096"/>
                </a:lnTo>
                <a:lnTo>
                  <a:pt x="4063" y="6096"/>
                </a:lnTo>
                <a:lnTo>
                  <a:pt x="6096" y="4064"/>
                </a:lnTo>
                <a:lnTo>
                  <a:pt x="6096" y="2032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91" name="object 990"/>
          <p:cNvSpPr/>
          <p:nvPr/>
        </p:nvSpPr>
        <p:spPr>
          <a:xfrm>
            <a:off x="6067044" y="4759452"/>
            <a:ext cx="9525" cy="3175"/>
          </a:xfrm>
          <a:custGeom>
            <a:avLst/>
            <a:gdLst/>
            <a:ahLst/>
            <a:cxnLst/>
            <a:rect l="l" t="t" r="r" b="b"/>
            <a:pathLst>
              <a:path w="9525" h="3175">
                <a:moveTo>
                  <a:pt x="9143" y="0"/>
                </a:moveTo>
                <a:lnTo>
                  <a:pt x="0" y="0"/>
                </a:lnTo>
                <a:lnTo>
                  <a:pt x="0" y="1524"/>
                </a:lnTo>
                <a:lnTo>
                  <a:pt x="2285" y="3048"/>
                </a:lnTo>
                <a:lnTo>
                  <a:pt x="4571" y="3048"/>
                </a:lnTo>
                <a:lnTo>
                  <a:pt x="9143" y="1524"/>
                </a:lnTo>
                <a:lnTo>
                  <a:pt x="914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92" name="object 991"/>
          <p:cNvSpPr/>
          <p:nvPr/>
        </p:nvSpPr>
        <p:spPr>
          <a:xfrm>
            <a:off x="6077711" y="476250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063" y="0"/>
                </a:moveTo>
                <a:lnTo>
                  <a:pt x="2032" y="0"/>
                </a:lnTo>
                <a:lnTo>
                  <a:pt x="0" y="2286"/>
                </a:lnTo>
                <a:lnTo>
                  <a:pt x="0" y="4572"/>
                </a:lnTo>
                <a:lnTo>
                  <a:pt x="6096" y="4572"/>
                </a:lnTo>
                <a:lnTo>
                  <a:pt x="6096" y="2286"/>
                </a:lnTo>
                <a:lnTo>
                  <a:pt x="4063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93" name="object 992"/>
          <p:cNvSpPr/>
          <p:nvPr/>
        </p:nvSpPr>
        <p:spPr>
          <a:xfrm>
            <a:off x="6071615" y="4760976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3810" y="0"/>
                </a:moveTo>
                <a:lnTo>
                  <a:pt x="0" y="2286"/>
                </a:lnTo>
                <a:lnTo>
                  <a:pt x="3810" y="4572"/>
                </a:lnTo>
                <a:lnTo>
                  <a:pt x="7620" y="2286"/>
                </a:lnTo>
                <a:lnTo>
                  <a:pt x="3810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94" name="object 993"/>
          <p:cNvSpPr/>
          <p:nvPr/>
        </p:nvSpPr>
        <p:spPr>
          <a:xfrm>
            <a:off x="6067044" y="4762500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1" y="0"/>
                </a:moveTo>
                <a:lnTo>
                  <a:pt x="2285" y="0"/>
                </a:lnTo>
                <a:lnTo>
                  <a:pt x="0" y="2286"/>
                </a:lnTo>
                <a:lnTo>
                  <a:pt x="4571" y="4572"/>
                </a:lnTo>
                <a:lnTo>
                  <a:pt x="9143" y="4572"/>
                </a:lnTo>
                <a:lnTo>
                  <a:pt x="9143" y="2286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95" name="object 994"/>
          <p:cNvSpPr/>
          <p:nvPr/>
        </p:nvSpPr>
        <p:spPr>
          <a:xfrm>
            <a:off x="6018276" y="4732020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5"/>
                </a:lnTo>
                <a:lnTo>
                  <a:pt x="4572" y="4571"/>
                </a:lnTo>
                <a:lnTo>
                  <a:pt x="6858" y="4571"/>
                </a:lnTo>
                <a:lnTo>
                  <a:pt x="9144" y="2285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96" name="object 995"/>
          <p:cNvSpPr/>
          <p:nvPr/>
        </p:nvSpPr>
        <p:spPr>
          <a:xfrm>
            <a:off x="6013703" y="4733544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4572" y="0"/>
                </a:moveTo>
                <a:lnTo>
                  <a:pt x="2286" y="0"/>
                </a:lnTo>
                <a:lnTo>
                  <a:pt x="0" y="2031"/>
                </a:lnTo>
                <a:lnTo>
                  <a:pt x="0" y="4063"/>
                </a:lnTo>
                <a:lnTo>
                  <a:pt x="4572" y="6095"/>
                </a:lnTo>
                <a:lnTo>
                  <a:pt x="9144" y="4063"/>
                </a:lnTo>
                <a:lnTo>
                  <a:pt x="9144" y="2031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97" name="object 996"/>
          <p:cNvSpPr/>
          <p:nvPr/>
        </p:nvSpPr>
        <p:spPr>
          <a:xfrm>
            <a:off x="6033515" y="4722876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6"/>
                </a:lnTo>
                <a:lnTo>
                  <a:pt x="4572" y="4572"/>
                </a:lnTo>
                <a:lnTo>
                  <a:pt x="6858" y="4572"/>
                </a:lnTo>
                <a:lnTo>
                  <a:pt x="9144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98" name="object 997"/>
          <p:cNvSpPr/>
          <p:nvPr/>
        </p:nvSpPr>
        <p:spPr>
          <a:xfrm>
            <a:off x="6039611" y="4721352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079" y="0"/>
                </a:moveTo>
                <a:lnTo>
                  <a:pt x="2539" y="0"/>
                </a:lnTo>
                <a:lnTo>
                  <a:pt x="0" y="2286"/>
                </a:lnTo>
                <a:lnTo>
                  <a:pt x="2539" y="4572"/>
                </a:lnTo>
                <a:lnTo>
                  <a:pt x="5079" y="4572"/>
                </a:lnTo>
                <a:lnTo>
                  <a:pt x="7620" y="2286"/>
                </a:lnTo>
                <a:lnTo>
                  <a:pt x="5079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99" name="object 998"/>
          <p:cNvSpPr/>
          <p:nvPr/>
        </p:nvSpPr>
        <p:spPr>
          <a:xfrm>
            <a:off x="6028944" y="4725923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4571" y="0"/>
                </a:moveTo>
                <a:lnTo>
                  <a:pt x="2285" y="0"/>
                </a:lnTo>
                <a:lnTo>
                  <a:pt x="0" y="2031"/>
                </a:lnTo>
                <a:lnTo>
                  <a:pt x="0" y="4063"/>
                </a:lnTo>
                <a:lnTo>
                  <a:pt x="4571" y="6095"/>
                </a:lnTo>
                <a:lnTo>
                  <a:pt x="9143" y="4063"/>
                </a:lnTo>
                <a:lnTo>
                  <a:pt x="9143" y="2031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00" name="object 999"/>
          <p:cNvSpPr/>
          <p:nvPr/>
        </p:nvSpPr>
        <p:spPr>
          <a:xfrm>
            <a:off x="6024371" y="4728971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079" y="0"/>
                </a:moveTo>
                <a:lnTo>
                  <a:pt x="2539" y="0"/>
                </a:lnTo>
                <a:lnTo>
                  <a:pt x="0" y="2285"/>
                </a:lnTo>
                <a:lnTo>
                  <a:pt x="2539" y="4571"/>
                </a:lnTo>
                <a:lnTo>
                  <a:pt x="5079" y="4571"/>
                </a:lnTo>
                <a:lnTo>
                  <a:pt x="7619" y="2285"/>
                </a:lnTo>
                <a:lnTo>
                  <a:pt x="5079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01" name="object 1000"/>
          <p:cNvSpPr/>
          <p:nvPr/>
        </p:nvSpPr>
        <p:spPr>
          <a:xfrm>
            <a:off x="6044184" y="4722876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1" y="0"/>
                </a:moveTo>
                <a:lnTo>
                  <a:pt x="0" y="2286"/>
                </a:lnTo>
                <a:lnTo>
                  <a:pt x="4571" y="4572"/>
                </a:lnTo>
                <a:lnTo>
                  <a:pt x="9143" y="2286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02" name="object 1001"/>
          <p:cNvSpPr/>
          <p:nvPr/>
        </p:nvSpPr>
        <p:spPr>
          <a:xfrm>
            <a:off x="6118859" y="4762500"/>
            <a:ext cx="7620" cy="635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5079" y="0"/>
                </a:moveTo>
                <a:lnTo>
                  <a:pt x="2539" y="0"/>
                </a:lnTo>
                <a:lnTo>
                  <a:pt x="0" y="2031"/>
                </a:lnTo>
                <a:lnTo>
                  <a:pt x="0" y="4063"/>
                </a:lnTo>
                <a:lnTo>
                  <a:pt x="2539" y="6095"/>
                </a:lnTo>
                <a:lnTo>
                  <a:pt x="5079" y="6095"/>
                </a:lnTo>
                <a:lnTo>
                  <a:pt x="7619" y="4063"/>
                </a:lnTo>
                <a:lnTo>
                  <a:pt x="7619" y="2031"/>
                </a:lnTo>
                <a:lnTo>
                  <a:pt x="5079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03" name="object 1002"/>
          <p:cNvSpPr/>
          <p:nvPr/>
        </p:nvSpPr>
        <p:spPr>
          <a:xfrm>
            <a:off x="6103620" y="4771644"/>
            <a:ext cx="7620" cy="635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5079" y="0"/>
                </a:moveTo>
                <a:lnTo>
                  <a:pt x="2539" y="0"/>
                </a:lnTo>
                <a:lnTo>
                  <a:pt x="0" y="2031"/>
                </a:lnTo>
                <a:lnTo>
                  <a:pt x="0" y="4063"/>
                </a:lnTo>
                <a:lnTo>
                  <a:pt x="2539" y="6095"/>
                </a:lnTo>
                <a:lnTo>
                  <a:pt x="5079" y="6095"/>
                </a:lnTo>
                <a:lnTo>
                  <a:pt x="7619" y="4063"/>
                </a:lnTo>
                <a:lnTo>
                  <a:pt x="7619" y="2031"/>
                </a:lnTo>
                <a:lnTo>
                  <a:pt x="5079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04" name="object 1003"/>
          <p:cNvSpPr/>
          <p:nvPr/>
        </p:nvSpPr>
        <p:spPr>
          <a:xfrm>
            <a:off x="6092952" y="4774691"/>
            <a:ext cx="13970" cy="6350"/>
          </a:xfrm>
          <a:custGeom>
            <a:avLst/>
            <a:gdLst/>
            <a:ahLst/>
            <a:cxnLst/>
            <a:rect l="l" t="t" r="r" b="b"/>
            <a:pathLst>
              <a:path w="13970" h="6350">
                <a:moveTo>
                  <a:pt x="9144" y="0"/>
                </a:moveTo>
                <a:lnTo>
                  <a:pt x="0" y="4063"/>
                </a:lnTo>
                <a:lnTo>
                  <a:pt x="4572" y="6095"/>
                </a:lnTo>
                <a:lnTo>
                  <a:pt x="13715" y="2031"/>
                </a:lnTo>
                <a:lnTo>
                  <a:pt x="914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05" name="object 1004"/>
          <p:cNvSpPr/>
          <p:nvPr/>
        </p:nvSpPr>
        <p:spPr>
          <a:xfrm>
            <a:off x="6018276" y="4738115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5"/>
                </a:lnTo>
                <a:lnTo>
                  <a:pt x="4572" y="4571"/>
                </a:lnTo>
                <a:lnTo>
                  <a:pt x="6858" y="4571"/>
                </a:lnTo>
                <a:lnTo>
                  <a:pt x="9144" y="2285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06" name="object 1005"/>
          <p:cNvSpPr/>
          <p:nvPr/>
        </p:nvSpPr>
        <p:spPr>
          <a:xfrm>
            <a:off x="6024371" y="4733544"/>
            <a:ext cx="7620" cy="635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5079" y="0"/>
                </a:moveTo>
                <a:lnTo>
                  <a:pt x="2539" y="0"/>
                </a:lnTo>
                <a:lnTo>
                  <a:pt x="0" y="2031"/>
                </a:lnTo>
                <a:lnTo>
                  <a:pt x="0" y="4063"/>
                </a:lnTo>
                <a:lnTo>
                  <a:pt x="2539" y="6095"/>
                </a:lnTo>
                <a:lnTo>
                  <a:pt x="5079" y="6095"/>
                </a:lnTo>
                <a:lnTo>
                  <a:pt x="7619" y="4063"/>
                </a:lnTo>
                <a:lnTo>
                  <a:pt x="7619" y="2031"/>
                </a:lnTo>
                <a:lnTo>
                  <a:pt x="5079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07" name="object 1006"/>
          <p:cNvSpPr/>
          <p:nvPr/>
        </p:nvSpPr>
        <p:spPr>
          <a:xfrm>
            <a:off x="6028944" y="4732020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1" y="0"/>
                </a:moveTo>
                <a:lnTo>
                  <a:pt x="0" y="2285"/>
                </a:lnTo>
                <a:lnTo>
                  <a:pt x="4571" y="4571"/>
                </a:lnTo>
                <a:lnTo>
                  <a:pt x="9143" y="2285"/>
                </a:lnTo>
                <a:lnTo>
                  <a:pt x="4571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08" name="object 1007"/>
          <p:cNvSpPr/>
          <p:nvPr/>
        </p:nvSpPr>
        <p:spPr>
          <a:xfrm>
            <a:off x="6033515" y="4728971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6858" y="0"/>
                </a:moveTo>
                <a:lnTo>
                  <a:pt x="4572" y="0"/>
                </a:lnTo>
                <a:lnTo>
                  <a:pt x="0" y="2285"/>
                </a:lnTo>
                <a:lnTo>
                  <a:pt x="4572" y="4571"/>
                </a:lnTo>
                <a:lnTo>
                  <a:pt x="6858" y="4571"/>
                </a:lnTo>
                <a:lnTo>
                  <a:pt x="9144" y="2285"/>
                </a:lnTo>
                <a:lnTo>
                  <a:pt x="685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09" name="object 1008"/>
          <p:cNvSpPr/>
          <p:nvPr/>
        </p:nvSpPr>
        <p:spPr>
          <a:xfrm>
            <a:off x="6108191" y="4762500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4572" y="0"/>
                </a:moveTo>
                <a:lnTo>
                  <a:pt x="2286" y="0"/>
                </a:lnTo>
                <a:lnTo>
                  <a:pt x="0" y="2031"/>
                </a:lnTo>
                <a:lnTo>
                  <a:pt x="0" y="4063"/>
                </a:lnTo>
                <a:lnTo>
                  <a:pt x="2286" y="6095"/>
                </a:lnTo>
                <a:lnTo>
                  <a:pt x="4572" y="6095"/>
                </a:lnTo>
                <a:lnTo>
                  <a:pt x="9144" y="4063"/>
                </a:lnTo>
                <a:lnTo>
                  <a:pt x="9144" y="2031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10" name="object 1009"/>
          <p:cNvSpPr/>
          <p:nvPr/>
        </p:nvSpPr>
        <p:spPr>
          <a:xfrm>
            <a:off x="6102096" y="4767071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6857" y="0"/>
                </a:moveTo>
                <a:lnTo>
                  <a:pt x="4571" y="0"/>
                </a:lnTo>
                <a:lnTo>
                  <a:pt x="0" y="2285"/>
                </a:lnTo>
                <a:lnTo>
                  <a:pt x="4571" y="4571"/>
                </a:lnTo>
                <a:lnTo>
                  <a:pt x="6857" y="4571"/>
                </a:lnTo>
                <a:lnTo>
                  <a:pt x="9143" y="2285"/>
                </a:lnTo>
                <a:lnTo>
                  <a:pt x="6857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11" name="object 1010"/>
          <p:cNvSpPr/>
          <p:nvPr/>
        </p:nvSpPr>
        <p:spPr>
          <a:xfrm>
            <a:off x="6097523" y="4768596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5"/>
                </a:lnTo>
                <a:lnTo>
                  <a:pt x="4572" y="4571"/>
                </a:lnTo>
                <a:lnTo>
                  <a:pt x="9143" y="2285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12" name="object 1011"/>
          <p:cNvSpPr/>
          <p:nvPr/>
        </p:nvSpPr>
        <p:spPr>
          <a:xfrm>
            <a:off x="6092952" y="4771644"/>
            <a:ext cx="9525" cy="6350"/>
          </a:xfrm>
          <a:custGeom>
            <a:avLst/>
            <a:gdLst/>
            <a:ahLst/>
            <a:cxnLst/>
            <a:rect l="l" t="t" r="r" b="b"/>
            <a:pathLst>
              <a:path w="9525" h="6350">
                <a:moveTo>
                  <a:pt x="4572" y="0"/>
                </a:moveTo>
                <a:lnTo>
                  <a:pt x="2286" y="0"/>
                </a:lnTo>
                <a:lnTo>
                  <a:pt x="0" y="2031"/>
                </a:lnTo>
                <a:lnTo>
                  <a:pt x="0" y="4063"/>
                </a:lnTo>
                <a:lnTo>
                  <a:pt x="2286" y="6095"/>
                </a:lnTo>
                <a:lnTo>
                  <a:pt x="4572" y="6095"/>
                </a:lnTo>
                <a:lnTo>
                  <a:pt x="9144" y="4063"/>
                </a:lnTo>
                <a:lnTo>
                  <a:pt x="9144" y="2031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13" name="object 1012"/>
          <p:cNvSpPr/>
          <p:nvPr/>
        </p:nvSpPr>
        <p:spPr>
          <a:xfrm>
            <a:off x="6086855" y="4774691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6858" y="0"/>
                </a:moveTo>
                <a:lnTo>
                  <a:pt x="4572" y="0"/>
                </a:lnTo>
                <a:lnTo>
                  <a:pt x="0" y="2285"/>
                </a:lnTo>
                <a:lnTo>
                  <a:pt x="4572" y="4571"/>
                </a:lnTo>
                <a:lnTo>
                  <a:pt x="6858" y="4571"/>
                </a:lnTo>
                <a:lnTo>
                  <a:pt x="9144" y="2285"/>
                </a:lnTo>
                <a:lnTo>
                  <a:pt x="685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14" name="object 1013"/>
          <p:cNvSpPr/>
          <p:nvPr/>
        </p:nvSpPr>
        <p:spPr>
          <a:xfrm>
            <a:off x="6112764" y="4760976"/>
            <a:ext cx="9525" cy="5080"/>
          </a:xfrm>
          <a:custGeom>
            <a:avLst/>
            <a:gdLst/>
            <a:ahLst/>
            <a:cxnLst/>
            <a:rect l="l" t="t" r="r" b="b"/>
            <a:pathLst>
              <a:path w="9525" h="5079">
                <a:moveTo>
                  <a:pt x="4572" y="0"/>
                </a:moveTo>
                <a:lnTo>
                  <a:pt x="0" y="2286"/>
                </a:lnTo>
                <a:lnTo>
                  <a:pt x="4572" y="4572"/>
                </a:lnTo>
                <a:lnTo>
                  <a:pt x="9144" y="2286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15" name="object 1014"/>
          <p:cNvSpPr/>
          <p:nvPr/>
        </p:nvSpPr>
        <p:spPr>
          <a:xfrm>
            <a:off x="6077711" y="4768596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4572" y="0"/>
                </a:moveTo>
                <a:lnTo>
                  <a:pt x="2286" y="0"/>
                </a:lnTo>
                <a:lnTo>
                  <a:pt x="0" y="2285"/>
                </a:lnTo>
                <a:lnTo>
                  <a:pt x="9143" y="9143"/>
                </a:lnTo>
                <a:lnTo>
                  <a:pt x="13715" y="6857"/>
                </a:lnTo>
                <a:lnTo>
                  <a:pt x="13715" y="4571"/>
                </a:lnTo>
                <a:lnTo>
                  <a:pt x="4572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16" name="object 1015"/>
          <p:cNvSpPr/>
          <p:nvPr/>
        </p:nvSpPr>
        <p:spPr>
          <a:xfrm>
            <a:off x="6108191" y="4767071"/>
            <a:ext cx="13970" cy="6350"/>
          </a:xfrm>
          <a:custGeom>
            <a:avLst/>
            <a:gdLst/>
            <a:ahLst/>
            <a:cxnLst/>
            <a:rect l="l" t="t" r="r" b="b"/>
            <a:pathLst>
              <a:path w="13970" h="6350">
                <a:moveTo>
                  <a:pt x="9144" y="0"/>
                </a:moveTo>
                <a:lnTo>
                  <a:pt x="0" y="4063"/>
                </a:lnTo>
                <a:lnTo>
                  <a:pt x="4572" y="6095"/>
                </a:lnTo>
                <a:lnTo>
                  <a:pt x="13716" y="2031"/>
                </a:lnTo>
                <a:lnTo>
                  <a:pt x="9144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17" name="object 1016"/>
          <p:cNvSpPr/>
          <p:nvPr/>
        </p:nvSpPr>
        <p:spPr>
          <a:xfrm>
            <a:off x="6077711" y="4722876"/>
            <a:ext cx="44450" cy="22860"/>
          </a:xfrm>
          <a:custGeom>
            <a:avLst/>
            <a:gdLst/>
            <a:ahLst/>
            <a:cxnLst/>
            <a:rect l="l" t="t" r="r" b="b"/>
            <a:pathLst>
              <a:path w="44450" h="22860">
                <a:moveTo>
                  <a:pt x="19938" y="0"/>
                </a:moveTo>
                <a:lnTo>
                  <a:pt x="17652" y="0"/>
                </a:lnTo>
                <a:lnTo>
                  <a:pt x="0" y="8255"/>
                </a:lnTo>
                <a:lnTo>
                  <a:pt x="24257" y="22860"/>
                </a:lnTo>
                <a:lnTo>
                  <a:pt x="26542" y="22860"/>
                </a:lnTo>
                <a:lnTo>
                  <a:pt x="44196" y="12446"/>
                </a:lnTo>
                <a:lnTo>
                  <a:pt x="19938" y="0"/>
                </a:lnTo>
                <a:close/>
              </a:path>
            </a:pathLst>
          </a:custGeom>
          <a:solidFill>
            <a:srgbClr val="C8C9C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18" name="object 1017"/>
          <p:cNvSpPr/>
          <p:nvPr/>
        </p:nvSpPr>
        <p:spPr>
          <a:xfrm>
            <a:off x="5999988" y="4664964"/>
            <a:ext cx="91440" cy="125095"/>
          </a:xfrm>
          <a:custGeom>
            <a:avLst/>
            <a:gdLst/>
            <a:ahLst/>
            <a:cxnLst/>
            <a:rect l="l" t="t" r="r" b="b"/>
            <a:pathLst>
              <a:path w="91439" h="125095">
                <a:moveTo>
                  <a:pt x="4445" y="0"/>
                </a:moveTo>
                <a:lnTo>
                  <a:pt x="2286" y="0"/>
                </a:lnTo>
                <a:lnTo>
                  <a:pt x="0" y="2031"/>
                </a:lnTo>
                <a:lnTo>
                  <a:pt x="2286" y="72898"/>
                </a:lnTo>
                <a:lnTo>
                  <a:pt x="2286" y="77088"/>
                </a:lnTo>
                <a:lnTo>
                  <a:pt x="4445" y="79121"/>
                </a:lnTo>
                <a:lnTo>
                  <a:pt x="89153" y="124968"/>
                </a:lnTo>
                <a:lnTo>
                  <a:pt x="91439" y="124968"/>
                </a:lnTo>
                <a:lnTo>
                  <a:pt x="91439" y="47879"/>
                </a:lnTo>
                <a:lnTo>
                  <a:pt x="89153" y="45847"/>
                </a:lnTo>
                <a:lnTo>
                  <a:pt x="44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19" name="object 1018"/>
          <p:cNvSpPr/>
          <p:nvPr/>
        </p:nvSpPr>
        <p:spPr>
          <a:xfrm>
            <a:off x="5999988" y="4664964"/>
            <a:ext cx="88900" cy="127000"/>
          </a:xfrm>
          <a:custGeom>
            <a:avLst/>
            <a:gdLst/>
            <a:ahLst/>
            <a:cxnLst/>
            <a:rect l="l" t="t" r="r" b="b"/>
            <a:pathLst>
              <a:path w="88900" h="127000">
                <a:moveTo>
                  <a:pt x="0" y="0"/>
                </a:moveTo>
                <a:lnTo>
                  <a:pt x="0" y="78740"/>
                </a:lnTo>
                <a:lnTo>
                  <a:pt x="2159" y="80899"/>
                </a:lnTo>
                <a:lnTo>
                  <a:pt x="86233" y="124460"/>
                </a:lnTo>
                <a:lnTo>
                  <a:pt x="88391" y="126492"/>
                </a:lnTo>
                <a:lnTo>
                  <a:pt x="88391" y="47752"/>
                </a:lnTo>
                <a:lnTo>
                  <a:pt x="86233" y="47752"/>
                </a:lnTo>
                <a:lnTo>
                  <a:pt x="2159" y="2031"/>
                </a:lnTo>
                <a:lnTo>
                  <a:pt x="0" y="0"/>
                </a:lnTo>
                <a:close/>
              </a:path>
            </a:pathLst>
          </a:custGeom>
          <a:solidFill>
            <a:srgbClr val="E3E4E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20" name="object 1019"/>
          <p:cNvSpPr/>
          <p:nvPr/>
        </p:nvSpPr>
        <p:spPr>
          <a:xfrm>
            <a:off x="6111240" y="477774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524" y="0"/>
                </a:moveTo>
                <a:lnTo>
                  <a:pt x="0" y="1524"/>
                </a:lnTo>
                <a:lnTo>
                  <a:pt x="1524" y="1524"/>
                </a:lnTo>
                <a:lnTo>
                  <a:pt x="1524" y="0"/>
                </a:lnTo>
                <a:close/>
              </a:path>
            </a:pathLst>
          </a:custGeom>
          <a:solidFill>
            <a:srgbClr val="494A4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21" name="object 1020"/>
          <p:cNvSpPr/>
          <p:nvPr/>
        </p:nvSpPr>
        <p:spPr>
          <a:xfrm>
            <a:off x="6238240" y="490474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524" y="0"/>
                </a:moveTo>
                <a:lnTo>
                  <a:pt x="0" y="1524"/>
                </a:lnTo>
                <a:lnTo>
                  <a:pt x="1524" y="1524"/>
                </a:lnTo>
                <a:lnTo>
                  <a:pt x="1524" y="0"/>
                </a:lnTo>
                <a:close/>
              </a:path>
            </a:pathLst>
          </a:custGeom>
          <a:solidFill>
            <a:srgbClr val="87898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22" name="object 1021"/>
          <p:cNvSpPr/>
          <p:nvPr/>
        </p:nvSpPr>
        <p:spPr>
          <a:xfrm>
            <a:off x="6365240" y="503174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524" y="0"/>
                </a:moveTo>
                <a:lnTo>
                  <a:pt x="0" y="1524"/>
                </a:lnTo>
                <a:lnTo>
                  <a:pt x="1524" y="1524"/>
                </a:lnTo>
                <a:lnTo>
                  <a:pt x="1524" y="0"/>
                </a:lnTo>
                <a:close/>
              </a:path>
            </a:pathLst>
          </a:custGeom>
          <a:solidFill>
            <a:srgbClr val="B3B5B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23" name="object 1022"/>
          <p:cNvSpPr/>
          <p:nvPr/>
        </p:nvSpPr>
        <p:spPr>
          <a:xfrm>
            <a:off x="6103620" y="478078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4571" y="0"/>
                </a:moveTo>
                <a:lnTo>
                  <a:pt x="0" y="0"/>
                </a:lnTo>
                <a:lnTo>
                  <a:pt x="0" y="3048"/>
                </a:lnTo>
                <a:lnTo>
                  <a:pt x="2285" y="3048"/>
                </a:lnTo>
                <a:lnTo>
                  <a:pt x="4571" y="0"/>
                </a:lnTo>
                <a:close/>
              </a:path>
            </a:pathLst>
          </a:custGeom>
          <a:solidFill>
            <a:srgbClr val="494A4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24" name="object 1023"/>
          <p:cNvSpPr/>
          <p:nvPr/>
        </p:nvSpPr>
        <p:spPr>
          <a:xfrm>
            <a:off x="6230620" y="490778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4571" y="0"/>
                </a:moveTo>
                <a:lnTo>
                  <a:pt x="0" y="0"/>
                </a:lnTo>
                <a:lnTo>
                  <a:pt x="0" y="3048"/>
                </a:lnTo>
                <a:lnTo>
                  <a:pt x="2285" y="3048"/>
                </a:lnTo>
                <a:lnTo>
                  <a:pt x="4571" y="0"/>
                </a:lnTo>
                <a:close/>
              </a:path>
            </a:pathLst>
          </a:custGeom>
          <a:solidFill>
            <a:srgbClr val="87898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25" name="object 1024"/>
          <p:cNvSpPr/>
          <p:nvPr/>
        </p:nvSpPr>
        <p:spPr>
          <a:xfrm>
            <a:off x="6357620" y="503478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4571" y="0"/>
                </a:moveTo>
                <a:lnTo>
                  <a:pt x="0" y="0"/>
                </a:lnTo>
                <a:lnTo>
                  <a:pt x="0" y="3048"/>
                </a:lnTo>
                <a:lnTo>
                  <a:pt x="2285" y="3048"/>
                </a:lnTo>
                <a:lnTo>
                  <a:pt x="4571" y="0"/>
                </a:lnTo>
                <a:close/>
              </a:path>
            </a:pathLst>
          </a:custGeom>
          <a:solidFill>
            <a:srgbClr val="D4D6D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26" name="object 1025"/>
          <p:cNvSpPr/>
          <p:nvPr/>
        </p:nvSpPr>
        <p:spPr>
          <a:xfrm>
            <a:off x="6106667" y="4780788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1524" y="0"/>
                </a:moveTo>
                <a:lnTo>
                  <a:pt x="0" y="0"/>
                </a:lnTo>
                <a:lnTo>
                  <a:pt x="0" y="3048"/>
                </a:lnTo>
                <a:lnTo>
                  <a:pt x="1524" y="0"/>
                </a:lnTo>
                <a:close/>
              </a:path>
            </a:pathLst>
          </a:custGeom>
          <a:solidFill>
            <a:srgbClr val="B3B5B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27" name="object 1026"/>
          <p:cNvSpPr/>
          <p:nvPr/>
        </p:nvSpPr>
        <p:spPr>
          <a:xfrm>
            <a:off x="5898515" y="4829980"/>
            <a:ext cx="144145" cy="154940"/>
          </a:xfrm>
          <a:custGeom>
            <a:avLst/>
            <a:gdLst/>
            <a:ahLst/>
            <a:cxnLst/>
            <a:rect l="l" t="t" r="r" b="b"/>
            <a:pathLst>
              <a:path w="144145" h="154939">
                <a:moveTo>
                  <a:pt x="9929" y="0"/>
                </a:moveTo>
                <a:lnTo>
                  <a:pt x="3873" y="940"/>
                </a:lnTo>
                <a:lnTo>
                  <a:pt x="293" y="5357"/>
                </a:lnTo>
                <a:lnTo>
                  <a:pt x="0" y="13037"/>
                </a:lnTo>
                <a:lnTo>
                  <a:pt x="8899" y="66917"/>
                </a:lnTo>
                <a:lnTo>
                  <a:pt x="35306" y="102191"/>
                </a:lnTo>
                <a:lnTo>
                  <a:pt x="125857" y="151848"/>
                </a:lnTo>
                <a:lnTo>
                  <a:pt x="134491" y="154598"/>
                </a:lnTo>
                <a:lnTo>
                  <a:pt x="140446" y="153658"/>
                </a:lnTo>
                <a:lnTo>
                  <a:pt x="143519" y="149240"/>
                </a:lnTo>
                <a:lnTo>
                  <a:pt x="143510" y="141561"/>
                </a:lnTo>
                <a:lnTo>
                  <a:pt x="134610" y="87681"/>
                </a:lnTo>
                <a:lnTo>
                  <a:pt x="110362" y="52407"/>
                </a:lnTo>
                <a:lnTo>
                  <a:pt x="17652" y="2750"/>
                </a:lnTo>
                <a:lnTo>
                  <a:pt x="9929" y="0"/>
                </a:lnTo>
                <a:close/>
              </a:path>
            </a:pathLst>
          </a:custGeom>
          <a:solidFill>
            <a:srgbClr val="A7825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28" name="object 1027"/>
          <p:cNvSpPr/>
          <p:nvPr/>
        </p:nvSpPr>
        <p:spPr>
          <a:xfrm>
            <a:off x="6024371" y="4907279"/>
            <a:ext cx="0" cy="215265"/>
          </a:xfrm>
          <a:custGeom>
            <a:avLst/>
            <a:gdLst/>
            <a:ahLst/>
            <a:cxnLst/>
            <a:rect l="l" t="t" r="r" b="b"/>
            <a:pathLst>
              <a:path h="215264">
                <a:moveTo>
                  <a:pt x="0" y="0"/>
                </a:moveTo>
                <a:lnTo>
                  <a:pt x="0" y="214884"/>
                </a:lnTo>
              </a:path>
            </a:pathLst>
          </a:custGeom>
          <a:ln w="21336">
            <a:solidFill>
              <a:srgbClr val="9294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29" name="object 1028"/>
          <p:cNvSpPr/>
          <p:nvPr/>
        </p:nvSpPr>
        <p:spPr>
          <a:xfrm>
            <a:off x="5919215" y="4849367"/>
            <a:ext cx="0" cy="215265"/>
          </a:xfrm>
          <a:custGeom>
            <a:avLst/>
            <a:gdLst/>
            <a:ahLst/>
            <a:cxnLst/>
            <a:rect l="l" t="t" r="r" b="b"/>
            <a:pathLst>
              <a:path h="215264">
                <a:moveTo>
                  <a:pt x="0" y="0"/>
                </a:moveTo>
                <a:lnTo>
                  <a:pt x="0" y="214883"/>
                </a:lnTo>
              </a:path>
            </a:pathLst>
          </a:custGeom>
          <a:ln w="21336">
            <a:solidFill>
              <a:srgbClr val="9294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30" name="object 1029"/>
          <p:cNvSpPr/>
          <p:nvPr/>
        </p:nvSpPr>
        <p:spPr>
          <a:xfrm>
            <a:off x="5910202" y="4664807"/>
            <a:ext cx="83185" cy="141605"/>
          </a:xfrm>
          <a:custGeom>
            <a:avLst/>
            <a:gdLst/>
            <a:ahLst/>
            <a:cxnLst/>
            <a:rect l="l" t="t" r="r" b="b"/>
            <a:pathLst>
              <a:path w="83185" h="141604">
                <a:moveTo>
                  <a:pt x="44142" y="0"/>
                </a:moveTo>
                <a:lnTo>
                  <a:pt x="26539" y="5109"/>
                </a:lnTo>
                <a:lnTo>
                  <a:pt x="11183" y="17188"/>
                </a:lnTo>
                <a:lnTo>
                  <a:pt x="2948" y="36113"/>
                </a:lnTo>
                <a:lnTo>
                  <a:pt x="0" y="59348"/>
                </a:lnTo>
                <a:lnTo>
                  <a:pt x="504" y="84357"/>
                </a:lnTo>
                <a:lnTo>
                  <a:pt x="21917" y="129559"/>
                </a:lnTo>
                <a:lnTo>
                  <a:pt x="59670" y="141031"/>
                </a:lnTo>
                <a:lnTo>
                  <a:pt x="72772" y="136876"/>
                </a:lnTo>
                <a:lnTo>
                  <a:pt x="83054" y="128172"/>
                </a:lnTo>
                <a:lnTo>
                  <a:pt x="71915" y="115046"/>
                </a:lnTo>
                <a:lnTo>
                  <a:pt x="67290" y="95073"/>
                </a:lnTo>
                <a:lnTo>
                  <a:pt x="68355" y="73933"/>
                </a:lnTo>
                <a:lnTo>
                  <a:pt x="74291" y="57306"/>
                </a:lnTo>
                <a:lnTo>
                  <a:pt x="79593" y="44934"/>
                </a:lnTo>
                <a:lnTo>
                  <a:pt x="80609" y="31954"/>
                </a:lnTo>
                <a:lnTo>
                  <a:pt x="79577" y="21713"/>
                </a:lnTo>
                <a:lnTo>
                  <a:pt x="78736" y="17555"/>
                </a:lnTo>
                <a:lnTo>
                  <a:pt x="72062" y="8592"/>
                </a:lnTo>
                <a:lnTo>
                  <a:pt x="59924" y="1950"/>
                </a:lnTo>
                <a:lnTo>
                  <a:pt x="44142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31" name="object 1030"/>
          <p:cNvSpPr/>
          <p:nvPr/>
        </p:nvSpPr>
        <p:spPr>
          <a:xfrm>
            <a:off x="6080349" y="4836159"/>
            <a:ext cx="127635" cy="102870"/>
          </a:xfrm>
          <a:custGeom>
            <a:avLst/>
            <a:gdLst/>
            <a:ahLst/>
            <a:cxnLst/>
            <a:rect l="l" t="t" r="r" b="b"/>
            <a:pathLst>
              <a:path w="127635" h="102870">
                <a:moveTo>
                  <a:pt x="6633" y="0"/>
                </a:moveTo>
                <a:lnTo>
                  <a:pt x="0" y="6344"/>
                </a:lnTo>
                <a:lnTo>
                  <a:pt x="1379" y="19129"/>
                </a:lnTo>
                <a:lnTo>
                  <a:pt x="8116" y="33843"/>
                </a:lnTo>
                <a:lnTo>
                  <a:pt x="17555" y="45973"/>
                </a:lnTo>
                <a:lnTo>
                  <a:pt x="35478" y="64768"/>
                </a:lnTo>
                <a:lnTo>
                  <a:pt x="49305" y="75739"/>
                </a:lnTo>
                <a:lnTo>
                  <a:pt x="63132" y="85925"/>
                </a:lnTo>
                <a:lnTo>
                  <a:pt x="81055" y="102362"/>
                </a:lnTo>
                <a:lnTo>
                  <a:pt x="94634" y="101685"/>
                </a:lnTo>
                <a:lnTo>
                  <a:pt x="114155" y="92186"/>
                </a:lnTo>
                <a:lnTo>
                  <a:pt x="121737" y="86129"/>
                </a:lnTo>
                <a:lnTo>
                  <a:pt x="102278" y="86129"/>
                </a:lnTo>
                <a:lnTo>
                  <a:pt x="91977" y="83565"/>
                </a:lnTo>
                <a:lnTo>
                  <a:pt x="86316" y="78698"/>
                </a:lnTo>
                <a:lnTo>
                  <a:pt x="79642" y="71294"/>
                </a:lnTo>
                <a:lnTo>
                  <a:pt x="65688" y="54356"/>
                </a:lnTo>
                <a:lnTo>
                  <a:pt x="47567" y="34111"/>
                </a:lnTo>
                <a:lnTo>
                  <a:pt x="30446" y="16224"/>
                </a:lnTo>
                <a:lnTo>
                  <a:pt x="16182" y="3813"/>
                </a:lnTo>
                <a:lnTo>
                  <a:pt x="6633" y="0"/>
                </a:lnTo>
                <a:close/>
              </a:path>
              <a:path w="127635" h="102870">
                <a:moveTo>
                  <a:pt x="122584" y="77342"/>
                </a:moveTo>
                <a:lnTo>
                  <a:pt x="119641" y="79494"/>
                </a:lnTo>
                <a:lnTo>
                  <a:pt x="112186" y="83597"/>
                </a:lnTo>
                <a:lnTo>
                  <a:pt x="102278" y="86129"/>
                </a:lnTo>
                <a:lnTo>
                  <a:pt x="121737" y="86129"/>
                </a:lnTo>
                <a:lnTo>
                  <a:pt x="127508" y="81520"/>
                </a:lnTo>
                <a:lnTo>
                  <a:pt x="122584" y="77342"/>
                </a:lnTo>
                <a:close/>
              </a:path>
            </a:pathLst>
          </a:custGeom>
          <a:solidFill>
            <a:srgbClr val="EFCEA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32" name="object 1031"/>
          <p:cNvSpPr/>
          <p:nvPr/>
        </p:nvSpPr>
        <p:spPr>
          <a:xfrm>
            <a:off x="6108827" y="4846446"/>
            <a:ext cx="73660" cy="133350"/>
          </a:xfrm>
          <a:custGeom>
            <a:avLst/>
            <a:gdLst/>
            <a:ahLst/>
            <a:cxnLst/>
            <a:rect l="l" t="t" r="r" b="b"/>
            <a:pathLst>
              <a:path w="73660" h="133350">
                <a:moveTo>
                  <a:pt x="19812" y="0"/>
                </a:moveTo>
                <a:lnTo>
                  <a:pt x="9929" y="1881"/>
                </a:lnTo>
                <a:lnTo>
                  <a:pt x="3333" y="13334"/>
                </a:lnTo>
                <a:lnTo>
                  <a:pt x="23" y="29075"/>
                </a:lnTo>
                <a:lnTo>
                  <a:pt x="0" y="43814"/>
                </a:lnTo>
                <a:lnTo>
                  <a:pt x="5290" y="69141"/>
                </a:lnTo>
                <a:lnTo>
                  <a:pt x="10985" y="85264"/>
                </a:lnTo>
                <a:lnTo>
                  <a:pt x="16680" y="100982"/>
                </a:lnTo>
                <a:lnTo>
                  <a:pt x="21971" y="125094"/>
                </a:lnTo>
                <a:lnTo>
                  <a:pt x="33619" y="130952"/>
                </a:lnTo>
                <a:lnTo>
                  <a:pt x="55530" y="132905"/>
                </a:lnTo>
                <a:lnTo>
                  <a:pt x="73298" y="130952"/>
                </a:lnTo>
                <a:lnTo>
                  <a:pt x="72573" y="125521"/>
                </a:lnTo>
                <a:lnTo>
                  <a:pt x="68643" y="125521"/>
                </a:lnTo>
                <a:lnTo>
                  <a:pt x="59626" y="125364"/>
                </a:lnTo>
                <a:lnTo>
                  <a:pt x="36496" y="87088"/>
                </a:lnTo>
                <a:lnTo>
                  <a:pt x="35178" y="77088"/>
                </a:lnTo>
                <a:lnTo>
                  <a:pt x="33099" y="50399"/>
                </a:lnTo>
                <a:lnTo>
                  <a:pt x="29972" y="26066"/>
                </a:lnTo>
                <a:lnTo>
                  <a:pt x="25606" y="7973"/>
                </a:lnTo>
                <a:lnTo>
                  <a:pt x="19812" y="0"/>
                </a:lnTo>
                <a:close/>
              </a:path>
              <a:path w="73660" h="133350">
                <a:moveTo>
                  <a:pt x="72517" y="125094"/>
                </a:moveTo>
                <a:lnTo>
                  <a:pt x="68643" y="125521"/>
                </a:lnTo>
                <a:lnTo>
                  <a:pt x="72573" y="125521"/>
                </a:lnTo>
                <a:lnTo>
                  <a:pt x="72517" y="125094"/>
                </a:lnTo>
                <a:close/>
              </a:path>
            </a:pathLst>
          </a:custGeom>
          <a:solidFill>
            <a:srgbClr val="E3C09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33" name="object 1032"/>
          <p:cNvSpPr/>
          <p:nvPr/>
        </p:nvSpPr>
        <p:spPr>
          <a:xfrm>
            <a:off x="6099047" y="4919471"/>
            <a:ext cx="27940" cy="97790"/>
          </a:xfrm>
          <a:custGeom>
            <a:avLst/>
            <a:gdLst/>
            <a:ahLst/>
            <a:cxnLst/>
            <a:rect l="l" t="t" r="r" b="b"/>
            <a:pathLst>
              <a:path w="27939" h="97789">
                <a:moveTo>
                  <a:pt x="9143" y="0"/>
                </a:moveTo>
                <a:lnTo>
                  <a:pt x="0" y="0"/>
                </a:lnTo>
                <a:lnTo>
                  <a:pt x="4429" y="29817"/>
                </a:lnTo>
                <a:lnTo>
                  <a:pt x="9715" y="60991"/>
                </a:lnTo>
                <a:lnTo>
                  <a:pt x="14144" y="85546"/>
                </a:lnTo>
                <a:lnTo>
                  <a:pt x="16001" y="95503"/>
                </a:lnTo>
                <a:lnTo>
                  <a:pt x="16001" y="97535"/>
                </a:lnTo>
                <a:lnTo>
                  <a:pt x="27431" y="97535"/>
                </a:lnTo>
                <a:lnTo>
                  <a:pt x="27431" y="95503"/>
                </a:lnTo>
                <a:lnTo>
                  <a:pt x="24253" y="81706"/>
                </a:lnTo>
                <a:lnTo>
                  <a:pt x="19145" y="57038"/>
                </a:lnTo>
                <a:lnTo>
                  <a:pt x="13608" y="27727"/>
                </a:lnTo>
                <a:lnTo>
                  <a:pt x="9143" y="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34" name="object 1033"/>
          <p:cNvSpPr/>
          <p:nvPr/>
        </p:nvSpPr>
        <p:spPr>
          <a:xfrm>
            <a:off x="5901563" y="4846320"/>
            <a:ext cx="177800" cy="116839"/>
          </a:xfrm>
          <a:custGeom>
            <a:avLst/>
            <a:gdLst/>
            <a:ahLst/>
            <a:cxnLst/>
            <a:rect l="l" t="t" r="r" b="b"/>
            <a:pathLst>
              <a:path w="177800" h="116839">
                <a:moveTo>
                  <a:pt x="114046" y="0"/>
                </a:moveTo>
                <a:lnTo>
                  <a:pt x="81152" y="4190"/>
                </a:lnTo>
                <a:lnTo>
                  <a:pt x="32892" y="20827"/>
                </a:lnTo>
                <a:lnTo>
                  <a:pt x="27449" y="21685"/>
                </a:lnTo>
                <a:lnTo>
                  <a:pt x="15636" y="26066"/>
                </a:lnTo>
                <a:lnTo>
                  <a:pt x="4228" y="36687"/>
                </a:lnTo>
                <a:lnTo>
                  <a:pt x="0" y="56260"/>
                </a:lnTo>
                <a:lnTo>
                  <a:pt x="7780" y="78033"/>
                </a:lnTo>
                <a:lnTo>
                  <a:pt x="26050" y="95662"/>
                </a:lnTo>
                <a:lnTo>
                  <a:pt x="47202" y="108196"/>
                </a:lnTo>
                <a:lnTo>
                  <a:pt x="63626" y="114680"/>
                </a:lnTo>
                <a:lnTo>
                  <a:pt x="77553" y="116383"/>
                </a:lnTo>
                <a:lnTo>
                  <a:pt x="94361" y="115728"/>
                </a:lnTo>
                <a:lnTo>
                  <a:pt x="138134" y="102983"/>
                </a:lnTo>
                <a:lnTo>
                  <a:pt x="173227" y="79247"/>
                </a:lnTo>
                <a:lnTo>
                  <a:pt x="177673" y="50037"/>
                </a:lnTo>
                <a:lnTo>
                  <a:pt x="175438" y="41638"/>
                </a:lnTo>
                <a:lnTo>
                  <a:pt x="169703" y="32845"/>
                </a:lnTo>
                <a:lnTo>
                  <a:pt x="161921" y="24838"/>
                </a:lnTo>
                <a:lnTo>
                  <a:pt x="153542" y="18795"/>
                </a:lnTo>
                <a:lnTo>
                  <a:pt x="142763" y="14091"/>
                </a:lnTo>
                <a:lnTo>
                  <a:pt x="129698" y="7826"/>
                </a:lnTo>
                <a:lnTo>
                  <a:pt x="114046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35" name="object 1034"/>
          <p:cNvSpPr/>
          <p:nvPr/>
        </p:nvSpPr>
        <p:spPr>
          <a:xfrm>
            <a:off x="5882354" y="4768596"/>
            <a:ext cx="116839" cy="210820"/>
          </a:xfrm>
          <a:custGeom>
            <a:avLst/>
            <a:gdLst/>
            <a:ahLst/>
            <a:cxnLst/>
            <a:rect l="l" t="t" r="r" b="b"/>
            <a:pathLst>
              <a:path w="116839" h="210820">
                <a:moveTo>
                  <a:pt x="30632" y="0"/>
                </a:moveTo>
                <a:lnTo>
                  <a:pt x="7778" y="12445"/>
                </a:lnTo>
                <a:lnTo>
                  <a:pt x="0" y="36032"/>
                </a:lnTo>
                <a:lnTo>
                  <a:pt x="6699" y="66452"/>
                </a:lnTo>
                <a:lnTo>
                  <a:pt x="18351" y="94920"/>
                </a:lnTo>
                <a:lnTo>
                  <a:pt x="25431" y="112648"/>
                </a:lnTo>
                <a:lnTo>
                  <a:pt x="25937" y="127138"/>
                </a:lnTo>
                <a:lnTo>
                  <a:pt x="22717" y="137699"/>
                </a:lnTo>
                <a:lnTo>
                  <a:pt x="18663" y="146688"/>
                </a:lnTo>
                <a:lnTo>
                  <a:pt x="16668" y="156463"/>
                </a:lnTo>
                <a:lnTo>
                  <a:pt x="25459" y="177849"/>
                </a:lnTo>
                <a:lnTo>
                  <a:pt x="47275" y="196103"/>
                </a:lnTo>
                <a:lnTo>
                  <a:pt x="75283" y="208095"/>
                </a:lnTo>
                <a:lnTo>
                  <a:pt x="102647" y="210692"/>
                </a:lnTo>
                <a:lnTo>
                  <a:pt x="116006" y="201650"/>
                </a:lnTo>
                <a:lnTo>
                  <a:pt x="116744" y="180451"/>
                </a:lnTo>
                <a:lnTo>
                  <a:pt x="110434" y="151417"/>
                </a:lnTo>
                <a:lnTo>
                  <a:pt x="102647" y="118871"/>
                </a:lnTo>
                <a:lnTo>
                  <a:pt x="100486" y="98550"/>
                </a:lnTo>
                <a:lnTo>
                  <a:pt x="101838" y="84693"/>
                </a:lnTo>
                <a:lnTo>
                  <a:pt x="103594" y="72812"/>
                </a:lnTo>
                <a:lnTo>
                  <a:pt x="102647" y="58419"/>
                </a:lnTo>
                <a:lnTo>
                  <a:pt x="80549" y="22859"/>
                </a:lnTo>
                <a:lnTo>
                  <a:pt x="51641" y="2031"/>
                </a:lnTo>
                <a:lnTo>
                  <a:pt x="30632" y="0"/>
                </a:lnTo>
                <a:close/>
              </a:path>
            </a:pathLst>
          </a:custGeom>
          <a:solidFill>
            <a:srgbClr val="A2CE4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36" name="object 1035"/>
          <p:cNvSpPr/>
          <p:nvPr/>
        </p:nvSpPr>
        <p:spPr>
          <a:xfrm>
            <a:off x="5870447" y="4800679"/>
            <a:ext cx="146050" cy="156845"/>
          </a:xfrm>
          <a:custGeom>
            <a:avLst/>
            <a:gdLst/>
            <a:ahLst/>
            <a:cxnLst/>
            <a:rect l="l" t="t" r="r" b="b"/>
            <a:pathLst>
              <a:path w="146050" h="156845">
                <a:moveTo>
                  <a:pt x="9651" y="0"/>
                </a:moveTo>
                <a:lnTo>
                  <a:pt x="4718" y="1363"/>
                </a:lnTo>
                <a:lnTo>
                  <a:pt x="0" y="3095"/>
                </a:lnTo>
                <a:lnTo>
                  <a:pt x="11049" y="67230"/>
                </a:lnTo>
                <a:lnTo>
                  <a:pt x="35305" y="102536"/>
                </a:lnTo>
                <a:lnTo>
                  <a:pt x="128015" y="156384"/>
                </a:lnTo>
                <a:lnTo>
                  <a:pt x="132899" y="156743"/>
                </a:lnTo>
                <a:lnTo>
                  <a:pt x="139271" y="154781"/>
                </a:lnTo>
                <a:lnTo>
                  <a:pt x="144428" y="150508"/>
                </a:lnTo>
                <a:lnTo>
                  <a:pt x="145668" y="143938"/>
                </a:lnTo>
                <a:lnTo>
                  <a:pt x="136778" y="85899"/>
                </a:lnTo>
                <a:lnTo>
                  <a:pt x="110362" y="50720"/>
                </a:lnTo>
                <a:lnTo>
                  <a:pt x="24256" y="3095"/>
                </a:lnTo>
                <a:lnTo>
                  <a:pt x="9651" y="0"/>
                </a:lnTo>
                <a:close/>
              </a:path>
            </a:pathLst>
          </a:custGeom>
          <a:solidFill>
            <a:srgbClr val="D9B89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37" name="object 1036"/>
          <p:cNvSpPr/>
          <p:nvPr/>
        </p:nvSpPr>
        <p:spPr>
          <a:xfrm>
            <a:off x="4985384" y="2887472"/>
            <a:ext cx="2498090" cy="2281555"/>
          </a:xfrm>
          <a:custGeom>
            <a:avLst/>
            <a:gdLst/>
            <a:ahLst/>
            <a:cxnLst/>
            <a:rect l="l" t="t" r="r" b="b"/>
            <a:pathLst>
              <a:path w="2498090" h="2281554">
                <a:moveTo>
                  <a:pt x="0" y="380238"/>
                </a:moveTo>
                <a:lnTo>
                  <a:pt x="2961" y="332530"/>
                </a:lnTo>
                <a:lnTo>
                  <a:pt x="11609" y="286594"/>
                </a:lnTo>
                <a:lnTo>
                  <a:pt x="25587" y="242785"/>
                </a:lnTo>
                <a:lnTo>
                  <a:pt x="44539" y="201460"/>
                </a:lnTo>
                <a:lnTo>
                  <a:pt x="68110" y="162974"/>
                </a:lnTo>
                <a:lnTo>
                  <a:pt x="95943" y="127683"/>
                </a:lnTo>
                <a:lnTo>
                  <a:pt x="127683" y="95943"/>
                </a:lnTo>
                <a:lnTo>
                  <a:pt x="162974" y="68110"/>
                </a:lnTo>
                <a:lnTo>
                  <a:pt x="201460" y="44539"/>
                </a:lnTo>
                <a:lnTo>
                  <a:pt x="242785" y="25587"/>
                </a:lnTo>
                <a:lnTo>
                  <a:pt x="286594" y="11609"/>
                </a:lnTo>
                <a:lnTo>
                  <a:pt x="332530" y="2961"/>
                </a:lnTo>
                <a:lnTo>
                  <a:pt x="380238" y="0"/>
                </a:lnTo>
                <a:lnTo>
                  <a:pt x="2117597" y="0"/>
                </a:lnTo>
                <a:lnTo>
                  <a:pt x="2165305" y="2961"/>
                </a:lnTo>
                <a:lnTo>
                  <a:pt x="2211241" y="11609"/>
                </a:lnTo>
                <a:lnTo>
                  <a:pt x="2255050" y="25587"/>
                </a:lnTo>
                <a:lnTo>
                  <a:pt x="2296375" y="44539"/>
                </a:lnTo>
                <a:lnTo>
                  <a:pt x="2334861" y="68110"/>
                </a:lnTo>
                <a:lnTo>
                  <a:pt x="2370152" y="95943"/>
                </a:lnTo>
                <a:lnTo>
                  <a:pt x="2401892" y="127683"/>
                </a:lnTo>
                <a:lnTo>
                  <a:pt x="2429725" y="162974"/>
                </a:lnTo>
                <a:lnTo>
                  <a:pt x="2453296" y="201460"/>
                </a:lnTo>
                <a:lnTo>
                  <a:pt x="2472248" y="242785"/>
                </a:lnTo>
                <a:lnTo>
                  <a:pt x="2486226" y="286594"/>
                </a:lnTo>
                <a:lnTo>
                  <a:pt x="2494874" y="332530"/>
                </a:lnTo>
                <a:lnTo>
                  <a:pt x="2497836" y="380238"/>
                </a:lnTo>
                <a:lnTo>
                  <a:pt x="2497836" y="1901190"/>
                </a:lnTo>
                <a:lnTo>
                  <a:pt x="2494874" y="1948897"/>
                </a:lnTo>
                <a:lnTo>
                  <a:pt x="2486226" y="1994833"/>
                </a:lnTo>
                <a:lnTo>
                  <a:pt x="2472248" y="2038642"/>
                </a:lnTo>
                <a:lnTo>
                  <a:pt x="2453296" y="2079967"/>
                </a:lnTo>
                <a:lnTo>
                  <a:pt x="2429725" y="2118453"/>
                </a:lnTo>
                <a:lnTo>
                  <a:pt x="2401892" y="2153744"/>
                </a:lnTo>
                <a:lnTo>
                  <a:pt x="2370152" y="2185484"/>
                </a:lnTo>
                <a:lnTo>
                  <a:pt x="2334861" y="2213317"/>
                </a:lnTo>
                <a:lnTo>
                  <a:pt x="2296375" y="2236888"/>
                </a:lnTo>
                <a:lnTo>
                  <a:pt x="2255050" y="2255840"/>
                </a:lnTo>
                <a:lnTo>
                  <a:pt x="2211241" y="2269818"/>
                </a:lnTo>
                <a:lnTo>
                  <a:pt x="2165305" y="2278466"/>
                </a:lnTo>
                <a:lnTo>
                  <a:pt x="2117597" y="2281428"/>
                </a:lnTo>
                <a:lnTo>
                  <a:pt x="380238" y="2281428"/>
                </a:lnTo>
                <a:lnTo>
                  <a:pt x="332530" y="2278466"/>
                </a:lnTo>
                <a:lnTo>
                  <a:pt x="286594" y="2269818"/>
                </a:lnTo>
                <a:lnTo>
                  <a:pt x="242785" y="2255840"/>
                </a:lnTo>
                <a:lnTo>
                  <a:pt x="201460" y="2236888"/>
                </a:lnTo>
                <a:lnTo>
                  <a:pt x="162974" y="2213317"/>
                </a:lnTo>
                <a:lnTo>
                  <a:pt x="127683" y="2185484"/>
                </a:lnTo>
                <a:lnTo>
                  <a:pt x="95943" y="2153744"/>
                </a:lnTo>
                <a:lnTo>
                  <a:pt x="68110" y="2118453"/>
                </a:lnTo>
                <a:lnTo>
                  <a:pt x="44539" y="2079967"/>
                </a:lnTo>
                <a:lnTo>
                  <a:pt x="25587" y="2038642"/>
                </a:lnTo>
                <a:lnTo>
                  <a:pt x="11609" y="1994833"/>
                </a:lnTo>
                <a:lnTo>
                  <a:pt x="2961" y="1948897"/>
                </a:lnTo>
                <a:lnTo>
                  <a:pt x="0" y="1901190"/>
                </a:lnTo>
                <a:lnTo>
                  <a:pt x="0" y="380238"/>
                </a:lnTo>
                <a:close/>
              </a:path>
            </a:pathLst>
          </a:custGeom>
          <a:ln w="2895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38" name="object 1037"/>
          <p:cNvSpPr txBox="1"/>
          <p:nvPr/>
        </p:nvSpPr>
        <p:spPr>
          <a:xfrm>
            <a:off x="5767832" y="2441575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主讲教室</a:t>
            </a:r>
          </a:p>
        </p:txBody>
      </p:sp>
      <p:sp>
        <p:nvSpPr>
          <p:cNvPr id="1039" name="object 1038"/>
          <p:cNvSpPr/>
          <p:nvPr/>
        </p:nvSpPr>
        <p:spPr>
          <a:xfrm>
            <a:off x="4172711" y="2979420"/>
            <a:ext cx="672084" cy="670559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40" name="object 1039"/>
          <p:cNvSpPr/>
          <p:nvPr/>
        </p:nvSpPr>
        <p:spPr>
          <a:xfrm>
            <a:off x="7655052" y="3035807"/>
            <a:ext cx="623316" cy="62179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41" name="object 1040"/>
          <p:cNvSpPr/>
          <p:nvPr/>
        </p:nvSpPr>
        <p:spPr>
          <a:xfrm>
            <a:off x="4841747" y="5829300"/>
            <a:ext cx="708660" cy="417576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42" name="object 1041"/>
          <p:cNvSpPr txBox="1"/>
          <p:nvPr/>
        </p:nvSpPr>
        <p:spPr>
          <a:xfrm>
            <a:off x="4656201" y="5517896"/>
            <a:ext cx="10388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教学云平台</a:t>
            </a:r>
          </a:p>
        </p:txBody>
      </p:sp>
      <p:sp>
        <p:nvSpPr>
          <p:cNvPr id="1043" name="object 1042"/>
          <p:cNvSpPr/>
          <p:nvPr/>
        </p:nvSpPr>
        <p:spPr>
          <a:xfrm>
            <a:off x="4450841" y="5210809"/>
            <a:ext cx="3839210" cy="1271905"/>
          </a:xfrm>
          <a:custGeom>
            <a:avLst/>
            <a:gdLst/>
            <a:ahLst/>
            <a:cxnLst/>
            <a:rect l="l" t="t" r="r" b="b"/>
            <a:pathLst>
              <a:path w="3839209" h="1271904">
                <a:moveTo>
                  <a:pt x="0" y="374903"/>
                </a:moveTo>
                <a:lnTo>
                  <a:pt x="6404" y="327224"/>
                </a:lnTo>
                <a:lnTo>
                  <a:pt x="24478" y="284385"/>
                </a:lnTo>
                <a:lnTo>
                  <a:pt x="52514" y="248094"/>
                </a:lnTo>
                <a:lnTo>
                  <a:pt x="88805" y="220058"/>
                </a:lnTo>
                <a:lnTo>
                  <a:pt x="131644" y="201984"/>
                </a:lnTo>
                <a:lnTo>
                  <a:pt x="179324" y="195579"/>
                </a:lnTo>
                <a:lnTo>
                  <a:pt x="639826" y="195579"/>
                </a:lnTo>
                <a:lnTo>
                  <a:pt x="1309497" y="0"/>
                </a:lnTo>
                <a:lnTo>
                  <a:pt x="1599565" y="195579"/>
                </a:lnTo>
                <a:lnTo>
                  <a:pt x="3659632" y="195579"/>
                </a:lnTo>
                <a:lnTo>
                  <a:pt x="3707311" y="201984"/>
                </a:lnTo>
                <a:lnTo>
                  <a:pt x="3750150" y="220058"/>
                </a:lnTo>
                <a:lnTo>
                  <a:pt x="3786441" y="248094"/>
                </a:lnTo>
                <a:lnTo>
                  <a:pt x="3814477" y="284385"/>
                </a:lnTo>
                <a:lnTo>
                  <a:pt x="3832551" y="327224"/>
                </a:lnTo>
                <a:lnTo>
                  <a:pt x="3838956" y="374903"/>
                </a:lnTo>
                <a:lnTo>
                  <a:pt x="3838956" y="643889"/>
                </a:lnTo>
                <a:lnTo>
                  <a:pt x="3838956" y="1092199"/>
                </a:lnTo>
                <a:lnTo>
                  <a:pt x="3832551" y="1139870"/>
                </a:lnTo>
                <a:lnTo>
                  <a:pt x="3814477" y="1182706"/>
                </a:lnTo>
                <a:lnTo>
                  <a:pt x="3786441" y="1218999"/>
                </a:lnTo>
                <a:lnTo>
                  <a:pt x="3750150" y="1247040"/>
                </a:lnTo>
                <a:lnTo>
                  <a:pt x="3707311" y="1265118"/>
                </a:lnTo>
                <a:lnTo>
                  <a:pt x="3659632" y="1271523"/>
                </a:lnTo>
                <a:lnTo>
                  <a:pt x="1599565" y="1271523"/>
                </a:lnTo>
                <a:lnTo>
                  <a:pt x="639826" y="1271523"/>
                </a:lnTo>
                <a:lnTo>
                  <a:pt x="179324" y="1271523"/>
                </a:lnTo>
                <a:lnTo>
                  <a:pt x="131644" y="1265118"/>
                </a:lnTo>
                <a:lnTo>
                  <a:pt x="88805" y="1247040"/>
                </a:lnTo>
                <a:lnTo>
                  <a:pt x="52514" y="1218999"/>
                </a:lnTo>
                <a:lnTo>
                  <a:pt x="24478" y="1182706"/>
                </a:lnTo>
                <a:lnTo>
                  <a:pt x="6404" y="1139870"/>
                </a:lnTo>
                <a:lnTo>
                  <a:pt x="0" y="1092199"/>
                </a:lnTo>
                <a:lnTo>
                  <a:pt x="0" y="643889"/>
                </a:lnTo>
                <a:lnTo>
                  <a:pt x="0" y="374903"/>
                </a:lnTo>
                <a:close/>
              </a:path>
            </a:pathLst>
          </a:custGeom>
          <a:ln w="28956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44" name="object 1043"/>
          <p:cNvSpPr/>
          <p:nvPr/>
        </p:nvSpPr>
        <p:spPr>
          <a:xfrm>
            <a:off x="5731764" y="5881115"/>
            <a:ext cx="954024" cy="376428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45" name="object 1044"/>
          <p:cNvSpPr txBox="1"/>
          <p:nvPr/>
        </p:nvSpPr>
        <p:spPr>
          <a:xfrm>
            <a:off x="6026658" y="5527954"/>
            <a:ext cx="4318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终端</a:t>
            </a:r>
          </a:p>
        </p:txBody>
      </p:sp>
      <p:sp>
        <p:nvSpPr>
          <p:cNvPr id="1046" name="object 1045"/>
          <p:cNvSpPr txBox="1"/>
          <p:nvPr/>
        </p:nvSpPr>
        <p:spPr>
          <a:xfrm>
            <a:off x="7019035" y="5508447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资源</a:t>
            </a:r>
          </a:p>
        </p:txBody>
      </p:sp>
      <p:sp>
        <p:nvSpPr>
          <p:cNvPr id="1047" name="object 1046"/>
          <p:cNvSpPr/>
          <p:nvPr/>
        </p:nvSpPr>
        <p:spPr>
          <a:xfrm>
            <a:off x="6909816" y="5780532"/>
            <a:ext cx="643127" cy="58369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48" name="object 1047"/>
          <p:cNvSpPr txBox="1"/>
          <p:nvPr/>
        </p:nvSpPr>
        <p:spPr>
          <a:xfrm>
            <a:off x="7597520" y="5779719"/>
            <a:ext cx="3060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chemeClr val="tx1"/>
                </a:solidFill>
                <a:latin typeface="Calibri" panose="020F0502020204030204"/>
                <a:cs typeface="Calibri" panose="020F0502020204030204"/>
              </a:rPr>
              <a:t>……</a:t>
            </a:r>
          </a:p>
        </p:txBody>
      </p:sp>
      <p:sp>
        <p:nvSpPr>
          <p:cNvPr id="1049" name="object 1048"/>
          <p:cNvSpPr txBox="1"/>
          <p:nvPr/>
        </p:nvSpPr>
        <p:spPr>
          <a:xfrm>
            <a:off x="287908" y="1052736"/>
            <a:ext cx="1155827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 smtClean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sz="2400" b="1" spc="5" dirty="0" smtClean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大带宽通道可承载</a:t>
            </a:r>
            <a:r>
              <a:rPr sz="2400" b="1" spc="-1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超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清互</a:t>
            </a:r>
            <a:r>
              <a:rPr sz="2400" b="1" spc="-1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动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画面</a:t>
            </a:r>
            <a:r>
              <a:rPr sz="2400" b="1" spc="-1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提供</a:t>
            </a:r>
            <a:r>
              <a:rPr sz="2400" b="1" spc="-1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实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时互</a:t>
            </a:r>
            <a:r>
              <a:rPr sz="2400" b="1" spc="-1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动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课堂</a:t>
            </a:r>
            <a:r>
              <a:rPr sz="2400" b="1" spc="-1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优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质体</a:t>
            </a:r>
            <a:r>
              <a:rPr sz="2400" b="1" spc="-1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验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，强</a:t>
            </a:r>
            <a:r>
              <a:rPr sz="2400" b="1" spc="-1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大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的移</a:t>
            </a:r>
            <a:r>
              <a:rPr sz="2400" b="1" spc="-1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动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性更</a:t>
            </a:r>
            <a:r>
              <a:rPr sz="2400" b="1" spc="-1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使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处处</a:t>
            </a:r>
            <a:r>
              <a:rPr sz="2400" b="1" spc="-1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可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学成</a:t>
            </a:r>
            <a:r>
              <a:rPr sz="2400" b="1" spc="-1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为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现实</a:t>
            </a:r>
          </a:p>
        </p:txBody>
      </p:sp>
      <p:sp>
        <p:nvSpPr>
          <p:cNvPr id="1050" name="object 1049"/>
          <p:cNvSpPr/>
          <p:nvPr/>
        </p:nvSpPr>
        <p:spPr>
          <a:xfrm>
            <a:off x="1039367" y="3875532"/>
            <a:ext cx="2467356" cy="139750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51" name="object 1050"/>
          <p:cNvSpPr txBox="1">
            <a:spLocks noGrp="1"/>
          </p:cNvSpPr>
          <p:nvPr/>
        </p:nvSpPr>
        <p:spPr>
          <a:xfrm>
            <a:off x="742289" y="265556"/>
            <a:ext cx="562257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65175" algn="l"/>
              </a:tabLst>
            </a:pPr>
            <a:r>
              <a:rPr lang="en-US" sz="3200" spc="-5" dirty="0" smtClean="0">
                <a:solidFill>
                  <a:schemeClr val="tx1"/>
                </a:solidFill>
              </a:rPr>
              <a:t>4</a:t>
            </a:r>
            <a:r>
              <a:rPr lang="en-US" altLang="zh-CN" sz="3200" spc="-5" dirty="0" smtClean="0">
                <a:solidFill>
                  <a:schemeClr val="tx1"/>
                </a:solidFill>
              </a:rPr>
              <a:t>.  </a:t>
            </a:r>
            <a:r>
              <a:rPr sz="3200" spc="-5" dirty="0" smtClean="0">
                <a:solidFill>
                  <a:schemeClr val="tx1"/>
                </a:solidFill>
              </a:rPr>
              <a:t>5G</a:t>
            </a:r>
            <a:r>
              <a:rPr sz="3200" spc="-10" dirty="0">
                <a:solidFill>
                  <a:schemeClr val="tx1"/>
                </a:solidFill>
              </a:rPr>
              <a:t>+</a:t>
            </a:r>
            <a:r>
              <a:rPr sz="3200" spc="-5" dirty="0">
                <a:solidFill>
                  <a:schemeClr val="tx1"/>
                </a:solidFill>
              </a:rPr>
              <a:t>远程互动教学</a:t>
            </a:r>
          </a:p>
        </p:txBody>
      </p:sp>
    </p:spTree>
    <p:extLst>
      <p:ext uri="{BB962C8B-B14F-4D97-AF65-F5344CB8AC3E}">
        <p14:creationId xmlns:p14="http://schemas.microsoft.com/office/powerpoint/2010/main" val="4029966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6" name="六边形 5"/>
          <p:cNvSpPr/>
          <p:nvPr/>
        </p:nvSpPr>
        <p:spPr bwMode="auto">
          <a:xfrm>
            <a:off x="2861204" y="1484784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34852" y="1532835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3725301" y="2252869"/>
            <a:ext cx="5323027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矩形 10"/>
          <p:cNvSpPr/>
          <p:nvPr/>
        </p:nvSpPr>
        <p:spPr>
          <a:xfrm>
            <a:off x="4321819" y="1540839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时代正在到来</a:t>
            </a:r>
          </a:p>
        </p:txBody>
      </p:sp>
      <p:sp>
        <p:nvSpPr>
          <p:cNvPr id="12" name="六边形 11"/>
          <p:cNvSpPr/>
          <p:nvPr/>
        </p:nvSpPr>
        <p:spPr bwMode="auto">
          <a:xfrm>
            <a:off x="2861205" y="2708920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34853" y="2775008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21819" y="2772906"/>
            <a:ext cx="2393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技术简介</a:t>
            </a:r>
          </a:p>
        </p:txBody>
      </p:sp>
      <p:cxnSp>
        <p:nvCxnSpPr>
          <p:cNvPr id="17" name="直接连接符 16"/>
          <p:cNvCxnSpPr/>
          <p:nvPr/>
        </p:nvCxnSpPr>
        <p:spPr bwMode="auto">
          <a:xfrm flipV="1">
            <a:off x="3725302" y="3477005"/>
            <a:ext cx="5323026" cy="4686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六边形 12"/>
          <p:cNvSpPr/>
          <p:nvPr/>
        </p:nvSpPr>
        <p:spPr bwMode="auto">
          <a:xfrm>
            <a:off x="2855640" y="5104502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4" name="文本框 14"/>
          <p:cNvSpPr txBox="1"/>
          <p:nvPr/>
        </p:nvSpPr>
        <p:spPr>
          <a:xfrm>
            <a:off x="3029288" y="5170590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321819" y="5168488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广东联通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进展</a:t>
            </a:r>
          </a:p>
        </p:txBody>
      </p:sp>
      <p:cxnSp>
        <p:nvCxnSpPr>
          <p:cNvPr id="19" name="直接连接符 18"/>
          <p:cNvCxnSpPr/>
          <p:nvPr/>
        </p:nvCxnSpPr>
        <p:spPr bwMode="auto">
          <a:xfrm>
            <a:off x="3719737" y="5877272"/>
            <a:ext cx="532859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六边形 19"/>
          <p:cNvSpPr/>
          <p:nvPr/>
        </p:nvSpPr>
        <p:spPr bwMode="auto">
          <a:xfrm>
            <a:off x="2855640" y="3885051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21" name="文本框 14"/>
          <p:cNvSpPr txBox="1"/>
          <p:nvPr/>
        </p:nvSpPr>
        <p:spPr>
          <a:xfrm>
            <a:off x="3029288" y="3951139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316254" y="3949037"/>
            <a:ext cx="4035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智能教育典型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应用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3719737" y="4657822"/>
            <a:ext cx="532859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11046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50"/>
          <p:cNvSpPr txBox="1">
            <a:spLocks noGrp="1"/>
          </p:cNvSpPr>
          <p:nvPr>
            <p:ph type="title"/>
          </p:nvPr>
        </p:nvSpPr>
        <p:spPr>
          <a:xfrm>
            <a:off x="624418" y="216794"/>
            <a:ext cx="10943167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65175" algn="l"/>
              </a:tabLst>
            </a:pPr>
            <a:r>
              <a:rPr lang="en-US" altLang="zh-CN" sz="3200" dirty="0" smtClean="0">
                <a:solidFill>
                  <a:schemeClr val="tx1"/>
                </a:solidFill>
              </a:rPr>
              <a:t>5.  </a:t>
            </a:r>
            <a:r>
              <a:rPr lang="zh-CN" altLang="en-US" sz="3200" dirty="0" smtClean="0">
                <a:solidFill>
                  <a:schemeClr val="tx1"/>
                </a:solidFill>
              </a:rPr>
              <a:t>案例：教育部</a:t>
            </a:r>
            <a:r>
              <a:rPr lang="zh-CN" altLang="en-US" sz="3200" dirty="0">
                <a:solidFill>
                  <a:schemeClr val="tx1"/>
                </a:solidFill>
              </a:rPr>
              <a:t>中国慕课大会 </a:t>
            </a:r>
            <a:endParaRPr sz="3200" spc="-5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5894" y="1124744"/>
            <a:ext cx="111602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MicrosoftYaHei"/>
              </a:rPr>
              <a:t>   在</a:t>
            </a:r>
            <a:r>
              <a:rPr lang="en-US" altLang="zh-CN" dirty="0"/>
              <a:t>2019</a:t>
            </a:r>
            <a:r>
              <a:rPr lang="zh-CN" altLang="en-US" dirty="0"/>
              <a:t>年</a:t>
            </a:r>
            <a:r>
              <a:rPr lang="en-US" altLang="zh-CN" dirty="0"/>
              <a:t>4</a:t>
            </a:r>
            <a:r>
              <a:rPr lang="zh-CN" altLang="en-US" dirty="0"/>
              <a:t>月</a:t>
            </a:r>
            <a:r>
              <a:rPr lang="en-US" altLang="zh-CN" dirty="0"/>
              <a:t>9</a:t>
            </a:r>
            <a:r>
              <a:rPr lang="zh-CN" altLang="en-US" dirty="0"/>
              <a:t>日</a:t>
            </a:r>
            <a:r>
              <a:rPr lang="zh-CN" altLang="en-US" dirty="0" smtClean="0">
                <a:latin typeface="MicrosoftYaHei"/>
              </a:rPr>
              <a:t>首届</a:t>
            </a:r>
            <a:r>
              <a:rPr lang="zh-CN" altLang="en-US" dirty="0">
                <a:latin typeface="MicrosoftYaHei"/>
              </a:rPr>
              <a:t>中国慕课大会中，成功完成了北京、贵州、西安三地的</a:t>
            </a:r>
            <a:r>
              <a:rPr lang="en-US" altLang="zh-CN" dirty="0">
                <a:latin typeface="MicrosoftYaHei"/>
              </a:rPr>
              <a:t>5G</a:t>
            </a:r>
            <a:r>
              <a:rPr lang="zh-CN" altLang="en-US" dirty="0">
                <a:latin typeface="MicrosoftYaHei"/>
              </a:rPr>
              <a:t>网络建设和保障工作，首次实现了</a:t>
            </a:r>
            <a:r>
              <a:rPr lang="zh-CN" altLang="en-US" b="1" dirty="0">
                <a:solidFill>
                  <a:srgbClr val="C00000"/>
                </a:solidFill>
                <a:latin typeface="MicrosoftYaHei"/>
              </a:rPr>
              <a:t>往返</a:t>
            </a:r>
            <a:r>
              <a:rPr lang="en-US" altLang="zh-CN" b="1" dirty="0">
                <a:solidFill>
                  <a:srgbClr val="C00000"/>
                </a:solidFill>
                <a:latin typeface="MicrosoftYaHei"/>
              </a:rPr>
              <a:t>4000</a:t>
            </a:r>
            <a:r>
              <a:rPr lang="zh-CN" altLang="en-US" b="1" dirty="0">
                <a:solidFill>
                  <a:srgbClr val="C00000"/>
                </a:solidFill>
                <a:latin typeface="MicrosoftYaHei"/>
              </a:rPr>
              <a:t>多公里</a:t>
            </a:r>
            <a:r>
              <a:rPr lang="zh-CN" altLang="en-US" dirty="0">
                <a:latin typeface="MicrosoftYaHei"/>
              </a:rPr>
              <a:t>的</a:t>
            </a:r>
            <a:r>
              <a:rPr lang="en-US" altLang="zh-CN" dirty="0" smtClean="0">
                <a:latin typeface="MicrosoftYaHei"/>
              </a:rPr>
              <a:t>5G</a:t>
            </a:r>
            <a:r>
              <a:rPr lang="zh-CN" altLang="en-US" dirty="0" smtClean="0">
                <a:latin typeface="MicrosoftYaHei"/>
              </a:rPr>
              <a:t>超</a:t>
            </a:r>
            <a:r>
              <a:rPr lang="zh-CN" altLang="en-US" dirty="0">
                <a:latin typeface="MicrosoftYaHei"/>
              </a:rPr>
              <a:t>远距离通讯，时延控制在</a:t>
            </a:r>
            <a:r>
              <a:rPr lang="en-US" altLang="zh-CN" b="1" dirty="0">
                <a:solidFill>
                  <a:srgbClr val="C00000"/>
                </a:solidFill>
                <a:latin typeface="MicrosoftYaHei"/>
              </a:rPr>
              <a:t>38</a:t>
            </a:r>
            <a:r>
              <a:rPr lang="zh-CN" altLang="en-US" b="1" dirty="0">
                <a:solidFill>
                  <a:srgbClr val="C00000"/>
                </a:solidFill>
                <a:latin typeface="MicrosoftYaHei"/>
              </a:rPr>
              <a:t>毫秒</a:t>
            </a:r>
            <a:r>
              <a:rPr lang="zh-CN" altLang="en-US" dirty="0">
                <a:latin typeface="MicrosoftYaHei"/>
              </a:rPr>
              <a:t>以内。同时为本次大会提供了</a:t>
            </a:r>
            <a:r>
              <a:rPr lang="en-US" altLang="zh-CN" dirty="0">
                <a:latin typeface="MicrosoftYaHei"/>
              </a:rPr>
              <a:t>5G+4K</a:t>
            </a:r>
            <a:r>
              <a:rPr lang="zh-CN" altLang="en-US" dirty="0">
                <a:latin typeface="MicrosoftYaHei"/>
              </a:rPr>
              <a:t>远程互动教学系统以及</a:t>
            </a:r>
            <a:r>
              <a:rPr lang="en-US" altLang="zh-CN" dirty="0">
                <a:latin typeface="MicrosoftYaHei"/>
              </a:rPr>
              <a:t>5G+</a:t>
            </a:r>
            <a:r>
              <a:rPr lang="zh-CN" altLang="en-US" dirty="0">
                <a:latin typeface="MicrosoftYaHei"/>
              </a:rPr>
              <a:t>超远程虚拟仿真实验</a:t>
            </a:r>
            <a:r>
              <a:rPr lang="zh-CN" altLang="en-US" dirty="0" smtClean="0">
                <a:latin typeface="MicrosoftYaHei"/>
              </a:rPr>
              <a:t>技术</a:t>
            </a:r>
            <a:r>
              <a:rPr lang="zh-CN" altLang="en-US" dirty="0">
                <a:latin typeface="MicrosoftYaHei"/>
              </a:rPr>
              <a:t>方案，打破了空间和时间限制</a:t>
            </a:r>
            <a:r>
              <a:rPr lang="zh-CN" altLang="en-US" dirty="0" smtClean="0">
                <a:latin typeface="MicrosoftYaHei"/>
              </a:rPr>
              <a:t>，</a:t>
            </a:r>
            <a:r>
              <a:rPr lang="zh-CN" altLang="zh-CN" dirty="0" smtClean="0">
                <a:latin typeface="MicrosoftYaHei"/>
              </a:rPr>
              <a:t>南京航空航天大学机电学院</a:t>
            </a:r>
            <a:r>
              <a:rPr lang="zh-CN" altLang="zh-CN" dirty="0">
                <a:latin typeface="MicrosoftYaHei"/>
              </a:rPr>
              <a:t>教授田威及其团队研发的“飞机大部件装配虚拟仿真实验”项目亮相</a:t>
            </a:r>
            <a:r>
              <a:rPr lang="zh-CN" altLang="zh-CN" dirty="0" smtClean="0">
                <a:latin typeface="MicrosoftYaHei"/>
              </a:rPr>
              <a:t>大会</a:t>
            </a:r>
            <a:r>
              <a:rPr lang="en-US" altLang="zh-CN" dirty="0" smtClean="0">
                <a:latin typeface="MicrosoftYaHei"/>
              </a:rPr>
              <a:t>,</a:t>
            </a:r>
            <a:r>
              <a:rPr lang="zh-CN" altLang="en-US" dirty="0">
                <a:latin typeface="MicrosoftYaHei"/>
              </a:rPr>
              <a:t>通过</a:t>
            </a:r>
            <a:r>
              <a:rPr lang="en-US" altLang="zh-CN" dirty="0">
                <a:latin typeface="MicrosoftYaHei"/>
              </a:rPr>
              <a:t>5G</a:t>
            </a:r>
            <a:r>
              <a:rPr lang="zh-CN" altLang="en-US" dirty="0">
                <a:latin typeface="MicrosoftYaHei"/>
              </a:rPr>
              <a:t>技术把不同城市不同</a:t>
            </a:r>
            <a:r>
              <a:rPr lang="zh-CN" altLang="en-US" dirty="0" smtClean="0">
                <a:latin typeface="MicrosoftYaHei"/>
              </a:rPr>
              <a:t>学校的学生带到同</a:t>
            </a:r>
            <a:r>
              <a:rPr lang="zh-CN" altLang="en-US" dirty="0">
                <a:latin typeface="MicrosoftYaHei"/>
              </a:rPr>
              <a:t>一</a:t>
            </a:r>
            <a:r>
              <a:rPr lang="zh-CN" altLang="en-US" dirty="0" smtClean="0">
                <a:latin typeface="MicrosoftYaHei"/>
              </a:rPr>
              <a:t>个到实验室</a:t>
            </a:r>
            <a:r>
              <a:rPr lang="zh-CN" altLang="en-US" dirty="0">
                <a:latin typeface="MicrosoftYaHei"/>
              </a:rPr>
              <a:t>共同完成虚拟仿真实验。</a:t>
            </a:r>
            <a:r>
              <a:rPr lang="zh-CN" altLang="en-US" dirty="0"/>
              <a:t> </a:t>
            </a:r>
            <a:br>
              <a:rPr lang="zh-CN" altLang="en-US" dirty="0"/>
            </a:b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5" y="2733703"/>
            <a:ext cx="4536504" cy="25232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2420888"/>
            <a:ext cx="4392488" cy="194587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380" y="4381914"/>
            <a:ext cx="4398131" cy="2048889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839416" y="5196536"/>
            <a:ext cx="4680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MicrosoftYaHei"/>
              </a:rPr>
              <a:t>教育部副部长钟登华使用联通</a:t>
            </a:r>
            <a:r>
              <a:rPr lang="en-US" altLang="zh-CN" dirty="0">
                <a:latin typeface="MicrosoftYaHei"/>
              </a:rPr>
              <a:t>5G+4K</a:t>
            </a:r>
            <a:r>
              <a:rPr lang="zh-CN" altLang="en-US" dirty="0">
                <a:latin typeface="MicrosoftYaHei"/>
              </a:rPr>
              <a:t>远程教学</a:t>
            </a:r>
            <a:r>
              <a:rPr lang="zh-CN" altLang="en-US" dirty="0" smtClean="0">
                <a:latin typeface="MicrosoftYaHei"/>
              </a:rPr>
              <a:t>系统进行</a:t>
            </a:r>
            <a:r>
              <a:rPr lang="zh-CN" altLang="en-US" dirty="0">
                <a:latin typeface="MicrosoftYaHei"/>
              </a:rPr>
              <a:t>远程互动，现场点评联通</a:t>
            </a:r>
            <a:r>
              <a:rPr lang="en-US" altLang="zh-CN" dirty="0">
                <a:latin typeface="MicrosoftYaHei"/>
              </a:rPr>
              <a:t>5G</a:t>
            </a:r>
            <a:r>
              <a:rPr lang="zh-CN" altLang="en-US" dirty="0">
                <a:latin typeface="MicrosoftYaHei"/>
              </a:rPr>
              <a:t>特别好，互动</a:t>
            </a:r>
            <a:r>
              <a:rPr lang="zh-CN" altLang="en-US" dirty="0" smtClean="0">
                <a:latin typeface="MicrosoftYaHei"/>
              </a:rPr>
              <a:t>教学系统</a:t>
            </a:r>
            <a:r>
              <a:rPr lang="zh-CN" altLang="en-US" dirty="0">
                <a:latin typeface="MicrosoftYaHei"/>
              </a:rPr>
              <a:t>完全感知不到</a:t>
            </a:r>
            <a:r>
              <a:rPr lang="zh-CN" altLang="en-US" dirty="0" smtClean="0">
                <a:latin typeface="MicrosoftYaHei"/>
              </a:rPr>
              <a:t>时延。</a:t>
            </a:r>
            <a:r>
              <a:rPr lang="zh-CN" altLang="en-US" dirty="0" smtClean="0"/>
              <a:t> </a:t>
            </a: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6467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4080544" y="3033139"/>
            <a:ext cx="2183130" cy="1163320"/>
          </a:xfrm>
          <a:custGeom>
            <a:avLst/>
            <a:gdLst/>
            <a:ahLst/>
            <a:cxnLst/>
            <a:rect l="l" t="t" r="r" b="b"/>
            <a:pathLst>
              <a:path w="2183129" h="1163320">
                <a:moveTo>
                  <a:pt x="1016358" y="1089441"/>
                </a:moveTo>
                <a:lnTo>
                  <a:pt x="646776" y="1089441"/>
                </a:lnTo>
                <a:lnTo>
                  <a:pt x="662365" y="1104419"/>
                </a:lnTo>
                <a:lnTo>
                  <a:pt x="699640" y="1130089"/>
                </a:lnTo>
                <a:lnTo>
                  <a:pt x="768044" y="1155969"/>
                </a:lnTo>
                <a:lnTo>
                  <a:pt x="816709" y="1163097"/>
                </a:lnTo>
                <a:lnTo>
                  <a:pt x="865142" y="1162209"/>
                </a:lnTo>
                <a:lnTo>
                  <a:pt x="911549" y="1153636"/>
                </a:lnTo>
                <a:lnTo>
                  <a:pt x="954135" y="1137711"/>
                </a:lnTo>
                <a:lnTo>
                  <a:pt x="991105" y="1114763"/>
                </a:lnTo>
                <a:lnTo>
                  <a:pt x="1016358" y="1089441"/>
                </a:lnTo>
                <a:close/>
              </a:path>
              <a:path w="2183129" h="1163320">
                <a:moveTo>
                  <a:pt x="1425956" y="1085123"/>
                </a:moveTo>
                <a:lnTo>
                  <a:pt x="1020664" y="1085123"/>
                </a:lnTo>
                <a:lnTo>
                  <a:pt x="1034487" y="1095545"/>
                </a:lnTo>
                <a:lnTo>
                  <a:pt x="1081243" y="1122334"/>
                </a:lnTo>
                <a:lnTo>
                  <a:pt x="1130865" y="1140395"/>
                </a:lnTo>
                <a:lnTo>
                  <a:pt x="1182446" y="1150637"/>
                </a:lnTo>
                <a:lnTo>
                  <a:pt x="1234503" y="1153304"/>
                </a:lnTo>
                <a:lnTo>
                  <a:pt x="1285554" y="1148639"/>
                </a:lnTo>
                <a:lnTo>
                  <a:pt x="1334117" y="1136883"/>
                </a:lnTo>
                <a:lnTo>
                  <a:pt x="1378709" y="1118280"/>
                </a:lnTo>
                <a:lnTo>
                  <a:pt x="1417848" y="1093072"/>
                </a:lnTo>
                <a:lnTo>
                  <a:pt x="1425956" y="1085123"/>
                </a:lnTo>
                <a:close/>
              </a:path>
              <a:path w="2183129" h="1163320">
                <a:moveTo>
                  <a:pt x="614772" y="118399"/>
                </a:moveTo>
                <a:lnTo>
                  <a:pt x="562046" y="118495"/>
                </a:lnTo>
                <a:lnTo>
                  <a:pt x="511971" y="125275"/>
                </a:lnTo>
                <a:lnTo>
                  <a:pt x="465411" y="138188"/>
                </a:lnTo>
                <a:lnTo>
                  <a:pt x="423227" y="156682"/>
                </a:lnTo>
                <a:lnTo>
                  <a:pt x="386285" y="180207"/>
                </a:lnTo>
                <a:lnTo>
                  <a:pt x="355447" y="208212"/>
                </a:lnTo>
                <a:lnTo>
                  <a:pt x="331577" y="240146"/>
                </a:lnTo>
                <a:lnTo>
                  <a:pt x="315538" y="275458"/>
                </a:lnTo>
                <a:lnTo>
                  <a:pt x="308194" y="313598"/>
                </a:lnTo>
                <a:lnTo>
                  <a:pt x="264823" y="317726"/>
                </a:lnTo>
                <a:lnTo>
                  <a:pt x="222882" y="325854"/>
                </a:lnTo>
                <a:lnTo>
                  <a:pt x="182893" y="337887"/>
                </a:lnTo>
                <a:lnTo>
                  <a:pt x="145380" y="353730"/>
                </a:lnTo>
                <a:lnTo>
                  <a:pt x="102558" y="378722"/>
                </a:lnTo>
                <a:lnTo>
                  <a:pt x="66942" y="407805"/>
                </a:lnTo>
                <a:lnTo>
                  <a:pt x="38705" y="440260"/>
                </a:lnTo>
                <a:lnTo>
                  <a:pt x="18020" y="475370"/>
                </a:lnTo>
                <a:lnTo>
                  <a:pt x="5061" y="512417"/>
                </a:lnTo>
                <a:lnTo>
                  <a:pt x="0" y="550683"/>
                </a:lnTo>
                <a:lnTo>
                  <a:pt x="3009" y="589450"/>
                </a:lnTo>
                <a:lnTo>
                  <a:pt x="14263" y="628001"/>
                </a:lnTo>
                <a:lnTo>
                  <a:pt x="33934" y="665618"/>
                </a:lnTo>
                <a:lnTo>
                  <a:pt x="62195" y="701583"/>
                </a:lnTo>
                <a:lnTo>
                  <a:pt x="58319" y="707800"/>
                </a:lnTo>
                <a:lnTo>
                  <a:pt x="37199" y="765851"/>
                </a:lnTo>
                <a:lnTo>
                  <a:pt x="36799" y="804812"/>
                </a:lnTo>
                <a:lnTo>
                  <a:pt x="46572" y="842717"/>
                </a:lnTo>
                <a:lnTo>
                  <a:pt x="65814" y="878542"/>
                </a:lnTo>
                <a:lnTo>
                  <a:pt x="93819" y="911265"/>
                </a:lnTo>
                <a:lnTo>
                  <a:pt x="129882" y="939865"/>
                </a:lnTo>
                <a:lnTo>
                  <a:pt x="173297" y="963318"/>
                </a:lnTo>
                <a:lnTo>
                  <a:pt x="223358" y="980602"/>
                </a:lnTo>
                <a:lnTo>
                  <a:pt x="232736" y="1011142"/>
                </a:lnTo>
                <a:lnTo>
                  <a:pt x="271543" y="1066649"/>
                </a:lnTo>
                <a:lnTo>
                  <a:pt x="339784" y="1113274"/>
                </a:lnTo>
                <a:lnTo>
                  <a:pt x="383332" y="1129625"/>
                </a:lnTo>
                <a:lnTo>
                  <a:pt x="429312" y="1139385"/>
                </a:lnTo>
                <a:lnTo>
                  <a:pt x="476326" y="1142559"/>
                </a:lnTo>
                <a:lnTo>
                  <a:pt x="522977" y="1139148"/>
                </a:lnTo>
                <a:lnTo>
                  <a:pt x="567867" y="1129156"/>
                </a:lnTo>
                <a:lnTo>
                  <a:pt x="609599" y="1112586"/>
                </a:lnTo>
                <a:lnTo>
                  <a:pt x="646776" y="1089441"/>
                </a:lnTo>
                <a:lnTo>
                  <a:pt x="1016358" y="1089441"/>
                </a:lnTo>
                <a:lnTo>
                  <a:pt x="1020664" y="1085123"/>
                </a:lnTo>
                <a:lnTo>
                  <a:pt x="1425956" y="1085123"/>
                </a:lnTo>
                <a:lnTo>
                  <a:pt x="1450051" y="1061501"/>
                </a:lnTo>
                <a:lnTo>
                  <a:pt x="1838290" y="1061501"/>
                </a:lnTo>
                <a:lnTo>
                  <a:pt x="1860920" y="1049516"/>
                </a:lnTo>
                <a:lnTo>
                  <a:pt x="1897345" y="1022845"/>
                </a:lnTo>
                <a:lnTo>
                  <a:pt x="1927613" y="992262"/>
                </a:lnTo>
                <a:lnTo>
                  <a:pt x="1951089" y="958308"/>
                </a:lnTo>
                <a:lnTo>
                  <a:pt x="1967141" y="921529"/>
                </a:lnTo>
                <a:lnTo>
                  <a:pt x="1975134" y="882466"/>
                </a:lnTo>
                <a:lnTo>
                  <a:pt x="1974434" y="841664"/>
                </a:lnTo>
                <a:lnTo>
                  <a:pt x="1976466" y="838108"/>
                </a:lnTo>
                <a:lnTo>
                  <a:pt x="2027381" y="832683"/>
                </a:lnTo>
                <a:lnTo>
                  <a:pt x="2074129" y="818804"/>
                </a:lnTo>
                <a:lnTo>
                  <a:pt x="2114876" y="797210"/>
                </a:lnTo>
                <a:lnTo>
                  <a:pt x="2147789" y="768639"/>
                </a:lnTo>
                <a:lnTo>
                  <a:pt x="2172797" y="729944"/>
                </a:lnTo>
                <a:lnTo>
                  <a:pt x="2182582" y="688822"/>
                </a:lnTo>
                <a:lnTo>
                  <a:pt x="2177777" y="647418"/>
                </a:lnTo>
                <a:lnTo>
                  <a:pt x="2159012" y="607876"/>
                </a:lnTo>
                <a:lnTo>
                  <a:pt x="2126919" y="572342"/>
                </a:lnTo>
                <a:lnTo>
                  <a:pt x="2082130" y="542960"/>
                </a:lnTo>
                <a:lnTo>
                  <a:pt x="2112511" y="516552"/>
                </a:lnTo>
                <a:lnTo>
                  <a:pt x="2133914" y="486096"/>
                </a:lnTo>
                <a:lnTo>
                  <a:pt x="2145745" y="452734"/>
                </a:lnTo>
                <a:lnTo>
                  <a:pt x="2147408" y="417611"/>
                </a:lnTo>
                <a:lnTo>
                  <a:pt x="2137862" y="380763"/>
                </a:lnTo>
                <a:lnTo>
                  <a:pt x="2117897" y="347255"/>
                </a:lnTo>
                <a:lnTo>
                  <a:pt x="2088928" y="318020"/>
                </a:lnTo>
                <a:lnTo>
                  <a:pt x="2052370" y="293988"/>
                </a:lnTo>
                <a:lnTo>
                  <a:pt x="2009639" y="276089"/>
                </a:lnTo>
                <a:lnTo>
                  <a:pt x="1962149" y="265255"/>
                </a:lnTo>
                <a:lnTo>
                  <a:pt x="1911315" y="262417"/>
                </a:lnTo>
                <a:lnTo>
                  <a:pt x="1910172" y="260639"/>
                </a:lnTo>
                <a:lnTo>
                  <a:pt x="1879072" y="223240"/>
                </a:lnTo>
                <a:lnTo>
                  <a:pt x="1845692" y="193186"/>
                </a:lnTo>
                <a:lnTo>
                  <a:pt x="1807996" y="166951"/>
                </a:lnTo>
                <a:lnTo>
                  <a:pt x="1794471" y="159674"/>
                </a:lnTo>
                <a:lnTo>
                  <a:pt x="765140" y="159674"/>
                </a:lnTo>
                <a:lnTo>
                  <a:pt x="730465" y="143742"/>
                </a:lnTo>
                <a:lnTo>
                  <a:pt x="693480" y="131464"/>
                </a:lnTo>
                <a:lnTo>
                  <a:pt x="654733" y="122973"/>
                </a:lnTo>
                <a:lnTo>
                  <a:pt x="614772" y="118399"/>
                </a:lnTo>
                <a:close/>
              </a:path>
              <a:path w="2183129" h="1163320">
                <a:moveTo>
                  <a:pt x="1838290" y="1061501"/>
                </a:moveTo>
                <a:lnTo>
                  <a:pt x="1450051" y="1061501"/>
                </a:lnTo>
                <a:lnTo>
                  <a:pt x="1500222" y="1082488"/>
                </a:lnTo>
                <a:lnTo>
                  <a:pt x="1553762" y="1097093"/>
                </a:lnTo>
                <a:lnTo>
                  <a:pt x="1609517" y="1105078"/>
                </a:lnTo>
                <a:lnTo>
                  <a:pt x="1666332" y="1106205"/>
                </a:lnTo>
                <a:lnTo>
                  <a:pt x="1721045" y="1100619"/>
                </a:lnTo>
                <a:lnTo>
                  <a:pt x="1772136" y="1088946"/>
                </a:lnTo>
                <a:lnTo>
                  <a:pt x="1818973" y="1071731"/>
                </a:lnTo>
                <a:lnTo>
                  <a:pt x="1838290" y="1061501"/>
                </a:lnTo>
                <a:close/>
              </a:path>
              <a:path w="2183129" h="1163320">
                <a:moveTo>
                  <a:pt x="1092235" y="0"/>
                </a:moveTo>
                <a:lnTo>
                  <a:pt x="1039213" y="1090"/>
                </a:lnTo>
                <a:lnTo>
                  <a:pt x="987870" y="8158"/>
                </a:lnTo>
                <a:lnTo>
                  <a:pt x="939098" y="20911"/>
                </a:lnTo>
                <a:lnTo>
                  <a:pt x="893794" y="39055"/>
                </a:lnTo>
                <a:lnTo>
                  <a:pt x="852851" y="62296"/>
                </a:lnTo>
                <a:lnTo>
                  <a:pt x="817165" y="90342"/>
                </a:lnTo>
                <a:lnTo>
                  <a:pt x="787630" y="122899"/>
                </a:lnTo>
                <a:lnTo>
                  <a:pt x="765140" y="159674"/>
                </a:lnTo>
                <a:lnTo>
                  <a:pt x="1794471" y="159674"/>
                </a:lnTo>
                <a:lnTo>
                  <a:pt x="1766615" y="144688"/>
                </a:lnTo>
                <a:lnTo>
                  <a:pt x="1726161" y="128178"/>
                </a:lnTo>
                <a:lnTo>
                  <a:pt x="1378550" y="128178"/>
                </a:lnTo>
                <a:lnTo>
                  <a:pt x="1343734" y="92346"/>
                </a:lnTo>
                <a:lnTo>
                  <a:pt x="1301667" y="61455"/>
                </a:lnTo>
                <a:lnTo>
                  <a:pt x="1253338" y="36113"/>
                </a:lnTo>
                <a:lnTo>
                  <a:pt x="1199734" y="16926"/>
                </a:lnTo>
                <a:lnTo>
                  <a:pt x="1146040" y="5180"/>
                </a:lnTo>
                <a:lnTo>
                  <a:pt x="1092235" y="0"/>
                </a:lnTo>
                <a:close/>
              </a:path>
              <a:path w="2183129" h="1163320">
                <a:moveTo>
                  <a:pt x="1526493" y="98383"/>
                </a:moveTo>
                <a:lnTo>
                  <a:pt x="1476240" y="103207"/>
                </a:lnTo>
                <a:lnTo>
                  <a:pt x="1426715" y="113087"/>
                </a:lnTo>
                <a:lnTo>
                  <a:pt x="1378550" y="128178"/>
                </a:lnTo>
                <a:lnTo>
                  <a:pt x="1726161" y="128178"/>
                </a:lnTo>
                <a:lnTo>
                  <a:pt x="1675317" y="112700"/>
                </a:lnTo>
                <a:lnTo>
                  <a:pt x="1626662" y="103284"/>
                </a:lnTo>
                <a:lnTo>
                  <a:pt x="1576844" y="98460"/>
                </a:lnTo>
                <a:lnTo>
                  <a:pt x="1526493" y="98383"/>
                </a:lnTo>
                <a:close/>
              </a:path>
            </a:pathLst>
          </a:custGeom>
          <a:solidFill>
            <a:srgbClr val="007ADC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4085624" y="3017899"/>
            <a:ext cx="2183130" cy="1163320"/>
          </a:xfrm>
          <a:custGeom>
            <a:avLst/>
            <a:gdLst/>
            <a:ahLst/>
            <a:cxnLst/>
            <a:rect l="l" t="t" r="r" b="b"/>
            <a:pathLst>
              <a:path w="2183129" h="1163320">
                <a:moveTo>
                  <a:pt x="1974434" y="841664"/>
                </a:moveTo>
                <a:lnTo>
                  <a:pt x="1975134" y="882466"/>
                </a:lnTo>
                <a:lnTo>
                  <a:pt x="1967141" y="921529"/>
                </a:lnTo>
                <a:lnTo>
                  <a:pt x="1951089" y="958308"/>
                </a:lnTo>
                <a:lnTo>
                  <a:pt x="1927613" y="992262"/>
                </a:lnTo>
                <a:lnTo>
                  <a:pt x="1897345" y="1022845"/>
                </a:lnTo>
                <a:lnTo>
                  <a:pt x="1860920" y="1049516"/>
                </a:lnTo>
                <a:lnTo>
                  <a:pt x="1818973" y="1071731"/>
                </a:lnTo>
                <a:lnTo>
                  <a:pt x="1772136" y="1088946"/>
                </a:lnTo>
                <a:lnTo>
                  <a:pt x="1721045" y="1100619"/>
                </a:lnTo>
                <a:lnTo>
                  <a:pt x="1666332" y="1106205"/>
                </a:lnTo>
                <a:lnTo>
                  <a:pt x="1609517" y="1105078"/>
                </a:lnTo>
                <a:lnTo>
                  <a:pt x="1553762" y="1097093"/>
                </a:lnTo>
                <a:lnTo>
                  <a:pt x="1500222" y="1082488"/>
                </a:lnTo>
                <a:lnTo>
                  <a:pt x="1450051" y="1061501"/>
                </a:lnTo>
                <a:lnTo>
                  <a:pt x="1417848" y="1093072"/>
                </a:lnTo>
                <a:lnTo>
                  <a:pt x="1378709" y="1118280"/>
                </a:lnTo>
                <a:lnTo>
                  <a:pt x="1334117" y="1136883"/>
                </a:lnTo>
                <a:lnTo>
                  <a:pt x="1285554" y="1148639"/>
                </a:lnTo>
                <a:lnTo>
                  <a:pt x="1234503" y="1153304"/>
                </a:lnTo>
                <a:lnTo>
                  <a:pt x="1182446" y="1150637"/>
                </a:lnTo>
                <a:lnTo>
                  <a:pt x="1130865" y="1140395"/>
                </a:lnTo>
                <a:lnTo>
                  <a:pt x="1081243" y="1122334"/>
                </a:lnTo>
                <a:lnTo>
                  <a:pt x="1034487" y="1095545"/>
                </a:lnTo>
                <a:lnTo>
                  <a:pt x="1020664" y="1085123"/>
                </a:lnTo>
                <a:lnTo>
                  <a:pt x="991105" y="1114763"/>
                </a:lnTo>
                <a:lnTo>
                  <a:pt x="954135" y="1137711"/>
                </a:lnTo>
                <a:lnTo>
                  <a:pt x="911549" y="1153636"/>
                </a:lnTo>
                <a:lnTo>
                  <a:pt x="865142" y="1162209"/>
                </a:lnTo>
                <a:lnTo>
                  <a:pt x="816709" y="1163097"/>
                </a:lnTo>
                <a:lnTo>
                  <a:pt x="768044" y="1155969"/>
                </a:lnTo>
                <a:lnTo>
                  <a:pt x="720944" y="1140495"/>
                </a:lnTo>
                <a:lnTo>
                  <a:pt x="680050" y="1118016"/>
                </a:lnTo>
                <a:lnTo>
                  <a:pt x="646776" y="1089441"/>
                </a:lnTo>
                <a:lnTo>
                  <a:pt x="609599" y="1112586"/>
                </a:lnTo>
                <a:lnTo>
                  <a:pt x="567867" y="1129156"/>
                </a:lnTo>
                <a:lnTo>
                  <a:pt x="522977" y="1139148"/>
                </a:lnTo>
                <a:lnTo>
                  <a:pt x="476326" y="1142559"/>
                </a:lnTo>
                <a:lnTo>
                  <a:pt x="429312" y="1139385"/>
                </a:lnTo>
                <a:lnTo>
                  <a:pt x="383332" y="1129625"/>
                </a:lnTo>
                <a:lnTo>
                  <a:pt x="339784" y="1113274"/>
                </a:lnTo>
                <a:lnTo>
                  <a:pt x="300066" y="1090330"/>
                </a:lnTo>
                <a:lnTo>
                  <a:pt x="248948" y="1040038"/>
                </a:lnTo>
                <a:lnTo>
                  <a:pt x="223358" y="980602"/>
                </a:lnTo>
                <a:lnTo>
                  <a:pt x="173297" y="963318"/>
                </a:lnTo>
                <a:lnTo>
                  <a:pt x="129882" y="939865"/>
                </a:lnTo>
                <a:lnTo>
                  <a:pt x="93819" y="911265"/>
                </a:lnTo>
                <a:lnTo>
                  <a:pt x="65814" y="878542"/>
                </a:lnTo>
                <a:lnTo>
                  <a:pt x="46572" y="842717"/>
                </a:lnTo>
                <a:lnTo>
                  <a:pt x="36799" y="804812"/>
                </a:lnTo>
                <a:lnTo>
                  <a:pt x="37199" y="765851"/>
                </a:lnTo>
                <a:lnTo>
                  <a:pt x="48479" y="726856"/>
                </a:lnTo>
                <a:lnTo>
                  <a:pt x="62195" y="701583"/>
                </a:lnTo>
                <a:lnTo>
                  <a:pt x="33934" y="665618"/>
                </a:lnTo>
                <a:lnTo>
                  <a:pt x="14263" y="628001"/>
                </a:lnTo>
                <a:lnTo>
                  <a:pt x="3009" y="589450"/>
                </a:lnTo>
                <a:lnTo>
                  <a:pt x="0" y="550683"/>
                </a:lnTo>
                <a:lnTo>
                  <a:pt x="5061" y="512417"/>
                </a:lnTo>
                <a:lnTo>
                  <a:pt x="18020" y="475370"/>
                </a:lnTo>
                <a:lnTo>
                  <a:pt x="38705" y="440260"/>
                </a:lnTo>
                <a:lnTo>
                  <a:pt x="66942" y="407805"/>
                </a:lnTo>
                <a:lnTo>
                  <a:pt x="102558" y="378722"/>
                </a:lnTo>
                <a:lnTo>
                  <a:pt x="145380" y="353730"/>
                </a:lnTo>
                <a:lnTo>
                  <a:pt x="182893" y="337887"/>
                </a:lnTo>
                <a:lnTo>
                  <a:pt x="222882" y="325854"/>
                </a:lnTo>
                <a:lnTo>
                  <a:pt x="264823" y="317726"/>
                </a:lnTo>
                <a:lnTo>
                  <a:pt x="308194" y="313598"/>
                </a:lnTo>
                <a:lnTo>
                  <a:pt x="315538" y="275458"/>
                </a:lnTo>
                <a:lnTo>
                  <a:pt x="331577" y="240146"/>
                </a:lnTo>
                <a:lnTo>
                  <a:pt x="355447" y="208212"/>
                </a:lnTo>
                <a:lnTo>
                  <a:pt x="386285" y="180207"/>
                </a:lnTo>
                <a:lnTo>
                  <a:pt x="423227" y="156682"/>
                </a:lnTo>
                <a:lnTo>
                  <a:pt x="465411" y="138188"/>
                </a:lnTo>
                <a:lnTo>
                  <a:pt x="511971" y="125275"/>
                </a:lnTo>
                <a:lnTo>
                  <a:pt x="562046" y="118495"/>
                </a:lnTo>
                <a:lnTo>
                  <a:pt x="614772" y="118399"/>
                </a:lnTo>
                <a:lnTo>
                  <a:pt x="654733" y="122973"/>
                </a:lnTo>
                <a:lnTo>
                  <a:pt x="693480" y="131464"/>
                </a:lnTo>
                <a:lnTo>
                  <a:pt x="730465" y="143742"/>
                </a:lnTo>
                <a:lnTo>
                  <a:pt x="765140" y="159674"/>
                </a:lnTo>
                <a:lnTo>
                  <a:pt x="787630" y="122899"/>
                </a:lnTo>
                <a:lnTo>
                  <a:pt x="817165" y="90342"/>
                </a:lnTo>
                <a:lnTo>
                  <a:pt x="852851" y="62296"/>
                </a:lnTo>
                <a:lnTo>
                  <a:pt x="893794" y="39055"/>
                </a:lnTo>
                <a:lnTo>
                  <a:pt x="939098" y="20911"/>
                </a:lnTo>
                <a:lnTo>
                  <a:pt x="987870" y="8158"/>
                </a:lnTo>
                <a:lnTo>
                  <a:pt x="1039213" y="1090"/>
                </a:lnTo>
                <a:lnTo>
                  <a:pt x="1092235" y="0"/>
                </a:lnTo>
                <a:lnTo>
                  <a:pt x="1146040" y="5180"/>
                </a:lnTo>
                <a:lnTo>
                  <a:pt x="1199734" y="16926"/>
                </a:lnTo>
                <a:lnTo>
                  <a:pt x="1253338" y="36113"/>
                </a:lnTo>
                <a:lnTo>
                  <a:pt x="1301667" y="61455"/>
                </a:lnTo>
                <a:lnTo>
                  <a:pt x="1343734" y="92346"/>
                </a:lnTo>
                <a:lnTo>
                  <a:pt x="1378550" y="128178"/>
                </a:lnTo>
                <a:lnTo>
                  <a:pt x="1426715" y="113087"/>
                </a:lnTo>
                <a:lnTo>
                  <a:pt x="1476240" y="103207"/>
                </a:lnTo>
                <a:lnTo>
                  <a:pt x="1526493" y="98383"/>
                </a:lnTo>
                <a:lnTo>
                  <a:pt x="1576844" y="98460"/>
                </a:lnTo>
                <a:lnTo>
                  <a:pt x="1626662" y="103284"/>
                </a:lnTo>
                <a:lnTo>
                  <a:pt x="1675317" y="112700"/>
                </a:lnTo>
                <a:lnTo>
                  <a:pt x="1722178" y="126553"/>
                </a:lnTo>
                <a:lnTo>
                  <a:pt x="1766615" y="144688"/>
                </a:lnTo>
                <a:lnTo>
                  <a:pt x="1807996" y="166951"/>
                </a:lnTo>
                <a:lnTo>
                  <a:pt x="1845692" y="193186"/>
                </a:lnTo>
                <a:lnTo>
                  <a:pt x="1879072" y="223240"/>
                </a:lnTo>
                <a:lnTo>
                  <a:pt x="1907505" y="256956"/>
                </a:lnTo>
                <a:lnTo>
                  <a:pt x="1911315" y="262417"/>
                </a:lnTo>
                <a:lnTo>
                  <a:pt x="1962149" y="265255"/>
                </a:lnTo>
                <a:lnTo>
                  <a:pt x="2009639" y="276089"/>
                </a:lnTo>
                <a:lnTo>
                  <a:pt x="2052370" y="293988"/>
                </a:lnTo>
                <a:lnTo>
                  <a:pt x="2088928" y="318020"/>
                </a:lnTo>
                <a:lnTo>
                  <a:pt x="2117897" y="347255"/>
                </a:lnTo>
                <a:lnTo>
                  <a:pt x="2137862" y="380763"/>
                </a:lnTo>
                <a:lnTo>
                  <a:pt x="2147408" y="417611"/>
                </a:lnTo>
                <a:lnTo>
                  <a:pt x="2145745" y="452734"/>
                </a:lnTo>
                <a:lnTo>
                  <a:pt x="2133914" y="486096"/>
                </a:lnTo>
                <a:lnTo>
                  <a:pt x="2112511" y="516552"/>
                </a:lnTo>
                <a:lnTo>
                  <a:pt x="2082130" y="542960"/>
                </a:lnTo>
                <a:lnTo>
                  <a:pt x="2126919" y="572342"/>
                </a:lnTo>
                <a:lnTo>
                  <a:pt x="2159012" y="607876"/>
                </a:lnTo>
                <a:lnTo>
                  <a:pt x="2177777" y="647418"/>
                </a:lnTo>
                <a:lnTo>
                  <a:pt x="2182582" y="688822"/>
                </a:lnTo>
                <a:lnTo>
                  <a:pt x="2172797" y="729944"/>
                </a:lnTo>
                <a:lnTo>
                  <a:pt x="2147789" y="768639"/>
                </a:lnTo>
                <a:lnTo>
                  <a:pt x="2114876" y="797210"/>
                </a:lnTo>
                <a:lnTo>
                  <a:pt x="2074129" y="818804"/>
                </a:lnTo>
                <a:lnTo>
                  <a:pt x="2027381" y="832683"/>
                </a:lnTo>
                <a:lnTo>
                  <a:pt x="1976466" y="838108"/>
                </a:lnTo>
                <a:lnTo>
                  <a:pt x="1974434" y="841664"/>
                </a:lnTo>
                <a:close/>
              </a:path>
            </a:pathLst>
          </a:custGeom>
          <a:ln w="2857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6033515" y="3551462"/>
            <a:ext cx="127000" cy="29209"/>
          </a:xfrm>
          <a:custGeom>
            <a:avLst/>
            <a:gdLst/>
            <a:ahLst/>
            <a:cxnLst/>
            <a:rect l="l" t="t" r="r" b="b"/>
            <a:pathLst>
              <a:path w="127000" h="29210">
                <a:moveTo>
                  <a:pt x="0" y="0"/>
                </a:moveTo>
                <a:lnTo>
                  <a:pt x="33337" y="1883"/>
                </a:lnTo>
                <a:lnTo>
                  <a:pt x="65912" y="7445"/>
                </a:lnTo>
                <a:lnTo>
                  <a:pt x="97154" y="16555"/>
                </a:lnTo>
                <a:lnTo>
                  <a:pt x="126492" y="29083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" name="object 5"/>
          <p:cNvSpPr/>
          <p:nvPr/>
        </p:nvSpPr>
        <p:spPr>
          <a:xfrm>
            <a:off x="5934328" y="3300637"/>
            <a:ext cx="56515" cy="7620"/>
          </a:xfrm>
          <a:custGeom>
            <a:avLst/>
            <a:gdLst/>
            <a:ahLst/>
            <a:cxnLst/>
            <a:rect l="l" t="t" r="r" b="b"/>
            <a:pathLst>
              <a:path w="56514" h="7619">
                <a:moveTo>
                  <a:pt x="0" y="7112"/>
                </a:moveTo>
                <a:lnTo>
                  <a:pt x="13831" y="4304"/>
                </a:lnTo>
                <a:lnTo>
                  <a:pt x="27876" y="2174"/>
                </a:lnTo>
                <a:lnTo>
                  <a:pt x="42112" y="736"/>
                </a:lnTo>
                <a:lnTo>
                  <a:pt x="56515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6"/>
          <p:cNvSpPr/>
          <p:nvPr/>
        </p:nvSpPr>
        <p:spPr>
          <a:xfrm>
            <a:off x="5458840" y="3166016"/>
            <a:ext cx="31115" cy="49530"/>
          </a:xfrm>
          <a:custGeom>
            <a:avLst/>
            <a:gdLst/>
            <a:ahLst/>
            <a:cxnLst/>
            <a:rect l="l" t="t" r="r" b="b"/>
            <a:pathLst>
              <a:path w="31114" h="49530">
                <a:moveTo>
                  <a:pt x="0" y="0"/>
                </a:moveTo>
                <a:lnTo>
                  <a:pt x="9092" y="11878"/>
                </a:lnTo>
                <a:lnTo>
                  <a:pt x="17303" y="24066"/>
                </a:lnTo>
                <a:lnTo>
                  <a:pt x="24610" y="36540"/>
                </a:lnTo>
                <a:lnTo>
                  <a:pt x="30987" y="49275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" name="object 7"/>
          <p:cNvSpPr/>
          <p:nvPr/>
        </p:nvSpPr>
        <p:spPr>
          <a:xfrm>
            <a:off x="4828794" y="3196878"/>
            <a:ext cx="16510" cy="51435"/>
          </a:xfrm>
          <a:custGeom>
            <a:avLst/>
            <a:gdLst/>
            <a:ahLst/>
            <a:cxnLst/>
            <a:rect l="l" t="t" r="r" b="b"/>
            <a:pathLst>
              <a:path w="16510" h="51435">
                <a:moveTo>
                  <a:pt x="0" y="51181"/>
                </a:moveTo>
                <a:lnTo>
                  <a:pt x="2738" y="38111"/>
                </a:lnTo>
                <a:lnTo>
                  <a:pt x="6381" y="25209"/>
                </a:lnTo>
                <a:lnTo>
                  <a:pt x="10929" y="12497"/>
                </a:lnTo>
                <a:lnTo>
                  <a:pt x="16382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" name="object 8"/>
          <p:cNvSpPr/>
          <p:nvPr/>
        </p:nvSpPr>
        <p:spPr>
          <a:xfrm>
            <a:off x="4375467" y="3335625"/>
            <a:ext cx="181483" cy="232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143628" y="3669190"/>
            <a:ext cx="77470" cy="68580"/>
          </a:xfrm>
          <a:custGeom>
            <a:avLst/>
            <a:gdLst/>
            <a:ahLst/>
            <a:cxnLst/>
            <a:rect l="l" t="t" r="r" b="b"/>
            <a:pathLst>
              <a:path w="77470" h="68579">
                <a:moveTo>
                  <a:pt x="0" y="68580"/>
                </a:moveTo>
                <a:lnTo>
                  <a:pt x="15067" y="48916"/>
                </a:lnTo>
                <a:lnTo>
                  <a:pt x="33099" y="30813"/>
                </a:lnTo>
                <a:lnTo>
                  <a:pt x="53917" y="14448"/>
                </a:lnTo>
                <a:lnTo>
                  <a:pt x="77343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4301109" y="3983262"/>
            <a:ext cx="2540" cy="34925"/>
          </a:xfrm>
          <a:custGeom>
            <a:avLst/>
            <a:gdLst/>
            <a:ahLst/>
            <a:cxnLst/>
            <a:rect l="l" t="t" r="r" b="b"/>
            <a:pathLst>
              <a:path w="2539" h="34925">
                <a:moveTo>
                  <a:pt x="2286" y="34543"/>
                </a:moveTo>
                <a:lnTo>
                  <a:pt x="952" y="25878"/>
                </a:lnTo>
                <a:lnTo>
                  <a:pt x="190" y="17224"/>
                </a:lnTo>
                <a:lnTo>
                  <a:pt x="0" y="8594"/>
                </a:lnTo>
                <a:lnTo>
                  <a:pt x="380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4727828" y="4084734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10">
                <a:moveTo>
                  <a:pt x="40005" y="0"/>
                </a:moveTo>
                <a:lnTo>
                  <a:pt x="31575" y="11259"/>
                </a:lnTo>
                <a:lnTo>
                  <a:pt x="22098" y="21970"/>
                </a:lnTo>
                <a:lnTo>
                  <a:pt x="11572" y="32111"/>
                </a:lnTo>
                <a:lnTo>
                  <a:pt x="0" y="41656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5098796" y="4084100"/>
            <a:ext cx="20320" cy="36830"/>
          </a:xfrm>
          <a:custGeom>
            <a:avLst/>
            <a:gdLst/>
            <a:ahLst/>
            <a:cxnLst/>
            <a:rect l="l" t="t" r="r" b="b"/>
            <a:pathLst>
              <a:path w="20320" h="36829">
                <a:moveTo>
                  <a:pt x="20319" y="0"/>
                </a:moveTo>
                <a:lnTo>
                  <a:pt x="16466" y="9538"/>
                </a:lnTo>
                <a:lnTo>
                  <a:pt x="11779" y="18875"/>
                </a:lnTo>
                <a:lnTo>
                  <a:pt x="6282" y="27949"/>
                </a:lnTo>
                <a:lnTo>
                  <a:pt x="0" y="36703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5467222" y="4054508"/>
            <a:ext cx="63500" cy="40640"/>
          </a:xfrm>
          <a:custGeom>
            <a:avLst/>
            <a:gdLst/>
            <a:ahLst/>
            <a:cxnLst/>
            <a:rect l="l" t="t" r="r" b="b"/>
            <a:pathLst>
              <a:path w="63500" h="40639">
                <a:moveTo>
                  <a:pt x="63500" y="40512"/>
                </a:moveTo>
                <a:lnTo>
                  <a:pt x="46505" y="31396"/>
                </a:lnTo>
                <a:lnTo>
                  <a:pt x="30225" y="21589"/>
                </a:lnTo>
                <a:lnTo>
                  <a:pt x="14708" y="11116"/>
                </a:lnTo>
                <a:lnTo>
                  <a:pt x="0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6045708" y="3835560"/>
            <a:ext cx="9525" cy="39370"/>
          </a:xfrm>
          <a:custGeom>
            <a:avLst/>
            <a:gdLst/>
            <a:ahLst/>
            <a:cxnLst/>
            <a:rect l="l" t="t" r="r" b="b"/>
            <a:pathLst>
              <a:path w="9525" h="39370">
                <a:moveTo>
                  <a:pt x="0" y="0"/>
                </a:moveTo>
                <a:lnTo>
                  <a:pt x="3091" y="9739"/>
                </a:lnTo>
                <a:lnTo>
                  <a:pt x="5683" y="19526"/>
                </a:lnTo>
                <a:lnTo>
                  <a:pt x="7750" y="29360"/>
                </a:lnTo>
                <a:lnTo>
                  <a:pt x="9270" y="39243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6" name="object 15"/>
          <p:cNvSpPr txBox="1"/>
          <p:nvPr/>
        </p:nvSpPr>
        <p:spPr>
          <a:xfrm>
            <a:off x="529716" y="1292309"/>
            <a:ext cx="8598155" cy="3507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sz="22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网络能提供满足全息远程</a:t>
            </a:r>
            <a:r>
              <a:rPr sz="22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互</a:t>
            </a:r>
            <a:r>
              <a:rPr sz="22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动教</a:t>
            </a:r>
            <a:r>
              <a:rPr sz="22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学</a:t>
            </a:r>
            <a:r>
              <a:rPr sz="22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需要</a:t>
            </a:r>
            <a:r>
              <a:rPr sz="22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的</a:t>
            </a:r>
            <a:r>
              <a:rPr sz="22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超高</a:t>
            </a:r>
            <a:r>
              <a:rPr sz="22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带</a:t>
            </a:r>
            <a:r>
              <a:rPr sz="22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宽，</a:t>
            </a:r>
            <a:r>
              <a:rPr sz="22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超</a:t>
            </a:r>
            <a:r>
              <a:rPr sz="22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低时延</a:t>
            </a:r>
          </a:p>
        </p:txBody>
      </p:sp>
      <p:sp>
        <p:nvSpPr>
          <p:cNvPr id="17" name="object 16"/>
          <p:cNvSpPr txBox="1"/>
          <p:nvPr/>
        </p:nvSpPr>
        <p:spPr>
          <a:xfrm>
            <a:off x="4894326" y="3513870"/>
            <a:ext cx="6337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承载网</a:t>
            </a:r>
          </a:p>
        </p:txBody>
      </p:sp>
      <p:sp>
        <p:nvSpPr>
          <p:cNvPr id="18" name="object 17"/>
          <p:cNvSpPr/>
          <p:nvPr/>
        </p:nvSpPr>
        <p:spPr>
          <a:xfrm>
            <a:off x="240791" y="2793272"/>
            <a:ext cx="810768" cy="21290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" name="object 18"/>
          <p:cNvSpPr/>
          <p:nvPr/>
        </p:nvSpPr>
        <p:spPr>
          <a:xfrm>
            <a:off x="1197863" y="3943891"/>
            <a:ext cx="1171956" cy="8488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0" name="object 19"/>
          <p:cNvSpPr txBox="1"/>
          <p:nvPr/>
        </p:nvSpPr>
        <p:spPr>
          <a:xfrm>
            <a:off x="1311655" y="3575846"/>
            <a:ext cx="8362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录制终端</a:t>
            </a:r>
          </a:p>
        </p:txBody>
      </p:sp>
      <p:sp>
        <p:nvSpPr>
          <p:cNvPr id="21" name="object 20"/>
          <p:cNvSpPr txBox="1"/>
          <p:nvPr/>
        </p:nvSpPr>
        <p:spPr>
          <a:xfrm>
            <a:off x="1178763" y="4820953"/>
            <a:ext cx="12439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授课教室画面</a:t>
            </a:r>
          </a:p>
        </p:txBody>
      </p:sp>
      <p:sp>
        <p:nvSpPr>
          <p:cNvPr id="22" name="object 21"/>
          <p:cNvSpPr/>
          <p:nvPr/>
        </p:nvSpPr>
        <p:spPr>
          <a:xfrm>
            <a:off x="1222247" y="2749076"/>
            <a:ext cx="1173480" cy="819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3037332" y="3235232"/>
            <a:ext cx="821436" cy="819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4" name="object 23"/>
          <p:cNvSpPr/>
          <p:nvPr/>
        </p:nvSpPr>
        <p:spPr>
          <a:xfrm>
            <a:off x="6281928" y="2867947"/>
            <a:ext cx="819912" cy="8214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24"/>
          <p:cNvSpPr/>
          <p:nvPr/>
        </p:nvSpPr>
        <p:spPr>
          <a:xfrm>
            <a:off x="2708020" y="3514123"/>
            <a:ext cx="366395" cy="222250"/>
          </a:xfrm>
          <a:custGeom>
            <a:avLst/>
            <a:gdLst/>
            <a:ahLst/>
            <a:cxnLst/>
            <a:rect l="l" t="t" r="r" b="b"/>
            <a:pathLst>
              <a:path w="366394" h="222250">
                <a:moveTo>
                  <a:pt x="0" y="222250"/>
                </a:moveTo>
                <a:lnTo>
                  <a:pt x="366141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25"/>
          <p:cNvSpPr/>
          <p:nvPr/>
        </p:nvSpPr>
        <p:spPr>
          <a:xfrm>
            <a:off x="2814954" y="3514123"/>
            <a:ext cx="259715" cy="229870"/>
          </a:xfrm>
          <a:custGeom>
            <a:avLst/>
            <a:gdLst/>
            <a:ahLst/>
            <a:cxnLst/>
            <a:rect l="l" t="t" r="r" b="b"/>
            <a:pathLst>
              <a:path w="259714" h="229870">
                <a:moveTo>
                  <a:pt x="0" y="229488"/>
                </a:moveTo>
                <a:lnTo>
                  <a:pt x="259206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26"/>
          <p:cNvSpPr/>
          <p:nvPr/>
        </p:nvSpPr>
        <p:spPr>
          <a:xfrm>
            <a:off x="2814954" y="3743613"/>
            <a:ext cx="59055" cy="57150"/>
          </a:xfrm>
          <a:custGeom>
            <a:avLst/>
            <a:gdLst/>
            <a:ahLst/>
            <a:cxnLst/>
            <a:rect l="l" t="t" r="r" b="b"/>
            <a:pathLst>
              <a:path w="59055" h="57150">
                <a:moveTo>
                  <a:pt x="0" y="0"/>
                </a:moveTo>
                <a:lnTo>
                  <a:pt x="58927" y="56896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27"/>
          <p:cNvSpPr/>
          <p:nvPr/>
        </p:nvSpPr>
        <p:spPr>
          <a:xfrm>
            <a:off x="2507742" y="3800508"/>
            <a:ext cx="366395" cy="222250"/>
          </a:xfrm>
          <a:custGeom>
            <a:avLst/>
            <a:gdLst/>
            <a:ahLst/>
            <a:cxnLst/>
            <a:rect l="l" t="t" r="r" b="b"/>
            <a:pathLst>
              <a:path w="366394" h="222250">
                <a:moveTo>
                  <a:pt x="0" y="222250"/>
                </a:moveTo>
                <a:lnTo>
                  <a:pt x="366140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28"/>
          <p:cNvSpPr/>
          <p:nvPr/>
        </p:nvSpPr>
        <p:spPr>
          <a:xfrm>
            <a:off x="2708020" y="3736373"/>
            <a:ext cx="59055" cy="57150"/>
          </a:xfrm>
          <a:custGeom>
            <a:avLst/>
            <a:gdLst/>
            <a:ahLst/>
            <a:cxnLst/>
            <a:rect l="l" t="t" r="r" b="b"/>
            <a:pathLst>
              <a:path w="59055" h="57150">
                <a:moveTo>
                  <a:pt x="0" y="0"/>
                </a:moveTo>
                <a:lnTo>
                  <a:pt x="58928" y="56895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29"/>
          <p:cNvSpPr/>
          <p:nvPr/>
        </p:nvSpPr>
        <p:spPr>
          <a:xfrm>
            <a:off x="2507742" y="3793270"/>
            <a:ext cx="259715" cy="229870"/>
          </a:xfrm>
          <a:custGeom>
            <a:avLst/>
            <a:gdLst/>
            <a:ahLst/>
            <a:cxnLst/>
            <a:rect l="l" t="t" r="r" b="b"/>
            <a:pathLst>
              <a:path w="259714" h="229870">
                <a:moveTo>
                  <a:pt x="0" y="229489"/>
                </a:moveTo>
                <a:lnTo>
                  <a:pt x="259206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1" name="object 30"/>
          <p:cNvSpPr/>
          <p:nvPr/>
        </p:nvSpPr>
        <p:spPr>
          <a:xfrm>
            <a:off x="7375143" y="2744504"/>
            <a:ext cx="366395" cy="222250"/>
          </a:xfrm>
          <a:custGeom>
            <a:avLst/>
            <a:gdLst/>
            <a:ahLst/>
            <a:cxnLst/>
            <a:rect l="l" t="t" r="r" b="b"/>
            <a:pathLst>
              <a:path w="366395" h="222250">
                <a:moveTo>
                  <a:pt x="0" y="222250"/>
                </a:moveTo>
                <a:lnTo>
                  <a:pt x="366140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2" name="object 31"/>
          <p:cNvSpPr/>
          <p:nvPr/>
        </p:nvSpPr>
        <p:spPr>
          <a:xfrm>
            <a:off x="7482078" y="2744504"/>
            <a:ext cx="259715" cy="229870"/>
          </a:xfrm>
          <a:custGeom>
            <a:avLst/>
            <a:gdLst/>
            <a:ahLst/>
            <a:cxnLst/>
            <a:rect l="l" t="t" r="r" b="b"/>
            <a:pathLst>
              <a:path w="259715" h="229869">
                <a:moveTo>
                  <a:pt x="0" y="229362"/>
                </a:moveTo>
                <a:lnTo>
                  <a:pt x="259206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3" name="object 32"/>
          <p:cNvSpPr/>
          <p:nvPr/>
        </p:nvSpPr>
        <p:spPr>
          <a:xfrm>
            <a:off x="7482078" y="2973866"/>
            <a:ext cx="59055" cy="57150"/>
          </a:xfrm>
          <a:custGeom>
            <a:avLst/>
            <a:gdLst/>
            <a:ahLst/>
            <a:cxnLst/>
            <a:rect l="l" t="t" r="r" b="b"/>
            <a:pathLst>
              <a:path w="59054" h="57150">
                <a:moveTo>
                  <a:pt x="0" y="0"/>
                </a:moveTo>
                <a:lnTo>
                  <a:pt x="59054" y="56896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" name="object 33"/>
          <p:cNvSpPr/>
          <p:nvPr/>
        </p:nvSpPr>
        <p:spPr>
          <a:xfrm>
            <a:off x="7174992" y="3030762"/>
            <a:ext cx="366395" cy="222250"/>
          </a:xfrm>
          <a:custGeom>
            <a:avLst/>
            <a:gdLst/>
            <a:ahLst/>
            <a:cxnLst/>
            <a:rect l="l" t="t" r="r" b="b"/>
            <a:pathLst>
              <a:path w="366395" h="222250">
                <a:moveTo>
                  <a:pt x="0" y="222250"/>
                </a:moveTo>
                <a:lnTo>
                  <a:pt x="366140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" name="object 34"/>
          <p:cNvSpPr/>
          <p:nvPr/>
        </p:nvSpPr>
        <p:spPr>
          <a:xfrm>
            <a:off x="7375143" y="2966754"/>
            <a:ext cx="59055" cy="57150"/>
          </a:xfrm>
          <a:custGeom>
            <a:avLst/>
            <a:gdLst/>
            <a:ahLst/>
            <a:cxnLst/>
            <a:rect l="l" t="t" r="r" b="b"/>
            <a:pathLst>
              <a:path w="59054" h="57150">
                <a:moveTo>
                  <a:pt x="0" y="0"/>
                </a:moveTo>
                <a:lnTo>
                  <a:pt x="59054" y="56896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" name="object 35"/>
          <p:cNvSpPr/>
          <p:nvPr/>
        </p:nvSpPr>
        <p:spPr>
          <a:xfrm>
            <a:off x="7174992" y="3023650"/>
            <a:ext cx="259715" cy="229870"/>
          </a:xfrm>
          <a:custGeom>
            <a:avLst/>
            <a:gdLst/>
            <a:ahLst/>
            <a:cxnLst/>
            <a:rect l="l" t="t" r="r" b="b"/>
            <a:pathLst>
              <a:path w="259715" h="229869">
                <a:moveTo>
                  <a:pt x="0" y="229362"/>
                </a:moveTo>
                <a:lnTo>
                  <a:pt x="259206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7" name="object 36"/>
          <p:cNvSpPr/>
          <p:nvPr/>
        </p:nvSpPr>
        <p:spPr>
          <a:xfrm>
            <a:off x="7563993" y="4579527"/>
            <a:ext cx="353060" cy="242570"/>
          </a:xfrm>
          <a:custGeom>
            <a:avLst/>
            <a:gdLst/>
            <a:ahLst/>
            <a:cxnLst/>
            <a:rect l="l" t="t" r="r" b="b"/>
            <a:pathLst>
              <a:path w="353059" h="242570">
                <a:moveTo>
                  <a:pt x="0" y="0"/>
                </a:moveTo>
                <a:lnTo>
                  <a:pt x="353059" y="24257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" name="object 37"/>
          <p:cNvSpPr/>
          <p:nvPr/>
        </p:nvSpPr>
        <p:spPr>
          <a:xfrm>
            <a:off x="7601331" y="4679983"/>
            <a:ext cx="316230" cy="142240"/>
          </a:xfrm>
          <a:custGeom>
            <a:avLst/>
            <a:gdLst/>
            <a:ahLst/>
            <a:cxnLst/>
            <a:rect l="l" t="t" r="r" b="b"/>
            <a:pathLst>
              <a:path w="316229" h="142239">
                <a:moveTo>
                  <a:pt x="0" y="0"/>
                </a:moveTo>
                <a:lnTo>
                  <a:pt x="315722" y="142112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" name="object 38"/>
          <p:cNvSpPr/>
          <p:nvPr/>
        </p:nvSpPr>
        <p:spPr>
          <a:xfrm>
            <a:off x="7573771" y="4679983"/>
            <a:ext cx="27940" cy="77470"/>
          </a:xfrm>
          <a:custGeom>
            <a:avLst/>
            <a:gdLst/>
            <a:ahLst/>
            <a:cxnLst/>
            <a:rect l="l" t="t" r="r" b="b"/>
            <a:pathLst>
              <a:path w="27940" h="77470">
                <a:moveTo>
                  <a:pt x="27558" y="0"/>
                </a:moveTo>
                <a:lnTo>
                  <a:pt x="0" y="77215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0" name="object 39"/>
          <p:cNvSpPr/>
          <p:nvPr/>
        </p:nvSpPr>
        <p:spPr>
          <a:xfrm>
            <a:off x="7220711" y="4496849"/>
            <a:ext cx="353060" cy="242570"/>
          </a:xfrm>
          <a:custGeom>
            <a:avLst/>
            <a:gdLst/>
            <a:ahLst/>
            <a:cxnLst/>
            <a:rect l="l" t="t" r="r" b="b"/>
            <a:pathLst>
              <a:path w="353059" h="242570">
                <a:moveTo>
                  <a:pt x="0" y="0"/>
                </a:moveTo>
                <a:lnTo>
                  <a:pt x="353060" y="242569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1" name="object 40"/>
          <p:cNvSpPr/>
          <p:nvPr/>
        </p:nvSpPr>
        <p:spPr>
          <a:xfrm>
            <a:off x="7536306" y="4579527"/>
            <a:ext cx="27940" cy="77470"/>
          </a:xfrm>
          <a:custGeom>
            <a:avLst/>
            <a:gdLst/>
            <a:ahLst/>
            <a:cxnLst/>
            <a:rect l="l" t="t" r="r" b="b"/>
            <a:pathLst>
              <a:path w="27940" h="77470">
                <a:moveTo>
                  <a:pt x="27686" y="0"/>
                </a:moveTo>
                <a:lnTo>
                  <a:pt x="0" y="77216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2" name="object 41"/>
          <p:cNvSpPr/>
          <p:nvPr/>
        </p:nvSpPr>
        <p:spPr>
          <a:xfrm>
            <a:off x="7225791" y="4514629"/>
            <a:ext cx="315595" cy="142240"/>
          </a:xfrm>
          <a:custGeom>
            <a:avLst/>
            <a:gdLst/>
            <a:ahLst/>
            <a:cxnLst/>
            <a:rect l="l" t="t" r="r" b="b"/>
            <a:pathLst>
              <a:path w="315595" h="142239">
                <a:moveTo>
                  <a:pt x="0" y="0"/>
                </a:moveTo>
                <a:lnTo>
                  <a:pt x="315595" y="142112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3" name="object 42"/>
          <p:cNvSpPr/>
          <p:nvPr/>
        </p:nvSpPr>
        <p:spPr>
          <a:xfrm>
            <a:off x="6316979" y="4140488"/>
            <a:ext cx="819912" cy="819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4" name="object 43"/>
          <p:cNvSpPr txBox="1">
            <a:spLocks noGrp="1"/>
          </p:cNvSpPr>
          <p:nvPr/>
        </p:nvSpPr>
        <p:spPr>
          <a:xfrm>
            <a:off x="654658" y="250951"/>
            <a:ext cx="5945397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65175" algn="l"/>
              </a:tabLst>
            </a:pPr>
            <a:r>
              <a:rPr lang="en-US" altLang="zh-CN" sz="3200" spc="-5" dirty="0" smtClean="0">
                <a:solidFill>
                  <a:schemeClr val="tx1"/>
                </a:solidFill>
              </a:rPr>
              <a:t>6.  </a:t>
            </a:r>
            <a:r>
              <a:rPr sz="3200" spc="-5" dirty="0" smtClean="0">
                <a:solidFill>
                  <a:schemeClr val="tx1"/>
                </a:solidFill>
              </a:rPr>
              <a:t>5G</a:t>
            </a:r>
            <a:r>
              <a:rPr sz="3200" spc="-10" dirty="0">
                <a:solidFill>
                  <a:schemeClr val="tx1"/>
                </a:solidFill>
              </a:rPr>
              <a:t>+</a:t>
            </a:r>
            <a:r>
              <a:rPr sz="3200" spc="-5" dirty="0">
                <a:solidFill>
                  <a:schemeClr val="tx1"/>
                </a:solidFill>
              </a:rPr>
              <a:t>全息远程互动教学</a:t>
            </a:r>
          </a:p>
        </p:txBody>
      </p:sp>
      <p:sp>
        <p:nvSpPr>
          <p:cNvPr id="45" name="object 44"/>
          <p:cNvSpPr/>
          <p:nvPr/>
        </p:nvSpPr>
        <p:spPr>
          <a:xfrm>
            <a:off x="10270235" y="4289840"/>
            <a:ext cx="1303020" cy="18638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6" name="object 45"/>
          <p:cNvSpPr/>
          <p:nvPr/>
        </p:nvSpPr>
        <p:spPr>
          <a:xfrm>
            <a:off x="9585959" y="5958620"/>
            <a:ext cx="594359" cy="3017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7" name="object 46"/>
          <p:cNvSpPr/>
          <p:nvPr/>
        </p:nvSpPr>
        <p:spPr>
          <a:xfrm>
            <a:off x="9163050" y="4025679"/>
            <a:ext cx="1778635" cy="1505585"/>
          </a:xfrm>
          <a:custGeom>
            <a:avLst/>
            <a:gdLst/>
            <a:ahLst/>
            <a:cxnLst/>
            <a:rect l="l" t="t" r="r" b="b"/>
            <a:pathLst>
              <a:path w="1778634" h="1505585">
                <a:moveTo>
                  <a:pt x="114300" y="1390903"/>
                </a:moveTo>
                <a:lnTo>
                  <a:pt x="0" y="1448053"/>
                </a:lnTo>
                <a:lnTo>
                  <a:pt x="114300" y="1505203"/>
                </a:lnTo>
                <a:lnTo>
                  <a:pt x="114300" y="1467103"/>
                </a:lnTo>
                <a:lnTo>
                  <a:pt x="95250" y="1467103"/>
                </a:lnTo>
                <a:lnTo>
                  <a:pt x="95250" y="1429003"/>
                </a:lnTo>
                <a:lnTo>
                  <a:pt x="114300" y="1429003"/>
                </a:lnTo>
                <a:lnTo>
                  <a:pt x="114300" y="1390903"/>
                </a:lnTo>
                <a:close/>
              </a:path>
              <a:path w="1778634" h="1505585">
                <a:moveTo>
                  <a:pt x="114300" y="1429003"/>
                </a:moveTo>
                <a:lnTo>
                  <a:pt x="95250" y="1429003"/>
                </a:lnTo>
                <a:lnTo>
                  <a:pt x="95250" y="1467103"/>
                </a:lnTo>
                <a:lnTo>
                  <a:pt x="114300" y="1467103"/>
                </a:lnTo>
                <a:lnTo>
                  <a:pt x="114300" y="1429003"/>
                </a:lnTo>
                <a:close/>
              </a:path>
              <a:path w="1778634" h="1505585">
                <a:moveTo>
                  <a:pt x="673861" y="1429003"/>
                </a:moveTo>
                <a:lnTo>
                  <a:pt x="114300" y="1429003"/>
                </a:lnTo>
                <a:lnTo>
                  <a:pt x="114300" y="1467103"/>
                </a:lnTo>
                <a:lnTo>
                  <a:pt x="711961" y="1467103"/>
                </a:lnTo>
                <a:lnTo>
                  <a:pt x="711961" y="1448053"/>
                </a:lnTo>
                <a:lnTo>
                  <a:pt x="673861" y="1448053"/>
                </a:lnTo>
                <a:lnTo>
                  <a:pt x="673861" y="1429003"/>
                </a:lnTo>
                <a:close/>
              </a:path>
              <a:path w="1778634" h="1505585">
                <a:moveTo>
                  <a:pt x="1778634" y="0"/>
                </a:moveTo>
                <a:lnTo>
                  <a:pt x="673861" y="0"/>
                </a:lnTo>
                <a:lnTo>
                  <a:pt x="673861" y="1448053"/>
                </a:lnTo>
                <a:lnTo>
                  <a:pt x="692911" y="1429003"/>
                </a:lnTo>
                <a:lnTo>
                  <a:pt x="711961" y="1429003"/>
                </a:lnTo>
                <a:lnTo>
                  <a:pt x="711961" y="38099"/>
                </a:lnTo>
                <a:lnTo>
                  <a:pt x="692911" y="38099"/>
                </a:lnTo>
                <a:lnTo>
                  <a:pt x="711961" y="19049"/>
                </a:lnTo>
                <a:lnTo>
                  <a:pt x="1778634" y="19049"/>
                </a:lnTo>
                <a:lnTo>
                  <a:pt x="1778634" y="0"/>
                </a:lnTo>
                <a:close/>
              </a:path>
              <a:path w="1778634" h="1505585">
                <a:moveTo>
                  <a:pt x="711961" y="1429003"/>
                </a:moveTo>
                <a:lnTo>
                  <a:pt x="692911" y="1429003"/>
                </a:lnTo>
                <a:lnTo>
                  <a:pt x="673861" y="1448053"/>
                </a:lnTo>
                <a:lnTo>
                  <a:pt x="711961" y="1448053"/>
                </a:lnTo>
                <a:lnTo>
                  <a:pt x="711961" y="1429003"/>
                </a:lnTo>
                <a:close/>
              </a:path>
              <a:path w="1778634" h="1505585">
                <a:moveTo>
                  <a:pt x="1740534" y="19049"/>
                </a:moveTo>
                <a:lnTo>
                  <a:pt x="1740534" y="264921"/>
                </a:lnTo>
                <a:lnTo>
                  <a:pt x="1778634" y="264921"/>
                </a:lnTo>
                <a:lnTo>
                  <a:pt x="1778634" y="38099"/>
                </a:lnTo>
                <a:lnTo>
                  <a:pt x="1759584" y="38099"/>
                </a:lnTo>
                <a:lnTo>
                  <a:pt x="1740534" y="19049"/>
                </a:lnTo>
                <a:close/>
              </a:path>
              <a:path w="1778634" h="1505585">
                <a:moveTo>
                  <a:pt x="711961" y="19049"/>
                </a:moveTo>
                <a:lnTo>
                  <a:pt x="692911" y="38099"/>
                </a:lnTo>
                <a:lnTo>
                  <a:pt x="711961" y="38099"/>
                </a:lnTo>
                <a:lnTo>
                  <a:pt x="711961" y="19049"/>
                </a:lnTo>
                <a:close/>
              </a:path>
              <a:path w="1778634" h="1505585">
                <a:moveTo>
                  <a:pt x="1740534" y="19049"/>
                </a:moveTo>
                <a:lnTo>
                  <a:pt x="711961" y="19049"/>
                </a:lnTo>
                <a:lnTo>
                  <a:pt x="711961" y="38099"/>
                </a:lnTo>
                <a:lnTo>
                  <a:pt x="1740534" y="38099"/>
                </a:lnTo>
                <a:lnTo>
                  <a:pt x="1740534" y="19049"/>
                </a:lnTo>
                <a:close/>
              </a:path>
              <a:path w="1778634" h="1505585">
                <a:moveTo>
                  <a:pt x="1778634" y="19049"/>
                </a:moveTo>
                <a:lnTo>
                  <a:pt x="1740534" y="19049"/>
                </a:lnTo>
                <a:lnTo>
                  <a:pt x="1759584" y="38099"/>
                </a:lnTo>
                <a:lnTo>
                  <a:pt x="1778634" y="38099"/>
                </a:lnTo>
                <a:lnTo>
                  <a:pt x="1778634" y="19049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8" name="object 47"/>
          <p:cNvSpPr/>
          <p:nvPr/>
        </p:nvSpPr>
        <p:spPr>
          <a:xfrm>
            <a:off x="8077200" y="5036600"/>
            <a:ext cx="1219200" cy="6827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9" name="object 48"/>
          <p:cNvSpPr txBox="1"/>
          <p:nvPr/>
        </p:nvSpPr>
        <p:spPr>
          <a:xfrm>
            <a:off x="8073643" y="5759348"/>
            <a:ext cx="3382010" cy="63817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600" b="1" spc="-1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全息投影终端</a:t>
            </a:r>
            <a:endParaRPr sz="160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30120">
              <a:lnSpc>
                <a:spcPct val="100000"/>
              </a:lnSpc>
              <a:spcBef>
                <a:spcPts val="490"/>
              </a:spcBef>
            </a:pPr>
            <a:r>
              <a:rPr sz="1600" b="1" spc="-1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号互动教室</a:t>
            </a:r>
          </a:p>
        </p:txBody>
      </p:sp>
      <p:sp>
        <p:nvSpPr>
          <p:cNvPr id="50" name="object 49"/>
          <p:cNvSpPr/>
          <p:nvPr/>
        </p:nvSpPr>
        <p:spPr>
          <a:xfrm>
            <a:off x="9204197" y="5589812"/>
            <a:ext cx="732155" cy="368935"/>
          </a:xfrm>
          <a:custGeom>
            <a:avLst/>
            <a:gdLst/>
            <a:ahLst/>
            <a:cxnLst/>
            <a:rect l="l" t="t" r="r" b="b"/>
            <a:pathLst>
              <a:path w="732154" h="368935">
                <a:moveTo>
                  <a:pt x="656153" y="255067"/>
                </a:moveTo>
                <a:lnTo>
                  <a:pt x="617474" y="256578"/>
                </a:lnTo>
                <a:lnTo>
                  <a:pt x="679069" y="368566"/>
                </a:lnTo>
                <a:lnTo>
                  <a:pt x="722019" y="273443"/>
                </a:lnTo>
                <a:lnTo>
                  <a:pt x="656208" y="273443"/>
                </a:lnTo>
                <a:lnTo>
                  <a:pt x="656153" y="255067"/>
                </a:lnTo>
                <a:close/>
              </a:path>
              <a:path w="732154" h="368935">
                <a:moveTo>
                  <a:pt x="694253" y="253580"/>
                </a:moveTo>
                <a:lnTo>
                  <a:pt x="656153" y="255067"/>
                </a:lnTo>
                <a:lnTo>
                  <a:pt x="656208" y="273443"/>
                </a:lnTo>
                <a:lnTo>
                  <a:pt x="694308" y="273329"/>
                </a:lnTo>
                <a:lnTo>
                  <a:pt x="694253" y="253580"/>
                </a:lnTo>
                <a:close/>
              </a:path>
              <a:path w="732154" h="368935">
                <a:moveTo>
                  <a:pt x="731647" y="252120"/>
                </a:moveTo>
                <a:lnTo>
                  <a:pt x="694253" y="253580"/>
                </a:lnTo>
                <a:lnTo>
                  <a:pt x="694308" y="273329"/>
                </a:lnTo>
                <a:lnTo>
                  <a:pt x="656208" y="273443"/>
                </a:lnTo>
                <a:lnTo>
                  <a:pt x="722019" y="273443"/>
                </a:lnTo>
                <a:lnTo>
                  <a:pt x="731647" y="252120"/>
                </a:lnTo>
                <a:close/>
              </a:path>
              <a:path w="732154" h="368935">
                <a:moveTo>
                  <a:pt x="693600" y="19050"/>
                </a:moveTo>
                <a:lnTo>
                  <a:pt x="655447" y="19050"/>
                </a:lnTo>
                <a:lnTo>
                  <a:pt x="674497" y="38100"/>
                </a:lnTo>
                <a:lnTo>
                  <a:pt x="655504" y="38100"/>
                </a:lnTo>
                <a:lnTo>
                  <a:pt x="656153" y="255067"/>
                </a:lnTo>
                <a:lnTo>
                  <a:pt x="694253" y="253580"/>
                </a:lnTo>
                <a:lnTo>
                  <a:pt x="693653" y="38100"/>
                </a:lnTo>
                <a:lnTo>
                  <a:pt x="674497" y="38100"/>
                </a:lnTo>
                <a:lnTo>
                  <a:pt x="655447" y="19050"/>
                </a:lnTo>
                <a:lnTo>
                  <a:pt x="693600" y="19050"/>
                </a:lnTo>
                <a:close/>
              </a:path>
              <a:path w="732154" h="368935">
                <a:moveTo>
                  <a:pt x="693547" y="0"/>
                </a:moveTo>
                <a:lnTo>
                  <a:pt x="0" y="0"/>
                </a:lnTo>
                <a:lnTo>
                  <a:pt x="0" y="38100"/>
                </a:lnTo>
                <a:lnTo>
                  <a:pt x="655504" y="38100"/>
                </a:lnTo>
                <a:lnTo>
                  <a:pt x="655447" y="19050"/>
                </a:lnTo>
                <a:lnTo>
                  <a:pt x="693600" y="19050"/>
                </a:lnTo>
                <a:lnTo>
                  <a:pt x="69354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1" name="object 50"/>
          <p:cNvSpPr txBox="1"/>
          <p:nvPr/>
        </p:nvSpPr>
        <p:spPr>
          <a:xfrm>
            <a:off x="9811257" y="3745009"/>
            <a:ext cx="10388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音视频同步</a:t>
            </a:r>
          </a:p>
        </p:txBody>
      </p:sp>
      <p:sp>
        <p:nvSpPr>
          <p:cNvPr id="52" name="object 51"/>
          <p:cNvSpPr/>
          <p:nvPr/>
        </p:nvSpPr>
        <p:spPr>
          <a:xfrm>
            <a:off x="10245852" y="1507015"/>
            <a:ext cx="1213103" cy="17343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3" name="object 52"/>
          <p:cNvSpPr/>
          <p:nvPr/>
        </p:nvSpPr>
        <p:spPr>
          <a:xfrm>
            <a:off x="9688068" y="2832895"/>
            <a:ext cx="565403" cy="2880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4" name="object 53"/>
          <p:cNvSpPr/>
          <p:nvPr/>
        </p:nvSpPr>
        <p:spPr>
          <a:xfrm>
            <a:off x="9163050" y="1277526"/>
            <a:ext cx="1708785" cy="1111250"/>
          </a:xfrm>
          <a:custGeom>
            <a:avLst/>
            <a:gdLst/>
            <a:ahLst/>
            <a:cxnLst/>
            <a:rect l="l" t="t" r="r" b="b"/>
            <a:pathLst>
              <a:path w="1708784" h="1111250">
                <a:moveTo>
                  <a:pt x="114300" y="996950"/>
                </a:moveTo>
                <a:lnTo>
                  <a:pt x="0" y="1054100"/>
                </a:lnTo>
                <a:lnTo>
                  <a:pt x="114300" y="1111250"/>
                </a:lnTo>
                <a:lnTo>
                  <a:pt x="88900" y="1073150"/>
                </a:lnTo>
                <a:lnTo>
                  <a:pt x="76200" y="1073150"/>
                </a:lnTo>
                <a:lnTo>
                  <a:pt x="76200" y="1035050"/>
                </a:lnTo>
                <a:lnTo>
                  <a:pt x="88900" y="1035050"/>
                </a:lnTo>
                <a:lnTo>
                  <a:pt x="114300" y="996950"/>
                </a:lnTo>
                <a:close/>
              </a:path>
              <a:path w="1708784" h="1111250">
                <a:moveTo>
                  <a:pt x="76200" y="1054100"/>
                </a:moveTo>
                <a:lnTo>
                  <a:pt x="76200" y="1073150"/>
                </a:lnTo>
                <a:lnTo>
                  <a:pt x="88900" y="1073150"/>
                </a:lnTo>
                <a:lnTo>
                  <a:pt x="76200" y="1054100"/>
                </a:lnTo>
                <a:close/>
              </a:path>
              <a:path w="1708784" h="1111250">
                <a:moveTo>
                  <a:pt x="610743" y="1035050"/>
                </a:moveTo>
                <a:lnTo>
                  <a:pt x="88900" y="1035050"/>
                </a:lnTo>
                <a:lnTo>
                  <a:pt x="76200" y="1054100"/>
                </a:lnTo>
                <a:lnTo>
                  <a:pt x="88900" y="1073150"/>
                </a:lnTo>
                <a:lnTo>
                  <a:pt x="648843" y="1073150"/>
                </a:lnTo>
                <a:lnTo>
                  <a:pt x="648843" y="1054100"/>
                </a:lnTo>
                <a:lnTo>
                  <a:pt x="610743" y="1054100"/>
                </a:lnTo>
                <a:lnTo>
                  <a:pt x="610743" y="1035050"/>
                </a:lnTo>
                <a:close/>
              </a:path>
              <a:path w="1708784" h="1111250">
                <a:moveTo>
                  <a:pt x="88900" y="1035050"/>
                </a:moveTo>
                <a:lnTo>
                  <a:pt x="76200" y="1035050"/>
                </a:lnTo>
                <a:lnTo>
                  <a:pt x="76200" y="1054100"/>
                </a:lnTo>
                <a:lnTo>
                  <a:pt x="88900" y="1035050"/>
                </a:lnTo>
                <a:close/>
              </a:path>
              <a:path w="1708784" h="1111250">
                <a:moveTo>
                  <a:pt x="1708784" y="0"/>
                </a:moveTo>
                <a:lnTo>
                  <a:pt x="610743" y="0"/>
                </a:lnTo>
                <a:lnTo>
                  <a:pt x="610743" y="1054100"/>
                </a:lnTo>
                <a:lnTo>
                  <a:pt x="629793" y="1035050"/>
                </a:lnTo>
                <a:lnTo>
                  <a:pt x="648843" y="1035050"/>
                </a:lnTo>
                <a:lnTo>
                  <a:pt x="648843" y="38100"/>
                </a:lnTo>
                <a:lnTo>
                  <a:pt x="629793" y="38100"/>
                </a:lnTo>
                <a:lnTo>
                  <a:pt x="648843" y="19050"/>
                </a:lnTo>
                <a:lnTo>
                  <a:pt x="1708784" y="19050"/>
                </a:lnTo>
                <a:lnTo>
                  <a:pt x="1708784" y="0"/>
                </a:lnTo>
                <a:close/>
              </a:path>
              <a:path w="1708784" h="1111250">
                <a:moveTo>
                  <a:pt x="648843" y="1035050"/>
                </a:moveTo>
                <a:lnTo>
                  <a:pt x="629793" y="1035050"/>
                </a:lnTo>
                <a:lnTo>
                  <a:pt x="610743" y="1054100"/>
                </a:lnTo>
                <a:lnTo>
                  <a:pt x="648843" y="1054100"/>
                </a:lnTo>
                <a:lnTo>
                  <a:pt x="648843" y="1035050"/>
                </a:lnTo>
                <a:close/>
              </a:path>
              <a:path w="1708784" h="1111250">
                <a:moveTo>
                  <a:pt x="1670684" y="19050"/>
                </a:moveTo>
                <a:lnTo>
                  <a:pt x="1670684" y="230250"/>
                </a:lnTo>
                <a:lnTo>
                  <a:pt x="1708784" y="230250"/>
                </a:lnTo>
                <a:lnTo>
                  <a:pt x="1708784" y="38100"/>
                </a:lnTo>
                <a:lnTo>
                  <a:pt x="1689734" y="38100"/>
                </a:lnTo>
                <a:lnTo>
                  <a:pt x="1670684" y="19050"/>
                </a:lnTo>
                <a:close/>
              </a:path>
              <a:path w="1708784" h="1111250">
                <a:moveTo>
                  <a:pt x="648843" y="19050"/>
                </a:moveTo>
                <a:lnTo>
                  <a:pt x="629793" y="38100"/>
                </a:lnTo>
                <a:lnTo>
                  <a:pt x="648843" y="38100"/>
                </a:lnTo>
                <a:lnTo>
                  <a:pt x="648843" y="19050"/>
                </a:lnTo>
                <a:close/>
              </a:path>
              <a:path w="1708784" h="1111250">
                <a:moveTo>
                  <a:pt x="1670684" y="19050"/>
                </a:moveTo>
                <a:lnTo>
                  <a:pt x="648843" y="19050"/>
                </a:lnTo>
                <a:lnTo>
                  <a:pt x="648843" y="38100"/>
                </a:lnTo>
                <a:lnTo>
                  <a:pt x="1670684" y="38100"/>
                </a:lnTo>
                <a:lnTo>
                  <a:pt x="1670684" y="19050"/>
                </a:lnTo>
                <a:close/>
              </a:path>
              <a:path w="1708784" h="1111250">
                <a:moveTo>
                  <a:pt x="1708784" y="19050"/>
                </a:moveTo>
                <a:lnTo>
                  <a:pt x="1670684" y="19050"/>
                </a:lnTo>
                <a:lnTo>
                  <a:pt x="1689734" y="38100"/>
                </a:lnTo>
                <a:lnTo>
                  <a:pt x="1708784" y="38100"/>
                </a:lnTo>
                <a:lnTo>
                  <a:pt x="1708784" y="19050"/>
                </a:lnTo>
                <a:close/>
              </a:path>
            </a:pathLst>
          </a:custGeom>
          <a:solidFill>
            <a:srgbClr val="85F5F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5" name="object 54"/>
          <p:cNvSpPr txBox="1"/>
          <p:nvPr/>
        </p:nvSpPr>
        <p:spPr>
          <a:xfrm>
            <a:off x="8064500" y="2689766"/>
            <a:ext cx="3364229" cy="744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全息投影终端</a:t>
            </a:r>
            <a:endParaRPr sz="160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212975">
              <a:lnSpc>
                <a:spcPct val="100000"/>
              </a:lnSpc>
              <a:spcBef>
                <a:spcPts val="1825"/>
              </a:spcBef>
            </a:pPr>
            <a:r>
              <a:rPr sz="1600" b="1" spc="-1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号互动教室</a:t>
            </a:r>
          </a:p>
        </p:txBody>
      </p:sp>
      <p:sp>
        <p:nvSpPr>
          <p:cNvPr id="56" name="object 55"/>
          <p:cNvSpPr/>
          <p:nvPr/>
        </p:nvSpPr>
        <p:spPr>
          <a:xfrm>
            <a:off x="9163050" y="2451895"/>
            <a:ext cx="699770" cy="352425"/>
          </a:xfrm>
          <a:custGeom>
            <a:avLst/>
            <a:gdLst/>
            <a:ahLst/>
            <a:cxnLst/>
            <a:rect l="l" t="t" r="r" b="b"/>
            <a:pathLst>
              <a:path w="699770" h="352425">
                <a:moveTo>
                  <a:pt x="624028" y="238355"/>
                </a:moveTo>
                <a:lnTo>
                  <a:pt x="585343" y="239775"/>
                </a:lnTo>
                <a:lnTo>
                  <a:pt x="646683" y="351916"/>
                </a:lnTo>
                <a:lnTo>
                  <a:pt x="689883" y="256793"/>
                </a:lnTo>
                <a:lnTo>
                  <a:pt x="624077" y="256793"/>
                </a:lnTo>
                <a:lnTo>
                  <a:pt x="624028" y="238355"/>
                </a:lnTo>
                <a:close/>
              </a:path>
              <a:path w="699770" h="352425">
                <a:moveTo>
                  <a:pt x="699516" y="235585"/>
                </a:moveTo>
                <a:lnTo>
                  <a:pt x="624028" y="238355"/>
                </a:lnTo>
                <a:lnTo>
                  <a:pt x="624077" y="256793"/>
                </a:lnTo>
                <a:lnTo>
                  <a:pt x="662177" y="256666"/>
                </a:lnTo>
                <a:lnTo>
                  <a:pt x="662119" y="236957"/>
                </a:lnTo>
                <a:lnTo>
                  <a:pt x="698892" y="236957"/>
                </a:lnTo>
                <a:lnTo>
                  <a:pt x="699516" y="235585"/>
                </a:lnTo>
                <a:close/>
              </a:path>
              <a:path w="699770" h="352425">
                <a:moveTo>
                  <a:pt x="698892" y="236957"/>
                </a:moveTo>
                <a:lnTo>
                  <a:pt x="662119" y="236957"/>
                </a:lnTo>
                <a:lnTo>
                  <a:pt x="662177" y="256666"/>
                </a:lnTo>
                <a:lnTo>
                  <a:pt x="624077" y="256793"/>
                </a:lnTo>
                <a:lnTo>
                  <a:pt x="689883" y="256793"/>
                </a:lnTo>
                <a:lnTo>
                  <a:pt x="698892" y="236957"/>
                </a:lnTo>
                <a:close/>
              </a:path>
              <a:path w="699770" h="352425">
                <a:moveTo>
                  <a:pt x="661472" y="19050"/>
                </a:moveTo>
                <a:lnTo>
                  <a:pt x="623443" y="19050"/>
                </a:lnTo>
                <a:lnTo>
                  <a:pt x="642493" y="38100"/>
                </a:lnTo>
                <a:lnTo>
                  <a:pt x="623493" y="38100"/>
                </a:lnTo>
                <a:lnTo>
                  <a:pt x="624028" y="238355"/>
                </a:lnTo>
                <a:lnTo>
                  <a:pt x="662119" y="236957"/>
                </a:lnTo>
                <a:lnTo>
                  <a:pt x="661529" y="38100"/>
                </a:lnTo>
                <a:lnTo>
                  <a:pt x="642493" y="38100"/>
                </a:lnTo>
                <a:lnTo>
                  <a:pt x="623443" y="19050"/>
                </a:lnTo>
                <a:lnTo>
                  <a:pt x="661472" y="19050"/>
                </a:lnTo>
                <a:close/>
              </a:path>
              <a:path w="699770" h="352425">
                <a:moveTo>
                  <a:pt x="661416" y="0"/>
                </a:moveTo>
                <a:lnTo>
                  <a:pt x="0" y="0"/>
                </a:lnTo>
                <a:lnTo>
                  <a:pt x="0" y="38100"/>
                </a:lnTo>
                <a:lnTo>
                  <a:pt x="623493" y="38100"/>
                </a:lnTo>
                <a:lnTo>
                  <a:pt x="623443" y="19050"/>
                </a:lnTo>
                <a:lnTo>
                  <a:pt x="661472" y="19050"/>
                </a:lnTo>
                <a:lnTo>
                  <a:pt x="661416" y="0"/>
                </a:lnTo>
                <a:close/>
              </a:path>
            </a:pathLst>
          </a:custGeom>
          <a:solidFill>
            <a:srgbClr val="85F5F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7" name="object 56"/>
          <p:cNvSpPr/>
          <p:nvPr/>
        </p:nvSpPr>
        <p:spPr>
          <a:xfrm>
            <a:off x="8177783" y="1976407"/>
            <a:ext cx="1056131" cy="5897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8" name="object 57"/>
          <p:cNvSpPr txBox="1"/>
          <p:nvPr/>
        </p:nvSpPr>
        <p:spPr>
          <a:xfrm>
            <a:off x="9764014" y="980728"/>
            <a:ext cx="10388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音视频同步</a:t>
            </a:r>
          </a:p>
        </p:txBody>
      </p:sp>
    </p:spTree>
    <p:extLst>
      <p:ext uri="{BB962C8B-B14F-4D97-AF65-F5344CB8AC3E}">
        <p14:creationId xmlns:p14="http://schemas.microsoft.com/office/powerpoint/2010/main" val="25184039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5"/>
          <p:cNvSpPr txBox="1"/>
          <p:nvPr/>
        </p:nvSpPr>
        <p:spPr>
          <a:xfrm>
            <a:off x="257500" y="1072788"/>
            <a:ext cx="11712134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altLang="zh-CN" sz="2000" dirty="0" smtClean="0"/>
              <a:t>    10</a:t>
            </a:r>
            <a:r>
              <a:rPr lang="zh-CN" altLang="en-US" sz="2000" dirty="0" smtClean="0"/>
              <a:t>月</a:t>
            </a:r>
            <a:r>
              <a:rPr lang="en-US" altLang="zh-CN" sz="2000" dirty="0" smtClean="0"/>
              <a:t>23</a:t>
            </a:r>
            <a:r>
              <a:rPr lang="zh-CN" altLang="en-US" sz="2000" dirty="0" smtClean="0"/>
              <a:t>日，广东联通与华南师范大学在</a:t>
            </a:r>
            <a:r>
              <a:rPr lang="zh-CN" altLang="en-US" sz="2000" dirty="0"/>
              <a:t>石牌校区手球馆举行了战略签约暨</a:t>
            </a:r>
            <a:r>
              <a:rPr lang="en-US" altLang="zh-CN" sz="2000" dirty="0"/>
              <a:t>5G·</a:t>
            </a:r>
            <a:r>
              <a:rPr lang="zh-CN" altLang="en-US" sz="2000" dirty="0"/>
              <a:t>智能大学启动仪式，并在现场通过“</a:t>
            </a:r>
            <a:r>
              <a:rPr lang="en-US" altLang="zh-CN" sz="2000" dirty="0"/>
              <a:t>5G+</a:t>
            </a:r>
            <a:r>
              <a:rPr lang="zh-CN" altLang="en-US" sz="2000" dirty="0"/>
              <a:t>全息互动课堂”技术，首次在华南地区实现了跨校区远程全息互动直播教学</a:t>
            </a:r>
            <a:r>
              <a:rPr lang="zh-CN" altLang="en-US" sz="2000" dirty="0" smtClean="0"/>
              <a:t>，马克思主义</a:t>
            </a:r>
            <a:r>
              <a:rPr lang="zh-CN" altLang="en-US" sz="2000" dirty="0"/>
              <a:t>学院教授</a:t>
            </a:r>
            <a:r>
              <a:rPr lang="zh-CN" altLang="en-US" sz="2000" dirty="0" smtClean="0"/>
              <a:t>吴靖为两个校区的在场</a:t>
            </a:r>
            <a:r>
              <a:rPr lang="zh-CN" altLang="en-US" sz="2000" dirty="0"/>
              <a:t>师生呈现了一个知识与科技交融的惊艳课堂。</a:t>
            </a:r>
            <a:endParaRPr sz="2000" b="1" spc="-5" dirty="0">
              <a:solidFill>
                <a:schemeClr val="accent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91815" y="5525255"/>
            <a:ext cx="11762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/>
              <a:t>       吴靖教授在大学城校区</a:t>
            </a:r>
            <a:r>
              <a:rPr lang="zh-CN" altLang="en-US" sz="2000" dirty="0" smtClean="0">
                <a:solidFill>
                  <a:srgbClr val="000000"/>
                </a:solidFill>
                <a:latin typeface="MicrosoftYaHei"/>
              </a:rPr>
              <a:t>开启</a:t>
            </a:r>
            <a:r>
              <a:rPr lang="en-US" altLang="zh-CN" sz="2000" dirty="0" smtClean="0">
                <a:solidFill>
                  <a:srgbClr val="000000"/>
                </a:solidFill>
                <a:latin typeface="MicrosoftYaHei"/>
              </a:rPr>
              <a:t>《</a:t>
            </a:r>
            <a:r>
              <a:rPr lang="en-US" altLang="zh-CN" sz="2000" dirty="0"/>
              <a:t>《</a:t>
            </a:r>
            <a:r>
              <a:rPr lang="zh-CN" altLang="en-US" sz="2000" dirty="0"/>
              <a:t>马克思主义基本原理概论</a:t>
            </a:r>
            <a:r>
              <a:rPr lang="en-US" altLang="zh-CN" sz="2000" dirty="0"/>
              <a:t>》</a:t>
            </a:r>
            <a:r>
              <a:rPr lang="en-US" altLang="zh-CN" sz="2000" dirty="0" smtClean="0">
                <a:solidFill>
                  <a:srgbClr val="000000"/>
                </a:solidFill>
                <a:latin typeface="MicrosoftYaHei"/>
              </a:rPr>
              <a:t>》</a:t>
            </a:r>
            <a:r>
              <a:rPr lang="zh-CN" altLang="en-US" sz="2000" dirty="0">
                <a:solidFill>
                  <a:srgbClr val="000000"/>
                </a:solidFill>
                <a:latin typeface="MicrosoftYaHei"/>
              </a:rPr>
              <a:t>公开课</a:t>
            </a:r>
            <a:r>
              <a:rPr lang="zh-CN" altLang="en-US" sz="2000" dirty="0" smtClean="0">
                <a:solidFill>
                  <a:srgbClr val="000000"/>
                </a:solidFill>
                <a:latin typeface="MicrosoftYaHei"/>
              </a:rPr>
              <a:t>，</a:t>
            </a:r>
            <a:r>
              <a:rPr lang="zh-CN" altLang="en-US" sz="2000" dirty="0" smtClean="0"/>
              <a:t>借助“</a:t>
            </a:r>
            <a:r>
              <a:rPr lang="en-US" altLang="zh-CN" sz="2000" dirty="0" smtClean="0"/>
              <a:t>5G+</a:t>
            </a:r>
            <a:r>
              <a:rPr lang="zh-CN" altLang="en-US" sz="2000" dirty="0" smtClean="0"/>
              <a:t>全息互动课堂”技术，吴靖完美实现了“分身”到石牌校区授课，三维全息投影人像出现在舞台上，如同科幻电影里的情景，仿佛真人在为大家实时授课。</a:t>
            </a:r>
            <a:r>
              <a:rPr lang="zh-CN" altLang="en-US" sz="2000" dirty="0" smtClean="0">
                <a:solidFill>
                  <a:srgbClr val="000000"/>
                </a:solidFill>
                <a:latin typeface="MicrosoftYaHei"/>
              </a:rPr>
              <a:t>实现</a:t>
            </a:r>
            <a:r>
              <a:rPr lang="zh-CN" altLang="en-US" sz="2000" dirty="0">
                <a:solidFill>
                  <a:srgbClr val="000000"/>
                </a:solidFill>
                <a:latin typeface="MicrosoftYaHei"/>
              </a:rPr>
              <a:t>了异地互动，具有很强的现场感</a:t>
            </a:r>
            <a:r>
              <a:rPr lang="zh-CN" altLang="en-US" sz="2000" dirty="0" smtClean="0">
                <a:solidFill>
                  <a:srgbClr val="000000"/>
                </a:solidFill>
                <a:latin typeface="MicrosoftYaHei"/>
              </a:rPr>
              <a:t>。</a:t>
            </a:r>
            <a:endParaRPr lang="zh-CN" altLang="en-US" sz="2000" dirty="0"/>
          </a:p>
        </p:txBody>
      </p:sp>
      <p:grpSp>
        <p:nvGrpSpPr>
          <p:cNvPr id="8" name="组合 7"/>
          <p:cNvGrpSpPr/>
          <p:nvPr/>
        </p:nvGrpSpPr>
        <p:grpSpPr>
          <a:xfrm>
            <a:off x="206812" y="2171352"/>
            <a:ext cx="11762822" cy="3068664"/>
            <a:chOff x="193365" y="2171352"/>
            <a:chExt cx="11762822" cy="306866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0126" y="2180082"/>
              <a:ext cx="3859306" cy="256672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365" y="2171352"/>
              <a:ext cx="3824204" cy="257484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1989" y="2180082"/>
              <a:ext cx="3854198" cy="256672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93365" y="4870684"/>
              <a:ext cx="3824204" cy="36933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5G·</a:t>
              </a:r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智能大学启动仪式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147677" y="4862536"/>
              <a:ext cx="3824204" cy="36933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华南首个全息</a:t>
              </a:r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课堂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131983" y="4870684"/>
              <a:ext cx="3824204" cy="36933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大学城现场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object 43"/>
          <p:cNvSpPr txBox="1">
            <a:spLocks noGrp="1"/>
          </p:cNvSpPr>
          <p:nvPr/>
        </p:nvSpPr>
        <p:spPr>
          <a:xfrm>
            <a:off x="654658" y="250951"/>
            <a:ext cx="5945397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65175" algn="l"/>
              </a:tabLst>
            </a:pPr>
            <a:r>
              <a:rPr lang="en-US" altLang="zh-CN" sz="3200" spc="-5" dirty="0" smtClean="0">
                <a:solidFill>
                  <a:schemeClr val="tx1"/>
                </a:solidFill>
              </a:rPr>
              <a:t>7.  </a:t>
            </a:r>
            <a:r>
              <a:rPr lang="zh-CN" altLang="en-US" sz="3200" spc="-5" dirty="0" smtClean="0">
                <a:solidFill>
                  <a:schemeClr val="tx1"/>
                </a:solidFill>
              </a:rPr>
              <a:t>案例：</a:t>
            </a:r>
            <a:r>
              <a:rPr sz="3200" spc="-5" dirty="0" err="1" smtClean="0">
                <a:solidFill>
                  <a:schemeClr val="tx1"/>
                </a:solidFill>
              </a:rPr>
              <a:t>全息远程互动教学</a:t>
            </a:r>
            <a:endParaRPr sz="3200" spc="-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3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268760"/>
            <a:ext cx="11640615" cy="5184576"/>
          </a:xfrm>
          <a:prstGeom prst="rect">
            <a:avLst/>
          </a:prstGeom>
        </p:spPr>
      </p:pic>
      <p:sp>
        <p:nvSpPr>
          <p:cNvPr id="3" name="object 46"/>
          <p:cNvSpPr txBox="1">
            <a:spLocks noGrp="1"/>
          </p:cNvSpPr>
          <p:nvPr/>
        </p:nvSpPr>
        <p:spPr>
          <a:xfrm>
            <a:off x="818489" y="196976"/>
            <a:ext cx="8517871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43865" algn="l"/>
              </a:tabLst>
            </a:pPr>
            <a:r>
              <a:rPr lang="en-US" altLang="zh-CN" sz="3200" spc="-5" dirty="0" smtClean="0">
                <a:solidFill>
                  <a:schemeClr val="tx1"/>
                </a:solidFill>
              </a:rPr>
              <a:t>8.  </a:t>
            </a:r>
            <a:r>
              <a:rPr lang="en-US" sz="3200" spc="-5" dirty="0" smtClean="0">
                <a:solidFill>
                  <a:schemeClr val="tx1"/>
                </a:solidFill>
              </a:rPr>
              <a:t>VR/AR</a:t>
            </a:r>
            <a:r>
              <a:rPr lang="zh-CN" altLang="en-US" sz="3200" spc="-5" dirty="0" smtClean="0">
                <a:solidFill>
                  <a:schemeClr val="tx1"/>
                </a:solidFill>
              </a:rPr>
              <a:t>技术在教育行业有丰富的应用</a:t>
            </a:r>
            <a:endParaRPr lang="en-US" sz="3200" spc="-5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875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1003300" y="1158875"/>
            <a:ext cx="10399395" cy="350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sz="22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技术特性契合基于虚拟现</a:t>
            </a:r>
            <a:r>
              <a:rPr sz="22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实</a:t>
            </a:r>
            <a:r>
              <a:rPr sz="22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的沉</a:t>
            </a:r>
            <a:r>
              <a:rPr sz="22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浸</a:t>
            </a:r>
            <a:r>
              <a:rPr sz="22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式教</a:t>
            </a:r>
            <a:r>
              <a:rPr sz="22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学</a:t>
            </a:r>
            <a:r>
              <a:rPr sz="22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需求</a:t>
            </a:r>
            <a:r>
              <a:rPr sz="22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22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确保</a:t>
            </a:r>
            <a:r>
              <a:rPr sz="22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超</a:t>
            </a:r>
            <a:r>
              <a:rPr sz="22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大内</a:t>
            </a:r>
            <a:r>
              <a:rPr sz="22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容</a:t>
            </a:r>
            <a:r>
              <a:rPr sz="22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分发</a:t>
            </a:r>
            <a:r>
              <a:rPr sz="22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及</a:t>
            </a:r>
            <a:r>
              <a:rPr sz="22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低时</a:t>
            </a:r>
            <a:r>
              <a:rPr sz="22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延</a:t>
            </a:r>
            <a:r>
              <a:rPr sz="22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互动</a:t>
            </a:r>
          </a:p>
        </p:txBody>
      </p:sp>
      <p:sp>
        <p:nvSpPr>
          <p:cNvPr id="4" name="object 3"/>
          <p:cNvSpPr/>
          <p:nvPr/>
        </p:nvSpPr>
        <p:spPr>
          <a:xfrm>
            <a:off x="3787902" y="3007614"/>
            <a:ext cx="2633980" cy="1259205"/>
          </a:xfrm>
          <a:custGeom>
            <a:avLst/>
            <a:gdLst/>
            <a:ahLst/>
            <a:cxnLst/>
            <a:rect l="l" t="t" r="r" b="b"/>
            <a:pathLst>
              <a:path w="2633979" h="1259204">
                <a:moveTo>
                  <a:pt x="1182115" y="0"/>
                </a:moveTo>
                <a:lnTo>
                  <a:pt x="1086231" y="0"/>
                </a:lnTo>
                <a:lnTo>
                  <a:pt x="986663" y="11684"/>
                </a:lnTo>
                <a:lnTo>
                  <a:pt x="934974" y="21462"/>
                </a:lnTo>
                <a:lnTo>
                  <a:pt x="885189" y="33147"/>
                </a:lnTo>
                <a:lnTo>
                  <a:pt x="840994" y="44831"/>
                </a:lnTo>
                <a:lnTo>
                  <a:pt x="798576" y="58420"/>
                </a:lnTo>
                <a:lnTo>
                  <a:pt x="757936" y="74040"/>
                </a:lnTo>
                <a:lnTo>
                  <a:pt x="721106" y="91566"/>
                </a:lnTo>
                <a:lnTo>
                  <a:pt x="686053" y="109093"/>
                </a:lnTo>
                <a:lnTo>
                  <a:pt x="654685" y="128650"/>
                </a:lnTo>
                <a:lnTo>
                  <a:pt x="625221" y="146176"/>
                </a:lnTo>
                <a:lnTo>
                  <a:pt x="597535" y="167639"/>
                </a:lnTo>
                <a:lnTo>
                  <a:pt x="571753" y="187071"/>
                </a:lnTo>
                <a:lnTo>
                  <a:pt x="549528" y="210438"/>
                </a:lnTo>
                <a:lnTo>
                  <a:pt x="510794" y="255270"/>
                </a:lnTo>
                <a:lnTo>
                  <a:pt x="477647" y="296163"/>
                </a:lnTo>
                <a:lnTo>
                  <a:pt x="453644" y="339089"/>
                </a:lnTo>
                <a:lnTo>
                  <a:pt x="433324" y="379984"/>
                </a:lnTo>
                <a:lnTo>
                  <a:pt x="409448" y="450088"/>
                </a:lnTo>
                <a:lnTo>
                  <a:pt x="403860" y="477393"/>
                </a:lnTo>
                <a:lnTo>
                  <a:pt x="398399" y="496950"/>
                </a:lnTo>
                <a:lnTo>
                  <a:pt x="398399" y="514476"/>
                </a:lnTo>
                <a:lnTo>
                  <a:pt x="381762" y="518287"/>
                </a:lnTo>
                <a:lnTo>
                  <a:pt x="344805" y="524128"/>
                </a:lnTo>
                <a:lnTo>
                  <a:pt x="317246" y="532002"/>
                </a:lnTo>
                <a:lnTo>
                  <a:pt x="256286" y="553465"/>
                </a:lnTo>
                <a:lnTo>
                  <a:pt x="189992" y="590423"/>
                </a:lnTo>
                <a:lnTo>
                  <a:pt x="156718" y="613791"/>
                </a:lnTo>
                <a:lnTo>
                  <a:pt x="123571" y="645033"/>
                </a:lnTo>
                <a:lnTo>
                  <a:pt x="94107" y="680085"/>
                </a:lnTo>
                <a:lnTo>
                  <a:pt x="62737" y="720979"/>
                </a:lnTo>
                <a:lnTo>
                  <a:pt x="40512" y="763905"/>
                </a:lnTo>
                <a:lnTo>
                  <a:pt x="29463" y="791210"/>
                </a:lnTo>
                <a:lnTo>
                  <a:pt x="18414" y="816483"/>
                </a:lnTo>
                <a:lnTo>
                  <a:pt x="11049" y="845693"/>
                </a:lnTo>
                <a:lnTo>
                  <a:pt x="5587" y="874903"/>
                </a:lnTo>
                <a:lnTo>
                  <a:pt x="1905" y="904113"/>
                </a:lnTo>
                <a:lnTo>
                  <a:pt x="0" y="931418"/>
                </a:lnTo>
                <a:lnTo>
                  <a:pt x="0" y="956818"/>
                </a:lnTo>
                <a:lnTo>
                  <a:pt x="5587" y="1003554"/>
                </a:lnTo>
                <a:lnTo>
                  <a:pt x="18414" y="1044448"/>
                </a:lnTo>
                <a:lnTo>
                  <a:pt x="27686" y="1061974"/>
                </a:lnTo>
                <a:lnTo>
                  <a:pt x="46100" y="1097026"/>
                </a:lnTo>
                <a:lnTo>
                  <a:pt x="95885" y="1153541"/>
                </a:lnTo>
                <a:lnTo>
                  <a:pt x="151257" y="1194562"/>
                </a:lnTo>
                <a:lnTo>
                  <a:pt x="182625" y="1208151"/>
                </a:lnTo>
                <a:lnTo>
                  <a:pt x="206501" y="1219835"/>
                </a:lnTo>
                <a:lnTo>
                  <a:pt x="232410" y="1231519"/>
                </a:lnTo>
                <a:lnTo>
                  <a:pt x="267462" y="1241298"/>
                </a:lnTo>
                <a:lnTo>
                  <a:pt x="283972" y="1247140"/>
                </a:lnTo>
                <a:lnTo>
                  <a:pt x="2249932" y="1258824"/>
                </a:lnTo>
                <a:lnTo>
                  <a:pt x="2301494" y="1258824"/>
                </a:lnTo>
                <a:lnTo>
                  <a:pt x="2356866" y="1252982"/>
                </a:lnTo>
                <a:lnTo>
                  <a:pt x="2390013" y="1247140"/>
                </a:lnTo>
                <a:lnTo>
                  <a:pt x="2423287" y="1237361"/>
                </a:lnTo>
                <a:lnTo>
                  <a:pt x="2456434" y="1229614"/>
                </a:lnTo>
                <a:lnTo>
                  <a:pt x="2520950" y="1194562"/>
                </a:lnTo>
                <a:lnTo>
                  <a:pt x="2576322" y="1143889"/>
                </a:lnTo>
                <a:lnTo>
                  <a:pt x="2600325" y="1108837"/>
                </a:lnTo>
                <a:lnTo>
                  <a:pt x="2616835" y="1071753"/>
                </a:lnTo>
                <a:lnTo>
                  <a:pt x="2626106" y="1050290"/>
                </a:lnTo>
                <a:lnTo>
                  <a:pt x="2627884" y="1026922"/>
                </a:lnTo>
                <a:lnTo>
                  <a:pt x="2633472" y="984123"/>
                </a:lnTo>
                <a:lnTo>
                  <a:pt x="2633472" y="945134"/>
                </a:lnTo>
                <a:lnTo>
                  <a:pt x="2615057" y="874903"/>
                </a:lnTo>
                <a:lnTo>
                  <a:pt x="2581783" y="820419"/>
                </a:lnTo>
                <a:lnTo>
                  <a:pt x="2539365" y="775588"/>
                </a:lnTo>
                <a:lnTo>
                  <a:pt x="2495169" y="740537"/>
                </a:lnTo>
                <a:lnTo>
                  <a:pt x="2454529" y="717042"/>
                </a:lnTo>
                <a:lnTo>
                  <a:pt x="2426970" y="705358"/>
                </a:lnTo>
                <a:lnTo>
                  <a:pt x="2415921" y="699516"/>
                </a:lnTo>
                <a:lnTo>
                  <a:pt x="2417699" y="691769"/>
                </a:lnTo>
                <a:lnTo>
                  <a:pt x="2426970" y="662559"/>
                </a:lnTo>
                <a:lnTo>
                  <a:pt x="2432431" y="617728"/>
                </a:lnTo>
                <a:lnTo>
                  <a:pt x="2432431" y="561213"/>
                </a:lnTo>
                <a:lnTo>
                  <a:pt x="2428748" y="532002"/>
                </a:lnTo>
                <a:lnTo>
                  <a:pt x="2415921" y="471550"/>
                </a:lnTo>
                <a:lnTo>
                  <a:pt x="2382647" y="407288"/>
                </a:lnTo>
                <a:lnTo>
                  <a:pt x="2360549" y="374141"/>
                </a:lnTo>
                <a:lnTo>
                  <a:pt x="2332863" y="344932"/>
                </a:lnTo>
                <a:lnTo>
                  <a:pt x="2308202" y="325374"/>
                </a:lnTo>
                <a:lnTo>
                  <a:pt x="1770380" y="325374"/>
                </a:lnTo>
                <a:lnTo>
                  <a:pt x="1759331" y="309880"/>
                </a:lnTo>
                <a:lnTo>
                  <a:pt x="1726184" y="266953"/>
                </a:lnTo>
                <a:lnTo>
                  <a:pt x="1669034" y="204597"/>
                </a:lnTo>
                <a:lnTo>
                  <a:pt x="1632077" y="169545"/>
                </a:lnTo>
                <a:lnTo>
                  <a:pt x="1587881" y="138302"/>
                </a:lnTo>
                <a:lnTo>
                  <a:pt x="1536192" y="105283"/>
                </a:lnTo>
                <a:lnTo>
                  <a:pt x="1480820" y="74040"/>
                </a:lnTo>
                <a:lnTo>
                  <a:pt x="1416303" y="46736"/>
                </a:lnTo>
                <a:lnTo>
                  <a:pt x="1344422" y="27305"/>
                </a:lnTo>
                <a:lnTo>
                  <a:pt x="1266952" y="7747"/>
                </a:lnTo>
                <a:lnTo>
                  <a:pt x="1222628" y="1905"/>
                </a:lnTo>
                <a:lnTo>
                  <a:pt x="1182115" y="0"/>
                </a:lnTo>
                <a:close/>
              </a:path>
              <a:path w="2633979" h="1259204">
                <a:moveTo>
                  <a:pt x="2067306" y="239649"/>
                </a:moveTo>
                <a:lnTo>
                  <a:pt x="2024888" y="239649"/>
                </a:lnTo>
                <a:lnTo>
                  <a:pt x="1984375" y="245490"/>
                </a:lnTo>
                <a:lnTo>
                  <a:pt x="1906905" y="263016"/>
                </a:lnTo>
                <a:lnTo>
                  <a:pt x="1873631" y="274700"/>
                </a:lnTo>
                <a:lnTo>
                  <a:pt x="1818386" y="298196"/>
                </a:lnTo>
                <a:lnTo>
                  <a:pt x="1785112" y="319532"/>
                </a:lnTo>
                <a:lnTo>
                  <a:pt x="1770380" y="325374"/>
                </a:lnTo>
                <a:lnTo>
                  <a:pt x="2308202" y="325374"/>
                </a:lnTo>
                <a:lnTo>
                  <a:pt x="2296033" y="315722"/>
                </a:lnTo>
                <a:lnTo>
                  <a:pt x="2273808" y="302006"/>
                </a:lnTo>
                <a:lnTo>
                  <a:pt x="2251710" y="286512"/>
                </a:lnTo>
                <a:lnTo>
                  <a:pt x="2229612" y="274700"/>
                </a:lnTo>
                <a:lnTo>
                  <a:pt x="2205609" y="266953"/>
                </a:lnTo>
                <a:lnTo>
                  <a:pt x="2157730" y="249427"/>
                </a:lnTo>
                <a:lnTo>
                  <a:pt x="2113407" y="243586"/>
                </a:lnTo>
                <a:lnTo>
                  <a:pt x="2067306" y="239649"/>
                </a:lnTo>
                <a:close/>
              </a:path>
            </a:pathLst>
          </a:custGeom>
          <a:solidFill>
            <a:srgbClr val="001F5F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3813302" y="3063494"/>
            <a:ext cx="2633980" cy="1259205"/>
          </a:xfrm>
          <a:custGeom>
            <a:avLst/>
            <a:gdLst/>
            <a:ahLst/>
            <a:cxnLst/>
            <a:rect l="l" t="t" r="r" b="b"/>
            <a:pathLst>
              <a:path w="2633979" h="1259204">
                <a:moveTo>
                  <a:pt x="2249932" y="1258824"/>
                </a:moveTo>
                <a:lnTo>
                  <a:pt x="283972" y="1247140"/>
                </a:lnTo>
                <a:lnTo>
                  <a:pt x="267462" y="1241298"/>
                </a:lnTo>
                <a:lnTo>
                  <a:pt x="232410" y="1231519"/>
                </a:lnTo>
                <a:lnTo>
                  <a:pt x="206501" y="1219835"/>
                </a:lnTo>
                <a:lnTo>
                  <a:pt x="182625" y="1208151"/>
                </a:lnTo>
                <a:lnTo>
                  <a:pt x="151257" y="1194562"/>
                </a:lnTo>
                <a:lnTo>
                  <a:pt x="95885" y="1153541"/>
                </a:lnTo>
                <a:lnTo>
                  <a:pt x="68199" y="1126363"/>
                </a:lnTo>
                <a:lnTo>
                  <a:pt x="27686" y="1061974"/>
                </a:lnTo>
                <a:lnTo>
                  <a:pt x="18414" y="1044448"/>
                </a:lnTo>
                <a:lnTo>
                  <a:pt x="11049" y="1025017"/>
                </a:lnTo>
                <a:lnTo>
                  <a:pt x="5587" y="1003554"/>
                </a:lnTo>
                <a:lnTo>
                  <a:pt x="1905" y="980186"/>
                </a:lnTo>
                <a:lnTo>
                  <a:pt x="0" y="956818"/>
                </a:lnTo>
                <a:lnTo>
                  <a:pt x="0" y="931418"/>
                </a:lnTo>
                <a:lnTo>
                  <a:pt x="1905" y="904113"/>
                </a:lnTo>
                <a:lnTo>
                  <a:pt x="5587" y="874903"/>
                </a:lnTo>
                <a:lnTo>
                  <a:pt x="11049" y="845693"/>
                </a:lnTo>
                <a:lnTo>
                  <a:pt x="18414" y="816483"/>
                </a:lnTo>
                <a:lnTo>
                  <a:pt x="29463" y="791210"/>
                </a:lnTo>
                <a:lnTo>
                  <a:pt x="40512" y="763905"/>
                </a:lnTo>
                <a:lnTo>
                  <a:pt x="62737" y="720979"/>
                </a:lnTo>
                <a:lnTo>
                  <a:pt x="94107" y="680085"/>
                </a:lnTo>
                <a:lnTo>
                  <a:pt x="123571" y="645033"/>
                </a:lnTo>
                <a:lnTo>
                  <a:pt x="156718" y="613791"/>
                </a:lnTo>
                <a:lnTo>
                  <a:pt x="189992" y="590423"/>
                </a:lnTo>
                <a:lnTo>
                  <a:pt x="223138" y="570991"/>
                </a:lnTo>
                <a:lnTo>
                  <a:pt x="289560" y="541782"/>
                </a:lnTo>
                <a:lnTo>
                  <a:pt x="317246" y="532002"/>
                </a:lnTo>
                <a:lnTo>
                  <a:pt x="344805" y="524128"/>
                </a:lnTo>
                <a:lnTo>
                  <a:pt x="381762" y="518287"/>
                </a:lnTo>
                <a:lnTo>
                  <a:pt x="398399" y="514476"/>
                </a:lnTo>
                <a:lnTo>
                  <a:pt x="398399" y="496950"/>
                </a:lnTo>
                <a:lnTo>
                  <a:pt x="403860" y="477393"/>
                </a:lnTo>
                <a:lnTo>
                  <a:pt x="420497" y="415036"/>
                </a:lnTo>
                <a:lnTo>
                  <a:pt x="453644" y="339089"/>
                </a:lnTo>
                <a:lnTo>
                  <a:pt x="477647" y="296163"/>
                </a:lnTo>
                <a:lnTo>
                  <a:pt x="510794" y="255270"/>
                </a:lnTo>
                <a:lnTo>
                  <a:pt x="549528" y="210438"/>
                </a:lnTo>
                <a:lnTo>
                  <a:pt x="597535" y="167639"/>
                </a:lnTo>
                <a:lnTo>
                  <a:pt x="625221" y="146176"/>
                </a:lnTo>
                <a:lnTo>
                  <a:pt x="654685" y="128650"/>
                </a:lnTo>
                <a:lnTo>
                  <a:pt x="686053" y="109093"/>
                </a:lnTo>
                <a:lnTo>
                  <a:pt x="721106" y="91566"/>
                </a:lnTo>
                <a:lnTo>
                  <a:pt x="757936" y="74040"/>
                </a:lnTo>
                <a:lnTo>
                  <a:pt x="798576" y="58420"/>
                </a:lnTo>
                <a:lnTo>
                  <a:pt x="840994" y="44831"/>
                </a:lnTo>
                <a:lnTo>
                  <a:pt x="885189" y="33147"/>
                </a:lnTo>
                <a:lnTo>
                  <a:pt x="934974" y="21462"/>
                </a:lnTo>
                <a:lnTo>
                  <a:pt x="986663" y="11684"/>
                </a:lnTo>
                <a:lnTo>
                  <a:pt x="1036447" y="5841"/>
                </a:lnTo>
                <a:lnTo>
                  <a:pt x="1086231" y="0"/>
                </a:lnTo>
                <a:lnTo>
                  <a:pt x="1134110" y="0"/>
                </a:lnTo>
                <a:lnTo>
                  <a:pt x="1182115" y="0"/>
                </a:lnTo>
                <a:lnTo>
                  <a:pt x="1222628" y="1905"/>
                </a:lnTo>
                <a:lnTo>
                  <a:pt x="1266952" y="7747"/>
                </a:lnTo>
                <a:lnTo>
                  <a:pt x="1305687" y="17525"/>
                </a:lnTo>
                <a:lnTo>
                  <a:pt x="1344422" y="27305"/>
                </a:lnTo>
                <a:lnTo>
                  <a:pt x="1381252" y="35051"/>
                </a:lnTo>
                <a:lnTo>
                  <a:pt x="1480820" y="74040"/>
                </a:lnTo>
                <a:lnTo>
                  <a:pt x="1536192" y="105283"/>
                </a:lnTo>
                <a:lnTo>
                  <a:pt x="1587881" y="138302"/>
                </a:lnTo>
                <a:lnTo>
                  <a:pt x="1632077" y="169545"/>
                </a:lnTo>
                <a:lnTo>
                  <a:pt x="1669034" y="204597"/>
                </a:lnTo>
                <a:lnTo>
                  <a:pt x="1702181" y="237744"/>
                </a:lnTo>
                <a:lnTo>
                  <a:pt x="1759331" y="309880"/>
                </a:lnTo>
                <a:lnTo>
                  <a:pt x="1770380" y="325374"/>
                </a:lnTo>
                <a:lnTo>
                  <a:pt x="1785112" y="319532"/>
                </a:lnTo>
                <a:lnTo>
                  <a:pt x="1818386" y="298196"/>
                </a:lnTo>
                <a:lnTo>
                  <a:pt x="1873631" y="274700"/>
                </a:lnTo>
                <a:lnTo>
                  <a:pt x="1906905" y="263016"/>
                </a:lnTo>
                <a:lnTo>
                  <a:pt x="1941957" y="255270"/>
                </a:lnTo>
                <a:lnTo>
                  <a:pt x="1984375" y="245490"/>
                </a:lnTo>
                <a:lnTo>
                  <a:pt x="2024888" y="239649"/>
                </a:lnTo>
                <a:lnTo>
                  <a:pt x="2067306" y="239649"/>
                </a:lnTo>
                <a:lnTo>
                  <a:pt x="2113407" y="243586"/>
                </a:lnTo>
                <a:lnTo>
                  <a:pt x="2157730" y="249427"/>
                </a:lnTo>
                <a:lnTo>
                  <a:pt x="2205609" y="266953"/>
                </a:lnTo>
                <a:lnTo>
                  <a:pt x="2229612" y="274700"/>
                </a:lnTo>
                <a:lnTo>
                  <a:pt x="2251710" y="286512"/>
                </a:lnTo>
                <a:lnTo>
                  <a:pt x="2273808" y="302006"/>
                </a:lnTo>
                <a:lnTo>
                  <a:pt x="2296033" y="315722"/>
                </a:lnTo>
                <a:lnTo>
                  <a:pt x="2332863" y="344932"/>
                </a:lnTo>
                <a:lnTo>
                  <a:pt x="2360549" y="374141"/>
                </a:lnTo>
                <a:lnTo>
                  <a:pt x="2382647" y="407288"/>
                </a:lnTo>
                <a:lnTo>
                  <a:pt x="2415921" y="471550"/>
                </a:lnTo>
                <a:lnTo>
                  <a:pt x="2428748" y="532002"/>
                </a:lnTo>
                <a:lnTo>
                  <a:pt x="2432431" y="561213"/>
                </a:lnTo>
                <a:lnTo>
                  <a:pt x="2432431" y="590423"/>
                </a:lnTo>
                <a:lnTo>
                  <a:pt x="2432431" y="617728"/>
                </a:lnTo>
                <a:lnTo>
                  <a:pt x="2426970" y="662559"/>
                </a:lnTo>
                <a:lnTo>
                  <a:pt x="2417699" y="691769"/>
                </a:lnTo>
                <a:lnTo>
                  <a:pt x="2415921" y="699516"/>
                </a:lnTo>
                <a:lnTo>
                  <a:pt x="2426970" y="705358"/>
                </a:lnTo>
                <a:lnTo>
                  <a:pt x="2454529" y="717042"/>
                </a:lnTo>
                <a:lnTo>
                  <a:pt x="2495169" y="740537"/>
                </a:lnTo>
                <a:lnTo>
                  <a:pt x="2539365" y="775588"/>
                </a:lnTo>
                <a:lnTo>
                  <a:pt x="2581783" y="820419"/>
                </a:lnTo>
                <a:lnTo>
                  <a:pt x="2615057" y="874903"/>
                </a:lnTo>
                <a:lnTo>
                  <a:pt x="2633472" y="945134"/>
                </a:lnTo>
                <a:lnTo>
                  <a:pt x="2633472" y="984123"/>
                </a:lnTo>
                <a:lnTo>
                  <a:pt x="2627884" y="1026922"/>
                </a:lnTo>
                <a:lnTo>
                  <a:pt x="2626106" y="1050290"/>
                </a:lnTo>
                <a:lnTo>
                  <a:pt x="2616835" y="1071753"/>
                </a:lnTo>
                <a:lnTo>
                  <a:pt x="2609469" y="1091184"/>
                </a:lnTo>
                <a:lnTo>
                  <a:pt x="2589149" y="1126363"/>
                </a:lnTo>
                <a:lnTo>
                  <a:pt x="2550541" y="1171194"/>
                </a:lnTo>
                <a:lnTo>
                  <a:pt x="2489581" y="1213993"/>
                </a:lnTo>
                <a:lnTo>
                  <a:pt x="2423287" y="1237361"/>
                </a:lnTo>
                <a:lnTo>
                  <a:pt x="2390013" y="1247140"/>
                </a:lnTo>
                <a:lnTo>
                  <a:pt x="2356866" y="1252982"/>
                </a:lnTo>
                <a:lnTo>
                  <a:pt x="2301494" y="1258824"/>
                </a:lnTo>
                <a:lnTo>
                  <a:pt x="2266442" y="1258824"/>
                </a:lnTo>
                <a:lnTo>
                  <a:pt x="2249932" y="1258824"/>
                </a:lnTo>
                <a:close/>
              </a:path>
            </a:pathLst>
          </a:custGeom>
          <a:ln w="47244">
            <a:solidFill>
              <a:srgbClr val="1194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4345685" y="3522090"/>
            <a:ext cx="1470660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3380" marR="5080" indent="-361315" algn="ctr">
              <a:lnSpc>
                <a:spcPct val="100000"/>
              </a:lnSpc>
              <a:spcBef>
                <a:spcPts val="95"/>
              </a:spcBef>
            </a:pPr>
            <a:r>
              <a:rPr sz="1900" b="1" spc="-5" dirty="0" err="1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虚拟现实</a:t>
            </a:r>
            <a:endParaRPr lang="en-US" sz="1900" b="1" spc="-5" dirty="0" smtClean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73380" marR="5080" indent="-361315" algn="ctr">
              <a:lnSpc>
                <a:spcPct val="100000"/>
              </a:lnSpc>
              <a:spcBef>
                <a:spcPts val="95"/>
              </a:spcBef>
            </a:pPr>
            <a:r>
              <a:rPr sz="1900" b="1" spc="-5" dirty="0" err="1" smtClean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教育云平台</a:t>
            </a:r>
            <a:endParaRPr sz="1900" b="1" spc="-5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603504" y="1906523"/>
            <a:ext cx="2979420" cy="4671060"/>
          </a:xfrm>
          <a:custGeom>
            <a:avLst/>
            <a:gdLst/>
            <a:ahLst/>
            <a:cxnLst/>
            <a:rect l="l" t="t" r="r" b="b"/>
            <a:pathLst>
              <a:path w="2979420" h="4671059">
                <a:moveTo>
                  <a:pt x="0" y="149478"/>
                </a:moveTo>
                <a:lnTo>
                  <a:pt x="7623" y="102233"/>
                </a:lnTo>
                <a:lnTo>
                  <a:pt x="28853" y="61200"/>
                </a:lnTo>
                <a:lnTo>
                  <a:pt x="61225" y="28842"/>
                </a:lnTo>
                <a:lnTo>
                  <a:pt x="102276" y="7621"/>
                </a:lnTo>
                <a:lnTo>
                  <a:pt x="149542" y="0"/>
                </a:lnTo>
                <a:lnTo>
                  <a:pt x="2829941" y="0"/>
                </a:lnTo>
                <a:lnTo>
                  <a:pt x="2877186" y="7621"/>
                </a:lnTo>
                <a:lnTo>
                  <a:pt x="2918219" y="28842"/>
                </a:lnTo>
                <a:lnTo>
                  <a:pt x="2950577" y="61200"/>
                </a:lnTo>
                <a:lnTo>
                  <a:pt x="2971798" y="102233"/>
                </a:lnTo>
                <a:lnTo>
                  <a:pt x="2979420" y="149478"/>
                </a:lnTo>
                <a:lnTo>
                  <a:pt x="2979420" y="4521517"/>
                </a:lnTo>
                <a:lnTo>
                  <a:pt x="2971798" y="4568783"/>
                </a:lnTo>
                <a:lnTo>
                  <a:pt x="2950577" y="4609834"/>
                </a:lnTo>
                <a:lnTo>
                  <a:pt x="2918219" y="4642206"/>
                </a:lnTo>
                <a:lnTo>
                  <a:pt x="2877186" y="4663436"/>
                </a:lnTo>
                <a:lnTo>
                  <a:pt x="2829941" y="4671060"/>
                </a:lnTo>
                <a:lnTo>
                  <a:pt x="149542" y="4671060"/>
                </a:lnTo>
                <a:lnTo>
                  <a:pt x="102276" y="4663436"/>
                </a:lnTo>
                <a:lnTo>
                  <a:pt x="61225" y="4642206"/>
                </a:lnTo>
                <a:lnTo>
                  <a:pt x="28853" y="4609834"/>
                </a:lnTo>
                <a:lnTo>
                  <a:pt x="7623" y="4568783"/>
                </a:lnTo>
                <a:lnTo>
                  <a:pt x="0" y="4521517"/>
                </a:lnTo>
                <a:lnTo>
                  <a:pt x="0" y="149478"/>
                </a:lnTo>
                <a:close/>
              </a:path>
            </a:pathLst>
          </a:custGeom>
          <a:ln w="12192">
            <a:solidFill>
              <a:srgbClr val="4471C4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8" name="object 7"/>
          <p:cNvSpPr/>
          <p:nvPr/>
        </p:nvSpPr>
        <p:spPr>
          <a:xfrm>
            <a:off x="818388" y="1850135"/>
            <a:ext cx="2572512" cy="1408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9" name="object 8"/>
          <p:cNvSpPr/>
          <p:nvPr/>
        </p:nvSpPr>
        <p:spPr>
          <a:xfrm>
            <a:off x="1013460" y="2045207"/>
            <a:ext cx="2002536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" name="object 9"/>
          <p:cNvSpPr txBox="1"/>
          <p:nvPr/>
        </p:nvSpPr>
        <p:spPr>
          <a:xfrm>
            <a:off x="1430782" y="3008756"/>
            <a:ext cx="10388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海量内容源</a:t>
            </a:r>
          </a:p>
        </p:txBody>
      </p:sp>
      <p:sp>
        <p:nvSpPr>
          <p:cNvPr id="11" name="object 10"/>
          <p:cNvSpPr/>
          <p:nvPr/>
        </p:nvSpPr>
        <p:spPr>
          <a:xfrm>
            <a:off x="1211580" y="5085588"/>
            <a:ext cx="1635252" cy="10530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" name="object 11"/>
          <p:cNvSpPr txBox="1"/>
          <p:nvPr/>
        </p:nvSpPr>
        <p:spPr>
          <a:xfrm>
            <a:off x="1234236" y="6208267"/>
            <a:ext cx="164718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虚拟现实内容分发</a:t>
            </a:r>
          </a:p>
        </p:txBody>
      </p:sp>
      <p:sp>
        <p:nvSpPr>
          <p:cNvPr id="13" name="object 12"/>
          <p:cNvSpPr txBox="1"/>
          <p:nvPr/>
        </p:nvSpPr>
        <p:spPr>
          <a:xfrm>
            <a:off x="972108" y="4517897"/>
            <a:ext cx="21355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61670" marR="5080" indent="-64960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交互式</a:t>
            </a:r>
            <a:r>
              <a:rPr sz="1600" b="1" spc="-1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3D</a:t>
            </a: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引擎使能动态 课件制作</a:t>
            </a:r>
          </a:p>
        </p:txBody>
      </p:sp>
      <p:sp>
        <p:nvSpPr>
          <p:cNvPr id="15" name="object 14"/>
          <p:cNvSpPr/>
          <p:nvPr/>
        </p:nvSpPr>
        <p:spPr>
          <a:xfrm>
            <a:off x="7778495" y="3462528"/>
            <a:ext cx="675131" cy="1344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5986271" y="5176265"/>
            <a:ext cx="830579" cy="4076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6199632" y="5005578"/>
            <a:ext cx="617220" cy="140970"/>
          </a:xfrm>
          <a:custGeom>
            <a:avLst/>
            <a:gdLst/>
            <a:ahLst/>
            <a:cxnLst/>
            <a:rect l="l" t="t" r="r" b="b"/>
            <a:pathLst>
              <a:path w="617220" h="140970">
                <a:moveTo>
                  <a:pt x="607060" y="0"/>
                </a:moveTo>
                <a:lnTo>
                  <a:pt x="10159" y="0"/>
                </a:lnTo>
                <a:lnTo>
                  <a:pt x="6984" y="2540"/>
                </a:lnTo>
                <a:lnTo>
                  <a:pt x="4698" y="3810"/>
                </a:lnTo>
                <a:lnTo>
                  <a:pt x="3175" y="6350"/>
                </a:lnTo>
                <a:lnTo>
                  <a:pt x="762" y="8890"/>
                </a:lnTo>
                <a:lnTo>
                  <a:pt x="0" y="11430"/>
                </a:lnTo>
                <a:lnTo>
                  <a:pt x="0" y="128270"/>
                </a:lnTo>
                <a:lnTo>
                  <a:pt x="762" y="130810"/>
                </a:lnTo>
                <a:lnTo>
                  <a:pt x="3175" y="134620"/>
                </a:lnTo>
                <a:lnTo>
                  <a:pt x="4698" y="137160"/>
                </a:lnTo>
                <a:lnTo>
                  <a:pt x="6984" y="138430"/>
                </a:lnTo>
                <a:lnTo>
                  <a:pt x="10159" y="139700"/>
                </a:lnTo>
                <a:lnTo>
                  <a:pt x="13207" y="140970"/>
                </a:lnTo>
                <a:lnTo>
                  <a:pt x="604012" y="140970"/>
                </a:lnTo>
                <a:lnTo>
                  <a:pt x="607060" y="139700"/>
                </a:lnTo>
                <a:lnTo>
                  <a:pt x="610235" y="138430"/>
                </a:lnTo>
                <a:lnTo>
                  <a:pt x="611759" y="137160"/>
                </a:lnTo>
                <a:lnTo>
                  <a:pt x="614044" y="134620"/>
                </a:lnTo>
                <a:lnTo>
                  <a:pt x="615695" y="130810"/>
                </a:lnTo>
                <a:lnTo>
                  <a:pt x="616458" y="129540"/>
                </a:lnTo>
                <a:lnTo>
                  <a:pt x="56006" y="129540"/>
                </a:lnTo>
                <a:lnTo>
                  <a:pt x="56006" y="85090"/>
                </a:lnTo>
                <a:lnTo>
                  <a:pt x="24891" y="85090"/>
                </a:lnTo>
                <a:lnTo>
                  <a:pt x="19430" y="81280"/>
                </a:lnTo>
                <a:lnTo>
                  <a:pt x="17144" y="77470"/>
                </a:lnTo>
                <a:lnTo>
                  <a:pt x="15620" y="73660"/>
                </a:lnTo>
                <a:lnTo>
                  <a:pt x="17144" y="67310"/>
                </a:lnTo>
                <a:lnTo>
                  <a:pt x="19430" y="63500"/>
                </a:lnTo>
                <a:lnTo>
                  <a:pt x="24891" y="60960"/>
                </a:lnTo>
                <a:lnTo>
                  <a:pt x="56006" y="60960"/>
                </a:lnTo>
                <a:lnTo>
                  <a:pt x="56006" y="16510"/>
                </a:lnTo>
                <a:lnTo>
                  <a:pt x="617219" y="16510"/>
                </a:lnTo>
                <a:lnTo>
                  <a:pt x="617219" y="11430"/>
                </a:lnTo>
                <a:lnTo>
                  <a:pt x="615695" y="8890"/>
                </a:lnTo>
                <a:lnTo>
                  <a:pt x="614044" y="6350"/>
                </a:lnTo>
                <a:lnTo>
                  <a:pt x="611759" y="3810"/>
                </a:lnTo>
                <a:lnTo>
                  <a:pt x="610235" y="2540"/>
                </a:lnTo>
                <a:lnTo>
                  <a:pt x="607060" y="0"/>
                </a:lnTo>
                <a:close/>
              </a:path>
              <a:path w="617220" h="140970">
                <a:moveTo>
                  <a:pt x="617219" y="16510"/>
                </a:moveTo>
                <a:lnTo>
                  <a:pt x="379857" y="16510"/>
                </a:lnTo>
                <a:lnTo>
                  <a:pt x="379857" y="129540"/>
                </a:lnTo>
                <a:lnTo>
                  <a:pt x="616458" y="129540"/>
                </a:lnTo>
                <a:lnTo>
                  <a:pt x="617219" y="128270"/>
                </a:lnTo>
                <a:lnTo>
                  <a:pt x="617219" y="104140"/>
                </a:lnTo>
                <a:lnTo>
                  <a:pt x="444372" y="104140"/>
                </a:lnTo>
                <a:lnTo>
                  <a:pt x="440563" y="102870"/>
                </a:lnTo>
                <a:lnTo>
                  <a:pt x="438149" y="101600"/>
                </a:lnTo>
                <a:lnTo>
                  <a:pt x="435101" y="99060"/>
                </a:lnTo>
                <a:lnTo>
                  <a:pt x="435101" y="91440"/>
                </a:lnTo>
                <a:lnTo>
                  <a:pt x="438149" y="88900"/>
                </a:lnTo>
                <a:lnTo>
                  <a:pt x="440563" y="85090"/>
                </a:lnTo>
                <a:lnTo>
                  <a:pt x="617219" y="85090"/>
                </a:lnTo>
                <a:lnTo>
                  <a:pt x="617219" y="55880"/>
                </a:lnTo>
                <a:lnTo>
                  <a:pt x="444372" y="55880"/>
                </a:lnTo>
                <a:lnTo>
                  <a:pt x="440563" y="54610"/>
                </a:lnTo>
                <a:lnTo>
                  <a:pt x="435101" y="49530"/>
                </a:lnTo>
                <a:lnTo>
                  <a:pt x="435101" y="43180"/>
                </a:lnTo>
                <a:lnTo>
                  <a:pt x="438149" y="39370"/>
                </a:lnTo>
                <a:lnTo>
                  <a:pt x="440563" y="38100"/>
                </a:lnTo>
                <a:lnTo>
                  <a:pt x="444372" y="36830"/>
                </a:lnTo>
                <a:lnTo>
                  <a:pt x="617219" y="36830"/>
                </a:lnTo>
                <a:lnTo>
                  <a:pt x="617219" y="16510"/>
                </a:lnTo>
                <a:close/>
              </a:path>
              <a:path w="617220" h="140970">
                <a:moveTo>
                  <a:pt x="369696" y="24130"/>
                </a:moveTo>
                <a:lnTo>
                  <a:pt x="66166" y="24130"/>
                </a:lnTo>
                <a:lnTo>
                  <a:pt x="66166" y="121920"/>
                </a:lnTo>
                <a:lnTo>
                  <a:pt x="369696" y="121920"/>
                </a:lnTo>
                <a:lnTo>
                  <a:pt x="369696" y="115570"/>
                </a:lnTo>
                <a:lnTo>
                  <a:pt x="85597" y="115570"/>
                </a:lnTo>
                <a:lnTo>
                  <a:pt x="85597" y="90170"/>
                </a:lnTo>
                <a:lnTo>
                  <a:pt x="99567" y="90170"/>
                </a:lnTo>
                <a:lnTo>
                  <a:pt x="99567" y="86360"/>
                </a:lnTo>
                <a:lnTo>
                  <a:pt x="100456" y="85090"/>
                </a:lnTo>
                <a:lnTo>
                  <a:pt x="102742" y="83820"/>
                </a:lnTo>
                <a:lnTo>
                  <a:pt x="369696" y="83820"/>
                </a:lnTo>
                <a:lnTo>
                  <a:pt x="369696" y="63500"/>
                </a:lnTo>
                <a:lnTo>
                  <a:pt x="85597" y="63500"/>
                </a:lnTo>
                <a:lnTo>
                  <a:pt x="85597" y="39370"/>
                </a:lnTo>
                <a:lnTo>
                  <a:pt x="99567" y="39370"/>
                </a:lnTo>
                <a:lnTo>
                  <a:pt x="99567" y="35560"/>
                </a:lnTo>
                <a:lnTo>
                  <a:pt x="100456" y="34290"/>
                </a:lnTo>
                <a:lnTo>
                  <a:pt x="102742" y="31750"/>
                </a:lnTo>
                <a:lnTo>
                  <a:pt x="369696" y="31750"/>
                </a:lnTo>
                <a:lnTo>
                  <a:pt x="369696" y="24130"/>
                </a:lnTo>
                <a:close/>
              </a:path>
              <a:path w="617220" h="140970">
                <a:moveTo>
                  <a:pt x="155701" y="90170"/>
                </a:moveTo>
                <a:lnTo>
                  <a:pt x="134619" y="90170"/>
                </a:lnTo>
                <a:lnTo>
                  <a:pt x="134619" y="115570"/>
                </a:lnTo>
                <a:lnTo>
                  <a:pt x="155701" y="115570"/>
                </a:lnTo>
                <a:lnTo>
                  <a:pt x="155701" y="90170"/>
                </a:lnTo>
                <a:close/>
              </a:path>
              <a:path w="617220" h="140970">
                <a:moveTo>
                  <a:pt x="225678" y="90170"/>
                </a:moveTo>
                <a:lnTo>
                  <a:pt x="204723" y="90170"/>
                </a:lnTo>
                <a:lnTo>
                  <a:pt x="204723" y="115570"/>
                </a:lnTo>
                <a:lnTo>
                  <a:pt x="225678" y="115570"/>
                </a:lnTo>
                <a:lnTo>
                  <a:pt x="225678" y="90170"/>
                </a:lnTo>
                <a:close/>
              </a:path>
              <a:path w="617220" h="140970">
                <a:moveTo>
                  <a:pt x="295020" y="90170"/>
                </a:moveTo>
                <a:lnTo>
                  <a:pt x="275589" y="90170"/>
                </a:lnTo>
                <a:lnTo>
                  <a:pt x="275589" y="115570"/>
                </a:lnTo>
                <a:lnTo>
                  <a:pt x="295020" y="115570"/>
                </a:lnTo>
                <a:lnTo>
                  <a:pt x="295020" y="90170"/>
                </a:lnTo>
                <a:close/>
              </a:path>
              <a:path w="617220" h="140970">
                <a:moveTo>
                  <a:pt x="369696" y="83820"/>
                </a:moveTo>
                <a:lnTo>
                  <a:pt x="327660" y="83820"/>
                </a:lnTo>
                <a:lnTo>
                  <a:pt x="330072" y="85090"/>
                </a:lnTo>
                <a:lnTo>
                  <a:pt x="330835" y="86360"/>
                </a:lnTo>
                <a:lnTo>
                  <a:pt x="331596" y="88900"/>
                </a:lnTo>
                <a:lnTo>
                  <a:pt x="331596" y="90170"/>
                </a:lnTo>
                <a:lnTo>
                  <a:pt x="345566" y="90170"/>
                </a:lnTo>
                <a:lnTo>
                  <a:pt x="345566" y="115570"/>
                </a:lnTo>
                <a:lnTo>
                  <a:pt x="369696" y="115570"/>
                </a:lnTo>
                <a:lnTo>
                  <a:pt x="369696" y="83820"/>
                </a:lnTo>
                <a:close/>
              </a:path>
              <a:path w="617220" h="140970">
                <a:moveTo>
                  <a:pt x="502031" y="85090"/>
                </a:moveTo>
                <a:lnTo>
                  <a:pt x="449071" y="85090"/>
                </a:lnTo>
                <a:lnTo>
                  <a:pt x="451485" y="88900"/>
                </a:lnTo>
                <a:lnTo>
                  <a:pt x="454533" y="91440"/>
                </a:lnTo>
                <a:lnTo>
                  <a:pt x="454533" y="99060"/>
                </a:lnTo>
                <a:lnTo>
                  <a:pt x="451485" y="101600"/>
                </a:lnTo>
                <a:lnTo>
                  <a:pt x="449071" y="102870"/>
                </a:lnTo>
                <a:lnTo>
                  <a:pt x="444372" y="104140"/>
                </a:lnTo>
                <a:lnTo>
                  <a:pt x="505967" y="104140"/>
                </a:lnTo>
                <a:lnTo>
                  <a:pt x="502031" y="102870"/>
                </a:lnTo>
                <a:lnTo>
                  <a:pt x="498856" y="101600"/>
                </a:lnTo>
                <a:lnTo>
                  <a:pt x="496569" y="99060"/>
                </a:lnTo>
                <a:lnTo>
                  <a:pt x="495808" y="95250"/>
                </a:lnTo>
                <a:lnTo>
                  <a:pt x="496569" y="91440"/>
                </a:lnTo>
                <a:lnTo>
                  <a:pt x="498856" y="88900"/>
                </a:lnTo>
                <a:lnTo>
                  <a:pt x="502031" y="85090"/>
                </a:lnTo>
                <a:close/>
              </a:path>
              <a:path w="617220" h="140970">
                <a:moveTo>
                  <a:pt x="562737" y="85090"/>
                </a:moveTo>
                <a:lnTo>
                  <a:pt x="509777" y="85090"/>
                </a:lnTo>
                <a:lnTo>
                  <a:pt x="513714" y="88900"/>
                </a:lnTo>
                <a:lnTo>
                  <a:pt x="515238" y="91440"/>
                </a:lnTo>
                <a:lnTo>
                  <a:pt x="516763" y="95250"/>
                </a:lnTo>
                <a:lnTo>
                  <a:pt x="515238" y="99060"/>
                </a:lnTo>
                <a:lnTo>
                  <a:pt x="513714" y="101600"/>
                </a:lnTo>
                <a:lnTo>
                  <a:pt x="509777" y="102870"/>
                </a:lnTo>
                <a:lnTo>
                  <a:pt x="505967" y="104140"/>
                </a:lnTo>
                <a:lnTo>
                  <a:pt x="567436" y="104140"/>
                </a:lnTo>
                <a:lnTo>
                  <a:pt x="562737" y="102870"/>
                </a:lnTo>
                <a:lnTo>
                  <a:pt x="559562" y="101600"/>
                </a:lnTo>
                <a:lnTo>
                  <a:pt x="558038" y="99060"/>
                </a:lnTo>
                <a:lnTo>
                  <a:pt x="557275" y="95250"/>
                </a:lnTo>
                <a:lnTo>
                  <a:pt x="558038" y="91440"/>
                </a:lnTo>
                <a:lnTo>
                  <a:pt x="559562" y="88900"/>
                </a:lnTo>
                <a:lnTo>
                  <a:pt x="562737" y="85090"/>
                </a:lnTo>
                <a:close/>
              </a:path>
              <a:path w="617220" h="140970">
                <a:moveTo>
                  <a:pt x="617219" y="85090"/>
                </a:moveTo>
                <a:lnTo>
                  <a:pt x="572135" y="85090"/>
                </a:lnTo>
                <a:lnTo>
                  <a:pt x="574420" y="88900"/>
                </a:lnTo>
                <a:lnTo>
                  <a:pt x="576707" y="91440"/>
                </a:lnTo>
                <a:lnTo>
                  <a:pt x="577468" y="95250"/>
                </a:lnTo>
                <a:lnTo>
                  <a:pt x="576707" y="99060"/>
                </a:lnTo>
                <a:lnTo>
                  <a:pt x="574420" y="101600"/>
                </a:lnTo>
                <a:lnTo>
                  <a:pt x="572135" y="102870"/>
                </a:lnTo>
                <a:lnTo>
                  <a:pt x="567436" y="104140"/>
                </a:lnTo>
                <a:lnTo>
                  <a:pt x="617219" y="104140"/>
                </a:lnTo>
                <a:lnTo>
                  <a:pt x="617219" y="85090"/>
                </a:lnTo>
                <a:close/>
              </a:path>
              <a:path w="617220" h="140970">
                <a:moveTo>
                  <a:pt x="171957" y="83820"/>
                </a:moveTo>
                <a:lnTo>
                  <a:pt x="118363" y="83820"/>
                </a:lnTo>
                <a:lnTo>
                  <a:pt x="119125" y="85090"/>
                </a:lnTo>
                <a:lnTo>
                  <a:pt x="121412" y="86360"/>
                </a:lnTo>
                <a:lnTo>
                  <a:pt x="121412" y="90170"/>
                </a:lnTo>
                <a:lnTo>
                  <a:pt x="169671" y="90170"/>
                </a:lnTo>
                <a:lnTo>
                  <a:pt x="169671" y="86360"/>
                </a:lnTo>
                <a:lnTo>
                  <a:pt x="171195" y="85090"/>
                </a:lnTo>
                <a:lnTo>
                  <a:pt x="171957" y="83820"/>
                </a:lnTo>
                <a:close/>
              </a:path>
              <a:path w="617220" h="140970">
                <a:moveTo>
                  <a:pt x="242823" y="83820"/>
                </a:moveTo>
                <a:lnTo>
                  <a:pt x="188340" y="83820"/>
                </a:lnTo>
                <a:lnTo>
                  <a:pt x="189864" y="85090"/>
                </a:lnTo>
                <a:lnTo>
                  <a:pt x="190753" y="86360"/>
                </a:lnTo>
                <a:lnTo>
                  <a:pt x="190753" y="90170"/>
                </a:lnTo>
                <a:lnTo>
                  <a:pt x="238887" y="90170"/>
                </a:lnTo>
                <a:lnTo>
                  <a:pt x="238887" y="88900"/>
                </a:lnTo>
                <a:lnTo>
                  <a:pt x="240537" y="86360"/>
                </a:lnTo>
                <a:lnTo>
                  <a:pt x="241300" y="85090"/>
                </a:lnTo>
                <a:lnTo>
                  <a:pt x="242823" y="83820"/>
                </a:lnTo>
                <a:close/>
              </a:path>
              <a:path w="617220" h="140970">
                <a:moveTo>
                  <a:pt x="312927" y="83820"/>
                </a:moveTo>
                <a:lnTo>
                  <a:pt x="257682" y="83820"/>
                </a:lnTo>
                <a:lnTo>
                  <a:pt x="259968" y="85090"/>
                </a:lnTo>
                <a:lnTo>
                  <a:pt x="260730" y="86360"/>
                </a:lnTo>
                <a:lnTo>
                  <a:pt x="261492" y="88900"/>
                </a:lnTo>
                <a:lnTo>
                  <a:pt x="261492" y="90170"/>
                </a:lnTo>
                <a:lnTo>
                  <a:pt x="308990" y="90170"/>
                </a:lnTo>
                <a:lnTo>
                  <a:pt x="308990" y="88900"/>
                </a:lnTo>
                <a:lnTo>
                  <a:pt x="309752" y="86360"/>
                </a:lnTo>
                <a:lnTo>
                  <a:pt x="311276" y="85090"/>
                </a:lnTo>
                <a:lnTo>
                  <a:pt x="312927" y="83820"/>
                </a:lnTo>
                <a:close/>
              </a:path>
              <a:path w="617220" h="140970">
                <a:moveTo>
                  <a:pt x="56006" y="60960"/>
                </a:moveTo>
                <a:lnTo>
                  <a:pt x="34289" y="60960"/>
                </a:lnTo>
                <a:lnTo>
                  <a:pt x="39750" y="63500"/>
                </a:lnTo>
                <a:lnTo>
                  <a:pt x="41275" y="67310"/>
                </a:lnTo>
                <a:lnTo>
                  <a:pt x="42037" y="73660"/>
                </a:lnTo>
                <a:lnTo>
                  <a:pt x="41275" y="77470"/>
                </a:lnTo>
                <a:lnTo>
                  <a:pt x="39750" y="81280"/>
                </a:lnTo>
                <a:lnTo>
                  <a:pt x="34289" y="85090"/>
                </a:lnTo>
                <a:lnTo>
                  <a:pt x="56006" y="85090"/>
                </a:lnTo>
                <a:lnTo>
                  <a:pt x="56006" y="60960"/>
                </a:lnTo>
                <a:close/>
              </a:path>
              <a:path w="617220" h="140970">
                <a:moveTo>
                  <a:pt x="155701" y="39370"/>
                </a:moveTo>
                <a:lnTo>
                  <a:pt x="134619" y="39370"/>
                </a:lnTo>
                <a:lnTo>
                  <a:pt x="134619" y="63500"/>
                </a:lnTo>
                <a:lnTo>
                  <a:pt x="155701" y="63500"/>
                </a:lnTo>
                <a:lnTo>
                  <a:pt x="155701" y="39370"/>
                </a:lnTo>
                <a:close/>
              </a:path>
              <a:path w="617220" h="140970">
                <a:moveTo>
                  <a:pt x="225678" y="39370"/>
                </a:moveTo>
                <a:lnTo>
                  <a:pt x="204723" y="39370"/>
                </a:lnTo>
                <a:lnTo>
                  <a:pt x="204723" y="63500"/>
                </a:lnTo>
                <a:lnTo>
                  <a:pt x="225678" y="63500"/>
                </a:lnTo>
                <a:lnTo>
                  <a:pt x="225678" y="39370"/>
                </a:lnTo>
                <a:close/>
              </a:path>
              <a:path w="617220" h="140970">
                <a:moveTo>
                  <a:pt x="295020" y="39370"/>
                </a:moveTo>
                <a:lnTo>
                  <a:pt x="275589" y="39370"/>
                </a:lnTo>
                <a:lnTo>
                  <a:pt x="275589" y="63500"/>
                </a:lnTo>
                <a:lnTo>
                  <a:pt x="295020" y="63500"/>
                </a:lnTo>
                <a:lnTo>
                  <a:pt x="295020" y="39370"/>
                </a:lnTo>
                <a:close/>
              </a:path>
              <a:path w="617220" h="140970">
                <a:moveTo>
                  <a:pt x="369696" y="31750"/>
                </a:moveTo>
                <a:lnTo>
                  <a:pt x="327660" y="31750"/>
                </a:lnTo>
                <a:lnTo>
                  <a:pt x="330072" y="34290"/>
                </a:lnTo>
                <a:lnTo>
                  <a:pt x="330835" y="35560"/>
                </a:lnTo>
                <a:lnTo>
                  <a:pt x="331596" y="38100"/>
                </a:lnTo>
                <a:lnTo>
                  <a:pt x="331596" y="39370"/>
                </a:lnTo>
                <a:lnTo>
                  <a:pt x="345566" y="39370"/>
                </a:lnTo>
                <a:lnTo>
                  <a:pt x="345566" y="63500"/>
                </a:lnTo>
                <a:lnTo>
                  <a:pt x="369696" y="63500"/>
                </a:lnTo>
                <a:lnTo>
                  <a:pt x="369696" y="31750"/>
                </a:lnTo>
                <a:close/>
              </a:path>
              <a:path w="617220" h="140970">
                <a:moveTo>
                  <a:pt x="505967" y="36830"/>
                </a:moveTo>
                <a:lnTo>
                  <a:pt x="444372" y="36830"/>
                </a:lnTo>
                <a:lnTo>
                  <a:pt x="449071" y="38100"/>
                </a:lnTo>
                <a:lnTo>
                  <a:pt x="451485" y="39370"/>
                </a:lnTo>
                <a:lnTo>
                  <a:pt x="454533" y="43180"/>
                </a:lnTo>
                <a:lnTo>
                  <a:pt x="454533" y="49530"/>
                </a:lnTo>
                <a:lnTo>
                  <a:pt x="449071" y="54610"/>
                </a:lnTo>
                <a:lnTo>
                  <a:pt x="444372" y="55880"/>
                </a:lnTo>
                <a:lnTo>
                  <a:pt x="505967" y="55880"/>
                </a:lnTo>
                <a:lnTo>
                  <a:pt x="502031" y="54610"/>
                </a:lnTo>
                <a:lnTo>
                  <a:pt x="498856" y="53340"/>
                </a:lnTo>
                <a:lnTo>
                  <a:pt x="496569" y="49530"/>
                </a:lnTo>
                <a:lnTo>
                  <a:pt x="495808" y="45720"/>
                </a:lnTo>
                <a:lnTo>
                  <a:pt x="496569" y="43180"/>
                </a:lnTo>
                <a:lnTo>
                  <a:pt x="498856" y="39370"/>
                </a:lnTo>
                <a:lnTo>
                  <a:pt x="502031" y="38100"/>
                </a:lnTo>
                <a:lnTo>
                  <a:pt x="505967" y="36830"/>
                </a:lnTo>
                <a:close/>
              </a:path>
              <a:path w="617220" h="140970">
                <a:moveTo>
                  <a:pt x="567436" y="36830"/>
                </a:moveTo>
                <a:lnTo>
                  <a:pt x="505967" y="36830"/>
                </a:lnTo>
                <a:lnTo>
                  <a:pt x="509777" y="38100"/>
                </a:lnTo>
                <a:lnTo>
                  <a:pt x="513714" y="39370"/>
                </a:lnTo>
                <a:lnTo>
                  <a:pt x="515238" y="43180"/>
                </a:lnTo>
                <a:lnTo>
                  <a:pt x="516763" y="45720"/>
                </a:lnTo>
                <a:lnTo>
                  <a:pt x="513714" y="53340"/>
                </a:lnTo>
                <a:lnTo>
                  <a:pt x="509777" y="54610"/>
                </a:lnTo>
                <a:lnTo>
                  <a:pt x="505967" y="55880"/>
                </a:lnTo>
                <a:lnTo>
                  <a:pt x="567436" y="55880"/>
                </a:lnTo>
                <a:lnTo>
                  <a:pt x="562737" y="54610"/>
                </a:lnTo>
                <a:lnTo>
                  <a:pt x="559562" y="53340"/>
                </a:lnTo>
                <a:lnTo>
                  <a:pt x="558038" y="49530"/>
                </a:lnTo>
                <a:lnTo>
                  <a:pt x="557275" y="45720"/>
                </a:lnTo>
                <a:lnTo>
                  <a:pt x="558038" y="43180"/>
                </a:lnTo>
                <a:lnTo>
                  <a:pt x="559562" y="39370"/>
                </a:lnTo>
                <a:lnTo>
                  <a:pt x="562737" y="38100"/>
                </a:lnTo>
                <a:lnTo>
                  <a:pt x="567436" y="36830"/>
                </a:lnTo>
                <a:close/>
              </a:path>
              <a:path w="617220" h="140970">
                <a:moveTo>
                  <a:pt x="617219" y="36830"/>
                </a:moveTo>
                <a:lnTo>
                  <a:pt x="567436" y="36830"/>
                </a:lnTo>
                <a:lnTo>
                  <a:pt x="572135" y="38100"/>
                </a:lnTo>
                <a:lnTo>
                  <a:pt x="574420" y="39370"/>
                </a:lnTo>
                <a:lnTo>
                  <a:pt x="576707" y="43180"/>
                </a:lnTo>
                <a:lnTo>
                  <a:pt x="577468" y="45720"/>
                </a:lnTo>
                <a:lnTo>
                  <a:pt x="576707" y="49530"/>
                </a:lnTo>
                <a:lnTo>
                  <a:pt x="574420" y="53340"/>
                </a:lnTo>
                <a:lnTo>
                  <a:pt x="572135" y="54610"/>
                </a:lnTo>
                <a:lnTo>
                  <a:pt x="567436" y="55880"/>
                </a:lnTo>
                <a:lnTo>
                  <a:pt x="617219" y="55880"/>
                </a:lnTo>
                <a:lnTo>
                  <a:pt x="617219" y="36830"/>
                </a:lnTo>
                <a:close/>
              </a:path>
              <a:path w="617220" h="140970">
                <a:moveTo>
                  <a:pt x="171957" y="31750"/>
                </a:moveTo>
                <a:lnTo>
                  <a:pt x="118363" y="31750"/>
                </a:lnTo>
                <a:lnTo>
                  <a:pt x="119125" y="34290"/>
                </a:lnTo>
                <a:lnTo>
                  <a:pt x="121412" y="35560"/>
                </a:lnTo>
                <a:lnTo>
                  <a:pt x="121412" y="39370"/>
                </a:lnTo>
                <a:lnTo>
                  <a:pt x="169671" y="39370"/>
                </a:lnTo>
                <a:lnTo>
                  <a:pt x="169671" y="35560"/>
                </a:lnTo>
                <a:lnTo>
                  <a:pt x="171195" y="34290"/>
                </a:lnTo>
                <a:lnTo>
                  <a:pt x="171957" y="31750"/>
                </a:lnTo>
                <a:close/>
              </a:path>
              <a:path w="617220" h="140970">
                <a:moveTo>
                  <a:pt x="242823" y="31750"/>
                </a:moveTo>
                <a:lnTo>
                  <a:pt x="188340" y="31750"/>
                </a:lnTo>
                <a:lnTo>
                  <a:pt x="189864" y="34290"/>
                </a:lnTo>
                <a:lnTo>
                  <a:pt x="190753" y="35560"/>
                </a:lnTo>
                <a:lnTo>
                  <a:pt x="190753" y="39370"/>
                </a:lnTo>
                <a:lnTo>
                  <a:pt x="238887" y="39370"/>
                </a:lnTo>
                <a:lnTo>
                  <a:pt x="238887" y="38100"/>
                </a:lnTo>
                <a:lnTo>
                  <a:pt x="240537" y="35560"/>
                </a:lnTo>
                <a:lnTo>
                  <a:pt x="242823" y="31750"/>
                </a:lnTo>
                <a:close/>
              </a:path>
              <a:path w="617220" h="140970">
                <a:moveTo>
                  <a:pt x="312927" y="31750"/>
                </a:moveTo>
                <a:lnTo>
                  <a:pt x="257682" y="31750"/>
                </a:lnTo>
                <a:lnTo>
                  <a:pt x="259968" y="34290"/>
                </a:lnTo>
                <a:lnTo>
                  <a:pt x="260730" y="35560"/>
                </a:lnTo>
                <a:lnTo>
                  <a:pt x="261492" y="38100"/>
                </a:lnTo>
                <a:lnTo>
                  <a:pt x="261492" y="39370"/>
                </a:lnTo>
                <a:lnTo>
                  <a:pt x="308990" y="39370"/>
                </a:lnTo>
                <a:lnTo>
                  <a:pt x="308990" y="38100"/>
                </a:lnTo>
                <a:lnTo>
                  <a:pt x="309752" y="35560"/>
                </a:lnTo>
                <a:lnTo>
                  <a:pt x="311276" y="34290"/>
                </a:lnTo>
                <a:lnTo>
                  <a:pt x="312927" y="3175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6895338" y="4763261"/>
            <a:ext cx="911860" cy="412115"/>
          </a:xfrm>
          <a:custGeom>
            <a:avLst/>
            <a:gdLst/>
            <a:ahLst/>
            <a:cxnLst/>
            <a:rect l="l" t="t" r="r" b="b"/>
            <a:pathLst>
              <a:path w="911859" h="412114">
                <a:moveTo>
                  <a:pt x="911605" y="0"/>
                </a:moveTo>
                <a:lnTo>
                  <a:pt x="0" y="412114"/>
                </a:lnTo>
              </a:path>
            </a:pathLst>
          </a:custGeom>
          <a:ln w="47244">
            <a:solidFill>
              <a:srgbClr val="1194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7704835" y="4881194"/>
            <a:ext cx="7112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G</a:t>
            </a:r>
            <a:r>
              <a:rPr sz="1600" b="1" spc="-1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基站</a:t>
            </a:r>
          </a:p>
        </p:txBody>
      </p:sp>
      <p:sp>
        <p:nvSpPr>
          <p:cNvPr id="20" name="object 19"/>
          <p:cNvSpPr txBox="1"/>
          <p:nvPr/>
        </p:nvSpPr>
        <p:spPr>
          <a:xfrm>
            <a:off x="5637021" y="5342001"/>
            <a:ext cx="1501140" cy="596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4025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MEC</a:t>
            </a:r>
            <a:endParaRPr sz="110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MEC</a:t>
            </a:r>
            <a:r>
              <a:rPr sz="1600" b="1" spc="-1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及云化处理</a:t>
            </a:r>
          </a:p>
        </p:txBody>
      </p:sp>
      <p:sp>
        <p:nvSpPr>
          <p:cNvPr id="21" name="object 20"/>
          <p:cNvSpPr txBox="1"/>
          <p:nvPr/>
        </p:nvSpPr>
        <p:spPr>
          <a:xfrm>
            <a:off x="9708895" y="4581525"/>
            <a:ext cx="164718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虚拟仿真职业教育</a:t>
            </a:r>
          </a:p>
        </p:txBody>
      </p:sp>
      <p:sp>
        <p:nvSpPr>
          <p:cNvPr id="22" name="object 21"/>
          <p:cNvSpPr/>
          <p:nvPr/>
        </p:nvSpPr>
        <p:spPr>
          <a:xfrm>
            <a:off x="8982582" y="4861178"/>
            <a:ext cx="302895" cy="303530"/>
          </a:xfrm>
          <a:custGeom>
            <a:avLst/>
            <a:gdLst/>
            <a:ahLst/>
            <a:cxnLst/>
            <a:rect l="l" t="t" r="r" b="b"/>
            <a:pathLst>
              <a:path w="302895" h="303529">
                <a:moveTo>
                  <a:pt x="0" y="0"/>
                </a:moveTo>
                <a:lnTo>
                  <a:pt x="302387" y="303403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9000870" y="4966715"/>
            <a:ext cx="284480" cy="198120"/>
          </a:xfrm>
          <a:custGeom>
            <a:avLst/>
            <a:gdLst/>
            <a:ahLst/>
            <a:cxnLst/>
            <a:rect l="l" t="t" r="r" b="b"/>
            <a:pathLst>
              <a:path w="284479" h="198120">
                <a:moveTo>
                  <a:pt x="0" y="0"/>
                </a:moveTo>
                <a:lnTo>
                  <a:pt x="284099" y="197865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4" name="object 23"/>
          <p:cNvSpPr/>
          <p:nvPr/>
        </p:nvSpPr>
        <p:spPr>
          <a:xfrm>
            <a:off x="8959468" y="4966715"/>
            <a:ext cx="41910" cy="71120"/>
          </a:xfrm>
          <a:custGeom>
            <a:avLst/>
            <a:gdLst/>
            <a:ahLst/>
            <a:cxnLst/>
            <a:rect l="l" t="t" r="r" b="b"/>
            <a:pathLst>
              <a:path w="41909" h="71120">
                <a:moveTo>
                  <a:pt x="41401" y="0"/>
                </a:moveTo>
                <a:lnTo>
                  <a:pt x="0" y="70738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24"/>
          <p:cNvSpPr/>
          <p:nvPr/>
        </p:nvSpPr>
        <p:spPr>
          <a:xfrm>
            <a:off x="8657081" y="4734052"/>
            <a:ext cx="302895" cy="303530"/>
          </a:xfrm>
          <a:custGeom>
            <a:avLst/>
            <a:gdLst/>
            <a:ahLst/>
            <a:cxnLst/>
            <a:rect l="l" t="t" r="r" b="b"/>
            <a:pathLst>
              <a:path w="302895" h="303529">
                <a:moveTo>
                  <a:pt x="0" y="0"/>
                </a:moveTo>
                <a:lnTo>
                  <a:pt x="302387" y="303403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25"/>
          <p:cNvSpPr/>
          <p:nvPr/>
        </p:nvSpPr>
        <p:spPr>
          <a:xfrm>
            <a:off x="8941181" y="4861178"/>
            <a:ext cx="41910" cy="71120"/>
          </a:xfrm>
          <a:custGeom>
            <a:avLst/>
            <a:gdLst/>
            <a:ahLst/>
            <a:cxnLst/>
            <a:rect l="l" t="t" r="r" b="b"/>
            <a:pathLst>
              <a:path w="41909" h="71120">
                <a:moveTo>
                  <a:pt x="41401" y="0"/>
                </a:moveTo>
                <a:lnTo>
                  <a:pt x="0" y="70739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26"/>
          <p:cNvSpPr/>
          <p:nvPr/>
        </p:nvSpPr>
        <p:spPr>
          <a:xfrm>
            <a:off x="8657081" y="4734052"/>
            <a:ext cx="284480" cy="198120"/>
          </a:xfrm>
          <a:custGeom>
            <a:avLst/>
            <a:gdLst/>
            <a:ahLst/>
            <a:cxnLst/>
            <a:rect l="l" t="t" r="r" b="b"/>
            <a:pathLst>
              <a:path w="284479" h="198120">
                <a:moveTo>
                  <a:pt x="0" y="0"/>
                </a:moveTo>
                <a:lnTo>
                  <a:pt x="284099" y="197866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27"/>
          <p:cNvSpPr/>
          <p:nvPr/>
        </p:nvSpPr>
        <p:spPr>
          <a:xfrm>
            <a:off x="9567671" y="3425952"/>
            <a:ext cx="1857755" cy="11140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28"/>
          <p:cNvSpPr/>
          <p:nvPr/>
        </p:nvSpPr>
        <p:spPr>
          <a:xfrm>
            <a:off x="9517380" y="1728216"/>
            <a:ext cx="1958339" cy="11231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29"/>
          <p:cNvSpPr txBox="1"/>
          <p:nvPr/>
        </p:nvSpPr>
        <p:spPr>
          <a:xfrm>
            <a:off x="9756140" y="6264351"/>
            <a:ext cx="164718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虚拟仿真创客教室</a:t>
            </a:r>
          </a:p>
        </p:txBody>
      </p:sp>
      <p:sp>
        <p:nvSpPr>
          <p:cNvPr id="31" name="object 30"/>
          <p:cNvSpPr txBox="1"/>
          <p:nvPr/>
        </p:nvSpPr>
        <p:spPr>
          <a:xfrm>
            <a:off x="9709784" y="2885312"/>
            <a:ext cx="164718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虚拟现实科学研究</a:t>
            </a:r>
          </a:p>
        </p:txBody>
      </p:sp>
      <p:sp>
        <p:nvSpPr>
          <p:cNvPr id="32" name="object 31"/>
          <p:cNvSpPr/>
          <p:nvPr/>
        </p:nvSpPr>
        <p:spPr>
          <a:xfrm>
            <a:off x="9369552" y="4907330"/>
            <a:ext cx="2473452" cy="16475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3" name="object 32"/>
          <p:cNvSpPr/>
          <p:nvPr/>
        </p:nvSpPr>
        <p:spPr>
          <a:xfrm>
            <a:off x="9564623" y="5102352"/>
            <a:ext cx="1903476" cy="10774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4" name="object 33"/>
          <p:cNvSpPr/>
          <p:nvPr/>
        </p:nvSpPr>
        <p:spPr>
          <a:xfrm>
            <a:off x="8788654" y="3853434"/>
            <a:ext cx="406400" cy="137160"/>
          </a:xfrm>
          <a:custGeom>
            <a:avLst/>
            <a:gdLst/>
            <a:ahLst/>
            <a:cxnLst/>
            <a:rect l="l" t="t" r="r" b="b"/>
            <a:pathLst>
              <a:path w="406400" h="137160">
                <a:moveTo>
                  <a:pt x="0" y="136779"/>
                </a:moveTo>
                <a:lnTo>
                  <a:pt x="405892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5" name="object 34"/>
          <p:cNvSpPr/>
          <p:nvPr/>
        </p:nvSpPr>
        <p:spPr>
          <a:xfrm>
            <a:off x="8891396" y="3853434"/>
            <a:ext cx="303530" cy="167640"/>
          </a:xfrm>
          <a:custGeom>
            <a:avLst/>
            <a:gdLst/>
            <a:ahLst/>
            <a:cxnLst/>
            <a:rect l="l" t="t" r="r" b="b"/>
            <a:pathLst>
              <a:path w="303529" h="167639">
                <a:moveTo>
                  <a:pt x="0" y="167132"/>
                </a:moveTo>
                <a:lnTo>
                  <a:pt x="303149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6" name="object 35"/>
          <p:cNvSpPr/>
          <p:nvPr/>
        </p:nvSpPr>
        <p:spPr>
          <a:xfrm>
            <a:off x="8891396" y="4020565"/>
            <a:ext cx="45085" cy="68580"/>
          </a:xfrm>
          <a:custGeom>
            <a:avLst/>
            <a:gdLst/>
            <a:ahLst/>
            <a:cxnLst/>
            <a:rect l="l" t="t" r="r" b="b"/>
            <a:pathLst>
              <a:path w="45084" h="68579">
                <a:moveTo>
                  <a:pt x="0" y="0"/>
                </a:moveTo>
                <a:lnTo>
                  <a:pt x="45084" y="68452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7" name="object 36"/>
          <p:cNvSpPr/>
          <p:nvPr/>
        </p:nvSpPr>
        <p:spPr>
          <a:xfrm>
            <a:off x="8530590" y="4089019"/>
            <a:ext cx="406400" cy="137160"/>
          </a:xfrm>
          <a:custGeom>
            <a:avLst/>
            <a:gdLst/>
            <a:ahLst/>
            <a:cxnLst/>
            <a:rect l="l" t="t" r="r" b="b"/>
            <a:pathLst>
              <a:path w="406400" h="137160">
                <a:moveTo>
                  <a:pt x="0" y="136651"/>
                </a:moveTo>
                <a:lnTo>
                  <a:pt x="405891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8" name="object 37"/>
          <p:cNvSpPr/>
          <p:nvPr/>
        </p:nvSpPr>
        <p:spPr>
          <a:xfrm>
            <a:off x="8788654" y="3990213"/>
            <a:ext cx="45085" cy="68580"/>
          </a:xfrm>
          <a:custGeom>
            <a:avLst/>
            <a:gdLst/>
            <a:ahLst/>
            <a:cxnLst/>
            <a:rect l="l" t="t" r="r" b="b"/>
            <a:pathLst>
              <a:path w="45084" h="68579">
                <a:moveTo>
                  <a:pt x="0" y="0"/>
                </a:moveTo>
                <a:lnTo>
                  <a:pt x="45085" y="68325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9" name="object 38"/>
          <p:cNvSpPr/>
          <p:nvPr/>
        </p:nvSpPr>
        <p:spPr>
          <a:xfrm>
            <a:off x="8530590" y="4058539"/>
            <a:ext cx="303530" cy="167640"/>
          </a:xfrm>
          <a:custGeom>
            <a:avLst/>
            <a:gdLst/>
            <a:ahLst/>
            <a:cxnLst/>
            <a:rect l="l" t="t" r="r" b="b"/>
            <a:pathLst>
              <a:path w="303529" h="167639">
                <a:moveTo>
                  <a:pt x="0" y="167131"/>
                </a:moveTo>
                <a:lnTo>
                  <a:pt x="303149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0" name="object 39"/>
          <p:cNvSpPr/>
          <p:nvPr/>
        </p:nvSpPr>
        <p:spPr>
          <a:xfrm>
            <a:off x="8746235" y="2754376"/>
            <a:ext cx="339725" cy="260985"/>
          </a:xfrm>
          <a:custGeom>
            <a:avLst/>
            <a:gdLst/>
            <a:ahLst/>
            <a:cxnLst/>
            <a:rect l="l" t="t" r="r" b="b"/>
            <a:pathLst>
              <a:path w="339725" h="260985">
                <a:moveTo>
                  <a:pt x="0" y="260985"/>
                </a:moveTo>
                <a:lnTo>
                  <a:pt x="339598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1" name="object 40"/>
          <p:cNvSpPr/>
          <p:nvPr/>
        </p:nvSpPr>
        <p:spPr>
          <a:xfrm>
            <a:off x="8853296" y="2754376"/>
            <a:ext cx="233045" cy="256540"/>
          </a:xfrm>
          <a:custGeom>
            <a:avLst/>
            <a:gdLst/>
            <a:ahLst/>
            <a:cxnLst/>
            <a:rect l="l" t="t" r="r" b="b"/>
            <a:pathLst>
              <a:path w="233045" h="256539">
                <a:moveTo>
                  <a:pt x="0" y="256412"/>
                </a:moveTo>
                <a:lnTo>
                  <a:pt x="232536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2" name="object 41"/>
          <p:cNvSpPr/>
          <p:nvPr/>
        </p:nvSpPr>
        <p:spPr>
          <a:xfrm>
            <a:off x="8853296" y="3010789"/>
            <a:ext cx="64769" cy="50165"/>
          </a:xfrm>
          <a:custGeom>
            <a:avLst/>
            <a:gdLst/>
            <a:ahLst/>
            <a:cxnLst/>
            <a:rect l="l" t="t" r="r" b="b"/>
            <a:pathLst>
              <a:path w="64770" h="50164">
                <a:moveTo>
                  <a:pt x="0" y="0"/>
                </a:moveTo>
                <a:lnTo>
                  <a:pt x="64770" y="50164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3" name="object 42"/>
          <p:cNvSpPr/>
          <p:nvPr/>
        </p:nvSpPr>
        <p:spPr>
          <a:xfrm>
            <a:off x="8578468" y="3060954"/>
            <a:ext cx="339725" cy="260985"/>
          </a:xfrm>
          <a:custGeom>
            <a:avLst/>
            <a:gdLst/>
            <a:ahLst/>
            <a:cxnLst/>
            <a:rect l="l" t="t" r="r" b="b"/>
            <a:pathLst>
              <a:path w="339725" h="260985">
                <a:moveTo>
                  <a:pt x="0" y="260858"/>
                </a:moveTo>
                <a:lnTo>
                  <a:pt x="339598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4" name="object 43"/>
          <p:cNvSpPr/>
          <p:nvPr/>
        </p:nvSpPr>
        <p:spPr>
          <a:xfrm>
            <a:off x="8746235" y="3015360"/>
            <a:ext cx="64769" cy="50165"/>
          </a:xfrm>
          <a:custGeom>
            <a:avLst/>
            <a:gdLst/>
            <a:ahLst/>
            <a:cxnLst/>
            <a:rect l="l" t="t" r="r" b="b"/>
            <a:pathLst>
              <a:path w="64770" h="50164">
                <a:moveTo>
                  <a:pt x="0" y="0"/>
                </a:moveTo>
                <a:lnTo>
                  <a:pt x="64770" y="50037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5" name="object 44"/>
          <p:cNvSpPr/>
          <p:nvPr/>
        </p:nvSpPr>
        <p:spPr>
          <a:xfrm>
            <a:off x="8578468" y="3065398"/>
            <a:ext cx="233045" cy="256540"/>
          </a:xfrm>
          <a:custGeom>
            <a:avLst/>
            <a:gdLst/>
            <a:ahLst/>
            <a:cxnLst/>
            <a:rect l="l" t="t" r="r" b="b"/>
            <a:pathLst>
              <a:path w="233045" h="256539">
                <a:moveTo>
                  <a:pt x="0" y="256412"/>
                </a:moveTo>
                <a:lnTo>
                  <a:pt x="232536" y="0"/>
                </a:lnTo>
              </a:path>
            </a:pathLst>
          </a:custGeom>
          <a:ln w="3175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6" name="object 45"/>
          <p:cNvSpPr/>
          <p:nvPr/>
        </p:nvSpPr>
        <p:spPr>
          <a:xfrm>
            <a:off x="4996434" y="4313682"/>
            <a:ext cx="873760" cy="1037590"/>
          </a:xfrm>
          <a:custGeom>
            <a:avLst/>
            <a:gdLst/>
            <a:ahLst/>
            <a:cxnLst/>
            <a:rect l="l" t="t" r="r" b="b"/>
            <a:pathLst>
              <a:path w="873760" h="1037589">
                <a:moveTo>
                  <a:pt x="0" y="0"/>
                </a:moveTo>
                <a:lnTo>
                  <a:pt x="0" y="1023620"/>
                </a:lnTo>
                <a:lnTo>
                  <a:pt x="873505" y="1023620"/>
                </a:lnTo>
                <a:lnTo>
                  <a:pt x="873505" y="1037209"/>
                </a:lnTo>
              </a:path>
            </a:pathLst>
          </a:custGeom>
          <a:ln w="47244">
            <a:solidFill>
              <a:srgbClr val="1194DA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7" name="object 46"/>
          <p:cNvSpPr txBox="1">
            <a:spLocks noGrp="1"/>
          </p:cNvSpPr>
          <p:nvPr/>
        </p:nvSpPr>
        <p:spPr>
          <a:xfrm>
            <a:off x="818489" y="196976"/>
            <a:ext cx="6076849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43865" algn="l"/>
              </a:tabLst>
            </a:pPr>
            <a:r>
              <a:rPr lang="en-US" altLang="zh-CN" sz="3200" spc="-5" dirty="0" smtClean="0">
                <a:solidFill>
                  <a:schemeClr val="tx1"/>
                </a:solidFill>
              </a:rPr>
              <a:t>9.  </a:t>
            </a:r>
            <a:r>
              <a:rPr sz="3200" spc="-5" dirty="0" smtClean="0">
                <a:solidFill>
                  <a:schemeClr val="tx1"/>
                </a:solidFill>
              </a:rPr>
              <a:t>5G</a:t>
            </a:r>
            <a:r>
              <a:rPr sz="3200" spc="-10" dirty="0">
                <a:solidFill>
                  <a:schemeClr val="tx1"/>
                </a:solidFill>
              </a:rPr>
              <a:t>+</a:t>
            </a:r>
            <a:r>
              <a:rPr sz="3200" spc="-5" dirty="0">
                <a:solidFill>
                  <a:schemeClr val="tx1"/>
                </a:solidFill>
              </a:rPr>
              <a:t>虚拟现实沉浸式教学</a:t>
            </a:r>
          </a:p>
        </p:txBody>
      </p:sp>
      <p:pic>
        <p:nvPicPr>
          <p:cNvPr id="48" name="图片 4" descr="mmexport15450326120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29" y="3305243"/>
            <a:ext cx="1713476" cy="116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601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object 2"/>
          <p:cNvSpPr/>
          <p:nvPr/>
        </p:nvSpPr>
        <p:spPr>
          <a:xfrm>
            <a:off x="1677303" y="2759646"/>
            <a:ext cx="6770370" cy="612140"/>
          </a:xfrm>
          <a:custGeom>
            <a:avLst/>
            <a:gdLst/>
            <a:ahLst/>
            <a:cxnLst/>
            <a:rect l="l" t="t" r="r" b="b"/>
            <a:pathLst>
              <a:path w="6770370" h="612139">
                <a:moveTo>
                  <a:pt x="4340848" y="554989"/>
                </a:moveTo>
                <a:lnTo>
                  <a:pt x="2584816" y="554989"/>
                </a:lnTo>
                <a:lnTo>
                  <a:pt x="2623527" y="561339"/>
                </a:lnTo>
                <a:lnTo>
                  <a:pt x="2665364" y="567689"/>
                </a:lnTo>
                <a:lnTo>
                  <a:pt x="2710175" y="574039"/>
                </a:lnTo>
                <a:lnTo>
                  <a:pt x="2757804" y="579119"/>
                </a:lnTo>
                <a:lnTo>
                  <a:pt x="2916066" y="594360"/>
                </a:lnTo>
                <a:lnTo>
                  <a:pt x="3032846" y="601979"/>
                </a:lnTo>
                <a:lnTo>
                  <a:pt x="3221781" y="609600"/>
                </a:lnTo>
                <a:lnTo>
                  <a:pt x="3351146" y="612139"/>
                </a:lnTo>
                <a:lnTo>
                  <a:pt x="3606414" y="612139"/>
                </a:lnTo>
                <a:lnTo>
                  <a:pt x="3668610" y="610869"/>
                </a:lnTo>
                <a:lnTo>
                  <a:pt x="3906280" y="600710"/>
                </a:lnTo>
                <a:lnTo>
                  <a:pt x="4068542" y="589279"/>
                </a:lnTo>
                <a:lnTo>
                  <a:pt x="4212470" y="574039"/>
                </a:lnTo>
                <a:lnTo>
                  <a:pt x="4255651" y="568960"/>
                </a:lnTo>
                <a:lnTo>
                  <a:pt x="4296178" y="562610"/>
                </a:lnTo>
                <a:lnTo>
                  <a:pt x="4333896" y="556260"/>
                </a:lnTo>
                <a:lnTo>
                  <a:pt x="4340848" y="554989"/>
                </a:lnTo>
                <a:close/>
              </a:path>
              <a:path w="6770370" h="612139">
                <a:moveTo>
                  <a:pt x="2033718" y="575310"/>
                </a:moveTo>
                <a:lnTo>
                  <a:pt x="1864286" y="575310"/>
                </a:lnTo>
                <a:lnTo>
                  <a:pt x="1920594" y="576579"/>
                </a:lnTo>
                <a:lnTo>
                  <a:pt x="1977103" y="576579"/>
                </a:lnTo>
                <a:lnTo>
                  <a:pt x="2033718" y="575310"/>
                </a:lnTo>
                <a:close/>
              </a:path>
              <a:path w="6770370" h="612139">
                <a:moveTo>
                  <a:pt x="5624803" y="500379"/>
                </a:moveTo>
                <a:lnTo>
                  <a:pt x="913877" y="500379"/>
                </a:lnTo>
                <a:lnTo>
                  <a:pt x="926577" y="504189"/>
                </a:lnTo>
                <a:lnTo>
                  <a:pt x="958924" y="510539"/>
                </a:lnTo>
                <a:lnTo>
                  <a:pt x="993371" y="515619"/>
                </a:lnTo>
                <a:lnTo>
                  <a:pt x="1029823" y="521969"/>
                </a:lnTo>
                <a:lnTo>
                  <a:pt x="1068185" y="527050"/>
                </a:lnTo>
                <a:lnTo>
                  <a:pt x="1193783" y="542289"/>
                </a:lnTo>
                <a:lnTo>
                  <a:pt x="1432455" y="561339"/>
                </a:lnTo>
                <a:lnTo>
                  <a:pt x="1589086" y="568960"/>
                </a:lnTo>
                <a:lnTo>
                  <a:pt x="1642964" y="570229"/>
                </a:lnTo>
                <a:lnTo>
                  <a:pt x="1697518" y="572769"/>
                </a:lnTo>
                <a:lnTo>
                  <a:pt x="1808274" y="575310"/>
                </a:lnTo>
                <a:lnTo>
                  <a:pt x="2090344" y="575310"/>
                </a:lnTo>
                <a:lnTo>
                  <a:pt x="2259340" y="571500"/>
                </a:lnTo>
                <a:lnTo>
                  <a:pt x="2315062" y="568960"/>
                </a:lnTo>
                <a:lnTo>
                  <a:pt x="2370320" y="567689"/>
                </a:lnTo>
                <a:lnTo>
                  <a:pt x="2425019" y="565150"/>
                </a:lnTo>
                <a:lnTo>
                  <a:pt x="2479065" y="561339"/>
                </a:lnTo>
                <a:lnTo>
                  <a:pt x="2532362" y="558800"/>
                </a:lnTo>
                <a:lnTo>
                  <a:pt x="2584816" y="554989"/>
                </a:lnTo>
                <a:lnTo>
                  <a:pt x="4340848" y="554989"/>
                </a:lnTo>
                <a:lnTo>
                  <a:pt x="4368652" y="549910"/>
                </a:lnTo>
                <a:lnTo>
                  <a:pt x="4400290" y="542289"/>
                </a:lnTo>
                <a:lnTo>
                  <a:pt x="4428656" y="535939"/>
                </a:lnTo>
                <a:lnTo>
                  <a:pt x="4453597" y="528319"/>
                </a:lnTo>
                <a:lnTo>
                  <a:pt x="4474957" y="519429"/>
                </a:lnTo>
                <a:lnTo>
                  <a:pt x="5447106" y="519429"/>
                </a:lnTo>
                <a:lnTo>
                  <a:pt x="5506949" y="514350"/>
                </a:lnTo>
                <a:lnTo>
                  <a:pt x="5615226" y="501650"/>
                </a:lnTo>
                <a:lnTo>
                  <a:pt x="5624803" y="500379"/>
                </a:lnTo>
                <a:close/>
              </a:path>
              <a:path w="6770370" h="612139">
                <a:moveTo>
                  <a:pt x="5447106" y="519429"/>
                </a:moveTo>
                <a:lnTo>
                  <a:pt x="4474957" y="519429"/>
                </a:lnTo>
                <a:lnTo>
                  <a:pt x="4572465" y="527050"/>
                </a:lnTo>
                <a:lnTo>
                  <a:pt x="4675220" y="532129"/>
                </a:lnTo>
                <a:lnTo>
                  <a:pt x="4891721" y="537210"/>
                </a:lnTo>
                <a:lnTo>
                  <a:pt x="4947270" y="537210"/>
                </a:lnTo>
                <a:lnTo>
                  <a:pt x="5025431" y="535939"/>
                </a:lnTo>
                <a:lnTo>
                  <a:pt x="5101796" y="535939"/>
                </a:lnTo>
                <a:lnTo>
                  <a:pt x="5248045" y="530860"/>
                </a:lnTo>
                <a:lnTo>
                  <a:pt x="5447106" y="519429"/>
                </a:lnTo>
                <a:close/>
              </a:path>
              <a:path w="6770370" h="612139">
                <a:moveTo>
                  <a:pt x="1790597" y="54610"/>
                </a:moveTo>
                <a:lnTo>
                  <a:pt x="1520556" y="54610"/>
                </a:lnTo>
                <a:lnTo>
                  <a:pt x="1442776" y="57150"/>
                </a:lnTo>
                <a:lnTo>
                  <a:pt x="1367319" y="58419"/>
                </a:lnTo>
                <a:lnTo>
                  <a:pt x="1156643" y="69850"/>
                </a:lnTo>
                <a:lnTo>
                  <a:pt x="973182" y="85089"/>
                </a:lnTo>
                <a:lnTo>
                  <a:pt x="868327" y="97789"/>
                </a:lnTo>
                <a:lnTo>
                  <a:pt x="821660" y="105410"/>
                </a:lnTo>
                <a:lnTo>
                  <a:pt x="779066" y="113029"/>
                </a:lnTo>
                <a:lnTo>
                  <a:pt x="740722" y="120650"/>
                </a:lnTo>
                <a:lnTo>
                  <a:pt x="677479" y="137160"/>
                </a:lnTo>
                <a:lnTo>
                  <a:pt x="633330" y="154939"/>
                </a:lnTo>
                <a:lnTo>
                  <a:pt x="605970" y="182879"/>
                </a:lnTo>
                <a:lnTo>
                  <a:pt x="607914" y="191769"/>
                </a:lnTo>
                <a:lnTo>
                  <a:pt x="615681" y="201929"/>
                </a:lnTo>
                <a:lnTo>
                  <a:pt x="609966" y="203200"/>
                </a:lnTo>
                <a:lnTo>
                  <a:pt x="546071" y="204469"/>
                </a:lnTo>
                <a:lnTo>
                  <a:pt x="366356" y="212089"/>
                </a:lnTo>
                <a:lnTo>
                  <a:pt x="311628" y="217169"/>
                </a:lnTo>
                <a:lnTo>
                  <a:pt x="260080" y="220979"/>
                </a:lnTo>
                <a:lnTo>
                  <a:pt x="212071" y="226060"/>
                </a:lnTo>
                <a:lnTo>
                  <a:pt x="167954" y="232410"/>
                </a:lnTo>
                <a:lnTo>
                  <a:pt x="128086" y="238760"/>
                </a:lnTo>
                <a:lnTo>
                  <a:pt x="54274" y="254000"/>
                </a:lnTo>
                <a:lnTo>
                  <a:pt x="8091" y="274319"/>
                </a:lnTo>
                <a:lnTo>
                  <a:pt x="0" y="284479"/>
                </a:lnTo>
                <a:lnTo>
                  <a:pt x="1603" y="294639"/>
                </a:lnTo>
                <a:lnTo>
                  <a:pt x="62299" y="322579"/>
                </a:lnTo>
                <a:lnTo>
                  <a:pt x="100397" y="331469"/>
                </a:lnTo>
                <a:lnTo>
                  <a:pt x="147047" y="340360"/>
                </a:lnTo>
                <a:lnTo>
                  <a:pt x="202022" y="347979"/>
                </a:lnTo>
                <a:lnTo>
                  <a:pt x="265091" y="354329"/>
                </a:lnTo>
                <a:lnTo>
                  <a:pt x="336027" y="360679"/>
                </a:lnTo>
                <a:lnTo>
                  <a:pt x="262390" y="372110"/>
                </a:lnTo>
                <a:lnTo>
                  <a:pt x="206778" y="384810"/>
                </a:lnTo>
                <a:lnTo>
                  <a:pt x="170027" y="398779"/>
                </a:lnTo>
                <a:lnTo>
                  <a:pt x="152973" y="412750"/>
                </a:lnTo>
                <a:lnTo>
                  <a:pt x="156449" y="427989"/>
                </a:lnTo>
                <a:lnTo>
                  <a:pt x="216154" y="453389"/>
                </a:lnTo>
                <a:lnTo>
                  <a:pt x="289150" y="468629"/>
                </a:lnTo>
                <a:lnTo>
                  <a:pt x="334221" y="474979"/>
                </a:lnTo>
                <a:lnTo>
                  <a:pt x="384391" y="480060"/>
                </a:lnTo>
                <a:lnTo>
                  <a:pt x="439197" y="486410"/>
                </a:lnTo>
                <a:lnTo>
                  <a:pt x="626820" y="497839"/>
                </a:lnTo>
                <a:lnTo>
                  <a:pt x="695555" y="500379"/>
                </a:lnTo>
                <a:lnTo>
                  <a:pt x="766618" y="501650"/>
                </a:lnTo>
                <a:lnTo>
                  <a:pt x="839546" y="501650"/>
                </a:lnTo>
                <a:lnTo>
                  <a:pt x="913877" y="500379"/>
                </a:lnTo>
                <a:lnTo>
                  <a:pt x="5624803" y="500379"/>
                </a:lnTo>
                <a:lnTo>
                  <a:pt x="5663112" y="495300"/>
                </a:lnTo>
                <a:lnTo>
                  <a:pt x="5706465" y="487679"/>
                </a:lnTo>
                <a:lnTo>
                  <a:pt x="5745012" y="480060"/>
                </a:lnTo>
                <a:lnTo>
                  <a:pt x="5806589" y="463550"/>
                </a:lnTo>
                <a:lnTo>
                  <a:pt x="5845655" y="445769"/>
                </a:lnTo>
                <a:lnTo>
                  <a:pt x="5860019" y="426719"/>
                </a:lnTo>
                <a:lnTo>
                  <a:pt x="5967008" y="424179"/>
                </a:lnTo>
                <a:lnTo>
                  <a:pt x="6019385" y="421639"/>
                </a:lnTo>
                <a:lnTo>
                  <a:pt x="6070882" y="420369"/>
                </a:lnTo>
                <a:lnTo>
                  <a:pt x="6121401" y="417829"/>
                </a:lnTo>
                <a:lnTo>
                  <a:pt x="6170842" y="414019"/>
                </a:lnTo>
                <a:lnTo>
                  <a:pt x="6219105" y="411479"/>
                </a:lnTo>
                <a:lnTo>
                  <a:pt x="6426035" y="393700"/>
                </a:lnTo>
                <a:lnTo>
                  <a:pt x="6547402" y="377189"/>
                </a:lnTo>
                <a:lnTo>
                  <a:pt x="6598446" y="368300"/>
                </a:lnTo>
                <a:lnTo>
                  <a:pt x="6642985" y="359410"/>
                </a:lnTo>
                <a:lnTo>
                  <a:pt x="6680961" y="349250"/>
                </a:lnTo>
                <a:lnTo>
                  <a:pt x="6736992" y="328929"/>
                </a:lnTo>
                <a:lnTo>
                  <a:pt x="6770359" y="298450"/>
                </a:lnTo>
                <a:lnTo>
                  <a:pt x="6767734" y="287019"/>
                </a:lnTo>
                <a:lnTo>
                  <a:pt x="6717798" y="256539"/>
                </a:lnTo>
                <a:lnTo>
                  <a:pt x="6648874" y="236219"/>
                </a:lnTo>
                <a:lnTo>
                  <a:pt x="6603547" y="226060"/>
                </a:lnTo>
                <a:lnTo>
                  <a:pt x="6550899" y="217169"/>
                </a:lnTo>
                <a:lnTo>
                  <a:pt x="6561873" y="213360"/>
                </a:lnTo>
                <a:lnTo>
                  <a:pt x="6606567" y="194310"/>
                </a:lnTo>
                <a:lnTo>
                  <a:pt x="6618541" y="173989"/>
                </a:lnTo>
                <a:lnTo>
                  <a:pt x="6613566" y="165100"/>
                </a:lnTo>
                <a:lnTo>
                  <a:pt x="6557740" y="138429"/>
                </a:lnTo>
                <a:lnTo>
                  <a:pt x="6445716" y="113029"/>
                </a:lnTo>
                <a:lnTo>
                  <a:pt x="6397033" y="106679"/>
                </a:lnTo>
                <a:lnTo>
                  <a:pt x="6343087" y="100329"/>
                </a:lnTo>
                <a:lnTo>
                  <a:pt x="6284125" y="93979"/>
                </a:lnTo>
                <a:lnTo>
                  <a:pt x="6152133" y="83819"/>
                </a:lnTo>
                <a:lnTo>
                  <a:pt x="6079594" y="80010"/>
                </a:lnTo>
                <a:lnTo>
                  <a:pt x="6003021" y="77469"/>
                </a:lnTo>
                <a:lnTo>
                  <a:pt x="5990138" y="71119"/>
                </a:lnTo>
                <a:lnTo>
                  <a:pt x="2197339" y="71119"/>
                </a:lnTo>
                <a:lnTo>
                  <a:pt x="1948852" y="58419"/>
                </a:lnTo>
                <a:lnTo>
                  <a:pt x="1790597" y="54610"/>
                </a:lnTo>
                <a:close/>
              </a:path>
              <a:path w="6770370" h="612139">
                <a:moveTo>
                  <a:pt x="2979036" y="16510"/>
                </a:moveTo>
                <a:lnTo>
                  <a:pt x="2920214" y="16510"/>
                </a:lnTo>
                <a:lnTo>
                  <a:pt x="2861703" y="17779"/>
                </a:lnTo>
                <a:lnTo>
                  <a:pt x="2803720" y="17779"/>
                </a:lnTo>
                <a:lnTo>
                  <a:pt x="2746483" y="19050"/>
                </a:lnTo>
                <a:lnTo>
                  <a:pt x="2581434" y="26669"/>
                </a:lnTo>
                <a:lnTo>
                  <a:pt x="2529366" y="30479"/>
                </a:lnTo>
                <a:lnTo>
                  <a:pt x="2479137" y="33019"/>
                </a:lnTo>
                <a:lnTo>
                  <a:pt x="2430964" y="38100"/>
                </a:lnTo>
                <a:lnTo>
                  <a:pt x="2385066" y="41910"/>
                </a:lnTo>
                <a:lnTo>
                  <a:pt x="2341661" y="46989"/>
                </a:lnTo>
                <a:lnTo>
                  <a:pt x="2300967" y="53339"/>
                </a:lnTo>
                <a:lnTo>
                  <a:pt x="2263204" y="58419"/>
                </a:lnTo>
                <a:lnTo>
                  <a:pt x="2228588" y="64769"/>
                </a:lnTo>
                <a:lnTo>
                  <a:pt x="2197339" y="71119"/>
                </a:lnTo>
                <a:lnTo>
                  <a:pt x="5990138" y="71119"/>
                </a:lnTo>
                <a:lnTo>
                  <a:pt x="5977255" y="64769"/>
                </a:lnTo>
                <a:lnTo>
                  <a:pt x="5937949" y="52069"/>
                </a:lnTo>
                <a:lnTo>
                  <a:pt x="5911904" y="46989"/>
                </a:lnTo>
                <a:lnTo>
                  <a:pt x="3520171" y="46989"/>
                </a:lnTo>
                <a:lnTo>
                  <a:pt x="3428350" y="36829"/>
                </a:lnTo>
                <a:lnTo>
                  <a:pt x="3270147" y="25400"/>
                </a:lnTo>
                <a:lnTo>
                  <a:pt x="3155175" y="20319"/>
                </a:lnTo>
                <a:lnTo>
                  <a:pt x="2979036" y="16510"/>
                </a:lnTo>
                <a:close/>
              </a:path>
              <a:path w="6770370" h="612139">
                <a:moveTo>
                  <a:pt x="1683004" y="53339"/>
                </a:moveTo>
                <a:lnTo>
                  <a:pt x="1628893" y="53339"/>
                </a:lnTo>
                <a:lnTo>
                  <a:pt x="1574709" y="54610"/>
                </a:lnTo>
                <a:lnTo>
                  <a:pt x="1736940" y="54610"/>
                </a:lnTo>
                <a:lnTo>
                  <a:pt x="1683004" y="53339"/>
                </a:lnTo>
                <a:close/>
              </a:path>
              <a:path w="6770370" h="612139">
                <a:moveTo>
                  <a:pt x="4204165" y="0"/>
                </a:moveTo>
                <a:lnTo>
                  <a:pt x="4086347" y="0"/>
                </a:lnTo>
                <a:lnTo>
                  <a:pt x="3914903" y="3810"/>
                </a:lnTo>
                <a:lnTo>
                  <a:pt x="3860459" y="6350"/>
                </a:lnTo>
                <a:lnTo>
                  <a:pt x="3709767" y="17779"/>
                </a:lnTo>
                <a:lnTo>
                  <a:pt x="3623077" y="27939"/>
                </a:lnTo>
                <a:lnTo>
                  <a:pt x="3584834" y="33019"/>
                </a:lnTo>
                <a:lnTo>
                  <a:pt x="3520171" y="46989"/>
                </a:lnTo>
                <a:lnTo>
                  <a:pt x="5911904" y="46989"/>
                </a:lnTo>
                <a:lnTo>
                  <a:pt x="5885859" y="41910"/>
                </a:lnTo>
                <a:lnTo>
                  <a:pt x="5829757" y="33019"/>
                </a:lnTo>
                <a:lnTo>
                  <a:pt x="4674855" y="33019"/>
                </a:lnTo>
                <a:lnTo>
                  <a:pt x="4634715" y="26669"/>
                </a:lnTo>
                <a:lnTo>
                  <a:pt x="4542597" y="16510"/>
                </a:lnTo>
                <a:lnTo>
                  <a:pt x="4379703" y="5079"/>
                </a:lnTo>
                <a:lnTo>
                  <a:pt x="4321780" y="3810"/>
                </a:lnTo>
                <a:lnTo>
                  <a:pt x="4263160" y="1269"/>
                </a:lnTo>
                <a:lnTo>
                  <a:pt x="4204165" y="0"/>
                </a:lnTo>
                <a:close/>
              </a:path>
              <a:path w="6770370" h="612139">
                <a:moveTo>
                  <a:pt x="5331232" y="0"/>
                </a:moveTo>
                <a:lnTo>
                  <a:pt x="5220053" y="0"/>
                </a:lnTo>
                <a:lnTo>
                  <a:pt x="5164664" y="1269"/>
                </a:lnTo>
                <a:lnTo>
                  <a:pt x="5109725" y="1269"/>
                </a:lnTo>
                <a:lnTo>
                  <a:pt x="5055476" y="3810"/>
                </a:lnTo>
                <a:lnTo>
                  <a:pt x="5002153" y="5079"/>
                </a:lnTo>
                <a:lnTo>
                  <a:pt x="4949996" y="7619"/>
                </a:lnTo>
                <a:lnTo>
                  <a:pt x="4899242" y="11429"/>
                </a:lnTo>
                <a:lnTo>
                  <a:pt x="4850129" y="13969"/>
                </a:lnTo>
                <a:lnTo>
                  <a:pt x="4802896" y="17779"/>
                </a:lnTo>
                <a:lnTo>
                  <a:pt x="4674855" y="33019"/>
                </a:lnTo>
                <a:lnTo>
                  <a:pt x="5829757" y="33019"/>
                </a:lnTo>
                <a:lnTo>
                  <a:pt x="5821743" y="31750"/>
                </a:lnTo>
                <a:lnTo>
                  <a:pt x="5746354" y="21589"/>
                </a:lnTo>
                <a:lnTo>
                  <a:pt x="5600399" y="10160"/>
                </a:lnTo>
                <a:lnTo>
                  <a:pt x="5441356" y="2539"/>
                </a:lnTo>
                <a:lnTo>
                  <a:pt x="5331232" y="0"/>
                </a:lnTo>
                <a:close/>
              </a:path>
            </a:pathLst>
          </a:custGeom>
          <a:solidFill>
            <a:srgbClr val="375F9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0" name="object 3"/>
          <p:cNvSpPr/>
          <p:nvPr/>
        </p:nvSpPr>
        <p:spPr>
          <a:xfrm>
            <a:off x="4474083" y="3265042"/>
            <a:ext cx="184784" cy="128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1" name="object 4"/>
          <p:cNvSpPr/>
          <p:nvPr/>
        </p:nvSpPr>
        <p:spPr>
          <a:xfrm>
            <a:off x="1677303" y="2758934"/>
            <a:ext cx="6770370" cy="613410"/>
          </a:xfrm>
          <a:custGeom>
            <a:avLst/>
            <a:gdLst/>
            <a:ahLst/>
            <a:cxnLst/>
            <a:rect l="l" t="t" r="r" b="b"/>
            <a:pathLst>
              <a:path w="6770370" h="613410">
                <a:moveTo>
                  <a:pt x="615681" y="201816"/>
                </a:moveTo>
                <a:lnTo>
                  <a:pt x="607914" y="192123"/>
                </a:lnTo>
                <a:lnTo>
                  <a:pt x="605970" y="182529"/>
                </a:lnTo>
                <a:lnTo>
                  <a:pt x="609675" y="173063"/>
                </a:lnTo>
                <a:lnTo>
                  <a:pt x="652930" y="145712"/>
                </a:lnTo>
                <a:lnTo>
                  <a:pt x="706801" y="128632"/>
                </a:lnTo>
                <a:lnTo>
                  <a:pt x="779066" y="112741"/>
                </a:lnTo>
                <a:lnTo>
                  <a:pt x="821660" y="105311"/>
                </a:lnTo>
                <a:lnTo>
                  <a:pt x="868327" y="98264"/>
                </a:lnTo>
                <a:lnTo>
                  <a:pt x="918892" y="91626"/>
                </a:lnTo>
                <a:lnTo>
                  <a:pt x="973182" y="85427"/>
                </a:lnTo>
                <a:lnTo>
                  <a:pt x="1031020" y="79694"/>
                </a:lnTo>
                <a:lnTo>
                  <a:pt x="1092232" y="74456"/>
                </a:lnTo>
                <a:lnTo>
                  <a:pt x="1156643" y="69741"/>
                </a:lnTo>
                <a:lnTo>
                  <a:pt x="1224078" y="65578"/>
                </a:lnTo>
                <a:lnTo>
                  <a:pt x="1294361" y="61994"/>
                </a:lnTo>
                <a:lnTo>
                  <a:pt x="1367319" y="59018"/>
                </a:lnTo>
                <a:lnTo>
                  <a:pt x="1442776" y="56679"/>
                </a:lnTo>
                <a:lnTo>
                  <a:pt x="1520556" y="55004"/>
                </a:lnTo>
                <a:lnTo>
                  <a:pt x="1574709" y="54295"/>
                </a:lnTo>
                <a:lnTo>
                  <a:pt x="1628893" y="53928"/>
                </a:lnTo>
                <a:lnTo>
                  <a:pt x="1683004" y="53899"/>
                </a:lnTo>
                <a:lnTo>
                  <a:pt x="1736940" y="54206"/>
                </a:lnTo>
                <a:lnTo>
                  <a:pt x="1790597" y="54847"/>
                </a:lnTo>
                <a:lnTo>
                  <a:pt x="1843870" y="55821"/>
                </a:lnTo>
                <a:lnTo>
                  <a:pt x="1896656" y="57126"/>
                </a:lnTo>
                <a:lnTo>
                  <a:pt x="1948852" y="58758"/>
                </a:lnTo>
                <a:lnTo>
                  <a:pt x="2000353" y="60716"/>
                </a:lnTo>
                <a:lnTo>
                  <a:pt x="2051056" y="62998"/>
                </a:lnTo>
                <a:lnTo>
                  <a:pt x="2100857" y="65602"/>
                </a:lnTo>
                <a:lnTo>
                  <a:pt x="2149653" y="68526"/>
                </a:lnTo>
                <a:lnTo>
                  <a:pt x="2197339" y="71768"/>
                </a:lnTo>
                <a:lnTo>
                  <a:pt x="2228588" y="65105"/>
                </a:lnTo>
                <a:lnTo>
                  <a:pt x="2300967" y="52973"/>
                </a:lnTo>
                <a:lnTo>
                  <a:pt x="2341661" y="47521"/>
                </a:lnTo>
                <a:lnTo>
                  <a:pt x="2385066" y="42489"/>
                </a:lnTo>
                <a:lnTo>
                  <a:pt x="2430964" y="37885"/>
                </a:lnTo>
                <a:lnTo>
                  <a:pt x="2479137" y="33717"/>
                </a:lnTo>
                <a:lnTo>
                  <a:pt x="2529366" y="29993"/>
                </a:lnTo>
                <a:lnTo>
                  <a:pt x="2581434" y="26722"/>
                </a:lnTo>
                <a:lnTo>
                  <a:pt x="2635122" y="23912"/>
                </a:lnTo>
                <a:lnTo>
                  <a:pt x="2690211" y="21571"/>
                </a:lnTo>
                <a:lnTo>
                  <a:pt x="2746483" y="19707"/>
                </a:lnTo>
                <a:lnTo>
                  <a:pt x="2803720" y="18327"/>
                </a:lnTo>
                <a:lnTo>
                  <a:pt x="2861703" y="17442"/>
                </a:lnTo>
                <a:lnTo>
                  <a:pt x="2920214" y="17057"/>
                </a:lnTo>
                <a:lnTo>
                  <a:pt x="2979036" y="17183"/>
                </a:lnTo>
                <a:lnTo>
                  <a:pt x="3037949" y="17826"/>
                </a:lnTo>
                <a:lnTo>
                  <a:pt x="3096734" y="18995"/>
                </a:lnTo>
                <a:lnTo>
                  <a:pt x="3155175" y="20699"/>
                </a:lnTo>
                <a:lnTo>
                  <a:pt x="3213052" y="22945"/>
                </a:lnTo>
                <a:lnTo>
                  <a:pt x="3270147" y="25741"/>
                </a:lnTo>
                <a:lnTo>
                  <a:pt x="3326242" y="29096"/>
                </a:lnTo>
                <a:lnTo>
                  <a:pt x="3378475" y="32834"/>
                </a:lnTo>
                <a:lnTo>
                  <a:pt x="3428350" y="37001"/>
                </a:lnTo>
                <a:lnTo>
                  <a:pt x="3475654" y="41597"/>
                </a:lnTo>
                <a:lnTo>
                  <a:pt x="3520171" y="46622"/>
                </a:lnTo>
                <a:lnTo>
                  <a:pt x="3550425" y="39910"/>
                </a:lnTo>
                <a:lnTo>
                  <a:pt x="3623077" y="27917"/>
                </a:lnTo>
                <a:lnTo>
                  <a:pt x="3664830" y="22662"/>
                </a:lnTo>
                <a:lnTo>
                  <a:pt x="3709767" y="17919"/>
                </a:lnTo>
                <a:lnTo>
                  <a:pt x="3757567" y="13700"/>
                </a:lnTo>
                <a:lnTo>
                  <a:pt x="3807906" y="10021"/>
                </a:lnTo>
                <a:lnTo>
                  <a:pt x="3860459" y="6893"/>
                </a:lnTo>
                <a:lnTo>
                  <a:pt x="3914903" y="4331"/>
                </a:lnTo>
                <a:lnTo>
                  <a:pt x="3970915" y="2347"/>
                </a:lnTo>
                <a:lnTo>
                  <a:pt x="4028171" y="955"/>
                </a:lnTo>
                <a:lnTo>
                  <a:pt x="4086347" y="168"/>
                </a:lnTo>
                <a:lnTo>
                  <a:pt x="4145119" y="0"/>
                </a:lnTo>
                <a:lnTo>
                  <a:pt x="4204165" y="463"/>
                </a:lnTo>
                <a:lnTo>
                  <a:pt x="4263160" y="1572"/>
                </a:lnTo>
                <a:lnTo>
                  <a:pt x="4321780" y="3339"/>
                </a:lnTo>
                <a:lnTo>
                  <a:pt x="4379703" y="5778"/>
                </a:lnTo>
                <a:lnTo>
                  <a:pt x="4436603" y="8903"/>
                </a:lnTo>
                <a:lnTo>
                  <a:pt x="4491191" y="12632"/>
                </a:lnTo>
                <a:lnTo>
                  <a:pt x="4542597" y="16947"/>
                </a:lnTo>
                <a:lnTo>
                  <a:pt x="4590534" y="21823"/>
                </a:lnTo>
                <a:lnTo>
                  <a:pt x="4634715" y="27235"/>
                </a:lnTo>
                <a:lnTo>
                  <a:pt x="4674855" y="33160"/>
                </a:lnTo>
                <a:lnTo>
                  <a:pt x="4715021" y="27770"/>
                </a:lnTo>
                <a:lnTo>
                  <a:pt x="4757781" y="22851"/>
                </a:lnTo>
                <a:lnTo>
                  <a:pt x="4802896" y="18405"/>
                </a:lnTo>
                <a:lnTo>
                  <a:pt x="4850129" y="14436"/>
                </a:lnTo>
                <a:lnTo>
                  <a:pt x="4899242" y="10945"/>
                </a:lnTo>
                <a:lnTo>
                  <a:pt x="4949996" y="7934"/>
                </a:lnTo>
                <a:lnTo>
                  <a:pt x="5002153" y="5408"/>
                </a:lnTo>
                <a:lnTo>
                  <a:pt x="5055476" y="3367"/>
                </a:lnTo>
                <a:lnTo>
                  <a:pt x="5109725" y="1815"/>
                </a:lnTo>
                <a:lnTo>
                  <a:pt x="5164664" y="755"/>
                </a:lnTo>
                <a:lnTo>
                  <a:pt x="5220053" y="188"/>
                </a:lnTo>
                <a:lnTo>
                  <a:pt x="5275655" y="117"/>
                </a:lnTo>
                <a:lnTo>
                  <a:pt x="5331232" y="546"/>
                </a:lnTo>
                <a:lnTo>
                  <a:pt x="5386545" y="1475"/>
                </a:lnTo>
                <a:lnTo>
                  <a:pt x="5441356" y="2909"/>
                </a:lnTo>
                <a:lnTo>
                  <a:pt x="5495428" y="4849"/>
                </a:lnTo>
                <a:lnTo>
                  <a:pt x="5548521" y="7299"/>
                </a:lnTo>
                <a:lnTo>
                  <a:pt x="5600399" y="10260"/>
                </a:lnTo>
                <a:lnTo>
                  <a:pt x="5650822" y="13735"/>
                </a:lnTo>
                <a:lnTo>
                  <a:pt x="5699554" y="17726"/>
                </a:lnTo>
                <a:lnTo>
                  <a:pt x="5746354" y="22238"/>
                </a:lnTo>
                <a:lnTo>
                  <a:pt x="5821743" y="31296"/>
                </a:lnTo>
                <a:lnTo>
                  <a:pt x="5885859" y="41458"/>
                </a:lnTo>
                <a:lnTo>
                  <a:pt x="5937949" y="52577"/>
                </a:lnTo>
                <a:lnTo>
                  <a:pt x="5977255" y="64507"/>
                </a:lnTo>
                <a:lnTo>
                  <a:pt x="6003021" y="77102"/>
                </a:lnTo>
                <a:lnTo>
                  <a:pt x="6079594" y="80150"/>
                </a:lnTo>
                <a:lnTo>
                  <a:pt x="6152133" y="84015"/>
                </a:lnTo>
                <a:lnTo>
                  <a:pt x="6220392" y="88643"/>
                </a:lnTo>
                <a:lnTo>
                  <a:pt x="6284125" y="93982"/>
                </a:lnTo>
                <a:lnTo>
                  <a:pt x="6343087" y="99977"/>
                </a:lnTo>
                <a:lnTo>
                  <a:pt x="6397033" y="106576"/>
                </a:lnTo>
                <a:lnTo>
                  <a:pt x="6445716" y="113724"/>
                </a:lnTo>
                <a:lnTo>
                  <a:pt x="6488893" y="121369"/>
                </a:lnTo>
                <a:lnTo>
                  <a:pt x="6526316" y="129458"/>
                </a:lnTo>
                <a:lnTo>
                  <a:pt x="6582920" y="146751"/>
                </a:lnTo>
                <a:lnTo>
                  <a:pt x="6618541" y="174682"/>
                </a:lnTo>
                <a:lnTo>
                  <a:pt x="6616290" y="184309"/>
                </a:lnTo>
                <a:lnTo>
                  <a:pt x="6581010" y="207146"/>
                </a:lnTo>
                <a:lnTo>
                  <a:pt x="6550899" y="217183"/>
                </a:lnTo>
                <a:lnTo>
                  <a:pt x="6603547" y="226424"/>
                </a:lnTo>
                <a:lnTo>
                  <a:pt x="6648874" y="236024"/>
                </a:lnTo>
                <a:lnTo>
                  <a:pt x="6686938" y="245927"/>
                </a:lnTo>
                <a:lnTo>
                  <a:pt x="6741512" y="266422"/>
                </a:lnTo>
                <a:lnTo>
                  <a:pt x="6770359" y="298060"/>
                </a:lnTo>
                <a:lnTo>
                  <a:pt x="6766072" y="308623"/>
                </a:lnTo>
                <a:lnTo>
                  <a:pt x="6712317" y="339593"/>
                </a:lnTo>
                <a:lnTo>
                  <a:pt x="6642985" y="359088"/>
                </a:lnTo>
                <a:lnTo>
                  <a:pt x="6598446" y="368324"/>
                </a:lnTo>
                <a:lnTo>
                  <a:pt x="6547402" y="377145"/>
                </a:lnTo>
                <a:lnTo>
                  <a:pt x="6489912" y="385497"/>
                </a:lnTo>
                <a:lnTo>
                  <a:pt x="6426035" y="393324"/>
                </a:lnTo>
                <a:lnTo>
                  <a:pt x="6355827" y="400571"/>
                </a:lnTo>
                <a:lnTo>
                  <a:pt x="6311698" y="404540"/>
                </a:lnTo>
                <a:lnTo>
                  <a:pt x="6266090" y="408214"/>
                </a:lnTo>
                <a:lnTo>
                  <a:pt x="6219105" y="411588"/>
                </a:lnTo>
                <a:lnTo>
                  <a:pt x="6170842" y="414656"/>
                </a:lnTo>
                <a:lnTo>
                  <a:pt x="6121401" y="417414"/>
                </a:lnTo>
                <a:lnTo>
                  <a:pt x="6070882" y="419855"/>
                </a:lnTo>
                <a:lnTo>
                  <a:pt x="6019385" y="421975"/>
                </a:lnTo>
                <a:lnTo>
                  <a:pt x="5967008" y="423768"/>
                </a:lnTo>
                <a:lnTo>
                  <a:pt x="5913853" y="425229"/>
                </a:lnTo>
                <a:lnTo>
                  <a:pt x="5860019" y="426352"/>
                </a:lnTo>
                <a:lnTo>
                  <a:pt x="5856062" y="435971"/>
                </a:lnTo>
                <a:lnTo>
                  <a:pt x="5806589" y="463295"/>
                </a:lnTo>
                <a:lnTo>
                  <a:pt x="5745012" y="479899"/>
                </a:lnTo>
                <a:lnTo>
                  <a:pt x="5706465" y="487618"/>
                </a:lnTo>
                <a:lnTo>
                  <a:pt x="5663112" y="494904"/>
                </a:lnTo>
                <a:lnTo>
                  <a:pt x="5615226" y="501724"/>
                </a:lnTo>
                <a:lnTo>
                  <a:pt x="5563080" y="508044"/>
                </a:lnTo>
                <a:lnTo>
                  <a:pt x="5506949" y="513832"/>
                </a:lnTo>
                <a:lnTo>
                  <a:pt x="5447106" y="519053"/>
                </a:lnTo>
                <a:lnTo>
                  <a:pt x="5383825" y="523676"/>
                </a:lnTo>
                <a:lnTo>
                  <a:pt x="5317380" y="527666"/>
                </a:lnTo>
                <a:lnTo>
                  <a:pt x="5248045" y="530990"/>
                </a:lnTo>
                <a:lnTo>
                  <a:pt x="5176092" y="533616"/>
                </a:lnTo>
                <a:lnTo>
                  <a:pt x="5101796" y="535510"/>
                </a:lnTo>
                <a:lnTo>
                  <a:pt x="5025431" y="536638"/>
                </a:lnTo>
                <a:lnTo>
                  <a:pt x="4947270" y="536969"/>
                </a:lnTo>
                <a:lnTo>
                  <a:pt x="4891721" y="536715"/>
                </a:lnTo>
                <a:lnTo>
                  <a:pt x="4836593" y="536044"/>
                </a:lnTo>
                <a:lnTo>
                  <a:pt x="4782034" y="534960"/>
                </a:lnTo>
                <a:lnTo>
                  <a:pt x="4728194" y="533468"/>
                </a:lnTo>
                <a:lnTo>
                  <a:pt x="4675220" y="531574"/>
                </a:lnTo>
                <a:lnTo>
                  <a:pt x="4623261" y="529283"/>
                </a:lnTo>
                <a:lnTo>
                  <a:pt x="4572465" y="526599"/>
                </a:lnTo>
                <a:lnTo>
                  <a:pt x="4522981" y="523529"/>
                </a:lnTo>
                <a:lnTo>
                  <a:pt x="4474957" y="520078"/>
                </a:lnTo>
                <a:lnTo>
                  <a:pt x="4453597" y="527914"/>
                </a:lnTo>
                <a:lnTo>
                  <a:pt x="4400290" y="542745"/>
                </a:lnTo>
                <a:lnTo>
                  <a:pt x="4333896" y="556384"/>
                </a:lnTo>
                <a:lnTo>
                  <a:pt x="4296178" y="562732"/>
                </a:lnTo>
                <a:lnTo>
                  <a:pt x="4255651" y="568752"/>
                </a:lnTo>
                <a:lnTo>
                  <a:pt x="4212470" y="574433"/>
                </a:lnTo>
                <a:lnTo>
                  <a:pt x="4166788" y="579765"/>
                </a:lnTo>
                <a:lnTo>
                  <a:pt x="4118761" y="584739"/>
                </a:lnTo>
                <a:lnTo>
                  <a:pt x="4068542" y="589343"/>
                </a:lnTo>
                <a:lnTo>
                  <a:pt x="4016286" y="593569"/>
                </a:lnTo>
                <a:lnTo>
                  <a:pt x="3962147" y="597405"/>
                </a:lnTo>
                <a:lnTo>
                  <a:pt x="3906280" y="600841"/>
                </a:lnTo>
                <a:lnTo>
                  <a:pt x="3848838" y="603868"/>
                </a:lnTo>
                <a:lnTo>
                  <a:pt x="3789976" y="606474"/>
                </a:lnTo>
                <a:lnTo>
                  <a:pt x="3729849" y="608650"/>
                </a:lnTo>
                <a:lnTo>
                  <a:pt x="3668610" y="610387"/>
                </a:lnTo>
                <a:lnTo>
                  <a:pt x="3606414" y="611672"/>
                </a:lnTo>
                <a:lnTo>
                  <a:pt x="3543416" y="612497"/>
                </a:lnTo>
                <a:lnTo>
                  <a:pt x="3479768" y="612851"/>
                </a:lnTo>
                <a:lnTo>
                  <a:pt x="3415627" y="612723"/>
                </a:lnTo>
                <a:lnTo>
                  <a:pt x="3351146" y="612105"/>
                </a:lnTo>
                <a:lnTo>
                  <a:pt x="3286479" y="610985"/>
                </a:lnTo>
                <a:lnTo>
                  <a:pt x="3221781" y="609353"/>
                </a:lnTo>
                <a:lnTo>
                  <a:pt x="3157205" y="607200"/>
                </a:lnTo>
                <a:lnTo>
                  <a:pt x="3094155" y="604572"/>
                </a:lnTo>
                <a:lnTo>
                  <a:pt x="3032846" y="601479"/>
                </a:lnTo>
                <a:lnTo>
                  <a:pt x="2973431" y="597933"/>
                </a:lnTo>
                <a:lnTo>
                  <a:pt x="2916066" y="593945"/>
                </a:lnTo>
                <a:lnTo>
                  <a:pt x="2860904" y="589530"/>
                </a:lnTo>
                <a:lnTo>
                  <a:pt x="2808098" y="584699"/>
                </a:lnTo>
                <a:lnTo>
                  <a:pt x="2757804" y="579464"/>
                </a:lnTo>
                <a:lnTo>
                  <a:pt x="2710175" y="573839"/>
                </a:lnTo>
                <a:lnTo>
                  <a:pt x="2665364" y="567837"/>
                </a:lnTo>
                <a:lnTo>
                  <a:pt x="2623527" y="561469"/>
                </a:lnTo>
                <a:lnTo>
                  <a:pt x="2584816" y="554749"/>
                </a:lnTo>
                <a:lnTo>
                  <a:pt x="2532362" y="558437"/>
                </a:lnTo>
                <a:lnTo>
                  <a:pt x="2479065" y="561767"/>
                </a:lnTo>
                <a:lnTo>
                  <a:pt x="2425019" y="564743"/>
                </a:lnTo>
                <a:lnTo>
                  <a:pt x="2370320" y="567368"/>
                </a:lnTo>
                <a:lnTo>
                  <a:pt x="2315062" y="569644"/>
                </a:lnTo>
                <a:lnTo>
                  <a:pt x="2259340" y="571574"/>
                </a:lnTo>
                <a:lnTo>
                  <a:pt x="2203250" y="573161"/>
                </a:lnTo>
                <a:lnTo>
                  <a:pt x="2146886" y="574409"/>
                </a:lnTo>
                <a:lnTo>
                  <a:pt x="2090344" y="575319"/>
                </a:lnTo>
                <a:lnTo>
                  <a:pt x="2033718" y="575896"/>
                </a:lnTo>
                <a:lnTo>
                  <a:pt x="1977103" y="576141"/>
                </a:lnTo>
                <a:lnTo>
                  <a:pt x="1920594" y="576058"/>
                </a:lnTo>
                <a:lnTo>
                  <a:pt x="1864286" y="575650"/>
                </a:lnTo>
                <a:lnTo>
                  <a:pt x="1808274" y="574920"/>
                </a:lnTo>
                <a:lnTo>
                  <a:pt x="1752653" y="573870"/>
                </a:lnTo>
                <a:lnTo>
                  <a:pt x="1697518" y="572504"/>
                </a:lnTo>
                <a:lnTo>
                  <a:pt x="1642964" y="570824"/>
                </a:lnTo>
                <a:lnTo>
                  <a:pt x="1589086" y="568834"/>
                </a:lnTo>
                <a:lnTo>
                  <a:pt x="1535978" y="566536"/>
                </a:lnTo>
                <a:lnTo>
                  <a:pt x="1483736" y="563933"/>
                </a:lnTo>
                <a:lnTo>
                  <a:pt x="1432455" y="561028"/>
                </a:lnTo>
                <a:lnTo>
                  <a:pt x="1382230" y="557825"/>
                </a:lnTo>
                <a:lnTo>
                  <a:pt x="1333155" y="554325"/>
                </a:lnTo>
                <a:lnTo>
                  <a:pt x="1285326" y="550533"/>
                </a:lnTo>
                <a:lnTo>
                  <a:pt x="1238837" y="546450"/>
                </a:lnTo>
                <a:lnTo>
                  <a:pt x="1193783" y="542080"/>
                </a:lnTo>
                <a:lnTo>
                  <a:pt x="1150260" y="537426"/>
                </a:lnTo>
                <a:lnTo>
                  <a:pt x="1108363" y="532490"/>
                </a:lnTo>
                <a:lnTo>
                  <a:pt x="1068185" y="527276"/>
                </a:lnTo>
                <a:lnTo>
                  <a:pt x="1029823" y="521787"/>
                </a:lnTo>
                <a:lnTo>
                  <a:pt x="958924" y="509993"/>
                </a:lnTo>
                <a:lnTo>
                  <a:pt x="918068" y="501917"/>
                </a:lnTo>
                <a:lnTo>
                  <a:pt x="913877" y="501028"/>
                </a:lnTo>
                <a:lnTo>
                  <a:pt x="839546" y="501592"/>
                </a:lnTo>
                <a:lnTo>
                  <a:pt x="766618" y="501182"/>
                </a:lnTo>
                <a:lnTo>
                  <a:pt x="695555" y="499842"/>
                </a:lnTo>
                <a:lnTo>
                  <a:pt x="626820" y="497617"/>
                </a:lnTo>
                <a:lnTo>
                  <a:pt x="560874" y="494551"/>
                </a:lnTo>
                <a:lnTo>
                  <a:pt x="498179" y="490689"/>
                </a:lnTo>
                <a:lnTo>
                  <a:pt x="439197" y="486076"/>
                </a:lnTo>
                <a:lnTo>
                  <a:pt x="384391" y="480756"/>
                </a:lnTo>
                <a:lnTo>
                  <a:pt x="334221" y="474775"/>
                </a:lnTo>
                <a:lnTo>
                  <a:pt x="289150" y="468177"/>
                </a:lnTo>
                <a:lnTo>
                  <a:pt x="249641" y="461006"/>
                </a:lnTo>
                <a:lnTo>
                  <a:pt x="189152" y="445127"/>
                </a:lnTo>
                <a:lnTo>
                  <a:pt x="152973" y="412778"/>
                </a:lnTo>
                <a:lnTo>
                  <a:pt x="170027" y="398396"/>
                </a:lnTo>
                <a:lnTo>
                  <a:pt x="206778" y="384655"/>
                </a:lnTo>
                <a:lnTo>
                  <a:pt x="262390" y="371858"/>
                </a:lnTo>
                <a:lnTo>
                  <a:pt x="336027" y="360312"/>
                </a:lnTo>
                <a:lnTo>
                  <a:pt x="265091" y="354407"/>
                </a:lnTo>
                <a:lnTo>
                  <a:pt x="202022" y="347611"/>
                </a:lnTo>
                <a:lnTo>
                  <a:pt x="147047" y="340030"/>
                </a:lnTo>
                <a:lnTo>
                  <a:pt x="100397" y="331774"/>
                </a:lnTo>
                <a:lnTo>
                  <a:pt x="62299" y="322951"/>
                </a:lnTo>
                <a:lnTo>
                  <a:pt x="12673" y="304040"/>
                </a:lnTo>
                <a:lnTo>
                  <a:pt x="0" y="284165"/>
                </a:lnTo>
                <a:lnTo>
                  <a:pt x="8091" y="274137"/>
                </a:lnTo>
                <a:lnTo>
                  <a:pt x="54274" y="254444"/>
                </a:lnTo>
                <a:lnTo>
                  <a:pt x="92822" y="244996"/>
                </a:lnTo>
                <a:lnTo>
                  <a:pt x="167954" y="232034"/>
                </a:lnTo>
                <a:lnTo>
                  <a:pt x="212071" y="226335"/>
                </a:lnTo>
                <a:lnTo>
                  <a:pt x="260080" y="221195"/>
                </a:lnTo>
                <a:lnTo>
                  <a:pt x="311628" y="216643"/>
                </a:lnTo>
                <a:lnTo>
                  <a:pt x="366356" y="212708"/>
                </a:lnTo>
                <a:lnTo>
                  <a:pt x="423910" y="209420"/>
                </a:lnTo>
                <a:lnTo>
                  <a:pt x="483934" y="206806"/>
                </a:lnTo>
                <a:lnTo>
                  <a:pt x="546071" y="204897"/>
                </a:lnTo>
                <a:lnTo>
                  <a:pt x="609966" y="203721"/>
                </a:lnTo>
                <a:lnTo>
                  <a:pt x="615681" y="201816"/>
                </a:lnTo>
                <a:close/>
              </a:path>
            </a:pathLst>
          </a:custGeom>
          <a:ln w="12192">
            <a:solidFill>
              <a:srgbClr val="38699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2" name="object 5"/>
          <p:cNvSpPr/>
          <p:nvPr/>
        </p:nvSpPr>
        <p:spPr>
          <a:xfrm>
            <a:off x="4467986" y="3258946"/>
            <a:ext cx="196976" cy="140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3" name="object 6"/>
          <p:cNvSpPr/>
          <p:nvPr/>
        </p:nvSpPr>
        <p:spPr>
          <a:xfrm>
            <a:off x="2020570" y="3116833"/>
            <a:ext cx="396875" cy="12065"/>
          </a:xfrm>
          <a:custGeom>
            <a:avLst/>
            <a:gdLst/>
            <a:ahLst/>
            <a:cxnLst/>
            <a:rect l="l" t="t" r="r" b="b"/>
            <a:pathLst>
              <a:path w="396875" h="12064">
                <a:moveTo>
                  <a:pt x="396494" y="11302"/>
                </a:moveTo>
                <a:lnTo>
                  <a:pt x="344661" y="11577"/>
                </a:lnTo>
                <a:lnTo>
                  <a:pt x="293036" y="11358"/>
                </a:lnTo>
                <a:lnTo>
                  <a:pt x="241840" y="10651"/>
                </a:lnTo>
                <a:lnTo>
                  <a:pt x="191293" y="9461"/>
                </a:lnTo>
                <a:lnTo>
                  <a:pt x="141615" y="7795"/>
                </a:lnTo>
                <a:lnTo>
                  <a:pt x="93027" y="5659"/>
                </a:lnTo>
                <a:lnTo>
                  <a:pt x="45748" y="3058"/>
                </a:lnTo>
                <a:lnTo>
                  <a:pt x="0" y="0"/>
                </a:lnTo>
              </a:path>
            </a:pathLst>
          </a:custGeom>
          <a:ln w="12192">
            <a:solidFill>
              <a:srgbClr val="38699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4" name="object 7"/>
          <p:cNvSpPr/>
          <p:nvPr/>
        </p:nvSpPr>
        <p:spPr>
          <a:xfrm>
            <a:off x="2593467" y="3251834"/>
            <a:ext cx="173990" cy="5715"/>
          </a:xfrm>
          <a:custGeom>
            <a:avLst/>
            <a:gdLst/>
            <a:ahLst/>
            <a:cxnLst/>
            <a:rect l="l" t="t" r="r" b="b"/>
            <a:pathLst>
              <a:path w="173989" h="5714">
                <a:moveTo>
                  <a:pt x="173481" y="0"/>
                </a:moveTo>
                <a:lnTo>
                  <a:pt x="131266" y="1906"/>
                </a:lnTo>
                <a:lnTo>
                  <a:pt x="88169" y="3444"/>
                </a:lnTo>
                <a:lnTo>
                  <a:pt x="44358" y="4625"/>
                </a:lnTo>
                <a:lnTo>
                  <a:pt x="0" y="5461"/>
                </a:lnTo>
              </a:path>
            </a:pathLst>
          </a:custGeom>
          <a:ln w="12192">
            <a:solidFill>
              <a:srgbClr val="38699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5" name="object 8"/>
          <p:cNvSpPr/>
          <p:nvPr/>
        </p:nvSpPr>
        <p:spPr>
          <a:xfrm>
            <a:off x="4157217" y="3286633"/>
            <a:ext cx="104775" cy="24765"/>
          </a:xfrm>
          <a:custGeom>
            <a:avLst/>
            <a:gdLst/>
            <a:ahLst/>
            <a:cxnLst/>
            <a:rect l="l" t="t" r="r" b="b"/>
            <a:pathLst>
              <a:path w="104775" h="24764">
                <a:moveTo>
                  <a:pt x="104521" y="24637"/>
                </a:moveTo>
                <a:lnTo>
                  <a:pt x="74455" y="18734"/>
                </a:lnTo>
                <a:lnTo>
                  <a:pt x="46974" y="12652"/>
                </a:lnTo>
                <a:lnTo>
                  <a:pt x="22135" y="6403"/>
                </a:lnTo>
                <a:lnTo>
                  <a:pt x="0" y="0"/>
                </a:lnTo>
              </a:path>
            </a:pathLst>
          </a:custGeom>
          <a:ln w="12191">
            <a:solidFill>
              <a:srgbClr val="38699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6" name="object 9"/>
          <p:cNvSpPr/>
          <p:nvPr/>
        </p:nvSpPr>
        <p:spPr>
          <a:xfrm>
            <a:off x="6153022" y="3249802"/>
            <a:ext cx="41910" cy="27305"/>
          </a:xfrm>
          <a:custGeom>
            <a:avLst/>
            <a:gdLst/>
            <a:ahLst/>
            <a:cxnLst/>
            <a:rect l="l" t="t" r="r" b="b"/>
            <a:pathLst>
              <a:path w="41910" h="27304">
                <a:moveTo>
                  <a:pt x="41655" y="0"/>
                </a:moveTo>
                <a:lnTo>
                  <a:pt x="35611" y="6834"/>
                </a:lnTo>
                <a:lnTo>
                  <a:pt x="26638" y="13620"/>
                </a:lnTo>
                <a:lnTo>
                  <a:pt x="14759" y="20359"/>
                </a:lnTo>
                <a:lnTo>
                  <a:pt x="0" y="27050"/>
                </a:lnTo>
              </a:path>
            </a:pathLst>
          </a:custGeom>
          <a:ln w="12192">
            <a:solidFill>
              <a:srgbClr val="38699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7" name="object 10"/>
          <p:cNvSpPr/>
          <p:nvPr/>
        </p:nvSpPr>
        <p:spPr>
          <a:xfrm>
            <a:off x="7024623" y="3082417"/>
            <a:ext cx="509270" cy="101600"/>
          </a:xfrm>
          <a:custGeom>
            <a:avLst/>
            <a:gdLst/>
            <a:ahLst/>
            <a:cxnLst/>
            <a:rect l="l" t="t" r="r" b="b"/>
            <a:pathLst>
              <a:path w="509270" h="101600">
                <a:moveTo>
                  <a:pt x="0" y="0"/>
                </a:moveTo>
                <a:lnTo>
                  <a:pt x="82619" y="5623"/>
                </a:lnTo>
                <a:lnTo>
                  <a:pt x="159118" y="12191"/>
                </a:lnTo>
                <a:lnTo>
                  <a:pt x="229112" y="19626"/>
                </a:lnTo>
                <a:lnTo>
                  <a:pt x="292219" y="27854"/>
                </a:lnTo>
                <a:lnTo>
                  <a:pt x="348054" y="36797"/>
                </a:lnTo>
                <a:lnTo>
                  <a:pt x="396235" y="46379"/>
                </a:lnTo>
                <a:lnTo>
                  <a:pt x="436377" y="56525"/>
                </a:lnTo>
                <a:lnTo>
                  <a:pt x="491011" y="78202"/>
                </a:lnTo>
                <a:lnTo>
                  <a:pt x="504736" y="89581"/>
                </a:lnTo>
                <a:lnTo>
                  <a:pt x="508889" y="101219"/>
                </a:lnTo>
              </a:path>
            </a:pathLst>
          </a:custGeom>
          <a:ln w="12192">
            <a:solidFill>
              <a:srgbClr val="38699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8" name="object 11"/>
          <p:cNvSpPr/>
          <p:nvPr/>
        </p:nvSpPr>
        <p:spPr>
          <a:xfrm>
            <a:off x="7998459" y="2974720"/>
            <a:ext cx="226695" cy="38100"/>
          </a:xfrm>
          <a:custGeom>
            <a:avLst/>
            <a:gdLst/>
            <a:ahLst/>
            <a:cxnLst/>
            <a:rect l="l" t="t" r="r" b="b"/>
            <a:pathLst>
              <a:path w="226695" h="38100">
                <a:moveTo>
                  <a:pt x="226568" y="0"/>
                </a:moveTo>
                <a:lnTo>
                  <a:pt x="192922" y="8556"/>
                </a:lnTo>
                <a:lnTo>
                  <a:pt x="153143" y="16668"/>
                </a:lnTo>
                <a:lnTo>
                  <a:pt x="107531" y="24286"/>
                </a:lnTo>
                <a:lnTo>
                  <a:pt x="56383" y="31361"/>
                </a:lnTo>
                <a:lnTo>
                  <a:pt x="0" y="37845"/>
                </a:lnTo>
              </a:path>
            </a:pathLst>
          </a:custGeom>
          <a:ln w="12192">
            <a:solidFill>
              <a:srgbClr val="38699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9" name="object 12"/>
          <p:cNvSpPr/>
          <p:nvPr/>
        </p:nvSpPr>
        <p:spPr>
          <a:xfrm>
            <a:off x="7681214" y="2833877"/>
            <a:ext cx="12700" cy="18415"/>
          </a:xfrm>
          <a:custGeom>
            <a:avLst/>
            <a:gdLst/>
            <a:ahLst/>
            <a:cxnLst/>
            <a:rect l="l" t="t" r="r" b="b"/>
            <a:pathLst>
              <a:path w="12700" h="18414">
                <a:moveTo>
                  <a:pt x="0" y="0"/>
                </a:moveTo>
                <a:lnTo>
                  <a:pt x="8635" y="5842"/>
                </a:lnTo>
                <a:lnTo>
                  <a:pt x="12700" y="11937"/>
                </a:lnTo>
                <a:lnTo>
                  <a:pt x="12064" y="17907"/>
                </a:lnTo>
              </a:path>
            </a:pathLst>
          </a:custGeom>
          <a:ln w="12192">
            <a:solidFill>
              <a:srgbClr val="38699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0" name="object 13"/>
          <p:cNvSpPr/>
          <p:nvPr/>
        </p:nvSpPr>
        <p:spPr>
          <a:xfrm>
            <a:off x="6234048" y="2790063"/>
            <a:ext cx="116205" cy="22860"/>
          </a:xfrm>
          <a:custGeom>
            <a:avLst/>
            <a:gdLst/>
            <a:ahLst/>
            <a:cxnLst/>
            <a:rect l="l" t="t" r="r" b="b"/>
            <a:pathLst>
              <a:path w="116204" h="22860">
                <a:moveTo>
                  <a:pt x="0" y="22860"/>
                </a:moveTo>
                <a:lnTo>
                  <a:pt x="23887" y="16787"/>
                </a:lnTo>
                <a:lnTo>
                  <a:pt x="51276" y="10953"/>
                </a:lnTo>
                <a:lnTo>
                  <a:pt x="82045" y="5357"/>
                </a:lnTo>
                <a:lnTo>
                  <a:pt x="116077" y="0"/>
                </a:lnTo>
              </a:path>
            </a:pathLst>
          </a:custGeom>
          <a:ln w="12192">
            <a:solidFill>
              <a:srgbClr val="38699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1" name="object 14"/>
          <p:cNvSpPr/>
          <p:nvPr/>
        </p:nvSpPr>
        <p:spPr>
          <a:xfrm>
            <a:off x="5148198" y="2804160"/>
            <a:ext cx="56515" cy="19685"/>
          </a:xfrm>
          <a:custGeom>
            <a:avLst/>
            <a:gdLst/>
            <a:ahLst/>
            <a:cxnLst/>
            <a:rect l="l" t="t" r="r" b="b"/>
            <a:pathLst>
              <a:path w="56514" h="19685">
                <a:moveTo>
                  <a:pt x="0" y="19685"/>
                </a:moveTo>
                <a:lnTo>
                  <a:pt x="10308" y="14591"/>
                </a:lnTo>
                <a:lnTo>
                  <a:pt x="23129" y="9604"/>
                </a:lnTo>
                <a:lnTo>
                  <a:pt x="38451" y="4736"/>
                </a:lnTo>
                <a:lnTo>
                  <a:pt x="56261" y="0"/>
                </a:lnTo>
              </a:path>
            </a:pathLst>
          </a:custGeom>
          <a:ln w="12192">
            <a:solidFill>
              <a:srgbClr val="38699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2" name="object 15"/>
          <p:cNvSpPr/>
          <p:nvPr/>
        </p:nvSpPr>
        <p:spPr>
          <a:xfrm>
            <a:off x="3873880" y="2830576"/>
            <a:ext cx="203835" cy="19050"/>
          </a:xfrm>
          <a:custGeom>
            <a:avLst/>
            <a:gdLst/>
            <a:ahLst/>
            <a:cxnLst/>
            <a:rect l="l" t="t" r="r" b="b"/>
            <a:pathLst>
              <a:path w="203835" h="19050">
                <a:moveTo>
                  <a:pt x="0" y="0"/>
                </a:moveTo>
                <a:lnTo>
                  <a:pt x="54346" y="4190"/>
                </a:lnTo>
                <a:lnTo>
                  <a:pt x="106441" y="8762"/>
                </a:lnTo>
                <a:lnTo>
                  <a:pt x="156180" y="13715"/>
                </a:lnTo>
                <a:lnTo>
                  <a:pt x="203454" y="19050"/>
                </a:lnTo>
              </a:path>
            </a:pathLst>
          </a:custGeom>
          <a:ln w="12192">
            <a:solidFill>
              <a:srgbClr val="38699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3" name="object 16"/>
          <p:cNvSpPr/>
          <p:nvPr/>
        </p:nvSpPr>
        <p:spPr>
          <a:xfrm>
            <a:off x="2292985" y="2960751"/>
            <a:ext cx="35560" cy="20320"/>
          </a:xfrm>
          <a:custGeom>
            <a:avLst/>
            <a:gdLst/>
            <a:ahLst/>
            <a:cxnLst/>
            <a:rect l="l" t="t" r="r" b="b"/>
            <a:pathLst>
              <a:path w="35560" h="20319">
                <a:moveTo>
                  <a:pt x="35559" y="20065"/>
                </a:moveTo>
                <a:lnTo>
                  <a:pt x="24253" y="15091"/>
                </a:lnTo>
                <a:lnTo>
                  <a:pt x="14541" y="10080"/>
                </a:lnTo>
                <a:lnTo>
                  <a:pt x="6449" y="5046"/>
                </a:lnTo>
                <a:lnTo>
                  <a:pt x="0" y="0"/>
                </a:lnTo>
              </a:path>
            </a:pathLst>
          </a:custGeom>
          <a:ln w="12191">
            <a:solidFill>
              <a:srgbClr val="38699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4" name="object 17"/>
          <p:cNvSpPr txBox="1"/>
          <p:nvPr/>
        </p:nvSpPr>
        <p:spPr>
          <a:xfrm>
            <a:off x="4227067" y="2890215"/>
            <a:ext cx="13970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智能校园平台</a:t>
            </a:r>
          </a:p>
        </p:txBody>
      </p:sp>
      <p:sp>
        <p:nvSpPr>
          <p:cNvPr id="115" name="object 18"/>
          <p:cNvSpPr txBox="1"/>
          <p:nvPr/>
        </p:nvSpPr>
        <p:spPr>
          <a:xfrm>
            <a:off x="3392170" y="2073655"/>
            <a:ext cx="2844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PC</a:t>
            </a:r>
          </a:p>
        </p:txBody>
      </p:sp>
      <p:sp>
        <p:nvSpPr>
          <p:cNvPr id="116" name="object 19"/>
          <p:cNvSpPr/>
          <p:nvPr/>
        </p:nvSpPr>
        <p:spPr>
          <a:xfrm>
            <a:off x="2372867" y="1940051"/>
            <a:ext cx="1260347" cy="64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7" name="object 20"/>
          <p:cNvSpPr/>
          <p:nvPr/>
        </p:nvSpPr>
        <p:spPr>
          <a:xfrm>
            <a:off x="6685788" y="1949195"/>
            <a:ext cx="330707" cy="5654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8" name="object 21"/>
          <p:cNvSpPr/>
          <p:nvPr/>
        </p:nvSpPr>
        <p:spPr>
          <a:xfrm>
            <a:off x="4590288" y="1950720"/>
            <a:ext cx="1030224" cy="551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19" name="object 22"/>
          <p:cNvSpPr txBox="1"/>
          <p:nvPr/>
        </p:nvSpPr>
        <p:spPr>
          <a:xfrm>
            <a:off x="5569077" y="2073655"/>
            <a:ext cx="42925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4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P</a:t>
            </a:r>
            <a:r>
              <a:rPr sz="1600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AD</a:t>
            </a:r>
          </a:p>
        </p:txBody>
      </p:sp>
      <p:sp>
        <p:nvSpPr>
          <p:cNvPr id="120" name="object 23"/>
          <p:cNvSpPr txBox="1"/>
          <p:nvPr/>
        </p:nvSpPr>
        <p:spPr>
          <a:xfrm>
            <a:off x="7175118" y="2073655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手机</a:t>
            </a:r>
          </a:p>
        </p:txBody>
      </p:sp>
      <p:sp>
        <p:nvSpPr>
          <p:cNvPr id="121" name="object 24"/>
          <p:cNvSpPr/>
          <p:nvPr/>
        </p:nvSpPr>
        <p:spPr>
          <a:xfrm>
            <a:off x="1770888" y="1854707"/>
            <a:ext cx="6751320" cy="756285"/>
          </a:xfrm>
          <a:custGeom>
            <a:avLst/>
            <a:gdLst/>
            <a:ahLst/>
            <a:cxnLst/>
            <a:rect l="l" t="t" r="r" b="b"/>
            <a:pathLst>
              <a:path w="6751320" h="756285">
                <a:moveTo>
                  <a:pt x="0" y="755903"/>
                </a:moveTo>
                <a:lnTo>
                  <a:pt x="6751319" y="755903"/>
                </a:lnTo>
                <a:lnTo>
                  <a:pt x="6751319" y="0"/>
                </a:lnTo>
                <a:lnTo>
                  <a:pt x="0" y="0"/>
                </a:lnTo>
                <a:lnTo>
                  <a:pt x="0" y="755903"/>
                </a:lnTo>
                <a:close/>
              </a:path>
            </a:pathLst>
          </a:custGeom>
          <a:ln w="12192">
            <a:solidFill>
              <a:srgbClr val="225F2C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2" name="object 25"/>
          <p:cNvSpPr/>
          <p:nvPr/>
        </p:nvSpPr>
        <p:spPr>
          <a:xfrm>
            <a:off x="6376415" y="2564892"/>
            <a:ext cx="340360" cy="350520"/>
          </a:xfrm>
          <a:custGeom>
            <a:avLst/>
            <a:gdLst/>
            <a:ahLst/>
            <a:cxnLst/>
            <a:rect l="l" t="t" r="r" b="b"/>
            <a:pathLst>
              <a:path w="340359" h="350519">
                <a:moveTo>
                  <a:pt x="339852" y="180594"/>
                </a:moveTo>
                <a:lnTo>
                  <a:pt x="0" y="180594"/>
                </a:lnTo>
                <a:lnTo>
                  <a:pt x="169926" y="350520"/>
                </a:lnTo>
                <a:lnTo>
                  <a:pt x="339852" y="180594"/>
                </a:lnTo>
                <a:close/>
              </a:path>
              <a:path w="340359" h="350519">
                <a:moveTo>
                  <a:pt x="254888" y="169925"/>
                </a:moveTo>
                <a:lnTo>
                  <a:pt x="84962" y="169925"/>
                </a:lnTo>
                <a:lnTo>
                  <a:pt x="84962" y="180594"/>
                </a:lnTo>
                <a:lnTo>
                  <a:pt x="254888" y="180594"/>
                </a:lnTo>
                <a:lnTo>
                  <a:pt x="254888" y="169925"/>
                </a:lnTo>
                <a:close/>
              </a:path>
              <a:path w="340359" h="350519">
                <a:moveTo>
                  <a:pt x="169926" y="0"/>
                </a:moveTo>
                <a:lnTo>
                  <a:pt x="0" y="169925"/>
                </a:lnTo>
                <a:lnTo>
                  <a:pt x="339852" y="169925"/>
                </a:lnTo>
                <a:lnTo>
                  <a:pt x="169926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3" name="object 26"/>
          <p:cNvSpPr/>
          <p:nvPr/>
        </p:nvSpPr>
        <p:spPr>
          <a:xfrm>
            <a:off x="3355847" y="2564892"/>
            <a:ext cx="338455" cy="350520"/>
          </a:xfrm>
          <a:custGeom>
            <a:avLst/>
            <a:gdLst/>
            <a:ahLst/>
            <a:cxnLst/>
            <a:rect l="l" t="t" r="r" b="b"/>
            <a:pathLst>
              <a:path w="338454" h="350519">
                <a:moveTo>
                  <a:pt x="338327" y="181356"/>
                </a:moveTo>
                <a:lnTo>
                  <a:pt x="0" y="181356"/>
                </a:lnTo>
                <a:lnTo>
                  <a:pt x="169163" y="350520"/>
                </a:lnTo>
                <a:lnTo>
                  <a:pt x="338327" y="181356"/>
                </a:lnTo>
                <a:close/>
              </a:path>
              <a:path w="338454" h="350519">
                <a:moveTo>
                  <a:pt x="253746" y="169163"/>
                </a:moveTo>
                <a:lnTo>
                  <a:pt x="84581" y="169163"/>
                </a:lnTo>
                <a:lnTo>
                  <a:pt x="84581" y="181356"/>
                </a:lnTo>
                <a:lnTo>
                  <a:pt x="253746" y="181356"/>
                </a:lnTo>
                <a:lnTo>
                  <a:pt x="253746" y="169163"/>
                </a:lnTo>
                <a:close/>
              </a:path>
              <a:path w="338454" h="350519">
                <a:moveTo>
                  <a:pt x="169163" y="0"/>
                </a:moveTo>
                <a:lnTo>
                  <a:pt x="0" y="169163"/>
                </a:lnTo>
                <a:lnTo>
                  <a:pt x="338327" y="169163"/>
                </a:lnTo>
                <a:lnTo>
                  <a:pt x="169163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4" name="object 27"/>
          <p:cNvSpPr/>
          <p:nvPr/>
        </p:nvSpPr>
        <p:spPr>
          <a:xfrm>
            <a:off x="2703576" y="3416808"/>
            <a:ext cx="853439" cy="9037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5" name="object 28"/>
          <p:cNvSpPr/>
          <p:nvPr/>
        </p:nvSpPr>
        <p:spPr>
          <a:xfrm>
            <a:off x="2514600" y="4351020"/>
            <a:ext cx="1004569" cy="462280"/>
          </a:xfrm>
          <a:custGeom>
            <a:avLst/>
            <a:gdLst/>
            <a:ahLst/>
            <a:cxnLst/>
            <a:rect l="l" t="t" r="r" b="b"/>
            <a:pathLst>
              <a:path w="1004570" h="462279">
                <a:moveTo>
                  <a:pt x="0" y="461771"/>
                </a:moveTo>
                <a:lnTo>
                  <a:pt x="1004315" y="461771"/>
                </a:lnTo>
                <a:lnTo>
                  <a:pt x="1004315" y="0"/>
                </a:lnTo>
                <a:lnTo>
                  <a:pt x="0" y="0"/>
                </a:lnTo>
                <a:lnTo>
                  <a:pt x="0" y="461771"/>
                </a:lnTo>
                <a:close/>
              </a:path>
            </a:pathLst>
          </a:custGeom>
          <a:solidFill>
            <a:srgbClr val="1D54A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6" name="object 29"/>
          <p:cNvSpPr txBox="1"/>
          <p:nvPr/>
        </p:nvSpPr>
        <p:spPr>
          <a:xfrm>
            <a:off x="2508504" y="4457191"/>
            <a:ext cx="100774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智能网关</a:t>
            </a:r>
          </a:p>
        </p:txBody>
      </p:sp>
      <p:sp>
        <p:nvSpPr>
          <p:cNvPr id="127" name="object 30"/>
          <p:cNvSpPr txBox="1"/>
          <p:nvPr/>
        </p:nvSpPr>
        <p:spPr>
          <a:xfrm>
            <a:off x="3813175" y="3697604"/>
            <a:ext cx="7010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5G网络</a:t>
            </a:r>
          </a:p>
        </p:txBody>
      </p:sp>
      <p:sp>
        <p:nvSpPr>
          <p:cNvPr id="128" name="object 31"/>
          <p:cNvSpPr/>
          <p:nvPr/>
        </p:nvSpPr>
        <p:spPr>
          <a:xfrm>
            <a:off x="3534283" y="3324656"/>
            <a:ext cx="487387" cy="4623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29" name="object 32"/>
          <p:cNvSpPr/>
          <p:nvPr/>
        </p:nvSpPr>
        <p:spPr>
          <a:xfrm>
            <a:off x="3220897" y="4520565"/>
            <a:ext cx="723976" cy="7129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0" name="object 33"/>
          <p:cNvSpPr/>
          <p:nvPr/>
        </p:nvSpPr>
        <p:spPr>
          <a:xfrm>
            <a:off x="7241031" y="3324656"/>
            <a:ext cx="487387" cy="4623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1" name="object 34"/>
          <p:cNvSpPr/>
          <p:nvPr/>
        </p:nvSpPr>
        <p:spPr>
          <a:xfrm>
            <a:off x="6224015" y="4354067"/>
            <a:ext cx="1007744" cy="353695"/>
          </a:xfrm>
          <a:custGeom>
            <a:avLst/>
            <a:gdLst/>
            <a:ahLst/>
            <a:cxnLst/>
            <a:rect l="l" t="t" r="r" b="b"/>
            <a:pathLst>
              <a:path w="1007745" h="353695">
                <a:moveTo>
                  <a:pt x="0" y="353567"/>
                </a:moveTo>
                <a:lnTo>
                  <a:pt x="1007363" y="353567"/>
                </a:lnTo>
                <a:lnTo>
                  <a:pt x="1007363" y="0"/>
                </a:lnTo>
                <a:lnTo>
                  <a:pt x="0" y="0"/>
                </a:lnTo>
                <a:lnTo>
                  <a:pt x="0" y="353567"/>
                </a:lnTo>
                <a:close/>
              </a:path>
            </a:pathLst>
          </a:custGeom>
          <a:solidFill>
            <a:srgbClr val="1D54A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2" name="object 36"/>
          <p:cNvSpPr/>
          <p:nvPr/>
        </p:nvSpPr>
        <p:spPr>
          <a:xfrm>
            <a:off x="6419088" y="3418332"/>
            <a:ext cx="853439" cy="9022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3" name="object 37"/>
          <p:cNvSpPr txBox="1"/>
          <p:nvPr/>
        </p:nvSpPr>
        <p:spPr>
          <a:xfrm>
            <a:off x="6230111" y="4410532"/>
            <a:ext cx="9956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智能网关</a:t>
            </a:r>
          </a:p>
        </p:txBody>
      </p:sp>
      <p:sp>
        <p:nvSpPr>
          <p:cNvPr id="134" name="object 38"/>
          <p:cNvSpPr/>
          <p:nvPr/>
        </p:nvSpPr>
        <p:spPr>
          <a:xfrm>
            <a:off x="6916978" y="4525517"/>
            <a:ext cx="723976" cy="7129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5" name="object 39"/>
          <p:cNvSpPr/>
          <p:nvPr/>
        </p:nvSpPr>
        <p:spPr>
          <a:xfrm>
            <a:off x="5189220" y="5291328"/>
            <a:ext cx="591312" cy="5897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6" name="object 40"/>
          <p:cNvSpPr/>
          <p:nvPr/>
        </p:nvSpPr>
        <p:spPr>
          <a:xfrm>
            <a:off x="9512807" y="5350764"/>
            <a:ext cx="416051" cy="4709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37" name="object 41"/>
          <p:cNvSpPr/>
          <p:nvPr/>
        </p:nvSpPr>
        <p:spPr>
          <a:xfrm>
            <a:off x="359663" y="5394959"/>
            <a:ext cx="562355" cy="5044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138" name="object 42"/>
          <p:cNvGraphicFramePr>
            <a:graphicFrameLocks noGrp="1"/>
          </p:cNvGraphicFramePr>
          <p:nvPr/>
        </p:nvGraphicFramePr>
        <p:xfrm>
          <a:off x="248411" y="4744211"/>
          <a:ext cx="9825989" cy="19293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1035"/>
                <a:gridCol w="2982594"/>
                <a:gridCol w="1952625"/>
                <a:gridCol w="2959735"/>
              </a:tblGrid>
              <a:tr h="422148">
                <a:tc>
                  <a:txBody>
                    <a:bodyPr/>
                    <a:lstStyle/>
                    <a:p>
                      <a:pPr marL="15430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600" b="1" spc="-5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降低学校运行成本</a:t>
                      </a:r>
                    </a:p>
                  </a:txBody>
                  <a:tcPr marL="0" marR="0" marT="66675" marB="0">
                    <a:lnL w="12700">
                      <a:solidFill>
                        <a:srgbClr val="187AC4"/>
                      </a:solidFill>
                      <a:prstDash val="solid"/>
                    </a:lnL>
                    <a:lnR w="12700">
                      <a:solidFill>
                        <a:srgbClr val="187AC4"/>
                      </a:solidFill>
                      <a:prstDash val="solid"/>
                    </a:lnR>
                    <a:lnT w="12700">
                      <a:solidFill>
                        <a:srgbClr val="187AC4"/>
                      </a:solidFill>
                      <a:prstDash val="solid"/>
                    </a:lnT>
                    <a:lnB w="12700">
                      <a:solidFill>
                        <a:srgbClr val="187A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tx1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187AC4"/>
                      </a:solidFill>
                      <a:prstDash val="solid"/>
                    </a:lnL>
                    <a:lnR w="12700">
                      <a:solidFill>
                        <a:srgbClr val="187AC4"/>
                      </a:solidFill>
                      <a:prstDash val="solid"/>
                    </a:lnR>
                    <a:lnB w="12700">
                      <a:solidFill>
                        <a:srgbClr val="187A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16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600" b="1" spc="-5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提升学校服务水平</a:t>
                      </a:r>
                    </a:p>
                  </a:txBody>
                  <a:tcPr marL="0" marR="0" marT="66675" marB="0">
                    <a:lnL w="12700">
                      <a:solidFill>
                        <a:srgbClr val="187AC4"/>
                      </a:solidFill>
                      <a:prstDash val="solid"/>
                    </a:lnL>
                    <a:lnR w="12700">
                      <a:solidFill>
                        <a:srgbClr val="187AC4"/>
                      </a:solidFill>
                      <a:prstDash val="solid"/>
                    </a:lnR>
                    <a:lnT w="12700">
                      <a:solidFill>
                        <a:srgbClr val="187AC4"/>
                      </a:solidFill>
                      <a:prstDash val="solid"/>
                    </a:lnT>
                    <a:lnB w="12700">
                      <a:solidFill>
                        <a:srgbClr val="187A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tx1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187AC4"/>
                      </a:solidFill>
                      <a:prstDash val="solid"/>
                    </a:lnL>
                    <a:lnB w="12700">
                      <a:solidFill>
                        <a:srgbClr val="187AC4"/>
                      </a:solidFill>
                      <a:prstDash val="solid"/>
                    </a:lnB>
                  </a:tcPr>
                </a:tc>
              </a:tr>
              <a:tr h="1507236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tx1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tx1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tx1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635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智能插座、智能路灯、压力传感器、电力监控仪表、资产管理终端等</a:t>
                      </a:r>
                      <a:endParaRPr sz="12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R="15875" algn="ctr">
                        <a:lnSpc>
                          <a:spcPct val="100000"/>
                        </a:lnSpc>
                        <a:spcBef>
                          <a:spcPts val="1125"/>
                        </a:spcBef>
                        <a:tabLst>
                          <a:tab pos="1536065" algn="l"/>
                          <a:tab pos="3074035" algn="l"/>
                        </a:tabLst>
                      </a:pPr>
                      <a:r>
                        <a:rPr sz="1600" b="1" spc="-5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能耗管理	状态监测	资产管理</a:t>
                      </a:r>
                    </a:p>
                  </a:txBody>
                  <a:tcPr marL="0" marR="0" marT="0" marB="0">
                    <a:lnL w="12700">
                      <a:solidFill>
                        <a:srgbClr val="187AC4"/>
                      </a:solidFill>
                      <a:prstDash val="solid"/>
                    </a:lnL>
                    <a:lnR w="12700">
                      <a:solidFill>
                        <a:srgbClr val="187AC4"/>
                      </a:solidFill>
                      <a:prstDash val="solid"/>
                    </a:lnR>
                    <a:lnT w="12700">
                      <a:solidFill>
                        <a:srgbClr val="187AC4"/>
                      </a:solidFill>
                      <a:prstDash val="solid"/>
                    </a:lnT>
                    <a:lnB w="12700">
                      <a:solidFill>
                        <a:srgbClr val="187AC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tx1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tx1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tx1"/>
                        </a:solidFill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348615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红外传感器、墙面开关、门磁、水浸、烟感、智能井盖、地磁等</a:t>
                      </a:r>
                      <a:endParaRPr sz="12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398145">
                        <a:lnSpc>
                          <a:spcPct val="100000"/>
                        </a:lnSpc>
                        <a:spcBef>
                          <a:spcPts val="1085"/>
                        </a:spcBef>
                        <a:tabLst>
                          <a:tab pos="1512570" algn="l"/>
                          <a:tab pos="2628265" algn="l"/>
                          <a:tab pos="3741420" algn="l"/>
                        </a:tabLst>
                      </a:pPr>
                      <a:r>
                        <a:rPr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设备控制	环境监测	安防监控	车辆管理</a:t>
                      </a:r>
                    </a:p>
                  </a:txBody>
                  <a:tcPr marL="0" marR="0" marT="0" marB="0">
                    <a:lnL w="12700">
                      <a:solidFill>
                        <a:srgbClr val="187AC4"/>
                      </a:solidFill>
                      <a:prstDash val="solid"/>
                    </a:lnL>
                    <a:lnR w="12700">
                      <a:solidFill>
                        <a:srgbClr val="187AC4"/>
                      </a:solidFill>
                      <a:prstDash val="solid"/>
                    </a:lnR>
                    <a:lnT w="12700">
                      <a:solidFill>
                        <a:srgbClr val="187AC4"/>
                      </a:solidFill>
                      <a:prstDash val="solid"/>
                    </a:lnT>
                    <a:lnB w="12700">
                      <a:solidFill>
                        <a:srgbClr val="187AC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39" name="object 43"/>
          <p:cNvSpPr/>
          <p:nvPr/>
        </p:nvSpPr>
        <p:spPr>
          <a:xfrm>
            <a:off x="5871971" y="5320284"/>
            <a:ext cx="612648" cy="5318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0" name="object 44"/>
          <p:cNvSpPr/>
          <p:nvPr/>
        </p:nvSpPr>
        <p:spPr>
          <a:xfrm>
            <a:off x="3630167" y="5439155"/>
            <a:ext cx="480060" cy="4160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1" name="object 45"/>
          <p:cNvSpPr/>
          <p:nvPr/>
        </p:nvSpPr>
        <p:spPr>
          <a:xfrm>
            <a:off x="2898648" y="5361432"/>
            <a:ext cx="569976" cy="571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2" name="object 46"/>
          <p:cNvSpPr/>
          <p:nvPr/>
        </p:nvSpPr>
        <p:spPr>
          <a:xfrm>
            <a:off x="1082039" y="5433059"/>
            <a:ext cx="381000" cy="4282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3" name="object 47"/>
          <p:cNvSpPr/>
          <p:nvPr/>
        </p:nvSpPr>
        <p:spPr>
          <a:xfrm>
            <a:off x="1623060" y="5490971"/>
            <a:ext cx="580643" cy="3139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4" name="object 48"/>
          <p:cNvSpPr/>
          <p:nvPr/>
        </p:nvSpPr>
        <p:spPr>
          <a:xfrm>
            <a:off x="2363723" y="5425440"/>
            <a:ext cx="374904" cy="4450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5" name="object 49"/>
          <p:cNvSpPr/>
          <p:nvPr/>
        </p:nvSpPr>
        <p:spPr>
          <a:xfrm>
            <a:off x="4270247" y="5390388"/>
            <a:ext cx="772668" cy="51358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6" name="object 50"/>
          <p:cNvSpPr/>
          <p:nvPr/>
        </p:nvSpPr>
        <p:spPr>
          <a:xfrm>
            <a:off x="8281416" y="5344667"/>
            <a:ext cx="554735" cy="48310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7" name="object 51"/>
          <p:cNvSpPr/>
          <p:nvPr/>
        </p:nvSpPr>
        <p:spPr>
          <a:xfrm>
            <a:off x="8927592" y="5343144"/>
            <a:ext cx="493775" cy="48768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8" name="object 52"/>
          <p:cNvSpPr/>
          <p:nvPr/>
        </p:nvSpPr>
        <p:spPr>
          <a:xfrm>
            <a:off x="6576059" y="5382767"/>
            <a:ext cx="542544" cy="40690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49" name="object 53"/>
          <p:cNvSpPr/>
          <p:nvPr/>
        </p:nvSpPr>
        <p:spPr>
          <a:xfrm>
            <a:off x="7211568" y="5355335"/>
            <a:ext cx="402335" cy="4526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0" name="object 54"/>
          <p:cNvSpPr/>
          <p:nvPr/>
        </p:nvSpPr>
        <p:spPr>
          <a:xfrm>
            <a:off x="7706868" y="5361432"/>
            <a:ext cx="481583" cy="4831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1" name="object 55"/>
          <p:cNvSpPr txBox="1"/>
          <p:nvPr/>
        </p:nvSpPr>
        <p:spPr>
          <a:xfrm>
            <a:off x="7465568" y="3685108"/>
            <a:ext cx="7010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5G网络</a:t>
            </a:r>
          </a:p>
        </p:txBody>
      </p:sp>
      <p:sp>
        <p:nvSpPr>
          <p:cNvPr id="152" name="object 56"/>
          <p:cNvSpPr/>
          <p:nvPr/>
        </p:nvSpPr>
        <p:spPr>
          <a:xfrm>
            <a:off x="9031223" y="2071116"/>
            <a:ext cx="1927860" cy="391795"/>
          </a:xfrm>
          <a:custGeom>
            <a:avLst/>
            <a:gdLst/>
            <a:ahLst/>
            <a:cxnLst/>
            <a:rect l="l" t="t" r="r" b="b"/>
            <a:pathLst>
              <a:path w="1927859" h="391794">
                <a:moveTo>
                  <a:pt x="0" y="391667"/>
                </a:moveTo>
                <a:lnTo>
                  <a:pt x="1927860" y="391667"/>
                </a:lnTo>
                <a:lnTo>
                  <a:pt x="1927860" y="0"/>
                </a:lnTo>
                <a:lnTo>
                  <a:pt x="0" y="0"/>
                </a:lnTo>
                <a:lnTo>
                  <a:pt x="0" y="391667"/>
                </a:lnTo>
                <a:close/>
              </a:path>
            </a:pathLst>
          </a:custGeom>
          <a:ln w="12192">
            <a:solidFill>
              <a:srgbClr val="187AC4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3" name="object 57"/>
          <p:cNvSpPr txBox="1"/>
          <p:nvPr/>
        </p:nvSpPr>
        <p:spPr>
          <a:xfrm>
            <a:off x="9037319" y="2125217"/>
            <a:ext cx="19157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988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保障学校安全</a:t>
            </a:r>
          </a:p>
        </p:txBody>
      </p:sp>
      <p:sp>
        <p:nvSpPr>
          <p:cNvPr id="154" name="object 58"/>
          <p:cNvSpPr/>
          <p:nvPr/>
        </p:nvSpPr>
        <p:spPr>
          <a:xfrm>
            <a:off x="9031223" y="2493264"/>
            <a:ext cx="3023870" cy="2498090"/>
          </a:xfrm>
          <a:custGeom>
            <a:avLst/>
            <a:gdLst/>
            <a:ahLst/>
            <a:cxnLst/>
            <a:rect l="l" t="t" r="r" b="b"/>
            <a:pathLst>
              <a:path w="3023870" h="2498090">
                <a:moveTo>
                  <a:pt x="0" y="2497836"/>
                </a:moveTo>
                <a:lnTo>
                  <a:pt x="3023616" y="2497836"/>
                </a:lnTo>
                <a:lnTo>
                  <a:pt x="3023616" y="0"/>
                </a:lnTo>
                <a:lnTo>
                  <a:pt x="0" y="0"/>
                </a:lnTo>
                <a:lnTo>
                  <a:pt x="0" y="2497836"/>
                </a:lnTo>
                <a:close/>
              </a:path>
            </a:pathLst>
          </a:custGeom>
          <a:ln w="12192">
            <a:solidFill>
              <a:srgbClr val="187AC4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5" name="object 59"/>
          <p:cNvSpPr/>
          <p:nvPr/>
        </p:nvSpPr>
        <p:spPr>
          <a:xfrm>
            <a:off x="9285731" y="2650241"/>
            <a:ext cx="1104859" cy="78333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6" name="object 60"/>
          <p:cNvSpPr/>
          <p:nvPr/>
        </p:nvSpPr>
        <p:spPr>
          <a:xfrm>
            <a:off x="10760963" y="2673102"/>
            <a:ext cx="1094272" cy="78018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7" name="object 61"/>
          <p:cNvSpPr/>
          <p:nvPr/>
        </p:nvSpPr>
        <p:spPr>
          <a:xfrm>
            <a:off x="9293352" y="3802379"/>
            <a:ext cx="1097279" cy="8046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8" name="object 62"/>
          <p:cNvSpPr/>
          <p:nvPr/>
        </p:nvSpPr>
        <p:spPr>
          <a:xfrm>
            <a:off x="10760964" y="3813047"/>
            <a:ext cx="1040892" cy="80314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59" name="object 63"/>
          <p:cNvSpPr txBox="1"/>
          <p:nvPr/>
        </p:nvSpPr>
        <p:spPr>
          <a:xfrm>
            <a:off x="9405239" y="3479113"/>
            <a:ext cx="8235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校园监控</a:t>
            </a:r>
          </a:p>
        </p:txBody>
      </p:sp>
      <p:sp>
        <p:nvSpPr>
          <p:cNvPr id="160" name="object 64"/>
          <p:cNvSpPr txBox="1"/>
          <p:nvPr/>
        </p:nvSpPr>
        <p:spPr>
          <a:xfrm>
            <a:off x="9417684" y="4666869"/>
            <a:ext cx="8235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人脸识别</a:t>
            </a:r>
          </a:p>
        </p:txBody>
      </p:sp>
      <p:sp>
        <p:nvSpPr>
          <p:cNvPr id="161" name="object 65"/>
          <p:cNvSpPr txBox="1"/>
          <p:nvPr/>
        </p:nvSpPr>
        <p:spPr>
          <a:xfrm>
            <a:off x="10872216" y="3479113"/>
            <a:ext cx="8235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电子围栏</a:t>
            </a:r>
          </a:p>
        </p:txBody>
      </p:sp>
      <p:sp>
        <p:nvSpPr>
          <p:cNvPr id="162" name="object 66"/>
          <p:cNvSpPr txBox="1"/>
          <p:nvPr/>
        </p:nvSpPr>
        <p:spPr>
          <a:xfrm>
            <a:off x="10872216" y="4691634"/>
            <a:ext cx="8235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实时监控</a:t>
            </a:r>
          </a:p>
        </p:txBody>
      </p:sp>
      <p:sp>
        <p:nvSpPr>
          <p:cNvPr id="163" name="object 67"/>
          <p:cNvSpPr txBox="1"/>
          <p:nvPr/>
        </p:nvSpPr>
        <p:spPr>
          <a:xfrm>
            <a:off x="360044" y="1141095"/>
            <a:ext cx="11831955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利</a:t>
            </a:r>
            <a:r>
              <a:rPr sz="2400" b="1" spc="-10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用</a:t>
            </a:r>
            <a:r>
              <a:rPr sz="24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sz="2400" b="1" spc="-10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大连接智能化管理校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园</a:t>
            </a:r>
            <a:r>
              <a:rPr sz="2400" b="1" spc="-10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基础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设</a:t>
            </a:r>
            <a:r>
              <a:rPr sz="2400" b="1" spc="-10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施，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降</a:t>
            </a:r>
            <a:r>
              <a:rPr sz="2400" b="1" spc="-10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低运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行</a:t>
            </a:r>
            <a:r>
              <a:rPr sz="2400" b="1" spc="-10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成本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2400" b="1" spc="-10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提升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服</a:t>
            </a:r>
            <a:r>
              <a:rPr sz="2400" b="1" spc="-10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务水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平</a:t>
            </a:r>
            <a:r>
              <a:rPr sz="2400" b="1" spc="-10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，保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障</a:t>
            </a:r>
            <a:r>
              <a:rPr sz="2400" b="1" spc="-10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学校</a:t>
            </a:r>
            <a:r>
              <a:rPr sz="2400" b="1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安</a:t>
            </a:r>
            <a:r>
              <a:rPr sz="2400" b="1" spc="-5" dirty="0">
                <a:solidFill>
                  <a:schemeClr val="accent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全</a:t>
            </a:r>
          </a:p>
        </p:txBody>
      </p:sp>
      <p:sp>
        <p:nvSpPr>
          <p:cNvPr id="2" name="object 31"/>
          <p:cNvSpPr txBox="1">
            <a:spLocks noGrp="1"/>
          </p:cNvSpPr>
          <p:nvPr/>
        </p:nvSpPr>
        <p:spPr>
          <a:xfrm>
            <a:off x="742289" y="265556"/>
            <a:ext cx="479933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43865" algn="l"/>
              </a:tabLst>
            </a:pPr>
            <a:r>
              <a:rPr lang="en-US" sz="3200" spc="-5" dirty="0" smtClean="0">
                <a:solidFill>
                  <a:schemeClr val="tx1"/>
                </a:solidFill>
              </a:rPr>
              <a:t>10. 5</a:t>
            </a:r>
            <a:r>
              <a:rPr sz="3200" spc="-5" dirty="0" smtClean="0">
                <a:solidFill>
                  <a:schemeClr val="tx1"/>
                </a:solidFill>
              </a:rPr>
              <a:t>G</a:t>
            </a:r>
            <a:r>
              <a:rPr sz="3200" spc="-5" dirty="0">
                <a:solidFill>
                  <a:schemeClr val="tx1"/>
                </a:solidFill>
              </a:rPr>
              <a:t>+</a:t>
            </a:r>
            <a:r>
              <a:rPr sz="3200" spc="-70" dirty="0">
                <a:solidFill>
                  <a:schemeClr val="tx1"/>
                </a:solidFill>
                <a:sym typeface="+mn-ea"/>
              </a:rPr>
              <a:t> </a:t>
            </a:r>
            <a:r>
              <a:rPr sz="3200" spc="-5" dirty="0">
                <a:solidFill>
                  <a:schemeClr val="tx1"/>
                </a:solidFill>
                <a:sym typeface="+mn-ea"/>
              </a:rPr>
              <a:t>校园智能化管理</a:t>
            </a:r>
            <a:endParaRPr sz="3200" spc="-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649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0DA8248D-7FF0-4816-9478-447B9330FDFE}"/>
              </a:ext>
            </a:extLst>
          </p:cNvPr>
          <p:cNvGrpSpPr/>
          <p:nvPr/>
        </p:nvGrpSpPr>
        <p:grpSpPr>
          <a:xfrm>
            <a:off x="672678" y="1196845"/>
            <a:ext cx="10967707" cy="804818"/>
            <a:chOff x="2074299" y="2211731"/>
            <a:chExt cx="7621625" cy="654798"/>
          </a:xfrm>
        </p:grpSpPr>
        <p:pic>
          <p:nvPicPr>
            <p:cNvPr id="15" name="Picture" descr="Picture"/>
            <p:cNvPicPr>
              <a:picLocks noChangeAspect="1"/>
            </p:cNvPicPr>
            <p:nvPr/>
          </p:nvPicPr>
          <p:blipFill>
            <a:blip r:embed="rId3" cstate="print">
              <a:alphaModFix amt="78000"/>
            </a:blip>
            <a:stretch>
              <a:fillRect/>
            </a:stretch>
          </p:blipFill>
          <p:spPr>
            <a:xfrm>
              <a:off x="2074299" y="2270364"/>
              <a:ext cx="7621625" cy="43961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</p:pic>
        <p:grpSp>
          <p:nvGrpSpPr>
            <p:cNvPr id="2" name="组合 1">
              <a:extLst>
                <a:ext uri="{FF2B5EF4-FFF2-40B4-BE49-F238E27FC236}">
                  <a16:creationId xmlns="" xmlns:a16="http://schemas.microsoft.com/office/drawing/2014/main" id="{41565D76-6E51-41D7-A7E3-E165A8B07C34}"/>
                </a:ext>
              </a:extLst>
            </p:cNvPr>
            <p:cNvGrpSpPr/>
            <p:nvPr/>
          </p:nvGrpSpPr>
          <p:grpSpPr>
            <a:xfrm>
              <a:off x="2148247" y="2211731"/>
              <a:ext cx="7038479" cy="654798"/>
              <a:chOff x="934120" y="3212985"/>
              <a:chExt cx="7038479" cy="654798"/>
            </a:xfrm>
          </p:grpSpPr>
          <p:sp>
            <p:nvSpPr>
              <p:cNvPr id="7" name="文本框 1"/>
              <p:cNvSpPr txBox="1"/>
              <p:nvPr/>
            </p:nvSpPr>
            <p:spPr>
              <a:xfrm>
                <a:off x="3208052" y="3316632"/>
                <a:ext cx="2088146" cy="46166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buFont typeface="Arial" pitchFamily="34" charset="0"/>
                  <a:buNone/>
                  <a:defRPr/>
                </a:pPr>
                <a:r>
                  <a:rPr kumimoji="1" lang="zh-CN" altLang="en-US" sz="2400" b="1" dirty="0">
                    <a:latin typeface="微软雅黑" pitchFamily="34" charset="-122"/>
                    <a:ea typeface="微软雅黑" pitchFamily="34" charset="-122"/>
                  </a:rPr>
                  <a:t>人工智能</a:t>
                </a:r>
              </a:p>
            </p:txBody>
          </p:sp>
          <p:sp>
            <p:nvSpPr>
              <p:cNvPr id="8" name="文本框 1"/>
              <p:cNvSpPr txBox="1"/>
              <p:nvPr/>
            </p:nvSpPr>
            <p:spPr>
              <a:xfrm>
                <a:off x="5337407" y="3221452"/>
                <a:ext cx="946150" cy="6463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algn="ctr" eaLnBrk="1" hangingPunct="1">
                  <a:buFont typeface="Arial" pitchFamily="34" charset="0"/>
                  <a:buNone/>
                  <a:defRPr/>
                </a:pPr>
                <a:r>
                  <a:rPr kumimoji="1" lang="en-US" altLang="zh-CN" sz="3600" b="1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+</a:t>
                </a:r>
                <a:endParaRPr kumimoji="1" lang="zh-CN" altLang="en-US" sz="36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" name="文本框 1"/>
              <p:cNvSpPr txBox="1"/>
              <p:nvPr/>
            </p:nvSpPr>
            <p:spPr>
              <a:xfrm>
                <a:off x="6171255" y="3316632"/>
                <a:ext cx="1801344" cy="3756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kumimoji="1" lang="zh-CN" altLang="en-US" sz="2400" b="1" dirty="0">
                    <a:latin typeface="微软雅黑" pitchFamily="34" charset="-122"/>
                    <a:ea typeface="微软雅黑" pitchFamily="34" charset="-122"/>
                  </a:rPr>
                  <a:t>大数据 </a:t>
                </a:r>
              </a:p>
            </p:txBody>
          </p:sp>
          <p:sp>
            <p:nvSpPr>
              <p:cNvPr id="13" name="文本框 1"/>
              <p:cNvSpPr txBox="1"/>
              <p:nvPr/>
            </p:nvSpPr>
            <p:spPr>
              <a:xfrm>
                <a:off x="2652598" y="3212985"/>
                <a:ext cx="946150" cy="64633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algn="ctr" eaLnBrk="1" hangingPunct="1">
                  <a:buFont typeface="Arial" pitchFamily="34" charset="0"/>
                  <a:buNone/>
                  <a:defRPr/>
                </a:pPr>
                <a:r>
                  <a:rPr kumimoji="1" lang="en-US" altLang="zh-CN" sz="3600" b="1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+</a:t>
                </a:r>
                <a:endParaRPr kumimoji="1" lang="zh-CN" altLang="en-US" sz="36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4" name="文本框 1"/>
              <p:cNvSpPr txBox="1"/>
              <p:nvPr/>
            </p:nvSpPr>
            <p:spPr>
              <a:xfrm>
                <a:off x="934120" y="3308204"/>
                <a:ext cx="2232155" cy="3756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buFont typeface="Arial" pitchFamily="34" charset="0"/>
                  <a:buNone/>
                  <a:defRPr/>
                </a:pPr>
                <a:r>
                  <a:rPr kumimoji="1" lang="zh-CN" altLang="en-US" sz="2400" b="1" dirty="0">
                    <a:latin typeface="微软雅黑" pitchFamily="34" charset="-122"/>
                    <a:ea typeface="微软雅黑" pitchFamily="34" charset="-122"/>
                  </a:rPr>
                  <a:t>心理健康</a:t>
                </a:r>
              </a:p>
            </p:txBody>
          </p:sp>
        </p:grpSp>
      </p:grpSp>
      <p:graphicFrame>
        <p:nvGraphicFramePr>
          <p:cNvPr id="45" name="表格 44">
            <a:extLst>
              <a:ext uri="{FF2B5EF4-FFF2-40B4-BE49-F238E27FC236}">
                <a16:creationId xmlns="" xmlns:a16="http://schemas.microsoft.com/office/drawing/2014/main" id="{E19290B9-9B45-4B26-8E81-20FDA3169C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097324"/>
              </p:ext>
            </p:extLst>
          </p:nvPr>
        </p:nvGraphicFramePr>
        <p:xfrm>
          <a:off x="612146" y="5762946"/>
          <a:ext cx="10967707" cy="86441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967707">
                  <a:extLst>
                    <a:ext uri="{9D8B030D-6E8A-4147-A177-3AD203B41FA5}">
                      <a16:colId xmlns="" xmlns:a16="http://schemas.microsoft.com/office/drawing/2014/main" val="2015380332"/>
                    </a:ext>
                  </a:extLst>
                </a:gridCol>
              </a:tblGrid>
              <a:tr h="864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rgbClr val="FFFF00"/>
                          </a:solidFill>
                        </a:rPr>
                        <a:t>              </a:t>
                      </a:r>
                      <a:r>
                        <a:rPr lang="zh-CN" altLang="en-US" sz="1600" b="1" kern="120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主要</a:t>
                      </a:r>
                      <a:r>
                        <a:rPr lang="zh-CN" altLang="en-US" sz="160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</a:t>
                      </a:r>
                      <a:r>
                        <a:rPr lang="en-US" altLang="zh-CN" sz="160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: </a:t>
                      </a:r>
                      <a:r>
                        <a:rPr lang="en-US" altLang="zh-CN" sz="1600" kern="100" dirty="0">
                          <a:solidFill>
                            <a:srgbClr val="FFFF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Wingdings 2" panose="05020102010507070707" pitchFamily="18" charset="2"/>
                        </a:rPr>
                        <a:t> 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快速、准确实现精神（心理）评估，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Wingdings 2" panose="05020102010507070707" pitchFamily="18" charset="2"/>
                        </a:rPr>
                        <a:t>助力快速诊断         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</a:t>
                      </a:r>
                      <a:r>
                        <a:rPr lang="zh-CN" altLang="zh-CN" sz="1600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心理评估突破医生资源瓶颈</a:t>
                      </a:r>
                      <a:endParaRPr lang="en-US" altLang="zh-CN" sz="16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Wingdings 2" panose="05020102010507070707" pitchFamily="18" charset="2"/>
                        </a:rPr>
                        <a:t>                            辅助开展规模人群筛查，</a:t>
                      </a:r>
                      <a:r>
                        <a:rPr lang="zh-CN" altLang="zh-CN" sz="1600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扩大社会群体覆盖</a:t>
                      </a:r>
                      <a:r>
                        <a:rPr lang="en-US" altLang="zh-CN" sz="1600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 </a:t>
                      </a:r>
                      <a:r>
                        <a:rPr lang="zh-CN" altLang="en-US" sz="1600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Wingdings 2" panose="05020102010507070707" pitchFamily="18" charset="2"/>
                        </a:rPr>
                        <a:t> 数据脱敏，保护隐私</a:t>
                      </a:r>
                      <a:endParaRPr lang="en-US" altLang="zh-CN" sz="1600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Wingdings 2" panose="05020102010507070707" pitchFamily="18" charset="2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3359135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6C9A8759-5A5E-4EAC-A79E-0A37B3980F1F}"/>
              </a:ext>
            </a:extLst>
          </p:cNvPr>
          <p:cNvSpPr txBox="1"/>
          <p:nvPr/>
        </p:nvSpPr>
        <p:spPr>
          <a:xfrm>
            <a:off x="672678" y="1851725"/>
            <a:ext cx="10967707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学科交叉、医工结合，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首创提出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虚拟现实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柔性传感多模态数据采集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的精神疾病人工智能解决方案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，研发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测评设备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。目前已在华南理工大学、贵州省电子信息高级技工学校、东莞石化、广州市第一人民医院等学校和单位应用。</a:t>
            </a:r>
            <a:endParaRPr kumimoji="1"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C363B754-7E9E-4C4E-BAE1-73E2ED165458}"/>
              </a:ext>
            </a:extLst>
          </p:cNvPr>
          <p:cNvSpPr/>
          <p:nvPr/>
        </p:nvSpPr>
        <p:spPr bwMode="auto">
          <a:xfrm>
            <a:off x="672679" y="3322558"/>
            <a:ext cx="10967706" cy="24106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chemeClr val="accent1">
                <a:lumMod val="75000"/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18D569BC-43C1-49E9-BE1C-1CF3CBE4A879}"/>
              </a:ext>
            </a:extLst>
          </p:cNvPr>
          <p:cNvSpPr txBox="1"/>
          <p:nvPr/>
        </p:nvSpPr>
        <p:spPr>
          <a:xfrm>
            <a:off x="8733278" y="5006396"/>
            <a:ext cx="1043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 2" panose="05020102010507070707" pitchFamily="18" charset="2"/>
              </a:rPr>
              <a:t> 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健康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亭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1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2674F1F3-DAA4-4A11-8550-393F457C5948}"/>
              </a:ext>
            </a:extLst>
          </p:cNvPr>
          <p:cNvSpPr txBox="1"/>
          <p:nvPr/>
        </p:nvSpPr>
        <p:spPr>
          <a:xfrm>
            <a:off x="5302039" y="5021025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 2" panose="05020102010507070707" pitchFamily="18" charset="2"/>
              </a:rPr>
              <a:t>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 2" panose="05020102010507070707" pitchFamily="18" charset="2"/>
              </a:rPr>
              <a:t> 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吧（自助式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ABF39237-318E-4740-8CE2-3340AC28AB2C}"/>
              </a:ext>
            </a:extLst>
          </p:cNvPr>
          <p:cNvSpPr txBox="1"/>
          <p:nvPr/>
        </p:nvSpPr>
        <p:spPr>
          <a:xfrm>
            <a:off x="1751515" y="5021025"/>
            <a:ext cx="1925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 2" panose="05020102010507070707" pitchFamily="18" charset="2"/>
              </a:rPr>
              <a:t>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 2" panose="05020102010507070707" pitchFamily="18" charset="2"/>
              </a:rPr>
              <a:t>  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盒（便携式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="" xmlns:a16="http://schemas.microsoft.com/office/drawing/2014/main" id="{D3A20C0D-0900-463E-BC30-47F656611CD4}"/>
              </a:ext>
            </a:extLst>
          </p:cNvPr>
          <p:cNvGrpSpPr/>
          <p:nvPr/>
        </p:nvGrpSpPr>
        <p:grpSpPr>
          <a:xfrm>
            <a:off x="781941" y="3429225"/>
            <a:ext cx="6888540" cy="1646689"/>
            <a:chOff x="808747" y="2924731"/>
            <a:chExt cx="6888540" cy="1646689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7D0C8BF1-8842-4D7A-9994-541FDC574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207" y="3364972"/>
              <a:ext cx="1415296" cy="1002006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760B8CEC-C88F-4796-BF20-BE6B43B72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747" y="2973462"/>
              <a:ext cx="1907815" cy="143086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76200" algn="ctr" rotWithShape="0">
                <a:srgbClr val="12EEEE">
                  <a:alpha val="50000"/>
                </a:srgbClr>
              </a:outerShdw>
            </a:effectLst>
          </p:spPr>
        </p:pic>
        <p:grpSp>
          <p:nvGrpSpPr>
            <p:cNvPr id="38" name="组合 37">
              <a:extLst>
                <a:ext uri="{FF2B5EF4-FFF2-40B4-BE49-F238E27FC236}">
                  <a16:creationId xmlns="" xmlns:a16="http://schemas.microsoft.com/office/drawing/2014/main" id="{7ADA2844-8AFF-4C55-8FE0-F9952646363C}"/>
                </a:ext>
              </a:extLst>
            </p:cNvPr>
            <p:cNvGrpSpPr/>
            <p:nvPr/>
          </p:nvGrpSpPr>
          <p:grpSpPr>
            <a:xfrm>
              <a:off x="4883623" y="2924731"/>
              <a:ext cx="2813664" cy="1646689"/>
              <a:chOff x="4883623" y="2924731"/>
              <a:chExt cx="2813664" cy="1646689"/>
            </a:xfrm>
          </p:grpSpPr>
          <p:pic>
            <p:nvPicPr>
              <p:cNvPr id="39" name="图片 38">
                <a:extLst>
                  <a:ext uri="{FF2B5EF4-FFF2-40B4-BE49-F238E27FC236}">
                    <a16:creationId xmlns="" xmlns:a16="http://schemas.microsoft.com/office/drawing/2014/main" id="{6CA2782B-FEDE-41D4-B600-56B0FCB63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2370" y="2924731"/>
                <a:ext cx="904917" cy="1646689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="" xmlns:a16="http://schemas.microsoft.com/office/drawing/2014/main" id="{22F12ABA-2EB6-42E5-9F80-72342A1DC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623" y="2996840"/>
                <a:ext cx="1907815" cy="143086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76200" algn="ctr" rotWithShape="0">
                  <a:srgbClr val="12EEEE">
                    <a:alpha val="50000"/>
                  </a:srgbClr>
                </a:outerShdw>
              </a:effectLst>
            </p:spPr>
          </p:pic>
        </p:grpSp>
      </p:grpSp>
      <p:grpSp>
        <p:nvGrpSpPr>
          <p:cNvPr id="41" name="组合 40">
            <a:extLst>
              <a:ext uri="{FF2B5EF4-FFF2-40B4-BE49-F238E27FC236}">
                <a16:creationId xmlns="" xmlns:a16="http://schemas.microsoft.com/office/drawing/2014/main" id="{E85D9AE2-0988-499B-92CD-19B932D6EE22}"/>
              </a:ext>
            </a:extLst>
          </p:cNvPr>
          <p:cNvGrpSpPr/>
          <p:nvPr/>
        </p:nvGrpSpPr>
        <p:grpSpPr>
          <a:xfrm>
            <a:off x="8493739" y="3401128"/>
            <a:ext cx="2845870" cy="1534255"/>
            <a:chOff x="8520545" y="2896634"/>
            <a:chExt cx="2845870" cy="1534255"/>
          </a:xfrm>
        </p:grpSpPr>
        <p:grpSp>
          <p:nvGrpSpPr>
            <p:cNvPr id="42" name="组合 41">
              <a:extLst>
                <a:ext uri="{FF2B5EF4-FFF2-40B4-BE49-F238E27FC236}">
                  <a16:creationId xmlns="" xmlns:a16="http://schemas.microsoft.com/office/drawing/2014/main" id="{EC693914-0DC2-42C0-AF9E-EC6D05A483F8}"/>
                </a:ext>
              </a:extLst>
            </p:cNvPr>
            <p:cNvGrpSpPr/>
            <p:nvPr/>
          </p:nvGrpSpPr>
          <p:grpSpPr>
            <a:xfrm>
              <a:off x="8520545" y="2950503"/>
              <a:ext cx="1749544" cy="1480386"/>
              <a:chOff x="-1428299" y="202800"/>
              <a:chExt cx="7815140" cy="6612824"/>
            </a:xfrm>
            <a:effectLst>
              <a:outerShdw blurRad="76200" algn="ctr" rotWithShape="0">
                <a:srgbClr val="00B0F0">
                  <a:alpha val="50000"/>
                </a:srgbClr>
              </a:outerShdw>
            </a:effectLst>
          </p:grpSpPr>
          <p:grpSp>
            <p:nvGrpSpPr>
              <p:cNvPr id="44" name="组合 43">
                <a:extLst>
                  <a:ext uri="{FF2B5EF4-FFF2-40B4-BE49-F238E27FC236}">
                    <a16:creationId xmlns="" xmlns:a16="http://schemas.microsoft.com/office/drawing/2014/main" id="{EA787040-90C6-43A6-B3FE-AA6873BAEBB5}"/>
                  </a:ext>
                </a:extLst>
              </p:cNvPr>
              <p:cNvGrpSpPr/>
              <p:nvPr/>
            </p:nvGrpSpPr>
            <p:grpSpPr>
              <a:xfrm>
                <a:off x="2121616" y="202800"/>
                <a:ext cx="4265225" cy="6526667"/>
                <a:chOff x="2680133" y="-6212836"/>
                <a:chExt cx="8963507" cy="13716000"/>
              </a:xfrm>
            </p:grpSpPr>
            <p:pic>
              <p:nvPicPr>
                <p:cNvPr id="47" name="图片 46">
                  <a:extLst>
                    <a:ext uri="{FF2B5EF4-FFF2-40B4-BE49-F238E27FC236}">
                      <a16:creationId xmlns="" xmlns:a16="http://schemas.microsoft.com/office/drawing/2014/main" id="{0EA56983-948D-4CFD-9620-E73280CDF5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2866"/>
                <a:stretch/>
              </p:blipFill>
              <p:spPr>
                <a:xfrm>
                  <a:off x="2680133" y="645164"/>
                  <a:ext cx="8963507" cy="6858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</p:spPr>
            </p:pic>
            <p:pic>
              <p:nvPicPr>
                <p:cNvPr id="48" name="图片 47">
                  <a:extLst>
                    <a:ext uri="{FF2B5EF4-FFF2-40B4-BE49-F238E27FC236}">
                      <a16:creationId xmlns="" xmlns:a16="http://schemas.microsoft.com/office/drawing/2014/main" id="{2C30F63F-3EC8-4B82-B74E-A8CA58C97D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866"/>
                <a:stretch/>
              </p:blipFill>
              <p:spPr>
                <a:xfrm>
                  <a:off x="2680133" y="-6212836"/>
                  <a:ext cx="8963499" cy="6858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</p:spPr>
            </p:pic>
          </p:grpSp>
          <p:pic>
            <p:nvPicPr>
              <p:cNvPr id="46" name="图片 45">
                <a:extLst>
                  <a:ext uri="{FF2B5EF4-FFF2-40B4-BE49-F238E27FC236}">
                    <a16:creationId xmlns="" xmlns:a16="http://schemas.microsoft.com/office/drawing/2014/main" id="{79D653E5-8EFB-4F71-91D6-F88DC36BB8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33" r="28289"/>
              <a:stretch/>
            </p:blipFill>
            <p:spPr>
              <a:xfrm>
                <a:off x="-1428299" y="255920"/>
                <a:ext cx="3549916" cy="655970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="" xmlns:a16="http://schemas.microsoft.com/office/drawing/2014/main" id="{0C9488A2-D889-4F95-8A4B-F2EFAE3A0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8969" y="2896634"/>
              <a:ext cx="1027446" cy="1530565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B642C67D-A8B8-4EAC-B0A5-8D3EC24FBCE5}"/>
              </a:ext>
            </a:extLst>
          </p:cNvPr>
          <p:cNvSpPr/>
          <p:nvPr/>
        </p:nvSpPr>
        <p:spPr>
          <a:xfrm>
            <a:off x="666928" y="2890528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产品形态如下：</a:t>
            </a:r>
            <a:endParaRPr lang="zh-CN" altLang="en-US" dirty="0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11. 5G+</a:t>
            </a:r>
            <a:r>
              <a:rPr lang="zh-CN" altLang="en-US" sz="3200" dirty="0"/>
              <a:t>智能</a:t>
            </a:r>
            <a:r>
              <a:rPr lang="en-US" altLang="zh-CN" sz="3200" dirty="0"/>
              <a:t>VR</a:t>
            </a:r>
            <a:r>
              <a:rPr lang="zh-CN" altLang="en-US" sz="3200" dirty="0"/>
              <a:t>心理健康测评</a:t>
            </a:r>
          </a:p>
        </p:txBody>
      </p:sp>
    </p:spTree>
    <p:extLst>
      <p:ext uri="{BB962C8B-B14F-4D97-AF65-F5344CB8AC3E}">
        <p14:creationId xmlns:p14="http://schemas.microsoft.com/office/powerpoint/2010/main" val="98454757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1"/>
          <p:cNvSpPr txBox="1">
            <a:spLocks noGrp="1"/>
          </p:cNvSpPr>
          <p:nvPr/>
        </p:nvSpPr>
        <p:spPr>
          <a:xfrm>
            <a:off x="742289" y="265556"/>
            <a:ext cx="479933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43865" algn="l"/>
              </a:tabLst>
            </a:pPr>
            <a:r>
              <a:rPr lang="en-US" sz="3200" spc="-5" dirty="0" smtClean="0">
                <a:solidFill>
                  <a:schemeClr val="tx1"/>
                </a:solidFill>
              </a:rPr>
              <a:t>12.  5</a:t>
            </a:r>
            <a:r>
              <a:rPr lang="en-US" altLang="zh-CN" sz="3200" spc="-5" dirty="0" smtClean="0">
                <a:solidFill>
                  <a:schemeClr val="tx1"/>
                </a:solidFill>
              </a:rPr>
              <a:t>G+</a:t>
            </a:r>
            <a:r>
              <a:rPr lang="zh-CN" altLang="en-US" sz="3200" spc="-5" dirty="0" smtClean="0">
                <a:solidFill>
                  <a:schemeClr val="tx1"/>
                </a:solidFill>
              </a:rPr>
              <a:t>智能教育终端</a:t>
            </a:r>
            <a:endParaRPr sz="3200" spc="-5" dirty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759384" y="1002601"/>
            <a:ext cx="10369152" cy="2702024"/>
          </a:xfrm>
          <a:prstGeom prst="rect">
            <a:avLst/>
          </a:prstGeom>
        </p:spPr>
      </p:pic>
      <p:sp>
        <p:nvSpPr>
          <p:cNvPr id="4" name="矩形 62">
            <a:extLst>
              <a:ext uri="{FF2B5EF4-FFF2-40B4-BE49-F238E27FC236}">
                <a16:creationId xmlns:a16="http://schemas.microsoft.com/office/drawing/2014/main" xmlns="" id="{81EF9C81-A262-493E-9F12-288306B3D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4509120"/>
            <a:ext cx="1194808" cy="120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其中联通自主研发的轻量化终端包括</a:t>
            </a:r>
            <a:r>
              <a:rPr lang="zh-CN" altLang="zh-CN" sz="1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1685841" y="4149080"/>
            <a:ext cx="4392487" cy="2160240"/>
          </a:xfrm>
          <a:prstGeom prst="wedgeRoundRectCallout">
            <a:avLst>
              <a:gd name="adj1" fmla="val 81660"/>
              <a:gd name="adj2" fmla="val -70355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便携式</a:t>
            </a:r>
            <a:r>
              <a:rPr lang="zh-CN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虚拟现实教育桌面终端采用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r>
              <a:rPr lang="zh-CN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寸双屏笔记本式设计，集成度高，由双屏一体主机、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魔立体化</a:t>
            </a:r>
            <a:r>
              <a:rPr lang="zh-CN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、强交互、易用型、深度感知的虚拟现实教学环境，具有轻便灵活，交互自然、全息显示等特点</a:t>
            </a:r>
            <a:r>
              <a:rPr lang="zh-CN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。上下</a:t>
            </a:r>
            <a:r>
              <a:rPr lang="zh-CN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双屏，带来二三维联动的全新体验和丰富信息展示</a:t>
            </a:r>
            <a:r>
              <a:rPr lang="zh-CN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6942424" y="4149080"/>
            <a:ext cx="4536504" cy="2175012"/>
          </a:xfrm>
          <a:prstGeom prst="wedgeRoundRectCallout">
            <a:avLst>
              <a:gd name="adj1" fmla="val 15751"/>
              <a:gd name="adj2" fmla="val -72489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专业的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内容制作：电影、广告、新闻纪录片等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专业的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直播提供：体育赛事、演出、新闻等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专业全景照片制作：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Google Street View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采集、全景看房等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385529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1"/>
          <p:cNvSpPr txBox="1">
            <a:spLocks noGrp="1"/>
          </p:cNvSpPr>
          <p:nvPr/>
        </p:nvSpPr>
        <p:spPr>
          <a:xfrm>
            <a:off x="742289" y="265556"/>
            <a:ext cx="479933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43865" algn="l"/>
              </a:tabLst>
            </a:pPr>
            <a:r>
              <a:rPr lang="en-US" sz="3200" spc="-5" dirty="0" smtClean="0">
                <a:solidFill>
                  <a:schemeClr val="tx1"/>
                </a:solidFill>
              </a:rPr>
              <a:t>13.  5</a:t>
            </a:r>
            <a:r>
              <a:rPr lang="en-US" altLang="zh-CN" sz="3200" spc="-5" dirty="0" smtClean="0">
                <a:solidFill>
                  <a:schemeClr val="tx1"/>
                </a:solidFill>
              </a:rPr>
              <a:t>G+</a:t>
            </a:r>
            <a:r>
              <a:rPr lang="zh-CN" altLang="en-US" sz="3200" spc="-5" dirty="0" smtClean="0">
                <a:solidFill>
                  <a:schemeClr val="tx1"/>
                </a:solidFill>
              </a:rPr>
              <a:t>其他教育应用</a:t>
            </a:r>
            <a:endParaRPr sz="3200" spc="-5" dirty="0">
              <a:solidFill>
                <a:schemeClr val="tx1"/>
              </a:solidFill>
            </a:endParaRPr>
          </a:p>
        </p:txBody>
      </p:sp>
      <p:sp>
        <p:nvSpPr>
          <p:cNvPr id="4" name="object 85"/>
          <p:cNvSpPr txBox="1"/>
          <p:nvPr/>
        </p:nvSpPr>
        <p:spPr>
          <a:xfrm>
            <a:off x="1394062" y="2802281"/>
            <a:ext cx="127333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医疗示教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6" name="object 85"/>
          <p:cNvSpPr txBox="1"/>
          <p:nvPr/>
        </p:nvSpPr>
        <p:spPr>
          <a:xfrm>
            <a:off x="6566795" y="2804265"/>
            <a:ext cx="127333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农业植保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7" name="object 85"/>
          <p:cNvSpPr txBox="1"/>
          <p:nvPr/>
        </p:nvSpPr>
        <p:spPr>
          <a:xfrm>
            <a:off x="1339602" y="4875818"/>
            <a:ext cx="127333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音乐教育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6826" y="1088683"/>
            <a:ext cx="1077977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zh-CN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教育</a:t>
            </a:r>
            <a:r>
              <a:rPr lang="zh-CN" altLang="zh-CN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行业有其</a:t>
            </a:r>
            <a:r>
              <a:rPr lang="zh-CN" altLang="zh-CN" b="1" kern="1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拓展性的</a:t>
            </a:r>
            <a:r>
              <a:rPr lang="zh-CN" altLang="zh-CN" b="1" kern="1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</a:t>
            </a:r>
            <a:r>
              <a:rPr lang="zh-CN" altLang="en-US" b="1" kern="1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</a:t>
            </a:r>
            <a:r>
              <a:rPr lang="zh-CN" altLang="zh-CN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例如医科大学具有智慧医疗行业应用的需求；音乐类的院校，具有乐器拆解等</a:t>
            </a:r>
            <a:r>
              <a:rPr lang="en-US" altLang="zh-CN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zh-CN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课程需求；农业大学有无人机进行植保的需求；各职业教育学校有工程、厨艺、汽修等职业教育的</a:t>
            </a:r>
            <a:r>
              <a:rPr lang="en-US" altLang="zh-CN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VR/AR</a:t>
            </a:r>
            <a:r>
              <a:rPr lang="zh-CN" altLang="zh-CN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课程需求。可以根据具体的客户需求，与</a:t>
            </a:r>
            <a:r>
              <a:rPr lang="zh-CN" altLang="zh-CN" b="1" kern="1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各行各业应用结合，不断开发新的教育行业应用</a:t>
            </a:r>
            <a:r>
              <a:rPr lang="zh-CN" altLang="zh-CN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40" y="5388077"/>
            <a:ext cx="1552792" cy="102884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96808" y="4875818"/>
            <a:ext cx="34340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3855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分别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以小提琴、双簧管、古琴为载体，为中央音乐学院孵化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AR/VR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乐器拆解产品，打造西洋乐管弦乐和民乐的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5G+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虚拟现实教育新方案。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C0756E18-9B10-4B12-8A3C-DFA6CCCFD4BE}"/>
              </a:ext>
            </a:extLst>
          </p:cNvPr>
          <p:cNvSpPr/>
          <p:nvPr/>
        </p:nvSpPr>
        <p:spPr>
          <a:xfrm>
            <a:off x="7840125" y="2640792"/>
            <a:ext cx="381713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无人机、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自动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驾驶农机为基础，结合传感器、车联网、电液控制、高精地图等技术探索无人农机模式。覆盖耕整、播种、种植、植保、收获到粮食烘干存储，实现信息技术与农业生产全面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结合。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BF0D4CC-D3D9-4DC3-8BDC-F5BD8FFD9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40" y="3333963"/>
            <a:ext cx="1561432" cy="103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/>
          <p:cNvSpPr/>
          <p:nvPr/>
        </p:nvSpPr>
        <p:spPr>
          <a:xfrm>
            <a:off x="2612932" y="2717737"/>
            <a:ext cx="36017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zh-CN" altLang="zh-CN" sz="1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将</a:t>
            </a:r>
            <a:r>
              <a:rPr lang="zh-CN" altLang="zh-CN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手术教学的现场延伸到医科大学和附属医院的课室、医联体、会议室、移动端，成为智慧手术室的重要部分</a:t>
            </a:r>
            <a:r>
              <a:rPr lang="zh-CN" altLang="zh-CN" sz="16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。手术</a:t>
            </a:r>
            <a:r>
              <a:rPr lang="zh-CN" altLang="zh-CN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专家通过观看手术室内画面实时对手术中的医生进行远程指导。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333963"/>
            <a:ext cx="1569360" cy="108406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359046" y="4875818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Noto Sans CJK JP Regular"/>
              </a:rPr>
              <a:t>职业教育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Noto Sans CJK JP Regular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708100" y="4869484"/>
            <a:ext cx="3788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1919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职业教育</a:t>
            </a:r>
            <a:r>
              <a:rPr lang="zh-CN" altLang="en-US" sz="1600" b="1" dirty="0">
                <a:solidFill>
                  <a:srgbClr val="1919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主要培养技术型和技能型</a:t>
            </a:r>
            <a:r>
              <a:rPr lang="zh-CN" altLang="en-US" sz="1600" b="1" dirty="0" smtClean="0">
                <a:solidFill>
                  <a:srgbClr val="1919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人才，偏重</a:t>
            </a:r>
            <a:r>
              <a:rPr lang="zh-CN" altLang="en-US" sz="1600" b="1" dirty="0">
                <a:solidFill>
                  <a:srgbClr val="1919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实践教学</a:t>
            </a:r>
            <a:r>
              <a:rPr lang="zh-CN" altLang="en-US" sz="1600" b="1" dirty="0" smtClean="0">
                <a:solidFill>
                  <a:srgbClr val="1919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600" b="1" dirty="0" smtClean="0">
                <a:solidFill>
                  <a:srgbClr val="1919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1600" b="1" dirty="0">
                <a:solidFill>
                  <a:srgbClr val="1919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技术应用到职业教育中</a:t>
            </a:r>
            <a:r>
              <a:rPr lang="zh-CN" altLang="en-US" sz="1600" b="1" dirty="0" smtClean="0">
                <a:solidFill>
                  <a:srgbClr val="1919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，彻底</a:t>
            </a:r>
            <a:r>
              <a:rPr lang="zh-CN" altLang="en-US" sz="1600" b="1" dirty="0">
                <a:solidFill>
                  <a:srgbClr val="1919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打破时间、空间的限制，把枯燥的数据变成鲜活的图形图像，使职业教育进入交互式参与的</a:t>
            </a:r>
            <a:r>
              <a:rPr lang="zh-CN" altLang="en-US" sz="1600" b="1" dirty="0" smtClean="0">
                <a:solidFill>
                  <a:srgbClr val="19191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新时代。</a:t>
            </a:r>
            <a:endParaRPr lang="zh-CN" altLang="en-US" sz="1600" b="1" i="0" dirty="0">
              <a:solidFill>
                <a:srgbClr val="19191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52" y="5380961"/>
            <a:ext cx="1551848" cy="103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6621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6" name="六边形 5"/>
          <p:cNvSpPr/>
          <p:nvPr/>
        </p:nvSpPr>
        <p:spPr bwMode="auto">
          <a:xfrm>
            <a:off x="2861204" y="1484784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34852" y="1532835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3725301" y="2252869"/>
            <a:ext cx="5323027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矩形 10"/>
          <p:cNvSpPr/>
          <p:nvPr/>
        </p:nvSpPr>
        <p:spPr>
          <a:xfrm>
            <a:off x="4321819" y="1540839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时代正在到来</a:t>
            </a:r>
          </a:p>
        </p:txBody>
      </p:sp>
      <p:sp>
        <p:nvSpPr>
          <p:cNvPr id="12" name="六边形 11"/>
          <p:cNvSpPr/>
          <p:nvPr/>
        </p:nvSpPr>
        <p:spPr bwMode="auto">
          <a:xfrm>
            <a:off x="2861205" y="2708920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34853" y="2775008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21819" y="2772906"/>
            <a:ext cx="2393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技术简介</a:t>
            </a:r>
          </a:p>
        </p:txBody>
      </p:sp>
      <p:cxnSp>
        <p:nvCxnSpPr>
          <p:cNvPr id="17" name="直接连接符 16"/>
          <p:cNvCxnSpPr/>
          <p:nvPr/>
        </p:nvCxnSpPr>
        <p:spPr bwMode="auto">
          <a:xfrm flipV="1">
            <a:off x="3725302" y="3477005"/>
            <a:ext cx="5323026" cy="4686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六边形 12"/>
          <p:cNvSpPr/>
          <p:nvPr/>
        </p:nvSpPr>
        <p:spPr bwMode="auto">
          <a:xfrm>
            <a:off x="2855640" y="5104502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4" name="文本框 14"/>
          <p:cNvSpPr txBox="1"/>
          <p:nvPr/>
        </p:nvSpPr>
        <p:spPr>
          <a:xfrm>
            <a:off x="3029288" y="5170590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321819" y="5168488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广东联通</a:t>
            </a:r>
            <a:r>
              <a:rPr lang="en-US" altLang="zh-CN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进展</a:t>
            </a:r>
          </a:p>
        </p:txBody>
      </p:sp>
      <p:cxnSp>
        <p:nvCxnSpPr>
          <p:cNvPr id="19" name="直接连接符 18"/>
          <p:cNvCxnSpPr/>
          <p:nvPr/>
        </p:nvCxnSpPr>
        <p:spPr bwMode="auto">
          <a:xfrm>
            <a:off x="3719737" y="5877272"/>
            <a:ext cx="532859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六边形 19"/>
          <p:cNvSpPr/>
          <p:nvPr/>
        </p:nvSpPr>
        <p:spPr bwMode="auto">
          <a:xfrm>
            <a:off x="2855640" y="3885051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21" name="文本框 14"/>
          <p:cNvSpPr txBox="1"/>
          <p:nvPr/>
        </p:nvSpPr>
        <p:spPr>
          <a:xfrm>
            <a:off x="3029288" y="3951139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316254" y="3949037"/>
            <a:ext cx="4035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智能教育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典型应用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3719737" y="4657822"/>
            <a:ext cx="532859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9032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/>
          </p:cNvSpPr>
          <p:nvPr/>
        </p:nvSpPr>
        <p:spPr bwMode="auto">
          <a:xfrm>
            <a:off x="618564" y="241300"/>
            <a:ext cx="9774799" cy="515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1.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移动通信技术升级换代的十年定律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72"/>
          <p:cNvGrpSpPr/>
          <p:nvPr/>
        </p:nvGrpSpPr>
        <p:grpSpPr>
          <a:xfrm>
            <a:off x="4314137" y="1988840"/>
            <a:ext cx="2161271" cy="4223807"/>
            <a:chOff x="3235602" y="1368272"/>
            <a:chExt cx="1620953" cy="316785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/>
          </p:blipFill>
          <p:spPr>
            <a:xfrm>
              <a:off x="3235602" y="1811188"/>
              <a:ext cx="1620000" cy="1427312"/>
            </a:xfrm>
            <a:prstGeom prst="rect">
              <a:avLst/>
            </a:prstGeom>
          </p:spPr>
        </p:pic>
        <p:sp>
          <p:nvSpPr>
            <p:cNvPr id="5" name="Rectangle 3"/>
            <p:cNvSpPr/>
            <p:nvPr/>
          </p:nvSpPr>
          <p:spPr bwMode="auto">
            <a:xfrm>
              <a:off x="3236554" y="1368272"/>
              <a:ext cx="1620000" cy="3167855"/>
            </a:xfrm>
            <a:prstGeom prst="rect">
              <a:avLst/>
            </a:prstGeom>
            <a:solidFill>
              <a:srgbClr val="008272">
                <a:alpha val="70000"/>
              </a:srgb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2841" tIns="137121" rIns="34280" bIns="342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548285"/>
              <a:r>
                <a:rPr lang="en-US" sz="28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3G</a:t>
              </a:r>
            </a:p>
          </p:txBody>
        </p:sp>
        <p:sp>
          <p:nvSpPr>
            <p:cNvPr id="6" name="文本框 36"/>
            <p:cNvSpPr txBox="1"/>
            <p:nvPr/>
          </p:nvSpPr>
          <p:spPr>
            <a:xfrm>
              <a:off x="4341454" y="1615899"/>
              <a:ext cx="515100" cy="184666"/>
            </a:xfrm>
            <a:prstGeom prst="rect">
              <a:avLst/>
            </a:prstGeom>
            <a:noFill/>
          </p:spPr>
          <p:txBody>
            <a:bodyPr wrap="square" lIns="0" rIns="36000" bIns="0" rtlCol="0" anchor="b">
              <a:spAutoFit/>
            </a:bodyPr>
            <a:lstStyle/>
            <a:p>
              <a:pPr algn="r" defTabSz="548285"/>
              <a:r>
                <a:rPr lang="en-US" altLang="zh-CN" sz="13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2000</a:t>
              </a:r>
              <a:endParaRPr lang="zh-CN" altLang="en-US" sz="13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7" name="文本框 37"/>
            <p:cNvSpPr txBox="1"/>
            <p:nvPr/>
          </p:nvSpPr>
          <p:spPr>
            <a:xfrm>
              <a:off x="3236555" y="3313068"/>
              <a:ext cx="1620000" cy="215444"/>
            </a:xfrm>
            <a:prstGeom prst="rect">
              <a:avLst/>
            </a:prstGeom>
            <a:noFill/>
          </p:spPr>
          <p:txBody>
            <a:bodyPr wrap="square" lIns="36000" rIns="36000" bIns="0" rtlCol="0" anchor="b">
              <a:spAutoFit/>
            </a:bodyPr>
            <a:lstStyle/>
            <a:p>
              <a:pPr algn="ctr" defTabSz="1219170"/>
              <a:r>
                <a:rPr lang="zh-CN" altLang="en-US" sz="15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互联网应用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3593411" y="1600510"/>
              <a:ext cx="816570" cy="2423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/>
              <a:r>
                <a:rPr lang="en-US" altLang="zh-CN" sz="15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100Mbps</a:t>
              </a:r>
              <a:endParaRPr lang="zh-CN" altLang="en-US" sz="19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4056314" y="3714122"/>
              <a:ext cx="771245" cy="771245"/>
            </a:xfrm>
            <a:prstGeom prst="rect">
              <a:avLst/>
            </a:prstGeom>
          </p:spPr>
        </p:pic>
      </p:grpSp>
      <p:grpSp>
        <p:nvGrpSpPr>
          <p:cNvPr id="10" name="组合 79"/>
          <p:cNvGrpSpPr/>
          <p:nvPr/>
        </p:nvGrpSpPr>
        <p:grpSpPr>
          <a:xfrm>
            <a:off x="1" y="1988840"/>
            <a:ext cx="2160001" cy="4223807"/>
            <a:chOff x="0" y="1368272"/>
            <a:chExt cx="1620001" cy="316785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/>
            <a:stretch/>
          </p:blipFill>
          <p:spPr>
            <a:xfrm>
              <a:off x="1" y="1811188"/>
              <a:ext cx="1620000" cy="1422550"/>
            </a:xfrm>
            <a:prstGeom prst="rect">
              <a:avLst/>
            </a:prstGeom>
          </p:spPr>
        </p:pic>
        <p:sp>
          <p:nvSpPr>
            <p:cNvPr id="12" name="Rectangle 3"/>
            <p:cNvSpPr/>
            <p:nvPr/>
          </p:nvSpPr>
          <p:spPr bwMode="auto">
            <a:xfrm>
              <a:off x="0" y="1368272"/>
              <a:ext cx="1620000" cy="3167855"/>
            </a:xfrm>
            <a:prstGeom prst="rect">
              <a:avLst/>
            </a:prstGeom>
            <a:solidFill>
              <a:srgbClr val="922990">
                <a:alpha val="70000"/>
              </a:srgb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2841" tIns="137121" rIns="34280" bIns="342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548285"/>
              <a:r>
                <a:rPr lang="en-US" sz="28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1G</a:t>
              </a:r>
            </a:p>
          </p:txBody>
        </p:sp>
        <p:sp>
          <p:nvSpPr>
            <p:cNvPr id="13" name="文本框 16"/>
            <p:cNvSpPr txBox="1"/>
            <p:nvPr/>
          </p:nvSpPr>
          <p:spPr>
            <a:xfrm>
              <a:off x="1104900" y="1615899"/>
              <a:ext cx="515100" cy="184666"/>
            </a:xfrm>
            <a:prstGeom prst="rect">
              <a:avLst/>
            </a:prstGeom>
            <a:noFill/>
          </p:spPr>
          <p:txBody>
            <a:bodyPr wrap="square" lIns="0" rIns="36000" bIns="0" rtlCol="0" anchor="b">
              <a:spAutoFit/>
            </a:bodyPr>
            <a:lstStyle/>
            <a:p>
              <a:pPr algn="r" defTabSz="548285"/>
              <a:r>
                <a:rPr lang="en-US" altLang="zh-CN" sz="13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1980</a:t>
              </a:r>
              <a:endParaRPr lang="zh-CN" altLang="en-US" sz="13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14" name="文本框 18"/>
            <p:cNvSpPr txBox="1"/>
            <p:nvPr/>
          </p:nvSpPr>
          <p:spPr>
            <a:xfrm>
              <a:off x="1" y="3298245"/>
              <a:ext cx="1620000" cy="215444"/>
            </a:xfrm>
            <a:prstGeom prst="rect">
              <a:avLst/>
            </a:prstGeom>
            <a:noFill/>
          </p:spPr>
          <p:txBody>
            <a:bodyPr wrap="square" lIns="36000" rIns="36000" bIns="0" rtlCol="0" anchor="b">
              <a:spAutoFit/>
            </a:bodyPr>
            <a:lstStyle/>
            <a:p>
              <a:pPr algn="ctr" defTabSz="548285"/>
              <a:r>
                <a:rPr lang="zh-CN" altLang="en-US" sz="15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模拟 语音</a:t>
              </a: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906060" y="3793903"/>
              <a:ext cx="582090" cy="582090"/>
            </a:xfrm>
            <a:prstGeom prst="rect">
              <a:avLst/>
            </a:prstGeom>
          </p:spPr>
        </p:pic>
      </p:grpSp>
      <p:grpSp>
        <p:nvGrpSpPr>
          <p:cNvPr id="16" name="组合 85"/>
          <p:cNvGrpSpPr/>
          <p:nvPr/>
        </p:nvGrpSpPr>
        <p:grpSpPr>
          <a:xfrm>
            <a:off x="2159289" y="1988840"/>
            <a:ext cx="2160712" cy="4223807"/>
            <a:chOff x="1619467" y="1368272"/>
            <a:chExt cx="1620534" cy="3167855"/>
          </a:xfrm>
        </p:grpSpPr>
        <p:pic>
          <p:nvPicPr>
            <p:cNvPr id="17" name="图片 16" descr="cell_phone_07.jpg"/>
            <p:cNvPicPr>
              <a:picLocks noChangeAspect="1"/>
            </p:cNvPicPr>
            <p:nvPr/>
          </p:nvPicPr>
          <p:blipFill rotWithShape="1">
            <a:blip r:embed="rId7" cstate="email"/>
            <a:srcRect/>
            <a:stretch/>
          </p:blipFill>
          <p:spPr>
            <a:xfrm>
              <a:off x="1619467" y="1811188"/>
              <a:ext cx="1620000" cy="1427312"/>
            </a:xfrm>
            <a:prstGeom prst="rect">
              <a:avLst/>
            </a:prstGeom>
          </p:spPr>
        </p:pic>
        <p:sp>
          <p:nvSpPr>
            <p:cNvPr id="18" name="Rectangle 3"/>
            <p:cNvSpPr/>
            <p:nvPr/>
          </p:nvSpPr>
          <p:spPr bwMode="auto">
            <a:xfrm>
              <a:off x="1620000" y="1368272"/>
              <a:ext cx="1620000" cy="3167855"/>
            </a:xfrm>
            <a:prstGeom prst="rect">
              <a:avLst/>
            </a:prstGeom>
            <a:solidFill>
              <a:srgbClr val="6CD0F1">
                <a:alpha val="70000"/>
              </a:srgb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2841" tIns="137121" rIns="34280" bIns="342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548285"/>
              <a:r>
                <a:rPr lang="en-US" sz="28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2G</a:t>
              </a:r>
            </a:p>
          </p:txBody>
        </p:sp>
        <p:sp>
          <p:nvSpPr>
            <p:cNvPr id="19" name="文本框 21"/>
            <p:cNvSpPr txBox="1"/>
            <p:nvPr/>
          </p:nvSpPr>
          <p:spPr>
            <a:xfrm>
              <a:off x="2724900" y="1615899"/>
              <a:ext cx="515100" cy="184666"/>
            </a:xfrm>
            <a:prstGeom prst="rect">
              <a:avLst/>
            </a:prstGeom>
            <a:noFill/>
          </p:spPr>
          <p:txBody>
            <a:bodyPr wrap="square" lIns="0" rIns="36000" bIns="0" rtlCol="0" anchor="b">
              <a:spAutoFit/>
            </a:bodyPr>
            <a:lstStyle/>
            <a:p>
              <a:pPr algn="r" defTabSz="548285"/>
              <a:r>
                <a:rPr lang="en-US" altLang="zh-CN" sz="13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1990</a:t>
              </a:r>
              <a:endParaRPr lang="zh-CN" altLang="en-US" sz="13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20" name="文本框 22"/>
            <p:cNvSpPr txBox="1"/>
            <p:nvPr/>
          </p:nvSpPr>
          <p:spPr>
            <a:xfrm>
              <a:off x="1620001" y="3298245"/>
              <a:ext cx="1620000" cy="215444"/>
            </a:xfrm>
            <a:prstGeom prst="rect">
              <a:avLst/>
            </a:prstGeom>
            <a:noFill/>
          </p:spPr>
          <p:txBody>
            <a:bodyPr wrap="square" lIns="36000" rIns="36000" bIns="0" rtlCol="0" anchor="b">
              <a:spAutoFit/>
            </a:bodyPr>
            <a:lstStyle/>
            <a:p>
              <a:pPr algn="ctr" defTabSz="548285"/>
              <a:r>
                <a:rPr lang="zh-CN" altLang="en-US" sz="15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数字 语音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1962784" y="1585001"/>
              <a:ext cx="768480" cy="2423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/>
              <a:r>
                <a:rPr lang="en-US" altLang="zh-CN" sz="15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100Kbps</a:t>
              </a:r>
              <a:endParaRPr lang="zh-CN" altLang="en-US" sz="19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2394209" y="3712413"/>
              <a:ext cx="770183" cy="770183"/>
            </a:xfrm>
            <a:prstGeom prst="rect">
              <a:avLst/>
            </a:prstGeom>
          </p:spPr>
        </p:pic>
      </p:grpSp>
      <p:grpSp>
        <p:nvGrpSpPr>
          <p:cNvPr id="23" name="组合 92"/>
          <p:cNvGrpSpPr/>
          <p:nvPr/>
        </p:nvGrpSpPr>
        <p:grpSpPr>
          <a:xfrm>
            <a:off x="6482106" y="1988840"/>
            <a:ext cx="2165781" cy="4223807"/>
            <a:chOff x="4861579" y="1368272"/>
            <a:chExt cx="1624336" cy="3167855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9" cstate="email"/>
            <a:srcRect/>
            <a:stretch/>
          </p:blipFill>
          <p:spPr>
            <a:xfrm>
              <a:off x="4865915" y="1811188"/>
              <a:ext cx="1620000" cy="1432784"/>
            </a:xfrm>
            <a:prstGeom prst="rect">
              <a:avLst/>
            </a:prstGeom>
          </p:spPr>
        </p:pic>
        <p:sp>
          <p:nvSpPr>
            <p:cNvPr id="25" name="Rectangle 3"/>
            <p:cNvSpPr/>
            <p:nvPr/>
          </p:nvSpPr>
          <p:spPr bwMode="auto">
            <a:xfrm>
              <a:off x="4861579" y="1368272"/>
              <a:ext cx="1620000" cy="3167855"/>
            </a:xfrm>
            <a:prstGeom prst="rect">
              <a:avLst/>
            </a:prstGeom>
            <a:solidFill>
              <a:srgbClr val="DC3C00">
                <a:alpha val="70000"/>
              </a:srgb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2841" tIns="137121" rIns="34280" bIns="342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548285"/>
              <a:r>
                <a:rPr lang="en-US" sz="28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4G</a:t>
              </a:r>
            </a:p>
          </p:txBody>
        </p:sp>
        <p:sp>
          <p:nvSpPr>
            <p:cNvPr id="26" name="文本框 43"/>
            <p:cNvSpPr txBox="1"/>
            <p:nvPr/>
          </p:nvSpPr>
          <p:spPr>
            <a:xfrm>
              <a:off x="5966479" y="1615899"/>
              <a:ext cx="515100" cy="184666"/>
            </a:xfrm>
            <a:prstGeom prst="rect">
              <a:avLst/>
            </a:prstGeom>
            <a:noFill/>
          </p:spPr>
          <p:txBody>
            <a:bodyPr wrap="square" lIns="0" rIns="36000" bIns="0" rtlCol="0" anchor="b">
              <a:spAutoFit/>
            </a:bodyPr>
            <a:lstStyle/>
            <a:p>
              <a:pPr algn="r" defTabSz="548285"/>
              <a:r>
                <a:rPr lang="en-US" altLang="zh-CN" sz="13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2010</a:t>
              </a:r>
              <a:endParaRPr lang="zh-CN" altLang="en-US" sz="13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27" name="文本框 44"/>
            <p:cNvSpPr txBox="1"/>
            <p:nvPr/>
          </p:nvSpPr>
          <p:spPr>
            <a:xfrm>
              <a:off x="4861580" y="3298245"/>
              <a:ext cx="1620000" cy="215444"/>
            </a:xfrm>
            <a:prstGeom prst="rect">
              <a:avLst/>
            </a:prstGeom>
            <a:noFill/>
          </p:spPr>
          <p:txBody>
            <a:bodyPr wrap="square" lIns="36000" rIns="36000" bIns="0" rtlCol="0" anchor="b">
              <a:spAutoFit/>
            </a:bodyPr>
            <a:lstStyle/>
            <a:p>
              <a:pPr algn="ctr" defTabSz="1219170"/>
              <a:r>
                <a:rPr lang="zh-CN" altLang="en-US" sz="15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数据业务占绝对主导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5237877" y="1593936"/>
              <a:ext cx="601367" cy="2423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/>
              <a:r>
                <a:rPr lang="en-US" altLang="zh-CN" sz="15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1Gbps</a:t>
              </a:r>
              <a:endParaRPr lang="zh-CN" altLang="en-US" sz="19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0" cstate="email"/>
            <a:stretch>
              <a:fillRect/>
            </a:stretch>
          </p:blipFill>
          <p:spPr>
            <a:xfrm>
              <a:off x="5588335" y="3760698"/>
              <a:ext cx="753106" cy="753106"/>
            </a:xfrm>
            <a:prstGeom prst="rect">
              <a:avLst/>
            </a:prstGeom>
          </p:spPr>
        </p:pic>
      </p:grpSp>
      <p:grpSp>
        <p:nvGrpSpPr>
          <p:cNvPr id="30" name="组合 99"/>
          <p:cNvGrpSpPr/>
          <p:nvPr/>
        </p:nvGrpSpPr>
        <p:grpSpPr>
          <a:xfrm>
            <a:off x="8625219" y="1988840"/>
            <a:ext cx="3559735" cy="4223807"/>
            <a:chOff x="6478439" y="1368272"/>
            <a:chExt cx="2669801" cy="3167855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1" cstate="email"/>
            <a:stretch>
              <a:fillRect/>
            </a:stretch>
          </p:blipFill>
          <p:spPr>
            <a:xfrm>
              <a:off x="6487945" y="1811188"/>
              <a:ext cx="2652702" cy="1440012"/>
            </a:xfrm>
            <a:prstGeom prst="rect">
              <a:avLst/>
            </a:prstGeom>
          </p:spPr>
        </p:pic>
        <p:sp>
          <p:nvSpPr>
            <p:cNvPr id="32" name="Rectangle 3"/>
            <p:cNvSpPr/>
            <p:nvPr/>
          </p:nvSpPr>
          <p:spPr bwMode="auto">
            <a:xfrm>
              <a:off x="6484851" y="1368272"/>
              <a:ext cx="2659825" cy="3167855"/>
            </a:xfrm>
            <a:prstGeom prst="rect">
              <a:avLst/>
            </a:prstGeom>
            <a:solidFill>
              <a:srgbClr val="0072C6">
                <a:alpha val="70000"/>
              </a:srgb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2841" tIns="137121" rIns="34280" bIns="342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548285"/>
              <a:r>
                <a:rPr lang="en-US" sz="28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5G</a:t>
              </a:r>
            </a:p>
          </p:txBody>
        </p:sp>
        <p:sp>
          <p:nvSpPr>
            <p:cNvPr id="33" name="文本框 49"/>
            <p:cNvSpPr txBox="1"/>
            <p:nvPr/>
          </p:nvSpPr>
          <p:spPr>
            <a:xfrm>
              <a:off x="8602302" y="1665459"/>
              <a:ext cx="520067" cy="184666"/>
            </a:xfrm>
            <a:prstGeom prst="rect">
              <a:avLst/>
            </a:prstGeom>
            <a:noFill/>
          </p:spPr>
          <p:txBody>
            <a:bodyPr wrap="square" lIns="0" rIns="36000" bIns="0" rtlCol="0" anchor="b">
              <a:spAutoFit/>
            </a:bodyPr>
            <a:lstStyle/>
            <a:p>
              <a:pPr algn="r" defTabSz="548285"/>
              <a:r>
                <a:rPr lang="en-US" altLang="zh-CN" sz="13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2020 </a:t>
              </a:r>
              <a:endParaRPr lang="zh-CN" altLang="en-US" sz="13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34" name="文本框 50"/>
            <p:cNvSpPr txBox="1"/>
            <p:nvPr/>
          </p:nvSpPr>
          <p:spPr>
            <a:xfrm>
              <a:off x="6478439" y="3321007"/>
              <a:ext cx="2669801" cy="215444"/>
            </a:xfrm>
            <a:prstGeom prst="rect">
              <a:avLst/>
            </a:prstGeom>
            <a:noFill/>
          </p:spPr>
          <p:txBody>
            <a:bodyPr wrap="square" lIns="36000" rIns="36000" bIns="0" rtlCol="0" anchor="ctr">
              <a:spAutoFit/>
            </a:bodyPr>
            <a:lstStyle/>
            <a:p>
              <a:pPr algn="ctr" defTabSz="548285"/>
              <a:r>
                <a:rPr lang="zh-CN" altLang="en-US" sz="15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数据洪流、万物互联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6902793" y="1570936"/>
              <a:ext cx="799739" cy="2423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/>
              <a:r>
                <a:rPr lang="en-US" altLang="zh-CN" sz="15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10G+bps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 rot="300504">
              <a:off x="8233927" y="3674884"/>
              <a:ext cx="730855" cy="730855"/>
            </a:xfrm>
            <a:prstGeom prst="rect">
              <a:avLst/>
            </a:prstGeom>
          </p:spPr>
        </p:pic>
      </p:grpSp>
      <p:sp>
        <p:nvSpPr>
          <p:cNvPr id="37" name="文本框 6"/>
          <p:cNvSpPr txBox="1"/>
          <p:nvPr/>
        </p:nvSpPr>
        <p:spPr>
          <a:xfrm>
            <a:off x="0" y="1126485"/>
            <a:ext cx="1200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p"/>
            </a:pP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移动通信平均每十年出现一次升级换代，万物互联、万物智联的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时代正在到来。</a:t>
            </a: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灯片编号占位符 23"/>
          <p:cNvSpPr txBox="1"/>
          <p:nvPr/>
        </p:nvSpPr>
        <p:spPr>
          <a:xfrm>
            <a:off x="11446933" y="6492876"/>
            <a:ext cx="74506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CB3C-E48C-4C41-9D02-F419BD0943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0461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组合 135"/>
          <p:cNvGrpSpPr/>
          <p:nvPr/>
        </p:nvGrpSpPr>
        <p:grpSpPr>
          <a:xfrm>
            <a:off x="528883" y="4219420"/>
            <a:ext cx="11112125" cy="2093517"/>
            <a:chOff x="922819" y="3327463"/>
            <a:chExt cx="10469698" cy="2252238"/>
          </a:xfrm>
        </p:grpSpPr>
        <p:sp>
          <p:nvSpPr>
            <p:cNvPr id="71" name="矩形: 圆角 55">
              <a:extLst>
                <a:ext uri="{FF2B5EF4-FFF2-40B4-BE49-F238E27FC236}">
                  <a16:creationId xmlns="" xmlns:a16="http://schemas.microsoft.com/office/drawing/2014/main" id="{7919D56D-25C1-C740-887D-B76B052FF87B}"/>
                </a:ext>
              </a:extLst>
            </p:cNvPr>
            <p:cNvSpPr/>
            <p:nvPr/>
          </p:nvSpPr>
          <p:spPr>
            <a:xfrm>
              <a:off x="922819" y="4168787"/>
              <a:ext cx="767327" cy="487252"/>
            </a:xfrm>
            <a:prstGeom prst="roundRect">
              <a:avLst>
                <a:gd name="adj" fmla="val 10000"/>
              </a:avLst>
            </a:prstGeom>
            <a:solidFill>
              <a:srgbClr val="F0AD00">
                <a:lumMod val="60000"/>
                <a:lumOff val="40000"/>
              </a:srgbClr>
            </a:solidFill>
            <a:ln w="25400" cap="flat" cmpd="sng" algn="ctr">
              <a:solidFill>
                <a:srgbClr val="5A6378">
                  <a:lumMod val="60000"/>
                  <a:lumOff val="40000"/>
                </a:srgbClr>
              </a:solidFill>
              <a:prstDash val="solid"/>
            </a:ln>
            <a:effectLst/>
          </p:spPr>
        </p:sp>
        <p:sp>
          <p:nvSpPr>
            <p:cNvPr id="72" name="任意多边形: 形状 56">
              <a:extLst>
                <a:ext uri="{FF2B5EF4-FFF2-40B4-BE49-F238E27FC236}">
                  <a16:creationId xmlns="" xmlns:a16="http://schemas.microsoft.com/office/drawing/2014/main" id="{7235847B-B5D8-984F-9475-CBD80AB57E82}"/>
                </a:ext>
              </a:extLst>
            </p:cNvPr>
            <p:cNvSpPr/>
            <p:nvPr/>
          </p:nvSpPr>
          <p:spPr>
            <a:xfrm>
              <a:off x="1008077" y="4249782"/>
              <a:ext cx="767327" cy="487252"/>
            </a:xfrm>
            <a:custGeom>
              <a:avLst/>
              <a:gdLst>
                <a:gd name="connsiteX0" fmla="*/ 0 w 847974"/>
                <a:gd name="connsiteY0" fmla="*/ 53846 h 538463"/>
                <a:gd name="connsiteX1" fmla="*/ 53846 w 847974"/>
                <a:gd name="connsiteY1" fmla="*/ 0 h 538463"/>
                <a:gd name="connsiteX2" fmla="*/ 794128 w 847974"/>
                <a:gd name="connsiteY2" fmla="*/ 0 h 538463"/>
                <a:gd name="connsiteX3" fmla="*/ 847974 w 847974"/>
                <a:gd name="connsiteY3" fmla="*/ 53846 h 538463"/>
                <a:gd name="connsiteX4" fmla="*/ 847974 w 847974"/>
                <a:gd name="connsiteY4" fmla="*/ 484617 h 538463"/>
                <a:gd name="connsiteX5" fmla="*/ 794128 w 847974"/>
                <a:gd name="connsiteY5" fmla="*/ 538463 h 538463"/>
                <a:gd name="connsiteX6" fmla="*/ 53846 w 847974"/>
                <a:gd name="connsiteY6" fmla="*/ 538463 h 538463"/>
                <a:gd name="connsiteX7" fmla="*/ 0 w 847974"/>
                <a:gd name="connsiteY7" fmla="*/ 484617 h 538463"/>
                <a:gd name="connsiteX8" fmla="*/ 0 w 847974"/>
                <a:gd name="connsiteY8" fmla="*/ 53846 h 5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974" h="538463">
                  <a:moveTo>
                    <a:pt x="0" y="53846"/>
                  </a:moveTo>
                  <a:cubicBezTo>
                    <a:pt x="0" y="24108"/>
                    <a:pt x="24108" y="0"/>
                    <a:pt x="53846" y="0"/>
                  </a:cubicBezTo>
                  <a:lnTo>
                    <a:pt x="794128" y="0"/>
                  </a:lnTo>
                  <a:cubicBezTo>
                    <a:pt x="823866" y="0"/>
                    <a:pt x="847974" y="24108"/>
                    <a:pt x="847974" y="53846"/>
                  </a:cubicBezTo>
                  <a:lnTo>
                    <a:pt x="847974" y="484617"/>
                  </a:lnTo>
                  <a:cubicBezTo>
                    <a:pt x="847974" y="514355"/>
                    <a:pt x="823866" y="538463"/>
                    <a:pt x="794128" y="538463"/>
                  </a:cubicBezTo>
                  <a:lnTo>
                    <a:pt x="53846" y="538463"/>
                  </a:lnTo>
                  <a:cubicBezTo>
                    <a:pt x="24108" y="538463"/>
                    <a:pt x="0" y="514355"/>
                    <a:pt x="0" y="484617"/>
                  </a:cubicBezTo>
                  <a:lnTo>
                    <a:pt x="0" y="53846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  <p:txBody>
            <a:bodyPr spcFirstLastPara="0" vert="horz" wrap="square" lIns="61491" tIns="61491" rIns="61491" bIns="61491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智慧</a:t>
              </a:r>
              <a:r>
                <a:rPr lang="zh-CN" altLang="en-US" sz="1200" b="1" noProof="0" dirty="0">
                  <a:latin typeface="微软雅黑" pitchFamily="34" charset="-122"/>
                  <a:ea typeface="微软雅黑" pitchFamily="34" charset="-122"/>
                </a:rPr>
                <a:t>教育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创新中心</a:t>
              </a:r>
            </a:p>
          </p:txBody>
        </p:sp>
        <p:sp>
          <p:nvSpPr>
            <p:cNvPr id="76" name="矩形: 圆角 65">
              <a:extLst>
                <a:ext uri="{FF2B5EF4-FFF2-40B4-BE49-F238E27FC236}">
                  <a16:creationId xmlns="" xmlns:a16="http://schemas.microsoft.com/office/drawing/2014/main" id="{CA62AD84-353F-4F4E-9340-D1FCDDBCFB4B}"/>
                </a:ext>
              </a:extLst>
            </p:cNvPr>
            <p:cNvSpPr/>
            <p:nvPr/>
          </p:nvSpPr>
          <p:spPr>
            <a:xfrm>
              <a:off x="1860662" y="4168787"/>
              <a:ext cx="767327" cy="487252"/>
            </a:xfrm>
            <a:prstGeom prst="roundRect">
              <a:avLst>
                <a:gd name="adj" fmla="val 10000"/>
              </a:avLst>
            </a:prstGeom>
            <a:solidFill>
              <a:srgbClr val="F0AD00">
                <a:lumMod val="60000"/>
                <a:lumOff val="40000"/>
              </a:srgbClr>
            </a:solidFill>
            <a:ln w="25400" cap="flat" cmpd="sng" algn="ctr">
              <a:solidFill>
                <a:srgbClr val="5A6378">
                  <a:lumMod val="60000"/>
                  <a:lumOff val="40000"/>
                </a:srgbClr>
              </a:solidFill>
              <a:prstDash val="solid"/>
            </a:ln>
            <a:effectLst/>
          </p:spPr>
        </p:sp>
        <p:sp>
          <p:nvSpPr>
            <p:cNvPr id="77" name="任意多边形: 形状 66">
              <a:extLst>
                <a:ext uri="{FF2B5EF4-FFF2-40B4-BE49-F238E27FC236}">
                  <a16:creationId xmlns="" xmlns:a16="http://schemas.microsoft.com/office/drawing/2014/main" id="{46957929-9D38-7A45-8302-3089EA8066E6}"/>
                </a:ext>
              </a:extLst>
            </p:cNvPr>
            <p:cNvSpPr/>
            <p:nvPr/>
          </p:nvSpPr>
          <p:spPr>
            <a:xfrm>
              <a:off x="1945921" y="4249782"/>
              <a:ext cx="767327" cy="487252"/>
            </a:xfrm>
            <a:custGeom>
              <a:avLst/>
              <a:gdLst>
                <a:gd name="connsiteX0" fmla="*/ 0 w 847974"/>
                <a:gd name="connsiteY0" fmla="*/ 53846 h 538463"/>
                <a:gd name="connsiteX1" fmla="*/ 53846 w 847974"/>
                <a:gd name="connsiteY1" fmla="*/ 0 h 538463"/>
                <a:gd name="connsiteX2" fmla="*/ 794128 w 847974"/>
                <a:gd name="connsiteY2" fmla="*/ 0 h 538463"/>
                <a:gd name="connsiteX3" fmla="*/ 847974 w 847974"/>
                <a:gd name="connsiteY3" fmla="*/ 53846 h 538463"/>
                <a:gd name="connsiteX4" fmla="*/ 847974 w 847974"/>
                <a:gd name="connsiteY4" fmla="*/ 484617 h 538463"/>
                <a:gd name="connsiteX5" fmla="*/ 794128 w 847974"/>
                <a:gd name="connsiteY5" fmla="*/ 538463 h 538463"/>
                <a:gd name="connsiteX6" fmla="*/ 53846 w 847974"/>
                <a:gd name="connsiteY6" fmla="*/ 538463 h 538463"/>
                <a:gd name="connsiteX7" fmla="*/ 0 w 847974"/>
                <a:gd name="connsiteY7" fmla="*/ 484617 h 538463"/>
                <a:gd name="connsiteX8" fmla="*/ 0 w 847974"/>
                <a:gd name="connsiteY8" fmla="*/ 53846 h 5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974" h="538463">
                  <a:moveTo>
                    <a:pt x="0" y="53846"/>
                  </a:moveTo>
                  <a:cubicBezTo>
                    <a:pt x="0" y="24108"/>
                    <a:pt x="24108" y="0"/>
                    <a:pt x="53846" y="0"/>
                  </a:cubicBezTo>
                  <a:lnTo>
                    <a:pt x="794128" y="0"/>
                  </a:lnTo>
                  <a:cubicBezTo>
                    <a:pt x="823866" y="0"/>
                    <a:pt x="847974" y="24108"/>
                    <a:pt x="847974" y="53846"/>
                  </a:cubicBezTo>
                  <a:lnTo>
                    <a:pt x="847974" y="484617"/>
                  </a:lnTo>
                  <a:cubicBezTo>
                    <a:pt x="847974" y="514355"/>
                    <a:pt x="823866" y="538463"/>
                    <a:pt x="794128" y="538463"/>
                  </a:cubicBezTo>
                  <a:lnTo>
                    <a:pt x="53846" y="538463"/>
                  </a:lnTo>
                  <a:cubicBezTo>
                    <a:pt x="24108" y="538463"/>
                    <a:pt x="0" y="514355"/>
                    <a:pt x="0" y="484617"/>
                  </a:cubicBezTo>
                  <a:lnTo>
                    <a:pt x="0" y="53846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  <p:txBody>
            <a:bodyPr spcFirstLastPara="0" vert="horz" wrap="square" lIns="61491" tIns="61491" rIns="61491" bIns="61491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智能网联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创新中心</a:t>
              </a:r>
            </a:p>
          </p:txBody>
        </p:sp>
        <p:sp>
          <p:nvSpPr>
            <p:cNvPr id="78" name="矩形: 圆角 67">
              <a:extLst>
                <a:ext uri="{FF2B5EF4-FFF2-40B4-BE49-F238E27FC236}">
                  <a16:creationId xmlns="" xmlns:a16="http://schemas.microsoft.com/office/drawing/2014/main" id="{19F6B4F3-AE9B-BC45-9E4F-411D4414798F}"/>
                </a:ext>
              </a:extLst>
            </p:cNvPr>
            <p:cNvSpPr/>
            <p:nvPr/>
          </p:nvSpPr>
          <p:spPr>
            <a:xfrm>
              <a:off x="2798506" y="4168787"/>
              <a:ext cx="767327" cy="487252"/>
            </a:xfrm>
            <a:prstGeom prst="roundRect">
              <a:avLst>
                <a:gd name="adj" fmla="val 10000"/>
              </a:avLst>
            </a:prstGeom>
            <a:solidFill>
              <a:srgbClr val="F0AD00">
                <a:lumMod val="60000"/>
                <a:lumOff val="40000"/>
              </a:srgbClr>
            </a:solidFill>
            <a:ln w="25400" cap="flat" cmpd="sng" algn="ctr">
              <a:solidFill>
                <a:srgbClr val="5A6378">
                  <a:lumMod val="60000"/>
                  <a:lumOff val="40000"/>
                </a:srgbClr>
              </a:solidFill>
              <a:prstDash val="solid"/>
            </a:ln>
            <a:effectLst/>
          </p:spPr>
        </p:sp>
        <p:sp>
          <p:nvSpPr>
            <p:cNvPr id="79" name="任意多边形: 形状 68">
              <a:extLst>
                <a:ext uri="{FF2B5EF4-FFF2-40B4-BE49-F238E27FC236}">
                  <a16:creationId xmlns="" xmlns:a16="http://schemas.microsoft.com/office/drawing/2014/main" id="{CB8B4450-9C69-C04E-B017-EB969E97909A}"/>
                </a:ext>
              </a:extLst>
            </p:cNvPr>
            <p:cNvSpPr/>
            <p:nvPr/>
          </p:nvSpPr>
          <p:spPr>
            <a:xfrm>
              <a:off x="2883765" y="4249782"/>
              <a:ext cx="767327" cy="487252"/>
            </a:xfrm>
            <a:custGeom>
              <a:avLst/>
              <a:gdLst>
                <a:gd name="connsiteX0" fmla="*/ 0 w 847974"/>
                <a:gd name="connsiteY0" fmla="*/ 53846 h 538463"/>
                <a:gd name="connsiteX1" fmla="*/ 53846 w 847974"/>
                <a:gd name="connsiteY1" fmla="*/ 0 h 538463"/>
                <a:gd name="connsiteX2" fmla="*/ 794128 w 847974"/>
                <a:gd name="connsiteY2" fmla="*/ 0 h 538463"/>
                <a:gd name="connsiteX3" fmla="*/ 847974 w 847974"/>
                <a:gd name="connsiteY3" fmla="*/ 53846 h 538463"/>
                <a:gd name="connsiteX4" fmla="*/ 847974 w 847974"/>
                <a:gd name="connsiteY4" fmla="*/ 484617 h 538463"/>
                <a:gd name="connsiteX5" fmla="*/ 794128 w 847974"/>
                <a:gd name="connsiteY5" fmla="*/ 538463 h 538463"/>
                <a:gd name="connsiteX6" fmla="*/ 53846 w 847974"/>
                <a:gd name="connsiteY6" fmla="*/ 538463 h 538463"/>
                <a:gd name="connsiteX7" fmla="*/ 0 w 847974"/>
                <a:gd name="connsiteY7" fmla="*/ 484617 h 538463"/>
                <a:gd name="connsiteX8" fmla="*/ 0 w 847974"/>
                <a:gd name="connsiteY8" fmla="*/ 53846 h 5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974" h="538463">
                  <a:moveTo>
                    <a:pt x="0" y="53846"/>
                  </a:moveTo>
                  <a:cubicBezTo>
                    <a:pt x="0" y="24108"/>
                    <a:pt x="24108" y="0"/>
                    <a:pt x="53846" y="0"/>
                  </a:cubicBezTo>
                  <a:lnTo>
                    <a:pt x="794128" y="0"/>
                  </a:lnTo>
                  <a:cubicBezTo>
                    <a:pt x="823866" y="0"/>
                    <a:pt x="847974" y="24108"/>
                    <a:pt x="847974" y="53846"/>
                  </a:cubicBezTo>
                  <a:lnTo>
                    <a:pt x="847974" y="484617"/>
                  </a:lnTo>
                  <a:cubicBezTo>
                    <a:pt x="847974" y="514355"/>
                    <a:pt x="823866" y="538463"/>
                    <a:pt x="794128" y="538463"/>
                  </a:cubicBezTo>
                  <a:lnTo>
                    <a:pt x="53846" y="538463"/>
                  </a:lnTo>
                  <a:cubicBezTo>
                    <a:pt x="24108" y="538463"/>
                    <a:pt x="0" y="514355"/>
                    <a:pt x="0" y="484617"/>
                  </a:cubicBezTo>
                  <a:lnTo>
                    <a:pt x="0" y="53846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  <p:txBody>
            <a:bodyPr spcFirstLastPara="0" vert="horz" wrap="square" lIns="61491" tIns="61491" rIns="61491" bIns="61491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智慧医疗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创新中心</a:t>
              </a:r>
            </a:p>
          </p:txBody>
        </p:sp>
        <p:sp>
          <p:nvSpPr>
            <p:cNvPr id="80" name="矩形: 圆角 69">
              <a:extLst>
                <a:ext uri="{FF2B5EF4-FFF2-40B4-BE49-F238E27FC236}">
                  <a16:creationId xmlns="" xmlns:a16="http://schemas.microsoft.com/office/drawing/2014/main" id="{E097B214-8DF6-D644-BF88-0FA73220F7A8}"/>
                </a:ext>
              </a:extLst>
            </p:cNvPr>
            <p:cNvSpPr/>
            <p:nvPr/>
          </p:nvSpPr>
          <p:spPr>
            <a:xfrm>
              <a:off x="3736351" y="4168787"/>
              <a:ext cx="767327" cy="487252"/>
            </a:xfrm>
            <a:prstGeom prst="roundRect">
              <a:avLst>
                <a:gd name="adj" fmla="val 10000"/>
              </a:avLst>
            </a:prstGeom>
            <a:solidFill>
              <a:srgbClr val="F0AD00">
                <a:lumMod val="60000"/>
                <a:lumOff val="40000"/>
              </a:srgbClr>
            </a:solidFill>
            <a:ln w="25400" cap="flat" cmpd="sng" algn="ctr">
              <a:solidFill>
                <a:srgbClr val="5A6378">
                  <a:lumMod val="60000"/>
                  <a:lumOff val="40000"/>
                </a:srgbClr>
              </a:solidFill>
              <a:prstDash val="solid"/>
            </a:ln>
            <a:effectLst/>
          </p:spPr>
        </p:sp>
        <p:sp>
          <p:nvSpPr>
            <p:cNvPr id="81" name="任意多边形: 形状 70">
              <a:extLst>
                <a:ext uri="{FF2B5EF4-FFF2-40B4-BE49-F238E27FC236}">
                  <a16:creationId xmlns="" xmlns:a16="http://schemas.microsoft.com/office/drawing/2014/main" id="{811B0C11-1B68-9A4E-886E-CAB718F0DF19}"/>
                </a:ext>
              </a:extLst>
            </p:cNvPr>
            <p:cNvSpPr/>
            <p:nvPr/>
          </p:nvSpPr>
          <p:spPr>
            <a:xfrm>
              <a:off x="3821609" y="4249782"/>
              <a:ext cx="767327" cy="487252"/>
            </a:xfrm>
            <a:custGeom>
              <a:avLst/>
              <a:gdLst>
                <a:gd name="connsiteX0" fmla="*/ 0 w 847974"/>
                <a:gd name="connsiteY0" fmla="*/ 53846 h 538463"/>
                <a:gd name="connsiteX1" fmla="*/ 53846 w 847974"/>
                <a:gd name="connsiteY1" fmla="*/ 0 h 538463"/>
                <a:gd name="connsiteX2" fmla="*/ 794128 w 847974"/>
                <a:gd name="connsiteY2" fmla="*/ 0 h 538463"/>
                <a:gd name="connsiteX3" fmla="*/ 847974 w 847974"/>
                <a:gd name="connsiteY3" fmla="*/ 53846 h 538463"/>
                <a:gd name="connsiteX4" fmla="*/ 847974 w 847974"/>
                <a:gd name="connsiteY4" fmla="*/ 484617 h 538463"/>
                <a:gd name="connsiteX5" fmla="*/ 794128 w 847974"/>
                <a:gd name="connsiteY5" fmla="*/ 538463 h 538463"/>
                <a:gd name="connsiteX6" fmla="*/ 53846 w 847974"/>
                <a:gd name="connsiteY6" fmla="*/ 538463 h 538463"/>
                <a:gd name="connsiteX7" fmla="*/ 0 w 847974"/>
                <a:gd name="connsiteY7" fmla="*/ 484617 h 538463"/>
                <a:gd name="connsiteX8" fmla="*/ 0 w 847974"/>
                <a:gd name="connsiteY8" fmla="*/ 53846 h 5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974" h="538463">
                  <a:moveTo>
                    <a:pt x="0" y="53846"/>
                  </a:moveTo>
                  <a:cubicBezTo>
                    <a:pt x="0" y="24108"/>
                    <a:pt x="24108" y="0"/>
                    <a:pt x="53846" y="0"/>
                  </a:cubicBezTo>
                  <a:lnTo>
                    <a:pt x="794128" y="0"/>
                  </a:lnTo>
                  <a:cubicBezTo>
                    <a:pt x="823866" y="0"/>
                    <a:pt x="847974" y="24108"/>
                    <a:pt x="847974" y="53846"/>
                  </a:cubicBezTo>
                  <a:lnTo>
                    <a:pt x="847974" y="484617"/>
                  </a:lnTo>
                  <a:cubicBezTo>
                    <a:pt x="847974" y="514355"/>
                    <a:pt x="823866" y="538463"/>
                    <a:pt x="794128" y="538463"/>
                  </a:cubicBezTo>
                  <a:lnTo>
                    <a:pt x="53846" y="538463"/>
                  </a:lnTo>
                  <a:cubicBezTo>
                    <a:pt x="24108" y="538463"/>
                    <a:pt x="0" y="514355"/>
                    <a:pt x="0" y="484617"/>
                  </a:cubicBezTo>
                  <a:lnTo>
                    <a:pt x="0" y="53846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  <p:txBody>
            <a:bodyPr spcFirstLastPara="0" vert="horz" wrap="square" lIns="61491" tIns="61491" rIns="61491" bIns="61491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智慧</a:t>
              </a:r>
              <a:r>
                <a:rPr lang="zh-CN" altLang="en-US" sz="12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微软雅黑" pitchFamily="34" charset="-122"/>
                  <a:ea typeface="微软雅黑" pitchFamily="34" charset="-122"/>
                </a:rPr>
                <a:t>制造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创新中心</a:t>
              </a:r>
            </a:p>
          </p:txBody>
        </p:sp>
        <p:sp>
          <p:nvSpPr>
            <p:cNvPr id="82" name="矩形: 圆角 71">
              <a:extLst>
                <a:ext uri="{FF2B5EF4-FFF2-40B4-BE49-F238E27FC236}">
                  <a16:creationId xmlns="" xmlns:a16="http://schemas.microsoft.com/office/drawing/2014/main" id="{651DF0A4-7788-1044-9B91-8785E46858B1}"/>
                </a:ext>
              </a:extLst>
            </p:cNvPr>
            <p:cNvSpPr/>
            <p:nvPr/>
          </p:nvSpPr>
          <p:spPr>
            <a:xfrm>
              <a:off x="4674194" y="4168787"/>
              <a:ext cx="767327" cy="487252"/>
            </a:xfrm>
            <a:prstGeom prst="roundRect">
              <a:avLst>
                <a:gd name="adj" fmla="val 10000"/>
              </a:avLst>
            </a:prstGeom>
            <a:solidFill>
              <a:srgbClr val="F0AD00">
                <a:lumMod val="60000"/>
                <a:lumOff val="40000"/>
              </a:srgbClr>
            </a:solidFill>
            <a:ln w="25400" cap="flat" cmpd="sng" algn="ctr">
              <a:solidFill>
                <a:srgbClr val="5A6378">
                  <a:lumMod val="60000"/>
                  <a:lumOff val="40000"/>
                </a:srgbClr>
              </a:solidFill>
              <a:prstDash val="solid"/>
            </a:ln>
            <a:effectLst/>
          </p:spPr>
        </p:sp>
        <p:sp>
          <p:nvSpPr>
            <p:cNvPr id="83" name="任意多边形: 形状 72">
              <a:extLst>
                <a:ext uri="{FF2B5EF4-FFF2-40B4-BE49-F238E27FC236}">
                  <a16:creationId xmlns="" xmlns:a16="http://schemas.microsoft.com/office/drawing/2014/main" id="{7125C5B6-BE5B-504B-A6E5-F5813F4110C9}"/>
                </a:ext>
              </a:extLst>
            </p:cNvPr>
            <p:cNvSpPr/>
            <p:nvPr/>
          </p:nvSpPr>
          <p:spPr>
            <a:xfrm>
              <a:off x="4759453" y="4249782"/>
              <a:ext cx="767327" cy="487252"/>
            </a:xfrm>
            <a:custGeom>
              <a:avLst/>
              <a:gdLst>
                <a:gd name="connsiteX0" fmla="*/ 0 w 847974"/>
                <a:gd name="connsiteY0" fmla="*/ 53846 h 538463"/>
                <a:gd name="connsiteX1" fmla="*/ 53846 w 847974"/>
                <a:gd name="connsiteY1" fmla="*/ 0 h 538463"/>
                <a:gd name="connsiteX2" fmla="*/ 794128 w 847974"/>
                <a:gd name="connsiteY2" fmla="*/ 0 h 538463"/>
                <a:gd name="connsiteX3" fmla="*/ 847974 w 847974"/>
                <a:gd name="connsiteY3" fmla="*/ 53846 h 538463"/>
                <a:gd name="connsiteX4" fmla="*/ 847974 w 847974"/>
                <a:gd name="connsiteY4" fmla="*/ 484617 h 538463"/>
                <a:gd name="connsiteX5" fmla="*/ 794128 w 847974"/>
                <a:gd name="connsiteY5" fmla="*/ 538463 h 538463"/>
                <a:gd name="connsiteX6" fmla="*/ 53846 w 847974"/>
                <a:gd name="connsiteY6" fmla="*/ 538463 h 538463"/>
                <a:gd name="connsiteX7" fmla="*/ 0 w 847974"/>
                <a:gd name="connsiteY7" fmla="*/ 484617 h 538463"/>
                <a:gd name="connsiteX8" fmla="*/ 0 w 847974"/>
                <a:gd name="connsiteY8" fmla="*/ 53846 h 5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974" h="538463">
                  <a:moveTo>
                    <a:pt x="0" y="53846"/>
                  </a:moveTo>
                  <a:cubicBezTo>
                    <a:pt x="0" y="24108"/>
                    <a:pt x="24108" y="0"/>
                    <a:pt x="53846" y="0"/>
                  </a:cubicBezTo>
                  <a:lnTo>
                    <a:pt x="794128" y="0"/>
                  </a:lnTo>
                  <a:cubicBezTo>
                    <a:pt x="823866" y="0"/>
                    <a:pt x="847974" y="24108"/>
                    <a:pt x="847974" y="53846"/>
                  </a:cubicBezTo>
                  <a:lnTo>
                    <a:pt x="847974" y="484617"/>
                  </a:lnTo>
                  <a:cubicBezTo>
                    <a:pt x="847974" y="514355"/>
                    <a:pt x="823866" y="538463"/>
                    <a:pt x="794128" y="538463"/>
                  </a:cubicBezTo>
                  <a:lnTo>
                    <a:pt x="53846" y="538463"/>
                  </a:lnTo>
                  <a:cubicBezTo>
                    <a:pt x="24108" y="538463"/>
                    <a:pt x="0" y="514355"/>
                    <a:pt x="0" y="484617"/>
                  </a:cubicBezTo>
                  <a:lnTo>
                    <a:pt x="0" y="53846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  <p:txBody>
            <a:bodyPr spcFirstLastPara="0" vert="horz" wrap="square" lIns="61491" tIns="61491" rIns="61491" bIns="61491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智慧城市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创新中心</a:t>
              </a:r>
            </a:p>
          </p:txBody>
        </p:sp>
        <p:sp>
          <p:nvSpPr>
            <p:cNvPr id="84" name="矩形: 圆角 73">
              <a:extLst>
                <a:ext uri="{FF2B5EF4-FFF2-40B4-BE49-F238E27FC236}">
                  <a16:creationId xmlns="" xmlns:a16="http://schemas.microsoft.com/office/drawing/2014/main" id="{FFA7D9F3-49B6-2340-B8FC-1BD86E067456}"/>
                </a:ext>
              </a:extLst>
            </p:cNvPr>
            <p:cNvSpPr/>
            <p:nvPr/>
          </p:nvSpPr>
          <p:spPr>
            <a:xfrm>
              <a:off x="5612038" y="4168787"/>
              <a:ext cx="767327" cy="487252"/>
            </a:xfrm>
            <a:prstGeom prst="roundRect">
              <a:avLst>
                <a:gd name="adj" fmla="val 10000"/>
              </a:avLst>
            </a:prstGeom>
            <a:solidFill>
              <a:srgbClr val="F0AD00">
                <a:lumMod val="60000"/>
                <a:lumOff val="40000"/>
              </a:srgbClr>
            </a:solidFill>
            <a:ln w="25400" cap="flat" cmpd="sng" algn="ctr">
              <a:solidFill>
                <a:srgbClr val="5A6378">
                  <a:lumMod val="60000"/>
                  <a:lumOff val="40000"/>
                </a:srgbClr>
              </a:solidFill>
              <a:prstDash val="solid"/>
            </a:ln>
            <a:effectLst/>
          </p:spPr>
        </p:sp>
        <p:sp>
          <p:nvSpPr>
            <p:cNvPr id="85" name="任意多边形: 形状 74">
              <a:extLst>
                <a:ext uri="{FF2B5EF4-FFF2-40B4-BE49-F238E27FC236}">
                  <a16:creationId xmlns="" xmlns:a16="http://schemas.microsoft.com/office/drawing/2014/main" id="{306B9849-5327-654D-979C-27AB08F9E0F5}"/>
                </a:ext>
              </a:extLst>
            </p:cNvPr>
            <p:cNvSpPr/>
            <p:nvPr/>
          </p:nvSpPr>
          <p:spPr>
            <a:xfrm>
              <a:off x="5697297" y="4249782"/>
              <a:ext cx="767327" cy="487252"/>
            </a:xfrm>
            <a:custGeom>
              <a:avLst/>
              <a:gdLst>
                <a:gd name="connsiteX0" fmla="*/ 0 w 847974"/>
                <a:gd name="connsiteY0" fmla="*/ 53846 h 538463"/>
                <a:gd name="connsiteX1" fmla="*/ 53846 w 847974"/>
                <a:gd name="connsiteY1" fmla="*/ 0 h 538463"/>
                <a:gd name="connsiteX2" fmla="*/ 794128 w 847974"/>
                <a:gd name="connsiteY2" fmla="*/ 0 h 538463"/>
                <a:gd name="connsiteX3" fmla="*/ 847974 w 847974"/>
                <a:gd name="connsiteY3" fmla="*/ 53846 h 538463"/>
                <a:gd name="connsiteX4" fmla="*/ 847974 w 847974"/>
                <a:gd name="connsiteY4" fmla="*/ 484617 h 538463"/>
                <a:gd name="connsiteX5" fmla="*/ 794128 w 847974"/>
                <a:gd name="connsiteY5" fmla="*/ 538463 h 538463"/>
                <a:gd name="connsiteX6" fmla="*/ 53846 w 847974"/>
                <a:gd name="connsiteY6" fmla="*/ 538463 h 538463"/>
                <a:gd name="connsiteX7" fmla="*/ 0 w 847974"/>
                <a:gd name="connsiteY7" fmla="*/ 484617 h 538463"/>
                <a:gd name="connsiteX8" fmla="*/ 0 w 847974"/>
                <a:gd name="connsiteY8" fmla="*/ 53846 h 5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974" h="538463">
                  <a:moveTo>
                    <a:pt x="0" y="53846"/>
                  </a:moveTo>
                  <a:cubicBezTo>
                    <a:pt x="0" y="24108"/>
                    <a:pt x="24108" y="0"/>
                    <a:pt x="53846" y="0"/>
                  </a:cubicBezTo>
                  <a:lnTo>
                    <a:pt x="794128" y="0"/>
                  </a:lnTo>
                  <a:cubicBezTo>
                    <a:pt x="823866" y="0"/>
                    <a:pt x="847974" y="24108"/>
                    <a:pt x="847974" y="53846"/>
                  </a:cubicBezTo>
                  <a:lnTo>
                    <a:pt x="847974" y="484617"/>
                  </a:lnTo>
                  <a:cubicBezTo>
                    <a:pt x="847974" y="514355"/>
                    <a:pt x="823866" y="538463"/>
                    <a:pt x="794128" y="538463"/>
                  </a:cubicBezTo>
                  <a:lnTo>
                    <a:pt x="53846" y="538463"/>
                  </a:lnTo>
                  <a:cubicBezTo>
                    <a:pt x="24108" y="538463"/>
                    <a:pt x="0" y="514355"/>
                    <a:pt x="0" y="484617"/>
                  </a:cubicBezTo>
                  <a:lnTo>
                    <a:pt x="0" y="53846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  <p:txBody>
            <a:bodyPr spcFirstLastPara="0" vert="horz" wrap="square" lIns="61491" tIns="61491" rIns="61491" bIns="61491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智慧体育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创新中心</a:t>
              </a:r>
            </a:p>
          </p:txBody>
        </p:sp>
        <p:sp>
          <p:nvSpPr>
            <p:cNvPr id="86" name="矩形: 圆角 75">
              <a:extLst>
                <a:ext uri="{FF2B5EF4-FFF2-40B4-BE49-F238E27FC236}">
                  <a16:creationId xmlns="" xmlns:a16="http://schemas.microsoft.com/office/drawing/2014/main" id="{3260A49E-0853-0844-A9AF-63CAD52F3356}"/>
                </a:ext>
              </a:extLst>
            </p:cNvPr>
            <p:cNvSpPr/>
            <p:nvPr/>
          </p:nvSpPr>
          <p:spPr>
            <a:xfrm>
              <a:off x="6549883" y="4168787"/>
              <a:ext cx="767327" cy="487252"/>
            </a:xfrm>
            <a:prstGeom prst="roundRect">
              <a:avLst>
                <a:gd name="adj" fmla="val 10000"/>
              </a:avLst>
            </a:prstGeom>
            <a:solidFill>
              <a:srgbClr val="F0AD00">
                <a:lumMod val="60000"/>
                <a:lumOff val="40000"/>
              </a:srgbClr>
            </a:solidFill>
            <a:ln w="25400" cap="flat" cmpd="sng" algn="ctr">
              <a:solidFill>
                <a:srgbClr val="5A6378">
                  <a:lumMod val="60000"/>
                  <a:lumOff val="40000"/>
                </a:srgbClr>
              </a:solidFill>
              <a:prstDash val="solid"/>
            </a:ln>
            <a:effectLst/>
          </p:spPr>
        </p:sp>
        <p:sp>
          <p:nvSpPr>
            <p:cNvPr id="87" name="任意多边形: 形状 76">
              <a:extLst>
                <a:ext uri="{FF2B5EF4-FFF2-40B4-BE49-F238E27FC236}">
                  <a16:creationId xmlns="" xmlns:a16="http://schemas.microsoft.com/office/drawing/2014/main" id="{0E0E3645-9CA8-6D40-B072-67FD865BB602}"/>
                </a:ext>
              </a:extLst>
            </p:cNvPr>
            <p:cNvSpPr/>
            <p:nvPr/>
          </p:nvSpPr>
          <p:spPr>
            <a:xfrm>
              <a:off x="6635141" y="4249782"/>
              <a:ext cx="767327" cy="487252"/>
            </a:xfrm>
            <a:custGeom>
              <a:avLst/>
              <a:gdLst>
                <a:gd name="connsiteX0" fmla="*/ 0 w 847974"/>
                <a:gd name="connsiteY0" fmla="*/ 53846 h 538463"/>
                <a:gd name="connsiteX1" fmla="*/ 53846 w 847974"/>
                <a:gd name="connsiteY1" fmla="*/ 0 h 538463"/>
                <a:gd name="connsiteX2" fmla="*/ 794128 w 847974"/>
                <a:gd name="connsiteY2" fmla="*/ 0 h 538463"/>
                <a:gd name="connsiteX3" fmla="*/ 847974 w 847974"/>
                <a:gd name="connsiteY3" fmla="*/ 53846 h 538463"/>
                <a:gd name="connsiteX4" fmla="*/ 847974 w 847974"/>
                <a:gd name="connsiteY4" fmla="*/ 484617 h 538463"/>
                <a:gd name="connsiteX5" fmla="*/ 794128 w 847974"/>
                <a:gd name="connsiteY5" fmla="*/ 538463 h 538463"/>
                <a:gd name="connsiteX6" fmla="*/ 53846 w 847974"/>
                <a:gd name="connsiteY6" fmla="*/ 538463 h 538463"/>
                <a:gd name="connsiteX7" fmla="*/ 0 w 847974"/>
                <a:gd name="connsiteY7" fmla="*/ 484617 h 538463"/>
                <a:gd name="connsiteX8" fmla="*/ 0 w 847974"/>
                <a:gd name="connsiteY8" fmla="*/ 53846 h 5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974" h="538463">
                  <a:moveTo>
                    <a:pt x="0" y="53846"/>
                  </a:moveTo>
                  <a:cubicBezTo>
                    <a:pt x="0" y="24108"/>
                    <a:pt x="24108" y="0"/>
                    <a:pt x="53846" y="0"/>
                  </a:cubicBezTo>
                  <a:lnTo>
                    <a:pt x="794128" y="0"/>
                  </a:lnTo>
                  <a:cubicBezTo>
                    <a:pt x="823866" y="0"/>
                    <a:pt x="847974" y="24108"/>
                    <a:pt x="847974" y="53846"/>
                  </a:cubicBezTo>
                  <a:lnTo>
                    <a:pt x="847974" y="484617"/>
                  </a:lnTo>
                  <a:cubicBezTo>
                    <a:pt x="847974" y="514355"/>
                    <a:pt x="823866" y="538463"/>
                    <a:pt x="794128" y="538463"/>
                  </a:cubicBezTo>
                  <a:lnTo>
                    <a:pt x="53846" y="538463"/>
                  </a:lnTo>
                  <a:cubicBezTo>
                    <a:pt x="24108" y="538463"/>
                    <a:pt x="0" y="514355"/>
                    <a:pt x="0" y="484617"/>
                  </a:cubicBezTo>
                  <a:lnTo>
                    <a:pt x="0" y="53846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  <p:txBody>
            <a:bodyPr spcFirstLastPara="0" vert="horz" wrap="square" lIns="61491" tIns="61491" rIns="61491" bIns="61491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新媒体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创新中心</a:t>
              </a:r>
            </a:p>
          </p:txBody>
        </p:sp>
        <p:sp>
          <p:nvSpPr>
            <p:cNvPr id="88" name="矩形: 圆角 77">
              <a:extLst>
                <a:ext uri="{FF2B5EF4-FFF2-40B4-BE49-F238E27FC236}">
                  <a16:creationId xmlns="" xmlns:a16="http://schemas.microsoft.com/office/drawing/2014/main" id="{2C86A52A-40F6-594C-8260-FD63D3A51DAE}"/>
                </a:ext>
              </a:extLst>
            </p:cNvPr>
            <p:cNvSpPr/>
            <p:nvPr/>
          </p:nvSpPr>
          <p:spPr>
            <a:xfrm>
              <a:off x="7487727" y="4168787"/>
              <a:ext cx="767327" cy="487252"/>
            </a:xfrm>
            <a:prstGeom prst="roundRect">
              <a:avLst>
                <a:gd name="adj" fmla="val 10000"/>
              </a:avLst>
            </a:prstGeom>
            <a:solidFill>
              <a:srgbClr val="F0AD00">
                <a:lumMod val="60000"/>
                <a:lumOff val="40000"/>
              </a:srgbClr>
            </a:solidFill>
            <a:ln w="25400" cap="flat" cmpd="sng" algn="ctr">
              <a:solidFill>
                <a:srgbClr val="5A6378">
                  <a:lumMod val="60000"/>
                  <a:lumOff val="40000"/>
                </a:srgbClr>
              </a:solidFill>
              <a:prstDash val="solid"/>
            </a:ln>
            <a:effectLst/>
          </p:spPr>
        </p:sp>
        <p:sp>
          <p:nvSpPr>
            <p:cNvPr id="89" name="任意多边形: 形状 78">
              <a:extLst>
                <a:ext uri="{FF2B5EF4-FFF2-40B4-BE49-F238E27FC236}">
                  <a16:creationId xmlns="" xmlns:a16="http://schemas.microsoft.com/office/drawing/2014/main" id="{1792CD44-7967-5E44-8F71-66B3B0498C72}"/>
                </a:ext>
              </a:extLst>
            </p:cNvPr>
            <p:cNvSpPr/>
            <p:nvPr/>
          </p:nvSpPr>
          <p:spPr>
            <a:xfrm>
              <a:off x="7572985" y="4249782"/>
              <a:ext cx="767327" cy="487252"/>
            </a:xfrm>
            <a:custGeom>
              <a:avLst/>
              <a:gdLst>
                <a:gd name="connsiteX0" fmla="*/ 0 w 847974"/>
                <a:gd name="connsiteY0" fmla="*/ 53846 h 538463"/>
                <a:gd name="connsiteX1" fmla="*/ 53846 w 847974"/>
                <a:gd name="connsiteY1" fmla="*/ 0 h 538463"/>
                <a:gd name="connsiteX2" fmla="*/ 794128 w 847974"/>
                <a:gd name="connsiteY2" fmla="*/ 0 h 538463"/>
                <a:gd name="connsiteX3" fmla="*/ 847974 w 847974"/>
                <a:gd name="connsiteY3" fmla="*/ 53846 h 538463"/>
                <a:gd name="connsiteX4" fmla="*/ 847974 w 847974"/>
                <a:gd name="connsiteY4" fmla="*/ 484617 h 538463"/>
                <a:gd name="connsiteX5" fmla="*/ 794128 w 847974"/>
                <a:gd name="connsiteY5" fmla="*/ 538463 h 538463"/>
                <a:gd name="connsiteX6" fmla="*/ 53846 w 847974"/>
                <a:gd name="connsiteY6" fmla="*/ 538463 h 538463"/>
                <a:gd name="connsiteX7" fmla="*/ 0 w 847974"/>
                <a:gd name="connsiteY7" fmla="*/ 484617 h 538463"/>
                <a:gd name="connsiteX8" fmla="*/ 0 w 847974"/>
                <a:gd name="connsiteY8" fmla="*/ 53846 h 5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974" h="538463">
                  <a:moveTo>
                    <a:pt x="0" y="53846"/>
                  </a:moveTo>
                  <a:cubicBezTo>
                    <a:pt x="0" y="24108"/>
                    <a:pt x="24108" y="0"/>
                    <a:pt x="53846" y="0"/>
                  </a:cubicBezTo>
                  <a:lnTo>
                    <a:pt x="794128" y="0"/>
                  </a:lnTo>
                  <a:cubicBezTo>
                    <a:pt x="823866" y="0"/>
                    <a:pt x="847974" y="24108"/>
                    <a:pt x="847974" y="53846"/>
                  </a:cubicBezTo>
                  <a:lnTo>
                    <a:pt x="847974" y="484617"/>
                  </a:lnTo>
                  <a:cubicBezTo>
                    <a:pt x="847974" y="514355"/>
                    <a:pt x="823866" y="538463"/>
                    <a:pt x="794128" y="538463"/>
                  </a:cubicBezTo>
                  <a:lnTo>
                    <a:pt x="53846" y="538463"/>
                  </a:lnTo>
                  <a:cubicBezTo>
                    <a:pt x="24108" y="538463"/>
                    <a:pt x="0" y="514355"/>
                    <a:pt x="0" y="484617"/>
                  </a:cubicBezTo>
                  <a:lnTo>
                    <a:pt x="0" y="53846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  <p:txBody>
            <a:bodyPr spcFirstLastPara="0" vert="horz" wrap="square" lIns="61491" tIns="61491" rIns="61491" bIns="61491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智慧能源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创新中心</a:t>
              </a:r>
            </a:p>
          </p:txBody>
        </p:sp>
        <p:sp>
          <p:nvSpPr>
            <p:cNvPr id="90" name="矩形: 圆角 79">
              <a:extLst>
                <a:ext uri="{FF2B5EF4-FFF2-40B4-BE49-F238E27FC236}">
                  <a16:creationId xmlns="" xmlns:a16="http://schemas.microsoft.com/office/drawing/2014/main" id="{7E4EF343-99B7-6F46-AE89-35064CD45361}"/>
                </a:ext>
              </a:extLst>
            </p:cNvPr>
            <p:cNvSpPr/>
            <p:nvPr/>
          </p:nvSpPr>
          <p:spPr>
            <a:xfrm>
              <a:off x="8425570" y="4168787"/>
              <a:ext cx="767327" cy="487252"/>
            </a:xfrm>
            <a:prstGeom prst="roundRect">
              <a:avLst>
                <a:gd name="adj" fmla="val 10000"/>
              </a:avLst>
            </a:prstGeom>
            <a:solidFill>
              <a:srgbClr val="F0AD00">
                <a:lumMod val="60000"/>
                <a:lumOff val="40000"/>
              </a:srgbClr>
            </a:solidFill>
            <a:ln w="25400" cap="flat" cmpd="sng" algn="ctr">
              <a:solidFill>
                <a:srgbClr val="5A6378">
                  <a:lumMod val="60000"/>
                  <a:lumOff val="40000"/>
                </a:srgbClr>
              </a:solidFill>
              <a:prstDash val="solid"/>
            </a:ln>
            <a:effectLst/>
          </p:spPr>
        </p:sp>
        <p:sp>
          <p:nvSpPr>
            <p:cNvPr id="91" name="任意多边形: 形状 80">
              <a:extLst>
                <a:ext uri="{FF2B5EF4-FFF2-40B4-BE49-F238E27FC236}">
                  <a16:creationId xmlns="" xmlns:a16="http://schemas.microsoft.com/office/drawing/2014/main" id="{A5624631-5B17-044B-9F47-F4B3549CE741}"/>
                </a:ext>
              </a:extLst>
            </p:cNvPr>
            <p:cNvSpPr/>
            <p:nvPr/>
          </p:nvSpPr>
          <p:spPr>
            <a:xfrm>
              <a:off x="8510829" y="4249782"/>
              <a:ext cx="767327" cy="487252"/>
            </a:xfrm>
            <a:custGeom>
              <a:avLst/>
              <a:gdLst>
                <a:gd name="connsiteX0" fmla="*/ 0 w 847974"/>
                <a:gd name="connsiteY0" fmla="*/ 53846 h 538463"/>
                <a:gd name="connsiteX1" fmla="*/ 53846 w 847974"/>
                <a:gd name="connsiteY1" fmla="*/ 0 h 538463"/>
                <a:gd name="connsiteX2" fmla="*/ 794128 w 847974"/>
                <a:gd name="connsiteY2" fmla="*/ 0 h 538463"/>
                <a:gd name="connsiteX3" fmla="*/ 847974 w 847974"/>
                <a:gd name="connsiteY3" fmla="*/ 53846 h 538463"/>
                <a:gd name="connsiteX4" fmla="*/ 847974 w 847974"/>
                <a:gd name="connsiteY4" fmla="*/ 484617 h 538463"/>
                <a:gd name="connsiteX5" fmla="*/ 794128 w 847974"/>
                <a:gd name="connsiteY5" fmla="*/ 538463 h 538463"/>
                <a:gd name="connsiteX6" fmla="*/ 53846 w 847974"/>
                <a:gd name="connsiteY6" fmla="*/ 538463 h 538463"/>
                <a:gd name="connsiteX7" fmla="*/ 0 w 847974"/>
                <a:gd name="connsiteY7" fmla="*/ 484617 h 538463"/>
                <a:gd name="connsiteX8" fmla="*/ 0 w 847974"/>
                <a:gd name="connsiteY8" fmla="*/ 53846 h 5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974" h="538463">
                  <a:moveTo>
                    <a:pt x="0" y="53846"/>
                  </a:moveTo>
                  <a:cubicBezTo>
                    <a:pt x="0" y="24108"/>
                    <a:pt x="24108" y="0"/>
                    <a:pt x="53846" y="0"/>
                  </a:cubicBezTo>
                  <a:lnTo>
                    <a:pt x="794128" y="0"/>
                  </a:lnTo>
                  <a:cubicBezTo>
                    <a:pt x="823866" y="0"/>
                    <a:pt x="847974" y="24108"/>
                    <a:pt x="847974" y="53846"/>
                  </a:cubicBezTo>
                  <a:lnTo>
                    <a:pt x="847974" y="484617"/>
                  </a:lnTo>
                  <a:cubicBezTo>
                    <a:pt x="847974" y="514355"/>
                    <a:pt x="823866" y="538463"/>
                    <a:pt x="794128" y="538463"/>
                  </a:cubicBezTo>
                  <a:lnTo>
                    <a:pt x="53846" y="538463"/>
                  </a:lnTo>
                  <a:cubicBezTo>
                    <a:pt x="24108" y="538463"/>
                    <a:pt x="0" y="514355"/>
                    <a:pt x="0" y="484617"/>
                  </a:cubicBezTo>
                  <a:lnTo>
                    <a:pt x="0" y="53846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  <p:txBody>
            <a:bodyPr spcFirstLastPara="0" vert="horz" wrap="square" lIns="61491" tIns="61491" rIns="61491" bIns="61491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200" b="1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微软雅黑" pitchFamily="34" charset="-122"/>
                  <a:ea typeface="微软雅黑" pitchFamily="34" charset="-122"/>
                </a:rPr>
                <a:t>公共安全</a:t>
              </a:r>
              <a:endParaRPr lang="en-US" altLang="zh-CN" sz="12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创新中心</a:t>
              </a:r>
            </a:p>
          </p:txBody>
        </p:sp>
        <p:sp>
          <p:nvSpPr>
            <p:cNvPr id="92" name="矩形: 圆角 81">
              <a:extLst>
                <a:ext uri="{FF2B5EF4-FFF2-40B4-BE49-F238E27FC236}">
                  <a16:creationId xmlns="" xmlns:a16="http://schemas.microsoft.com/office/drawing/2014/main" id="{76AD2B85-31F7-2340-B143-522CADA7E713}"/>
                </a:ext>
              </a:extLst>
            </p:cNvPr>
            <p:cNvSpPr/>
            <p:nvPr/>
          </p:nvSpPr>
          <p:spPr>
            <a:xfrm>
              <a:off x="9363414" y="4168787"/>
              <a:ext cx="767327" cy="487252"/>
            </a:xfrm>
            <a:prstGeom prst="roundRect">
              <a:avLst>
                <a:gd name="adj" fmla="val 10000"/>
              </a:avLst>
            </a:prstGeom>
            <a:solidFill>
              <a:srgbClr val="F0AD00">
                <a:lumMod val="60000"/>
                <a:lumOff val="40000"/>
              </a:srgbClr>
            </a:solidFill>
            <a:ln w="25400" cap="flat" cmpd="sng" algn="ctr">
              <a:solidFill>
                <a:srgbClr val="5A6378">
                  <a:lumMod val="60000"/>
                  <a:lumOff val="40000"/>
                </a:srgbClr>
              </a:solidFill>
              <a:prstDash val="solid"/>
            </a:ln>
            <a:effectLst/>
          </p:spPr>
        </p:sp>
        <p:sp>
          <p:nvSpPr>
            <p:cNvPr id="93" name="任意多边形: 形状 82">
              <a:extLst>
                <a:ext uri="{FF2B5EF4-FFF2-40B4-BE49-F238E27FC236}">
                  <a16:creationId xmlns="" xmlns:a16="http://schemas.microsoft.com/office/drawing/2014/main" id="{625A0C9A-903B-9D46-B4BF-3C0D10906C55}"/>
                </a:ext>
              </a:extLst>
            </p:cNvPr>
            <p:cNvSpPr/>
            <p:nvPr/>
          </p:nvSpPr>
          <p:spPr>
            <a:xfrm>
              <a:off x="9448674" y="4249782"/>
              <a:ext cx="767327" cy="487252"/>
            </a:xfrm>
            <a:custGeom>
              <a:avLst/>
              <a:gdLst>
                <a:gd name="connsiteX0" fmla="*/ 0 w 847974"/>
                <a:gd name="connsiteY0" fmla="*/ 53846 h 538463"/>
                <a:gd name="connsiteX1" fmla="*/ 53846 w 847974"/>
                <a:gd name="connsiteY1" fmla="*/ 0 h 538463"/>
                <a:gd name="connsiteX2" fmla="*/ 794128 w 847974"/>
                <a:gd name="connsiteY2" fmla="*/ 0 h 538463"/>
                <a:gd name="connsiteX3" fmla="*/ 847974 w 847974"/>
                <a:gd name="connsiteY3" fmla="*/ 53846 h 538463"/>
                <a:gd name="connsiteX4" fmla="*/ 847974 w 847974"/>
                <a:gd name="connsiteY4" fmla="*/ 484617 h 538463"/>
                <a:gd name="connsiteX5" fmla="*/ 794128 w 847974"/>
                <a:gd name="connsiteY5" fmla="*/ 538463 h 538463"/>
                <a:gd name="connsiteX6" fmla="*/ 53846 w 847974"/>
                <a:gd name="connsiteY6" fmla="*/ 538463 h 538463"/>
                <a:gd name="connsiteX7" fmla="*/ 0 w 847974"/>
                <a:gd name="connsiteY7" fmla="*/ 484617 h 538463"/>
                <a:gd name="connsiteX8" fmla="*/ 0 w 847974"/>
                <a:gd name="connsiteY8" fmla="*/ 53846 h 5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7974" h="538463">
                  <a:moveTo>
                    <a:pt x="0" y="53846"/>
                  </a:moveTo>
                  <a:cubicBezTo>
                    <a:pt x="0" y="24108"/>
                    <a:pt x="24108" y="0"/>
                    <a:pt x="53846" y="0"/>
                  </a:cubicBezTo>
                  <a:lnTo>
                    <a:pt x="794128" y="0"/>
                  </a:lnTo>
                  <a:cubicBezTo>
                    <a:pt x="823866" y="0"/>
                    <a:pt x="847974" y="24108"/>
                    <a:pt x="847974" y="53846"/>
                  </a:cubicBezTo>
                  <a:lnTo>
                    <a:pt x="847974" y="484617"/>
                  </a:lnTo>
                  <a:cubicBezTo>
                    <a:pt x="847974" y="514355"/>
                    <a:pt x="823866" y="538463"/>
                    <a:pt x="794128" y="538463"/>
                  </a:cubicBezTo>
                  <a:lnTo>
                    <a:pt x="53846" y="538463"/>
                  </a:lnTo>
                  <a:cubicBezTo>
                    <a:pt x="24108" y="538463"/>
                    <a:pt x="0" y="514355"/>
                    <a:pt x="0" y="484617"/>
                  </a:cubicBezTo>
                  <a:lnTo>
                    <a:pt x="0" y="53846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  <p:txBody>
            <a:bodyPr spcFirstLastPara="0" vert="horz" wrap="square" lIns="61491" tIns="61491" rIns="61491" bIns="61491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泛在低空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创新中心</a:t>
              </a:r>
            </a:p>
          </p:txBody>
        </p:sp>
        <p:cxnSp>
          <p:nvCxnSpPr>
            <p:cNvPr id="104" name="连接符: 肘形 13">
              <a:extLst>
                <a:ext uri="{FF2B5EF4-FFF2-40B4-BE49-F238E27FC236}">
                  <a16:creationId xmlns="" xmlns:a16="http://schemas.microsoft.com/office/drawing/2014/main" id="{B5DFF44C-EFAD-FE48-BB2F-E59100116923}"/>
                </a:ext>
              </a:extLst>
            </p:cNvPr>
            <p:cNvCxnSpPr>
              <a:cxnSpLocks/>
              <a:endCxn id="71" idx="0"/>
            </p:cNvCxnSpPr>
            <p:nvPr/>
          </p:nvCxnSpPr>
          <p:spPr>
            <a:xfrm rot="10800000" flipV="1">
              <a:off x="1306483" y="4027312"/>
              <a:ext cx="5261165" cy="141474"/>
            </a:xfrm>
            <a:prstGeom prst="bentConnector2">
              <a:avLst/>
            </a:prstGeom>
            <a:noFill/>
            <a:ln w="9525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05" name="直接连接符 95">
              <a:extLst>
                <a:ext uri="{FF2B5EF4-FFF2-40B4-BE49-F238E27FC236}">
                  <a16:creationId xmlns="" xmlns:a16="http://schemas.microsoft.com/office/drawing/2014/main" id="{FF5182C4-6773-584E-A6B9-1F4258FBDA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2532" y="3727566"/>
              <a:ext cx="0" cy="299746"/>
            </a:xfrm>
            <a:prstGeom prst="line">
              <a:avLst/>
            </a:prstGeom>
            <a:noFill/>
            <a:ln w="38100" cap="flat" cmpd="sng" algn="ctr">
              <a:solidFill>
                <a:srgbClr val="E8865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06" name="连接符: 肘形 97">
              <a:extLst>
                <a:ext uri="{FF2B5EF4-FFF2-40B4-BE49-F238E27FC236}">
                  <a16:creationId xmlns="" xmlns:a16="http://schemas.microsoft.com/office/drawing/2014/main" id="{431CF180-365C-5D46-A568-178AC89AD937}"/>
                </a:ext>
              </a:extLst>
            </p:cNvPr>
            <p:cNvCxnSpPr>
              <a:cxnSpLocks/>
              <a:stCxn id="76" idx="0"/>
            </p:cNvCxnSpPr>
            <p:nvPr/>
          </p:nvCxnSpPr>
          <p:spPr>
            <a:xfrm rot="5400000" flipH="1" flipV="1">
              <a:off x="4166509" y="2105131"/>
              <a:ext cx="141474" cy="3985839"/>
            </a:xfrm>
            <a:prstGeom prst="bentConnector2">
              <a:avLst/>
            </a:prstGeom>
            <a:noFill/>
            <a:ln w="9525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07" name="直接连接符 101">
              <a:extLst>
                <a:ext uri="{FF2B5EF4-FFF2-40B4-BE49-F238E27FC236}">
                  <a16:creationId xmlns="" xmlns:a16="http://schemas.microsoft.com/office/drawing/2014/main" id="{25B428E8-7CF6-EB40-B7B6-FD9CAED44576}"/>
                </a:ext>
              </a:extLst>
            </p:cNvPr>
            <p:cNvCxnSpPr>
              <a:stCxn id="78" idx="0"/>
            </p:cNvCxnSpPr>
            <p:nvPr/>
          </p:nvCxnSpPr>
          <p:spPr>
            <a:xfrm flipH="1" flipV="1">
              <a:off x="3172335" y="4017178"/>
              <a:ext cx="9835" cy="151609"/>
            </a:xfrm>
            <a:prstGeom prst="line">
              <a:avLst/>
            </a:prstGeom>
            <a:noFill/>
            <a:ln w="9525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08" name="直接连接符 103">
              <a:extLst>
                <a:ext uri="{FF2B5EF4-FFF2-40B4-BE49-F238E27FC236}">
                  <a16:creationId xmlns="" xmlns:a16="http://schemas.microsoft.com/office/drawing/2014/main" id="{646F699C-E909-CF4A-B873-54A30E76C8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5257" y="4017177"/>
              <a:ext cx="0" cy="232605"/>
            </a:xfrm>
            <a:prstGeom prst="line">
              <a:avLst/>
            </a:prstGeom>
            <a:noFill/>
            <a:ln w="9525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09" name="直接连接符 106">
              <a:extLst>
                <a:ext uri="{FF2B5EF4-FFF2-40B4-BE49-F238E27FC236}">
                  <a16:creationId xmlns="" xmlns:a16="http://schemas.microsoft.com/office/drawing/2014/main" id="{F75A6C3C-F8A6-5845-9803-9F477AB853D4}"/>
                </a:ext>
              </a:extLst>
            </p:cNvPr>
            <p:cNvCxnSpPr>
              <a:stCxn id="82" idx="0"/>
            </p:cNvCxnSpPr>
            <p:nvPr/>
          </p:nvCxnSpPr>
          <p:spPr>
            <a:xfrm flipH="1" flipV="1">
              <a:off x="5056342" y="4017177"/>
              <a:ext cx="1516" cy="151610"/>
            </a:xfrm>
            <a:prstGeom prst="line">
              <a:avLst/>
            </a:prstGeom>
            <a:noFill/>
            <a:ln w="9525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10" name="直接连接符 107">
              <a:extLst>
                <a:ext uri="{FF2B5EF4-FFF2-40B4-BE49-F238E27FC236}">
                  <a16:creationId xmlns="" xmlns:a16="http://schemas.microsoft.com/office/drawing/2014/main" id="{5B529EA3-4914-C14B-A0D9-AD68D2E0273B}"/>
                </a:ext>
              </a:extLst>
            </p:cNvPr>
            <p:cNvCxnSpPr/>
            <p:nvPr/>
          </p:nvCxnSpPr>
          <p:spPr>
            <a:xfrm flipH="1" flipV="1">
              <a:off x="6021584" y="4027314"/>
              <a:ext cx="1516" cy="151610"/>
            </a:xfrm>
            <a:prstGeom prst="line">
              <a:avLst/>
            </a:prstGeom>
            <a:noFill/>
            <a:ln w="9525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11" name="连接符: 肘形 109">
              <a:extLst>
                <a:ext uri="{FF2B5EF4-FFF2-40B4-BE49-F238E27FC236}">
                  <a16:creationId xmlns="" xmlns:a16="http://schemas.microsoft.com/office/drawing/2014/main" id="{A8C3B593-6813-364F-8A26-F75DC7512134}"/>
                </a:ext>
              </a:extLst>
            </p:cNvPr>
            <p:cNvCxnSpPr>
              <a:cxnSpLocks/>
              <a:endCxn id="92" idx="0"/>
            </p:cNvCxnSpPr>
            <p:nvPr/>
          </p:nvCxnSpPr>
          <p:spPr>
            <a:xfrm>
              <a:off x="6549883" y="4027314"/>
              <a:ext cx="3197195" cy="141473"/>
            </a:xfrm>
            <a:prstGeom prst="bentConnector2">
              <a:avLst/>
            </a:prstGeom>
            <a:noFill/>
            <a:ln w="9525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12" name="直接连接符 113">
              <a:extLst>
                <a:ext uri="{FF2B5EF4-FFF2-40B4-BE49-F238E27FC236}">
                  <a16:creationId xmlns="" xmlns:a16="http://schemas.microsoft.com/office/drawing/2014/main" id="{B987CF3F-59FC-9141-87E1-9FD84037CCBF}"/>
                </a:ext>
              </a:extLst>
            </p:cNvPr>
            <p:cNvCxnSpPr>
              <a:endCxn id="90" idx="0"/>
            </p:cNvCxnSpPr>
            <p:nvPr/>
          </p:nvCxnSpPr>
          <p:spPr>
            <a:xfrm>
              <a:off x="8809234" y="4027314"/>
              <a:ext cx="0" cy="141473"/>
            </a:xfrm>
            <a:prstGeom prst="line">
              <a:avLst/>
            </a:prstGeom>
            <a:noFill/>
            <a:ln w="9525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13" name="直接连接符 115">
              <a:extLst>
                <a:ext uri="{FF2B5EF4-FFF2-40B4-BE49-F238E27FC236}">
                  <a16:creationId xmlns="" xmlns:a16="http://schemas.microsoft.com/office/drawing/2014/main" id="{F224749F-7AEF-2F47-8650-3CC90607FF2C}"/>
                </a:ext>
              </a:extLst>
            </p:cNvPr>
            <p:cNvCxnSpPr>
              <a:stCxn id="88" idx="0"/>
            </p:cNvCxnSpPr>
            <p:nvPr/>
          </p:nvCxnSpPr>
          <p:spPr>
            <a:xfrm flipV="1">
              <a:off x="7871390" y="4027314"/>
              <a:ext cx="0" cy="141473"/>
            </a:xfrm>
            <a:prstGeom prst="line">
              <a:avLst/>
            </a:prstGeom>
            <a:noFill/>
            <a:ln w="9525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14" name="直接连接符 117">
              <a:extLst>
                <a:ext uri="{FF2B5EF4-FFF2-40B4-BE49-F238E27FC236}">
                  <a16:creationId xmlns="" xmlns:a16="http://schemas.microsoft.com/office/drawing/2014/main" id="{15701B33-5466-4D42-8890-8C78511BE107}"/>
                </a:ext>
              </a:extLst>
            </p:cNvPr>
            <p:cNvCxnSpPr>
              <a:stCxn id="86" idx="0"/>
            </p:cNvCxnSpPr>
            <p:nvPr/>
          </p:nvCxnSpPr>
          <p:spPr>
            <a:xfrm flipV="1">
              <a:off x="6933546" y="4027314"/>
              <a:ext cx="0" cy="141473"/>
            </a:xfrm>
            <a:prstGeom prst="line">
              <a:avLst/>
            </a:prstGeom>
            <a:noFill/>
            <a:ln w="9525" cap="flat" cmpd="sng" algn="ctr">
              <a:solidFill>
                <a:srgbClr val="5A6378">
                  <a:lumMod val="75000"/>
                </a:srgbClr>
              </a:solidFill>
              <a:prstDash val="solid"/>
            </a:ln>
            <a:effectLst/>
          </p:spPr>
        </p:cxnSp>
        <p:grpSp>
          <p:nvGrpSpPr>
            <p:cNvPr id="130" name="组合 129"/>
            <p:cNvGrpSpPr/>
            <p:nvPr/>
          </p:nvGrpSpPr>
          <p:grpSpPr>
            <a:xfrm>
              <a:off x="6788555" y="4904995"/>
              <a:ext cx="4603962" cy="674706"/>
              <a:chOff x="6788555" y="5819411"/>
              <a:chExt cx="4603962" cy="674706"/>
            </a:xfrm>
          </p:grpSpPr>
          <p:sp>
            <p:nvSpPr>
              <p:cNvPr id="94" name="矩形: 圆角 83">
                <a:extLst>
                  <a:ext uri="{FF2B5EF4-FFF2-40B4-BE49-F238E27FC236}">
                    <a16:creationId xmlns="" xmlns:a16="http://schemas.microsoft.com/office/drawing/2014/main" id="{71C28F3C-8A0D-2040-A72C-A2F694DC485F}"/>
                  </a:ext>
                </a:extLst>
              </p:cNvPr>
              <p:cNvSpPr/>
              <p:nvPr/>
            </p:nvSpPr>
            <p:spPr>
              <a:xfrm>
                <a:off x="6788555" y="5925869"/>
                <a:ext cx="767327" cy="487252"/>
              </a:xfrm>
              <a:prstGeom prst="roundRect">
                <a:avLst>
                  <a:gd name="adj" fmla="val 10000"/>
                </a:avLst>
              </a:prstGeom>
              <a:solidFill>
                <a:srgbClr val="376092"/>
              </a:solidFill>
              <a:ln w="25400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</p:sp>
          <p:sp>
            <p:nvSpPr>
              <p:cNvPr id="95" name="任意多边形: 形状 84">
                <a:extLst>
                  <a:ext uri="{FF2B5EF4-FFF2-40B4-BE49-F238E27FC236}">
                    <a16:creationId xmlns="" xmlns:a16="http://schemas.microsoft.com/office/drawing/2014/main" id="{7096C8E6-B54E-CC49-9868-52DB430E90B3}"/>
                  </a:ext>
                </a:extLst>
              </p:cNvPr>
              <p:cNvSpPr/>
              <p:nvPr/>
            </p:nvSpPr>
            <p:spPr>
              <a:xfrm>
                <a:off x="6873814" y="6006865"/>
                <a:ext cx="767327" cy="487252"/>
              </a:xfrm>
              <a:custGeom>
                <a:avLst/>
                <a:gdLst>
                  <a:gd name="connsiteX0" fmla="*/ 0 w 847974"/>
                  <a:gd name="connsiteY0" fmla="*/ 53846 h 538463"/>
                  <a:gd name="connsiteX1" fmla="*/ 53846 w 847974"/>
                  <a:gd name="connsiteY1" fmla="*/ 0 h 538463"/>
                  <a:gd name="connsiteX2" fmla="*/ 794128 w 847974"/>
                  <a:gd name="connsiteY2" fmla="*/ 0 h 538463"/>
                  <a:gd name="connsiteX3" fmla="*/ 847974 w 847974"/>
                  <a:gd name="connsiteY3" fmla="*/ 53846 h 538463"/>
                  <a:gd name="connsiteX4" fmla="*/ 847974 w 847974"/>
                  <a:gd name="connsiteY4" fmla="*/ 484617 h 538463"/>
                  <a:gd name="connsiteX5" fmla="*/ 794128 w 847974"/>
                  <a:gd name="connsiteY5" fmla="*/ 538463 h 538463"/>
                  <a:gd name="connsiteX6" fmla="*/ 53846 w 847974"/>
                  <a:gd name="connsiteY6" fmla="*/ 538463 h 538463"/>
                  <a:gd name="connsiteX7" fmla="*/ 0 w 847974"/>
                  <a:gd name="connsiteY7" fmla="*/ 484617 h 538463"/>
                  <a:gd name="connsiteX8" fmla="*/ 0 w 847974"/>
                  <a:gd name="connsiteY8" fmla="*/ 53846 h 53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7974" h="538463">
                    <a:moveTo>
                      <a:pt x="0" y="53846"/>
                    </a:moveTo>
                    <a:cubicBezTo>
                      <a:pt x="0" y="24108"/>
                      <a:pt x="24108" y="0"/>
                      <a:pt x="53846" y="0"/>
                    </a:cubicBezTo>
                    <a:lnTo>
                      <a:pt x="794128" y="0"/>
                    </a:lnTo>
                    <a:cubicBezTo>
                      <a:pt x="823866" y="0"/>
                      <a:pt x="847974" y="24108"/>
                      <a:pt x="847974" y="53846"/>
                    </a:cubicBezTo>
                    <a:lnTo>
                      <a:pt x="847974" y="484617"/>
                    </a:lnTo>
                    <a:cubicBezTo>
                      <a:pt x="847974" y="514355"/>
                      <a:pt x="823866" y="538463"/>
                      <a:pt x="794128" y="538463"/>
                    </a:cubicBezTo>
                    <a:lnTo>
                      <a:pt x="53846" y="538463"/>
                    </a:lnTo>
                    <a:cubicBezTo>
                      <a:pt x="24108" y="538463"/>
                      <a:pt x="0" y="514355"/>
                      <a:pt x="0" y="484617"/>
                    </a:cubicBezTo>
                    <a:lnTo>
                      <a:pt x="0" y="53846"/>
                    </a:lnTo>
                    <a:close/>
                  </a:path>
                </a:pathLst>
              </a:cu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  <p:txBody>
              <a:bodyPr spcFirstLastPara="0" vert="horz" wrap="square" lIns="61491" tIns="61491" rIns="61491" bIns="61491" numCol="1" spcCol="1270" anchor="ctr" anchorCtr="0">
                <a:noAutofit/>
              </a:bodyPr>
              <a:lstStyle/>
              <a:p>
                <a:pPr marL="0" marR="0" lvl="0" indent="0" algn="ctr" defTabSz="5334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百度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  <a:p>
                <a:pPr marL="0" marR="0" lvl="0" indent="0" algn="ctr" defTabSz="5334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战略合作中心</a:t>
                </a:r>
                <a:endPara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6" name="矩形: 圆角 85">
                <a:extLst>
                  <a:ext uri="{FF2B5EF4-FFF2-40B4-BE49-F238E27FC236}">
                    <a16:creationId xmlns="" xmlns:a16="http://schemas.microsoft.com/office/drawing/2014/main" id="{CCCD105D-F5E7-DD44-B23D-1A01BDAEB85B}"/>
                  </a:ext>
                </a:extLst>
              </p:cNvPr>
              <p:cNvSpPr/>
              <p:nvPr/>
            </p:nvSpPr>
            <p:spPr>
              <a:xfrm>
                <a:off x="7726399" y="5925869"/>
                <a:ext cx="767327" cy="487252"/>
              </a:xfrm>
              <a:prstGeom prst="roundRect">
                <a:avLst>
                  <a:gd name="adj" fmla="val 10000"/>
                </a:avLst>
              </a:prstGeom>
              <a:solidFill>
                <a:srgbClr val="376092"/>
              </a:solidFill>
              <a:ln w="25400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</p:sp>
          <p:sp>
            <p:nvSpPr>
              <p:cNvPr id="97" name="任意多边形: 形状 86">
                <a:extLst>
                  <a:ext uri="{FF2B5EF4-FFF2-40B4-BE49-F238E27FC236}">
                    <a16:creationId xmlns="" xmlns:a16="http://schemas.microsoft.com/office/drawing/2014/main" id="{2B27EB54-929B-634D-8908-7A2FCB619AD5}"/>
                  </a:ext>
                </a:extLst>
              </p:cNvPr>
              <p:cNvSpPr/>
              <p:nvPr/>
            </p:nvSpPr>
            <p:spPr>
              <a:xfrm>
                <a:off x="7811657" y="6006865"/>
                <a:ext cx="767327" cy="487252"/>
              </a:xfrm>
              <a:custGeom>
                <a:avLst/>
                <a:gdLst>
                  <a:gd name="connsiteX0" fmla="*/ 0 w 847974"/>
                  <a:gd name="connsiteY0" fmla="*/ 53846 h 538463"/>
                  <a:gd name="connsiteX1" fmla="*/ 53846 w 847974"/>
                  <a:gd name="connsiteY1" fmla="*/ 0 h 538463"/>
                  <a:gd name="connsiteX2" fmla="*/ 794128 w 847974"/>
                  <a:gd name="connsiteY2" fmla="*/ 0 h 538463"/>
                  <a:gd name="connsiteX3" fmla="*/ 847974 w 847974"/>
                  <a:gd name="connsiteY3" fmla="*/ 53846 h 538463"/>
                  <a:gd name="connsiteX4" fmla="*/ 847974 w 847974"/>
                  <a:gd name="connsiteY4" fmla="*/ 484617 h 538463"/>
                  <a:gd name="connsiteX5" fmla="*/ 794128 w 847974"/>
                  <a:gd name="connsiteY5" fmla="*/ 538463 h 538463"/>
                  <a:gd name="connsiteX6" fmla="*/ 53846 w 847974"/>
                  <a:gd name="connsiteY6" fmla="*/ 538463 h 538463"/>
                  <a:gd name="connsiteX7" fmla="*/ 0 w 847974"/>
                  <a:gd name="connsiteY7" fmla="*/ 484617 h 538463"/>
                  <a:gd name="connsiteX8" fmla="*/ 0 w 847974"/>
                  <a:gd name="connsiteY8" fmla="*/ 53846 h 53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7974" h="538463">
                    <a:moveTo>
                      <a:pt x="0" y="53846"/>
                    </a:moveTo>
                    <a:cubicBezTo>
                      <a:pt x="0" y="24108"/>
                      <a:pt x="24108" y="0"/>
                      <a:pt x="53846" y="0"/>
                    </a:cubicBezTo>
                    <a:lnTo>
                      <a:pt x="794128" y="0"/>
                    </a:lnTo>
                    <a:cubicBezTo>
                      <a:pt x="823866" y="0"/>
                      <a:pt x="847974" y="24108"/>
                      <a:pt x="847974" y="53846"/>
                    </a:cubicBezTo>
                    <a:lnTo>
                      <a:pt x="847974" y="484617"/>
                    </a:lnTo>
                    <a:cubicBezTo>
                      <a:pt x="847974" y="514355"/>
                      <a:pt x="823866" y="538463"/>
                      <a:pt x="794128" y="538463"/>
                    </a:cubicBezTo>
                    <a:lnTo>
                      <a:pt x="53846" y="538463"/>
                    </a:lnTo>
                    <a:cubicBezTo>
                      <a:pt x="24108" y="538463"/>
                      <a:pt x="0" y="514355"/>
                      <a:pt x="0" y="484617"/>
                    </a:cubicBezTo>
                    <a:lnTo>
                      <a:pt x="0" y="53846"/>
                    </a:lnTo>
                    <a:close/>
                  </a:path>
                </a:pathLst>
              </a:cu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  <p:txBody>
              <a:bodyPr spcFirstLastPara="0" vert="horz" wrap="square" lIns="61491" tIns="61491" rIns="61491" bIns="61491" numCol="1" spcCol="1270" anchor="ctr" anchorCtr="0">
                <a:noAutofit/>
              </a:bodyPr>
              <a:lstStyle/>
              <a:p>
                <a:pPr marL="0" marR="0" lvl="0" indent="0" algn="ctr" defTabSz="5334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阿里巴巴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  <a:p>
                <a:pPr marL="0" marR="0" lvl="0" indent="0" algn="ctr" defTabSz="5334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战略合作中心</a:t>
                </a:r>
              </a:p>
            </p:txBody>
          </p:sp>
          <p:sp>
            <p:nvSpPr>
              <p:cNvPr id="98" name="矩形: 圆角 87">
                <a:extLst>
                  <a:ext uri="{FF2B5EF4-FFF2-40B4-BE49-F238E27FC236}">
                    <a16:creationId xmlns="" xmlns:a16="http://schemas.microsoft.com/office/drawing/2014/main" id="{CA022512-BDA8-7749-AF33-C05860A11C10}"/>
                  </a:ext>
                </a:extLst>
              </p:cNvPr>
              <p:cNvSpPr/>
              <p:nvPr/>
            </p:nvSpPr>
            <p:spPr>
              <a:xfrm>
                <a:off x="8664243" y="5925869"/>
                <a:ext cx="767327" cy="487252"/>
              </a:xfrm>
              <a:prstGeom prst="roundRect">
                <a:avLst>
                  <a:gd name="adj" fmla="val 10000"/>
                </a:avLst>
              </a:prstGeom>
              <a:solidFill>
                <a:srgbClr val="376092"/>
              </a:solidFill>
              <a:ln w="25400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</p:sp>
          <p:sp>
            <p:nvSpPr>
              <p:cNvPr id="99" name="任意多边形: 形状 88">
                <a:extLst>
                  <a:ext uri="{FF2B5EF4-FFF2-40B4-BE49-F238E27FC236}">
                    <a16:creationId xmlns="" xmlns:a16="http://schemas.microsoft.com/office/drawing/2014/main" id="{0777C388-CD5E-DF4A-A307-2FDB21269C22}"/>
                  </a:ext>
                </a:extLst>
              </p:cNvPr>
              <p:cNvSpPr/>
              <p:nvPr/>
            </p:nvSpPr>
            <p:spPr>
              <a:xfrm>
                <a:off x="8749502" y="6006865"/>
                <a:ext cx="767327" cy="487252"/>
              </a:xfrm>
              <a:custGeom>
                <a:avLst/>
                <a:gdLst>
                  <a:gd name="connsiteX0" fmla="*/ 0 w 847974"/>
                  <a:gd name="connsiteY0" fmla="*/ 53846 h 538463"/>
                  <a:gd name="connsiteX1" fmla="*/ 53846 w 847974"/>
                  <a:gd name="connsiteY1" fmla="*/ 0 h 538463"/>
                  <a:gd name="connsiteX2" fmla="*/ 794128 w 847974"/>
                  <a:gd name="connsiteY2" fmla="*/ 0 h 538463"/>
                  <a:gd name="connsiteX3" fmla="*/ 847974 w 847974"/>
                  <a:gd name="connsiteY3" fmla="*/ 53846 h 538463"/>
                  <a:gd name="connsiteX4" fmla="*/ 847974 w 847974"/>
                  <a:gd name="connsiteY4" fmla="*/ 484617 h 538463"/>
                  <a:gd name="connsiteX5" fmla="*/ 794128 w 847974"/>
                  <a:gd name="connsiteY5" fmla="*/ 538463 h 538463"/>
                  <a:gd name="connsiteX6" fmla="*/ 53846 w 847974"/>
                  <a:gd name="connsiteY6" fmla="*/ 538463 h 538463"/>
                  <a:gd name="connsiteX7" fmla="*/ 0 w 847974"/>
                  <a:gd name="connsiteY7" fmla="*/ 484617 h 538463"/>
                  <a:gd name="connsiteX8" fmla="*/ 0 w 847974"/>
                  <a:gd name="connsiteY8" fmla="*/ 53846 h 53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7974" h="538463">
                    <a:moveTo>
                      <a:pt x="0" y="53846"/>
                    </a:moveTo>
                    <a:cubicBezTo>
                      <a:pt x="0" y="24108"/>
                      <a:pt x="24108" y="0"/>
                      <a:pt x="53846" y="0"/>
                    </a:cubicBezTo>
                    <a:lnTo>
                      <a:pt x="794128" y="0"/>
                    </a:lnTo>
                    <a:cubicBezTo>
                      <a:pt x="823866" y="0"/>
                      <a:pt x="847974" y="24108"/>
                      <a:pt x="847974" y="53846"/>
                    </a:cubicBezTo>
                    <a:lnTo>
                      <a:pt x="847974" y="484617"/>
                    </a:lnTo>
                    <a:cubicBezTo>
                      <a:pt x="847974" y="514355"/>
                      <a:pt x="823866" y="538463"/>
                      <a:pt x="794128" y="538463"/>
                    </a:cubicBezTo>
                    <a:lnTo>
                      <a:pt x="53846" y="538463"/>
                    </a:lnTo>
                    <a:cubicBezTo>
                      <a:pt x="24108" y="538463"/>
                      <a:pt x="0" y="514355"/>
                      <a:pt x="0" y="484617"/>
                    </a:cubicBezTo>
                    <a:lnTo>
                      <a:pt x="0" y="53846"/>
                    </a:lnTo>
                    <a:close/>
                  </a:path>
                </a:pathLst>
              </a:cu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  <p:txBody>
              <a:bodyPr spcFirstLastPara="0" vert="horz" wrap="square" lIns="61491" tIns="61491" rIns="61491" bIns="61491" numCol="1" spcCol="1270" anchor="ctr" anchorCtr="0">
                <a:noAutofit/>
              </a:bodyPr>
              <a:lstStyle/>
              <a:p>
                <a:pPr marL="0" marR="0" lvl="0" indent="0" algn="ctr" defTabSz="5334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腾讯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  <a:p>
                <a:pPr marL="0" marR="0" lvl="0" indent="0" algn="ctr" defTabSz="5334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战略合作中心</a:t>
                </a:r>
              </a:p>
            </p:txBody>
          </p:sp>
          <p:sp>
            <p:nvSpPr>
              <p:cNvPr id="100" name="矩形: 圆角 89">
                <a:extLst>
                  <a:ext uri="{FF2B5EF4-FFF2-40B4-BE49-F238E27FC236}">
                    <a16:creationId xmlns="" xmlns:a16="http://schemas.microsoft.com/office/drawing/2014/main" id="{C5B50C4F-AD0C-9547-BBDE-499ABB4D1834}"/>
                  </a:ext>
                </a:extLst>
              </p:cNvPr>
              <p:cNvSpPr/>
              <p:nvPr/>
            </p:nvSpPr>
            <p:spPr>
              <a:xfrm>
                <a:off x="9602087" y="5925869"/>
                <a:ext cx="767327" cy="487252"/>
              </a:xfrm>
              <a:prstGeom prst="roundRect">
                <a:avLst>
                  <a:gd name="adj" fmla="val 10000"/>
                </a:avLst>
              </a:prstGeom>
              <a:solidFill>
                <a:srgbClr val="376092"/>
              </a:solidFill>
              <a:ln w="25400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</p:sp>
          <p:sp>
            <p:nvSpPr>
              <p:cNvPr id="101" name="任意多边形: 形状 90">
                <a:extLst>
                  <a:ext uri="{FF2B5EF4-FFF2-40B4-BE49-F238E27FC236}">
                    <a16:creationId xmlns="" xmlns:a16="http://schemas.microsoft.com/office/drawing/2014/main" id="{950AB9EE-791E-8A4D-8D64-F8DE96948976}"/>
                  </a:ext>
                </a:extLst>
              </p:cNvPr>
              <p:cNvSpPr/>
              <p:nvPr/>
            </p:nvSpPr>
            <p:spPr>
              <a:xfrm>
                <a:off x="9687346" y="6006865"/>
                <a:ext cx="767327" cy="487252"/>
              </a:xfrm>
              <a:custGeom>
                <a:avLst/>
                <a:gdLst>
                  <a:gd name="connsiteX0" fmla="*/ 0 w 847974"/>
                  <a:gd name="connsiteY0" fmla="*/ 53846 h 538463"/>
                  <a:gd name="connsiteX1" fmla="*/ 53846 w 847974"/>
                  <a:gd name="connsiteY1" fmla="*/ 0 h 538463"/>
                  <a:gd name="connsiteX2" fmla="*/ 794128 w 847974"/>
                  <a:gd name="connsiteY2" fmla="*/ 0 h 538463"/>
                  <a:gd name="connsiteX3" fmla="*/ 847974 w 847974"/>
                  <a:gd name="connsiteY3" fmla="*/ 53846 h 538463"/>
                  <a:gd name="connsiteX4" fmla="*/ 847974 w 847974"/>
                  <a:gd name="connsiteY4" fmla="*/ 484617 h 538463"/>
                  <a:gd name="connsiteX5" fmla="*/ 794128 w 847974"/>
                  <a:gd name="connsiteY5" fmla="*/ 538463 h 538463"/>
                  <a:gd name="connsiteX6" fmla="*/ 53846 w 847974"/>
                  <a:gd name="connsiteY6" fmla="*/ 538463 h 538463"/>
                  <a:gd name="connsiteX7" fmla="*/ 0 w 847974"/>
                  <a:gd name="connsiteY7" fmla="*/ 484617 h 538463"/>
                  <a:gd name="connsiteX8" fmla="*/ 0 w 847974"/>
                  <a:gd name="connsiteY8" fmla="*/ 53846 h 53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7974" h="538463">
                    <a:moveTo>
                      <a:pt x="0" y="53846"/>
                    </a:moveTo>
                    <a:cubicBezTo>
                      <a:pt x="0" y="24108"/>
                      <a:pt x="24108" y="0"/>
                      <a:pt x="53846" y="0"/>
                    </a:cubicBezTo>
                    <a:lnTo>
                      <a:pt x="794128" y="0"/>
                    </a:lnTo>
                    <a:cubicBezTo>
                      <a:pt x="823866" y="0"/>
                      <a:pt x="847974" y="24108"/>
                      <a:pt x="847974" y="53846"/>
                    </a:cubicBezTo>
                    <a:lnTo>
                      <a:pt x="847974" y="484617"/>
                    </a:lnTo>
                    <a:cubicBezTo>
                      <a:pt x="847974" y="514355"/>
                      <a:pt x="823866" y="538463"/>
                      <a:pt x="794128" y="538463"/>
                    </a:cubicBezTo>
                    <a:lnTo>
                      <a:pt x="53846" y="538463"/>
                    </a:lnTo>
                    <a:cubicBezTo>
                      <a:pt x="24108" y="538463"/>
                      <a:pt x="0" y="514355"/>
                      <a:pt x="0" y="484617"/>
                    </a:cubicBezTo>
                    <a:lnTo>
                      <a:pt x="0" y="53846"/>
                    </a:lnTo>
                    <a:close/>
                  </a:path>
                </a:pathLst>
              </a:cu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  <p:txBody>
              <a:bodyPr spcFirstLastPara="0" vert="horz" wrap="square" lIns="61491" tIns="61491" rIns="61491" bIns="61491" numCol="1" spcCol="1270" anchor="ctr" anchorCtr="0">
                <a:noAutofit/>
              </a:bodyPr>
              <a:lstStyle/>
              <a:p>
                <a:pPr marL="0" marR="0" lvl="0" indent="0" algn="ctr" defTabSz="5334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京东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  <a:p>
                <a:pPr marL="0" marR="0" lvl="0" indent="0" algn="ctr" defTabSz="5334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战略合作中心</a:t>
                </a:r>
              </a:p>
            </p:txBody>
          </p:sp>
          <p:sp>
            <p:nvSpPr>
              <p:cNvPr id="102" name="矩形: 圆角 91">
                <a:extLst>
                  <a:ext uri="{FF2B5EF4-FFF2-40B4-BE49-F238E27FC236}">
                    <a16:creationId xmlns="" xmlns:a16="http://schemas.microsoft.com/office/drawing/2014/main" id="{510672BB-7B5C-BF47-85A1-FD8A87DCC481}"/>
                  </a:ext>
                </a:extLst>
              </p:cNvPr>
              <p:cNvSpPr/>
              <p:nvPr/>
            </p:nvSpPr>
            <p:spPr>
              <a:xfrm>
                <a:off x="10539931" y="5925869"/>
                <a:ext cx="767327" cy="487252"/>
              </a:xfrm>
              <a:prstGeom prst="roundRect">
                <a:avLst>
                  <a:gd name="adj" fmla="val 10000"/>
                </a:avLst>
              </a:prstGeom>
              <a:solidFill>
                <a:srgbClr val="376092"/>
              </a:solidFill>
              <a:ln w="25400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</p:sp>
          <p:sp>
            <p:nvSpPr>
              <p:cNvPr id="103" name="任意多边形: 形状 92">
                <a:extLst>
                  <a:ext uri="{FF2B5EF4-FFF2-40B4-BE49-F238E27FC236}">
                    <a16:creationId xmlns="" xmlns:a16="http://schemas.microsoft.com/office/drawing/2014/main" id="{3E67C599-A356-F940-9799-9A15122D7357}"/>
                  </a:ext>
                </a:extLst>
              </p:cNvPr>
              <p:cNvSpPr/>
              <p:nvPr/>
            </p:nvSpPr>
            <p:spPr>
              <a:xfrm>
                <a:off x="10625190" y="6006865"/>
                <a:ext cx="767327" cy="487252"/>
              </a:xfrm>
              <a:custGeom>
                <a:avLst/>
                <a:gdLst>
                  <a:gd name="connsiteX0" fmla="*/ 0 w 847974"/>
                  <a:gd name="connsiteY0" fmla="*/ 53846 h 538463"/>
                  <a:gd name="connsiteX1" fmla="*/ 53846 w 847974"/>
                  <a:gd name="connsiteY1" fmla="*/ 0 h 538463"/>
                  <a:gd name="connsiteX2" fmla="*/ 794128 w 847974"/>
                  <a:gd name="connsiteY2" fmla="*/ 0 h 538463"/>
                  <a:gd name="connsiteX3" fmla="*/ 847974 w 847974"/>
                  <a:gd name="connsiteY3" fmla="*/ 53846 h 538463"/>
                  <a:gd name="connsiteX4" fmla="*/ 847974 w 847974"/>
                  <a:gd name="connsiteY4" fmla="*/ 484617 h 538463"/>
                  <a:gd name="connsiteX5" fmla="*/ 794128 w 847974"/>
                  <a:gd name="connsiteY5" fmla="*/ 538463 h 538463"/>
                  <a:gd name="connsiteX6" fmla="*/ 53846 w 847974"/>
                  <a:gd name="connsiteY6" fmla="*/ 538463 h 538463"/>
                  <a:gd name="connsiteX7" fmla="*/ 0 w 847974"/>
                  <a:gd name="connsiteY7" fmla="*/ 484617 h 538463"/>
                  <a:gd name="connsiteX8" fmla="*/ 0 w 847974"/>
                  <a:gd name="connsiteY8" fmla="*/ 53846 h 53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7974" h="538463">
                    <a:moveTo>
                      <a:pt x="0" y="53846"/>
                    </a:moveTo>
                    <a:cubicBezTo>
                      <a:pt x="0" y="24108"/>
                      <a:pt x="24108" y="0"/>
                      <a:pt x="53846" y="0"/>
                    </a:cubicBezTo>
                    <a:lnTo>
                      <a:pt x="794128" y="0"/>
                    </a:lnTo>
                    <a:cubicBezTo>
                      <a:pt x="823866" y="0"/>
                      <a:pt x="847974" y="24108"/>
                      <a:pt x="847974" y="53846"/>
                    </a:cubicBezTo>
                    <a:lnTo>
                      <a:pt x="847974" y="484617"/>
                    </a:lnTo>
                    <a:cubicBezTo>
                      <a:pt x="847974" y="514355"/>
                      <a:pt x="823866" y="538463"/>
                      <a:pt x="794128" y="538463"/>
                    </a:cubicBezTo>
                    <a:lnTo>
                      <a:pt x="53846" y="538463"/>
                    </a:lnTo>
                    <a:cubicBezTo>
                      <a:pt x="24108" y="538463"/>
                      <a:pt x="0" y="514355"/>
                      <a:pt x="0" y="484617"/>
                    </a:cubicBezTo>
                    <a:lnTo>
                      <a:pt x="0" y="53846"/>
                    </a:lnTo>
                    <a:close/>
                  </a:path>
                </a:pathLst>
              </a:cu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  <p:txBody>
              <a:bodyPr spcFirstLastPara="0" vert="horz" wrap="square" lIns="61491" tIns="61491" rIns="61491" bIns="61491" numCol="1" spcCol="1270" anchor="ctr" anchorCtr="0">
                <a:noAutofit/>
              </a:bodyPr>
              <a:lstStyle/>
              <a:p>
                <a:pPr marL="0" marR="0" lvl="0" indent="0" algn="ctr" defTabSz="5334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华为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  <a:p>
                <a:pPr marL="0" marR="0" lvl="0" indent="0" algn="ctr" defTabSz="5334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战略合作中心</a:t>
                </a:r>
              </a:p>
            </p:txBody>
          </p:sp>
          <p:cxnSp>
            <p:nvCxnSpPr>
              <p:cNvPr id="117" name="直接连接符 136">
                <a:extLst>
                  <a:ext uri="{FF2B5EF4-FFF2-40B4-BE49-F238E27FC236}">
                    <a16:creationId xmlns="" xmlns:a16="http://schemas.microsoft.com/office/drawing/2014/main" id="{4C2C5F31-11EA-BE4E-B3E8-87BBD4A35E1B}"/>
                  </a:ext>
                </a:extLst>
              </p:cNvPr>
              <p:cNvCxnSpPr>
                <a:stCxn id="94" idx="0"/>
              </p:cNvCxnSpPr>
              <p:nvPr/>
            </p:nvCxnSpPr>
            <p:spPr>
              <a:xfrm flipV="1">
                <a:off x="7172218" y="5819411"/>
                <a:ext cx="0" cy="106458"/>
              </a:xfrm>
              <a:prstGeom prst="line">
                <a:avLst/>
              </a:prstGeom>
              <a:noFill/>
              <a:ln w="9525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18" name="直接连接符 138">
                <a:extLst>
                  <a:ext uri="{FF2B5EF4-FFF2-40B4-BE49-F238E27FC236}">
                    <a16:creationId xmlns="" xmlns:a16="http://schemas.microsoft.com/office/drawing/2014/main" id="{31949298-32E4-7346-AD3B-23CE91A4E242}"/>
                  </a:ext>
                </a:extLst>
              </p:cNvPr>
              <p:cNvCxnSpPr/>
              <p:nvPr/>
            </p:nvCxnSpPr>
            <p:spPr>
              <a:xfrm>
                <a:off x="7172218" y="5819411"/>
                <a:ext cx="3000973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19" name="直接连接符 140">
                <a:extLst>
                  <a:ext uri="{FF2B5EF4-FFF2-40B4-BE49-F238E27FC236}">
                    <a16:creationId xmlns="" xmlns:a16="http://schemas.microsoft.com/office/drawing/2014/main" id="{BAC40175-E384-8E48-8143-9FDE8BFEB233}"/>
                  </a:ext>
                </a:extLst>
              </p:cNvPr>
              <p:cNvCxnSpPr>
                <a:stCxn id="102" idx="0"/>
              </p:cNvCxnSpPr>
              <p:nvPr/>
            </p:nvCxnSpPr>
            <p:spPr>
              <a:xfrm flipV="1">
                <a:off x="10923594" y="5819411"/>
                <a:ext cx="0" cy="106458"/>
              </a:xfrm>
              <a:prstGeom prst="line">
                <a:avLst/>
              </a:prstGeom>
              <a:noFill/>
              <a:ln w="9525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0" name="直接连接符 142">
                <a:extLst>
                  <a:ext uri="{FF2B5EF4-FFF2-40B4-BE49-F238E27FC236}">
                    <a16:creationId xmlns="" xmlns:a16="http://schemas.microsoft.com/office/drawing/2014/main" id="{0645A0C2-391D-6044-84D5-2DACECF224BA}"/>
                  </a:ext>
                </a:extLst>
              </p:cNvPr>
              <p:cNvCxnSpPr/>
              <p:nvPr/>
            </p:nvCxnSpPr>
            <p:spPr>
              <a:xfrm>
                <a:off x="10173192" y="5819411"/>
                <a:ext cx="750403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1" name="直接连接符 144">
                <a:extLst>
                  <a:ext uri="{FF2B5EF4-FFF2-40B4-BE49-F238E27FC236}">
                    <a16:creationId xmlns="" xmlns:a16="http://schemas.microsoft.com/office/drawing/2014/main" id="{367F04B7-FDEC-024E-A940-05DA298170A0}"/>
                  </a:ext>
                </a:extLst>
              </p:cNvPr>
              <p:cNvCxnSpPr>
                <a:stCxn id="100" idx="0"/>
              </p:cNvCxnSpPr>
              <p:nvPr/>
            </p:nvCxnSpPr>
            <p:spPr>
              <a:xfrm flipV="1">
                <a:off x="9985750" y="5819411"/>
                <a:ext cx="0" cy="106458"/>
              </a:xfrm>
              <a:prstGeom prst="line">
                <a:avLst/>
              </a:prstGeom>
              <a:noFill/>
              <a:ln w="9525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2" name="直接连接符 146">
                <a:extLst>
                  <a:ext uri="{FF2B5EF4-FFF2-40B4-BE49-F238E27FC236}">
                    <a16:creationId xmlns="" xmlns:a16="http://schemas.microsoft.com/office/drawing/2014/main" id="{529C3AC0-171B-5741-9B9B-43E7D33173DD}"/>
                  </a:ext>
                </a:extLst>
              </p:cNvPr>
              <p:cNvCxnSpPr>
                <a:stCxn id="98" idx="0"/>
              </p:cNvCxnSpPr>
              <p:nvPr/>
            </p:nvCxnSpPr>
            <p:spPr>
              <a:xfrm flipV="1">
                <a:off x="9047907" y="5819411"/>
                <a:ext cx="0" cy="106458"/>
              </a:xfrm>
              <a:prstGeom prst="line">
                <a:avLst/>
              </a:prstGeom>
              <a:noFill/>
              <a:ln w="9525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23" name="直接连接符 148">
                <a:extLst>
                  <a:ext uri="{FF2B5EF4-FFF2-40B4-BE49-F238E27FC236}">
                    <a16:creationId xmlns="" xmlns:a16="http://schemas.microsoft.com/office/drawing/2014/main" id="{69C9359A-9B2E-D845-A804-00C077998828}"/>
                  </a:ext>
                </a:extLst>
              </p:cNvPr>
              <p:cNvCxnSpPr>
                <a:stCxn id="96" idx="0"/>
              </p:cNvCxnSpPr>
              <p:nvPr/>
            </p:nvCxnSpPr>
            <p:spPr>
              <a:xfrm flipV="1">
                <a:off x="8110062" y="5819411"/>
                <a:ext cx="0" cy="106458"/>
              </a:xfrm>
              <a:prstGeom prst="line">
                <a:avLst/>
              </a:prstGeom>
              <a:noFill/>
              <a:ln w="9525" cap="flat" cmpd="sng" algn="ctr">
                <a:solidFill>
                  <a:srgbClr val="6BB76D">
                    <a:lumMod val="7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24" name="文本框 99">
              <a:extLst>
                <a:ext uri="{FF2B5EF4-FFF2-40B4-BE49-F238E27FC236}">
                  <a16:creationId xmlns="" xmlns:a16="http://schemas.microsoft.com/office/drawing/2014/main" id="{1D8CB751-CD37-784B-9096-C242C8A215B4}"/>
                </a:ext>
              </a:extLst>
            </p:cNvPr>
            <p:cNvSpPr txBox="1"/>
            <p:nvPr/>
          </p:nvSpPr>
          <p:spPr>
            <a:xfrm>
              <a:off x="5133037" y="5090001"/>
              <a:ext cx="1643116" cy="351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重点战略合作</a:t>
              </a:r>
            </a:p>
          </p:txBody>
        </p:sp>
        <p:sp>
          <p:nvSpPr>
            <p:cNvPr id="125" name="文本框 100">
              <a:extLst>
                <a:ext uri="{FF2B5EF4-FFF2-40B4-BE49-F238E27FC236}">
                  <a16:creationId xmlns="" xmlns:a16="http://schemas.microsoft.com/office/drawing/2014/main" id="{67FB34D4-84AF-144A-876A-619A3758D136}"/>
                </a:ext>
              </a:extLst>
            </p:cNvPr>
            <p:cNvSpPr txBox="1"/>
            <p:nvPr/>
          </p:nvSpPr>
          <p:spPr>
            <a:xfrm>
              <a:off x="8231550" y="3673052"/>
              <a:ext cx="1803538" cy="351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垂直行业创新</a:t>
              </a:r>
            </a:p>
          </p:txBody>
        </p:sp>
        <p:cxnSp>
          <p:nvCxnSpPr>
            <p:cNvPr id="134" name="肘形连接符 133"/>
            <p:cNvCxnSpPr/>
            <p:nvPr/>
          </p:nvCxnSpPr>
          <p:spPr>
            <a:xfrm>
              <a:off x="7238183" y="3602664"/>
              <a:ext cx="3475310" cy="1283239"/>
            </a:xfrm>
            <a:prstGeom prst="bentConnector3">
              <a:avLst>
                <a:gd name="adj1" fmla="val 100480"/>
              </a:avLst>
            </a:prstGeom>
            <a:noFill/>
            <a:ln w="38100" cap="flat" cmpd="sng" algn="ctr">
              <a:solidFill>
                <a:srgbClr val="6BB76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69" name="矩形: 圆角 53">
              <a:extLst>
                <a:ext uri="{FF2B5EF4-FFF2-40B4-BE49-F238E27FC236}">
                  <a16:creationId xmlns="" xmlns:a16="http://schemas.microsoft.com/office/drawing/2014/main" id="{C4ED2B4B-EBE0-8446-B899-9F28D693A503}"/>
                </a:ext>
              </a:extLst>
            </p:cNvPr>
            <p:cNvSpPr/>
            <p:nvPr/>
          </p:nvSpPr>
          <p:spPr>
            <a:xfrm>
              <a:off x="5270860" y="3327463"/>
              <a:ext cx="1797466" cy="435263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70" name="任意多边形: 形状 54">
              <a:extLst>
                <a:ext uri="{FF2B5EF4-FFF2-40B4-BE49-F238E27FC236}">
                  <a16:creationId xmlns="" xmlns:a16="http://schemas.microsoft.com/office/drawing/2014/main" id="{1251C122-409B-9D43-AAF0-1DE52E564F85}"/>
                </a:ext>
              </a:extLst>
            </p:cNvPr>
            <p:cNvSpPr/>
            <p:nvPr/>
          </p:nvSpPr>
          <p:spPr>
            <a:xfrm>
              <a:off x="5368681" y="3370432"/>
              <a:ext cx="1762920" cy="482661"/>
            </a:xfrm>
            <a:custGeom>
              <a:avLst/>
              <a:gdLst>
                <a:gd name="connsiteX0" fmla="*/ 0 w 990781"/>
                <a:gd name="connsiteY0" fmla="*/ 53846 h 538463"/>
                <a:gd name="connsiteX1" fmla="*/ 53846 w 990781"/>
                <a:gd name="connsiteY1" fmla="*/ 0 h 538463"/>
                <a:gd name="connsiteX2" fmla="*/ 936935 w 990781"/>
                <a:gd name="connsiteY2" fmla="*/ 0 h 538463"/>
                <a:gd name="connsiteX3" fmla="*/ 990781 w 990781"/>
                <a:gd name="connsiteY3" fmla="*/ 53846 h 538463"/>
                <a:gd name="connsiteX4" fmla="*/ 990781 w 990781"/>
                <a:gd name="connsiteY4" fmla="*/ 484617 h 538463"/>
                <a:gd name="connsiteX5" fmla="*/ 936935 w 990781"/>
                <a:gd name="connsiteY5" fmla="*/ 538463 h 538463"/>
                <a:gd name="connsiteX6" fmla="*/ 53846 w 990781"/>
                <a:gd name="connsiteY6" fmla="*/ 538463 h 538463"/>
                <a:gd name="connsiteX7" fmla="*/ 0 w 990781"/>
                <a:gd name="connsiteY7" fmla="*/ 484617 h 538463"/>
                <a:gd name="connsiteX8" fmla="*/ 0 w 990781"/>
                <a:gd name="connsiteY8" fmla="*/ 53846 h 5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781" h="538463">
                  <a:moveTo>
                    <a:pt x="0" y="53846"/>
                  </a:moveTo>
                  <a:cubicBezTo>
                    <a:pt x="0" y="24108"/>
                    <a:pt x="24108" y="0"/>
                    <a:pt x="53846" y="0"/>
                  </a:cubicBezTo>
                  <a:lnTo>
                    <a:pt x="936935" y="0"/>
                  </a:lnTo>
                  <a:cubicBezTo>
                    <a:pt x="966673" y="0"/>
                    <a:pt x="990781" y="24108"/>
                    <a:pt x="990781" y="53846"/>
                  </a:cubicBezTo>
                  <a:lnTo>
                    <a:pt x="990781" y="484617"/>
                  </a:lnTo>
                  <a:cubicBezTo>
                    <a:pt x="990781" y="514355"/>
                    <a:pt x="966673" y="538463"/>
                    <a:pt x="936935" y="538463"/>
                  </a:cubicBezTo>
                  <a:lnTo>
                    <a:pt x="53846" y="538463"/>
                  </a:lnTo>
                  <a:cubicBezTo>
                    <a:pt x="24108" y="538463"/>
                    <a:pt x="0" y="514355"/>
                    <a:pt x="0" y="484617"/>
                  </a:cubicBezTo>
                  <a:lnTo>
                    <a:pt x="0" y="53846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spcFirstLastPara="0" vert="horz" wrap="square" lIns="61491" tIns="61491" rIns="61491" bIns="61491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5G</a:t>
              </a:r>
              <a:r>
                <a:rPr kumimoji="0" lang="zh-CN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创新中心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65" name="矩形 164">
            <a:extLst>
              <a:ext uri="{FF2B5EF4-FFF2-40B4-BE49-F238E27FC236}">
                <a16:creationId xmlns="" xmlns:a16="http://schemas.microsoft.com/office/drawing/2014/main" id="{F6F1C971-A93D-46C0-8B81-765697FB8367}"/>
              </a:ext>
            </a:extLst>
          </p:cNvPr>
          <p:cNvSpPr/>
          <p:nvPr/>
        </p:nvSpPr>
        <p:spPr>
          <a:xfrm>
            <a:off x="450245" y="3608814"/>
            <a:ext cx="112819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p"/>
              <a:defRPr/>
            </a:pP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聚焦十大重点垂直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行业，广泛联合合作伙伴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5G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产品创新，打造产业生态链</a:t>
            </a:r>
          </a:p>
        </p:txBody>
      </p:sp>
      <p:sp>
        <p:nvSpPr>
          <p:cNvPr id="175" name="标题 2"/>
          <p:cNvSpPr txBox="1">
            <a:spLocks/>
          </p:cNvSpPr>
          <p:nvPr/>
        </p:nvSpPr>
        <p:spPr>
          <a:xfrm>
            <a:off x="663464" y="288639"/>
            <a:ext cx="10927150" cy="516579"/>
          </a:xfrm>
          <a:prstGeom prst="rect">
            <a:avLst/>
          </a:prstGeom>
        </p:spPr>
        <p:txBody>
          <a:bodyPr/>
          <a:lstStyle>
            <a:lvl1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31940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638810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95821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27825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pPr lvl="0" defTabSz="914400" eaLnBrk="1" fontAlgn="auto" hangingPunct="1"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联通坚持“</a:t>
            </a:r>
            <a:r>
              <a:rPr lang="en-US" altLang="zh-CN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领先”战略，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推进生态合作创新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027" y="1695450"/>
            <a:ext cx="7717213" cy="1562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3" y="1695450"/>
            <a:ext cx="3107029" cy="15621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5" name="矩形 114">
            <a:extLst>
              <a:ext uri="{FF2B5EF4-FFF2-40B4-BE49-F238E27FC236}">
                <a16:creationId xmlns="" xmlns:a16="http://schemas.microsoft.com/office/drawing/2014/main" id="{F6F1C971-A93D-46C0-8B81-765697FB8367}"/>
              </a:ext>
            </a:extLst>
          </p:cNvPr>
          <p:cNvSpPr/>
          <p:nvPr/>
        </p:nvSpPr>
        <p:spPr>
          <a:xfrm>
            <a:off x="449397" y="1107213"/>
            <a:ext cx="12191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p"/>
              <a:defRPr/>
            </a:pPr>
            <a:r>
              <a:rPr kumimoji="0" lang="zh-CN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联通集团</a:t>
            </a:r>
            <a:r>
              <a:rPr kumimoji="0" lang="en-US" altLang="zh-CN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4.23</a:t>
            </a:r>
            <a:r>
              <a:rPr kumimoji="0" lang="zh-CN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日在上海发布</a:t>
            </a:r>
            <a:r>
              <a:rPr lang="en-US" altLang="zh-CN" sz="2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</a:t>
            </a:r>
            <a:r>
              <a:rPr lang="zh-CN" altLang="en-US" sz="2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，持续推进“</a:t>
            </a:r>
            <a:r>
              <a:rPr lang="en-US" altLang="zh-CN" sz="2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2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领先”战略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447" y="4143220"/>
            <a:ext cx="11282843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</p:txBody>
      </p:sp>
      <p:sp>
        <p:nvSpPr>
          <p:cNvPr id="63" name="标题 1"/>
          <p:cNvSpPr txBox="1">
            <a:spLocks/>
          </p:cNvSpPr>
          <p:nvPr/>
        </p:nvSpPr>
        <p:spPr>
          <a:xfrm>
            <a:off x="573987" y="333574"/>
            <a:ext cx="11378664" cy="438716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100" b="1" kern="120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 sz="3200" dirty="0" smtClean="0"/>
              <a:t>1. </a:t>
            </a:r>
            <a:r>
              <a:rPr lang="zh-CN" altLang="en-US" sz="3200" dirty="0" smtClean="0"/>
              <a:t>中国联通</a:t>
            </a:r>
            <a:r>
              <a:rPr lang="en-US" altLang="zh-CN" sz="3200" dirty="0" smtClean="0"/>
              <a:t>5G</a:t>
            </a:r>
            <a:r>
              <a:rPr lang="zh-CN" altLang="en-US" sz="3200" dirty="0" smtClean="0"/>
              <a:t>领先战略</a:t>
            </a:r>
            <a:endParaRPr lang="zh-CN" altLang="en-US" sz="3200" dirty="0"/>
          </a:p>
        </p:txBody>
      </p:sp>
      <p:sp>
        <p:nvSpPr>
          <p:cNvPr id="64" name="灯片编号占位符 23"/>
          <p:cNvSpPr txBox="1"/>
          <p:nvPr/>
        </p:nvSpPr>
        <p:spPr>
          <a:xfrm>
            <a:off x="11446933" y="6492876"/>
            <a:ext cx="74506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CB3C-E48C-4C41-9D02-F419BD0943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04057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62">
            <a:extLst>
              <a:ext uri="{FF2B5EF4-FFF2-40B4-BE49-F238E27FC236}">
                <a16:creationId xmlns="" xmlns:a16="http://schemas.microsoft.com/office/drawing/2014/main" id="{81EF9C81-A262-493E-9F12-288306B3D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514" y="966605"/>
            <a:ext cx="11393100" cy="18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2019.1</a:t>
            </a:r>
            <a:r>
              <a:rPr lang="zh-CN" altLang="zh-CN" sz="1800" dirty="0">
                <a:latin typeface="微软雅黑" pitchFamily="34" charset="-122"/>
                <a:ea typeface="微软雅黑" pitchFamily="34" charset="-122"/>
              </a:rPr>
              <a:t>月，广东联通打通全球首个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sz="1800" dirty="0">
                <a:latin typeface="微软雅黑" pitchFamily="34" charset="-122"/>
                <a:ea typeface="微软雅黑" pitchFamily="34" charset="-122"/>
              </a:rPr>
              <a:t>电话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；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月，完成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品牌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终端外场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IOT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测试，全球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最大。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2019.1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月，</a:t>
            </a:r>
            <a:r>
              <a:rPr lang="zh-CN" altLang="zh-CN" sz="1800" dirty="0">
                <a:latin typeface="微软雅黑" pitchFamily="34" charset="-122"/>
                <a:ea typeface="微软雅黑" pitchFamily="34" charset="-122"/>
              </a:rPr>
              <a:t>全省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zh-CN" altLang="zh-CN" sz="1800" dirty="0">
                <a:latin typeface="微软雅黑" pitchFamily="34" charset="-122"/>
                <a:ea typeface="微软雅黑" pitchFamily="34" charset="-122"/>
              </a:rPr>
              <a:t>个地市率先开通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sz="1800" dirty="0">
                <a:latin typeface="微软雅黑" pitchFamily="34" charset="-122"/>
                <a:ea typeface="微软雅黑" pitchFamily="34" charset="-122"/>
              </a:rPr>
              <a:t>试验网，成为广东唯一在所有地市都开通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sz="1800" dirty="0">
                <a:latin typeface="微软雅黑" pitchFamily="34" charset="-122"/>
                <a:ea typeface="微软雅黑" pitchFamily="34" charset="-122"/>
              </a:rPr>
              <a:t>试验网的通信运营</a:t>
            </a:r>
            <a:r>
              <a:rPr lang="zh-CN" altLang="zh-CN" sz="1800" dirty="0" smtClean="0">
                <a:latin typeface="微软雅黑" pitchFamily="34" charset="-122"/>
                <a:ea typeface="微软雅黑" pitchFamily="34" charset="-122"/>
              </a:rPr>
              <a:t>商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2019.3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月，全国率先完成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NSA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SA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双模共站的开通与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验证。</a:t>
            </a:r>
            <a:endParaRPr lang="en-US" altLang="zh-CN" sz="1800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年上半年，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网络在广州、深圳实现规模部署、东莞、佛山等湾区启动规模部署准备，网络规模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领先。</a:t>
            </a:r>
            <a:endParaRPr lang="en-US" altLang="zh-CN" sz="1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文本框 14"/>
          <p:cNvSpPr txBox="1"/>
          <p:nvPr/>
        </p:nvSpPr>
        <p:spPr>
          <a:xfrm>
            <a:off x="4300029" y="6344210"/>
            <a:ext cx="2383159" cy="3054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4" tIns="34284" rIns="34284" bIns="34284" numCol="1" spcCol="28571" rtlCol="0" anchor="t">
            <a:noAutofit/>
          </a:bodyPr>
          <a:lstStyle/>
          <a:p>
            <a:pPr algn="ctr" defTabSz="685692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  <a:sym typeface="微软雅黑"/>
              </a:rPr>
              <a:t>全球第一个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  <a:sym typeface="微软雅黑"/>
              </a:rPr>
              <a:t>5G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  <a:sym typeface="微软雅黑"/>
              </a:rPr>
              <a:t>电话</a:t>
            </a:r>
          </a:p>
        </p:txBody>
      </p:sp>
      <p:pic>
        <p:nvPicPr>
          <p:cNvPr id="13" name="图片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154" y="3191469"/>
            <a:ext cx="1655958" cy="2891597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286" y="3191469"/>
            <a:ext cx="3601054" cy="279247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851711" y="6305172"/>
            <a:ext cx="2390027" cy="268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4" tIns="34284" rIns="34284" bIns="34284" numCol="1" spcCol="28571" rtlCol="0" anchor="t">
            <a:noAutofit/>
          </a:bodyPr>
          <a:lstStyle/>
          <a:p>
            <a:pPr algn="ctr" defTabSz="685692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  <a:sym typeface="微软雅黑"/>
              </a:rPr>
              <a:t>全省率先开通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  <a:sym typeface="微软雅黑"/>
              </a:rPr>
              <a:t>5G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  <a:sym typeface="微软雅黑"/>
              </a:rPr>
              <a:t>实验网</a:t>
            </a:r>
          </a:p>
        </p:txBody>
      </p:sp>
      <p:sp>
        <p:nvSpPr>
          <p:cNvPr id="16" name="文本框 14"/>
          <p:cNvSpPr txBox="1"/>
          <p:nvPr/>
        </p:nvSpPr>
        <p:spPr>
          <a:xfrm>
            <a:off x="605118" y="6323835"/>
            <a:ext cx="2985368" cy="230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4" tIns="34284" rIns="34284" bIns="34284" numCol="1" spcCol="28571" rtlCol="0" anchor="t">
            <a:noAutofit/>
          </a:bodyPr>
          <a:lstStyle>
            <a:defPPr>
              <a:defRPr lang="zh-CN"/>
            </a:defPPr>
            <a:lvl1pPr algn="ctr" defTabSz="685692">
              <a:defRPr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defRPr>
            </a:lvl1pPr>
          </a:lstStyle>
          <a:p>
            <a:r>
              <a:rPr lang="zh-CN" altLang="en-US" sz="1400" dirty="0">
                <a:solidFill>
                  <a:schemeClr val="tx1"/>
                </a:solidFill>
                <a:sym typeface="微软雅黑"/>
              </a:rPr>
              <a:t>全国唯一两部委</a:t>
            </a:r>
            <a:r>
              <a:rPr lang="en-US" altLang="zh-CN" sz="1400" dirty="0">
                <a:solidFill>
                  <a:schemeClr val="tx1"/>
                </a:solidFill>
                <a:sym typeface="微软雅黑"/>
              </a:rPr>
              <a:t>5G</a:t>
            </a:r>
            <a:r>
              <a:rPr lang="zh-CN" altLang="en-US" sz="1400" dirty="0">
                <a:solidFill>
                  <a:schemeClr val="tx1"/>
                </a:solidFill>
                <a:sym typeface="微软雅黑"/>
              </a:rPr>
              <a:t>专项实验省份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7" y="3187650"/>
            <a:ext cx="3375333" cy="140005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7" y="4637267"/>
            <a:ext cx="3375333" cy="149024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034" y="3187650"/>
            <a:ext cx="2136119" cy="2891597"/>
          </a:xfrm>
          <a:prstGeom prst="rect">
            <a:avLst/>
          </a:prstGeom>
        </p:spPr>
      </p:pic>
      <p:sp>
        <p:nvSpPr>
          <p:cNvPr id="21" name="标题 1"/>
          <p:cNvSpPr txBox="1">
            <a:spLocks/>
          </p:cNvSpPr>
          <p:nvPr/>
        </p:nvSpPr>
        <p:spPr>
          <a:xfrm>
            <a:off x="573987" y="333574"/>
            <a:ext cx="11378664" cy="438716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100" b="1" kern="120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 sz="3200" dirty="0" smtClean="0"/>
              <a:t>2. </a:t>
            </a:r>
            <a:r>
              <a:rPr lang="zh-CN" altLang="en-US" sz="3200" dirty="0" smtClean="0"/>
              <a:t>广东</a:t>
            </a:r>
            <a:r>
              <a:rPr lang="zh-CN" altLang="en-US" sz="3200" dirty="0"/>
              <a:t>联通</a:t>
            </a:r>
            <a:r>
              <a:rPr lang="en-US" altLang="zh-CN" sz="3200" dirty="0"/>
              <a:t>5G</a:t>
            </a:r>
            <a:r>
              <a:rPr lang="zh-CN" altLang="en-US" sz="3200" dirty="0"/>
              <a:t>领先战略</a:t>
            </a:r>
            <a:r>
              <a:rPr lang="en-US" altLang="zh-CN" sz="3200" dirty="0"/>
              <a:t>——</a:t>
            </a:r>
            <a:r>
              <a:rPr lang="zh-CN" altLang="en-US" sz="3200" dirty="0"/>
              <a:t>网络领先</a:t>
            </a:r>
          </a:p>
        </p:txBody>
      </p:sp>
      <p:sp>
        <p:nvSpPr>
          <p:cNvPr id="22" name="灯片编号占位符 23"/>
          <p:cNvSpPr txBox="1"/>
          <p:nvPr/>
        </p:nvSpPr>
        <p:spPr>
          <a:xfrm>
            <a:off x="11446933" y="6492876"/>
            <a:ext cx="74506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CB3C-E48C-4C41-9D02-F419BD0943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2979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4" y="3199375"/>
            <a:ext cx="2697361" cy="3063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20" y="3199376"/>
            <a:ext cx="2899835" cy="3104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206" y="3221313"/>
            <a:ext cx="2765693" cy="3083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22" name="矩形 62">
            <a:extLst>
              <a:ext uri="{FF2B5EF4-FFF2-40B4-BE49-F238E27FC236}">
                <a16:creationId xmlns="" xmlns:a16="http://schemas.microsoft.com/office/drawing/2014/main" id="{81EF9C81-A262-493E-9F12-288306B3D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43" y="997943"/>
            <a:ext cx="11568663" cy="199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8" tIns="34290" rIns="68578" bIns="34290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285744" indent="-285744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CN" sz="1900" dirty="0" smtClean="0">
                <a:latin typeface="微软雅黑" pitchFamily="34" charset="-122"/>
                <a:ea typeface="微软雅黑" pitchFamily="34" charset="-122"/>
              </a:rPr>
              <a:t>2018.9</a:t>
            </a:r>
            <a:r>
              <a:rPr lang="zh-CN" altLang="en-US" sz="1900" dirty="0" smtClean="0">
                <a:latin typeface="微软雅黑" pitchFamily="34" charset="-122"/>
                <a:ea typeface="微软雅黑" pitchFamily="34" charset="-122"/>
              </a:rPr>
              <a:t>月和</a:t>
            </a:r>
            <a:r>
              <a:rPr lang="en-US" altLang="zh-CN" sz="1900" dirty="0" smtClean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900" dirty="0" smtClean="0">
                <a:latin typeface="微软雅黑" pitchFamily="34" charset="-122"/>
                <a:ea typeface="微软雅黑" pitchFamily="34" charset="-122"/>
              </a:rPr>
              <a:t>月分别在广、深召开</a:t>
            </a:r>
            <a:r>
              <a:rPr lang="en-US" altLang="zh-CN" sz="1900" dirty="0" smtClean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1900" dirty="0" smtClean="0">
                <a:latin typeface="微软雅黑" pitchFamily="34" charset="-122"/>
                <a:ea typeface="微软雅黑" pitchFamily="34" charset="-122"/>
              </a:rPr>
              <a:t>行业发布会，现</a:t>
            </a:r>
            <a:r>
              <a:rPr lang="zh-CN" altLang="en-US" sz="1900" dirty="0" smtClean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已完成大湾区城市行业发布会，推动</a:t>
            </a:r>
            <a:r>
              <a:rPr lang="en-US" altLang="zh-CN" sz="1900" dirty="0" smtClean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5G</a:t>
            </a:r>
            <a:r>
              <a:rPr lang="zh-CN" altLang="en-US" sz="1900" dirty="0" smtClean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行业发展。</a:t>
            </a:r>
            <a:endParaRPr lang="en-US" altLang="zh-CN" sz="1900" dirty="0" smtClean="0">
              <a:latin typeface="微软雅黑" pitchFamily="34" charset="-122"/>
              <a:ea typeface="微软雅黑" pitchFamily="34" charset="-122"/>
            </a:endParaRPr>
          </a:p>
          <a:p>
            <a:pPr marL="285744" indent="-285744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CN" altLang="en-US" sz="1900" dirty="0" smtClean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业界</a:t>
            </a:r>
            <a:r>
              <a:rPr lang="zh-CN" altLang="en-US" sz="1900" dirty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率先成立集团级</a:t>
            </a:r>
            <a:r>
              <a:rPr lang="en-US" altLang="zh-CN" sz="1900" dirty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5G</a:t>
            </a:r>
            <a:r>
              <a:rPr lang="zh-CN" altLang="en-US" sz="1900" dirty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应用创新联合实验室，建设集团边缘云基地、切片基地，开展</a:t>
            </a:r>
            <a:r>
              <a:rPr lang="en-US" altLang="zh-CN" sz="1900" dirty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5G</a:t>
            </a:r>
            <a:r>
              <a:rPr lang="zh-CN" altLang="en-US" sz="1900" dirty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应用</a:t>
            </a:r>
            <a:r>
              <a:rPr lang="zh-CN" altLang="en-US" sz="1900" dirty="0" smtClean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创新。</a:t>
            </a:r>
            <a:endParaRPr lang="en-US" altLang="zh-CN" sz="1900" dirty="0" smtClean="0">
              <a:latin typeface="微软雅黑" pitchFamily="34" charset="-122"/>
              <a:ea typeface="微软雅黑" pitchFamily="34" charset="-122"/>
              <a:sym typeface="Calibri" panose="020F0502020204030204" pitchFamily="34" charset="0"/>
            </a:endParaRPr>
          </a:p>
          <a:p>
            <a:pPr marL="285744" indent="-285744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CN" altLang="en-US" sz="1900" dirty="0" smtClean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聚焦</a:t>
            </a:r>
            <a:r>
              <a:rPr lang="zh-CN" altLang="en-US" sz="1900" dirty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新媒体、车联网等十大行业，与各行业头部企业成立</a:t>
            </a:r>
            <a:r>
              <a:rPr lang="en-US" altLang="zh-CN" sz="1900" dirty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5G</a:t>
            </a:r>
            <a:r>
              <a:rPr lang="zh-CN" altLang="en-US" sz="1900" dirty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应用创新联合实验室，共同推进</a:t>
            </a:r>
            <a:r>
              <a:rPr lang="en-US" altLang="zh-CN" sz="1900" dirty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5G</a:t>
            </a:r>
            <a:r>
              <a:rPr lang="zh-CN" altLang="en-US" sz="1900" dirty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产业</a:t>
            </a:r>
            <a:r>
              <a:rPr lang="zh-CN" altLang="en-US" sz="1900" dirty="0" smtClean="0">
                <a:latin typeface="微软雅黑" pitchFamily="34" charset="-122"/>
                <a:ea typeface="微软雅黑" pitchFamily="34" charset="-122"/>
                <a:sym typeface="Calibri" panose="020F0502020204030204" pitchFamily="34" charset="0"/>
              </a:rPr>
              <a:t>未来。</a:t>
            </a:r>
            <a:endParaRPr lang="en-US" altLang="zh-CN" sz="1900" dirty="0" smtClean="0">
              <a:latin typeface="微软雅黑" pitchFamily="34" charset="-122"/>
              <a:ea typeface="微软雅黑" pitchFamily="34" charset="-122"/>
              <a:sym typeface="Calibri" panose="020F0502020204030204" pitchFamily="34" charset="0"/>
            </a:endParaRPr>
          </a:p>
          <a:p>
            <a:pPr marL="285744" indent="-285744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CN" altLang="zh-CN" sz="1900" dirty="0" smtClean="0">
                <a:latin typeface="微软雅黑" pitchFamily="34" charset="-122"/>
                <a:ea typeface="微软雅黑" pitchFamily="34" charset="-122"/>
              </a:rPr>
              <a:t>目前</a:t>
            </a:r>
            <a:r>
              <a:rPr lang="en-US" altLang="zh-CN" sz="1900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sz="1900" dirty="0">
                <a:latin typeface="微软雅黑" pitchFamily="34" charset="-122"/>
                <a:ea typeface="微软雅黑" pitchFamily="34" charset="-122"/>
              </a:rPr>
              <a:t>行业客户创新应用意向</a:t>
            </a:r>
            <a:r>
              <a:rPr lang="zh-CN" altLang="zh-CN" sz="1900" dirty="0" smtClean="0">
                <a:latin typeface="微软雅黑" pitchFamily="34" charset="-122"/>
                <a:ea typeface="微软雅黑" pitchFamily="34" charset="-122"/>
              </a:rPr>
              <a:t>客户</a:t>
            </a:r>
            <a:r>
              <a:rPr lang="en-US" altLang="zh-CN" sz="1900" dirty="0" smtClean="0">
                <a:latin typeface="微软雅黑" pitchFamily="34" charset="-122"/>
                <a:ea typeface="微软雅黑" pitchFamily="34" charset="-122"/>
              </a:rPr>
              <a:t>700</a:t>
            </a:r>
            <a:r>
              <a:rPr lang="zh-CN" altLang="en-US" sz="1900" dirty="0" smtClean="0">
                <a:latin typeface="微软雅黑" pitchFamily="34" charset="-122"/>
                <a:ea typeface="微软雅黑" pitchFamily="34" charset="-122"/>
              </a:rPr>
              <a:t>多</a:t>
            </a:r>
            <a:r>
              <a:rPr lang="zh-CN" altLang="zh-CN" sz="1900" dirty="0">
                <a:latin typeface="微软雅黑" pitchFamily="34" charset="-122"/>
                <a:ea typeface="微软雅黑" pitchFamily="34" charset="-122"/>
              </a:rPr>
              <a:t>家，</a:t>
            </a:r>
            <a:r>
              <a:rPr lang="zh-CN" altLang="zh-CN" sz="1900" dirty="0" smtClean="0">
                <a:latin typeface="微软雅黑" pitchFamily="34" charset="-122"/>
                <a:ea typeface="微软雅黑" pitchFamily="34" charset="-122"/>
              </a:rPr>
              <a:t>涉及</a:t>
            </a:r>
            <a:r>
              <a:rPr lang="en-US" altLang="zh-CN" sz="1900" dirty="0" smtClean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zh-CN" sz="1900" dirty="0" smtClean="0">
                <a:latin typeface="微软雅黑" pitchFamily="34" charset="-122"/>
                <a:ea typeface="微软雅黑" pitchFamily="34" charset="-122"/>
              </a:rPr>
              <a:t>个</a:t>
            </a:r>
            <a:r>
              <a:rPr lang="zh-CN" altLang="zh-CN" sz="1900" dirty="0">
                <a:latin typeface="微软雅黑" pitchFamily="34" charset="-122"/>
                <a:ea typeface="微软雅黑" pitchFamily="34" charset="-122"/>
              </a:rPr>
              <a:t>领域</a:t>
            </a:r>
            <a:r>
              <a:rPr lang="zh-CN" altLang="en-US" sz="1900" dirty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1900" dirty="0">
                <a:latin typeface="微软雅黑" pitchFamily="34" charset="-122"/>
                <a:ea typeface="微软雅黑" pitchFamily="34" charset="-122"/>
              </a:rPr>
              <a:t>已开展业务</a:t>
            </a:r>
            <a:r>
              <a:rPr lang="zh-CN" altLang="zh-CN" sz="1900" dirty="0" smtClean="0">
                <a:latin typeface="微软雅黑" pitchFamily="34" charset="-122"/>
                <a:ea typeface="微软雅黑" pitchFamily="34" charset="-122"/>
              </a:rPr>
              <a:t>对</a:t>
            </a:r>
            <a:r>
              <a:rPr lang="zh-CN" altLang="en-US" sz="1900" dirty="0" smtClean="0">
                <a:latin typeface="微软雅黑" pitchFamily="34" charset="-122"/>
                <a:ea typeface="微软雅黑" pitchFamily="34" charset="-122"/>
              </a:rPr>
              <a:t>接</a:t>
            </a:r>
            <a:r>
              <a:rPr lang="en-US" altLang="zh-CN" sz="1900" dirty="0" smtClean="0">
                <a:latin typeface="微软雅黑" pitchFamily="34" charset="-122"/>
                <a:ea typeface="微软雅黑" pitchFamily="34" charset="-122"/>
              </a:rPr>
              <a:t>240</a:t>
            </a:r>
            <a:r>
              <a:rPr lang="zh-CN" altLang="en-US" sz="1900" dirty="0" smtClean="0">
                <a:latin typeface="微软雅黑" pitchFamily="34" charset="-122"/>
                <a:ea typeface="微软雅黑" pitchFamily="34" charset="-122"/>
              </a:rPr>
              <a:t>多</a:t>
            </a:r>
            <a:r>
              <a:rPr lang="zh-CN" altLang="zh-CN" sz="1900" dirty="0" smtClean="0">
                <a:latin typeface="微软雅黑" pitchFamily="34" charset="-122"/>
                <a:ea typeface="微软雅黑" pitchFamily="34" charset="-122"/>
              </a:rPr>
              <a:t>家。</a:t>
            </a:r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31" y="3199461"/>
            <a:ext cx="2969999" cy="1525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24" name="文本框 14"/>
          <p:cNvSpPr txBox="1"/>
          <p:nvPr/>
        </p:nvSpPr>
        <p:spPr>
          <a:xfrm>
            <a:off x="251103" y="6376559"/>
            <a:ext cx="1787236" cy="230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3" tIns="34283" rIns="34283" bIns="34283" numCol="1" spcCol="28570" rtlCol="0" anchor="t">
            <a:noAutofit/>
          </a:bodyPr>
          <a:lstStyle>
            <a:defPPr>
              <a:defRPr lang="zh-CN"/>
            </a:defPPr>
            <a:lvl1pPr algn="ctr" defTabSz="685692">
              <a:defRPr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defRPr>
            </a:lvl1pPr>
          </a:lstStyle>
          <a:p>
            <a:r>
              <a:rPr lang="en-US" altLang="zh-CN" sz="1500" dirty="0" smtClean="0">
                <a:solidFill>
                  <a:schemeClr val="tx1"/>
                </a:solidFill>
                <a:sym typeface="微软雅黑"/>
              </a:rPr>
              <a:t>2018.9</a:t>
            </a:r>
            <a:r>
              <a:rPr lang="zh-CN" altLang="en-US" sz="1500" dirty="0" smtClean="0">
                <a:solidFill>
                  <a:schemeClr val="tx1"/>
                </a:solidFill>
                <a:sym typeface="微软雅黑"/>
              </a:rPr>
              <a:t>月广州</a:t>
            </a:r>
            <a:r>
              <a:rPr lang="en-US" altLang="zh-CN" sz="1500" dirty="0" smtClean="0">
                <a:solidFill>
                  <a:schemeClr val="tx1"/>
                </a:solidFill>
                <a:sym typeface="微软雅黑"/>
              </a:rPr>
              <a:t>5G</a:t>
            </a:r>
            <a:r>
              <a:rPr lang="zh-CN" altLang="en-US" sz="1500" dirty="0" smtClean="0">
                <a:solidFill>
                  <a:schemeClr val="tx1"/>
                </a:solidFill>
                <a:sym typeface="微软雅黑"/>
              </a:rPr>
              <a:t>行业发布会</a:t>
            </a:r>
            <a:endParaRPr lang="zh-CN" altLang="en-US" sz="1500" dirty="0">
              <a:solidFill>
                <a:schemeClr val="tx1"/>
              </a:solidFill>
              <a:sym typeface="微软雅黑"/>
            </a:endParaRPr>
          </a:p>
        </p:txBody>
      </p:sp>
      <p:sp>
        <p:nvSpPr>
          <p:cNvPr id="25" name="文本框 14"/>
          <p:cNvSpPr txBox="1"/>
          <p:nvPr/>
        </p:nvSpPr>
        <p:spPr>
          <a:xfrm>
            <a:off x="3695475" y="6304459"/>
            <a:ext cx="1787236" cy="230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3" tIns="34283" rIns="34283" bIns="34283" numCol="1" spcCol="28570" rtlCol="0" anchor="t">
            <a:noAutofit/>
          </a:bodyPr>
          <a:lstStyle>
            <a:defPPr>
              <a:defRPr lang="zh-CN"/>
            </a:defPPr>
            <a:lvl1pPr algn="ctr" defTabSz="685692">
              <a:defRPr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defRPr>
            </a:lvl1pPr>
          </a:lstStyle>
          <a:p>
            <a:r>
              <a:rPr lang="en-US" altLang="zh-CN" sz="1500" dirty="0" smtClean="0">
                <a:solidFill>
                  <a:schemeClr val="tx1"/>
                </a:solidFill>
                <a:sym typeface="微软雅黑"/>
              </a:rPr>
              <a:t>2018.11</a:t>
            </a:r>
            <a:r>
              <a:rPr lang="zh-CN" altLang="en-US" sz="1500" dirty="0" smtClean="0">
                <a:solidFill>
                  <a:schemeClr val="tx1"/>
                </a:solidFill>
                <a:sym typeface="微软雅黑"/>
              </a:rPr>
              <a:t>月</a:t>
            </a:r>
            <a:r>
              <a:rPr lang="zh-CN" altLang="en-US" sz="1500" dirty="0">
                <a:solidFill>
                  <a:schemeClr val="tx1"/>
                </a:solidFill>
                <a:sym typeface="微软雅黑"/>
              </a:rPr>
              <a:t>深圳</a:t>
            </a:r>
            <a:r>
              <a:rPr lang="en-US" altLang="zh-CN" sz="1500" dirty="0" smtClean="0">
                <a:solidFill>
                  <a:schemeClr val="tx1"/>
                </a:solidFill>
                <a:sym typeface="微软雅黑"/>
              </a:rPr>
              <a:t>5G</a:t>
            </a:r>
            <a:r>
              <a:rPr lang="zh-CN" altLang="en-US" sz="1500" dirty="0">
                <a:solidFill>
                  <a:schemeClr val="tx1"/>
                </a:solidFill>
                <a:sym typeface="微软雅黑"/>
              </a:rPr>
              <a:t>行业</a:t>
            </a:r>
            <a:r>
              <a:rPr lang="zh-CN" altLang="en-US" sz="1500" dirty="0" smtClean="0">
                <a:solidFill>
                  <a:schemeClr val="tx1"/>
                </a:solidFill>
                <a:sym typeface="微软雅黑"/>
              </a:rPr>
              <a:t>发布会</a:t>
            </a:r>
            <a:endParaRPr lang="zh-CN" altLang="en-US" sz="1500" dirty="0">
              <a:solidFill>
                <a:schemeClr val="tx1"/>
              </a:solidFill>
              <a:sym typeface="微软雅黑"/>
            </a:endParaRPr>
          </a:p>
        </p:txBody>
      </p:sp>
      <p:sp>
        <p:nvSpPr>
          <p:cNvPr id="26" name="文本框 14"/>
          <p:cNvSpPr txBox="1"/>
          <p:nvPr/>
        </p:nvSpPr>
        <p:spPr>
          <a:xfrm>
            <a:off x="7536161" y="6394864"/>
            <a:ext cx="3203415" cy="463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3" tIns="34283" rIns="34283" bIns="34283" numCol="1" spcCol="28570" rtlCol="0" anchor="t">
            <a:noAutofit/>
          </a:bodyPr>
          <a:lstStyle>
            <a:defPPr>
              <a:defRPr lang="zh-CN"/>
            </a:defPPr>
            <a:lvl1pPr algn="ctr" defTabSz="685692">
              <a:defRPr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defRPr>
            </a:lvl1pPr>
          </a:lstStyle>
          <a:p>
            <a:r>
              <a:rPr lang="zh-CN" altLang="en-US" sz="1500" dirty="0" smtClean="0">
                <a:solidFill>
                  <a:schemeClr val="tx1"/>
                </a:solidFill>
                <a:sym typeface="微软雅黑"/>
              </a:rPr>
              <a:t>成立</a:t>
            </a:r>
            <a:r>
              <a:rPr lang="en-US" altLang="zh-CN" sz="1500" dirty="0" smtClean="0">
                <a:solidFill>
                  <a:schemeClr val="tx1"/>
                </a:solidFill>
                <a:sym typeface="微软雅黑"/>
              </a:rPr>
              <a:t>5G</a:t>
            </a:r>
            <a:r>
              <a:rPr lang="zh-CN" altLang="en-US" sz="1500" dirty="0" smtClean="0">
                <a:solidFill>
                  <a:schemeClr val="tx1"/>
                </a:solidFill>
                <a:sym typeface="微软雅黑"/>
              </a:rPr>
              <a:t>应用创新联合实验室</a:t>
            </a:r>
            <a:endParaRPr lang="zh-CN" altLang="en-US" sz="1500" dirty="0">
              <a:solidFill>
                <a:schemeClr val="tx1"/>
              </a:solidFill>
              <a:sym typeface="微软雅黑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38" y="4845563"/>
            <a:ext cx="2952839" cy="1430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12" name="标题 1"/>
          <p:cNvSpPr txBox="1">
            <a:spLocks/>
          </p:cNvSpPr>
          <p:nvPr/>
        </p:nvSpPr>
        <p:spPr>
          <a:xfrm>
            <a:off x="573987" y="333574"/>
            <a:ext cx="11378664" cy="438716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100" b="1" kern="120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 sz="3200" dirty="0" smtClean="0"/>
              <a:t>3. </a:t>
            </a:r>
            <a:r>
              <a:rPr lang="zh-CN" altLang="en-US" sz="3200" dirty="0" smtClean="0"/>
              <a:t>广东联通</a:t>
            </a:r>
            <a:r>
              <a:rPr lang="en-US" altLang="zh-CN" sz="3200" dirty="0" smtClean="0"/>
              <a:t>5G</a:t>
            </a:r>
            <a:r>
              <a:rPr lang="zh-CN" altLang="en-US" sz="3200" dirty="0" smtClean="0"/>
              <a:t>领先战略</a:t>
            </a:r>
            <a:r>
              <a:rPr lang="en-US" altLang="zh-CN" sz="3200" dirty="0" smtClean="0"/>
              <a:t>——</a:t>
            </a:r>
            <a:r>
              <a:rPr lang="zh-CN" altLang="en-US" sz="3200" dirty="0" smtClean="0"/>
              <a:t>领跑</a:t>
            </a:r>
            <a:r>
              <a:rPr lang="zh-CN" altLang="en-US" sz="3200" dirty="0"/>
              <a:t>产业</a:t>
            </a:r>
            <a:r>
              <a:rPr lang="zh-CN" altLang="en-US" sz="3200" dirty="0" smtClean="0"/>
              <a:t>未来</a:t>
            </a:r>
            <a:endParaRPr lang="zh-CN" altLang="en-US" sz="3200" dirty="0"/>
          </a:p>
        </p:txBody>
      </p:sp>
      <p:sp>
        <p:nvSpPr>
          <p:cNvPr id="14" name="灯片编号占位符 23"/>
          <p:cNvSpPr txBox="1"/>
          <p:nvPr/>
        </p:nvSpPr>
        <p:spPr>
          <a:xfrm>
            <a:off x="11446933" y="6492876"/>
            <a:ext cx="74506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CB3C-E48C-4C41-9D02-F419BD0943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19847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文本框 146">
            <a:extLst>
              <a:ext uri="{FF2B5EF4-FFF2-40B4-BE49-F238E27FC236}">
                <a16:creationId xmlns:a16="http://schemas.microsoft.com/office/drawing/2014/main" xmlns="" id="{9033AB41-D356-4E87-8CE5-22EF8215971C}"/>
              </a:ext>
            </a:extLst>
          </p:cNvPr>
          <p:cNvSpPr txBox="1"/>
          <p:nvPr/>
        </p:nvSpPr>
        <p:spPr>
          <a:xfrm>
            <a:off x="368300" y="4496660"/>
            <a:ext cx="11500771" cy="184665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85744" indent="-285744" algn="just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p"/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中国联通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MEC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业务运营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中心落地广东，并于</a:t>
            </a:r>
            <a:r>
              <a:rPr lang="en-US" altLang="zh-CN" sz="2000" b="1" u="sng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6.27</a:t>
            </a:r>
            <a:r>
              <a:rPr lang="zh-CN" altLang="en-US" sz="2000" b="1" u="sng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日上海</a:t>
            </a:r>
            <a:r>
              <a:rPr lang="en-US" altLang="zh-CN" sz="2000" b="1" u="sng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MWC</a:t>
            </a:r>
            <a:r>
              <a:rPr lang="zh-CN" altLang="en-US" sz="2000" b="1" u="sng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正式发布</a:t>
            </a:r>
            <a:r>
              <a:rPr lang="zh-CN" altLang="zh-CN" sz="1600" b="1" dirty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依托广东，支撑广东全国；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 marL="285744" indent="-285744" algn="just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p"/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基于中国联通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Cube-Edge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边缘业务平台，搭载服务中心能力，实现面向内、外部的</a:t>
            </a:r>
            <a:r>
              <a:rPr lang="zh-CN" altLang="en-US" sz="2000" b="1" u="sng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平台化服务能力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 marL="285744" indent="-285744" algn="just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p"/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制定符合联通运营流程的运维支撑、业务支撑、服务支撑及营销支撑的</a:t>
            </a:r>
            <a:r>
              <a:rPr lang="zh-CN" altLang="en-US" sz="2000" b="1" u="sng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业务支撑体系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 marL="285744" indent="-285744" algn="just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p"/>
            </a:pP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MEC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相关技术研发、技术支撑与产品研发；合作伙伴聚合、管理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2"/>
          <p:cNvGrpSpPr/>
          <p:nvPr/>
        </p:nvGrpSpPr>
        <p:grpSpPr>
          <a:xfrm>
            <a:off x="6047302" y="1091015"/>
            <a:ext cx="5853548" cy="3153596"/>
            <a:chOff x="2121379" y="4122125"/>
            <a:chExt cx="7507928" cy="2593555"/>
          </a:xfrm>
        </p:grpSpPr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xmlns="" id="{11669A56-C71F-4E68-A73C-262B4F57BA7E}"/>
                </a:ext>
              </a:extLst>
            </p:cNvPr>
            <p:cNvSpPr/>
            <p:nvPr/>
          </p:nvSpPr>
          <p:spPr>
            <a:xfrm>
              <a:off x="3345783" y="4604843"/>
              <a:ext cx="5110162" cy="1603374"/>
            </a:xfrm>
            <a:prstGeom prst="ellipse">
              <a:avLst/>
            </a:prstGeom>
            <a:solidFill>
              <a:srgbClr val="A6A6A6">
                <a:alpha val="4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tIns="81000" rtlCol="0" anchor="t"/>
            <a:lstStyle/>
            <a:p>
              <a:pPr algn="ctr" defTabSz="514338"/>
              <a:endParaRPr lang="zh-CN" altLang="en-US" b="1" kern="0" dirty="0"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xmlns="" id="{A4D8B19F-938B-490C-9B6E-180E70F1D856}"/>
                </a:ext>
              </a:extLst>
            </p:cNvPr>
            <p:cNvSpPr/>
            <p:nvPr/>
          </p:nvSpPr>
          <p:spPr>
            <a:xfrm>
              <a:off x="4364303" y="5019749"/>
              <a:ext cx="3024470" cy="661987"/>
            </a:xfrm>
            <a:prstGeom prst="ellipse">
              <a:avLst/>
            </a:prstGeom>
            <a:solidFill>
              <a:srgbClr val="50C9F5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tIns="81000" rtlCol="0" anchor="t"/>
            <a:lstStyle/>
            <a:p>
              <a:pPr algn="ctr" defTabSz="514338"/>
              <a:endParaRPr lang="zh-CN" altLang="en-US" kern="0" dirty="0"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6" name="矩形 25"/>
            <p:cNvSpPr>
              <a:spLocks noChangeArrowheads="1"/>
            </p:cNvSpPr>
            <p:nvPr/>
          </p:nvSpPr>
          <p:spPr bwMode="auto">
            <a:xfrm>
              <a:off x="4949307" y="5162372"/>
              <a:ext cx="2013291" cy="303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en-US" b="1" dirty="0">
                  <a:latin typeface="微软雅黑" pitchFamily="34" charset="-122"/>
                  <a:ea typeface="微软雅黑" pitchFamily="34" charset="-122"/>
                </a:rPr>
                <a:t>业务运营中心</a:t>
              </a:r>
            </a:p>
          </p:txBody>
        </p:sp>
        <p:sp>
          <p:nvSpPr>
            <p:cNvPr id="135" name="Double Bracket 20">
              <a:extLst>
                <a:ext uri="{FF2B5EF4-FFF2-40B4-BE49-F238E27FC236}">
                  <a16:creationId xmlns:a16="http://schemas.microsoft.com/office/drawing/2014/main" xmlns="" id="{98CB03B0-E28D-4910-9326-798F273B8E65}"/>
                </a:ext>
              </a:extLst>
            </p:cNvPr>
            <p:cNvSpPr/>
            <p:nvPr/>
          </p:nvSpPr>
          <p:spPr>
            <a:xfrm>
              <a:off x="2121379" y="4933429"/>
              <a:ext cx="1240869" cy="1022908"/>
            </a:xfrm>
            <a:prstGeom prst="bracketPair">
              <a:avLst/>
            </a:prstGeom>
            <a:ln w="25400">
              <a:solidFill>
                <a:srgbClr val="54D0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微软雅黑" pitchFamily="34" charset="-122"/>
              </a:endParaRPr>
            </a:p>
          </p:txBody>
        </p:sp>
        <p:sp>
          <p:nvSpPr>
            <p:cNvPr id="136" name="TextBox 23">
              <a:extLst>
                <a:ext uri="{FF2B5EF4-FFF2-40B4-BE49-F238E27FC236}">
                  <a16:creationId xmlns:a16="http://schemas.microsoft.com/office/drawing/2014/main" xmlns="" id="{E080B3EF-BA3E-46A5-B42D-A8E8A6E19D7F}"/>
                </a:ext>
              </a:extLst>
            </p:cNvPr>
            <p:cNvSpPr txBox="1"/>
            <p:nvPr/>
          </p:nvSpPr>
          <p:spPr>
            <a:xfrm>
              <a:off x="2121379" y="5060143"/>
              <a:ext cx="1212298" cy="53155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tx1">
                    <a:lumMod val="85000"/>
                    <a:lumOff val="15000"/>
                  </a:schemeClr>
                </a:buClr>
                <a:buSzPct val="105000"/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营销</a:t>
              </a:r>
              <a:endParaRPr lang="en-US" altLang="zh-CN" b="1" dirty="0"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Clr>
                  <a:schemeClr val="tx1">
                    <a:lumMod val="85000"/>
                    <a:lumOff val="15000"/>
                  </a:schemeClr>
                </a:buClr>
                <a:buSzPct val="105000"/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支撑</a:t>
              </a:r>
            </a:p>
          </p:txBody>
        </p:sp>
        <p:sp>
          <p:nvSpPr>
            <p:cNvPr id="137" name="平行四边形 136">
              <a:extLst>
                <a:ext uri="{FF2B5EF4-FFF2-40B4-BE49-F238E27FC236}">
                  <a16:creationId xmlns:a16="http://schemas.microsoft.com/office/drawing/2014/main" xmlns="" id="{9FDF8A72-A776-47FE-BF6A-E8EA64C500C3}"/>
                </a:ext>
              </a:extLst>
            </p:cNvPr>
            <p:cNvSpPr/>
            <p:nvPr/>
          </p:nvSpPr>
          <p:spPr>
            <a:xfrm flipV="1">
              <a:off x="2158264" y="5753165"/>
              <a:ext cx="1163225" cy="72007"/>
            </a:xfrm>
            <a:prstGeom prst="parallelogram">
              <a:avLst>
                <a:gd name="adj" fmla="val 220818"/>
              </a:avLst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8" name="Double Bracket 20">
              <a:extLst>
                <a:ext uri="{FF2B5EF4-FFF2-40B4-BE49-F238E27FC236}">
                  <a16:creationId xmlns:a16="http://schemas.microsoft.com/office/drawing/2014/main" xmlns="" id="{98CB03B0-E28D-4910-9326-798F273B8E65}"/>
                </a:ext>
              </a:extLst>
            </p:cNvPr>
            <p:cNvSpPr/>
            <p:nvPr/>
          </p:nvSpPr>
          <p:spPr>
            <a:xfrm>
              <a:off x="5127968" y="4128612"/>
              <a:ext cx="1634325" cy="588878"/>
            </a:xfrm>
            <a:prstGeom prst="bracketPair">
              <a:avLst/>
            </a:prstGeom>
            <a:ln w="25400">
              <a:solidFill>
                <a:srgbClr val="54D0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微软雅黑" pitchFamily="34" charset="-122"/>
              </a:endParaRPr>
            </a:p>
          </p:txBody>
        </p:sp>
        <p:sp>
          <p:nvSpPr>
            <p:cNvPr id="139" name="TextBox 23">
              <a:extLst>
                <a:ext uri="{FF2B5EF4-FFF2-40B4-BE49-F238E27FC236}">
                  <a16:creationId xmlns:a16="http://schemas.microsoft.com/office/drawing/2014/main" xmlns="" id="{E080B3EF-BA3E-46A5-B42D-A8E8A6E19D7F}"/>
                </a:ext>
              </a:extLst>
            </p:cNvPr>
            <p:cNvSpPr txBox="1"/>
            <p:nvPr/>
          </p:nvSpPr>
          <p:spPr>
            <a:xfrm>
              <a:off x="5082909" y="4122125"/>
              <a:ext cx="1712461" cy="30374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tx1">
                    <a:lumMod val="85000"/>
                    <a:lumOff val="15000"/>
                  </a:schemeClr>
                </a:buClr>
                <a:buSzPct val="105000"/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业务支撑</a:t>
              </a:r>
            </a:p>
          </p:txBody>
        </p:sp>
        <p:sp>
          <p:nvSpPr>
            <p:cNvPr id="140" name="平行四边形 139">
              <a:extLst>
                <a:ext uri="{FF2B5EF4-FFF2-40B4-BE49-F238E27FC236}">
                  <a16:creationId xmlns:a16="http://schemas.microsoft.com/office/drawing/2014/main" xmlns="" id="{9FDF8A72-A776-47FE-BF6A-E8EA64C500C3}"/>
                </a:ext>
              </a:extLst>
            </p:cNvPr>
            <p:cNvSpPr/>
            <p:nvPr/>
          </p:nvSpPr>
          <p:spPr>
            <a:xfrm flipV="1">
              <a:off x="5195333" y="4534637"/>
              <a:ext cx="1487617" cy="72007"/>
            </a:xfrm>
            <a:prstGeom prst="parallelogram">
              <a:avLst>
                <a:gd name="adj" fmla="val 220818"/>
              </a:avLst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1" name="Double Bracket 20">
              <a:extLst>
                <a:ext uri="{FF2B5EF4-FFF2-40B4-BE49-F238E27FC236}">
                  <a16:creationId xmlns:a16="http://schemas.microsoft.com/office/drawing/2014/main" xmlns="" id="{98CB03B0-E28D-4910-9326-798F273B8E65}"/>
                </a:ext>
              </a:extLst>
            </p:cNvPr>
            <p:cNvSpPr/>
            <p:nvPr/>
          </p:nvSpPr>
          <p:spPr>
            <a:xfrm>
              <a:off x="5165858" y="6126802"/>
              <a:ext cx="1634325" cy="588878"/>
            </a:xfrm>
            <a:prstGeom prst="bracketPair">
              <a:avLst/>
            </a:prstGeom>
            <a:ln w="25400">
              <a:solidFill>
                <a:srgbClr val="54D0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微软雅黑" pitchFamily="34" charset="-122"/>
              </a:endParaRPr>
            </a:p>
          </p:txBody>
        </p:sp>
        <p:sp>
          <p:nvSpPr>
            <p:cNvPr id="142" name="TextBox 23">
              <a:extLst>
                <a:ext uri="{FF2B5EF4-FFF2-40B4-BE49-F238E27FC236}">
                  <a16:creationId xmlns:a16="http://schemas.microsoft.com/office/drawing/2014/main" xmlns="" id="{E080B3EF-BA3E-46A5-B42D-A8E8A6E19D7F}"/>
                </a:ext>
              </a:extLst>
            </p:cNvPr>
            <p:cNvSpPr txBox="1"/>
            <p:nvPr/>
          </p:nvSpPr>
          <p:spPr>
            <a:xfrm>
              <a:off x="5090320" y="6143175"/>
              <a:ext cx="1712461" cy="30374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tx1">
                    <a:lumMod val="85000"/>
                    <a:lumOff val="15000"/>
                  </a:schemeClr>
                </a:buClr>
                <a:buSzPct val="105000"/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运维支撑</a:t>
              </a:r>
            </a:p>
          </p:txBody>
        </p:sp>
        <p:sp>
          <p:nvSpPr>
            <p:cNvPr id="143" name="平行四边形 142">
              <a:extLst>
                <a:ext uri="{FF2B5EF4-FFF2-40B4-BE49-F238E27FC236}">
                  <a16:creationId xmlns:a16="http://schemas.microsoft.com/office/drawing/2014/main" xmlns="" id="{9FDF8A72-A776-47FE-BF6A-E8EA64C500C3}"/>
                </a:ext>
              </a:extLst>
            </p:cNvPr>
            <p:cNvSpPr/>
            <p:nvPr/>
          </p:nvSpPr>
          <p:spPr>
            <a:xfrm flipV="1">
              <a:off x="5202743" y="6558227"/>
              <a:ext cx="1487617" cy="72007"/>
            </a:xfrm>
            <a:prstGeom prst="parallelogram">
              <a:avLst>
                <a:gd name="adj" fmla="val 220818"/>
              </a:avLst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4" name="Double Bracket 20">
              <a:extLst>
                <a:ext uri="{FF2B5EF4-FFF2-40B4-BE49-F238E27FC236}">
                  <a16:creationId xmlns:a16="http://schemas.microsoft.com/office/drawing/2014/main" xmlns="" id="{98CB03B0-E28D-4910-9326-798F273B8E65}"/>
                </a:ext>
              </a:extLst>
            </p:cNvPr>
            <p:cNvSpPr/>
            <p:nvPr/>
          </p:nvSpPr>
          <p:spPr>
            <a:xfrm>
              <a:off x="8388438" y="4933428"/>
              <a:ext cx="1240869" cy="1022908"/>
            </a:xfrm>
            <a:prstGeom prst="bracketPair">
              <a:avLst/>
            </a:prstGeom>
            <a:ln w="25400">
              <a:solidFill>
                <a:srgbClr val="54D0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微软雅黑" pitchFamily="34" charset="-122"/>
              </a:endParaRPr>
            </a:p>
          </p:txBody>
        </p:sp>
        <p:sp>
          <p:nvSpPr>
            <p:cNvPr id="145" name="TextBox 23">
              <a:extLst>
                <a:ext uri="{FF2B5EF4-FFF2-40B4-BE49-F238E27FC236}">
                  <a16:creationId xmlns:a16="http://schemas.microsoft.com/office/drawing/2014/main" xmlns="" id="{E080B3EF-BA3E-46A5-B42D-A8E8A6E19D7F}"/>
                </a:ext>
              </a:extLst>
            </p:cNvPr>
            <p:cNvSpPr txBox="1"/>
            <p:nvPr/>
          </p:nvSpPr>
          <p:spPr>
            <a:xfrm>
              <a:off x="8388437" y="5060142"/>
              <a:ext cx="1212298" cy="53155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tx1">
                    <a:lumMod val="85000"/>
                    <a:lumOff val="15000"/>
                  </a:schemeClr>
                </a:buClr>
                <a:buSzPct val="105000"/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服务</a:t>
              </a:r>
              <a:endParaRPr lang="en-US" altLang="zh-CN" b="1" dirty="0"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Clr>
                  <a:schemeClr val="tx1">
                    <a:lumMod val="85000"/>
                    <a:lumOff val="15000"/>
                  </a:schemeClr>
                </a:buClr>
                <a:buSzPct val="105000"/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支撑</a:t>
              </a:r>
            </a:p>
          </p:txBody>
        </p:sp>
        <p:sp>
          <p:nvSpPr>
            <p:cNvPr id="146" name="平行四边形 145">
              <a:extLst>
                <a:ext uri="{FF2B5EF4-FFF2-40B4-BE49-F238E27FC236}">
                  <a16:creationId xmlns:a16="http://schemas.microsoft.com/office/drawing/2014/main" xmlns="" id="{9FDF8A72-A776-47FE-BF6A-E8EA64C500C3}"/>
                </a:ext>
              </a:extLst>
            </p:cNvPr>
            <p:cNvSpPr/>
            <p:nvPr/>
          </p:nvSpPr>
          <p:spPr>
            <a:xfrm flipV="1">
              <a:off x="8425323" y="5753164"/>
              <a:ext cx="1163225" cy="72007"/>
            </a:xfrm>
            <a:prstGeom prst="parallelogram">
              <a:avLst>
                <a:gd name="adj" fmla="val 220818"/>
              </a:avLst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5" name="虚尾箭头 662">
              <a:extLst>
                <a:ext uri="{FF2B5EF4-FFF2-40B4-BE49-F238E27FC236}">
                  <a16:creationId xmlns:a16="http://schemas.microsoft.com/office/drawing/2014/main" xmlns="" id="{0B2A3668-A317-4BA1-9BAA-AC6FC6C7353D}"/>
                </a:ext>
              </a:extLst>
            </p:cNvPr>
            <p:cNvSpPr/>
            <p:nvPr/>
          </p:nvSpPr>
          <p:spPr bwMode="auto">
            <a:xfrm rot="16200000" flipV="1">
              <a:off x="5754475" y="4547566"/>
              <a:ext cx="369331" cy="506790"/>
            </a:xfrm>
            <a:prstGeom prst="stripedRigh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3000">
                  <a:srgbClr val="3AE4FF">
                    <a:alpha val="5000"/>
                  </a:srgbClr>
                </a:gs>
                <a:gs pos="100000">
                  <a:srgbClr val="3AE4FF">
                    <a:alpha val="40000"/>
                  </a:srgbClr>
                </a:gs>
              </a:gsLst>
              <a:lin ang="5400000" scaled="0"/>
            </a:gradFill>
            <a:ln w="6350" cap="flat" cmpd="sng" algn="ctr">
              <a:gradFill flip="none" rotWithShape="1">
                <a:gsLst>
                  <a:gs pos="0">
                    <a:srgbClr val="3AE4FF">
                      <a:alpha val="50000"/>
                    </a:srgbClr>
                  </a:gs>
                  <a:gs pos="53000">
                    <a:schemeClr val="accent1">
                      <a:lumMod val="5000"/>
                      <a:lumOff val="95000"/>
                    </a:schemeClr>
                  </a:gs>
                  <a:gs pos="100000">
                    <a:srgbClr val="89EEFF">
                      <a:alpha val="50000"/>
                    </a:srgbClr>
                  </a:gs>
                </a:gsLst>
                <a:lin ang="0" scaled="0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endParaRPr lang="zh-CN" altLang="en-US" kern="0"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sp>
          <p:nvSpPr>
            <p:cNvPr id="56" name="虚尾箭头 662">
              <a:extLst>
                <a:ext uri="{FF2B5EF4-FFF2-40B4-BE49-F238E27FC236}">
                  <a16:creationId xmlns:a16="http://schemas.microsoft.com/office/drawing/2014/main" xmlns="" id="{CE7E27AB-14A9-44C6-931C-8AB2545E2265}"/>
                </a:ext>
              </a:extLst>
            </p:cNvPr>
            <p:cNvSpPr/>
            <p:nvPr/>
          </p:nvSpPr>
          <p:spPr bwMode="auto">
            <a:xfrm rot="5400000" flipV="1">
              <a:off x="5761301" y="5687893"/>
              <a:ext cx="369331" cy="506790"/>
            </a:xfrm>
            <a:prstGeom prst="stripedRigh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3000">
                  <a:srgbClr val="3AE4FF">
                    <a:alpha val="5000"/>
                  </a:srgbClr>
                </a:gs>
                <a:gs pos="100000">
                  <a:srgbClr val="3AE4FF">
                    <a:alpha val="40000"/>
                  </a:srgbClr>
                </a:gs>
              </a:gsLst>
              <a:lin ang="5400000" scaled="0"/>
            </a:gradFill>
            <a:ln w="6350" cap="flat" cmpd="sng" algn="ctr">
              <a:gradFill flip="none" rotWithShape="1">
                <a:gsLst>
                  <a:gs pos="0">
                    <a:srgbClr val="3AE4FF">
                      <a:alpha val="50000"/>
                    </a:srgbClr>
                  </a:gs>
                  <a:gs pos="53000">
                    <a:schemeClr val="accent1">
                      <a:lumMod val="5000"/>
                      <a:lumOff val="95000"/>
                    </a:schemeClr>
                  </a:gs>
                  <a:gs pos="100000">
                    <a:srgbClr val="89EEFF">
                      <a:alpha val="50000"/>
                    </a:srgbClr>
                  </a:gs>
                </a:gsLst>
                <a:lin ang="0" scaled="0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endParaRPr lang="zh-CN" altLang="en-US" kern="0"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sp>
          <p:nvSpPr>
            <p:cNvPr id="57" name="虚尾箭头 662">
              <a:extLst>
                <a:ext uri="{FF2B5EF4-FFF2-40B4-BE49-F238E27FC236}">
                  <a16:creationId xmlns:a16="http://schemas.microsoft.com/office/drawing/2014/main" xmlns="" id="{D8C42CC0-7464-4E96-B91C-44DEB351F150}"/>
                </a:ext>
              </a:extLst>
            </p:cNvPr>
            <p:cNvSpPr/>
            <p:nvPr/>
          </p:nvSpPr>
          <p:spPr bwMode="auto">
            <a:xfrm flipV="1">
              <a:off x="7610103" y="5052599"/>
              <a:ext cx="595454" cy="588878"/>
            </a:xfrm>
            <a:prstGeom prst="stripedRigh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3000">
                  <a:srgbClr val="3AE4FF">
                    <a:alpha val="5000"/>
                  </a:srgbClr>
                </a:gs>
                <a:gs pos="100000">
                  <a:srgbClr val="3AE4FF">
                    <a:alpha val="40000"/>
                  </a:srgbClr>
                </a:gs>
              </a:gsLst>
              <a:lin ang="5400000" scaled="0"/>
            </a:gradFill>
            <a:ln w="6350" cap="flat" cmpd="sng" algn="ctr">
              <a:gradFill flip="none" rotWithShape="1">
                <a:gsLst>
                  <a:gs pos="0">
                    <a:srgbClr val="3AE4FF">
                      <a:alpha val="50000"/>
                    </a:srgbClr>
                  </a:gs>
                  <a:gs pos="53000">
                    <a:schemeClr val="accent1">
                      <a:lumMod val="5000"/>
                      <a:lumOff val="95000"/>
                    </a:schemeClr>
                  </a:gs>
                  <a:gs pos="100000">
                    <a:srgbClr val="89EEFF">
                      <a:alpha val="50000"/>
                    </a:srgbClr>
                  </a:gs>
                </a:gsLst>
                <a:lin ang="0" scaled="0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endParaRPr lang="zh-CN" altLang="en-US" kern="0"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  <p:sp>
          <p:nvSpPr>
            <p:cNvPr id="58" name="虚尾箭头 662">
              <a:extLst>
                <a:ext uri="{FF2B5EF4-FFF2-40B4-BE49-F238E27FC236}">
                  <a16:creationId xmlns:a16="http://schemas.microsoft.com/office/drawing/2014/main" xmlns="" id="{B70D3B79-65C5-4750-8301-F803ED77943B}"/>
                </a:ext>
              </a:extLst>
            </p:cNvPr>
            <p:cNvSpPr/>
            <p:nvPr/>
          </p:nvSpPr>
          <p:spPr bwMode="auto">
            <a:xfrm rot="10800000" flipV="1">
              <a:off x="3622148" y="5052599"/>
              <a:ext cx="595454" cy="588878"/>
            </a:xfrm>
            <a:prstGeom prst="stripedRigh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3000">
                  <a:srgbClr val="3AE4FF">
                    <a:alpha val="5000"/>
                  </a:srgbClr>
                </a:gs>
                <a:gs pos="100000">
                  <a:srgbClr val="3AE4FF">
                    <a:alpha val="40000"/>
                  </a:srgbClr>
                </a:gs>
              </a:gsLst>
              <a:lin ang="5400000" scaled="0"/>
            </a:gradFill>
            <a:ln w="6350" cap="flat" cmpd="sng" algn="ctr">
              <a:gradFill flip="none" rotWithShape="1">
                <a:gsLst>
                  <a:gs pos="0">
                    <a:srgbClr val="3AE4FF">
                      <a:alpha val="50000"/>
                    </a:srgbClr>
                  </a:gs>
                  <a:gs pos="53000">
                    <a:schemeClr val="accent1">
                      <a:lumMod val="5000"/>
                      <a:lumOff val="95000"/>
                    </a:schemeClr>
                  </a:gs>
                  <a:gs pos="100000">
                    <a:srgbClr val="89EEFF">
                      <a:alpha val="50000"/>
                    </a:srgbClr>
                  </a:gs>
                </a:gsLst>
                <a:lin ang="0" scaled="0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endParaRPr lang="zh-CN" altLang="en-US" kern="0">
                <a:latin typeface="微软雅黑" pitchFamily="34" charset="-122"/>
                <a:ea typeface="微软雅黑" pitchFamily="34" charset="-122"/>
                <a:cs typeface="+mn-ea"/>
              </a:endParaRPr>
            </a:p>
          </p:txBody>
        </p:sp>
      </p:grpSp>
      <p:sp>
        <p:nvSpPr>
          <p:cNvPr id="59" name="标题 2"/>
          <p:cNvSpPr txBox="1">
            <a:spLocks/>
          </p:cNvSpPr>
          <p:nvPr/>
        </p:nvSpPr>
        <p:spPr>
          <a:xfrm>
            <a:off x="663464" y="288640"/>
            <a:ext cx="10927151" cy="516579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31940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638810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95821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27825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+mn-cs"/>
              </a:rPr>
              <a:t>4. 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  <a:cs typeface="+mn-cs"/>
              </a:rPr>
              <a:t>中国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  <a:cs typeface="+mn-cs"/>
              </a:rPr>
              <a:t>联通边缘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  <a:cs typeface="+mn-cs"/>
              </a:rPr>
              <a:t>云业务运营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  <a:cs typeface="+mn-cs"/>
              </a:rPr>
              <a:t>中心</a:t>
            </a:r>
            <a:endParaRPr lang="zh-CN" altLang="en-US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61" name="图片 60" descr="C:\Users\chengjj27\Desktop\C 大会学习20190627 上海展190627\146A04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278" y="1046246"/>
            <a:ext cx="5352423" cy="3259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17862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06511" y="897957"/>
            <a:ext cx="10198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“端、管、边、云” 协同，满足各类业务对网络及平台的诉求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grpSp>
        <p:nvGrpSpPr>
          <p:cNvPr id="3" name="组合 32"/>
          <p:cNvGrpSpPr/>
          <p:nvPr/>
        </p:nvGrpSpPr>
        <p:grpSpPr>
          <a:xfrm>
            <a:off x="806450" y="1548824"/>
            <a:ext cx="10226675" cy="3392262"/>
            <a:chOff x="806450" y="1460937"/>
            <a:chExt cx="10226675" cy="3702406"/>
          </a:xfrm>
        </p:grpSpPr>
        <p:grpSp>
          <p:nvGrpSpPr>
            <p:cNvPr id="4" name="组合 2"/>
            <p:cNvGrpSpPr/>
            <p:nvPr/>
          </p:nvGrpSpPr>
          <p:grpSpPr>
            <a:xfrm>
              <a:off x="806450" y="1460937"/>
              <a:ext cx="10226675" cy="3702406"/>
              <a:chOff x="1270" y="2907"/>
              <a:chExt cx="16105" cy="6169"/>
            </a:xfrm>
          </p:grpSpPr>
          <p:grpSp>
            <p:nvGrpSpPr>
              <p:cNvPr id="33" name="组合 77"/>
              <p:cNvGrpSpPr/>
              <p:nvPr/>
            </p:nvGrpSpPr>
            <p:grpSpPr>
              <a:xfrm>
                <a:off x="1270" y="2907"/>
                <a:ext cx="16105" cy="6169"/>
                <a:chOff x="1203597" y="1267097"/>
                <a:chExt cx="10226355" cy="3917581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8949940" y="1739056"/>
                  <a:ext cx="2468880" cy="3425547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17679D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华文中宋" panose="02010600040101010101" pitchFamily="2" charset="-122"/>
                    <a:ea typeface="华文中宋" panose="02010600040101010101" pitchFamily="2" charset="-122"/>
                  </a:endParaRPr>
                </a:p>
              </p:txBody>
            </p:sp>
            <p:sp>
              <p:nvSpPr>
                <p:cNvPr id="9" name="矩形 8"/>
                <p:cNvSpPr/>
                <p:nvPr/>
              </p:nvSpPr>
              <p:spPr>
                <a:xfrm>
                  <a:off x="1203597" y="1267097"/>
                  <a:ext cx="2468880" cy="51750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2700" cap="flat" cmpd="sng" algn="ctr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端（终端设备）</a:t>
                  </a:r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>
                  <a:off x="1203597" y="1759131"/>
                  <a:ext cx="2468880" cy="3425547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华文中宋" panose="02010600040101010101" pitchFamily="2" charset="-122"/>
                    <a:ea typeface="华文中宋" panose="02010600040101010101" pitchFamily="2" charset="-122"/>
                  </a:endParaRPr>
                </a:p>
              </p:txBody>
            </p:sp>
            <p:sp>
              <p:nvSpPr>
                <p:cNvPr id="11" name="文本框 80"/>
                <p:cNvSpPr txBox="1"/>
                <p:nvPr/>
              </p:nvSpPr>
              <p:spPr>
                <a:xfrm>
                  <a:off x="1360348" y="2111489"/>
                  <a:ext cx="1201783" cy="356757"/>
                </a:xfrm>
                <a:prstGeom prst="rect">
                  <a:avLst/>
                </a:prstGeom>
                <a:noFill/>
              </p:spPr>
              <p:txBody>
                <a:bodyPr wrap="square" lIns="121944" tIns="60972" rIns="121944" bIns="60972" rtlCol="0">
                  <a:spAutoFit/>
                </a:bodyPr>
                <a:lstStyle>
                  <a:defPPr>
                    <a:defRPr lang="zh-CN"/>
                  </a:defPPr>
                  <a:lvl1pPr>
                    <a:buClr>
                      <a:srgbClr val="CC9900"/>
                    </a:buClr>
                    <a:buFont typeface="Wingdings" panose="05000000000000000000" pitchFamily="2" charset="2"/>
                    <a:buNone/>
                    <a:defRPr sz="1400" b="1">
                      <a:solidFill>
                        <a:srgbClr val="00206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/>
                    <a:t>企业园区</a:t>
                  </a:r>
                </a:p>
              </p:txBody>
            </p:sp>
            <p:sp>
              <p:nvSpPr>
                <p:cNvPr id="12" name="文本框 81"/>
                <p:cNvSpPr txBox="1"/>
                <p:nvPr/>
              </p:nvSpPr>
              <p:spPr>
                <a:xfrm>
                  <a:off x="1463830" y="2933342"/>
                  <a:ext cx="910860" cy="356757"/>
                </a:xfrm>
                <a:prstGeom prst="rect">
                  <a:avLst/>
                </a:prstGeom>
                <a:noFill/>
              </p:spPr>
              <p:txBody>
                <a:bodyPr wrap="square" lIns="121944" tIns="60972" rIns="121944" bIns="60972" rtlCol="0">
                  <a:spAutoFit/>
                </a:bodyPr>
                <a:lstStyle>
                  <a:defPPr>
                    <a:defRPr lang="zh-CN"/>
                  </a:defPPr>
                  <a:lvl1pPr>
                    <a:buClr>
                      <a:srgbClr val="CC9900"/>
                    </a:buClr>
                    <a:buFont typeface="Wingdings" panose="05000000000000000000" pitchFamily="2" charset="2"/>
                    <a:buNone/>
                    <a:defRPr sz="1400" b="1">
                      <a:solidFill>
                        <a:srgbClr val="00206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en-US" altLang="zh-CN" dirty="0"/>
                    <a:t>AR/VR</a:t>
                  </a:r>
                  <a:endParaRPr lang="zh-CN" altLang="en-US" dirty="0"/>
                </a:p>
              </p:txBody>
            </p:sp>
            <p:sp>
              <p:nvSpPr>
                <p:cNvPr id="13" name="文本框 82"/>
                <p:cNvSpPr txBox="1"/>
                <p:nvPr/>
              </p:nvSpPr>
              <p:spPr>
                <a:xfrm>
                  <a:off x="1360348" y="3805898"/>
                  <a:ext cx="1201783" cy="356757"/>
                </a:xfrm>
                <a:prstGeom prst="rect">
                  <a:avLst/>
                </a:prstGeom>
                <a:noFill/>
              </p:spPr>
              <p:txBody>
                <a:bodyPr wrap="square" lIns="121944" tIns="60972" rIns="121944" bIns="60972" rtlCol="0">
                  <a:spAutoFit/>
                </a:bodyPr>
                <a:lstStyle>
                  <a:defPPr>
                    <a:defRPr lang="zh-CN"/>
                  </a:defPPr>
                  <a:lvl1pPr>
                    <a:buClr>
                      <a:srgbClr val="CC9900"/>
                    </a:buClr>
                    <a:buFont typeface="Wingdings" panose="05000000000000000000" pitchFamily="2" charset="2"/>
                    <a:buNone/>
                    <a:defRPr sz="1400" b="1">
                      <a:solidFill>
                        <a:srgbClr val="00206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/>
                    <a:t>高清视频</a:t>
                  </a:r>
                </a:p>
              </p:txBody>
            </p:sp>
            <p:sp>
              <p:nvSpPr>
                <p:cNvPr id="14" name="文本框 83"/>
                <p:cNvSpPr txBox="1"/>
                <p:nvPr/>
              </p:nvSpPr>
              <p:spPr>
                <a:xfrm>
                  <a:off x="1418110" y="4642756"/>
                  <a:ext cx="1201783" cy="356757"/>
                </a:xfrm>
                <a:prstGeom prst="rect">
                  <a:avLst/>
                </a:prstGeom>
                <a:noFill/>
              </p:spPr>
              <p:txBody>
                <a:bodyPr wrap="square" lIns="121944" tIns="60972" rIns="121944" bIns="60972" rtlCol="0">
                  <a:spAutoFit/>
                </a:bodyPr>
                <a:lstStyle>
                  <a:defPPr>
                    <a:defRPr lang="zh-CN"/>
                  </a:defPPr>
                  <a:lvl1pPr>
                    <a:buClr>
                      <a:srgbClr val="CC9900"/>
                    </a:buClr>
                    <a:buFont typeface="Wingdings" panose="05000000000000000000" pitchFamily="2" charset="2"/>
                    <a:buNone/>
                    <a:defRPr sz="1400" b="1">
                      <a:solidFill>
                        <a:srgbClr val="00206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dirty="0"/>
                    <a:t>车联网</a:t>
                  </a:r>
                </a:p>
              </p:txBody>
            </p:sp>
            <p:sp>
              <p:nvSpPr>
                <p:cNvPr id="15" name="矩形 14"/>
                <p:cNvSpPr/>
                <p:nvPr/>
              </p:nvSpPr>
              <p:spPr>
                <a:xfrm>
                  <a:off x="4992731" y="1267097"/>
                  <a:ext cx="2517951" cy="526127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12700" cap="flat" cmpd="sng" algn="ctr">
                  <a:solidFill>
                    <a:srgbClr val="17679D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边缘云</a:t>
                  </a:r>
                </a:p>
              </p:txBody>
            </p:sp>
            <p:sp>
              <p:nvSpPr>
                <p:cNvPr id="16" name="矩形 15"/>
                <p:cNvSpPr/>
                <p:nvPr/>
              </p:nvSpPr>
              <p:spPr>
                <a:xfrm>
                  <a:off x="4992732" y="1759131"/>
                  <a:ext cx="2511132" cy="3425547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17679D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华文中宋" panose="02010600040101010101" pitchFamily="2" charset="-122"/>
                    <a:ea typeface="华文中宋" panose="02010600040101010101" pitchFamily="2" charset="-122"/>
                  </a:endParaRPr>
                </a:p>
              </p:txBody>
            </p:sp>
            <p:sp>
              <p:nvSpPr>
                <p:cNvPr id="17" name="矩形 16"/>
                <p:cNvSpPr/>
                <p:nvPr/>
              </p:nvSpPr>
              <p:spPr>
                <a:xfrm>
                  <a:off x="5156020" y="2061931"/>
                  <a:ext cx="2137950" cy="313509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r>
                    <a:rPr lang="en-US" altLang="zh-CN" b="1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ME-APP</a:t>
                  </a:r>
                  <a:endParaRPr lang="zh-CN" altLang="en-US" b="1" kern="0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>
                  <a:off x="5158197" y="2610293"/>
                  <a:ext cx="2137950" cy="855382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r>
                    <a:rPr lang="en-US" altLang="zh-CN" b="1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ME-PaaS</a:t>
                  </a:r>
                  <a:br>
                    <a:rPr lang="en-US" altLang="zh-CN" b="1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</a:br>
                  <a:r>
                    <a:rPr lang="zh-CN" altLang="en-US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</a:t>
                  </a:r>
                  <a:r>
                    <a:rPr lang="en-US" altLang="zh-CN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ME-APP</a:t>
                  </a:r>
                  <a:r>
                    <a:rPr lang="zh-CN" altLang="en-US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业务编排</a:t>
                  </a:r>
                  <a:r>
                    <a:rPr lang="en-US" altLang="zh-CN" sz="1200" kern="0" dirty="0" smtClean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/</a:t>
                  </a:r>
                  <a:r>
                    <a:rPr lang="zh-CN" altLang="en-US" sz="1200" kern="0" dirty="0" smtClean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生命周期</a:t>
                  </a:r>
                  <a:r>
                    <a:rPr lang="zh-CN" altLang="en-US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管理</a:t>
                  </a:r>
                  <a:r>
                    <a:rPr lang="en-US" altLang="zh-CN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/</a:t>
                  </a:r>
                  <a:r>
                    <a:rPr lang="zh-CN" altLang="en-US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容器</a:t>
                  </a:r>
                  <a:r>
                    <a:rPr lang="en-US" altLang="zh-CN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/</a:t>
                  </a:r>
                  <a:r>
                    <a:rPr lang="zh-CN" altLang="en-US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微服务）</a:t>
                  </a:r>
                  <a:endParaRPr lang="en-US" altLang="zh-CN" sz="1200" kern="0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>
                  <a:off x="5085624" y="3632947"/>
                  <a:ext cx="2345667" cy="653256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r>
                    <a:rPr lang="en-US" altLang="zh-CN" b="1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ME-IaaS</a:t>
                  </a:r>
                  <a:br>
                    <a:rPr lang="en-US" altLang="zh-CN" b="1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</a:br>
                  <a:r>
                    <a:rPr lang="zh-CN" altLang="en-US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（计算、存储、网络</a:t>
                  </a:r>
                  <a:r>
                    <a:rPr lang="zh-CN" altLang="en-US" sz="1200" kern="0" dirty="0" smtClean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等资源</a:t>
                  </a:r>
                  <a:r>
                    <a:rPr lang="zh-CN" altLang="en-US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调度）</a:t>
                  </a: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158197" y="4642756"/>
                  <a:ext cx="2137950" cy="522686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r>
                    <a:rPr lang="zh-CN" altLang="en-US" b="1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边缘云基础设施</a:t>
                  </a:r>
                  <a:endParaRPr lang="en-US" altLang="zh-CN" b="1" kern="0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ctr"/>
                  <a:r>
                    <a:rPr lang="zh-CN" altLang="en-US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</a:t>
                  </a:r>
                  <a:r>
                    <a:rPr lang="zh-CN" altLang="en-US" sz="1200" kern="0" dirty="0" smtClean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通用</a:t>
                  </a:r>
                  <a:r>
                    <a:rPr lang="en-US" altLang="zh-CN" sz="1200" kern="0" dirty="0" smtClean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/</a:t>
                  </a:r>
                  <a:r>
                    <a:rPr lang="zh-CN" altLang="en-US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专用硬件）</a:t>
                  </a:r>
                </a:p>
              </p:txBody>
            </p:sp>
            <p:sp>
              <p:nvSpPr>
                <p:cNvPr id="21" name="矩形 20"/>
                <p:cNvSpPr/>
                <p:nvPr/>
              </p:nvSpPr>
              <p:spPr>
                <a:xfrm>
                  <a:off x="8949940" y="1267097"/>
                  <a:ext cx="2480012" cy="492034"/>
                </a:xfrm>
                <a:prstGeom prst="rect">
                  <a:avLst/>
                </a:prstGeom>
                <a:solidFill>
                  <a:srgbClr val="17679D"/>
                </a:solidFill>
                <a:ln w="12700" cap="flat" cmpd="sng" algn="ctr">
                  <a:solidFill>
                    <a:srgbClr val="17679D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云端（公</a:t>
                  </a:r>
                  <a:r>
                    <a:rPr kumimoji="0" lang="en-US" altLang="zh-CN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/</a:t>
                  </a:r>
                  <a:r>
                    <a:rPr kumimoji="0" lang="zh-CN" altLang="en-US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私有云）</a:t>
                  </a:r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>
                  <a:off x="9098827" y="2052726"/>
                  <a:ext cx="2137950" cy="313509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r>
                    <a:rPr lang="en-US" altLang="zh-CN" b="1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APP</a:t>
                  </a:r>
                  <a:endParaRPr lang="zh-CN" altLang="en-US" b="1" kern="0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3" name="矩形 22"/>
                <p:cNvSpPr/>
                <p:nvPr/>
              </p:nvSpPr>
              <p:spPr>
                <a:xfrm>
                  <a:off x="8970381" y="2555746"/>
                  <a:ext cx="2431861" cy="777239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r>
                    <a:rPr lang="en-US" altLang="zh-CN" b="1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PaaS</a:t>
                  </a:r>
                  <a:r>
                    <a:rPr lang="en-US" altLang="zh-CN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/>
                  </a:r>
                  <a:br>
                    <a:rPr lang="en-US" altLang="zh-CN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</a:br>
                  <a:r>
                    <a:rPr lang="zh-CN" altLang="en-US" sz="1200" kern="0" dirty="0" smtClean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（业务</a:t>
                  </a:r>
                  <a:r>
                    <a:rPr lang="zh-CN" altLang="en-US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编排</a:t>
                  </a:r>
                  <a:r>
                    <a:rPr lang="en-US" altLang="zh-CN" sz="1200" kern="0" dirty="0" smtClean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/</a:t>
                  </a:r>
                  <a:r>
                    <a:rPr lang="zh-CN" altLang="en-US" sz="1200" kern="0" dirty="0" smtClean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生命周期</a:t>
                  </a:r>
                  <a:r>
                    <a:rPr lang="zh-CN" altLang="en-US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管理）</a:t>
                  </a:r>
                  <a:endParaRPr lang="en-US" altLang="zh-CN" sz="1200" kern="0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4" name="矩形 23"/>
                <p:cNvSpPr/>
                <p:nvPr/>
              </p:nvSpPr>
              <p:spPr>
                <a:xfrm>
                  <a:off x="8970382" y="3703144"/>
                  <a:ext cx="2431860" cy="522686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r>
                    <a:rPr lang="en-US" altLang="zh-CN" b="1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IaaS</a:t>
                  </a:r>
                  <a:r>
                    <a:rPr lang="en-US" altLang="zh-CN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/>
                  </a:r>
                  <a:br>
                    <a:rPr lang="en-US" altLang="zh-CN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</a:br>
                  <a:r>
                    <a:rPr lang="zh-CN" altLang="en-US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（基础资源监控和管理）</a:t>
                  </a: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8970382" y="4642756"/>
                  <a:ext cx="2431860" cy="522686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r>
                    <a:rPr lang="zh-CN" altLang="en-US" b="1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基础设施</a:t>
                  </a:r>
                  <a:endParaRPr lang="en-US" altLang="zh-CN" b="1" kern="0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ctr"/>
                  <a:r>
                    <a:rPr lang="zh-CN" altLang="en-US" sz="1200" kern="0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（通用硬件）</a:t>
                  </a:r>
                </a:p>
              </p:txBody>
            </p:sp>
            <p:pic>
              <p:nvPicPr>
                <p:cNvPr id="26" name="Picture 6" descr="http://www.szaeia.com/Files/4(481)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478172" y="4611189"/>
                  <a:ext cx="812894" cy="513169"/>
                </a:xfrm>
                <a:prstGeom prst="roundRect">
                  <a:avLst>
                    <a:gd name="adj" fmla="val 8594"/>
                  </a:avLst>
                </a:prstGeom>
                <a:noFill/>
                <a:ln w="19050">
                  <a:noFill/>
                  <a:headEnd type="none" w="med" len="med"/>
                  <a:tailEnd type="none" w="med" len="med"/>
                </a:ln>
              </p:spPr>
            </p:pic>
            <p:pic>
              <p:nvPicPr>
                <p:cNvPr id="27" name="图片 3"/>
                <p:cNvPicPr>
                  <a:picLocks noChangeAspect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492870" y="2033425"/>
                  <a:ext cx="812894" cy="512798"/>
                </a:xfrm>
                <a:prstGeom prst="roundRect">
                  <a:avLst>
                    <a:gd name="adj" fmla="val 8594"/>
                  </a:avLst>
                </a:prstGeom>
                <a:noFill/>
                <a:ln w="19050">
                  <a:noFill/>
                  <a:headEnd type="none" w="med" len="med"/>
                  <a:tailEnd type="none" w="med" len="med"/>
                </a:ln>
              </p:spPr>
            </p:pic>
            <p:pic>
              <p:nvPicPr>
                <p:cNvPr id="28" name="图片 27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500493" y="3765012"/>
                  <a:ext cx="812894" cy="554320"/>
                </a:xfrm>
                <a:prstGeom prst="roundRect">
                  <a:avLst>
                    <a:gd name="adj" fmla="val 8594"/>
                  </a:avLst>
                </a:prstGeom>
                <a:noFill/>
                <a:ln w="19050">
                  <a:noFill/>
                  <a:headEnd type="none" w="med" len="med"/>
                  <a:tailEnd type="none" w="med" len="med"/>
                </a:ln>
              </p:spPr>
            </p:pic>
            <p:pic>
              <p:nvPicPr>
                <p:cNvPr id="29" name="图片 28"/>
                <p:cNvPicPr preferRelativeResize="0"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2478172" y="2820517"/>
                  <a:ext cx="812894" cy="571883"/>
                </a:xfrm>
                <a:prstGeom prst="roundRect">
                  <a:avLst>
                    <a:gd name="adj" fmla="val 8594"/>
                  </a:avLst>
                </a:prstGeom>
                <a:noFill/>
                <a:ln w="19050">
                  <a:noFill/>
                  <a:headEnd type="none" w="med" len="med"/>
                  <a:tailEnd type="none" w="med" len="med"/>
                </a:ln>
              </p:spPr>
            </p:pic>
          </p:grpSp>
          <p:sp>
            <p:nvSpPr>
              <p:cNvPr id="5" name="左右箭头 4"/>
              <p:cNvSpPr/>
              <p:nvPr/>
            </p:nvSpPr>
            <p:spPr>
              <a:xfrm>
                <a:off x="11218" y="5795"/>
                <a:ext cx="2225" cy="964"/>
              </a:xfrm>
              <a:prstGeom prst="leftRightArrow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协同</a:t>
                </a:r>
              </a:p>
            </p:txBody>
          </p:sp>
          <p:sp>
            <p:nvSpPr>
              <p:cNvPr id="6" name="右箭头 5"/>
              <p:cNvSpPr/>
              <p:nvPr/>
            </p:nvSpPr>
            <p:spPr>
              <a:xfrm>
                <a:off x="5188" y="5354"/>
                <a:ext cx="2043" cy="858"/>
              </a:xfrm>
              <a:prstGeom prst="rightArrow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zh-CN" altLang="en-US" sz="1400" b="1" kern="0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业务诉</a:t>
                </a:r>
                <a:r>
                  <a:rPr lang="zh-CN" altLang="en-US" sz="1400" b="1" kern="0" dirty="0" smtClean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求</a:t>
                </a:r>
                <a:endParaRPr lang="zh-CN" altLang="en-US" sz="1400" b="1" kern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左箭头 6"/>
              <p:cNvSpPr/>
              <p:nvPr/>
            </p:nvSpPr>
            <p:spPr>
              <a:xfrm>
                <a:off x="5162" y="6576"/>
                <a:ext cx="2069" cy="811"/>
              </a:xfrm>
              <a:prstGeom prst="leftArrow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zh-CN" altLang="en-US" sz="1400" b="1" kern="0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差异化</a:t>
                </a:r>
                <a:r>
                  <a:rPr lang="zh-CN" altLang="en-US" sz="1400" b="1" kern="0" dirty="0" smtClean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体验</a:t>
                </a:r>
                <a:endParaRPr lang="zh-CN" altLang="en-US" sz="1400" b="1" kern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559789" y="1460938"/>
              <a:ext cx="810503" cy="139271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000" b="1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 smtClean="0"/>
                <a:t>5G</a:t>
              </a:r>
              <a:endParaRPr lang="en-US" altLang="zh-CN" dirty="0"/>
            </a:p>
            <a:p>
              <a:r>
                <a:rPr lang="en-US" altLang="zh-CN" dirty="0"/>
                <a:t>4G</a:t>
              </a:r>
            </a:p>
            <a:p>
              <a:r>
                <a:rPr lang="en-US" altLang="zh-CN" dirty="0" err="1" smtClean="0"/>
                <a:t>WiFi</a:t>
              </a:r>
              <a:endParaRPr lang="en-US" altLang="zh-CN" dirty="0" smtClean="0"/>
            </a:p>
            <a:p>
              <a:r>
                <a:rPr lang="en-US" altLang="zh-CN" dirty="0" smtClean="0"/>
                <a:t>…</a:t>
              </a:r>
            </a:p>
          </p:txBody>
        </p:sp>
      </p:grpSp>
      <p:sp>
        <p:nvSpPr>
          <p:cNvPr id="32" name="矩形 31"/>
          <p:cNvSpPr/>
          <p:nvPr/>
        </p:nvSpPr>
        <p:spPr>
          <a:xfrm>
            <a:off x="657727" y="4998075"/>
            <a:ext cx="6806426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 smtClean="0">
                <a:latin typeface="微软雅黑" pitchFamily="34" charset="-122"/>
                <a:ea typeface="微软雅黑" pitchFamily="34" charset="-122"/>
              </a:rPr>
              <a:t>中心云（公有云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zh-CN" sz="1600" b="1" dirty="0" smtClean="0">
                <a:latin typeface="微软雅黑" pitchFamily="34" charset="-122"/>
                <a:ea typeface="微软雅黑" pitchFamily="34" charset="-122"/>
              </a:rPr>
              <a:t>私有云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zh-CN" sz="1600" b="1" dirty="0" smtClean="0">
                <a:latin typeface="微软雅黑" pitchFamily="34" charset="-122"/>
                <a:ea typeface="微软雅黑" pitchFamily="34" charset="-122"/>
              </a:rPr>
              <a:t>行业云）：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聚焦非实时、长周期数据的大数据分析，能够在周期性维护、业务决策支撑等领域发挥特长。</a:t>
            </a:r>
          </a:p>
          <a:p>
            <a:pPr>
              <a:lnSpc>
                <a:spcPct val="150000"/>
              </a:lnSpc>
            </a:pPr>
            <a:r>
              <a:rPr lang="zh-CN" altLang="zh-CN" sz="1600" b="1" dirty="0" smtClean="0">
                <a:latin typeface="微软雅黑" pitchFamily="34" charset="-122"/>
                <a:ea typeface="微软雅黑" pitchFamily="34" charset="-122"/>
              </a:rPr>
              <a:t>边缘计算：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聚焦实时、短周期数据的分析，将大部分数据处理推向网络边缘，靠近数据的来源，在设备周围快速对数据进行处理，从而减少数据往返云端等待时间和网络宽带成本</a:t>
            </a:r>
            <a:r>
              <a:rPr lang="zh-CN" altLang="zh-CN" sz="1600" dirty="0" smtClean="0"/>
              <a:t>。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zh-CN" b="1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标题 2"/>
          <p:cNvSpPr txBox="1">
            <a:spLocks/>
          </p:cNvSpPr>
          <p:nvPr/>
        </p:nvSpPr>
        <p:spPr>
          <a:xfrm>
            <a:off x="663464" y="288640"/>
            <a:ext cx="10927151" cy="516579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31940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638810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95821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27825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pPr marL="361950" indent="-361950"/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+mn-cs"/>
              </a:rPr>
              <a:t>4.1 </a:t>
            </a:r>
            <a:r>
              <a:rPr lang="zh-CN" altLang="en-US" b="1" kern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端管边云协同的整体方案</a:t>
            </a:r>
            <a:endParaRPr lang="en-US" altLang="zh-CN" b="1" kern="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5" name="灯片编号占位符 23"/>
          <p:cNvSpPr txBox="1"/>
          <p:nvPr/>
        </p:nvSpPr>
        <p:spPr>
          <a:xfrm>
            <a:off x="11446933" y="6492876"/>
            <a:ext cx="74506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CB3C-E48C-4C41-9D02-F419BD0943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472264" y="5661248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所以，边缘云与中心云是协同关系，而非取代关系。</a:t>
            </a:r>
            <a:endParaRPr lang="zh-CN" altLang="en-US" dirty="0"/>
          </a:p>
        </p:txBody>
      </p:sp>
      <p:sp>
        <p:nvSpPr>
          <p:cNvPr id="37" name="右大括号 36"/>
          <p:cNvSpPr/>
          <p:nvPr/>
        </p:nvSpPr>
        <p:spPr>
          <a:xfrm>
            <a:off x="7752184" y="5157192"/>
            <a:ext cx="648072" cy="15121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99976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3"/>
          <p:cNvSpPr/>
          <p:nvPr/>
        </p:nvSpPr>
        <p:spPr bwMode="auto">
          <a:xfrm>
            <a:off x="3755263" y="3503288"/>
            <a:ext cx="1238026" cy="477945"/>
          </a:xfrm>
          <a:custGeom>
            <a:avLst/>
            <a:gdLst/>
            <a:ahLst/>
            <a:cxnLst>
              <a:cxn ang="0">
                <a:pos x="2164" y="906"/>
              </a:cxn>
              <a:cxn ang="0">
                <a:pos x="2150" y="826"/>
              </a:cxn>
              <a:cxn ang="0">
                <a:pos x="2118" y="750"/>
              </a:cxn>
              <a:cxn ang="0">
                <a:pos x="2073" y="685"/>
              </a:cxn>
              <a:cxn ang="0">
                <a:pos x="2015" y="632"/>
              </a:cxn>
              <a:cxn ang="0">
                <a:pos x="1946" y="590"/>
              </a:cxn>
              <a:cxn ang="0">
                <a:pos x="1934" y="518"/>
              </a:cxn>
              <a:cxn ang="0">
                <a:pos x="1893" y="420"/>
              </a:cxn>
              <a:cxn ang="0">
                <a:pos x="1828" y="340"/>
              </a:cxn>
              <a:cxn ang="0">
                <a:pos x="1742" y="280"/>
              </a:cxn>
              <a:cxn ang="0">
                <a:pos x="1641" y="244"/>
              </a:cxn>
              <a:cxn ang="0">
                <a:pos x="1567" y="237"/>
              </a:cxn>
              <a:cxn ang="0">
                <a:pos x="1493" y="244"/>
              </a:cxn>
              <a:cxn ang="0">
                <a:pos x="1459" y="223"/>
              </a:cxn>
              <a:cxn ang="0">
                <a:pos x="1414" y="149"/>
              </a:cxn>
              <a:cxn ang="0">
                <a:pos x="1356" y="87"/>
              </a:cxn>
              <a:cxn ang="0">
                <a:pos x="1284" y="39"/>
              </a:cxn>
              <a:cxn ang="0">
                <a:pos x="1201" y="10"/>
              </a:cxn>
              <a:cxn ang="0">
                <a:pos x="1112" y="0"/>
              </a:cxn>
              <a:cxn ang="0">
                <a:pos x="1050" y="5"/>
              </a:cxn>
              <a:cxn ang="0">
                <a:pos x="964" y="29"/>
              </a:cxn>
              <a:cxn ang="0">
                <a:pos x="887" y="74"/>
              </a:cxn>
              <a:cxn ang="0">
                <a:pos x="822" y="134"/>
              </a:cxn>
              <a:cxn ang="0">
                <a:pos x="774" y="206"/>
              </a:cxn>
              <a:cxn ang="0">
                <a:pos x="750" y="261"/>
              </a:cxn>
              <a:cxn ang="0">
                <a:pos x="674" y="247"/>
              </a:cxn>
              <a:cxn ang="0">
                <a:pos x="611" y="249"/>
              </a:cxn>
              <a:cxn ang="0">
                <a:pos x="509" y="273"/>
              </a:cxn>
              <a:cxn ang="0">
                <a:pos x="420" y="321"/>
              </a:cxn>
              <a:cxn ang="0">
                <a:pos x="348" y="391"/>
              </a:cxn>
              <a:cxn ang="0">
                <a:pos x="297" y="479"/>
              </a:cxn>
              <a:cxn ang="0">
                <a:pos x="269" y="578"/>
              </a:cxn>
              <a:cxn ang="0">
                <a:pos x="213" y="601"/>
              </a:cxn>
              <a:cxn ang="0">
                <a:pos x="137" y="649"/>
              </a:cxn>
              <a:cxn ang="0">
                <a:pos x="75" y="712"/>
              </a:cxn>
              <a:cxn ang="0">
                <a:pos x="31" y="789"/>
              </a:cxn>
              <a:cxn ang="0">
                <a:pos x="5" y="877"/>
              </a:cxn>
              <a:cxn ang="0">
                <a:pos x="0" y="939"/>
              </a:cxn>
              <a:cxn ang="0">
                <a:pos x="13" y="1044"/>
              </a:cxn>
              <a:cxn ang="0">
                <a:pos x="56" y="1138"/>
              </a:cxn>
              <a:cxn ang="0">
                <a:pos x="120" y="1215"/>
              </a:cxn>
              <a:cxn ang="0">
                <a:pos x="204" y="1274"/>
              </a:cxn>
              <a:cxn ang="0">
                <a:pos x="300" y="1308"/>
              </a:cxn>
              <a:cxn ang="0">
                <a:pos x="1819" y="1315"/>
              </a:cxn>
              <a:cxn ang="0">
                <a:pos x="1855" y="1308"/>
              </a:cxn>
              <a:cxn ang="0">
                <a:pos x="1955" y="1275"/>
              </a:cxn>
              <a:cxn ang="0">
                <a:pos x="2040" y="1217"/>
              </a:cxn>
              <a:cxn ang="0">
                <a:pos x="2107" y="1136"/>
              </a:cxn>
              <a:cxn ang="0">
                <a:pos x="2150" y="1042"/>
              </a:cxn>
              <a:cxn ang="0">
                <a:pos x="2166" y="934"/>
              </a:cxn>
            </a:cxnLst>
            <a:rect l="0" t="0" r="r" b="b"/>
            <a:pathLst>
              <a:path w="2166" h="1315">
                <a:moveTo>
                  <a:pt x="2166" y="934"/>
                </a:moveTo>
                <a:lnTo>
                  <a:pt x="2166" y="934"/>
                </a:lnTo>
                <a:lnTo>
                  <a:pt x="2164" y="906"/>
                </a:lnTo>
                <a:lnTo>
                  <a:pt x="2162" y="879"/>
                </a:lnTo>
                <a:lnTo>
                  <a:pt x="2157" y="851"/>
                </a:lnTo>
                <a:lnTo>
                  <a:pt x="2150" y="826"/>
                </a:lnTo>
                <a:lnTo>
                  <a:pt x="2142" y="800"/>
                </a:lnTo>
                <a:lnTo>
                  <a:pt x="2130" y="774"/>
                </a:lnTo>
                <a:lnTo>
                  <a:pt x="2118" y="750"/>
                </a:lnTo>
                <a:lnTo>
                  <a:pt x="2104" y="728"/>
                </a:lnTo>
                <a:lnTo>
                  <a:pt x="2090" y="705"/>
                </a:lnTo>
                <a:lnTo>
                  <a:pt x="2073" y="685"/>
                </a:lnTo>
                <a:lnTo>
                  <a:pt x="2054" y="666"/>
                </a:lnTo>
                <a:lnTo>
                  <a:pt x="2035" y="649"/>
                </a:lnTo>
                <a:lnTo>
                  <a:pt x="2015" y="632"/>
                </a:lnTo>
                <a:lnTo>
                  <a:pt x="1992" y="616"/>
                </a:lnTo>
                <a:lnTo>
                  <a:pt x="1970" y="602"/>
                </a:lnTo>
                <a:lnTo>
                  <a:pt x="1946" y="590"/>
                </a:lnTo>
                <a:lnTo>
                  <a:pt x="1946" y="590"/>
                </a:lnTo>
                <a:lnTo>
                  <a:pt x="1943" y="553"/>
                </a:lnTo>
                <a:lnTo>
                  <a:pt x="1934" y="518"/>
                </a:lnTo>
                <a:lnTo>
                  <a:pt x="1924" y="484"/>
                </a:lnTo>
                <a:lnTo>
                  <a:pt x="1910" y="451"/>
                </a:lnTo>
                <a:lnTo>
                  <a:pt x="1893" y="420"/>
                </a:lnTo>
                <a:lnTo>
                  <a:pt x="1874" y="391"/>
                </a:lnTo>
                <a:lnTo>
                  <a:pt x="1852" y="364"/>
                </a:lnTo>
                <a:lnTo>
                  <a:pt x="1828" y="340"/>
                </a:lnTo>
                <a:lnTo>
                  <a:pt x="1800" y="317"/>
                </a:lnTo>
                <a:lnTo>
                  <a:pt x="1771" y="297"/>
                </a:lnTo>
                <a:lnTo>
                  <a:pt x="1742" y="280"/>
                </a:lnTo>
                <a:lnTo>
                  <a:pt x="1709" y="264"/>
                </a:lnTo>
                <a:lnTo>
                  <a:pt x="1675" y="252"/>
                </a:lnTo>
                <a:lnTo>
                  <a:pt x="1641" y="244"/>
                </a:lnTo>
                <a:lnTo>
                  <a:pt x="1604" y="238"/>
                </a:lnTo>
                <a:lnTo>
                  <a:pt x="1567" y="237"/>
                </a:lnTo>
                <a:lnTo>
                  <a:pt x="1567" y="237"/>
                </a:lnTo>
                <a:lnTo>
                  <a:pt x="1543" y="238"/>
                </a:lnTo>
                <a:lnTo>
                  <a:pt x="1517" y="240"/>
                </a:lnTo>
                <a:lnTo>
                  <a:pt x="1493" y="244"/>
                </a:lnTo>
                <a:lnTo>
                  <a:pt x="1469" y="250"/>
                </a:lnTo>
                <a:lnTo>
                  <a:pt x="1469" y="250"/>
                </a:lnTo>
                <a:lnTo>
                  <a:pt x="1459" y="223"/>
                </a:lnTo>
                <a:lnTo>
                  <a:pt x="1445" y="197"/>
                </a:lnTo>
                <a:lnTo>
                  <a:pt x="1431" y="173"/>
                </a:lnTo>
                <a:lnTo>
                  <a:pt x="1414" y="149"/>
                </a:lnTo>
                <a:lnTo>
                  <a:pt x="1397" y="127"/>
                </a:lnTo>
                <a:lnTo>
                  <a:pt x="1376" y="106"/>
                </a:lnTo>
                <a:lnTo>
                  <a:pt x="1356" y="87"/>
                </a:lnTo>
                <a:lnTo>
                  <a:pt x="1333" y="70"/>
                </a:lnTo>
                <a:lnTo>
                  <a:pt x="1309" y="55"/>
                </a:lnTo>
                <a:lnTo>
                  <a:pt x="1284" y="39"/>
                </a:lnTo>
                <a:lnTo>
                  <a:pt x="1258" y="27"/>
                </a:lnTo>
                <a:lnTo>
                  <a:pt x="1230" y="19"/>
                </a:lnTo>
                <a:lnTo>
                  <a:pt x="1201" y="10"/>
                </a:lnTo>
                <a:lnTo>
                  <a:pt x="1172" y="3"/>
                </a:lnTo>
                <a:lnTo>
                  <a:pt x="1143" y="0"/>
                </a:lnTo>
                <a:lnTo>
                  <a:pt x="1112" y="0"/>
                </a:lnTo>
                <a:lnTo>
                  <a:pt x="1112" y="0"/>
                </a:lnTo>
                <a:lnTo>
                  <a:pt x="1081" y="0"/>
                </a:lnTo>
                <a:lnTo>
                  <a:pt x="1050" y="5"/>
                </a:lnTo>
                <a:lnTo>
                  <a:pt x="1021" y="10"/>
                </a:lnTo>
                <a:lnTo>
                  <a:pt x="992" y="19"/>
                </a:lnTo>
                <a:lnTo>
                  <a:pt x="964" y="29"/>
                </a:lnTo>
                <a:lnTo>
                  <a:pt x="937" y="43"/>
                </a:lnTo>
                <a:lnTo>
                  <a:pt x="911" y="57"/>
                </a:lnTo>
                <a:lnTo>
                  <a:pt x="887" y="74"/>
                </a:lnTo>
                <a:lnTo>
                  <a:pt x="863" y="91"/>
                </a:lnTo>
                <a:lnTo>
                  <a:pt x="842" y="111"/>
                </a:lnTo>
                <a:lnTo>
                  <a:pt x="822" y="134"/>
                </a:lnTo>
                <a:lnTo>
                  <a:pt x="805" y="156"/>
                </a:lnTo>
                <a:lnTo>
                  <a:pt x="788" y="180"/>
                </a:lnTo>
                <a:lnTo>
                  <a:pt x="774" y="206"/>
                </a:lnTo>
                <a:lnTo>
                  <a:pt x="762" y="233"/>
                </a:lnTo>
                <a:lnTo>
                  <a:pt x="750" y="261"/>
                </a:lnTo>
                <a:lnTo>
                  <a:pt x="750" y="261"/>
                </a:lnTo>
                <a:lnTo>
                  <a:pt x="726" y="256"/>
                </a:lnTo>
                <a:lnTo>
                  <a:pt x="700" y="250"/>
                </a:lnTo>
                <a:lnTo>
                  <a:pt x="674" y="247"/>
                </a:lnTo>
                <a:lnTo>
                  <a:pt x="647" y="247"/>
                </a:lnTo>
                <a:lnTo>
                  <a:pt x="647" y="247"/>
                </a:lnTo>
                <a:lnTo>
                  <a:pt x="611" y="249"/>
                </a:lnTo>
                <a:lnTo>
                  <a:pt x="576" y="254"/>
                </a:lnTo>
                <a:lnTo>
                  <a:pt x="542" y="261"/>
                </a:lnTo>
                <a:lnTo>
                  <a:pt x="509" y="273"/>
                </a:lnTo>
                <a:lnTo>
                  <a:pt x="479" y="287"/>
                </a:lnTo>
                <a:lnTo>
                  <a:pt x="449" y="302"/>
                </a:lnTo>
                <a:lnTo>
                  <a:pt x="420" y="321"/>
                </a:lnTo>
                <a:lnTo>
                  <a:pt x="394" y="343"/>
                </a:lnTo>
                <a:lnTo>
                  <a:pt x="370" y="365"/>
                </a:lnTo>
                <a:lnTo>
                  <a:pt x="348" y="391"/>
                </a:lnTo>
                <a:lnTo>
                  <a:pt x="329" y="419"/>
                </a:lnTo>
                <a:lnTo>
                  <a:pt x="312" y="448"/>
                </a:lnTo>
                <a:lnTo>
                  <a:pt x="297" y="479"/>
                </a:lnTo>
                <a:lnTo>
                  <a:pt x="285" y="510"/>
                </a:lnTo>
                <a:lnTo>
                  <a:pt x="276" y="544"/>
                </a:lnTo>
                <a:lnTo>
                  <a:pt x="269" y="578"/>
                </a:lnTo>
                <a:lnTo>
                  <a:pt x="269" y="578"/>
                </a:lnTo>
                <a:lnTo>
                  <a:pt x="242" y="589"/>
                </a:lnTo>
                <a:lnTo>
                  <a:pt x="213" y="601"/>
                </a:lnTo>
                <a:lnTo>
                  <a:pt x="187" y="614"/>
                </a:lnTo>
                <a:lnTo>
                  <a:pt x="161" y="630"/>
                </a:lnTo>
                <a:lnTo>
                  <a:pt x="137" y="649"/>
                </a:lnTo>
                <a:lnTo>
                  <a:pt x="115" y="668"/>
                </a:lnTo>
                <a:lnTo>
                  <a:pt x="94" y="688"/>
                </a:lnTo>
                <a:lnTo>
                  <a:pt x="75" y="712"/>
                </a:lnTo>
                <a:lnTo>
                  <a:pt x="58" y="736"/>
                </a:lnTo>
                <a:lnTo>
                  <a:pt x="44" y="762"/>
                </a:lnTo>
                <a:lnTo>
                  <a:pt x="31" y="789"/>
                </a:lnTo>
                <a:lnTo>
                  <a:pt x="20" y="817"/>
                </a:lnTo>
                <a:lnTo>
                  <a:pt x="10" y="846"/>
                </a:lnTo>
                <a:lnTo>
                  <a:pt x="5" y="877"/>
                </a:lnTo>
                <a:lnTo>
                  <a:pt x="1" y="908"/>
                </a:lnTo>
                <a:lnTo>
                  <a:pt x="0" y="939"/>
                </a:lnTo>
                <a:lnTo>
                  <a:pt x="0" y="939"/>
                </a:lnTo>
                <a:lnTo>
                  <a:pt x="1" y="975"/>
                </a:lnTo>
                <a:lnTo>
                  <a:pt x="7" y="1011"/>
                </a:lnTo>
                <a:lnTo>
                  <a:pt x="13" y="1044"/>
                </a:lnTo>
                <a:lnTo>
                  <a:pt x="25" y="1076"/>
                </a:lnTo>
                <a:lnTo>
                  <a:pt x="39" y="1109"/>
                </a:lnTo>
                <a:lnTo>
                  <a:pt x="56" y="1138"/>
                </a:lnTo>
                <a:lnTo>
                  <a:pt x="75" y="1165"/>
                </a:lnTo>
                <a:lnTo>
                  <a:pt x="96" y="1191"/>
                </a:lnTo>
                <a:lnTo>
                  <a:pt x="120" y="1215"/>
                </a:lnTo>
                <a:lnTo>
                  <a:pt x="146" y="1237"/>
                </a:lnTo>
                <a:lnTo>
                  <a:pt x="173" y="1256"/>
                </a:lnTo>
                <a:lnTo>
                  <a:pt x="204" y="1274"/>
                </a:lnTo>
                <a:lnTo>
                  <a:pt x="235" y="1287"/>
                </a:lnTo>
                <a:lnTo>
                  <a:pt x="267" y="1299"/>
                </a:lnTo>
                <a:lnTo>
                  <a:pt x="300" y="1308"/>
                </a:lnTo>
                <a:lnTo>
                  <a:pt x="336" y="1313"/>
                </a:lnTo>
                <a:lnTo>
                  <a:pt x="336" y="1315"/>
                </a:lnTo>
                <a:lnTo>
                  <a:pt x="1819" y="1315"/>
                </a:lnTo>
                <a:lnTo>
                  <a:pt x="1819" y="1313"/>
                </a:lnTo>
                <a:lnTo>
                  <a:pt x="1819" y="1313"/>
                </a:lnTo>
                <a:lnTo>
                  <a:pt x="1855" y="1308"/>
                </a:lnTo>
                <a:lnTo>
                  <a:pt x="1889" y="1301"/>
                </a:lnTo>
                <a:lnTo>
                  <a:pt x="1924" y="1289"/>
                </a:lnTo>
                <a:lnTo>
                  <a:pt x="1955" y="1275"/>
                </a:lnTo>
                <a:lnTo>
                  <a:pt x="1986" y="1258"/>
                </a:lnTo>
                <a:lnTo>
                  <a:pt x="2015" y="1237"/>
                </a:lnTo>
                <a:lnTo>
                  <a:pt x="2040" y="1217"/>
                </a:lnTo>
                <a:lnTo>
                  <a:pt x="2066" y="1191"/>
                </a:lnTo>
                <a:lnTo>
                  <a:pt x="2087" y="1165"/>
                </a:lnTo>
                <a:lnTo>
                  <a:pt x="2107" y="1136"/>
                </a:lnTo>
                <a:lnTo>
                  <a:pt x="2125" y="1107"/>
                </a:lnTo>
                <a:lnTo>
                  <a:pt x="2138" y="1074"/>
                </a:lnTo>
                <a:lnTo>
                  <a:pt x="2150" y="1042"/>
                </a:lnTo>
                <a:lnTo>
                  <a:pt x="2159" y="1007"/>
                </a:lnTo>
                <a:lnTo>
                  <a:pt x="2164" y="971"/>
                </a:lnTo>
                <a:lnTo>
                  <a:pt x="2166" y="934"/>
                </a:lnTo>
                <a:lnTo>
                  <a:pt x="2166" y="93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spPr>
        <p:txBody>
          <a:bodyPr vert="horz" wrap="square" lIns="55351" tIns="27677" rIns="55351" bIns="27677" anchor="ctr" anchorCtr="1">
            <a:noAutofit/>
          </a:bodyPr>
          <a:lstStyle/>
          <a:p>
            <a:pPr algn="ctr" defTabSz="1769745"/>
            <a:endParaRPr lang="en-US" altLang="zh-CN" sz="13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梯形 2"/>
          <p:cNvSpPr/>
          <p:nvPr/>
        </p:nvSpPr>
        <p:spPr>
          <a:xfrm>
            <a:off x="3811442" y="4246515"/>
            <a:ext cx="7860909" cy="642907"/>
          </a:xfrm>
          <a:prstGeom prst="trapezoid">
            <a:avLst>
              <a:gd name="adj" fmla="val 177299"/>
            </a:avLst>
          </a:prstGeom>
          <a:gradFill>
            <a:gsLst>
              <a:gs pos="0">
                <a:srgbClr val="008BBC">
                  <a:alpha val="49000"/>
                </a:srgbClr>
              </a:gs>
              <a:gs pos="100000">
                <a:srgbClr val="0070C0">
                  <a:alpha val="11000"/>
                </a:srgbClr>
              </a:gs>
            </a:gsLst>
            <a:lin ang="0" scaled="0"/>
          </a:gradFill>
          <a:ln w="9525">
            <a:noFill/>
            <a:miter lim="800000"/>
          </a:ln>
        </p:spPr>
        <p:txBody>
          <a:bodyPr vert="horz" wrap="square" lIns="91432" tIns="45715" rIns="91432" bIns="45715" numCol="1" anchor="t" anchorCtr="0" compatLnSpc="1"/>
          <a:lstStyle/>
          <a:p>
            <a:pPr indent="-240030" defTabSz="1219200">
              <a:lnSpc>
                <a:spcPts val="3735"/>
              </a:lnSpc>
              <a:buFont typeface="Arial" panose="020B0604020202020204" pitchFamily="34" charset="0"/>
              <a:buChar char="•"/>
            </a:pPr>
            <a:endParaRPr lang="zh-CN" altLang="en-US" sz="1800" kern="0">
              <a:latin typeface="微软雅黑" panose="020B0503020204020204" pitchFamily="34" charset="-122"/>
            </a:endParaRPr>
          </a:p>
        </p:txBody>
      </p:sp>
      <p:sp>
        <p:nvSpPr>
          <p:cNvPr id="4" name="Freeform 13"/>
          <p:cNvSpPr/>
          <p:nvPr/>
        </p:nvSpPr>
        <p:spPr bwMode="auto">
          <a:xfrm>
            <a:off x="3816649" y="4374161"/>
            <a:ext cx="931755" cy="424817"/>
          </a:xfrm>
          <a:custGeom>
            <a:avLst/>
            <a:gdLst/>
            <a:ahLst/>
            <a:cxnLst>
              <a:cxn ang="0">
                <a:pos x="2164" y="906"/>
              </a:cxn>
              <a:cxn ang="0">
                <a:pos x="2150" y="826"/>
              </a:cxn>
              <a:cxn ang="0">
                <a:pos x="2118" y="750"/>
              </a:cxn>
              <a:cxn ang="0">
                <a:pos x="2073" y="685"/>
              </a:cxn>
              <a:cxn ang="0">
                <a:pos x="2015" y="632"/>
              </a:cxn>
              <a:cxn ang="0">
                <a:pos x="1946" y="590"/>
              </a:cxn>
              <a:cxn ang="0">
                <a:pos x="1934" y="518"/>
              </a:cxn>
              <a:cxn ang="0">
                <a:pos x="1893" y="420"/>
              </a:cxn>
              <a:cxn ang="0">
                <a:pos x="1828" y="340"/>
              </a:cxn>
              <a:cxn ang="0">
                <a:pos x="1742" y="280"/>
              </a:cxn>
              <a:cxn ang="0">
                <a:pos x="1641" y="244"/>
              </a:cxn>
              <a:cxn ang="0">
                <a:pos x="1567" y="237"/>
              </a:cxn>
              <a:cxn ang="0">
                <a:pos x="1493" y="244"/>
              </a:cxn>
              <a:cxn ang="0">
                <a:pos x="1459" y="223"/>
              </a:cxn>
              <a:cxn ang="0">
                <a:pos x="1414" y="149"/>
              </a:cxn>
              <a:cxn ang="0">
                <a:pos x="1356" y="87"/>
              </a:cxn>
              <a:cxn ang="0">
                <a:pos x="1284" y="39"/>
              </a:cxn>
              <a:cxn ang="0">
                <a:pos x="1201" y="10"/>
              </a:cxn>
              <a:cxn ang="0">
                <a:pos x="1112" y="0"/>
              </a:cxn>
              <a:cxn ang="0">
                <a:pos x="1050" y="5"/>
              </a:cxn>
              <a:cxn ang="0">
                <a:pos x="964" y="29"/>
              </a:cxn>
              <a:cxn ang="0">
                <a:pos x="887" y="74"/>
              </a:cxn>
              <a:cxn ang="0">
                <a:pos x="822" y="134"/>
              </a:cxn>
              <a:cxn ang="0">
                <a:pos x="774" y="206"/>
              </a:cxn>
              <a:cxn ang="0">
                <a:pos x="750" y="261"/>
              </a:cxn>
              <a:cxn ang="0">
                <a:pos x="674" y="247"/>
              </a:cxn>
              <a:cxn ang="0">
                <a:pos x="611" y="249"/>
              </a:cxn>
              <a:cxn ang="0">
                <a:pos x="509" y="273"/>
              </a:cxn>
              <a:cxn ang="0">
                <a:pos x="420" y="321"/>
              </a:cxn>
              <a:cxn ang="0">
                <a:pos x="348" y="391"/>
              </a:cxn>
              <a:cxn ang="0">
                <a:pos x="297" y="479"/>
              </a:cxn>
              <a:cxn ang="0">
                <a:pos x="269" y="578"/>
              </a:cxn>
              <a:cxn ang="0">
                <a:pos x="213" y="601"/>
              </a:cxn>
              <a:cxn ang="0">
                <a:pos x="137" y="649"/>
              </a:cxn>
              <a:cxn ang="0">
                <a:pos x="75" y="712"/>
              </a:cxn>
              <a:cxn ang="0">
                <a:pos x="31" y="789"/>
              </a:cxn>
              <a:cxn ang="0">
                <a:pos x="5" y="877"/>
              </a:cxn>
              <a:cxn ang="0">
                <a:pos x="0" y="939"/>
              </a:cxn>
              <a:cxn ang="0">
                <a:pos x="13" y="1044"/>
              </a:cxn>
              <a:cxn ang="0">
                <a:pos x="56" y="1138"/>
              </a:cxn>
              <a:cxn ang="0">
                <a:pos x="120" y="1215"/>
              </a:cxn>
              <a:cxn ang="0">
                <a:pos x="204" y="1274"/>
              </a:cxn>
              <a:cxn ang="0">
                <a:pos x="300" y="1308"/>
              </a:cxn>
              <a:cxn ang="0">
                <a:pos x="1819" y="1315"/>
              </a:cxn>
              <a:cxn ang="0">
                <a:pos x="1855" y="1308"/>
              </a:cxn>
              <a:cxn ang="0">
                <a:pos x="1955" y="1275"/>
              </a:cxn>
              <a:cxn ang="0">
                <a:pos x="2040" y="1217"/>
              </a:cxn>
              <a:cxn ang="0">
                <a:pos x="2107" y="1136"/>
              </a:cxn>
              <a:cxn ang="0">
                <a:pos x="2150" y="1042"/>
              </a:cxn>
              <a:cxn ang="0">
                <a:pos x="2166" y="934"/>
              </a:cxn>
            </a:cxnLst>
            <a:rect l="0" t="0" r="r" b="b"/>
            <a:pathLst>
              <a:path w="2166" h="1315">
                <a:moveTo>
                  <a:pt x="2166" y="934"/>
                </a:moveTo>
                <a:lnTo>
                  <a:pt x="2166" y="934"/>
                </a:lnTo>
                <a:lnTo>
                  <a:pt x="2164" y="906"/>
                </a:lnTo>
                <a:lnTo>
                  <a:pt x="2162" y="879"/>
                </a:lnTo>
                <a:lnTo>
                  <a:pt x="2157" y="851"/>
                </a:lnTo>
                <a:lnTo>
                  <a:pt x="2150" y="826"/>
                </a:lnTo>
                <a:lnTo>
                  <a:pt x="2142" y="800"/>
                </a:lnTo>
                <a:lnTo>
                  <a:pt x="2130" y="774"/>
                </a:lnTo>
                <a:lnTo>
                  <a:pt x="2118" y="750"/>
                </a:lnTo>
                <a:lnTo>
                  <a:pt x="2104" y="728"/>
                </a:lnTo>
                <a:lnTo>
                  <a:pt x="2090" y="705"/>
                </a:lnTo>
                <a:lnTo>
                  <a:pt x="2073" y="685"/>
                </a:lnTo>
                <a:lnTo>
                  <a:pt x="2054" y="666"/>
                </a:lnTo>
                <a:lnTo>
                  <a:pt x="2035" y="649"/>
                </a:lnTo>
                <a:lnTo>
                  <a:pt x="2015" y="632"/>
                </a:lnTo>
                <a:lnTo>
                  <a:pt x="1992" y="616"/>
                </a:lnTo>
                <a:lnTo>
                  <a:pt x="1970" y="602"/>
                </a:lnTo>
                <a:lnTo>
                  <a:pt x="1946" y="590"/>
                </a:lnTo>
                <a:lnTo>
                  <a:pt x="1946" y="590"/>
                </a:lnTo>
                <a:lnTo>
                  <a:pt x="1943" y="553"/>
                </a:lnTo>
                <a:lnTo>
                  <a:pt x="1934" y="518"/>
                </a:lnTo>
                <a:lnTo>
                  <a:pt x="1924" y="484"/>
                </a:lnTo>
                <a:lnTo>
                  <a:pt x="1910" y="451"/>
                </a:lnTo>
                <a:lnTo>
                  <a:pt x="1893" y="420"/>
                </a:lnTo>
                <a:lnTo>
                  <a:pt x="1874" y="391"/>
                </a:lnTo>
                <a:lnTo>
                  <a:pt x="1852" y="364"/>
                </a:lnTo>
                <a:lnTo>
                  <a:pt x="1828" y="340"/>
                </a:lnTo>
                <a:lnTo>
                  <a:pt x="1800" y="317"/>
                </a:lnTo>
                <a:lnTo>
                  <a:pt x="1771" y="297"/>
                </a:lnTo>
                <a:lnTo>
                  <a:pt x="1742" y="280"/>
                </a:lnTo>
                <a:lnTo>
                  <a:pt x="1709" y="264"/>
                </a:lnTo>
                <a:lnTo>
                  <a:pt x="1675" y="252"/>
                </a:lnTo>
                <a:lnTo>
                  <a:pt x="1641" y="244"/>
                </a:lnTo>
                <a:lnTo>
                  <a:pt x="1604" y="238"/>
                </a:lnTo>
                <a:lnTo>
                  <a:pt x="1567" y="237"/>
                </a:lnTo>
                <a:lnTo>
                  <a:pt x="1567" y="237"/>
                </a:lnTo>
                <a:lnTo>
                  <a:pt x="1543" y="238"/>
                </a:lnTo>
                <a:lnTo>
                  <a:pt x="1517" y="240"/>
                </a:lnTo>
                <a:lnTo>
                  <a:pt x="1493" y="244"/>
                </a:lnTo>
                <a:lnTo>
                  <a:pt x="1469" y="250"/>
                </a:lnTo>
                <a:lnTo>
                  <a:pt x="1469" y="250"/>
                </a:lnTo>
                <a:lnTo>
                  <a:pt x="1459" y="223"/>
                </a:lnTo>
                <a:lnTo>
                  <a:pt x="1445" y="197"/>
                </a:lnTo>
                <a:lnTo>
                  <a:pt x="1431" y="173"/>
                </a:lnTo>
                <a:lnTo>
                  <a:pt x="1414" y="149"/>
                </a:lnTo>
                <a:lnTo>
                  <a:pt x="1397" y="127"/>
                </a:lnTo>
                <a:lnTo>
                  <a:pt x="1376" y="106"/>
                </a:lnTo>
                <a:lnTo>
                  <a:pt x="1356" y="87"/>
                </a:lnTo>
                <a:lnTo>
                  <a:pt x="1333" y="70"/>
                </a:lnTo>
                <a:lnTo>
                  <a:pt x="1309" y="55"/>
                </a:lnTo>
                <a:lnTo>
                  <a:pt x="1284" y="39"/>
                </a:lnTo>
                <a:lnTo>
                  <a:pt x="1258" y="27"/>
                </a:lnTo>
                <a:lnTo>
                  <a:pt x="1230" y="19"/>
                </a:lnTo>
                <a:lnTo>
                  <a:pt x="1201" y="10"/>
                </a:lnTo>
                <a:lnTo>
                  <a:pt x="1172" y="3"/>
                </a:lnTo>
                <a:lnTo>
                  <a:pt x="1143" y="0"/>
                </a:lnTo>
                <a:lnTo>
                  <a:pt x="1112" y="0"/>
                </a:lnTo>
                <a:lnTo>
                  <a:pt x="1112" y="0"/>
                </a:lnTo>
                <a:lnTo>
                  <a:pt x="1081" y="0"/>
                </a:lnTo>
                <a:lnTo>
                  <a:pt x="1050" y="5"/>
                </a:lnTo>
                <a:lnTo>
                  <a:pt x="1021" y="10"/>
                </a:lnTo>
                <a:lnTo>
                  <a:pt x="992" y="19"/>
                </a:lnTo>
                <a:lnTo>
                  <a:pt x="964" y="29"/>
                </a:lnTo>
                <a:lnTo>
                  <a:pt x="937" y="43"/>
                </a:lnTo>
                <a:lnTo>
                  <a:pt x="911" y="57"/>
                </a:lnTo>
                <a:lnTo>
                  <a:pt x="887" y="74"/>
                </a:lnTo>
                <a:lnTo>
                  <a:pt x="863" y="91"/>
                </a:lnTo>
                <a:lnTo>
                  <a:pt x="842" y="111"/>
                </a:lnTo>
                <a:lnTo>
                  <a:pt x="822" y="134"/>
                </a:lnTo>
                <a:lnTo>
                  <a:pt x="805" y="156"/>
                </a:lnTo>
                <a:lnTo>
                  <a:pt x="788" y="180"/>
                </a:lnTo>
                <a:lnTo>
                  <a:pt x="774" y="206"/>
                </a:lnTo>
                <a:lnTo>
                  <a:pt x="762" y="233"/>
                </a:lnTo>
                <a:lnTo>
                  <a:pt x="750" y="261"/>
                </a:lnTo>
                <a:lnTo>
                  <a:pt x="750" y="261"/>
                </a:lnTo>
                <a:lnTo>
                  <a:pt x="726" y="256"/>
                </a:lnTo>
                <a:lnTo>
                  <a:pt x="700" y="250"/>
                </a:lnTo>
                <a:lnTo>
                  <a:pt x="674" y="247"/>
                </a:lnTo>
                <a:lnTo>
                  <a:pt x="647" y="247"/>
                </a:lnTo>
                <a:lnTo>
                  <a:pt x="647" y="247"/>
                </a:lnTo>
                <a:lnTo>
                  <a:pt x="611" y="249"/>
                </a:lnTo>
                <a:lnTo>
                  <a:pt x="576" y="254"/>
                </a:lnTo>
                <a:lnTo>
                  <a:pt x="542" y="261"/>
                </a:lnTo>
                <a:lnTo>
                  <a:pt x="509" y="273"/>
                </a:lnTo>
                <a:lnTo>
                  <a:pt x="479" y="287"/>
                </a:lnTo>
                <a:lnTo>
                  <a:pt x="449" y="302"/>
                </a:lnTo>
                <a:lnTo>
                  <a:pt x="420" y="321"/>
                </a:lnTo>
                <a:lnTo>
                  <a:pt x="394" y="343"/>
                </a:lnTo>
                <a:lnTo>
                  <a:pt x="370" y="365"/>
                </a:lnTo>
                <a:lnTo>
                  <a:pt x="348" y="391"/>
                </a:lnTo>
                <a:lnTo>
                  <a:pt x="329" y="419"/>
                </a:lnTo>
                <a:lnTo>
                  <a:pt x="312" y="448"/>
                </a:lnTo>
                <a:lnTo>
                  <a:pt x="297" y="479"/>
                </a:lnTo>
                <a:lnTo>
                  <a:pt x="285" y="510"/>
                </a:lnTo>
                <a:lnTo>
                  <a:pt x="276" y="544"/>
                </a:lnTo>
                <a:lnTo>
                  <a:pt x="269" y="578"/>
                </a:lnTo>
                <a:lnTo>
                  <a:pt x="269" y="578"/>
                </a:lnTo>
                <a:lnTo>
                  <a:pt x="242" y="589"/>
                </a:lnTo>
                <a:lnTo>
                  <a:pt x="213" y="601"/>
                </a:lnTo>
                <a:lnTo>
                  <a:pt x="187" y="614"/>
                </a:lnTo>
                <a:lnTo>
                  <a:pt x="161" y="630"/>
                </a:lnTo>
                <a:lnTo>
                  <a:pt x="137" y="649"/>
                </a:lnTo>
                <a:lnTo>
                  <a:pt x="115" y="668"/>
                </a:lnTo>
                <a:lnTo>
                  <a:pt x="94" y="688"/>
                </a:lnTo>
                <a:lnTo>
                  <a:pt x="75" y="712"/>
                </a:lnTo>
                <a:lnTo>
                  <a:pt x="58" y="736"/>
                </a:lnTo>
                <a:lnTo>
                  <a:pt x="44" y="762"/>
                </a:lnTo>
                <a:lnTo>
                  <a:pt x="31" y="789"/>
                </a:lnTo>
                <a:lnTo>
                  <a:pt x="20" y="817"/>
                </a:lnTo>
                <a:lnTo>
                  <a:pt x="10" y="846"/>
                </a:lnTo>
                <a:lnTo>
                  <a:pt x="5" y="877"/>
                </a:lnTo>
                <a:lnTo>
                  <a:pt x="1" y="908"/>
                </a:lnTo>
                <a:lnTo>
                  <a:pt x="0" y="939"/>
                </a:lnTo>
                <a:lnTo>
                  <a:pt x="0" y="939"/>
                </a:lnTo>
                <a:lnTo>
                  <a:pt x="1" y="975"/>
                </a:lnTo>
                <a:lnTo>
                  <a:pt x="7" y="1011"/>
                </a:lnTo>
                <a:lnTo>
                  <a:pt x="13" y="1044"/>
                </a:lnTo>
                <a:lnTo>
                  <a:pt x="25" y="1076"/>
                </a:lnTo>
                <a:lnTo>
                  <a:pt x="39" y="1109"/>
                </a:lnTo>
                <a:lnTo>
                  <a:pt x="56" y="1138"/>
                </a:lnTo>
                <a:lnTo>
                  <a:pt x="75" y="1165"/>
                </a:lnTo>
                <a:lnTo>
                  <a:pt x="96" y="1191"/>
                </a:lnTo>
                <a:lnTo>
                  <a:pt x="120" y="1215"/>
                </a:lnTo>
                <a:lnTo>
                  <a:pt x="146" y="1237"/>
                </a:lnTo>
                <a:lnTo>
                  <a:pt x="173" y="1256"/>
                </a:lnTo>
                <a:lnTo>
                  <a:pt x="204" y="1274"/>
                </a:lnTo>
                <a:lnTo>
                  <a:pt x="235" y="1287"/>
                </a:lnTo>
                <a:lnTo>
                  <a:pt x="267" y="1299"/>
                </a:lnTo>
                <a:lnTo>
                  <a:pt x="300" y="1308"/>
                </a:lnTo>
                <a:lnTo>
                  <a:pt x="336" y="1313"/>
                </a:lnTo>
                <a:lnTo>
                  <a:pt x="336" y="1315"/>
                </a:lnTo>
                <a:lnTo>
                  <a:pt x="1819" y="1315"/>
                </a:lnTo>
                <a:lnTo>
                  <a:pt x="1819" y="1313"/>
                </a:lnTo>
                <a:lnTo>
                  <a:pt x="1819" y="1313"/>
                </a:lnTo>
                <a:lnTo>
                  <a:pt x="1855" y="1308"/>
                </a:lnTo>
                <a:lnTo>
                  <a:pt x="1889" y="1301"/>
                </a:lnTo>
                <a:lnTo>
                  <a:pt x="1924" y="1289"/>
                </a:lnTo>
                <a:lnTo>
                  <a:pt x="1955" y="1275"/>
                </a:lnTo>
                <a:lnTo>
                  <a:pt x="1986" y="1258"/>
                </a:lnTo>
                <a:lnTo>
                  <a:pt x="2015" y="1237"/>
                </a:lnTo>
                <a:lnTo>
                  <a:pt x="2040" y="1217"/>
                </a:lnTo>
                <a:lnTo>
                  <a:pt x="2066" y="1191"/>
                </a:lnTo>
                <a:lnTo>
                  <a:pt x="2087" y="1165"/>
                </a:lnTo>
                <a:lnTo>
                  <a:pt x="2107" y="1136"/>
                </a:lnTo>
                <a:lnTo>
                  <a:pt x="2125" y="1107"/>
                </a:lnTo>
                <a:lnTo>
                  <a:pt x="2138" y="1074"/>
                </a:lnTo>
                <a:lnTo>
                  <a:pt x="2150" y="1042"/>
                </a:lnTo>
                <a:lnTo>
                  <a:pt x="2159" y="1007"/>
                </a:lnTo>
                <a:lnTo>
                  <a:pt x="2164" y="971"/>
                </a:lnTo>
                <a:lnTo>
                  <a:pt x="2166" y="934"/>
                </a:lnTo>
                <a:lnTo>
                  <a:pt x="2166" y="93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spPr>
        <p:txBody>
          <a:bodyPr vert="horz" wrap="square" lIns="55351" tIns="27677" rIns="55351" bIns="27677" anchor="ctr" anchorCtr="1">
            <a:noAutofit/>
          </a:bodyPr>
          <a:lstStyle/>
          <a:p>
            <a:pPr algn="ctr" defTabSz="1769745"/>
            <a:endParaRPr lang="en-US" altLang="zh-CN" sz="13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2" descr="Big_Cloud"/>
          <p:cNvPicPr>
            <a:picLocks noChangeAspect="1" noChangeArrowheads="1"/>
          </p:cNvPicPr>
          <p:nvPr/>
        </p:nvPicPr>
        <p:blipFill>
          <a:blip r:embed="rId2" cstate="print">
            <a:lum bright="20000" contrast="-20000"/>
          </a:blip>
          <a:srcRect/>
          <a:stretch>
            <a:fillRect/>
          </a:stretch>
        </p:blipFill>
        <p:spPr bwMode="gray">
          <a:xfrm>
            <a:off x="2815347" y="3157737"/>
            <a:ext cx="1142031" cy="48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Big_Cloud"/>
          <p:cNvPicPr>
            <a:picLocks noChangeAspect="1" noChangeArrowheads="1"/>
          </p:cNvPicPr>
          <p:nvPr/>
        </p:nvPicPr>
        <p:blipFill>
          <a:blip r:embed="rId2" cstate="print">
            <a:lum bright="20000" contrast="-20000"/>
          </a:blip>
          <a:srcRect/>
          <a:stretch>
            <a:fillRect/>
          </a:stretch>
        </p:blipFill>
        <p:spPr bwMode="gray">
          <a:xfrm>
            <a:off x="2815347" y="3977249"/>
            <a:ext cx="1142031" cy="48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Big_Cloud"/>
          <p:cNvPicPr>
            <a:picLocks noChangeAspect="1" noChangeArrowheads="1"/>
          </p:cNvPicPr>
          <p:nvPr/>
        </p:nvPicPr>
        <p:blipFill>
          <a:blip r:embed="rId2" cstate="print">
            <a:lum bright="20000" contrast="-20000"/>
          </a:blip>
          <a:srcRect/>
          <a:stretch>
            <a:fillRect/>
          </a:stretch>
        </p:blipFill>
        <p:spPr bwMode="gray">
          <a:xfrm>
            <a:off x="2743339" y="4747905"/>
            <a:ext cx="1399775" cy="53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13"/>
          <p:cNvSpPr/>
          <p:nvPr/>
        </p:nvSpPr>
        <p:spPr bwMode="auto">
          <a:xfrm>
            <a:off x="3717177" y="2482028"/>
            <a:ext cx="1238026" cy="524151"/>
          </a:xfrm>
          <a:custGeom>
            <a:avLst/>
            <a:gdLst/>
            <a:ahLst/>
            <a:cxnLst>
              <a:cxn ang="0">
                <a:pos x="2164" y="906"/>
              </a:cxn>
              <a:cxn ang="0">
                <a:pos x="2150" y="826"/>
              </a:cxn>
              <a:cxn ang="0">
                <a:pos x="2118" y="750"/>
              </a:cxn>
              <a:cxn ang="0">
                <a:pos x="2073" y="685"/>
              </a:cxn>
              <a:cxn ang="0">
                <a:pos x="2015" y="632"/>
              </a:cxn>
              <a:cxn ang="0">
                <a:pos x="1946" y="590"/>
              </a:cxn>
              <a:cxn ang="0">
                <a:pos x="1934" y="518"/>
              </a:cxn>
              <a:cxn ang="0">
                <a:pos x="1893" y="420"/>
              </a:cxn>
              <a:cxn ang="0">
                <a:pos x="1828" y="340"/>
              </a:cxn>
              <a:cxn ang="0">
                <a:pos x="1742" y="280"/>
              </a:cxn>
              <a:cxn ang="0">
                <a:pos x="1641" y="244"/>
              </a:cxn>
              <a:cxn ang="0">
                <a:pos x="1567" y="237"/>
              </a:cxn>
              <a:cxn ang="0">
                <a:pos x="1493" y="244"/>
              </a:cxn>
              <a:cxn ang="0">
                <a:pos x="1459" y="223"/>
              </a:cxn>
              <a:cxn ang="0">
                <a:pos x="1414" y="149"/>
              </a:cxn>
              <a:cxn ang="0">
                <a:pos x="1356" y="87"/>
              </a:cxn>
              <a:cxn ang="0">
                <a:pos x="1284" y="39"/>
              </a:cxn>
              <a:cxn ang="0">
                <a:pos x="1201" y="10"/>
              </a:cxn>
              <a:cxn ang="0">
                <a:pos x="1112" y="0"/>
              </a:cxn>
              <a:cxn ang="0">
                <a:pos x="1050" y="5"/>
              </a:cxn>
              <a:cxn ang="0">
                <a:pos x="964" y="29"/>
              </a:cxn>
              <a:cxn ang="0">
                <a:pos x="887" y="74"/>
              </a:cxn>
              <a:cxn ang="0">
                <a:pos x="822" y="134"/>
              </a:cxn>
              <a:cxn ang="0">
                <a:pos x="774" y="206"/>
              </a:cxn>
              <a:cxn ang="0">
                <a:pos x="750" y="261"/>
              </a:cxn>
              <a:cxn ang="0">
                <a:pos x="674" y="247"/>
              </a:cxn>
              <a:cxn ang="0">
                <a:pos x="611" y="249"/>
              </a:cxn>
              <a:cxn ang="0">
                <a:pos x="509" y="273"/>
              </a:cxn>
              <a:cxn ang="0">
                <a:pos x="420" y="321"/>
              </a:cxn>
              <a:cxn ang="0">
                <a:pos x="348" y="391"/>
              </a:cxn>
              <a:cxn ang="0">
                <a:pos x="297" y="479"/>
              </a:cxn>
              <a:cxn ang="0">
                <a:pos x="269" y="578"/>
              </a:cxn>
              <a:cxn ang="0">
                <a:pos x="213" y="601"/>
              </a:cxn>
              <a:cxn ang="0">
                <a:pos x="137" y="649"/>
              </a:cxn>
              <a:cxn ang="0">
                <a:pos x="75" y="712"/>
              </a:cxn>
              <a:cxn ang="0">
                <a:pos x="31" y="789"/>
              </a:cxn>
              <a:cxn ang="0">
                <a:pos x="5" y="877"/>
              </a:cxn>
              <a:cxn ang="0">
                <a:pos x="0" y="939"/>
              </a:cxn>
              <a:cxn ang="0">
                <a:pos x="13" y="1044"/>
              </a:cxn>
              <a:cxn ang="0">
                <a:pos x="56" y="1138"/>
              </a:cxn>
              <a:cxn ang="0">
                <a:pos x="120" y="1215"/>
              </a:cxn>
              <a:cxn ang="0">
                <a:pos x="204" y="1274"/>
              </a:cxn>
              <a:cxn ang="0">
                <a:pos x="300" y="1308"/>
              </a:cxn>
              <a:cxn ang="0">
                <a:pos x="1819" y="1315"/>
              </a:cxn>
              <a:cxn ang="0">
                <a:pos x="1855" y="1308"/>
              </a:cxn>
              <a:cxn ang="0">
                <a:pos x="1955" y="1275"/>
              </a:cxn>
              <a:cxn ang="0">
                <a:pos x="2040" y="1217"/>
              </a:cxn>
              <a:cxn ang="0">
                <a:pos x="2107" y="1136"/>
              </a:cxn>
              <a:cxn ang="0">
                <a:pos x="2150" y="1042"/>
              </a:cxn>
              <a:cxn ang="0">
                <a:pos x="2166" y="934"/>
              </a:cxn>
            </a:cxnLst>
            <a:rect l="0" t="0" r="r" b="b"/>
            <a:pathLst>
              <a:path w="2166" h="1315">
                <a:moveTo>
                  <a:pt x="2166" y="934"/>
                </a:moveTo>
                <a:lnTo>
                  <a:pt x="2166" y="934"/>
                </a:lnTo>
                <a:lnTo>
                  <a:pt x="2164" y="906"/>
                </a:lnTo>
                <a:lnTo>
                  <a:pt x="2162" y="879"/>
                </a:lnTo>
                <a:lnTo>
                  <a:pt x="2157" y="851"/>
                </a:lnTo>
                <a:lnTo>
                  <a:pt x="2150" y="826"/>
                </a:lnTo>
                <a:lnTo>
                  <a:pt x="2142" y="800"/>
                </a:lnTo>
                <a:lnTo>
                  <a:pt x="2130" y="774"/>
                </a:lnTo>
                <a:lnTo>
                  <a:pt x="2118" y="750"/>
                </a:lnTo>
                <a:lnTo>
                  <a:pt x="2104" y="728"/>
                </a:lnTo>
                <a:lnTo>
                  <a:pt x="2090" y="705"/>
                </a:lnTo>
                <a:lnTo>
                  <a:pt x="2073" y="685"/>
                </a:lnTo>
                <a:lnTo>
                  <a:pt x="2054" y="666"/>
                </a:lnTo>
                <a:lnTo>
                  <a:pt x="2035" y="649"/>
                </a:lnTo>
                <a:lnTo>
                  <a:pt x="2015" y="632"/>
                </a:lnTo>
                <a:lnTo>
                  <a:pt x="1992" y="616"/>
                </a:lnTo>
                <a:lnTo>
                  <a:pt x="1970" y="602"/>
                </a:lnTo>
                <a:lnTo>
                  <a:pt x="1946" y="590"/>
                </a:lnTo>
                <a:lnTo>
                  <a:pt x="1946" y="590"/>
                </a:lnTo>
                <a:lnTo>
                  <a:pt x="1943" y="553"/>
                </a:lnTo>
                <a:lnTo>
                  <a:pt x="1934" y="518"/>
                </a:lnTo>
                <a:lnTo>
                  <a:pt x="1924" y="484"/>
                </a:lnTo>
                <a:lnTo>
                  <a:pt x="1910" y="451"/>
                </a:lnTo>
                <a:lnTo>
                  <a:pt x="1893" y="420"/>
                </a:lnTo>
                <a:lnTo>
                  <a:pt x="1874" y="391"/>
                </a:lnTo>
                <a:lnTo>
                  <a:pt x="1852" y="364"/>
                </a:lnTo>
                <a:lnTo>
                  <a:pt x="1828" y="340"/>
                </a:lnTo>
                <a:lnTo>
                  <a:pt x="1800" y="317"/>
                </a:lnTo>
                <a:lnTo>
                  <a:pt x="1771" y="297"/>
                </a:lnTo>
                <a:lnTo>
                  <a:pt x="1742" y="280"/>
                </a:lnTo>
                <a:lnTo>
                  <a:pt x="1709" y="264"/>
                </a:lnTo>
                <a:lnTo>
                  <a:pt x="1675" y="252"/>
                </a:lnTo>
                <a:lnTo>
                  <a:pt x="1641" y="244"/>
                </a:lnTo>
                <a:lnTo>
                  <a:pt x="1604" y="238"/>
                </a:lnTo>
                <a:lnTo>
                  <a:pt x="1567" y="237"/>
                </a:lnTo>
                <a:lnTo>
                  <a:pt x="1567" y="237"/>
                </a:lnTo>
                <a:lnTo>
                  <a:pt x="1543" y="238"/>
                </a:lnTo>
                <a:lnTo>
                  <a:pt x="1517" y="240"/>
                </a:lnTo>
                <a:lnTo>
                  <a:pt x="1493" y="244"/>
                </a:lnTo>
                <a:lnTo>
                  <a:pt x="1469" y="250"/>
                </a:lnTo>
                <a:lnTo>
                  <a:pt x="1469" y="250"/>
                </a:lnTo>
                <a:lnTo>
                  <a:pt x="1459" y="223"/>
                </a:lnTo>
                <a:lnTo>
                  <a:pt x="1445" y="197"/>
                </a:lnTo>
                <a:lnTo>
                  <a:pt x="1431" y="173"/>
                </a:lnTo>
                <a:lnTo>
                  <a:pt x="1414" y="149"/>
                </a:lnTo>
                <a:lnTo>
                  <a:pt x="1397" y="127"/>
                </a:lnTo>
                <a:lnTo>
                  <a:pt x="1376" y="106"/>
                </a:lnTo>
                <a:lnTo>
                  <a:pt x="1356" y="87"/>
                </a:lnTo>
                <a:lnTo>
                  <a:pt x="1333" y="70"/>
                </a:lnTo>
                <a:lnTo>
                  <a:pt x="1309" y="55"/>
                </a:lnTo>
                <a:lnTo>
                  <a:pt x="1284" y="39"/>
                </a:lnTo>
                <a:lnTo>
                  <a:pt x="1258" y="27"/>
                </a:lnTo>
                <a:lnTo>
                  <a:pt x="1230" y="19"/>
                </a:lnTo>
                <a:lnTo>
                  <a:pt x="1201" y="10"/>
                </a:lnTo>
                <a:lnTo>
                  <a:pt x="1172" y="3"/>
                </a:lnTo>
                <a:lnTo>
                  <a:pt x="1143" y="0"/>
                </a:lnTo>
                <a:lnTo>
                  <a:pt x="1112" y="0"/>
                </a:lnTo>
                <a:lnTo>
                  <a:pt x="1112" y="0"/>
                </a:lnTo>
                <a:lnTo>
                  <a:pt x="1081" y="0"/>
                </a:lnTo>
                <a:lnTo>
                  <a:pt x="1050" y="5"/>
                </a:lnTo>
                <a:lnTo>
                  <a:pt x="1021" y="10"/>
                </a:lnTo>
                <a:lnTo>
                  <a:pt x="992" y="19"/>
                </a:lnTo>
                <a:lnTo>
                  <a:pt x="964" y="29"/>
                </a:lnTo>
                <a:lnTo>
                  <a:pt x="937" y="43"/>
                </a:lnTo>
                <a:lnTo>
                  <a:pt x="911" y="57"/>
                </a:lnTo>
                <a:lnTo>
                  <a:pt x="887" y="74"/>
                </a:lnTo>
                <a:lnTo>
                  <a:pt x="863" y="91"/>
                </a:lnTo>
                <a:lnTo>
                  <a:pt x="842" y="111"/>
                </a:lnTo>
                <a:lnTo>
                  <a:pt x="822" y="134"/>
                </a:lnTo>
                <a:lnTo>
                  <a:pt x="805" y="156"/>
                </a:lnTo>
                <a:lnTo>
                  <a:pt x="788" y="180"/>
                </a:lnTo>
                <a:lnTo>
                  <a:pt x="774" y="206"/>
                </a:lnTo>
                <a:lnTo>
                  <a:pt x="762" y="233"/>
                </a:lnTo>
                <a:lnTo>
                  <a:pt x="750" y="261"/>
                </a:lnTo>
                <a:lnTo>
                  <a:pt x="750" y="261"/>
                </a:lnTo>
                <a:lnTo>
                  <a:pt x="726" y="256"/>
                </a:lnTo>
                <a:lnTo>
                  <a:pt x="700" y="250"/>
                </a:lnTo>
                <a:lnTo>
                  <a:pt x="674" y="247"/>
                </a:lnTo>
                <a:lnTo>
                  <a:pt x="647" y="247"/>
                </a:lnTo>
                <a:lnTo>
                  <a:pt x="647" y="247"/>
                </a:lnTo>
                <a:lnTo>
                  <a:pt x="611" y="249"/>
                </a:lnTo>
                <a:lnTo>
                  <a:pt x="576" y="254"/>
                </a:lnTo>
                <a:lnTo>
                  <a:pt x="542" y="261"/>
                </a:lnTo>
                <a:lnTo>
                  <a:pt x="509" y="273"/>
                </a:lnTo>
                <a:lnTo>
                  <a:pt x="479" y="287"/>
                </a:lnTo>
                <a:lnTo>
                  <a:pt x="449" y="302"/>
                </a:lnTo>
                <a:lnTo>
                  <a:pt x="420" y="321"/>
                </a:lnTo>
                <a:lnTo>
                  <a:pt x="394" y="343"/>
                </a:lnTo>
                <a:lnTo>
                  <a:pt x="370" y="365"/>
                </a:lnTo>
                <a:lnTo>
                  <a:pt x="348" y="391"/>
                </a:lnTo>
                <a:lnTo>
                  <a:pt x="329" y="419"/>
                </a:lnTo>
                <a:lnTo>
                  <a:pt x="312" y="448"/>
                </a:lnTo>
                <a:lnTo>
                  <a:pt x="297" y="479"/>
                </a:lnTo>
                <a:lnTo>
                  <a:pt x="285" y="510"/>
                </a:lnTo>
                <a:lnTo>
                  <a:pt x="276" y="544"/>
                </a:lnTo>
                <a:lnTo>
                  <a:pt x="269" y="578"/>
                </a:lnTo>
                <a:lnTo>
                  <a:pt x="269" y="578"/>
                </a:lnTo>
                <a:lnTo>
                  <a:pt x="242" y="589"/>
                </a:lnTo>
                <a:lnTo>
                  <a:pt x="213" y="601"/>
                </a:lnTo>
                <a:lnTo>
                  <a:pt x="187" y="614"/>
                </a:lnTo>
                <a:lnTo>
                  <a:pt x="161" y="630"/>
                </a:lnTo>
                <a:lnTo>
                  <a:pt x="137" y="649"/>
                </a:lnTo>
                <a:lnTo>
                  <a:pt x="115" y="668"/>
                </a:lnTo>
                <a:lnTo>
                  <a:pt x="94" y="688"/>
                </a:lnTo>
                <a:lnTo>
                  <a:pt x="75" y="712"/>
                </a:lnTo>
                <a:lnTo>
                  <a:pt x="58" y="736"/>
                </a:lnTo>
                <a:lnTo>
                  <a:pt x="44" y="762"/>
                </a:lnTo>
                <a:lnTo>
                  <a:pt x="31" y="789"/>
                </a:lnTo>
                <a:lnTo>
                  <a:pt x="20" y="817"/>
                </a:lnTo>
                <a:lnTo>
                  <a:pt x="10" y="846"/>
                </a:lnTo>
                <a:lnTo>
                  <a:pt x="5" y="877"/>
                </a:lnTo>
                <a:lnTo>
                  <a:pt x="1" y="908"/>
                </a:lnTo>
                <a:lnTo>
                  <a:pt x="0" y="939"/>
                </a:lnTo>
                <a:lnTo>
                  <a:pt x="0" y="939"/>
                </a:lnTo>
                <a:lnTo>
                  <a:pt x="1" y="975"/>
                </a:lnTo>
                <a:lnTo>
                  <a:pt x="7" y="1011"/>
                </a:lnTo>
                <a:lnTo>
                  <a:pt x="13" y="1044"/>
                </a:lnTo>
                <a:lnTo>
                  <a:pt x="25" y="1076"/>
                </a:lnTo>
                <a:lnTo>
                  <a:pt x="39" y="1109"/>
                </a:lnTo>
                <a:lnTo>
                  <a:pt x="56" y="1138"/>
                </a:lnTo>
                <a:lnTo>
                  <a:pt x="75" y="1165"/>
                </a:lnTo>
                <a:lnTo>
                  <a:pt x="96" y="1191"/>
                </a:lnTo>
                <a:lnTo>
                  <a:pt x="120" y="1215"/>
                </a:lnTo>
                <a:lnTo>
                  <a:pt x="146" y="1237"/>
                </a:lnTo>
                <a:lnTo>
                  <a:pt x="173" y="1256"/>
                </a:lnTo>
                <a:lnTo>
                  <a:pt x="204" y="1274"/>
                </a:lnTo>
                <a:lnTo>
                  <a:pt x="235" y="1287"/>
                </a:lnTo>
                <a:lnTo>
                  <a:pt x="267" y="1299"/>
                </a:lnTo>
                <a:lnTo>
                  <a:pt x="300" y="1308"/>
                </a:lnTo>
                <a:lnTo>
                  <a:pt x="336" y="1313"/>
                </a:lnTo>
                <a:lnTo>
                  <a:pt x="336" y="1315"/>
                </a:lnTo>
                <a:lnTo>
                  <a:pt x="1819" y="1315"/>
                </a:lnTo>
                <a:lnTo>
                  <a:pt x="1819" y="1313"/>
                </a:lnTo>
                <a:lnTo>
                  <a:pt x="1819" y="1313"/>
                </a:lnTo>
                <a:lnTo>
                  <a:pt x="1855" y="1308"/>
                </a:lnTo>
                <a:lnTo>
                  <a:pt x="1889" y="1301"/>
                </a:lnTo>
                <a:lnTo>
                  <a:pt x="1924" y="1289"/>
                </a:lnTo>
                <a:lnTo>
                  <a:pt x="1955" y="1275"/>
                </a:lnTo>
                <a:lnTo>
                  <a:pt x="1986" y="1258"/>
                </a:lnTo>
                <a:lnTo>
                  <a:pt x="2015" y="1237"/>
                </a:lnTo>
                <a:lnTo>
                  <a:pt x="2040" y="1217"/>
                </a:lnTo>
                <a:lnTo>
                  <a:pt x="2066" y="1191"/>
                </a:lnTo>
                <a:lnTo>
                  <a:pt x="2087" y="1165"/>
                </a:lnTo>
                <a:lnTo>
                  <a:pt x="2107" y="1136"/>
                </a:lnTo>
                <a:lnTo>
                  <a:pt x="2125" y="1107"/>
                </a:lnTo>
                <a:lnTo>
                  <a:pt x="2138" y="1074"/>
                </a:lnTo>
                <a:lnTo>
                  <a:pt x="2150" y="1042"/>
                </a:lnTo>
                <a:lnTo>
                  <a:pt x="2159" y="1007"/>
                </a:lnTo>
                <a:lnTo>
                  <a:pt x="2164" y="971"/>
                </a:lnTo>
                <a:lnTo>
                  <a:pt x="2166" y="934"/>
                </a:lnTo>
                <a:lnTo>
                  <a:pt x="2166" y="93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spPr>
        <p:txBody>
          <a:bodyPr vert="horz" wrap="square" lIns="55351" tIns="27677" rIns="55351" bIns="27677" anchor="ctr" anchorCtr="1">
            <a:noAutofit/>
          </a:bodyPr>
          <a:lstStyle/>
          <a:p>
            <a:pPr algn="ctr" defTabSz="1769745"/>
            <a:endParaRPr lang="en-US" altLang="zh-CN" sz="13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9" name="直接连接符 12"/>
          <p:cNvCxnSpPr>
            <a:endCxn id="28" idx="1"/>
          </p:cNvCxnSpPr>
          <p:nvPr/>
        </p:nvCxnSpPr>
        <p:spPr bwMode="auto">
          <a:xfrm>
            <a:off x="1969100" y="4684351"/>
            <a:ext cx="1263045" cy="0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直接连接符 15"/>
          <p:cNvCxnSpPr/>
          <p:nvPr/>
        </p:nvCxnSpPr>
        <p:spPr bwMode="auto">
          <a:xfrm>
            <a:off x="3332451" y="3479828"/>
            <a:ext cx="0" cy="1055326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314"/>
          <p:cNvSpPr txBox="1">
            <a:spLocks noChangeArrowheads="1"/>
          </p:cNvSpPr>
          <p:nvPr/>
        </p:nvSpPr>
        <p:spPr bwMode="auto">
          <a:xfrm>
            <a:off x="3859754" y="2695073"/>
            <a:ext cx="996726" cy="240093"/>
          </a:xfrm>
          <a:prstGeom prst="rect">
            <a:avLst/>
          </a:prstGeom>
          <a:noFill/>
          <a:ln>
            <a:noFill/>
          </a:ln>
        </p:spPr>
        <p:txBody>
          <a:bodyPr wrap="square" lIns="46273" tIns="23683" rIns="46273" bIns="236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  <a:defRPr/>
            </a:pPr>
            <a:r>
              <a:rPr lang="zh-CN" altLang="en-US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区域</a:t>
            </a:r>
            <a:r>
              <a:rPr lang="en-US" altLang="zh-CN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MEC</a:t>
            </a:r>
            <a:endParaRPr lang="en-US" altLang="zh-CN" sz="1400" b="1" kern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AutoShape 58"/>
          <p:cNvSpPr>
            <a:spLocks noChangeAspect="1" noChangeArrowheads="1" noTextEdit="1"/>
          </p:cNvSpPr>
          <p:nvPr/>
        </p:nvSpPr>
        <p:spPr bwMode="auto">
          <a:xfrm>
            <a:off x="3076121" y="3374614"/>
            <a:ext cx="535358" cy="3795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62" tIns="34281" rIns="68562" bIns="34281" numCol="1" anchor="t" anchorCtr="0" compatLnSpc="1"/>
          <a:lstStyle/>
          <a:p>
            <a:pPr defTabSz="609600"/>
            <a:endParaRPr lang="zh-CN" altLang="en-US" sz="15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Picture 456" descr="图片2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1736" y="3676850"/>
            <a:ext cx="449457" cy="410144"/>
          </a:xfrm>
          <a:prstGeom prst="rect">
            <a:avLst/>
          </a:prstGeom>
        </p:spPr>
      </p:pic>
      <p:pic>
        <p:nvPicPr>
          <p:cNvPr id="14" name="Picture 456" descr="图片2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3263" y="2878867"/>
            <a:ext cx="449457" cy="410144"/>
          </a:xfrm>
          <a:prstGeom prst="rect">
            <a:avLst/>
          </a:prstGeom>
        </p:spPr>
      </p:pic>
      <p:sp>
        <p:nvSpPr>
          <p:cNvPr id="15" name="文本框 52"/>
          <p:cNvSpPr txBox="1"/>
          <p:nvPr/>
        </p:nvSpPr>
        <p:spPr>
          <a:xfrm>
            <a:off x="289368" y="2714830"/>
            <a:ext cx="776894" cy="715576"/>
          </a:xfrm>
          <a:prstGeom prst="rect">
            <a:avLst/>
          </a:prstGeom>
          <a:noFill/>
        </p:spPr>
        <p:txBody>
          <a:bodyPr wrap="square" lIns="68576" tIns="34288" rIns="68576" bIns="34288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200km~</a:t>
            </a:r>
          </a:p>
          <a:p>
            <a:pPr algn="ctr">
              <a:buClrTx/>
              <a:buFontTx/>
              <a:buNone/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500km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98"/>
          <p:cNvSpPr txBox="1"/>
          <p:nvPr/>
        </p:nvSpPr>
        <p:spPr>
          <a:xfrm>
            <a:off x="1052279" y="3953141"/>
            <a:ext cx="774773" cy="715576"/>
          </a:xfrm>
          <a:prstGeom prst="rect">
            <a:avLst/>
          </a:prstGeom>
          <a:noFill/>
        </p:spPr>
        <p:txBody>
          <a:bodyPr wrap="square" lIns="68576" tIns="34288" rIns="68576" bIns="34288" rtlCol="0">
            <a:spAutoFit/>
          </a:bodyPr>
          <a:lstStyle>
            <a:defPPr>
              <a:defRPr lang="zh-CN"/>
            </a:defPPr>
            <a:lvl1pPr algn="ctr">
              <a:buClrTx/>
              <a:buFontTx/>
              <a:buNone/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400" dirty="0">
                <a:solidFill>
                  <a:schemeClr val="tx1"/>
                </a:solidFill>
              </a:rPr>
              <a:t>50km </a:t>
            </a:r>
          </a:p>
          <a:p>
            <a:r>
              <a:rPr lang="en-US" altLang="zh-CN" sz="1400" dirty="0">
                <a:solidFill>
                  <a:schemeClr val="tx1"/>
                </a:solidFill>
              </a:rPr>
              <a:t>~</a:t>
            </a:r>
          </a:p>
          <a:p>
            <a:r>
              <a:rPr lang="en-US" altLang="zh-CN" sz="1400" dirty="0">
                <a:solidFill>
                  <a:schemeClr val="tx1"/>
                </a:solidFill>
              </a:rPr>
              <a:t>150km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7" name="文本框 99"/>
          <p:cNvSpPr txBox="1"/>
          <p:nvPr/>
        </p:nvSpPr>
        <p:spPr>
          <a:xfrm>
            <a:off x="1785750" y="4733700"/>
            <a:ext cx="725156" cy="500133"/>
          </a:xfrm>
          <a:prstGeom prst="rect">
            <a:avLst/>
          </a:prstGeom>
          <a:noFill/>
        </p:spPr>
        <p:txBody>
          <a:bodyPr wrap="square" lIns="68576" tIns="34288" rIns="68576" bIns="34288" rtlCol="0">
            <a:spAutoFit/>
          </a:bodyPr>
          <a:lstStyle>
            <a:defPPr>
              <a:defRPr lang="zh-CN"/>
            </a:defPPr>
            <a:lvl1pPr algn="ctr">
              <a:buClrTx/>
              <a:buFontTx/>
              <a:buNone/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400" dirty="0">
                <a:solidFill>
                  <a:schemeClr val="tx1"/>
                </a:solidFill>
              </a:rPr>
              <a:t>&lt;</a:t>
            </a:r>
          </a:p>
          <a:p>
            <a:r>
              <a:rPr lang="en-US" altLang="zh-CN" sz="1400" dirty="0" smtClean="0">
                <a:solidFill>
                  <a:schemeClr val="tx1"/>
                </a:solidFill>
              </a:rPr>
              <a:t>30km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pic>
        <p:nvPicPr>
          <p:cNvPr id="18" name="Picture 456" descr="图片2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0431" y="5126732"/>
            <a:ext cx="292866" cy="267249"/>
          </a:xfrm>
          <a:prstGeom prst="rect">
            <a:avLst/>
          </a:prstGeom>
        </p:spPr>
      </p:pic>
      <p:pic>
        <p:nvPicPr>
          <p:cNvPr id="19" name="图片 96" descr="基站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9767" y="5442501"/>
            <a:ext cx="298723" cy="44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直接连接符 12"/>
          <p:cNvCxnSpPr/>
          <p:nvPr/>
        </p:nvCxnSpPr>
        <p:spPr bwMode="auto">
          <a:xfrm>
            <a:off x="976079" y="5665487"/>
            <a:ext cx="1653226" cy="0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直接连接符 12"/>
          <p:cNvCxnSpPr/>
          <p:nvPr/>
        </p:nvCxnSpPr>
        <p:spPr bwMode="auto">
          <a:xfrm flipV="1">
            <a:off x="1066262" y="3881922"/>
            <a:ext cx="2085474" cy="34273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直接连接符 12"/>
          <p:cNvCxnSpPr/>
          <p:nvPr/>
        </p:nvCxnSpPr>
        <p:spPr bwMode="auto">
          <a:xfrm flipV="1">
            <a:off x="331049" y="2657098"/>
            <a:ext cx="3550655" cy="38617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直接连接符 18"/>
          <p:cNvCxnSpPr/>
          <p:nvPr/>
        </p:nvCxnSpPr>
        <p:spPr bwMode="auto">
          <a:xfrm flipV="1">
            <a:off x="2532840" y="4696755"/>
            <a:ext cx="0" cy="997769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4" name="直接连接符 18"/>
          <p:cNvCxnSpPr/>
          <p:nvPr/>
        </p:nvCxnSpPr>
        <p:spPr bwMode="auto">
          <a:xfrm flipV="1">
            <a:off x="1835874" y="3894238"/>
            <a:ext cx="0" cy="1769086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5" name="直接连接符 18"/>
          <p:cNvCxnSpPr/>
          <p:nvPr/>
        </p:nvCxnSpPr>
        <p:spPr bwMode="auto">
          <a:xfrm flipV="1">
            <a:off x="1017529" y="2657098"/>
            <a:ext cx="0" cy="3008388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6" name="TextBox 314"/>
          <p:cNvSpPr txBox="1">
            <a:spLocks noChangeArrowheads="1"/>
          </p:cNvSpPr>
          <p:nvPr/>
        </p:nvSpPr>
        <p:spPr bwMode="auto">
          <a:xfrm>
            <a:off x="3975590" y="3674467"/>
            <a:ext cx="851861" cy="241728"/>
          </a:xfrm>
          <a:prstGeom prst="rect">
            <a:avLst/>
          </a:prstGeom>
          <a:noFill/>
          <a:ln>
            <a:noFill/>
          </a:ln>
        </p:spPr>
        <p:txBody>
          <a:bodyPr wrap="square" lIns="46273" tIns="23683" rIns="46273" bIns="23683">
            <a:spAutoFit/>
          </a:bodyPr>
          <a:lstStyle>
            <a:defPPr>
              <a:defRPr lang="zh-CN"/>
            </a:defPPr>
            <a:lvl1pPr>
              <a:lnSpc>
                <a:spcPct val="90000"/>
              </a:lnSpc>
              <a:buClrTx/>
              <a:buFontTx/>
              <a:buNone/>
              <a:defRPr sz="1400" b="1" ker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 smtClean="0"/>
              <a:t>本地</a:t>
            </a:r>
            <a:r>
              <a:rPr lang="en-US" altLang="zh-CN" dirty="0" smtClean="0"/>
              <a:t>MEC</a:t>
            </a:r>
            <a:endParaRPr lang="en-US" altLang="zh-CN" dirty="0"/>
          </a:p>
        </p:txBody>
      </p:sp>
      <p:pic>
        <p:nvPicPr>
          <p:cNvPr id="27" name="Picture 456" descr="图片2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5979" y="5098823"/>
            <a:ext cx="292866" cy="267249"/>
          </a:xfrm>
          <a:prstGeom prst="rect">
            <a:avLst/>
          </a:prstGeom>
        </p:spPr>
      </p:pic>
      <p:pic>
        <p:nvPicPr>
          <p:cNvPr id="28" name="Picture 456" descr="图片2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2145" y="4479279"/>
            <a:ext cx="449457" cy="410144"/>
          </a:xfrm>
          <a:prstGeom prst="rect">
            <a:avLst/>
          </a:prstGeom>
        </p:spPr>
      </p:pic>
      <p:sp>
        <p:nvSpPr>
          <p:cNvPr id="29" name="TextBox 314"/>
          <p:cNvSpPr txBox="1">
            <a:spLocks noChangeArrowheads="1"/>
          </p:cNvSpPr>
          <p:nvPr/>
        </p:nvSpPr>
        <p:spPr bwMode="auto">
          <a:xfrm>
            <a:off x="3859346" y="4460556"/>
            <a:ext cx="904244" cy="435627"/>
          </a:xfrm>
          <a:prstGeom prst="rect">
            <a:avLst/>
          </a:prstGeom>
          <a:noFill/>
          <a:ln>
            <a:noFill/>
          </a:ln>
        </p:spPr>
        <p:txBody>
          <a:bodyPr wrap="square" lIns="46273" tIns="23683" rIns="46273" bIns="23683">
            <a:spAutoFit/>
          </a:bodyPr>
          <a:lstStyle>
            <a:defPPr>
              <a:defRPr lang="zh-CN"/>
            </a:defPPr>
            <a:lvl1pPr>
              <a:lnSpc>
                <a:spcPct val="90000"/>
              </a:lnSpc>
              <a:buClrTx/>
              <a:buFontTx/>
              <a:buNone/>
              <a:defRPr sz="1400" b="1" ker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 smtClean="0"/>
              <a:t>边缘</a:t>
            </a:r>
            <a:r>
              <a:rPr lang="en-US" altLang="zh-CN" dirty="0" smtClean="0"/>
              <a:t>/</a:t>
            </a:r>
            <a:r>
              <a:rPr lang="zh-CN" altLang="en-US" dirty="0" smtClean="0"/>
              <a:t>客户现场</a:t>
            </a:r>
            <a:r>
              <a:rPr lang="en-US" altLang="zh-CN" dirty="0" smtClean="0"/>
              <a:t>MEC</a:t>
            </a:r>
            <a:endParaRPr lang="en-US" altLang="zh-CN" dirty="0"/>
          </a:p>
        </p:txBody>
      </p:sp>
      <p:sp>
        <p:nvSpPr>
          <p:cNvPr id="30" name="矩形 29"/>
          <p:cNvSpPr/>
          <p:nvPr/>
        </p:nvSpPr>
        <p:spPr>
          <a:xfrm>
            <a:off x="3121012" y="3246770"/>
            <a:ext cx="4924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核心</a:t>
            </a:r>
            <a:endParaRPr lang="zh-CN" altLang="en-US" sz="12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梯形 30"/>
          <p:cNvSpPr/>
          <p:nvPr/>
        </p:nvSpPr>
        <p:spPr>
          <a:xfrm>
            <a:off x="5097769" y="3308837"/>
            <a:ext cx="5283364" cy="654554"/>
          </a:xfrm>
          <a:prstGeom prst="trapezoid">
            <a:avLst>
              <a:gd name="adj" fmla="val 177299"/>
            </a:avLst>
          </a:prstGeom>
          <a:gradFill>
            <a:gsLst>
              <a:gs pos="0">
                <a:srgbClr val="008BBC">
                  <a:alpha val="49000"/>
                </a:srgbClr>
              </a:gs>
              <a:gs pos="100000">
                <a:srgbClr val="0070C0">
                  <a:alpha val="11000"/>
                </a:srgbClr>
              </a:gs>
            </a:gsLst>
            <a:lin ang="0" scaled="0"/>
          </a:gradFill>
          <a:ln w="9525">
            <a:noFill/>
            <a:miter lim="800000"/>
          </a:ln>
        </p:spPr>
        <p:txBody>
          <a:bodyPr vert="horz" wrap="square" lIns="91432" tIns="45715" rIns="91432" bIns="45715" numCol="1" anchor="t" anchorCtr="0" compatLnSpc="1"/>
          <a:lstStyle/>
          <a:p>
            <a:pPr indent="-240030" defTabSz="1219200">
              <a:lnSpc>
                <a:spcPts val="3735"/>
              </a:lnSpc>
              <a:buFont typeface="Arial" panose="020B0604020202020204" pitchFamily="34" charset="0"/>
              <a:buChar char="•"/>
            </a:pPr>
            <a:endParaRPr lang="zh-CN" altLang="en-US" sz="1800" kern="0">
              <a:latin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140140" y="4097162"/>
            <a:ext cx="4924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汇聚</a:t>
            </a:r>
          </a:p>
        </p:txBody>
      </p:sp>
      <p:sp>
        <p:nvSpPr>
          <p:cNvPr id="33" name="矩形 32"/>
          <p:cNvSpPr/>
          <p:nvPr/>
        </p:nvSpPr>
        <p:spPr>
          <a:xfrm>
            <a:off x="3193019" y="4902954"/>
            <a:ext cx="4924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接入</a:t>
            </a:r>
          </a:p>
        </p:txBody>
      </p:sp>
      <p:sp>
        <p:nvSpPr>
          <p:cNvPr id="34" name="圆角矩形 33"/>
          <p:cNvSpPr/>
          <p:nvPr/>
        </p:nvSpPr>
        <p:spPr bwMode="auto">
          <a:xfrm>
            <a:off x="322995" y="2087880"/>
            <a:ext cx="11444851" cy="3846825"/>
          </a:xfrm>
          <a:prstGeom prst="roundRect">
            <a:avLst>
              <a:gd name="adj" fmla="val 2893"/>
            </a:avLst>
          </a:prstGeom>
          <a:noFill/>
          <a:ln w="190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27206" tIns="13602" rIns="27206" bIns="13602" anchor="ctr" anchorCtr="1"/>
          <a:lstStyle/>
          <a:p>
            <a:pPr indent="-53340" algn="ctr" defTabSz="362585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100000"/>
            </a:pPr>
            <a:endParaRPr lang="zh-CN" altLang="en-US" sz="11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48"/>
          <p:cNvSpPr txBox="1"/>
          <p:nvPr/>
        </p:nvSpPr>
        <p:spPr>
          <a:xfrm>
            <a:off x="7861461" y="4548218"/>
            <a:ext cx="1111045" cy="338578"/>
          </a:xfrm>
          <a:prstGeom prst="rect">
            <a:avLst/>
          </a:prstGeom>
          <a:noFill/>
        </p:spPr>
        <p:txBody>
          <a:bodyPr wrap="square" lIns="121944" tIns="60972" rIns="121944" bIns="60972" rtlCol="0">
            <a:spAutoFit/>
          </a:bodyPr>
          <a:lstStyle>
            <a:defPPr>
              <a:defRPr lang="zh-CN"/>
            </a:defPPr>
            <a:lvl1pPr>
              <a:buClr>
                <a:srgbClr val="CC9900"/>
              </a:buClr>
              <a:buFont typeface="Wingdings" panose="05000000000000000000" pitchFamily="2" charset="2"/>
              <a:buNone/>
              <a:defRPr sz="1400" b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远程手术</a:t>
            </a:r>
          </a:p>
        </p:txBody>
      </p:sp>
      <p:sp>
        <p:nvSpPr>
          <p:cNvPr id="36" name="TextBox 48"/>
          <p:cNvSpPr txBox="1"/>
          <p:nvPr/>
        </p:nvSpPr>
        <p:spPr>
          <a:xfrm>
            <a:off x="6282269" y="4534902"/>
            <a:ext cx="993556" cy="338578"/>
          </a:xfrm>
          <a:prstGeom prst="rect">
            <a:avLst/>
          </a:prstGeom>
          <a:noFill/>
        </p:spPr>
        <p:txBody>
          <a:bodyPr wrap="square" lIns="121944" tIns="60972" rIns="121944" bIns="60972" rtlCol="0">
            <a:spAutoFit/>
          </a:bodyPr>
          <a:lstStyle/>
          <a:p>
            <a:pPr>
              <a:buClr>
                <a:srgbClr val="CC9900"/>
              </a:buClr>
              <a:buFont typeface="Wingdings" panose="05000000000000000000" pitchFamily="2" charset="2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自动驾驶</a:t>
            </a:r>
          </a:p>
        </p:txBody>
      </p:sp>
      <p:sp>
        <p:nvSpPr>
          <p:cNvPr id="37" name="TextBox 48"/>
          <p:cNvSpPr txBox="1"/>
          <p:nvPr/>
        </p:nvSpPr>
        <p:spPr>
          <a:xfrm>
            <a:off x="9196391" y="4546110"/>
            <a:ext cx="1170632" cy="338578"/>
          </a:xfrm>
          <a:prstGeom prst="rect">
            <a:avLst/>
          </a:prstGeom>
          <a:noFill/>
        </p:spPr>
        <p:txBody>
          <a:bodyPr wrap="square" lIns="121944" tIns="60972" rIns="121944" bIns="60972" rtlCol="0">
            <a:spAutoFit/>
          </a:bodyPr>
          <a:lstStyle>
            <a:defPPr>
              <a:defRPr lang="zh-CN"/>
            </a:defPPr>
            <a:lvl1pPr>
              <a:buClr>
                <a:srgbClr val="CC9900"/>
              </a:buClr>
              <a:buFont typeface="Wingdings" panose="05000000000000000000" pitchFamily="2" charset="2"/>
              <a:buNone/>
              <a:defRPr sz="1400" b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机器人协作</a:t>
            </a:r>
          </a:p>
        </p:txBody>
      </p:sp>
      <p:sp>
        <p:nvSpPr>
          <p:cNvPr id="38" name="TextBox 48"/>
          <p:cNvSpPr txBox="1"/>
          <p:nvPr/>
        </p:nvSpPr>
        <p:spPr>
          <a:xfrm>
            <a:off x="4904921" y="4539187"/>
            <a:ext cx="1272247" cy="338578"/>
          </a:xfrm>
          <a:prstGeom prst="rect">
            <a:avLst/>
          </a:prstGeom>
          <a:noFill/>
        </p:spPr>
        <p:txBody>
          <a:bodyPr wrap="square" lIns="121944" tIns="60972" rIns="121944" bIns="60972" rtlCol="0">
            <a:spAutoFit/>
          </a:bodyPr>
          <a:lstStyle>
            <a:defPPr>
              <a:defRPr lang="zh-CN"/>
            </a:defPPr>
            <a:lvl1pPr>
              <a:buClr>
                <a:srgbClr val="CC9900"/>
              </a:buClr>
              <a:buFont typeface="Wingdings" panose="05000000000000000000" pitchFamily="2" charset="2"/>
              <a:buNone/>
              <a:defRPr sz="1400" b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无人机投递</a:t>
            </a:r>
          </a:p>
        </p:txBody>
      </p:sp>
      <p:sp>
        <p:nvSpPr>
          <p:cNvPr id="39" name="TextBox 53"/>
          <p:cNvSpPr txBox="1"/>
          <p:nvPr/>
        </p:nvSpPr>
        <p:spPr>
          <a:xfrm>
            <a:off x="5528451" y="3620874"/>
            <a:ext cx="877086" cy="338578"/>
          </a:xfrm>
          <a:prstGeom prst="rect">
            <a:avLst/>
          </a:prstGeom>
          <a:noFill/>
        </p:spPr>
        <p:txBody>
          <a:bodyPr wrap="square" lIns="121944" tIns="60972" rIns="121944" bIns="60972" rtlCol="0">
            <a:spAutoFit/>
          </a:bodyPr>
          <a:lstStyle>
            <a:defPPr>
              <a:defRPr lang="zh-CN"/>
            </a:defPPr>
            <a:lvl1pPr>
              <a:buClr>
                <a:srgbClr val="CC9900"/>
              </a:buClr>
              <a:buFont typeface="Wingdings" panose="05000000000000000000" pitchFamily="2" charset="2"/>
              <a:buNone/>
              <a:defRPr sz="1400" b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AR/VR</a:t>
            </a:r>
            <a:endParaRPr lang="zh-CN" altLang="en-US" dirty="0"/>
          </a:p>
        </p:txBody>
      </p:sp>
      <p:sp>
        <p:nvSpPr>
          <p:cNvPr id="40" name="TextBox 48"/>
          <p:cNvSpPr txBox="1"/>
          <p:nvPr/>
        </p:nvSpPr>
        <p:spPr>
          <a:xfrm>
            <a:off x="8579258" y="3629647"/>
            <a:ext cx="1020906" cy="338578"/>
          </a:xfrm>
          <a:prstGeom prst="rect">
            <a:avLst/>
          </a:prstGeom>
          <a:noFill/>
        </p:spPr>
        <p:txBody>
          <a:bodyPr wrap="square" lIns="121944" tIns="60972" rIns="121944" bIns="60972" rtlCol="0">
            <a:spAutoFit/>
          </a:bodyPr>
          <a:lstStyle>
            <a:defPPr>
              <a:defRPr lang="zh-CN"/>
            </a:defPPr>
            <a:lvl1pPr>
              <a:buClr>
                <a:srgbClr val="CC9900"/>
              </a:buClr>
              <a:buFont typeface="Wingdings" panose="05000000000000000000" pitchFamily="2" charset="2"/>
              <a:buNone/>
              <a:defRPr sz="1400" b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公共安全</a:t>
            </a:r>
          </a:p>
        </p:txBody>
      </p:sp>
      <p:sp>
        <p:nvSpPr>
          <p:cNvPr id="41" name="TextBox 48"/>
          <p:cNvSpPr txBox="1"/>
          <p:nvPr/>
        </p:nvSpPr>
        <p:spPr>
          <a:xfrm>
            <a:off x="7009064" y="3631130"/>
            <a:ext cx="1206333" cy="338578"/>
          </a:xfrm>
          <a:prstGeom prst="rect">
            <a:avLst/>
          </a:prstGeom>
          <a:noFill/>
        </p:spPr>
        <p:txBody>
          <a:bodyPr wrap="square" lIns="121944" tIns="60972" rIns="121944" bIns="60972" rtlCol="0">
            <a:spAutoFit/>
          </a:bodyPr>
          <a:lstStyle>
            <a:defPPr>
              <a:defRPr lang="zh-CN"/>
            </a:defPPr>
            <a:lvl1pPr>
              <a:buClr>
                <a:srgbClr val="CC9900"/>
              </a:buClr>
              <a:buFont typeface="Wingdings" panose="05000000000000000000" pitchFamily="2" charset="2"/>
              <a:buNone/>
              <a:defRPr sz="1400" b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高清视频</a:t>
            </a:r>
          </a:p>
        </p:txBody>
      </p:sp>
      <p:sp>
        <p:nvSpPr>
          <p:cNvPr id="42" name="梯形 41"/>
          <p:cNvSpPr/>
          <p:nvPr/>
        </p:nvSpPr>
        <p:spPr>
          <a:xfrm>
            <a:off x="6390297" y="2482028"/>
            <a:ext cx="2586064" cy="554985"/>
          </a:xfrm>
          <a:prstGeom prst="trapezoid">
            <a:avLst>
              <a:gd name="adj" fmla="val 177299"/>
            </a:avLst>
          </a:prstGeom>
          <a:gradFill>
            <a:gsLst>
              <a:gs pos="0">
                <a:srgbClr val="008BBC">
                  <a:alpha val="49000"/>
                </a:srgbClr>
              </a:gs>
              <a:gs pos="100000">
                <a:srgbClr val="0070C0">
                  <a:alpha val="11000"/>
                </a:srgbClr>
              </a:gs>
            </a:gsLst>
            <a:lin ang="0" scaled="0"/>
          </a:gradFill>
          <a:ln w="9525">
            <a:noFill/>
            <a:miter lim="800000"/>
          </a:ln>
        </p:spPr>
        <p:txBody>
          <a:bodyPr vert="horz" wrap="square" lIns="91432" tIns="45715" rIns="91432" bIns="45715" numCol="1" anchor="t" anchorCtr="0" compatLnSpc="1"/>
          <a:lstStyle/>
          <a:p>
            <a:pPr indent="-240030" defTabSz="1219200">
              <a:lnSpc>
                <a:spcPts val="3735"/>
              </a:lnSpc>
              <a:buFont typeface="Arial" panose="020B0604020202020204" pitchFamily="34" charset="0"/>
              <a:buChar char="•"/>
            </a:pPr>
            <a:endParaRPr lang="zh-CN" altLang="en-US" sz="1800" kern="0">
              <a:latin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31049" y="1202550"/>
            <a:ext cx="114367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基于地理构建区域、本地、边缘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b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客户现场三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层架构，各层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MEC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满足不同业务需求</a:t>
            </a:r>
            <a:endParaRPr lang="en-US" altLang="zh-CN" sz="2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44" name="TextBox 48"/>
          <p:cNvSpPr txBox="1"/>
          <p:nvPr/>
        </p:nvSpPr>
        <p:spPr>
          <a:xfrm>
            <a:off x="6978232" y="4278478"/>
            <a:ext cx="1760570" cy="338578"/>
          </a:xfrm>
          <a:prstGeom prst="rect">
            <a:avLst/>
          </a:prstGeom>
          <a:noFill/>
        </p:spPr>
        <p:txBody>
          <a:bodyPr wrap="square" lIns="121944" tIns="60972" rIns="121944" bIns="60972" rtlCol="0">
            <a:spAutoFit/>
          </a:bodyPr>
          <a:lstStyle/>
          <a:p>
            <a:pPr>
              <a:buClr>
                <a:srgbClr val="CC9900"/>
              </a:buClr>
              <a:buFont typeface="Wingdings" panose="05000000000000000000" pitchFamily="2" charset="2"/>
              <a:buNone/>
            </a:pPr>
            <a:r>
              <a:rPr lang="zh-CN" alt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业务时延 </a:t>
            </a:r>
            <a:r>
              <a:rPr lang="en-US" altLang="zh-CN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&lt;10ms</a:t>
            </a:r>
            <a:endParaRPr lang="zh-CN" altLang="en-US" sz="14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5" name="TextBox 48"/>
          <p:cNvSpPr txBox="1"/>
          <p:nvPr/>
        </p:nvSpPr>
        <p:spPr>
          <a:xfrm>
            <a:off x="6996448" y="3302295"/>
            <a:ext cx="1705592" cy="338578"/>
          </a:xfrm>
          <a:prstGeom prst="rect">
            <a:avLst/>
          </a:prstGeom>
          <a:noFill/>
        </p:spPr>
        <p:txBody>
          <a:bodyPr wrap="square" lIns="121944" tIns="60972" rIns="121944" bIns="60972" rtlCol="0">
            <a:spAutoFit/>
          </a:bodyPr>
          <a:lstStyle/>
          <a:p>
            <a:pPr>
              <a:buClr>
                <a:srgbClr val="CC9900"/>
              </a:buClr>
              <a:buFont typeface="Wingdings" panose="05000000000000000000" pitchFamily="2" charset="2"/>
              <a:buNone/>
            </a:pPr>
            <a:r>
              <a:rPr lang="zh-CN" alt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业务时延 </a:t>
            </a:r>
            <a:r>
              <a:rPr lang="en-US" altLang="zh-CN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&lt;50ms</a:t>
            </a:r>
            <a:endParaRPr lang="zh-CN" altLang="en-US" sz="14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09064" y="2655283"/>
            <a:ext cx="1477717" cy="338578"/>
          </a:xfrm>
          <a:prstGeom prst="rect">
            <a:avLst/>
          </a:prstGeom>
          <a:noFill/>
        </p:spPr>
        <p:txBody>
          <a:bodyPr wrap="square" lIns="121944" tIns="60972" rIns="121944" bIns="60972" rtlCol="0">
            <a:spAutoFit/>
          </a:bodyPr>
          <a:lstStyle>
            <a:defPPr>
              <a:defRPr lang="zh-CN"/>
            </a:defPPr>
            <a:lvl1pPr>
              <a:buClr>
                <a:srgbClr val="CC9900"/>
              </a:buClr>
              <a:buFont typeface="Wingdings" panose="05000000000000000000" pitchFamily="2" charset="2"/>
              <a:buNone/>
              <a:defRPr sz="1400" b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/>
              <a:t>MEC</a:t>
            </a:r>
            <a:r>
              <a:rPr lang="zh-CN" altLang="en-US" dirty="0" smtClean="0"/>
              <a:t>平台管理</a:t>
            </a:r>
            <a:endParaRPr lang="zh-CN" altLang="en-US" dirty="0"/>
          </a:p>
        </p:txBody>
      </p:sp>
      <p:pic>
        <p:nvPicPr>
          <p:cNvPr id="47" name="图片 96" descr="基站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3050" y="5427265"/>
            <a:ext cx="298723" cy="44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314"/>
          <p:cNvSpPr txBox="1">
            <a:spLocks noChangeArrowheads="1"/>
          </p:cNvSpPr>
          <p:nvPr/>
        </p:nvSpPr>
        <p:spPr bwMode="auto">
          <a:xfrm>
            <a:off x="4192129" y="5544623"/>
            <a:ext cx="904244" cy="241728"/>
          </a:xfrm>
          <a:prstGeom prst="rect">
            <a:avLst/>
          </a:prstGeom>
          <a:noFill/>
          <a:ln>
            <a:noFill/>
          </a:ln>
        </p:spPr>
        <p:txBody>
          <a:bodyPr wrap="square" lIns="46273" tIns="23683" rIns="46273" bIns="23683">
            <a:spAutoFit/>
          </a:bodyPr>
          <a:lstStyle>
            <a:defPPr>
              <a:defRPr lang="zh-CN"/>
            </a:defPPr>
            <a:lvl1pPr>
              <a:lnSpc>
                <a:spcPct val="90000"/>
              </a:lnSpc>
              <a:buClrTx/>
              <a:buFontTx/>
              <a:buNone/>
              <a:defRPr sz="1400" b="1" ker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 smtClean="0"/>
              <a:t>5G</a:t>
            </a:r>
            <a:r>
              <a:rPr lang="zh-CN" altLang="en-US" dirty="0" smtClean="0"/>
              <a:t>网络</a:t>
            </a:r>
            <a:endParaRPr lang="en-US" altLang="zh-CN" dirty="0"/>
          </a:p>
        </p:txBody>
      </p:sp>
      <p:sp>
        <p:nvSpPr>
          <p:cNvPr id="50" name="标题 2"/>
          <p:cNvSpPr txBox="1">
            <a:spLocks/>
          </p:cNvSpPr>
          <p:nvPr/>
        </p:nvSpPr>
        <p:spPr>
          <a:xfrm>
            <a:off x="663464" y="288640"/>
            <a:ext cx="10927151" cy="516579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31940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638810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95821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27825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pPr marL="361950" indent="-361950"/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+mn-cs"/>
              </a:rPr>
              <a:t>4.2 </a:t>
            </a:r>
            <a:r>
              <a:rPr lang="zh-CN" altLang="en-US" b="1" kern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基于业务需求的三层网络架构</a:t>
            </a:r>
            <a:endParaRPr lang="en-US" altLang="zh-CN" b="1" kern="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1" name="灯片编号占位符 23"/>
          <p:cNvSpPr txBox="1"/>
          <p:nvPr/>
        </p:nvSpPr>
        <p:spPr>
          <a:xfrm>
            <a:off x="11446933" y="6492876"/>
            <a:ext cx="74506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CB3C-E48C-4C41-9D02-F419BD0943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0557947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767408" y="2658983"/>
            <a:ext cx="3488320" cy="3785652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 defTabSz="914333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en-US" altLang="zh-CN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、区域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DC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部署于核心机房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: 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广州、深圳，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各建一套。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 defTabSz="914333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en-US" altLang="zh-CN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、本地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DC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部署于核心机房，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有需求地市规划建设一套本地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MEC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600" b="1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 defTabSz="914333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en-US" altLang="zh-CN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、边缘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DC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部署汇聚机房，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各地市规划建设至少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套汇聚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MEC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600" b="1" dirty="0" smtClean="0">
              <a:latin typeface="微软雅黑" pitchFamily="34" charset="-122"/>
              <a:ea typeface="微软雅黑" pitchFamily="34" charset="-122"/>
            </a:endParaRPr>
          </a:p>
          <a:p>
            <a:pPr marL="285750" indent="-285750" defTabSz="914333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en-US" altLang="zh-CN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客户现场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园区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DC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部署客户侧，业务需求数据不出园区，安全性高。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1424" y="2152083"/>
            <a:ext cx="2093843" cy="369332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MEC</a:t>
            </a:r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节点建设布局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标题 2"/>
          <p:cNvSpPr txBox="1">
            <a:spLocks/>
          </p:cNvSpPr>
          <p:nvPr/>
        </p:nvSpPr>
        <p:spPr>
          <a:xfrm>
            <a:off x="663464" y="288640"/>
            <a:ext cx="10927151" cy="516579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31940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638810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95821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27825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pPr marL="361950" indent="-361950"/>
            <a:r>
              <a:rPr lang="en-US" altLang="zh-CN" b="1" dirty="0" smtClean="0">
                <a:latin typeface="微软雅黑" pitchFamily="34" charset="-122"/>
                <a:ea typeface="微软雅黑" pitchFamily="34" charset="-122"/>
                <a:cs typeface="+mn-cs"/>
              </a:rPr>
              <a:t>4.3 </a:t>
            </a:r>
            <a:r>
              <a:rPr lang="zh-CN" altLang="en-US" b="1" kern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省内</a:t>
            </a:r>
            <a:r>
              <a:rPr lang="en-US" altLang="zh-CN" b="1" kern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MEC</a:t>
            </a:r>
            <a:r>
              <a:rPr lang="zh-CN" altLang="en-US" b="1" kern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节点建设布局与应用部署进展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灯片编号占位符 23"/>
          <p:cNvSpPr txBox="1"/>
          <p:nvPr/>
        </p:nvSpPr>
        <p:spPr>
          <a:xfrm>
            <a:off x="11446933" y="6492876"/>
            <a:ext cx="74506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CB3C-E48C-4C41-9D02-F419BD0943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79376" y="1052736"/>
            <a:ext cx="11377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目前全省已完成广州、深圳、佛山、湛江、珠海等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个边缘云节点布局，并已完成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自动驾驶、智慧园区、智慧工业等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多个应用部署测试验证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。未来可根据各行业的需求，规划设计和承载各种行业信息化应用。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159896" y="2204864"/>
            <a:ext cx="2093843" cy="369332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marL="361950" lvl="0" indent="-361950"/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MEC</a:t>
            </a:r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应用部署进展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5357" y="2564904"/>
            <a:ext cx="6571283" cy="397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31849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标题 1"/>
          <p:cNvSpPr txBox="1">
            <a:spLocks/>
          </p:cNvSpPr>
          <p:nvPr/>
        </p:nvSpPr>
        <p:spPr>
          <a:xfrm>
            <a:off x="573987" y="276424"/>
            <a:ext cx="11378664" cy="438716"/>
          </a:xfrm>
          <a:prstGeom prst="rect">
            <a:avLst/>
          </a:prstGeom>
        </p:spPr>
        <p:txBody>
          <a:bodyPr lIns="121917" tIns="60958" rIns="121917" bIns="60958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100" b="1" kern="120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 sz="3200" dirty="0" smtClean="0"/>
              <a:t>5. </a:t>
            </a:r>
            <a:r>
              <a:rPr lang="zh-CN" altLang="en-US" sz="3200" dirty="0" smtClean="0"/>
              <a:t>广东</a:t>
            </a:r>
            <a:r>
              <a:rPr lang="zh-CN" altLang="en-US" sz="3200" dirty="0"/>
              <a:t>联通</a:t>
            </a:r>
            <a:r>
              <a:rPr lang="en-US" altLang="zh-CN" sz="3200" dirty="0" smtClean="0"/>
              <a:t>5G</a:t>
            </a:r>
            <a:r>
              <a:rPr lang="zh-CN" altLang="en-US" sz="3200" dirty="0" smtClean="0"/>
              <a:t>业务示范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65" y="1887499"/>
            <a:ext cx="3744416" cy="22615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67808" y="151816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5G + </a:t>
            </a: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两会直播</a:t>
            </a:r>
            <a:r>
              <a:rPr lang="zh-CN" altLang="en-US" sz="14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（**电视台）</a:t>
            </a:r>
          </a:p>
        </p:txBody>
      </p:sp>
      <p:pic>
        <p:nvPicPr>
          <p:cNvPr id="14" name="图片 13" descr="5G应用零距离，智慧羊城更精彩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5" y="1887499"/>
            <a:ext cx="3384377" cy="22615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8544272" y="151816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5G + </a:t>
            </a: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互联网法院</a:t>
            </a:r>
            <a:r>
              <a:rPr lang="zh-CN" altLang="en-US" sz="14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（**中院）</a:t>
            </a:r>
            <a:endParaRPr lang="zh-CN" altLang="en-US" sz="14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384" y="413978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5G + </a:t>
            </a: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智能校园</a:t>
            </a:r>
            <a:r>
              <a:rPr lang="zh-CN" altLang="en-US" sz="14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（**中学）</a:t>
            </a:r>
            <a:endParaRPr lang="zh-CN" altLang="en-US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8" name="Picture 4" descr="https://timgsa.baidu.com/timg?image&amp;quality=80&amp;size=b9999_10000&amp;sec=1548669832676&amp;di=3b31ac0467e7fcf4569cb4ad5d2aa911&amp;imgtype=0&amp;src=http%3A%2F%2Fi4.hexunimg.cn%2F2016-10-08%2F18632112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4446403"/>
            <a:ext cx="1847794" cy="229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134733" y="4437112"/>
            <a:ext cx="1649899" cy="2304256"/>
            <a:chOff x="161323" y="978482"/>
            <a:chExt cx="4629150" cy="572452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161323" y="978482"/>
              <a:ext cx="4629150" cy="5724525"/>
            </a:xfrm>
            <a:prstGeom prst="rect">
              <a:avLst/>
            </a:prstGeom>
          </p:spPr>
        </p:pic>
        <p:pic>
          <p:nvPicPr>
            <p:cNvPr id="31" name="Picture 2" descr="“basestation”的图片搜索结果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538901" y="1699012"/>
              <a:ext cx="359324" cy="815437"/>
            </a:xfrm>
            <a:prstGeom prst="rect">
              <a:avLst/>
            </a:prstGeom>
            <a:noFill/>
          </p:spPr>
        </p:pic>
        <p:pic>
          <p:nvPicPr>
            <p:cNvPr id="32" name="Picture 2" descr="“basestation”的图片搜索结果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778433" y="3341677"/>
              <a:ext cx="359324" cy="815437"/>
            </a:xfrm>
            <a:prstGeom prst="rect">
              <a:avLst/>
            </a:prstGeom>
            <a:noFill/>
          </p:spPr>
        </p:pic>
        <p:pic>
          <p:nvPicPr>
            <p:cNvPr id="33" name="Picture 2" descr="“basestation”的图片搜索结果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093324" y="4124579"/>
              <a:ext cx="359324" cy="815437"/>
            </a:xfrm>
            <a:prstGeom prst="rect">
              <a:avLst/>
            </a:prstGeom>
            <a:noFill/>
          </p:spPr>
        </p:pic>
        <p:pic>
          <p:nvPicPr>
            <p:cNvPr id="34" name="Picture 2" descr="“basestation”的图片搜索结果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598771" y="5212640"/>
              <a:ext cx="359324" cy="815437"/>
            </a:xfrm>
            <a:prstGeom prst="rect">
              <a:avLst/>
            </a:prstGeom>
            <a:noFill/>
          </p:spPr>
        </p:pic>
        <p:pic>
          <p:nvPicPr>
            <p:cNvPr id="35" name="Picture 2" descr="“AGV vehicle”的图片搜索结果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2474863" y="2894099"/>
              <a:ext cx="487401" cy="475647"/>
            </a:xfrm>
            <a:prstGeom prst="rect">
              <a:avLst/>
            </a:prstGeom>
            <a:noFill/>
          </p:spPr>
        </p:pic>
        <p:pic>
          <p:nvPicPr>
            <p:cNvPr id="36" name="Picture 2" descr="“AGV vehicle”的图片搜索结果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219994" y="5191949"/>
              <a:ext cx="487401" cy="475647"/>
            </a:xfrm>
            <a:prstGeom prst="rect">
              <a:avLst/>
            </a:prstGeom>
            <a:noFill/>
          </p:spPr>
        </p:pic>
      </p:grpSp>
      <p:sp>
        <p:nvSpPr>
          <p:cNvPr id="37" name="TextBox 36"/>
          <p:cNvSpPr txBox="1"/>
          <p:nvPr/>
        </p:nvSpPr>
        <p:spPr>
          <a:xfrm>
            <a:off x="8688288" y="410621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5G + </a:t>
            </a: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智慧工厂</a:t>
            </a:r>
            <a:r>
              <a:rPr lang="zh-CN" altLang="en-US" sz="14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（**）</a:t>
            </a:r>
            <a:endParaRPr lang="zh-CN" altLang="en-US" sz="14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83832" y="4077071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5G + </a:t>
            </a: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智慧物业</a:t>
            </a:r>
            <a:r>
              <a:rPr lang="zh-CN" altLang="en-US" sz="14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（**园）</a:t>
            </a:r>
            <a:endParaRPr lang="zh-CN" altLang="en-US" sz="14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243465" y="4454526"/>
            <a:ext cx="3608332" cy="2304258"/>
            <a:chOff x="4243465" y="4238503"/>
            <a:chExt cx="3608332" cy="230425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2630" y="5428441"/>
              <a:ext cx="1889167" cy="1096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2631" y="4238503"/>
              <a:ext cx="1889166" cy="1189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3465" y="4238503"/>
              <a:ext cx="1719165" cy="2304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0" y="4478310"/>
            <a:ext cx="3513740" cy="2263058"/>
          </a:xfrm>
          <a:prstGeom prst="rect">
            <a:avLst/>
          </a:prstGeom>
        </p:spPr>
      </p:pic>
      <p:sp>
        <p:nvSpPr>
          <p:cNvPr id="27" name="圆角矩形 26"/>
          <p:cNvSpPr/>
          <p:nvPr/>
        </p:nvSpPr>
        <p:spPr>
          <a:xfrm>
            <a:off x="528267" y="1071997"/>
            <a:ext cx="11400381" cy="44617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CN" altLang="en-US" sz="2100" b="1" dirty="0" smtClean="0">
                <a:latin typeface="微软雅黑" pitchFamily="34" charset="-122"/>
                <a:ea typeface="微软雅黑" pitchFamily="34" charset="-122"/>
              </a:rPr>
              <a:t>聚焦公安、新媒体、</a:t>
            </a:r>
            <a:r>
              <a:rPr lang="zh-CN" altLang="en-US" sz="2100" b="1" dirty="0">
                <a:latin typeface="微软雅黑" pitchFamily="34" charset="-122"/>
                <a:ea typeface="微软雅黑" pitchFamily="34" charset="-122"/>
              </a:rPr>
              <a:t>工业互联网、</a:t>
            </a:r>
            <a:r>
              <a:rPr lang="zh-CN" altLang="en-US" sz="2100" b="1" dirty="0" smtClean="0">
                <a:latin typeface="微软雅黑" pitchFamily="34" charset="-122"/>
                <a:ea typeface="微软雅黑" pitchFamily="34" charset="-122"/>
              </a:rPr>
              <a:t>智能校园、智慧</a:t>
            </a:r>
            <a:r>
              <a:rPr lang="zh-CN" altLang="en-US" sz="2100" b="1" dirty="0">
                <a:latin typeface="微软雅黑" pitchFamily="34" charset="-122"/>
                <a:ea typeface="微软雅黑" pitchFamily="34" charset="-122"/>
              </a:rPr>
              <a:t>物业</a:t>
            </a:r>
            <a:r>
              <a:rPr lang="zh-CN" altLang="en-US" sz="2100" b="1" dirty="0" smtClean="0">
                <a:latin typeface="微软雅黑" pitchFamily="34" charset="-122"/>
                <a:ea typeface="微软雅黑" pitchFamily="34" charset="-122"/>
              </a:rPr>
              <a:t>、智慧医疗、智慧司法等</a:t>
            </a:r>
            <a:r>
              <a:rPr lang="zh-CN" altLang="en-US" sz="2100" b="1" dirty="0">
                <a:latin typeface="微软雅黑" pitchFamily="34" charset="-122"/>
                <a:ea typeface="微软雅黑" pitchFamily="34" charset="-122"/>
              </a:rPr>
              <a:t>典型行业</a:t>
            </a:r>
          </a:p>
        </p:txBody>
      </p:sp>
      <p:pic>
        <p:nvPicPr>
          <p:cNvPr id="38" name="图片 37" descr="5G应用零距离，智慧羊城更精彩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844824"/>
            <a:ext cx="3395256" cy="233782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/>
          <p:cNvSpPr txBox="1"/>
          <p:nvPr/>
        </p:nvSpPr>
        <p:spPr>
          <a:xfrm>
            <a:off x="479376" y="147549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5G + </a:t>
            </a: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智慧警务（**</a:t>
            </a:r>
            <a:r>
              <a:rPr lang="zh-CN" altLang="en-US" sz="14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公安</a:t>
            </a:r>
            <a:r>
              <a:rPr lang="zh-CN" altLang="en-US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灯片编号占位符 23"/>
          <p:cNvSpPr txBox="1"/>
          <p:nvPr/>
        </p:nvSpPr>
        <p:spPr>
          <a:xfrm>
            <a:off x="11446933" y="6492876"/>
            <a:ext cx="74506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CB3C-E48C-4C41-9D02-F419BD0943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66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2055" descr="色条 拷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1219200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1055440" y="3097708"/>
            <a:ext cx="10657184" cy="112338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6700" b="1" dirty="0">
                <a:solidFill>
                  <a:srgbClr val="FFFFFF"/>
                </a:solidFill>
              </a:rPr>
              <a:t>谢谢！</a:t>
            </a:r>
            <a:r>
              <a:rPr lang="zh-CN" altLang="en-US" sz="6700" b="1" dirty="0" smtClean="0">
                <a:solidFill>
                  <a:srgbClr val="FFFFFF"/>
                </a:solidFill>
              </a:rPr>
              <a:t>欢迎交流</a:t>
            </a:r>
            <a:endParaRPr lang="en-US" altLang="zh-CN" sz="6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49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A3B84AF8-7DB0-4805-BEC0-FB90CEA6F6A1}"/>
              </a:ext>
            </a:extLst>
          </p:cNvPr>
          <p:cNvSpPr/>
          <p:nvPr/>
        </p:nvSpPr>
        <p:spPr>
          <a:xfrm>
            <a:off x="345581" y="1052736"/>
            <a:ext cx="11592513" cy="553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上升为国家战略，体现国家间技术与经济的竞争</a:t>
            </a: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006609"/>
              </p:ext>
            </p:extLst>
          </p:nvPr>
        </p:nvGraphicFramePr>
        <p:xfrm>
          <a:off x="345581" y="1750190"/>
          <a:ext cx="11583067" cy="47751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3307"/>
                <a:gridCol w="5321621"/>
                <a:gridCol w="2022261"/>
                <a:gridCol w="1795878"/>
              </a:tblGrid>
              <a:tr h="45719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9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国家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9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战略规划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9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2018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9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2019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</a:tr>
              <a:tr h="893656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1" u="none" strike="noStrike" dirty="0">
                          <a:solidFill>
                            <a:schemeClr val="accent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积极布局，规模实验</a:t>
                      </a:r>
                      <a:r>
                        <a:rPr lang="zh-CN" altLang="en-US" sz="1200" u="none" strike="noStrike" dirty="0">
                          <a:effectLst/>
                          <a:latin typeface="宋体" pitchFamily="2" charset="-122"/>
                          <a:ea typeface="宋体" pitchFamily="2" charset="-122"/>
                        </a:rPr>
                        <a:t>：</a:t>
                      </a:r>
                      <a:r>
                        <a:rPr lang="en-US" altLang="zh-CN" sz="1800" u="none" strike="noStrike" dirty="0">
                          <a:effectLst/>
                          <a:latin typeface="宋体" pitchFamily="2" charset="-122"/>
                          <a:ea typeface="宋体" pitchFamily="2" charset="-122"/>
                        </a:rPr>
                        <a:t>2013</a:t>
                      </a:r>
                      <a:r>
                        <a:rPr lang="zh-CN" altLang="en-US" sz="1800" u="none" strike="noStrike" dirty="0">
                          <a:effectLst/>
                          <a:latin typeface="宋体" pitchFamily="2" charset="-122"/>
                          <a:ea typeface="宋体" pitchFamily="2" charset="-122"/>
                        </a:rPr>
                        <a:t>年成立</a:t>
                      </a:r>
                      <a:r>
                        <a:rPr lang="en-US" altLang="zh-CN" sz="1800" u="none" strike="noStrike" dirty="0">
                          <a:effectLst/>
                          <a:latin typeface="宋体" pitchFamily="2" charset="-122"/>
                          <a:ea typeface="宋体" pitchFamily="2" charset="-122"/>
                        </a:rPr>
                        <a:t>IMT-2020(5G)</a:t>
                      </a:r>
                      <a:r>
                        <a:rPr lang="zh-CN" altLang="en-US" sz="1800" u="none" strike="noStrike" dirty="0">
                          <a:effectLst/>
                          <a:latin typeface="宋体" pitchFamily="2" charset="-122"/>
                          <a:ea typeface="宋体" pitchFamily="2" charset="-122"/>
                        </a:rPr>
                        <a:t>推进小组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  外场</a:t>
                      </a:r>
                      <a:r>
                        <a:rPr lang="zh-CN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测试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800" b="1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6</a:t>
                      </a:r>
                      <a:r>
                        <a:rPr lang="zh-CN" altLang="en-US" sz="1800" b="1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月</a:t>
                      </a:r>
                      <a:r>
                        <a:rPr lang="en-US" altLang="zh-CN" sz="1800" b="1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6</a:t>
                      </a:r>
                      <a:r>
                        <a:rPr lang="zh-CN" altLang="en-US" sz="1800" b="1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日商用</a:t>
                      </a:r>
                      <a:endParaRPr lang="en-US" altLang="zh-CN" sz="1800" b="1" u="none" strike="noStrike" kern="1200" dirty="0" smtClean="0">
                        <a:solidFill>
                          <a:schemeClr val="accent1"/>
                        </a:solidFill>
                        <a:effectLst/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800" b="1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10</a:t>
                      </a:r>
                      <a:r>
                        <a:rPr lang="zh-CN" altLang="en-US" sz="1800" b="1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月</a:t>
                      </a:r>
                      <a:r>
                        <a:rPr lang="en-US" altLang="zh-CN" sz="1800" b="1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31</a:t>
                      </a:r>
                      <a:r>
                        <a:rPr lang="zh-CN" altLang="en-US" sz="1800" b="1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日发布商用套餐</a:t>
                      </a:r>
                      <a:endParaRPr lang="zh-CN" altLang="en-US" sz="1800" b="1" u="none" strike="noStrike" kern="1200" dirty="0">
                        <a:solidFill>
                          <a:schemeClr val="accent1"/>
                        </a:solidFill>
                        <a:effectLst/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1120053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chemeClr val="accent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率先商用，抢占先机</a:t>
                      </a:r>
                      <a:r>
                        <a:rPr lang="zh-CN" altLang="en-US" sz="1800" b="1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：</a:t>
                      </a:r>
                      <a:r>
                        <a:rPr lang="zh-CN" altLang="en-US" sz="18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</a:t>
                      </a:r>
                      <a:r>
                        <a:rPr lang="zh-CN" alt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先进无线通信研究计划”</a:t>
                      </a:r>
                      <a:endParaRPr lang="en-US" altLang="zh-CN" sz="1800" b="0" u="none" strike="noStrike" kern="1200" dirty="0" smtClean="0"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zh-CN" alt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分配</a:t>
                      </a:r>
                      <a:r>
                        <a:rPr lang="en-US" altLang="zh-CN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24GHz</a:t>
                      </a:r>
                      <a:r>
                        <a:rPr lang="zh-CN" altLang="en-US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以上高频</a:t>
                      </a:r>
                      <a:r>
                        <a:rPr lang="zh-CN" alt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资源，固定无线接入率先商用</a:t>
                      </a:r>
                      <a:endParaRPr lang="zh-CN" altLang="en-US" sz="1800" b="0" u="none" strike="noStrike" kern="1200" dirty="0"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（</a:t>
                      </a:r>
                      <a:r>
                        <a:rPr lang="zh-CN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预）</a:t>
                      </a:r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商用</a:t>
                      </a:r>
                      <a:endParaRPr lang="en-US" altLang="zh-CN" sz="1800" u="none" strike="noStrike" kern="1200" dirty="0" smtClean="0">
                        <a:solidFill>
                          <a:schemeClr val="dk1"/>
                        </a:solidFill>
                        <a:effectLst/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毫米波</a:t>
                      </a:r>
                      <a:endParaRPr lang="zh-CN" alt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4</a:t>
                      </a:r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月</a:t>
                      </a:r>
                      <a:r>
                        <a:rPr lang="en-US" altLang="zh-C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4</a:t>
                      </a:r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日商用</a:t>
                      </a:r>
                      <a:endParaRPr lang="en-US" altLang="zh-CN" sz="1800" u="none" strike="noStrike" kern="1200" dirty="0" smtClean="0">
                        <a:solidFill>
                          <a:schemeClr val="dk1"/>
                        </a:solidFill>
                        <a:effectLst/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毫米波</a:t>
                      </a:r>
                      <a:endParaRPr lang="en-US" altLang="zh-CN" sz="1800" u="none" strike="noStrike" kern="1200" dirty="0" smtClean="0">
                        <a:solidFill>
                          <a:schemeClr val="dk1"/>
                        </a:solidFill>
                        <a:effectLst/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altLang="zh-C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(Verizon</a:t>
                      </a:r>
                    </a:p>
                  </a:txBody>
                  <a:tcPr marL="9525" marR="9525" marT="9525" marB="0" anchor="ctr">
                    <a:solidFill>
                      <a:srgbClr val="F7F7F7"/>
                    </a:solidFill>
                  </a:tcPr>
                </a:tc>
              </a:tr>
              <a:tr h="1296144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chemeClr val="accent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平昌冬</a:t>
                      </a:r>
                      <a:r>
                        <a:rPr lang="zh-CN" altLang="en-US" sz="1800" b="1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奥，日本奥运会契机，加快商用</a:t>
                      </a:r>
                      <a:r>
                        <a:rPr 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GIGA Korea</a:t>
                      </a:r>
                      <a:r>
                        <a:rPr lang="zh-CN" alt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、</a:t>
                      </a:r>
                      <a:r>
                        <a:rPr lang="en-US" altLang="zh-CN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2020 and Beyond</a:t>
                      </a:r>
                      <a:r>
                        <a:rPr lang="zh-CN" alt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（日本）</a:t>
                      </a:r>
                      <a:endParaRPr lang="en-US" sz="1800" b="0" u="none" strike="noStrike" kern="1200" dirty="0" smtClean="0"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KT </a:t>
                      </a:r>
                      <a:r>
                        <a:rPr lang="zh-CN" alt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：</a:t>
                      </a:r>
                      <a:r>
                        <a:rPr lang="en-US" altLang="zh-CN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360</a:t>
                      </a:r>
                      <a:r>
                        <a:rPr 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VR</a:t>
                      </a:r>
                      <a:r>
                        <a:rPr lang="en-US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、</a:t>
                      </a:r>
                      <a:r>
                        <a:rPr lang="zh-CN" altLang="en-US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时间切片、同步</a:t>
                      </a:r>
                      <a:r>
                        <a:rPr lang="zh-CN" alt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观看</a:t>
                      </a:r>
                      <a:endParaRPr lang="zh-CN" altLang="en-US" sz="1800" b="0" u="none" strike="noStrike" kern="1200" dirty="0"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冬奥路</a:t>
                      </a:r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演</a:t>
                      </a:r>
                      <a:endParaRPr lang="en-US" altLang="zh-CN" sz="1800" u="none" strike="noStrike" kern="1200" dirty="0" smtClean="0">
                        <a:solidFill>
                          <a:schemeClr val="dk1"/>
                        </a:solidFill>
                        <a:effectLst/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（</a:t>
                      </a:r>
                      <a:r>
                        <a:rPr lang="zh-CN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非</a:t>
                      </a:r>
                      <a:r>
                        <a:rPr lang="en-US" altLang="zh-C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3GPP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标准</a:t>
                      </a:r>
                      <a:r>
                        <a:rPr lang="zh-CN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4</a:t>
                      </a:r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月</a:t>
                      </a:r>
                      <a:r>
                        <a:rPr lang="en-US" altLang="zh-C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3</a:t>
                      </a:r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日商用</a:t>
                      </a:r>
                      <a:endParaRPr lang="en-US" altLang="zh-CN" sz="1800" u="none" strike="noStrike" kern="1200" dirty="0" smtClean="0">
                        <a:solidFill>
                          <a:schemeClr val="dk1"/>
                        </a:solidFill>
                        <a:effectLst/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全球首个发布商用</a:t>
                      </a:r>
                      <a:endParaRPr lang="zh-CN" alt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1008112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b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chemeClr val="accent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加快实验、拒绝掉队</a:t>
                      </a:r>
                      <a:r>
                        <a:rPr lang="zh-CN" altLang="en-US" sz="1800" b="1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：</a:t>
                      </a:r>
                      <a:r>
                        <a:rPr lang="zh-CN" alt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欧盟第</a:t>
                      </a:r>
                      <a:r>
                        <a:rPr lang="en-US" altLang="zh-CN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7</a:t>
                      </a:r>
                      <a:r>
                        <a:rPr lang="zh-CN" alt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框架（</a:t>
                      </a:r>
                      <a:r>
                        <a:rPr lang="en-US" altLang="zh-CN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FP7</a:t>
                      </a:r>
                      <a:r>
                        <a:rPr lang="zh-CN" alt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）、</a:t>
                      </a:r>
                      <a:r>
                        <a:rPr 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5GPPP</a:t>
                      </a:r>
                      <a:r>
                        <a:rPr lang="zh-CN" altLang="en-US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、英国</a:t>
                      </a:r>
                      <a:r>
                        <a:rPr lang="en-US" altLang="zh-CN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5</a:t>
                      </a:r>
                      <a:r>
                        <a:rPr lang="en-US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G</a:t>
                      </a:r>
                      <a:r>
                        <a:rPr lang="zh-CN" altLang="en-US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创新中心</a:t>
                      </a:r>
                    </a:p>
                  </a:txBody>
                  <a:tcPr marL="9525" marR="9525" marT="9525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外场测试</a:t>
                      </a:r>
                    </a:p>
                  </a:txBody>
                  <a:tcPr marL="9525" marR="9525" marT="9525" marB="0" anchor="ctr"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商用</a:t>
                      </a:r>
                      <a:endParaRPr lang="en-US" altLang="zh-CN" sz="1800" u="none" strike="noStrike" kern="1200" dirty="0" smtClean="0">
                        <a:solidFill>
                          <a:schemeClr val="dk1"/>
                        </a:solidFill>
                        <a:effectLst/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（瑞士</a:t>
                      </a:r>
                      <a:r>
                        <a:rPr lang="en-US" altLang="zh-C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4</a:t>
                      </a:r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月</a:t>
                      </a:r>
                      <a:r>
                        <a:rPr lang="en-US" altLang="zh-CN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17</a:t>
                      </a:r>
                      <a:r>
                        <a:rPr lang="zh-CN" altLang="en-US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  <a:cs typeface="+mn-cs"/>
                        </a:rPr>
                        <a:t>日发布商用）</a:t>
                      </a:r>
                      <a:endParaRPr lang="zh-CN" alt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宋体" pitchFamily="2" charset="-122"/>
                        <a:ea typeface="宋体" pitchFamily="2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7F7F7"/>
                    </a:solidFill>
                  </a:tcPr>
                </a:tc>
              </a:tr>
            </a:tbl>
          </a:graphicData>
        </a:graphic>
      </p:graphicFrame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EED87991-3BA4-4712-B477-54DF1FE09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73" y="2375936"/>
            <a:ext cx="806611" cy="5275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3E43C14A-1D43-4BB4-BE9E-31B1043DD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47" y="3365831"/>
            <a:ext cx="736132" cy="46649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347254F5-544D-4023-9F13-EF9B65388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49" y="4692194"/>
            <a:ext cx="748057" cy="4650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361FE683-4841-4EB7-8EE0-A55E9361E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514" y="4692192"/>
            <a:ext cx="715041" cy="4635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11D59B56-FD54-4FA2-BAF0-B929FCF2DF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149" y="5733256"/>
            <a:ext cx="732887" cy="4720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3356993"/>
            <a:ext cx="715041" cy="47533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03512" y="5733256"/>
            <a:ext cx="691016" cy="48476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文本占位符 1"/>
          <p:cNvSpPr txBox="1">
            <a:spLocks/>
          </p:cNvSpPr>
          <p:nvPr/>
        </p:nvSpPr>
        <p:spPr bwMode="auto">
          <a:xfrm>
            <a:off x="785697" y="248765"/>
            <a:ext cx="9774799" cy="5159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6" tIns="45718" rIns="91436" bIns="45718" numCol="1" anchor="t" anchorCtr="0" compatLnSpc="1"/>
          <a:lstStyle/>
          <a:p>
            <a:pPr marL="514326" indent="-514326"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.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之国家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战略</a:t>
            </a:r>
            <a:endParaRPr lang="en-US" altLang="zh-CN" sz="32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44362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8313369" y="4111717"/>
            <a:ext cx="3762091" cy="267765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346486" y="4111717"/>
            <a:ext cx="3735197" cy="267765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文本框 6"/>
          <p:cNvSpPr txBox="1"/>
          <p:nvPr/>
        </p:nvSpPr>
        <p:spPr>
          <a:xfrm>
            <a:off x="191344" y="908265"/>
            <a:ext cx="12000656" cy="184665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891" indent="-34289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CN" altLang="en-US" sz="1900" dirty="0">
                <a:latin typeface="微软雅黑" pitchFamily="34" charset="-122"/>
                <a:ea typeface="微软雅黑" pitchFamily="34" charset="-122"/>
              </a:rPr>
              <a:t>全球</a:t>
            </a:r>
            <a:r>
              <a:rPr lang="zh-CN" altLang="en-US" sz="19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经济长期疲弱</a:t>
            </a:r>
            <a:r>
              <a:rPr lang="zh-CN" altLang="en-US" sz="1900" dirty="0">
                <a:latin typeface="微软雅黑" pitchFamily="34" charset="-122"/>
                <a:ea typeface="微软雅黑" pitchFamily="34" charset="-122"/>
              </a:rPr>
              <a:t>，各国政府希望高科技产业带动全行业发展，走出低谷。</a:t>
            </a:r>
            <a:endParaRPr lang="en-US" altLang="zh-CN" sz="1900" dirty="0">
              <a:latin typeface="微软雅黑" pitchFamily="34" charset="-122"/>
              <a:ea typeface="微软雅黑" pitchFamily="34" charset="-122"/>
            </a:endParaRPr>
          </a:p>
          <a:p>
            <a:pPr marL="342891" indent="-34289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CN" sz="1900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1900" dirty="0">
                <a:latin typeface="微软雅黑" pitchFamily="34" charset="-122"/>
                <a:ea typeface="微软雅黑" pitchFamily="34" charset="-122"/>
              </a:rPr>
              <a:t>被各国给予厚望，被认为将加速第四次工业革命，是</a:t>
            </a:r>
            <a:r>
              <a:rPr lang="zh-CN" altLang="en-US" sz="19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打通各行业进入数字化革命的良机</a:t>
            </a:r>
            <a:r>
              <a:rPr lang="zh-CN" altLang="en-US" sz="1900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900" dirty="0">
              <a:latin typeface="微软雅黑" pitchFamily="34" charset="-122"/>
              <a:ea typeface="微软雅黑" pitchFamily="34" charset="-122"/>
            </a:endParaRPr>
          </a:p>
          <a:p>
            <a:pPr marL="342891" indent="-34289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CN" altLang="en-US" sz="1900" dirty="0">
                <a:latin typeface="微软雅黑" pitchFamily="34" charset="-122"/>
                <a:ea typeface="微软雅黑" pitchFamily="34" charset="-122"/>
              </a:rPr>
              <a:t>管制机构也意识到，他们</a:t>
            </a:r>
            <a:r>
              <a:rPr lang="zh-CN" altLang="en-US" sz="19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管理的是未来经济发展的机会</a:t>
            </a:r>
            <a:r>
              <a:rPr lang="zh-CN" altLang="en-US" sz="1900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900" dirty="0">
              <a:latin typeface="微软雅黑" pitchFamily="34" charset="-122"/>
              <a:ea typeface="微软雅黑" pitchFamily="34" charset="-122"/>
            </a:endParaRPr>
          </a:p>
          <a:p>
            <a:pPr marL="342891" indent="-34289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CN" altLang="en-US" sz="1900" dirty="0">
                <a:latin typeface="微软雅黑" pitchFamily="34" charset="-122"/>
                <a:ea typeface="微软雅黑" pitchFamily="34" charset="-122"/>
              </a:rPr>
              <a:t>监管从“管理竞争与公平”转向“</a:t>
            </a:r>
            <a:r>
              <a:rPr lang="zh-CN" altLang="en-US" sz="19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鼓励投资与创新”</a:t>
            </a:r>
            <a:r>
              <a:rPr lang="zh-CN" altLang="en-US" sz="1900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9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59" y="2695848"/>
            <a:ext cx="2063059" cy="130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589" y="4111717"/>
            <a:ext cx="3720495" cy="262554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indent="-285744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1500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en-US" altLang="zh-CN" sz="1500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sz="1500" dirty="0">
                <a:latin typeface="微软雅黑" pitchFamily="34" charset="-122"/>
                <a:ea typeface="微软雅黑" pitchFamily="34" charset="-122"/>
              </a:rPr>
              <a:t>标准之争中，中国阵营已经成为全世界</a:t>
            </a:r>
            <a:r>
              <a:rPr lang="en-US" altLang="zh-CN" sz="1500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sz="1500" dirty="0">
                <a:latin typeface="微软雅黑" pitchFamily="34" charset="-122"/>
                <a:ea typeface="微软雅黑" pitchFamily="34" charset="-122"/>
              </a:rPr>
              <a:t>标准的重要力量。在部分领域，中国技术实力雄厚，奠定了</a:t>
            </a:r>
            <a:r>
              <a:rPr lang="en-US" altLang="zh-CN" sz="1500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sz="1500" dirty="0">
                <a:latin typeface="微软雅黑" pitchFamily="34" charset="-122"/>
                <a:ea typeface="微软雅黑" pitchFamily="34" charset="-122"/>
              </a:rPr>
              <a:t>标准之争的基本格局</a:t>
            </a:r>
            <a:r>
              <a:rPr lang="zh-CN" altLang="en-US" sz="1500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500" dirty="0">
              <a:latin typeface="微软雅黑" pitchFamily="34" charset="-122"/>
              <a:ea typeface="微软雅黑" pitchFamily="34" charset="-122"/>
            </a:endParaRPr>
          </a:p>
          <a:p>
            <a:pPr indent="-285744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1500" dirty="0">
                <a:latin typeface="微软雅黑" pitchFamily="34" charset="-122"/>
                <a:ea typeface="微软雅黑" pitchFamily="34" charset="-122"/>
              </a:rPr>
              <a:t>制定通信标准首先要看国家实力，这是政治、经济、技术实力综合体的较量，历来只有强国才有发言权。</a:t>
            </a:r>
            <a:endParaRPr lang="zh-CN" altLang="en-US" sz="15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729" y="2684322"/>
            <a:ext cx="2109001" cy="132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293259" y="4091369"/>
            <a:ext cx="3563471" cy="238526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38" tIns="45719" rIns="91438" bIns="45719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竞赛已经开始，我们必须拿下这一仗；</a:t>
            </a:r>
            <a:endParaRPr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44" indent="-285744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zh-CN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安全的</a:t>
            </a:r>
            <a:r>
              <a:rPr lang="en-US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网络将与美国的繁荣和国家安全紧密相连；</a:t>
            </a:r>
            <a:endParaRPr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44" indent="-285744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zh-CN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我们不能允许其他国家在这个未来重要工业领域超过美国</a:t>
            </a: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9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44" indent="-285744">
              <a:buClr>
                <a:schemeClr val="bg1"/>
              </a:buClr>
              <a:buFont typeface="Wingdings" panose="05000000000000000000" pitchFamily="2" charset="2"/>
              <a:buChar char="l"/>
            </a:pP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130" y="2697768"/>
            <a:ext cx="2097743" cy="130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112225" y="4082405"/>
            <a:ext cx="3684495" cy="273151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91438" tIns="45719" rIns="91438" bIns="45719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是第四次工业革命基石</a:t>
            </a: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无线互联只是其</a:t>
            </a:r>
            <a:r>
              <a:rPr lang="en-US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zh-CN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冰山一角</a:t>
            </a:r>
            <a:r>
              <a:rPr lang="en-US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44" indent="-285744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l"/>
            </a:pPr>
            <a:r>
              <a:rPr lang="en-US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将释放出源源不断的能量，消除物理世界与数字世界之间的界限，将实现一个完全移动、互联的社会，提供超越人们想象极限的个性化体验和增值服务</a:t>
            </a: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44" indent="-285744">
              <a:buClr>
                <a:schemeClr val="bg1"/>
              </a:buClr>
              <a:buFont typeface="Wingdings" panose="05000000000000000000" pitchFamily="2" charset="2"/>
              <a:buChar char="l"/>
            </a:pP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文本占位符 1"/>
          <p:cNvSpPr txBox="1">
            <a:spLocks/>
          </p:cNvSpPr>
          <p:nvPr/>
        </p:nvSpPr>
        <p:spPr bwMode="auto">
          <a:xfrm>
            <a:off x="618564" y="241300"/>
            <a:ext cx="9774799" cy="515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3.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体现国家间技术与经济的竞争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灯片编号占位符 23"/>
          <p:cNvSpPr txBox="1"/>
          <p:nvPr/>
        </p:nvSpPr>
        <p:spPr>
          <a:xfrm>
            <a:off x="11446933" y="6492876"/>
            <a:ext cx="74506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CB3C-E48C-4C41-9D02-F419BD0943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0651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6256556" y="2770154"/>
            <a:ext cx="5699100" cy="402505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83349" y="2770154"/>
            <a:ext cx="5699100" cy="402505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83349" y="1762039"/>
            <a:ext cx="5699099" cy="83388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2"/>
          <p:cNvSpPr txBox="1">
            <a:spLocks/>
          </p:cNvSpPr>
          <p:nvPr/>
        </p:nvSpPr>
        <p:spPr>
          <a:xfrm>
            <a:off x="663464" y="288639"/>
            <a:ext cx="10927150" cy="516579"/>
          </a:xfrm>
          <a:prstGeom prst="rect">
            <a:avLst/>
          </a:prstGeom>
        </p:spPr>
        <p:txBody>
          <a:bodyPr/>
          <a:lstStyle>
            <a:lvl1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31940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638810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95821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27825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广东省政府大力支持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产业发展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314815" y="1049373"/>
            <a:ext cx="11889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广东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省政府、通管局、工信厅、地市政府均非常重视且大力支持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产业发展，为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网络建设及产业发展提供政策支持。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3349" y="2763338"/>
            <a:ext cx="5463575" cy="4031873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推动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新一代信息技术、生物技术、高端装备制造、新材料等发展壮大为新支柱产业，在新型显示、新一代通信技术、</a:t>
            </a:r>
            <a:r>
              <a:rPr lang="en-US" altLang="zh-CN" sz="1600" u="sng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600" u="sng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和移动互联网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、蛋白类等生物医药、高端医学诊疗设备、基因检测、智能机器人、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打印、北斗卫星应用</a:t>
            </a:r>
            <a:r>
              <a:rPr lang="zh-CN" altLang="en-US" sz="1600" u="sng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等重点领域培育一批重大产业项目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。围绕信息消费、新型健康技术、海洋工程装备、高技术服务业、高性能集成电路等重点领域及其关键环节，实施一批战略性新兴产业重大工程。</a:t>
            </a:r>
          </a:p>
        </p:txBody>
      </p:sp>
      <p:sp>
        <p:nvSpPr>
          <p:cNvPr id="4" name="矩形 3"/>
          <p:cNvSpPr/>
          <p:nvPr/>
        </p:nvSpPr>
        <p:spPr>
          <a:xfrm>
            <a:off x="873669" y="1957524"/>
            <a:ext cx="4543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粤港澳大湾区发展规划纲要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556" y="1762038"/>
            <a:ext cx="5699100" cy="87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6182449" y="2853284"/>
            <a:ext cx="5463575" cy="3785652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加快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网络建设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：新建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住宅与商业楼宇预留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宏站、微站、室内分布系统等设施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建设。各地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市政府要向电信运营企业、广东铁塔公布公共建筑、绿化用地、物业资源开放清单，</a:t>
            </a:r>
            <a:r>
              <a:rPr lang="zh-CN" altLang="en-US" sz="1600" u="sng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免费开放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公共建筑和杆塔等资源支持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基站建设，禁止任何单位或个人在基站建设和运行维护中违规收取额外费用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强化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用电用地等资源要素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保障：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1600" u="sng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用电申请、电力增容和直供电改造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上为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网络建设提供最大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便利。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抢占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技术创新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制高点，大力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产业，开展重点领域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应用试点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示范。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69380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6" name="六边形 5"/>
          <p:cNvSpPr/>
          <p:nvPr/>
        </p:nvSpPr>
        <p:spPr bwMode="auto">
          <a:xfrm>
            <a:off x="2861204" y="1484784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34852" y="1532835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3725301" y="2252869"/>
            <a:ext cx="5323027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矩形 10"/>
          <p:cNvSpPr/>
          <p:nvPr/>
        </p:nvSpPr>
        <p:spPr>
          <a:xfrm>
            <a:off x="4321819" y="1540839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时代正在到来</a:t>
            </a:r>
          </a:p>
        </p:txBody>
      </p:sp>
      <p:sp>
        <p:nvSpPr>
          <p:cNvPr id="12" name="六边形 11"/>
          <p:cNvSpPr/>
          <p:nvPr/>
        </p:nvSpPr>
        <p:spPr bwMode="auto">
          <a:xfrm>
            <a:off x="2861205" y="2708920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34853" y="2775008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21819" y="2772906"/>
            <a:ext cx="2393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技术简介</a:t>
            </a:r>
          </a:p>
        </p:txBody>
      </p:sp>
      <p:cxnSp>
        <p:nvCxnSpPr>
          <p:cNvPr id="17" name="直接连接符 16"/>
          <p:cNvCxnSpPr/>
          <p:nvPr/>
        </p:nvCxnSpPr>
        <p:spPr bwMode="auto">
          <a:xfrm flipV="1">
            <a:off x="3725302" y="3477005"/>
            <a:ext cx="5323026" cy="4686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六边形 12"/>
          <p:cNvSpPr/>
          <p:nvPr/>
        </p:nvSpPr>
        <p:spPr bwMode="auto">
          <a:xfrm>
            <a:off x="2855640" y="5104502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4" name="文本框 14"/>
          <p:cNvSpPr txBox="1"/>
          <p:nvPr/>
        </p:nvSpPr>
        <p:spPr>
          <a:xfrm>
            <a:off x="3029288" y="5170590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321819" y="5168488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广东联通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进展</a:t>
            </a:r>
          </a:p>
        </p:txBody>
      </p:sp>
      <p:cxnSp>
        <p:nvCxnSpPr>
          <p:cNvPr id="19" name="直接连接符 18"/>
          <p:cNvCxnSpPr/>
          <p:nvPr/>
        </p:nvCxnSpPr>
        <p:spPr bwMode="auto">
          <a:xfrm>
            <a:off x="3719737" y="5877272"/>
            <a:ext cx="532859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六边形 19"/>
          <p:cNvSpPr/>
          <p:nvPr/>
        </p:nvSpPr>
        <p:spPr bwMode="auto">
          <a:xfrm>
            <a:off x="2855640" y="3885051"/>
            <a:ext cx="864096" cy="768085"/>
          </a:xfrm>
          <a:prstGeom prst="hexagon">
            <a:avLst/>
          </a:prstGeom>
          <a:solidFill>
            <a:srgbClr val="C00000"/>
          </a:solidFill>
          <a:ln w="63500" cap="flat">
            <a:solidFill>
              <a:srgbClr val="FFABAB"/>
            </a:solidFill>
            <a:prstDash val="solid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3200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21" name="文本框 14"/>
          <p:cNvSpPr txBox="1"/>
          <p:nvPr/>
        </p:nvSpPr>
        <p:spPr>
          <a:xfrm>
            <a:off x="3029288" y="3951139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316254" y="3949037"/>
            <a:ext cx="4035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智能教育典型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应用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3719737" y="4657822"/>
            <a:ext cx="5328591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83047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C99A22A2-2C9F-44D1-BFC1-87FCA3B437B0}"/>
              </a:ext>
            </a:extLst>
          </p:cNvPr>
          <p:cNvSpPr/>
          <p:nvPr/>
        </p:nvSpPr>
        <p:spPr>
          <a:xfrm>
            <a:off x="6461378" y="1052736"/>
            <a:ext cx="5539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八大关键指标，提供更强的网络支持</a:t>
            </a:r>
          </a:p>
        </p:txBody>
      </p:sp>
      <p:sp>
        <p:nvSpPr>
          <p:cNvPr id="20" name="文本占位符 1"/>
          <p:cNvSpPr txBox="1">
            <a:spLocks/>
          </p:cNvSpPr>
          <p:nvPr/>
        </p:nvSpPr>
        <p:spPr bwMode="auto">
          <a:xfrm>
            <a:off x="641681" y="260648"/>
            <a:ext cx="7182511" cy="5159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5G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技术与应用场景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6629024" y="1586409"/>
          <a:ext cx="5072112" cy="5108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17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766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</a:rPr>
                        <a:t>技术指标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/>
                        </a:rPr>
                        <a:t>4G</a:t>
                      </a:r>
                    </a:p>
                  </a:txBody>
                  <a:tcPr marL="9525" marR="9525" marT="9525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5G</a:t>
                      </a:r>
                    </a:p>
                  </a:txBody>
                  <a:tcPr marL="9525" marR="9525" marT="9525" marB="0" anchor="ctr">
                    <a:solidFill>
                      <a:srgbClr val="FFC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766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</a:rPr>
                        <a:t>峰值速率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1Gbps</a:t>
                      </a:r>
                    </a:p>
                  </a:txBody>
                  <a:tcPr marL="9525" marR="9525" marT="9525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20Gbps</a:t>
                      </a:r>
                    </a:p>
                  </a:txBody>
                  <a:tcPr marL="9525" marR="9525" marT="9525" marB="0" anchor="ctr">
                    <a:solidFill>
                      <a:srgbClr val="FFC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766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</a:rPr>
                        <a:t>时延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空口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10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ms</a:t>
                      </a:r>
                    </a:p>
                  </a:txBody>
                  <a:tcPr marL="9525" marR="9525" marT="9525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空口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1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ms</a:t>
                      </a:r>
                    </a:p>
                  </a:txBody>
                  <a:tcPr marL="9525" marR="9525" marT="9525" marB="0" anchor="ctr">
                    <a:solidFill>
                      <a:srgbClr val="FFC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766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</a:rPr>
                        <a:t>连接数密度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10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万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/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km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9525" marR="9525" marT="9525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100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万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/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km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/>
                      </a:endParaRPr>
                    </a:p>
                  </a:txBody>
                  <a:tcPr marL="9525" marR="9525" marT="9525" marB="0" anchor="ctr">
                    <a:solidFill>
                      <a:srgbClr val="FFC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766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</a:rPr>
                        <a:t>移动性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350Km/h</a:t>
                      </a:r>
                    </a:p>
                  </a:txBody>
                  <a:tcPr marL="9525" marR="9525" marT="9525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500km/h</a:t>
                      </a:r>
                    </a:p>
                  </a:txBody>
                  <a:tcPr marL="9525" marR="9525" marT="9525" marB="0" anchor="ctr">
                    <a:solidFill>
                      <a:srgbClr val="FFC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766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</a:rPr>
                        <a:t>能效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1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倍</a:t>
                      </a:r>
                    </a:p>
                  </a:txBody>
                  <a:tcPr marL="9525" marR="9525" marT="9525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100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倍提升</a:t>
                      </a:r>
                    </a:p>
                  </a:txBody>
                  <a:tcPr marL="9525" marR="9525" marT="9525" marB="0" anchor="ctr">
                    <a:solidFill>
                      <a:srgbClr val="FFC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766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</a:rPr>
                        <a:t>用户体验速率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10Mbps</a:t>
                      </a:r>
                    </a:p>
                  </a:txBody>
                  <a:tcPr marL="9525" marR="9525" marT="9525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100M-1Gbps</a:t>
                      </a:r>
                    </a:p>
                  </a:txBody>
                  <a:tcPr marL="9525" marR="9525" marT="9525" marB="0" anchor="ctr">
                    <a:solidFill>
                      <a:srgbClr val="FFC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766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</a:rPr>
                        <a:t>频谱效率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1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倍</a:t>
                      </a:r>
                    </a:p>
                  </a:txBody>
                  <a:tcPr marL="9525" marR="9525" marT="9525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3-5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/>
                        </a:rPr>
                        <a:t>倍提升</a:t>
                      </a:r>
                    </a:p>
                  </a:txBody>
                  <a:tcPr marL="9525" marR="9525" marT="9525" marB="0" anchor="ctr">
                    <a:solidFill>
                      <a:srgbClr val="FFC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766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/>
                        </a:rPr>
                        <a:t>流量密度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0.1Mbps/m2</a:t>
                      </a:r>
                      <a:endParaRPr lang="zh-CN" altLang="zh-CN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eaLnBrk="1" fontAlgn="ctr" latinLnBrk="0" hangingPunct="1"/>
                      <a:r>
                        <a:rPr lang="en-US" altLang="zh-CN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10Mbps/m2</a:t>
                      </a:r>
                      <a:endParaRPr lang="zh-CN" altLang="zh-CN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C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60326197-6905-4E77-A5DD-E3C9589FA5D2}"/>
              </a:ext>
            </a:extLst>
          </p:cNvPr>
          <p:cNvSpPr/>
          <p:nvPr/>
        </p:nvSpPr>
        <p:spPr bwMode="auto">
          <a:xfrm>
            <a:off x="6616448" y="2197758"/>
            <a:ext cx="5040560" cy="1627126"/>
          </a:xfrm>
          <a:prstGeom prst="rect">
            <a:avLst/>
          </a:prstGeom>
          <a:noFill/>
          <a:ln w="63500" cap="flat">
            <a:solidFill>
              <a:srgbClr val="0070C0"/>
            </a:solidFill>
            <a:prstDash val="sysDot"/>
            <a:miter lim="800000"/>
            <a:headEnd/>
            <a:tailEnd/>
          </a:ln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1364561" eaLnBrk="0" hangingPunct="0"/>
            <a:endParaRPr lang="zh-CN" altLang="en-US" sz="667" kern="0" dirty="0">
              <a:solidFill>
                <a:srgbClr val="000000">
                  <a:lumMod val="65000"/>
                  <a:lumOff val="35000"/>
                </a:srgbClr>
              </a:solidFill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1052736"/>
            <a:ext cx="631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推动“人人互联”进入“万物智联”时代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6168008" y="3681188"/>
            <a:ext cx="437386" cy="46789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81639" y="1549701"/>
            <a:ext cx="6155708" cy="5122461"/>
            <a:chOff x="0" y="1990812"/>
            <a:chExt cx="6312024" cy="406267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  <a14:imgEffect>
                        <a14:saturation sat="1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8859" y="2034884"/>
              <a:ext cx="6153165" cy="4018601"/>
            </a:xfrm>
            <a:prstGeom prst="rect">
              <a:avLst/>
            </a:prstGeom>
            <a:effectLst>
              <a:reflection endPos="0" dist="50800" dir="5400000" sy="-100000" algn="bl" rotWithShape="0"/>
            </a:effectLst>
          </p:spPr>
        </p:pic>
        <p:sp>
          <p:nvSpPr>
            <p:cNvPr id="13" name="TextBox 11"/>
            <p:cNvSpPr txBox="1"/>
            <p:nvPr/>
          </p:nvSpPr>
          <p:spPr>
            <a:xfrm>
              <a:off x="3747736" y="1990812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/>
                <a:t>（</a:t>
              </a:r>
              <a:r>
                <a:rPr lang="en-US" altLang="zh-CN" b="1" dirty="0"/>
                <a:t>eMBB</a:t>
              </a:r>
              <a:r>
                <a:rPr lang="zh-CN" altLang="en-US" b="1" dirty="0"/>
                <a:t>）</a:t>
              </a:r>
            </a:p>
          </p:txBody>
        </p:sp>
        <p:sp>
          <p:nvSpPr>
            <p:cNvPr id="15" name="TextBox 12"/>
            <p:cNvSpPr txBox="1"/>
            <p:nvPr/>
          </p:nvSpPr>
          <p:spPr>
            <a:xfrm>
              <a:off x="5120566" y="5345564"/>
              <a:ext cx="1066800" cy="292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（</a:t>
              </a:r>
              <a:r>
                <a:rPr lang="en-US" altLang="zh-CN" b="1" dirty="0" smtClean="0"/>
                <a:t>URLLC</a:t>
              </a:r>
              <a:r>
                <a:rPr lang="zh-CN" altLang="en-US" b="1" dirty="0" smtClean="0"/>
                <a:t>）</a:t>
              </a:r>
              <a:endParaRPr lang="zh-CN" altLang="en-US" b="1" dirty="0"/>
            </a:p>
          </p:txBody>
        </p:sp>
        <p:sp>
          <p:nvSpPr>
            <p:cNvPr id="16" name="TextBox 13"/>
            <p:cNvSpPr txBox="1"/>
            <p:nvPr/>
          </p:nvSpPr>
          <p:spPr>
            <a:xfrm>
              <a:off x="0" y="5332634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/>
                <a:t>（</a:t>
              </a:r>
              <a:r>
                <a:rPr lang="en-US" altLang="zh-CN" b="1" dirty="0"/>
                <a:t>mMTC</a:t>
              </a:r>
              <a:r>
                <a:rPr lang="zh-CN" altLang="en-US" b="1" dirty="0"/>
                <a:t>）</a:t>
              </a:r>
            </a:p>
          </p:txBody>
        </p:sp>
      </p:grpSp>
      <p:sp>
        <p:nvSpPr>
          <p:cNvPr id="18" name="灯片编号占位符 23"/>
          <p:cNvSpPr txBox="1"/>
          <p:nvPr/>
        </p:nvSpPr>
        <p:spPr>
          <a:xfrm>
            <a:off x="11446933" y="6492876"/>
            <a:ext cx="74506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CB3C-E48C-4C41-9D02-F419BD0943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1920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标题 2"/>
          <p:cNvSpPr txBox="1">
            <a:spLocks/>
          </p:cNvSpPr>
          <p:nvPr/>
        </p:nvSpPr>
        <p:spPr>
          <a:xfrm>
            <a:off x="582667" y="273365"/>
            <a:ext cx="10927150" cy="516579"/>
          </a:xfrm>
          <a:prstGeom prst="rect">
            <a:avLst/>
          </a:prstGeom>
        </p:spPr>
        <p:txBody>
          <a:bodyPr/>
          <a:lstStyle>
            <a:lvl1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defTabSz="6731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31940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638810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95821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278255" algn="l" defTabSz="6731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  5G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标准进展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7905" y="940858"/>
            <a:ext cx="11568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3GPP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标准进展：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R15(</a:t>
            </a:r>
            <a:r>
              <a:rPr lang="en-US" altLang="zh-CN" dirty="0" err="1">
                <a:latin typeface="微软雅黑" pitchFamily="34" charset="-122"/>
                <a:ea typeface="微软雅黑" pitchFamily="34" charset="-122"/>
              </a:rPr>
              <a:t>eMBB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已冻结，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R16(</a:t>
            </a:r>
            <a:r>
              <a:rPr lang="en-US" altLang="zh-CN" dirty="0" err="1">
                <a:latin typeface="微软雅黑" pitchFamily="34" charset="-122"/>
                <a:ea typeface="微软雅黑" pitchFamily="34" charset="-122"/>
              </a:rPr>
              <a:t>uRLLC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明年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月冻结，</a:t>
            </a:r>
            <a:r>
              <a:rPr lang="en-US" altLang="zh-CN" dirty="0" err="1">
                <a:latin typeface="微软雅黑" pitchFamily="34" charset="-122"/>
                <a:ea typeface="微软雅黑" pitchFamily="34" charset="-122"/>
              </a:rPr>
              <a:t>mMTC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推迟到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R17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5" y="1310190"/>
            <a:ext cx="11312709" cy="240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42"/>
          <p:cNvSpPr/>
          <p:nvPr/>
        </p:nvSpPr>
        <p:spPr>
          <a:xfrm>
            <a:off x="277903" y="6187298"/>
            <a:ext cx="11568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/>
              <a:t>*注释：</a:t>
            </a:r>
            <a:r>
              <a:rPr lang="en-US" altLang="zh-CN" sz="1400" dirty="0" err="1"/>
              <a:t>eMBB</a:t>
            </a:r>
            <a:r>
              <a:rPr lang="zh-CN" altLang="en-US" sz="1400" dirty="0"/>
              <a:t>：</a:t>
            </a:r>
            <a:r>
              <a:rPr lang="en-US" altLang="zh-CN" sz="1400" dirty="0"/>
              <a:t>3D/</a:t>
            </a:r>
            <a:r>
              <a:rPr lang="zh-CN" altLang="en-US" sz="1400" dirty="0"/>
              <a:t>超高清视频等大流量移动宽带业务；</a:t>
            </a:r>
            <a:r>
              <a:rPr lang="en-US" altLang="zh-CN" sz="1400" dirty="0" err="1"/>
              <a:t>mMTC</a:t>
            </a:r>
            <a:r>
              <a:rPr lang="zh-CN" altLang="en-US" sz="1400" dirty="0"/>
              <a:t>：大规模物联网业务；</a:t>
            </a:r>
            <a:r>
              <a:rPr lang="en-US" altLang="zh-CN" sz="1400" dirty="0"/>
              <a:t>URLLC</a:t>
            </a:r>
            <a:r>
              <a:rPr lang="zh-CN" altLang="en-US" sz="1400" dirty="0"/>
              <a:t>：如无人驾驶、工业自动化等需要低时延、高可靠连接的业务。</a:t>
            </a:r>
          </a:p>
        </p:txBody>
      </p:sp>
      <p:sp>
        <p:nvSpPr>
          <p:cNvPr id="45" name="object 47"/>
          <p:cNvSpPr/>
          <p:nvPr/>
        </p:nvSpPr>
        <p:spPr>
          <a:xfrm>
            <a:off x="402597" y="3885665"/>
            <a:ext cx="5643645" cy="2135623"/>
          </a:xfrm>
          <a:custGeom>
            <a:avLst/>
            <a:gdLst/>
            <a:ahLst/>
            <a:cxnLst/>
            <a:rect l="l" t="t" r="r" b="b"/>
            <a:pathLst>
              <a:path w="5267325" h="2589529">
                <a:moveTo>
                  <a:pt x="0" y="2589276"/>
                </a:moveTo>
                <a:lnTo>
                  <a:pt x="5266944" y="2589276"/>
                </a:lnTo>
                <a:lnTo>
                  <a:pt x="5266944" y="0"/>
                </a:lnTo>
                <a:lnTo>
                  <a:pt x="0" y="0"/>
                </a:lnTo>
                <a:lnTo>
                  <a:pt x="0" y="2589276"/>
                </a:lnTo>
                <a:close/>
              </a:path>
            </a:pathLst>
          </a:custGeom>
          <a:solidFill>
            <a:srgbClr val="BEBEBE">
              <a:alpha val="21960"/>
            </a:srgbClr>
          </a:solidFill>
        </p:spPr>
        <p:txBody>
          <a:bodyPr wrap="square" lIns="0" tIns="0" rIns="0" bIns="0" rtlCol="0"/>
          <a:lstStyle/>
          <a:p>
            <a:endParaRPr sz="2300">
              <a:latin typeface="+mn-ea"/>
            </a:endParaRPr>
          </a:p>
        </p:txBody>
      </p:sp>
      <p:sp>
        <p:nvSpPr>
          <p:cNvPr id="46" name="object 48"/>
          <p:cNvSpPr/>
          <p:nvPr/>
        </p:nvSpPr>
        <p:spPr>
          <a:xfrm>
            <a:off x="6135642" y="3880905"/>
            <a:ext cx="5390955" cy="2140382"/>
          </a:xfrm>
          <a:custGeom>
            <a:avLst/>
            <a:gdLst/>
            <a:ahLst/>
            <a:cxnLst/>
            <a:rect l="l" t="t" r="r" b="b"/>
            <a:pathLst>
              <a:path w="5142230" h="2595879">
                <a:moveTo>
                  <a:pt x="0" y="2595372"/>
                </a:moveTo>
                <a:lnTo>
                  <a:pt x="5141975" y="2595372"/>
                </a:lnTo>
                <a:lnTo>
                  <a:pt x="5141975" y="0"/>
                </a:lnTo>
                <a:lnTo>
                  <a:pt x="0" y="0"/>
                </a:lnTo>
                <a:lnTo>
                  <a:pt x="0" y="2595372"/>
                </a:lnTo>
                <a:close/>
              </a:path>
            </a:pathLst>
          </a:custGeom>
          <a:solidFill>
            <a:srgbClr val="BEBEBE">
              <a:alpha val="21960"/>
            </a:srgbClr>
          </a:solidFill>
        </p:spPr>
        <p:txBody>
          <a:bodyPr wrap="square" lIns="0" tIns="0" rIns="0" bIns="0" rtlCol="0"/>
          <a:lstStyle/>
          <a:p>
            <a:endParaRPr sz="2300">
              <a:latin typeface="+mn-ea"/>
            </a:endParaRPr>
          </a:p>
        </p:txBody>
      </p:sp>
      <p:sp>
        <p:nvSpPr>
          <p:cNvPr id="47" name="object 49"/>
          <p:cNvSpPr txBox="1"/>
          <p:nvPr/>
        </p:nvSpPr>
        <p:spPr>
          <a:xfrm>
            <a:off x="2191552" y="3889105"/>
            <a:ext cx="2934830" cy="320183"/>
          </a:xfrm>
          <a:prstGeom prst="rect">
            <a:avLst/>
          </a:prstGeom>
        </p:spPr>
        <p:txBody>
          <a:bodyPr vert="horz" wrap="square" lIns="0" tIns="12286" rIns="0" bIns="0" rtlCol="0">
            <a:spAutoFit/>
          </a:bodyPr>
          <a:lstStyle/>
          <a:p>
            <a:pPr>
              <a:spcBef>
                <a:spcPts val="97"/>
              </a:spcBef>
            </a:pPr>
            <a:r>
              <a:rPr sz="2000" b="1" spc="-5" dirty="0">
                <a:latin typeface="+mn-ea"/>
                <a:cs typeface="微软雅黑"/>
              </a:rPr>
              <a:t>R</a:t>
            </a:r>
            <a:r>
              <a:rPr sz="2000" b="1" dirty="0">
                <a:latin typeface="+mn-ea"/>
                <a:cs typeface="微软雅黑"/>
              </a:rPr>
              <a:t>15（基础版本）</a:t>
            </a:r>
            <a:endParaRPr sz="2000" dirty="0">
              <a:latin typeface="+mn-ea"/>
              <a:cs typeface="微软雅黑"/>
            </a:endParaRPr>
          </a:p>
        </p:txBody>
      </p:sp>
      <p:sp>
        <p:nvSpPr>
          <p:cNvPr id="48" name="object 50"/>
          <p:cNvSpPr txBox="1"/>
          <p:nvPr/>
        </p:nvSpPr>
        <p:spPr>
          <a:xfrm>
            <a:off x="720356" y="4221809"/>
            <a:ext cx="2400034" cy="1624609"/>
          </a:xfrm>
          <a:prstGeom prst="rect">
            <a:avLst/>
          </a:prstGeom>
        </p:spPr>
        <p:txBody>
          <a:bodyPr vert="horz" wrap="square" lIns="0" tIns="100137" rIns="0" bIns="0" rtlCol="0">
            <a:spAutoFit/>
          </a:bodyPr>
          <a:lstStyle/>
          <a:p>
            <a:pPr marL="175095" indent="-175095">
              <a:spcBef>
                <a:spcPts val="789"/>
              </a:spcBef>
              <a:buClr>
                <a:srgbClr val="000000"/>
              </a:buClr>
              <a:buFont typeface="Arial"/>
              <a:buChar char="•"/>
              <a:tabLst>
                <a:tab pos="175709" algn="l"/>
              </a:tabLst>
            </a:pPr>
            <a:r>
              <a:rPr sz="1400" b="1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构</a:t>
            </a:r>
            <a:r>
              <a:rPr sz="1400" b="1" spc="-5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筑</a:t>
            </a:r>
            <a:r>
              <a:rPr lang="zh-CN" altLang="en-US" sz="1400" b="1" spc="-5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新无线</a:t>
            </a:r>
            <a:r>
              <a:rPr sz="1400" b="1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技术框架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372922" lvl="1" indent="-277080">
              <a:spcBef>
                <a:spcPts val="586"/>
              </a:spcBef>
              <a:buFont typeface="Wingdings"/>
              <a:buChar char=""/>
              <a:tabLst>
                <a:tab pos="372922" algn="l"/>
                <a:tab pos="373536" algn="l"/>
              </a:tabLst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新波形</a:t>
            </a:r>
          </a:p>
          <a:p>
            <a:pPr marL="372922" lvl="1" indent="-277080">
              <a:spcBef>
                <a:spcPts val="576"/>
              </a:spcBef>
              <a:buFont typeface="Wingdings"/>
              <a:buChar char=""/>
              <a:tabLst>
                <a:tab pos="372922" algn="l"/>
                <a:tab pos="373536" algn="l"/>
              </a:tabLst>
            </a:pPr>
            <a:r>
              <a:rPr sz="1200" spc="-1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numerology,</a:t>
            </a:r>
            <a:r>
              <a:rPr sz="1200" spc="-102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 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帧结构</a:t>
            </a:r>
          </a:p>
          <a:p>
            <a:pPr marL="372922" lvl="1" indent="-277080">
              <a:spcBef>
                <a:spcPts val="576"/>
              </a:spcBef>
              <a:buFont typeface="Wingdings"/>
              <a:buChar char=""/>
              <a:tabLst>
                <a:tab pos="372922" algn="l"/>
                <a:tab pos="373536" algn="l"/>
              </a:tabLst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编码、调制</a:t>
            </a:r>
            <a:r>
              <a:rPr sz="1200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&amp;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信道</a:t>
            </a:r>
          </a:p>
          <a:p>
            <a:pPr marL="372922" lvl="1" indent="-277080">
              <a:spcBef>
                <a:spcPts val="576"/>
              </a:spcBef>
              <a:buFont typeface="Wingdings"/>
              <a:buChar char=""/>
              <a:tabLst>
                <a:tab pos="372922" algn="l"/>
                <a:tab pos="373536" algn="l"/>
              </a:tabLst>
            </a:pPr>
            <a:r>
              <a:rPr sz="1200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MIMO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372922" lvl="1" indent="-277080">
              <a:spcBef>
                <a:spcPts val="581"/>
              </a:spcBef>
              <a:buFont typeface="Wingdings"/>
              <a:buChar char=""/>
              <a:tabLst>
                <a:tab pos="372922" algn="l"/>
                <a:tab pos="373536" algn="l"/>
              </a:tabLst>
            </a:pPr>
            <a:r>
              <a:rPr sz="1200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Flexible</a:t>
            </a:r>
            <a:r>
              <a:rPr sz="1200" spc="-68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 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duplex</a:t>
            </a:r>
          </a:p>
        </p:txBody>
      </p:sp>
      <p:sp>
        <p:nvSpPr>
          <p:cNvPr id="49" name="object 51"/>
          <p:cNvSpPr txBox="1"/>
          <p:nvPr/>
        </p:nvSpPr>
        <p:spPr>
          <a:xfrm>
            <a:off x="3679110" y="4314829"/>
            <a:ext cx="2227247" cy="228471"/>
          </a:xfrm>
          <a:prstGeom prst="rect">
            <a:avLst/>
          </a:prstGeom>
        </p:spPr>
        <p:txBody>
          <a:bodyPr vert="horz" wrap="square" lIns="0" tIns="12901" rIns="0" bIns="0" rtlCol="0">
            <a:spAutoFit/>
          </a:bodyPr>
          <a:lstStyle/>
          <a:p>
            <a:pPr marL="175095" indent="-175095">
              <a:spcBef>
                <a:spcPts val="102"/>
              </a:spcBef>
              <a:buClr>
                <a:srgbClr val="000000"/>
              </a:buClr>
              <a:buFont typeface="Arial"/>
              <a:buChar char="•"/>
              <a:tabLst>
                <a:tab pos="175709" algn="l"/>
              </a:tabLst>
            </a:pP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网络架构</a:t>
            </a:r>
            <a:r>
              <a:rPr sz="1400" b="1" spc="-34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R</a:t>
            </a:r>
            <a:r>
              <a:rPr sz="14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ea</a:t>
            </a:r>
            <a:r>
              <a:rPr sz="1400" b="1" spc="-1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d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y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50" name="object 52"/>
          <p:cNvSpPr txBox="1"/>
          <p:nvPr/>
        </p:nvSpPr>
        <p:spPr>
          <a:xfrm>
            <a:off x="3785244" y="4538577"/>
            <a:ext cx="2142477" cy="794733"/>
          </a:xfrm>
          <a:prstGeom prst="rect">
            <a:avLst/>
          </a:prstGeom>
        </p:spPr>
        <p:txBody>
          <a:bodyPr vert="horz" wrap="square" lIns="0" tIns="86007" rIns="0" bIns="0" rtlCol="0">
            <a:spAutoFit/>
          </a:bodyPr>
          <a:lstStyle/>
          <a:p>
            <a:pPr marL="277080" indent="-277080">
              <a:spcBef>
                <a:spcPts val="677"/>
              </a:spcBef>
              <a:buFont typeface="Wingdings"/>
              <a:buChar char=""/>
              <a:tabLst>
                <a:tab pos="277080" algn="l"/>
                <a:tab pos="277695" algn="l"/>
              </a:tabLst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上下行解耦</a:t>
            </a:r>
          </a:p>
          <a:p>
            <a:pPr marL="277080" indent="-277080">
              <a:spcBef>
                <a:spcPts val="581"/>
              </a:spcBef>
              <a:buFont typeface="Wingdings"/>
              <a:buChar char=""/>
              <a:tabLst>
                <a:tab pos="277080" algn="l"/>
                <a:tab pos="277695" algn="l"/>
              </a:tabLst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CU</a:t>
            </a:r>
            <a:r>
              <a:rPr sz="1200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-D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U高层切分</a:t>
            </a:r>
          </a:p>
          <a:p>
            <a:pPr marL="277080" indent="-277080">
              <a:spcBef>
                <a:spcPts val="581"/>
              </a:spcBef>
              <a:buFont typeface="Wingdings"/>
              <a:buChar char=""/>
              <a:tabLst>
                <a:tab pos="277080" algn="l"/>
                <a:tab pos="277695" algn="l"/>
              </a:tabLst>
            </a:pPr>
            <a:r>
              <a:rPr sz="1200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NSA 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/</a:t>
            </a:r>
            <a:r>
              <a:rPr sz="1200" spc="-106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 </a:t>
            </a:r>
            <a:r>
              <a:rPr sz="1200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SA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51" name="object 53"/>
          <p:cNvSpPr/>
          <p:nvPr/>
        </p:nvSpPr>
        <p:spPr>
          <a:xfrm>
            <a:off x="3149101" y="4523899"/>
            <a:ext cx="9798" cy="1346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object 54"/>
          <p:cNvSpPr txBox="1"/>
          <p:nvPr/>
        </p:nvSpPr>
        <p:spPr>
          <a:xfrm>
            <a:off x="7703478" y="3912908"/>
            <a:ext cx="3078091" cy="320183"/>
          </a:xfrm>
          <a:prstGeom prst="rect">
            <a:avLst/>
          </a:prstGeom>
        </p:spPr>
        <p:txBody>
          <a:bodyPr vert="horz" wrap="square" lIns="0" tIns="12286" rIns="0" bIns="0" rtlCol="0">
            <a:spAutoFit/>
          </a:bodyPr>
          <a:lstStyle/>
          <a:p>
            <a:pPr>
              <a:spcBef>
                <a:spcPts val="97"/>
              </a:spcBef>
            </a:pPr>
            <a:r>
              <a:rPr sz="2000" b="1" spc="-5" dirty="0">
                <a:latin typeface="+mn-ea"/>
                <a:cs typeface="微软雅黑"/>
              </a:rPr>
              <a:t>R</a:t>
            </a:r>
            <a:r>
              <a:rPr sz="2000" b="1" dirty="0">
                <a:latin typeface="+mn-ea"/>
                <a:cs typeface="微软雅黑"/>
              </a:rPr>
              <a:t>16（完整竞争力）</a:t>
            </a:r>
            <a:endParaRPr sz="2000" dirty="0">
              <a:latin typeface="+mn-ea"/>
              <a:cs typeface="微软雅黑"/>
            </a:endParaRPr>
          </a:p>
        </p:txBody>
      </p:sp>
      <p:sp>
        <p:nvSpPr>
          <p:cNvPr id="53" name="object 55"/>
          <p:cNvSpPr txBox="1"/>
          <p:nvPr/>
        </p:nvSpPr>
        <p:spPr>
          <a:xfrm>
            <a:off x="3662507" y="5370277"/>
            <a:ext cx="2473134" cy="578169"/>
          </a:xfrm>
          <a:prstGeom prst="rect">
            <a:avLst/>
          </a:prstGeom>
        </p:spPr>
        <p:txBody>
          <a:bodyPr vert="horz" wrap="square" lIns="0" tIns="100137" rIns="0" bIns="0" rtlCol="0">
            <a:spAutoFit/>
          </a:bodyPr>
          <a:lstStyle/>
          <a:p>
            <a:pPr marL="175095" indent="-175095">
              <a:spcBef>
                <a:spcPts val="789"/>
              </a:spcBef>
              <a:buClr>
                <a:srgbClr val="000000"/>
              </a:buClr>
              <a:buFont typeface="Arial"/>
              <a:buChar char="•"/>
              <a:tabLst>
                <a:tab pos="175709" algn="l"/>
              </a:tabLst>
            </a:pP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行业应用基础设计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372922" lvl="1" indent="-277080">
              <a:spcBef>
                <a:spcPts val="586"/>
              </a:spcBef>
              <a:buFont typeface="Wingdings"/>
              <a:buChar char=""/>
              <a:tabLst>
                <a:tab pos="372922" algn="l"/>
                <a:tab pos="373536" algn="l"/>
              </a:tabLst>
            </a:pPr>
            <a:r>
              <a:rPr lang="en-US" sz="1200" spc="-1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U</a:t>
            </a:r>
            <a:r>
              <a:rPr sz="1200" spc="-1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RLLC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54" name="object 56"/>
          <p:cNvSpPr txBox="1"/>
          <p:nvPr/>
        </p:nvSpPr>
        <p:spPr>
          <a:xfrm>
            <a:off x="6299609" y="4324162"/>
            <a:ext cx="2452586" cy="1101389"/>
          </a:xfrm>
          <a:prstGeom prst="rect">
            <a:avLst/>
          </a:prstGeom>
        </p:spPr>
        <p:txBody>
          <a:bodyPr vert="horz" wrap="square" lIns="0" tIns="100137" rIns="0" bIns="0" rtlCol="0">
            <a:spAutoFit/>
          </a:bodyPr>
          <a:lstStyle/>
          <a:p>
            <a:pPr marL="82325" indent="-82325">
              <a:spcBef>
                <a:spcPts val="789"/>
              </a:spcBef>
              <a:buFont typeface="Arial"/>
              <a:buChar char="•"/>
              <a:tabLst>
                <a:tab pos="82940" algn="l"/>
              </a:tabLst>
            </a:pPr>
            <a:r>
              <a:rPr sz="1400" b="1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持续提升</a:t>
            </a:r>
            <a:r>
              <a:rPr lang="zh-CN" altLang="en-US" sz="1400" b="1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无线</a:t>
            </a:r>
            <a:r>
              <a:rPr sz="1400" b="1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竞争力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547403" lvl="1" indent="-277695">
              <a:spcBef>
                <a:spcPts val="586"/>
              </a:spcBef>
              <a:buFont typeface="Wingdings"/>
              <a:buChar char=""/>
              <a:tabLst>
                <a:tab pos="546788" algn="l"/>
                <a:tab pos="547403" algn="l"/>
              </a:tabLst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新多址</a:t>
            </a:r>
          </a:p>
          <a:p>
            <a:pPr marL="547403" lvl="1" indent="-277695">
              <a:spcBef>
                <a:spcPts val="576"/>
              </a:spcBef>
              <a:buFont typeface="Wingdings"/>
              <a:buChar char=""/>
              <a:tabLst>
                <a:tab pos="546788" algn="l"/>
                <a:tab pos="547403" algn="l"/>
              </a:tabLst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eMBB</a:t>
            </a:r>
            <a:r>
              <a:rPr sz="1200" spc="-102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 </a:t>
            </a:r>
            <a:r>
              <a:rPr sz="1200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Sub6GHz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增强</a:t>
            </a:r>
          </a:p>
          <a:p>
            <a:pPr marL="547403" lvl="1" indent="-277695">
              <a:spcBef>
                <a:spcPts val="576"/>
              </a:spcBef>
              <a:buFont typeface="Wingdings"/>
              <a:buChar char=""/>
              <a:tabLst>
                <a:tab pos="546788" algn="l"/>
                <a:tab pos="547403" algn="l"/>
              </a:tabLst>
            </a:pPr>
            <a:r>
              <a:rPr sz="1200" spc="-1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Self-Backhaul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55" name="object 57"/>
          <p:cNvSpPr txBox="1"/>
          <p:nvPr/>
        </p:nvSpPr>
        <p:spPr>
          <a:xfrm>
            <a:off x="9437327" y="4296788"/>
            <a:ext cx="2089270" cy="1624609"/>
          </a:xfrm>
          <a:prstGeom prst="rect">
            <a:avLst/>
          </a:prstGeom>
        </p:spPr>
        <p:txBody>
          <a:bodyPr vert="horz" wrap="square" lIns="0" tIns="100137" rIns="0" bIns="0" rtlCol="0">
            <a:spAutoFit/>
          </a:bodyPr>
          <a:lstStyle/>
          <a:p>
            <a:pPr marL="82325" indent="-82325">
              <a:spcBef>
                <a:spcPts val="789"/>
              </a:spcBef>
              <a:buFont typeface="Arial"/>
              <a:buChar char="•"/>
              <a:tabLst>
                <a:tab pos="82940" algn="l"/>
              </a:tabLst>
            </a:pPr>
            <a:r>
              <a:rPr sz="1400" b="1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行业数字化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546788" lvl="1" indent="-277080">
              <a:spcBef>
                <a:spcPts val="586"/>
              </a:spcBef>
              <a:buFont typeface="Wingdings"/>
              <a:buChar char=""/>
              <a:tabLst>
                <a:tab pos="546788" algn="l"/>
                <a:tab pos="547403" algn="l"/>
              </a:tabLst>
            </a:pPr>
            <a:r>
              <a:rPr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uR</a:t>
            </a:r>
            <a:r>
              <a:rPr sz="1200" spc="-1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L</a:t>
            </a:r>
            <a:r>
              <a:rPr sz="1200" spc="-39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L</a:t>
            </a:r>
            <a:r>
              <a:rPr sz="12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C增强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546788" lvl="1" indent="-277080">
              <a:spcBef>
                <a:spcPts val="576"/>
              </a:spcBef>
              <a:buFont typeface="Wingdings"/>
              <a:buChar char=""/>
              <a:tabLst>
                <a:tab pos="546788" algn="l"/>
                <a:tab pos="547403" algn="l"/>
              </a:tabLst>
            </a:pPr>
            <a:r>
              <a:rPr sz="1200" spc="-19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mMTC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546788" lvl="1" indent="-277080">
              <a:spcBef>
                <a:spcPts val="576"/>
              </a:spcBef>
              <a:buFont typeface="Wingdings"/>
              <a:buChar char=""/>
              <a:tabLst>
                <a:tab pos="546788" algn="l"/>
                <a:tab pos="547403" algn="l"/>
              </a:tabLst>
            </a:pPr>
            <a:r>
              <a:rPr sz="1200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D2D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546788" lvl="1" indent="-277080">
              <a:spcBef>
                <a:spcPts val="581"/>
              </a:spcBef>
              <a:buFont typeface="Wingdings"/>
              <a:buChar char=""/>
              <a:tabLst>
                <a:tab pos="546788" algn="l"/>
                <a:tab pos="547403" algn="l"/>
              </a:tabLst>
            </a:pP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V2X</a:t>
            </a:r>
          </a:p>
          <a:p>
            <a:pPr marL="546788" lvl="1" indent="-277080">
              <a:spcBef>
                <a:spcPts val="581"/>
              </a:spcBef>
              <a:buFont typeface="Wingdings"/>
              <a:buChar char=""/>
              <a:tabLst>
                <a:tab pos="546788" algn="l"/>
                <a:tab pos="547403" algn="l"/>
              </a:tabLst>
            </a:pPr>
            <a:r>
              <a:rPr sz="1200" spc="-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Unlicensed</a:t>
            </a: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56" name="object 58"/>
          <p:cNvSpPr/>
          <p:nvPr/>
        </p:nvSpPr>
        <p:spPr>
          <a:xfrm>
            <a:off x="8885413" y="4521724"/>
            <a:ext cx="9798" cy="1346863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219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(C) Nordri™ Corporation.">
  <a:themeElements>
    <a:clrScheme name="(C) Nordri™ Corporation. 1">
      <a:dk1>
        <a:srgbClr val="000000"/>
      </a:dk1>
      <a:lt1>
        <a:srgbClr val="FFFFFF"/>
      </a:lt1>
      <a:dk2>
        <a:srgbClr val="FFFFFF"/>
      </a:dk2>
      <a:lt2>
        <a:srgbClr val="A0A0A0"/>
      </a:lt2>
      <a:accent1>
        <a:srgbClr val="CC0000"/>
      </a:accent1>
      <a:accent2>
        <a:srgbClr val="E08E79"/>
      </a:accent2>
      <a:accent3>
        <a:srgbClr val="FFFFFF"/>
      </a:accent3>
      <a:accent4>
        <a:srgbClr val="000000"/>
      </a:accent4>
      <a:accent5>
        <a:srgbClr val="E2AAAA"/>
      </a:accent5>
      <a:accent6>
        <a:srgbClr val="CB806D"/>
      </a:accent6>
      <a:hlink>
        <a:srgbClr val="0F4B96"/>
      </a:hlink>
      <a:folHlink>
        <a:srgbClr val="FABE00"/>
      </a:folHlink>
    </a:clrScheme>
    <a:fontScheme name="(C) Nordri™ Corporation.">
      <a:majorFont>
        <a:latin typeface="Arial"/>
        <a:ea typeface="黑体"/>
        <a:cs typeface=""/>
      </a:majorFont>
      <a:minorFont>
        <a:latin typeface="黑体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(C) Nordri™ Corporation. 1">
        <a:dk1>
          <a:srgbClr val="000000"/>
        </a:dk1>
        <a:lt1>
          <a:srgbClr val="FFFFFF"/>
        </a:lt1>
        <a:dk2>
          <a:srgbClr val="FFFFFF"/>
        </a:dk2>
        <a:lt2>
          <a:srgbClr val="A0A0A0"/>
        </a:lt2>
        <a:accent1>
          <a:srgbClr val="CC0000"/>
        </a:accent1>
        <a:accent2>
          <a:srgbClr val="E08E79"/>
        </a:accent2>
        <a:accent3>
          <a:srgbClr val="FFFFFF"/>
        </a:accent3>
        <a:accent4>
          <a:srgbClr val="000000"/>
        </a:accent4>
        <a:accent5>
          <a:srgbClr val="E2AAAA"/>
        </a:accent5>
        <a:accent6>
          <a:srgbClr val="CB806D"/>
        </a:accent6>
        <a:hlink>
          <a:srgbClr val="0F4B96"/>
        </a:hlink>
        <a:folHlink>
          <a:srgbClr val="FABE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18831</TotalTime>
  <Words>4307</Words>
  <Application>Microsoft Office PowerPoint</Application>
  <PresentationFormat>宽屏</PresentationFormat>
  <Paragraphs>670</Paragraphs>
  <Slides>38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7" baseType="lpstr">
      <vt:lpstr>MicrosoftYaHei</vt:lpstr>
      <vt:lpstr>MS PGothic</vt:lpstr>
      <vt:lpstr>Noto Sans CJK JP Regular</vt:lpstr>
      <vt:lpstr>PMingLiU</vt:lpstr>
      <vt:lpstr>黑体</vt:lpstr>
      <vt:lpstr>华文楷体</vt:lpstr>
      <vt:lpstr>华文细黑</vt:lpstr>
      <vt:lpstr>华文中宋</vt:lpstr>
      <vt:lpstr>宋体</vt:lpstr>
      <vt:lpstr>Microsoft YaHei</vt:lpstr>
      <vt:lpstr>Microsoft YaHei</vt:lpstr>
      <vt:lpstr>Arial</vt:lpstr>
      <vt:lpstr>Calibri</vt:lpstr>
      <vt:lpstr>Segoe UI</vt:lpstr>
      <vt:lpstr>Times New Roman</vt:lpstr>
      <vt:lpstr>Verdana</vt:lpstr>
      <vt:lpstr>Wingdings</vt:lpstr>
      <vt:lpstr>Wingdings 2</vt:lpstr>
      <vt:lpstr>(C) Nordri™ Corporation.</vt:lpstr>
      <vt:lpstr>PowerPoint 演示文稿</vt:lpstr>
      <vt:lpstr>目录</vt:lpstr>
      <vt:lpstr>PowerPoint 演示文稿</vt:lpstr>
      <vt:lpstr>PowerPoint 演示文稿</vt:lpstr>
      <vt:lpstr>PowerPoint 演示文稿</vt:lpstr>
      <vt:lpstr>PowerPoint 演示文稿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目录</vt:lpstr>
      <vt:lpstr>1.  智能教育是教育现代化重要战略方向 </vt:lpstr>
      <vt:lpstr>PowerPoint 演示文稿</vt:lpstr>
      <vt:lpstr>PowerPoint 演示文稿</vt:lpstr>
      <vt:lpstr>PowerPoint 演示文稿</vt:lpstr>
      <vt:lpstr>5.  案例：教育部中国慕课大会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11. 5G+智能VR心理健康测评</vt:lpstr>
      <vt:lpstr>PowerPoint 演示文稿</vt:lpstr>
      <vt:lpstr>PowerPoint 演示文稿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chinaunicom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liumuyin;Bin Fan</dc:creator>
  <cp:lastModifiedBy>Qinming Chen(联通广东省广东省分公司)</cp:lastModifiedBy>
  <cp:revision>2492</cp:revision>
  <dcterms:created xsi:type="dcterms:W3CDTF">2011-12-28T10:43:00Z</dcterms:created>
  <dcterms:modified xsi:type="dcterms:W3CDTF">2019-11-13T03:26:54Z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</Properties>
</file>