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8" r:id="rId4"/>
    <p:sldId id="259" r:id="rId5"/>
    <p:sldId id="287" r:id="rId6"/>
    <p:sldId id="289" r:id="rId7"/>
    <p:sldId id="260" r:id="rId8"/>
    <p:sldId id="290" r:id="rId9"/>
    <p:sldId id="263" r:id="rId10"/>
    <p:sldId id="291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9" r:id="rId20"/>
    <p:sldId id="310" r:id="rId21"/>
    <p:sldId id="314" r:id="rId22"/>
    <p:sldId id="315" r:id="rId23"/>
    <p:sldId id="316" r:id="rId24"/>
    <p:sldId id="317" r:id="rId25"/>
    <p:sldId id="318" r:id="rId26"/>
    <p:sldId id="278" r:id="rId27"/>
    <p:sldId id="279" r:id="rId28"/>
    <p:sldId id="286" r:id="rId29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6AD"/>
    <a:srgbClr val="006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1" autoAdjust="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880"/>
        <p:guide pos="21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E3DC5-BD00-4AD3-9B47-0321ECDF8A1F}" type="datetimeFigureOut">
              <a:rPr lang="zh-CN" altLang="en-US" smtClean="0"/>
              <a:t>2019/8/2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5488-4950-4BBB-BE53-C3B0AF58A0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9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</a:rPr>
              <a:t>迎新管理系统比较简单，用途也非常明确，就是针对每年的新生入校这个场景和上下游环节，提取针对性的需求实现了一套管理系统。</a:t>
            </a:r>
          </a:p>
          <a:p>
            <a:r>
              <a:rPr lang="zh-CN" altLang="en-US" dirty="0" smtClean="0"/>
              <a:t>        使用人群：学校管理员、老师、新学生。</a:t>
            </a:r>
          </a:p>
          <a:p>
            <a:r>
              <a:rPr lang="zh-CN" altLang="en-US" dirty="0" smtClean="0"/>
              <a:t>        推荐学校类型：高职高专、中职中专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92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66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61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0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63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54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52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77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13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060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75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16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555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13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73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58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</a:rPr>
              <a:t>新生入校时，学校面对的一些困难。</a:t>
            </a:r>
            <a:endParaRPr lang="en-US" altLang="zh-CN" dirty="0" smtClean="0">
              <a:effectLst/>
            </a:endParaRPr>
          </a:p>
          <a:p>
            <a:r>
              <a:rPr lang="zh-CN" altLang="en-US" dirty="0" smtClean="0"/>
              <a:t>        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、新生入校时，需要办理繁琐的手续，报道、认证、缴费、分配宿舍、信息复审等。</a:t>
            </a:r>
          </a:p>
          <a:p>
            <a:r>
              <a:rPr lang="zh-CN" altLang="en-US" dirty="0" smtClean="0"/>
              <a:t>        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、汇总出全校数据，数据不及时不实时，甚至误差会非常大，数据同步上报等巨大工作量。</a:t>
            </a:r>
          </a:p>
          <a:p>
            <a:r>
              <a:rPr lang="zh-CN" altLang="en-US" dirty="0" smtClean="0"/>
              <a:t>        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、人工数据不准确，汇总或者上报数据影响学校领导或者上级单位决策。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36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39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6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96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65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05488-4950-4BBB-BE53-C3B0AF58A07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6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78668" y="661416"/>
            <a:ext cx="970787" cy="202692"/>
          </a:xfrm>
          <a:custGeom>
            <a:avLst/>
            <a:gdLst/>
            <a:ahLst/>
            <a:cxnLst/>
            <a:rect l="l" t="t" r="r" b="b"/>
            <a:pathLst>
              <a:path w="970787" h="202692">
                <a:moveTo>
                  <a:pt x="117221" y="0"/>
                </a:moveTo>
                <a:lnTo>
                  <a:pt x="0" y="202692"/>
                </a:lnTo>
                <a:lnTo>
                  <a:pt x="900176" y="202692"/>
                </a:lnTo>
                <a:lnTo>
                  <a:pt x="970787" y="1397"/>
                </a:lnTo>
                <a:lnTo>
                  <a:pt x="11722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24643" y="662940"/>
            <a:ext cx="1083563" cy="201168"/>
          </a:xfrm>
          <a:custGeom>
            <a:avLst/>
            <a:gdLst/>
            <a:ahLst/>
            <a:cxnLst/>
            <a:rect l="l" t="t" r="r" b="b"/>
            <a:pathLst>
              <a:path w="1083563" h="201168">
                <a:moveTo>
                  <a:pt x="1083563" y="0"/>
                </a:moveTo>
                <a:lnTo>
                  <a:pt x="78866" y="0"/>
                </a:lnTo>
                <a:lnTo>
                  <a:pt x="0" y="199771"/>
                </a:lnTo>
                <a:lnTo>
                  <a:pt x="952753" y="201168"/>
                </a:lnTo>
                <a:lnTo>
                  <a:pt x="108356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678668" y="661416"/>
            <a:ext cx="970787" cy="202692"/>
          </a:xfrm>
          <a:custGeom>
            <a:avLst/>
            <a:gdLst/>
            <a:ahLst/>
            <a:cxnLst/>
            <a:rect l="l" t="t" r="r" b="b"/>
            <a:pathLst>
              <a:path w="970787" h="202692">
                <a:moveTo>
                  <a:pt x="117221" y="0"/>
                </a:moveTo>
                <a:lnTo>
                  <a:pt x="0" y="202692"/>
                </a:lnTo>
                <a:lnTo>
                  <a:pt x="900176" y="202692"/>
                </a:lnTo>
                <a:lnTo>
                  <a:pt x="970787" y="1397"/>
                </a:lnTo>
                <a:lnTo>
                  <a:pt x="117221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724643" y="662940"/>
            <a:ext cx="1083563" cy="201168"/>
          </a:xfrm>
          <a:custGeom>
            <a:avLst/>
            <a:gdLst/>
            <a:ahLst/>
            <a:cxnLst/>
            <a:rect l="l" t="t" r="r" b="b"/>
            <a:pathLst>
              <a:path w="1083563" h="201168">
                <a:moveTo>
                  <a:pt x="1083563" y="0"/>
                </a:moveTo>
                <a:lnTo>
                  <a:pt x="78866" y="0"/>
                </a:lnTo>
                <a:lnTo>
                  <a:pt x="0" y="199771"/>
                </a:lnTo>
                <a:lnTo>
                  <a:pt x="952753" y="201168"/>
                </a:lnTo>
                <a:lnTo>
                  <a:pt x="108356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7867" y="417703"/>
            <a:ext cx="10456265" cy="5666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1460" y="1275333"/>
            <a:ext cx="10149078" cy="2070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0164" y="1523"/>
            <a:ext cx="1883663" cy="940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57588" y="1523"/>
            <a:ext cx="2534411" cy="3201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7935" y="128015"/>
            <a:ext cx="1831848" cy="1831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5592" y="752855"/>
            <a:ext cx="2706624" cy="2708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9295" y="1103375"/>
            <a:ext cx="827531" cy="827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21392" y="2267966"/>
            <a:ext cx="1723771" cy="1723644"/>
          </a:xfrm>
          <a:custGeom>
            <a:avLst/>
            <a:gdLst/>
            <a:ahLst/>
            <a:cxnLst/>
            <a:rect l="l" t="t" r="r" b="b"/>
            <a:pathLst>
              <a:path w="1723771" h="1723644">
                <a:moveTo>
                  <a:pt x="858392" y="0"/>
                </a:moveTo>
                <a:lnTo>
                  <a:pt x="0" y="865378"/>
                </a:lnTo>
                <a:lnTo>
                  <a:pt x="865377" y="1723644"/>
                </a:lnTo>
                <a:lnTo>
                  <a:pt x="1723771" y="858266"/>
                </a:lnTo>
                <a:lnTo>
                  <a:pt x="858392" y="0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29395" y="3141217"/>
            <a:ext cx="620268" cy="620268"/>
          </a:xfrm>
          <a:custGeom>
            <a:avLst/>
            <a:gdLst/>
            <a:ahLst/>
            <a:cxnLst/>
            <a:rect l="l" t="t" r="r" b="b"/>
            <a:pathLst>
              <a:path w="620268" h="620268">
                <a:moveTo>
                  <a:pt x="308863" y="0"/>
                </a:moveTo>
                <a:lnTo>
                  <a:pt x="0" y="311404"/>
                </a:lnTo>
                <a:lnTo>
                  <a:pt x="311403" y="620268"/>
                </a:lnTo>
                <a:lnTo>
                  <a:pt x="620268" y="308864"/>
                </a:lnTo>
                <a:lnTo>
                  <a:pt x="308863" y="0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84821" y="1642110"/>
            <a:ext cx="837946" cy="836167"/>
          </a:xfrm>
          <a:custGeom>
            <a:avLst/>
            <a:gdLst/>
            <a:ahLst/>
            <a:cxnLst/>
            <a:rect l="l" t="t" r="r" b="b"/>
            <a:pathLst>
              <a:path w="837946" h="836167">
                <a:moveTo>
                  <a:pt x="378459" y="0"/>
                </a:moveTo>
                <a:lnTo>
                  <a:pt x="0" y="387985"/>
                </a:lnTo>
                <a:lnTo>
                  <a:pt x="459485" y="836167"/>
                </a:lnTo>
                <a:lnTo>
                  <a:pt x="837946" y="448182"/>
                </a:lnTo>
                <a:lnTo>
                  <a:pt x="378459" y="0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6492" y="1270000"/>
            <a:ext cx="481965" cy="482091"/>
          </a:xfrm>
          <a:custGeom>
            <a:avLst/>
            <a:gdLst/>
            <a:ahLst/>
            <a:cxnLst/>
            <a:rect l="l" t="t" r="r" b="b"/>
            <a:pathLst>
              <a:path w="481965" h="482091">
                <a:moveTo>
                  <a:pt x="240030" y="0"/>
                </a:moveTo>
                <a:lnTo>
                  <a:pt x="0" y="242062"/>
                </a:lnTo>
                <a:lnTo>
                  <a:pt x="241935" y="482091"/>
                </a:lnTo>
                <a:lnTo>
                  <a:pt x="481965" y="240029"/>
                </a:lnTo>
                <a:lnTo>
                  <a:pt x="240030" y="0"/>
                </a:lnTo>
                <a:close/>
              </a:path>
            </a:pathLst>
          </a:custGeom>
          <a:solidFill>
            <a:srgbClr val="BEE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3732" y="704976"/>
            <a:ext cx="233679" cy="233680"/>
          </a:xfrm>
          <a:custGeom>
            <a:avLst/>
            <a:gdLst/>
            <a:ahLst/>
            <a:cxnLst/>
            <a:rect l="l" t="t" r="r" b="b"/>
            <a:pathLst>
              <a:path w="233679" h="233680">
                <a:moveTo>
                  <a:pt x="116458" y="0"/>
                </a:moveTo>
                <a:lnTo>
                  <a:pt x="0" y="117221"/>
                </a:lnTo>
                <a:lnTo>
                  <a:pt x="117347" y="233680"/>
                </a:lnTo>
                <a:lnTo>
                  <a:pt x="233679" y="116332"/>
                </a:lnTo>
                <a:lnTo>
                  <a:pt x="116458" y="0"/>
                </a:lnTo>
                <a:close/>
              </a:path>
            </a:pathLst>
          </a:custGeom>
          <a:solidFill>
            <a:srgbClr val="BEE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5956" y="2245867"/>
            <a:ext cx="1505966" cy="1505839"/>
          </a:xfrm>
          <a:custGeom>
            <a:avLst/>
            <a:gdLst/>
            <a:ahLst/>
            <a:cxnLst/>
            <a:rect l="l" t="t" r="r" b="b"/>
            <a:pathLst>
              <a:path w="1505966" h="1505839">
                <a:moveTo>
                  <a:pt x="765301" y="0"/>
                </a:moveTo>
                <a:lnTo>
                  <a:pt x="0" y="751205"/>
                </a:lnTo>
                <a:lnTo>
                  <a:pt x="740791" y="1505839"/>
                </a:lnTo>
                <a:lnTo>
                  <a:pt x="1505966" y="754634"/>
                </a:lnTo>
                <a:lnTo>
                  <a:pt x="76530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6094" y="3093211"/>
            <a:ext cx="620140" cy="620268"/>
          </a:xfrm>
          <a:custGeom>
            <a:avLst/>
            <a:gdLst/>
            <a:ahLst/>
            <a:cxnLst/>
            <a:rect l="l" t="t" r="r" b="b"/>
            <a:pathLst>
              <a:path w="620140" h="620268">
                <a:moveTo>
                  <a:pt x="308863" y="0"/>
                </a:moveTo>
                <a:lnTo>
                  <a:pt x="0" y="311403"/>
                </a:lnTo>
                <a:lnTo>
                  <a:pt x="311276" y="620268"/>
                </a:lnTo>
                <a:lnTo>
                  <a:pt x="620140" y="308863"/>
                </a:lnTo>
                <a:lnTo>
                  <a:pt x="308863" y="0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6783" y="3286505"/>
            <a:ext cx="233680" cy="233680"/>
          </a:xfrm>
          <a:custGeom>
            <a:avLst/>
            <a:gdLst/>
            <a:ahLst/>
            <a:cxnLst/>
            <a:rect l="l" t="t" r="r" b="b"/>
            <a:pathLst>
              <a:path w="233680" h="233680">
                <a:moveTo>
                  <a:pt x="116332" y="0"/>
                </a:moveTo>
                <a:lnTo>
                  <a:pt x="0" y="117348"/>
                </a:lnTo>
                <a:lnTo>
                  <a:pt x="117348" y="233680"/>
                </a:lnTo>
                <a:lnTo>
                  <a:pt x="233680" y="116459"/>
                </a:lnTo>
                <a:lnTo>
                  <a:pt x="116332" y="0"/>
                </a:lnTo>
                <a:close/>
              </a:path>
            </a:pathLst>
          </a:custGeom>
          <a:solidFill>
            <a:srgbClr val="BEE3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48000" y="3258946"/>
            <a:ext cx="5743999" cy="3599050"/>
          </a:xfrm>
          <a:custGeom>
            <a:avLst/>
            <a:gdLst/>
            <a:ahLst/>
            <a:cxnLst/>
            <a:rect l="l" t="t" r="r" b="b"/>
            <a:pathLst>
              <a:path w="5743999" h="3599050">
                <a:moveTo>
                  <a:pt x="3557821" y="0"/>
                </a:moveTo>
                <a:lnTo>
                  <a:pt x="0" y="3599050"/>
                </a:lnTo>
                <a:lnTo>
                  <a:pt x="5743999" y="3599049"/>
                </a:lnTo>
                <a:lnTo>
                  <a:pt x="5743999" y="2161192"/>
                </a:lnTo>
                <a:lnTo>
                  <a:pt x="3557821" y="0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01250" y="3597402"/>
            <a:ext cx="2190750" cy="2138131"/>
          </a:xfrm>
          <a:custGeom>
            <a:avLst/>
            <a:gdLst/>
            <a:ahLst/>
            <a:cxnLst/>
            <a:rect l="l" t="t" r="r" b="b"/>
            <a:pathLst>
              <a:path w="2190750" h="2138131">
                <a:moveTo>
                  <a:pt x="0" y="0"/>
                </a:moveTo>
                <a:lnTo>
                  <a:pt x="2190750" y="2138131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7558" y="3638550"/>
            <a:ext cx="3205341" cy="3219446"/>
          </a:xfrm>
          <a:custGeom>
            <a:avLst/>
            <a:gdLst/>
            <a:ahLst/>
            <a:cxnLst/>
            <a:rect l="l" t="t" r="r" b="b"/>
            <a:pathLst>
              <a:path w="3205341" h="3219446">
                <a:moveTo>
                  <a:pt x="3205341" y="0"/>
                </a:moveTo>
                <a:lnTo>
                  <a:pt x="0" y="3219446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0464" y="4833365"/>
            <a:ext cx="1351914" cy="0"/>
          </a:xfrm>
          <a:custGeom>
            <a:avLst/>
            <a:gdLst/>
            <a:ahLst/>
            <a:cxnLst/>
            <a:rect l="l" t="t" r="r" b="b"/>
            <a:pathLst>
              <a:path w="1351914">
                <a:moveTo>
                  <a:pt x="0" y="0"/>
                </a:moveTo>
                <a:lnTo>
                  <a:pt x="1351914" y="0"/>
                </a:lnTo>
              </a:path>
            </a:pathLst>
          </a:custGeom>
          <a:ln w="19812">
            <a:solidFill>
              <a:srgbClr val="006F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3756" y="4814315"/>
            <a:ext cx="6426708" cy="480060"/>
          </a:xfrm>
          <a:custGeom>
            <a:avLst/>
            <a:gdLst/>
            <a:ahLst/>
            <a:cxnLst/>
            <a:rect l="l" t="t" r="r" b="b"/>
            <a:pathLst>
              <a:path w="6426708" h="480060">
                <a:moveTo>
                  <a:pt x="0" y="480060"/>
                </a:moveTo>
                <a:lnTo>
                  <a:pt x="6426708" y="480060"/>
                </a:lnTo>
                <a:lnTo>
                  <a:pt x="6426708" y="0"/>
                </a:lnTo>
                <a:lnTo>
                  <a:pt x="0" y="0"/>
                </a:lnTo>
                <a:lnTo>
                  <a:pt x="0" y="48006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75"/>
          <p:cNvSpPr txBox="1"/>
          <p:nvPr/>
        </p:nvSpPr>
        <p:spPr>
          <a:xfrm>
            <a:off x="4346127" y="5614035"/>
            <a:ext cx="2509968" cy="5592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zh-CN" altLang="en-US" sz="1600" b="1" dirty="0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charset="-122"/>
              </a:rPr>
              <a:t>浪潮软件集团</a:t>
            </a:r>
            <a:endParaRPr sz="1600" dirty="0">
              <a:solidFill>
                <a:srgbClr val="1556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YaHei UI" panose="020B0503020204020204" charset="-122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117244" y="1538353"/>
            <a:ext cx="6947026" cy="2447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50000"/>
              </a:lnSpc>
            </a:pPr>
            <a:r>
              <a:rPr lang="zh-CN" altLang="en-US" sz="6600" b="1" dirty="0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迎新管理系统</a:t>
            </a:r>
            <a:endParaRPr lang="en-US" altLang="zh-CN" sz="6600" b="1" dirty="0">
              <a:solidFill>
                <a:srgbClr val="1556A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ctr">
              <a:lnSpc>
                <a:spcPct val="150000"/>
              </a:lnSpc>
            </a:pPr>
            <a:r>
              <a:rPr lang="zh-CN" altLang="en-US" sz="6600" b="1" dirty="0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建设方案</a:t>
            </a:r>
            <a:endParaRPr sz="6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 UI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09778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迎新准备功能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班级管理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" y="1228090"/>
            <a:ext cx="11014710" cy="549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迎新准备功能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辅导员管理功能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" y="989330"/>
            <a:ext cx="11036935" cy="570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迎新准备功能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信息发布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" y="1212215"/>
            <a:ext cx="11417935" cy="533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迎新准备功能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在线答疑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1383030"/>
            <a:ext cx="11069320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迎新准备功能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服装信息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" y="1471930"/>
            <a:ext cx="11601450" cy="472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迎新准备功能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学生信息管理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1053465"/>
            <a:ext cx="11200765" cy="5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迎新现场功能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注册验证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1209675"/>
            <a:ext cx="11221085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迎新现场功能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财务缴费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5" y="1156970"/>
            <a:ext cx="11503025" cy="5360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迎新现场功能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贷款管理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" y="1137285"/>
            <a:ext cx="11468735" cy="523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迎新现场功能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宿舍分配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" y="1231900"/>
            <a:ext cx="11125200" cy="5075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300476" y="1839341"/>
            <a:ext cx="5433695" cy="1112774"/>
          </a:xfrm>
          <a:custGeom>
            <a:avLst/>
            <a:gdLst/>
            <a:ahLst/>
            <a:cxnLst/>
            <a:rect l="l" t="t" r="r" b="b"/>
            <a:pathLst>
              <a:path w="5433695" h="1112774">
                <a:moveTo>
                  <a:pt x="5433695" y="0"/>
                </a:moveTo>
                <a:lnTo>
                  <a:pt x="2291334" y="0"/>
                </a:lnTo>
                <a:lnTo>
                  <a:pt x="0" y="755014"/>
                </a:lnTo>
                <a:lnTo>
                  <a:pt x="0" y="1112774"/>
                </a:lnTo>
                <a:lnTo>
                  <a:pt x="2056384" y="1112774"/>
                </a:lnTo>
                <a:lnTo>
                  <a:pt x="543369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7279" y="1847342"/>
            <a:ext cx="5432171" cy="1112901"/>
          </a:xfrm>
          <a:custGeom>
            <a:avLst/>
            <a:gdLst/>
            <a:ahLst/>
            <a:cxnLst/>
            <a:rect l="l" t="t" r="r" b="b"/>
            <a:pathLst>
              <a:path w="5432171" h="1112901">
                <a:moveTo>
                  <a:pt x="5432171" y="0"/>
                </a:moveTo>
                <a:lnTo>
                  <a:pt x="3377184" y="0"/>
                </a:lnTo>
                <a:lnTo>
                  <a:pt x="0" y="1112901"/>
                </a:lnTo>
                <a:lnTo>
                  <a:pt x="3142361" y="1112901"/>
                </a:lnTo>
                <a:lnTo>
                  <a:pt x="5432171" y="358394"/>
                </a:lnTo>
                <a:lnTo>
                  <a:pt x="543217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0348" y="2915666"/>
            <a:ext cx="5435219" cy="1111250"/>
          </a:xfrm>
          <a:custGeom>
            <a:avLst/>
            <a:gdLst/>
            <a:ahLst/>
            <a:cxnLst/>
            <a:rect l="l" t="t" r="r" b="b"/>
            <a:pathLst>
              <a:path w="5435219" h="1111250">
                <a:moveTo>
                  <a:pt x="5435219" y="0"/>
                </a:moveTo>
                <a:lnTo>
                  <a:pt x="2291968" y="0"/>
                </a:lnTo>
                <a:lnTo>
                  <a:pt x="0" y="753872"/>
                </a:lnTo>
                <a:lnTo>
                  <a:pt x="0" y="1111250"/>
                </a:lnTo>
                <a:lnTo>
                  <a:pt x="2057018" y="1111250"/>
                </a:lnTo>
                <a:lnTo>
                  <a:pt x="5435219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7279" y="2923667"/>
            <a:ext cx="5433695" cy="1111377"/>
          </a:xfrm>
          <a:custGeom>
            <a:avLst/>
            <a:gdLst/>
            <a:ahLst/>
            <a:cxnLst/>
            <a:rect l="l" t="t" r="r" b="b"/>
            <a:pathLst>
              <a:path w="5433695" h="1111377">
                <a:moveTo>
                  <a:pt x="5433695" y="0"/>
                </a:moveTo>
                <a:lnTo>
                  <a:pt x="3378200" y="0"/>
                </a:lnTo>
                <a:lnTo>
                  <a:pt x="0" y="1111377"/>
                </a:lnTo>
                <a:lnTo>
                  <a:pt x="3143250" y="1111377"/>
                </a:lnTo>
                <a:lnTo>
                  <a:pt x="5433695" y="357886"/>
                </a:lnTo>
                <a:lnTo>
                  <a:pt x="543369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1746" y="3966590"/>
            <a:ext cx="5435092" cy="1112265"/>
          </a:xfrm>
          <a:custGeom>
            <a:avLst/>
            <a:gdLst/>
            <a:ahLst/>
            <a:cxnLst/>
            <a:rect l="l" t="t" r="r" b="b"/>
            <a:pathLst>
              <a:path w="5435092" h="1112265">
                <a:moveTo>
                  <a:pt x="5435092" y="0"/>
                </a:moveTo>
                <a:lnTo>
                  <a:pt x="2291841" y="0"/>
                </a:lnTo>
                <a:lnTo>
                  <a:pt x="0" y="754633"/>
                </a:lnTo>
                <a:lnTo>
                  <a:pt x="0" y="1112265"/>
                </a:lnTo>
                <a:lnTo>
                  <a:pt x="2056891" y="1112265"/>
                </a:lnTo>
                <a:lnTo>
                  <a:pt x="543509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6771" y="4008501"/>
            <a:ext cx="5433695" cy="1112266"/>
          </a:xfrm>
          <a:custGeom>
            <a:avLst/>
            <a:gdLst/>
            <a:ahLst/>
            <a:cxnLst/>
            <a:rect l="l" t="t" r="r" b="b"/>
            <a:pathLst>
              <a:path w="5433695" h="1112266">
                <a:moveTo>
                  <a:pt x="5433695" y="0"/>
                </a:moveTo>
                <a:lnTo>
                  <a:pt x="3378200" y="0"/>
                </a:lnTo>
                <a:lnTo>
                  <a:pt x="0" y="1112266"/>
                </a:lnTo>
                <a:lnTo>
                  <a:pt x="3143250" y="1112266"/>
                </a:lnTo>
                <a:lnTo>
                  <a:pt x="5433695" y="358140"/>
                </a:lnTo>
                <a:lnTo>
                  <a:pt x="5433695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228076" y="0"/>
            <a:ext cx="187451" cy="969263"/>
          </a:xfrm>
          <a:custGeom>
            <a:avLst/>
            <a:gdLst/>
            <a:ahLst/>
            <a:cxnLst/>
            <a:rect l="l" t="t" r="r" b="b"/>
            <a:pathLst>
              <a:path w="187451" h="969263">
                <a:moveTo>
                  <a:pt x="0" y="969263"/>
                </a:moveTo>
                <a:lnTo>
                  <a:pt x="187451" y="969263"/>
                </a:lnTo>
                <a:lnTo>
                  <a:pt x="187451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90204" y="0"/>
            <a:ext cx="297179" cy="969263"/>
          </a:xfrm>
          <a:custGeom>
            <a:avLst/>
            <a:gdLst/>
            <a:ahLst/>
            <a:cxnLst/>
            <a:rect l="l" t="t" r="r" b="b"/>
            <a:pathLst>
              <a:path w="297179" h="969263">
                <a:moveTo>
                  <a:pt x="0" y="969263"/>
                </a:moveTo>
                <a:lnTo>
                  <a:pt x="297179" y="969263"/>
                </a:lnTo>
                <a:lnTo>
                  <a:pt x="297179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8531" y="0"/>
            <a:ext cx="350520" cy="969263"/>
          </a:xfrm>
          <a:custGeom>
            <a:avLst/>
            <a:gdLst/>
            <a:ahLst/>
            <a:cxnLst/>
            <a:rect l="l" t="t" r="r" b="b"/>
            <a:pathLst>
              <a:path w="350520" h="969263">
                <a:moveTo>
                  <a:pt x="0" y="969263"/>
                </a:moveTo>
                <a:lnTo>
                  <a:pt x="350520" y="969263"/>
                </a:lnTo>
                <a:lnTo>
                  <a:pt x="350520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0200" y="0"/>
            <a:ext cx="428244" cy="969263"/>
          </a:xfrm>
          <a:custGeom>
            <a:avLst/>
            <a:gdLst/>
            <a:ahLst/>
            <a:cxnLst/>
            <a:rect l="l" t="t" r="r" b="b"/>
            <a:pathLst>
              <a:path w="428244" h="969263">
                <a:moveTo>
                  <a:pt x="0" y="969263"/>
                </a:moveTo>
                <a:lnTo>
                  <a:pt x="428244" y="969263"/>
                </a:lnTo>
                <a:lnTo>
                  <a:pt x="428244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20200" y="0"/>
            <a:ext cx="428244" cy="969263"/>
          </a:xfrm>
          <a:custGeom>
            <a:avLst/>
            <a:gdLst/>
            <a:ahLst/>
            <a:cxnLst/>
            <a:rect l="l" t="t" r="r" b="b"/>
            <a:pathLst>
              <a:path w="428244" h="969263">
                <a:moveTo>
                  <a:pt x="0" y="969263"/>
                </a:moveTo>
                <a:lnTo>
                  <a:pt x="428244" y="969263"/>
                </a:lnTo>
                <a:lnTo>
                  <a:pt x="428244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ln w="12192">
            <a:solidFill>
              <a:srgbClr val="6C5B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88079" y="0"/>
            <a:ext cx="187451" cy="969263"/>
          </a:xfrm>
          <a:custGeom>
            <a:avLst/>
            <a:gdLst/>
            <a:ahLst/>
            <a:cxnLst/>
            <a:rect l="l" t="t" r="r" b="b"/>
            <a:pathLst>
              <a:path w="187451" h="969263">
                <a:moveTo>
                  <a:pt x="0" y="969263"/>
                </a:moveTo>
                <a:lnTo>
                  <a:pt x="187451" y="969263"/>
                </a:lnTo>
                <a:lnTo>
                  <a:pt x="187451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8228" y="0"/>
            <a:ext cx="297179" cy="969263"/>
          </a:xfrm>
          <a:custGeom>
            <a:avLst/>
            <a:gdLst/>
            <a:ahLst/>
            <a:cxnLst/>
            <a:rect l="l" t="t" r="r" b="b"/>
            <a:pathLst>
              <a:path w="297179" h="969263">
                <a:moveTo>
                  <a:pt x="0" y="969263"/>
                </a:moveTo>
                <a:lnTo>
                  <a:pt x="297179" y="969263"/>
                </a:lnTo>
                <a:lnTo>
                  <a:pt x="297179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6560" y="0"/>
            <a:ext cx="348996" cy="969263"/>
          </a:xfrm>
          <a:custGeom>
            <a:avLst/>
            <a:gdLst/>
            <a:ahLst/>
            <a:cxnLst/>
            <a:rect l="l" t="t" r="r" b="b"/>
            <a:pathLst>
              <a:path w="348996" h="969263">
                <a:moveTo>
                  <a:pt x="0" y="969263"/>
                </a:moveTo>
                <a:lnTo>
                  <a:pt x="348996" y="969263"/>
                </a:lnTo>
                <a:lnTo>
                  <a:pt x="348996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5644" y="0"/>
            <a:ext cx="429768" cy="969263"/>
          </a:xfrm>
          <a:custGeom>
            <a:avLst/>
            <a:gdLst/>
            <a:ahLst/>
            <a:cxnLst/>
            <a:rect l="l" t="t" r="r" b="b"/>
            <a:pathLst>
              <a:path w="429768" h="969263">
                <a:moveTo>
                  <a:pt x="0" y="969263"/>
                </a:moveTo>
                <a:lnTo>
                  <a:pt x="429768" y="969263"/>
                </a:lnTo>
                <a:lnTo>
                  <a:pt x="429768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5644" y="0"/>
            <a:ext cx="429768" cy="969263"/>
          </a:xfrm>
          <a:custGeom>
            <a:avLst/>
            <a:gdLst/>
            <a:ahLst/>
            <a:cxnLst/>
            <a:rect l="l" t="t" r="r" b="b"/>
            <a:pathLst>
              <a:path w="429768" h="969263">
                <a:moveTo>
                  <a:pt x="0" y="969263"/>
                </a:moveTo>
                <a:lnTo>
                  <a:pt x="429768" y="969263"/>
                </a:lnTo>
                <a:lnTo>
                  <a:pt x="429768" y="0"/>
                </a:lnTo>
                <a:lnTo>
                  <a:pt x="0" y="0"/>
                </a:lnTo>
                <a:lnTo>
                  <a:pt x="0" y="969263"/>
                </a:lnTo>
                <a:close/>
              </a:path>
            </a:pathLst>
          </a:custGeom>
          <a:ln w="12192">
            <a:solidFill>
              <a:srgbClr val="6C5B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9200" y="0"/>
            <a:ext cx="2176272" cy="136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24932" y="98805"/>
            <a:ext cx="1346200" cy="80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200" spc="-55" dirty="0">
                <a:latin typeface="Microsoft YaHei UI" panose="020B0503020204020204" charset="-122"/>
                <a:cs typeface="Microsoft YaHei UI" panose="020B0503020204020204" charset="-122"/>
              </a:rPr>
              <a:t>目录</a:t>
            </a:r>
            <a:endParaRPr sz="520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62376" y="1518983"/>
            <a:ext cx="5791200" cy="696912"/>
          </a:xfrm>
          <a:custGeom>
            <a:avLst/>
            <a:gdLst/>
            <a:ahLst/>
            <a:cxnLst/>
            <a:rect l="l" t="t" r="r" b="b"/>
            <a:pathLst>
              <a:path w="5791200" h="696912">
                <a:moveTo>
                  <a:pt x="0" y="696912"/>
                </a:moveTo>
                <a:lnTo>
                  <a:pt x="5791200" y="696912"/>
                </a:lnTo>
                <a:lnTo>
                  <a:pt x="5791200" y="0"/>
                </a:lnTo>
                <a:lnTo>
                  <a:pt x="0" y="0"/>
                </a:lnTo>
                <a:lnTo>
                  <a:pt x="0" y="696912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背景及目标</a:t>
            </a:r>
            <a:endParaRPr 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23842" y="1635378"/>
            <a:ext cx="152463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16965" algn="l"/>
              </a:tabLst>
            </a:pPr>
            <a:r>
              <a:rPr sz="2800" spc="-22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28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800" spc="-8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	01</a:t>
            </a: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89300" y="2587434"/>
            <a:ext cx="5791200" cy="696912"/>
          </a:xfrm>
          <a:custGeom>
            <a:avLst/>
            <a:gdLst/>
            <a:ahLst/>
            <a:cxnLst/>
            <a:rect l="l" t="t" r="r" b="b"/>
            <a:pathLst>
              <a:path w="5791200" h="696912">
                <a:moveTo>
                  <a:pt x="0" y="696912"/>
                </a:moveTo>
                <a:lnTo>
                  <a:pt x="5791200" y="696912"/>
                </a:lnTo>
                <a:lnTo>
                  <a:pt x="5791200" y="0"/>
                </a:lnTo>
                <a:lnTo>
                  <a:pt x="0" y="0"/>
                </a:lnTo>
                <a:lnTo>
                  <a:pt x="0" y="696912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迎新系统简介</a:t>
            </a:r>
          </a:p>
        </p:txBody>
      </p:sp>
      <p:sp>
        <p:nvSpPr>
          <p:cNvPr id="30" name="object 30"/>
          <p:cNvSpPr/>
          <p:nvPr/>
        </p:nvSpPr>
        <p:spPr>
          <a:xfrm>
            <a:off x="3863975" y="2817114"/>
            <a:ext cx="1455069" cy="266179"/>
          </a:xfrm>
          <a:custGeom>
            <a:avLst/>
            <a:gdLst/>
            <a:ahLst/>
            <a:cxnLst/>
            <a:rect l="l" t="t" r="r" b="b"/>
            <a:pathLst>
              <a:path w="1455069" h="266179">
                <a:moveTo>
                  <a:pt x="388915" y="178815"/>
                </a:moveTo>
                <a:lnTo>
                  <a:pt x="246507" y="178815"/>
                </a:lnTo>
                <a:lnTo>
                  <a:pt x="352805" y="179450"/>
                </a:lnTo>
                <a:lnTo>
                  <a:pt x="382015" y="256666"/>
                </a:lnTo>
                <a:lnTo>
                  <a:pt x="420242" y="256921"/>
                </a:lnTo>
                <a:lnTo>
                  <a:pt x="388915" y="178815"/>
                </a:lnTo>
                <a:close/>
              </a:path>
              <a:path w="1455069" h="266179">
                <a:moveTo>
                  <a:pt x="281686" y="1777"/>
                </a:moveTo>
                <a:lnTo>
                  <a:pt x="182372" y="255397"/>
                </a:lnTo>
                <a:lnTo>
                  <a:pt x="218186" y="255524"/>
                </a:lnTo>
                <a:lnTo>
                  <a:pt x="246507" y="178815"/>
                </a:lnTo>
                <a:lnTo>
                  <a:pt x="388915" y="178815"/>
                </a:lnTo>
                <a:lnTo>
                  <a:pt x="378167" y="152019"/>
                </a:lnTo>
                <a:lnTo>
                  <a:pt x="342646" y="152019"/>
                </a:lnTo>
                <a:lnTo>
                  <a:pt x="256412" y="151511"/>
                </a:lnTo>
                <a:lnTo>
                  <a:pt x="288181" y="67838"/>
                </a:lnTo>
                <a:lnTo>
                  <a:pt x="292730" y="54217"/>
                </a:lnTo>
                <a:lnTo>
                  <a:pt x="296411" y="42860"/>
                </a:lnTo>
                <a:lnTo>
                  <a:pt x="299923" y="32347"/>
                </a:lnTo>
                <a:lnTo>
                  <a:pt x="330167" y="32347"/>
                </a:lnTo>
                <a:lnTo>
                  <a:pt x="318008" y="2032"/>
                </a:lnTo>
                <a:lnTo>
                  <a:pt x="281686" y="1777"/>
                </a:lnTo>
                <a:close/>
              </a:path>
              <a:path w="1455069" h="266179">
                <a:moveTo>
                  <a:pt x="1650" y="0"/>
                </a:moveTo>
                <a:lnTo>
                  <a:pt x="0" y="254126"/>
                </a:lnTo>
                <a:lnTo>
                  <a:pt x="33654" y="254381"/>
                </a:lnTo>
                <a:lnTo>
                  <a:pt x="34289" y="151002"/>
                </a:lnTo>
                <a:lnTo>
                  <a:pt x="113517" y="151002"/>
                </a:lnTo>
                <a:lnTo>
                  <a:pt x="159449" y="139785"/>
                </a:lnTo>
                <a:lnTo>
                  <a:pt x="180548" y="121412"/>
                </a:lnTo>
                <a:lnTo>
                  <a:pt x="100202" y="121412"/>
                </a:lnTo>
                <a:lnTo>
                  <a:pt x="34544" y="121031"/>
                </a:lnTo>
                <a:lnTo>
                  <a:pt x="35178" y="30225"/>
                </a:lnTo>
                <a:lnTo>
                  <a:pt x="181835" y="30225"/>
                </a:lnTo>
                <a:lnTo>
                  <a:pt x="181366" y="29462"/>
                </a:lnTo>
                <a:lnTo>
                  <a:pt x="149245" y="6490"/>
                </a:lnTo>
                <a:lnTo>
                  <a:pt x="97536" y="635"/>
                </a:lnTo>
                <a:lnTo>
                  <a:pt x="1650" y="0"/>
                </a:lnTo>
                <a:close/>
              </a:path>
              <a:path w="1455069" h="266179">
                <a:moveTo>
                  <a:pt x="330167" y="32347"/>
                </a:moveTo>
                <a:lnTo>
                  <a:pt x="299923" y="32347"/>
                </a:lnTo>
                <a:lnTo>
                  <a:pt x="303267" y="43217"/>
                </a:lnTo>
                <a:lnTo>
                  <a:pt x="306994" y="54547"/>
                </a:lnTo>
                <a:lnTo>
                  <a:pt x="311475" y="67399"/>
                </a:lnTo>
                <a:lnTo>
                  <a:pt x="316611" y="81407"/>
                </a:lnTo>
                <a:lnTo>
                  <a:pt x="342646" y="152019"/>
                </a:lnTo>
                <a:lnTo>
                  <a:pt x="378167" y="152019"/>
                </a:lnTo>
                <a:lnTo>
                  <a:pt x="330167" y="32347"/>
                </a:lnTo>
                <a:close/>
              </a:path>
              <a:path w="1455069" h="266179">
                <a:moveTo>
                  <a:pt x="113517" y="151002"/>
                </a:moveTo>
                <a:lnTo>
                  <a:pt x="34289" y="151002"/>
                </a:lnTo>
                <a:lnTo>
                  <a:pt x="107532" y="151411"/>
                </a:lnTo>
                <a:lnTo>
                  <a:pt x="113517" y="151002"/>
                </a:lnTo>
                <a:close/>
              </a:path>
              <a:path w="1455069" h="266179">
                <a:moveTo>
                  <a:pt x="181835" y="30225"/>
                </a:moveTo>
                <a:lnTo>
                  <a:pt x="35178" y="30225"/>
                </a:lnTo>
                <a:lnTo>
                  <a:pt x="113378" y="30986"/>
                </a:lnTo>
                <a:lnTo>
                  <a:pt x="125616" y="32308"/>
                </a:lnTo>
                <a:lnTo>
                  <a:pt x="159426" y="65496"/>
                </a:lnTo>
                <a:lnTo>
                  <a:pt x="160204" y="80011"/>
                </a:lnTo>
                <a:lnTo>
                  <a:pt x="160154" y="81407"/>
                </a:lnTo>
                <a:lnTo>
                  <a:pt x="140116" y="114073"/>
                </a:lnTo>
                <a:lnTo>
                  <a:pt x="100202" y="121412"/>
                </a:lnTo>
                <a:lnTo>
                  <a:pt x="180548" y="121412"/>
                </a:lnTo>
                <a:lnTo>
                  <a:pt x="194084" y="80011"/>
                </a:lnTo>
                <a:lnTo>
                  <a:pt x="194541" y="63320"/>
                </a:lnTo>
                <a:lnTo>
                  <a:pt x="191914" y="51010"/>
                </a:lnTo>
                <a:lnTo>
                  <a:pt x="187202" y="38978"/>
                </a:lnTo>
                <a:lnTo>
                  <a:pt x="181835" y="30225"/>
                </a:lnTo>
                <a:close/>
              </a:path>
              <a:path w="1455069" h="266179">
                <a:moveTo>
                  <a:pt x="587381" y="144399"/>
                </a:moveTo>
                <a:lnTo>
                  <a:pt x="481457" y="144399"/>
                </a:lnTo>
                <a:lnTo>
                  <a:pt x="529082" y="144780"/>
                </a:lnTo>
                <a:lnTo>
                  <a:pt x="535432" y="145161"/>
                </a:lnTo>
                <a:lnTo>
                  <a:pt x="573526" y="172741"/>
                </a:lnTo>
                <a:lnTo>
                  <a:pt x="595502" y="205232"/>
                </a:lnTo>
                <a:lnTo>
                  <a:pt x="628776" y="258318"/>
                </a:lnTo>
                <a:lnTo>
                  <a:pt x="671067" y="258572"/>
                </a:lnTo>
                <a:lnTo>
                  <a:pt x="623893" y="183856"/>
                </a:lnTo>
                <a:lnTo>
                  <a:pt x="594995" y="150875"/>
                </a:lnTo>
                <a:lnTo>
                  <a:pt x="588263" y="146685"/>
                </a:lnTo>
                <a:lnTo>
                  <a:pt x="587381" y="144399"/>
                </a:lnTo>
                <a:close/>
              </a:path>
              <a:path w="1455069" h="266179">
                <a:moveTo>
                  <a:pt x="448690" y="2921"/>
                </a:moveTo>
                <a:lnTo>
                  <a:pt x="447039" y="257048"/>
                </a:lnTo>
                <a:lnTo>
                  <a:pt x="480695" y="257301"/>
                </a:lnTo>
                <a:lnTo>
                  <a:pt x="481457" y="144399"/>
                </a:lnTo>
                <a:lnTo>
                  <a:pt x="587381" y="144399"/>
                </a:lnTo>
                <a:lnTo>
                  <a:pt x="586151" y="141210"/>
                </a:lnTo>
                <a:lnTo>
                  <a:pt x="598324" y="138373"/>
                </a:lnTo>
                <a:lnTo>
                  <a:pt x="609650" y="134118"/>
                </a:lnTo>
                <a:lnTo>
                  <a:pt x="620409" y="128103"/>
                </a:lnTo>
                <a:lnTo>
                  <a:pt x="630880" y="119987"/>
                </a:lnTo>
                <a:lnTo>
                  <a:pt x="635007" y="115824"/>
                </a:lnTo>
                <a:lnTo>
                  <a:pt x="553974" y="115824"/>
                </a:lnTo>
                <a:lnTo>
                  <a:pt x="481584" y="115315"/>
                </a:lnTo>
                <a:lnTo>
                  <a:pt x="482219" y="31241"/>
                </a:lnTo>
                <a:lnTo>
                  <a:pt x="638271" y="31241"/>
                </a:lnTo>
                <a:lnTo>
                  <a:pt x="633386" y="24736"/>
                </a:lnTo>
                <a:lnTo>
                  <a:pt x="590721" y="5487"/>
                </a:lnTo>
                <a:lnTo>
                  <a:pt x="561466" y="3683"/>
                </a:lnTo>
                <a:lnTo>
                  <a:pt x="448690" y="2921"/>
                </a:lnTo>
                <a:close/>
              </a:path>
              <a:path w="1455069" h="266179">
                <a:moveTo>
                  <a:pt x="638271" y="31241"/>
                </a:moveTo>
                <a:lnTo>
                  <a:pt x="482219" y="31241"/>
                </a:lnTo>
                <a:lnTo>
                  <a:pt x="563281" y="31756"/>
                </a:lnTo>
                <a:lnTo>
                  <a:pt x="576373" y="32743"/>
                </a:lnTo>
                <a:lnTo>
                  <a:pt x="610296" y="50958"/>
                </a:lnTo>
                <a:lnTo>
                  <a:pt x="616650" y="76775"/>
                </a:lnTo>
                <a:lnTo>
                  <a:pt x="613807" y="87649"/>
                </a:lnTo>
                <a:lnTo>
                  <a:pt x="581303" y="113648"/>
                </a:lnTo>
                <a:lnTo>
                  <a:pt x="553974" y="115824"/>
                </a:lnTo>
                <a:lnTo>
                  <a:pt x="635007" y="115824"/>
                </a:lnTo>
                <a:lnTo>
                  <a:pt x="641345" y="109429"/>
                </a:lnTo>
                <a:lnTo>
                  <a:pt x="646920" y="98335"/>
                </a:lnTo>
                <a:lnTo>
                  <a:pt x="650311" y="85824"/>
                </a:lnTo>
                <a:lnTo>
                  <a:pt x="651506" y="71738"/>
                </a:lnTo>
                <a:lnTo>
                  <a:pt x="650249" y="58847"/>
                </a:lnTo>
                <a:lnTo>
                  <a:pt x="646816" y="46669"/>
                </a:lnTo>
                <a:lnTo>
                  <a:pt x="641204" y="35147"/>
                </a:lnTo>
                <a:lnTo>
                  <a:pt x="638271" y="31241"/>
                </a:lnTo>
                <a:close/>
              </a:path>
              <a:path w="1455069" h="266179">
                <a:moveTo>
                  <a:pt x="679069" y="4445"/>
                </a:moveTo>
                <a:lnTo>
                  <a:pt x="678941" y="34416"/>
                </a:lnTo>
                <a:lnTo>
                  <a:pt x="762635" y="34925"/>
                </a:lnTo>
                <a:lnTo>
                  <a:pt x="761111" y="259207"/>
                </a:lnTo>
                <a:lnTo>
                  <a:pt x="794765" y="259334"/>
                </a:lnTo>
                <a:lnTo>
                  <a:pt x="796289" y="35178"/>
                </a:lnTo>
                <a:lnTo>
                  <a:pt x="880368" y="35178"/>
                </a:lnTo>
                <a:lnTo>
                  <a:pt x="880617" y="5714"/>
                </a:lnTo>
                <a:lnTo>
                  <a:pt x="679069" y="4445"/>
                </a:lnTo>
                <a:close/>
              </a:path>
              <a:path w="1455069" h="266179">
                <a:moveTo>
                  <a:pt x="880368" y="35178"/>
                </a:moveTo>
                <a:lnTo>
                  <a:pt x="796289" y="35178"/>
                </a:lnTo>
                <a:lnTo>
                  <a:pt x="880363" y="35687"/>
                </a:lnTo>
                <a:lnTo>
                  <a:pt x="880368" y="35178"/>
                </a:lnTo>
                <a:close/>
              </a:path>
              <a:path w="1455069" h="266179">
                <a:moveTo>
                  <a:pt x="1173446" y="6638"/>
                </a:moveTo>
                <a:lnTo>
                  <a:pt x="1126088" y="25241"/>
                </a:lnTo>
                <a:lnTo>
                  <a:pt x="1100509" y="71059"/>
                </a:lnTo>
                <a:lnTo>
                  <a:pt x="1093441" y="120883"/>
                </a:lnTo>
                <a:lnTo>
                  <a:pt x="1093120" y="144929"/>
                </a:lnTo>
                <a:lnTo>
                  <a:pt x="1093732" y="160571"/>
                </a:lnTo>
                <a:lnTo>
                  <a:pt x="1099966" y="201159"/>
                </a:lnTo>
                <a:lnTo>
                  <a:pt x="1118931" y="241173"/>
                </a:lnTo>
                <a:lnTo>
                  <a:pt x="1162740" y="265125"/>
                </a:lnTo>
                <a:lnTo>
                  <a:pt x="1177514" y="266179"/>
                </a:lnTo>
                <a:lnTo>
                  <a:pt x="1190185" y="265016"/>
                </a:lnTo>
                <a:lnTo>
                  <a:pt x="1225024" y="248301"/>
                </a:lnTo>
                <a:lnTo>
                  <a:pt x="1232805" y="239783"/>
                </a:lnTo>
                <a:lnTo>
                  <a:pt x="1167762" y="239783"/>
                </a:lnTo>
                <a:lnTo>
                  <a:pt x="1156978" y="235721"/>
                </a:lnTo>
                <a:lnTo>
                  <a:pt x="1130004" y="196232"/>
                </a:lnTo>
                <a:lnTo>
                  <a:pt x="1125313" y="153990"/>
                </a:lnTo>
                <a:lnTo>
                  <a:pt x="1125152" y="131807"/>
                </a:lnTo>
                <a:lnTo>
                  <a:pt x="1125765" y="115684"/>
                </a:lnTo>
                <a:lnTo>
                  <a:pt x="1131754" y="75506"/>
                </a:lnTo>
                <a:lnTo>
                  <a:pt x="1154435" y="38556"/>
                </a:lnTo>
                <a:lnTo>
                  <a:pt x="1181201" y="32823"/>
                </a:lnTo>
                <a:lnTo>
                  <a:pt x="1233069" y="32823"/>
                </a:lnTo>
                <a:lnTo>
                  <a:pt x="1231401" y="30217"/>
                </a:lnTo>
                <a:lnTo>
                  <a:pt x="1222265" y="21594"/>
                </a:lnTo>
                <a:lnTo>
                  <a:pt x="1211094" y="14314"/>
                </a:lnTo>
                <a:lnTo>
                  <a:pt x="1200565" y="10096"/>
                </a:lnTo>
                <a:lnTo>
                  <a:pt x="1188229" y="7544"/>
                </a:lnTo>
                <a:lnTo>
                  <a:pt x="1173446" y="6638"/>
                </a:lnTo>
                <a:close/>
              </a:path>
              <a:path w="1455069" h="266179">
                <a:moveTo>
                  <a:pt x="1233069" y="32823"/>
                </a:moveTo>
                <a:lnTo>
                  <a:pt x="1181201" y="32823"/>
                </a:lnTo>
                <a:lnTo>
                  <a:pt x="1193009" y="36150"/>
                </a:lnTo>
                <a:lnTo>
                  <a:pt x="1203672" y="43278"/>
                </a:lnTo>
                <a:lnTo>
                  <a:pt x="1222593" y="80523"/>
                </a:lnTo>
                <a:lnTo>
                  <a:pt x="1226505" y="124293"/>
                </a:lnTo>
                <a:lnTo>
                  <a:pt x="1226548" y="144929"/>
                </a:lnTo>
                <a:lnTo>
                  <a:pt x="1225995" y="158872"/>
                </a:lnTo>
                <a:lnTo>
                  <a:pt x="1219710" y="197942"/>
                </a:lnTo>
                <a:lnTo>
                  <a:pt x="1194980" y="234986"/>
                </a:lnTo>
                <a:lnTo>
                  <a:pt x="1167762" y="239783"/>
                </a:lnTo>
                <a:lnTo>
                  <a:pt x="1232805" y="239783"/>
                </a:lnTo>
                <a:lnTo>
                  <a:pt x="1251007" y="203303"/>
                </a:lnTo>
                <a:lnTo>
                  <a:pt x="1257831" y="157990"/>
                </a:lnTo>
                <a:lnTo>
                  <a:pt x="1258706" y="124293"/>
                </a:lnTo>
                <a:lnTo>
                  <a:pt x="1258146" y="110747"/>
                </a:lnTo>
                <a:lnTo>
                  <a:pt x="1250149" y="65526"/>
                </a:lnTo>
                <a:lnTo>
                  <a:pt x="1239757" y="43278"/>
                </a:lnTo>
                <a:lnTo>
                  <a:pt x="1233069" y="32823"/>
                </a:lnTo>
                <a:close/>
              </a:path>
              <a:path w="1455069" h="266179">
                <a:moveTo>
                  <a:pt x="1438543" y="33784"/>
                </a:moveTo>
                <a:lnTo>
                  <a:pt x="1375904" y="33784"/>
                </a:lnTo>
                <a:lnTo>
                  <a:pt x="1389146" y="35384"/>
                </a:lnTo>
                <a:lnTo>
                  <a:pt x="1400839" y="40013"/>
                </a:lnTo>
                <a:lnTo>
                  <a:pt x="1411271" y="47932"/>
                </a:lnTo>
                <a:lnTo>
                  <a:pt x="1417953" y="57167"/>
                </a:lnTo>
                <a:lnTo>
                  <a:pt x="1421788" y="68858"/>
                </a:lnTo>
                <a:lnTo>
                  <a:pt x="1422715" y="84207"/>
                </a:lnTo>
                <a:lnTo>
                  <a:pt x="1419883" y="94733"/>
                </a:lnTo>
                <a:lnTo>
                  <a:pt x="1398826" y="126873"/>
                </a:lnTo>
                <a:lnTo>
                  <a:pt x="1359933" y="162526"/>
                </a:lnTo>
                <a:lnTo>
                  <a:pt x="1345793" y="174158"/>
                </a:lnTo>
                <a:lnTo>
                  <a:pt x="1335203" y="183228"/>
                </a:lnTo>
                <a:lnTo>
                  <a:pt x="1301759" y="219157"/>
                </a:lnTo>
                <a:lnTo>
                  <a:pt x="1286255" y="255143"/>
                </a:lnTo>
                <a:lnTo>
                  <a:pt x="1286383" y="262636"/>
                </a:lnTo>
                <a:lnTo>
                  <a:pt x="1454403" y="263651"/>
                </a:lnTo>
                <a:lnTo>
                  <a:pt x="1454530" y="233680"/>
                </a:lnTo>
                <a:lnTo>
                  <a:pt x="1330048" y="232744"/>
                </a:lnTo>
                <a:lnTo>
                  <a:pt x="1336295" y="223959"/>
                </a:lnTo>
                <a:lnTo>
                  <a:pt x="1372943" y="189744"/>
                </a:lnTo>
                <a:lnTo>
                  <a:pt x="1388591" y="176613"/>
                </a:lnTo>
                <a:lnTo>
                  <a:pt x="1398897" y="167683"/>
                </a:lnTo>
                <a:lnTo>
                  <a:pt x="1433232" y="133682"/>
                </a:lnTo>
                <a:lnTo>
                  <a:pt x="1452162" y="99482"/>
                </a:lnTo>
                <a:lnTo>
                  <a:pt x="1455069" y="72463"/>
                </a:lnTo>
                <a:lnTo>
                  <a:pt x="1452973" y="60043"/>
                </a:lnTo>
                <a:lnTo>
                  <a:pt x="1448568" y="48374"/>
                </a:lnTo>
                <a:lnTo>
                  <a:pt x="1441717" y="37333"/>
                </a:lnTo>
                <a:lnTo>
                  <a:pt x="1438543" y="33784"/>
                </a:lnTo>
                <a:close/>
              </a:path>
              <a:path w="1455069" h="266179">
                <a:moveTo>
                  <a:pt x="1370983" y="8058"/>
                </a:moveTo>
                <a:lnTo>
                  <a:pt x="1323723" y="23479"/>
                </a:lnTo>
                <a:lnTo>
                  <a:pt x="1299674" y="53651"/>
                </a:lnTo>
                <a:lnTo>
                  <a:pt x="1293495" y="80899"/>
                </a:lnTo>
                <a:lnTo>
                  <a:pt x="1325594" y="81572"/>
                </a:lnTo>
                <a:lnTo>
                  <a:pt x="1327670" y="67968"/>
                </a:lnTo>
                <a:lnTo>
                  <a:pt x="1332453" y="56335"/>
                </a:lnTo>
                <a:lnTo>
                  <a:pt x="1340020" y="46574"/>
                </a:lnTo>
                <a:lnTo>
                  <a:pt x="1349961" y="39384"/>
                </a:lnTo>
                <a:lnTo>
                  <a:pt x="1361906" y="35121"/>
                </a:lnTo>
                <a:lnTo>
                  <a:pt x="1375904" y="33784"/>
                </a:lnTo>
                <a:lnTo>
                  <a:pt x="1438543" y="33784"/>
                </a:lnTo>
                <a:lnTo>
                  <a:pt x="1432287" y="26792"/>
                </a:lnTo>
                <a:lnTo>
                  <a:pt x="1423301" y="20086"/>
                </a:lnTo>
                <a:lnTo>
                  <a:pt x="1412900" y="14857"/>
                </a:lnTo>
                <a:lnTo>
                  <a:pt x="1400861" y="11108"/>
                </a:lnTo>
                <a:lnTo>
                  <a:pt x="1386963" y="8841"/>
                </a:lnTo>
                <a:lnTo>
                  <a:pt x="1370983" y="8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89172" y="3670046"/>
            <a:ext cx="5791200" cy="695325"/>
          </a:xfrm>
          <a:custGeom>
            <a:avLst/>
            <a:gdLst/>
            <a:ahLst/>
            <a:cxnLst/>
            <a:rect l="l" t="t" r="r" b="b"/>
            <a:pathLst>
              <a:path w="5791200" h="695325">
                <a:moveTo>
                  <a:pt x="0" y="695324"/>
                </a:moveTo>
                <a:lnTo>
                  <a:pt x="5791200" y="695324"/>
                </a:lnTo>
                <a:lnTo>
                  <a:pt x="5791200" y="0"/>
                </a:lnTo>
                <a:lnTo>
                  <a:pt x="0" y="0"/>
                </a:lnTo>
                <a:lnTo>
                  <a:pt x="0" y="695324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迎新系统功能</a:t>
            </a:r>
          </a:p>
        </p:txBody>
      </p:sp>
      <p:sp>
        <p:nvSpPr>
          <p:cNvPr id="33" name="object 33"/>
          <p:cNvSpPr/>
          <p:nvPr/>
        </p:nvSpPr>
        <p:spPr>
          <a:xfrm>
            <a:off x="3870833" y="3894168"/>
            <a:ext cx="1457265" cy="259718"/>
          </a:xfrm>
          <a:custGeom>
            <a:avLst/>
            <a:gdLst/>
            <a:ahLst/>
            <a:cxnLst/>
            <a:rect l="l" t="t" r="r" b="b"/>
            <a:pathLst>
              <a:path w="1457265" h="259718">
                <a:moveTo>
                  <a:pt x="95884" y="3589"/>
                </a:moveTo>
                <a:lnTo>
                  <a:pt x="0" y="3716"/>
                </a:lnTo>
                <a:lnTo>
                  <a:pt x="507" y="257970"/>
                </a:lnTo>
                <a:lnTo>
                  <a:pt x="34162" y="257843"/>
                </a:lnTo>
                <a:lnTo>
                  <a:pt x="33908" y="154465"/>
                </a:lnTo>
                <a:lnTo>
                  <a:pt x="107033" y="154209"/>
                </a:lnTo>
                <a:lnTo>
                  <a:pt x="147996" y="147154"/>
                </a:lnTo>
                <a:lnTo>
                  <a:pt x="179275" y="124493"/>
                </a:lnTo>
                <a:lnTo>
                  <a:pt x="33908" y="124493"/>
                </a:lnTo>
                <a:lnTo>
                  <a:pt x="33654" y="33688"/>
                </a:lnTo>
                <a:lnTo>
                  <a:pt x="181213" y="33688"/>
                </a:lnTo>
                <a:lnTo>
                  <a:pt x="179914" y="31628"/>
                </a:lnTo>
                <a:lnTo>
                  <a:pt x="147590" y="8924"/>
                </a:lnTo>
                <a:lnTo>
                  <a:pt x="111167" y="3749"/>
                </a:lnTo>
                <a:lnTo>
                  <a:pt x="95884" y="3589"/>
                </a:lnTo>
                <a:close/>
              </a:path>
              <a:path w="1457265" h="259718">
                <a:moveTo>
                  <a:pt x="316229" y="3081"/>
                </a:moveTo>
                <a:lnTo>
                  <a:pt x="280034" y="3081"/>
                </a:lnTo>
                <a:lnTo>
                  <a:pt x="183006" y="257589"/>
                </a:lnTo>
                <a:lnTo>
                  <a:pt x="218693" y="257462"/>
                </a:lnTo>
                <a:lnTo>
                  <a:pt x="246379" y="180373"/>
                </a:lnTo>
                <a:lnTo>
                  <a:pt x="389221" y="180246"/>
                </a:lnTo>
                <a:lnTo>
                  <a:pt x="377972" y="152941"/>
                </a:lnTo>
                <a:lnTo>
                  <a:pt x="256031" y="152941"/>
                </a:lnTo>
                <a:lnTo>
                  <a:pt x="287092" y="69078"/>
                </a:lnTo>
                <a:lnTo>
                  <a:pt x="291224" y="56384"/>
                </a:lnTo>
                <a:lnTo>
                  <a:pt x="295126" y="44007"/>
                </a:lnTo>
                <a:lnTo>
                  <a:pt x="298532" y="33522"/>
                </a:lnTo>
                <a:lnTo>
                  <a:pt x="328772" y="33522"/>
                </a:lnTo>
                <a:lnTo>
                  <a:pt x="316229" y="3081"/>
                </a:lnTo>
                <a:close/>
              </a:path>
              <a:path w="1457265" h="259718">
                <a:moveTo>
                  <a:pt x="389221" y="180246"/>
                </a:moveTo>
                <a:lnTo>
                  <a:pt x="352678" y="180246"/>
                </a:lnTo>
                <a:lnTo>
                  <a:pt x="382524" y="257081"/>
                </a:lnTo>
                <a:lnTo>
                  <a:pt x="420877" y="257081"/>
                </a:lnTo>
                <a:lnTo>
                  <a:pt x="389221" y="180246"/>
                </a:lnTo>
                <a:close/>
              </a:path>
              <a:path w="1457265" h="259718">
                <a:moveTo>
                  <a:pt x="328772" y="33522"/>
                </a:moveTo>
                <a:lnTo>
                  <a:pt x="298532" y="33522"/>
                </a:lnTo>
                <a:lnTo>
                  <a:pt x="301948" y="44395"/>
                </a:lnTo>
                <a:lnTo>
                  <a:pt x="305762" y="55652"/>
                </a:lnTo>
                <a:lnTo>
                  <a:pt x="310357" y="68465"/>
                </a:lnTo>
                <a:lnTo>
                  <a:pt x="315594" y="82456"/>
                </a:lnTo>
                <a:lnTo>
                  <a:pt x="342264" y="152814"/>
                </a:lnTo>
                <a:lnTo>
                  <a:pt x="256031" y="152941"/>
                </a:lnTo>
                <a:lnTo>
                  <a:pt x="377972" y="152941"/>
                </a:lnTo>
                <a:lnTo>
                  <a:pt x="328772" y="33522"/>
                </a:lnTo>
                <a:close/>
              </a:path>
              <a:path w="1457265" h="259718">
                <a:moveTo>
                  <a:pt x="181213" y="33688"/>
                </a:moveTo>
                <a:lnTo>
                  <a:pt x="33654" y="33688"/>
                </a:lnTo>
                <a:lnTo>
                  <a:pt x="112003" y="33768"/>
                </a:lnTo>
                <a:lnTo>
                  <a:pt x="124235" y="34994"/>
                </a:lnTo>
                <a:lnTo>
                  <a:pt x="158312" y="67883"/>
                </a:lnTo>
                <a:lnTo>
                  <a:pt x="159287" y="83329"/>
                </a:lnTo>
                <a:lnTo>
                  <a:pt x="156680" y="94917"/>
                </a:lnTo>
                <a:lnTo>
                  <a:pt x="115572" y="123510"/>
                </a:lnTo>
                <a:lnTo>
                  <a:pt x="33908" y="124493"/>
                </a:lnTo>
                <a:lnTo>
                  <a:pt x="179275" y="124493"/>
                </a:lnTo>
                <a:lnTo>
                  <a:pt x="193086" y="82127"/>
                </a:lnTo>
                <a:lnTo>
                  <a:pt x="193410" y="65472"/>
                </a:lnTo>
                <a:lnTo>
                  <a:pt x="190667" y="53170"/>
                </a:lnTo>
                <a:lnTo>
                  <a:pt x="185866" y="41066"/>
                </a:lnTo>
                <a:lnTo>
                  <a:pt x="181213" y="33688"/>
                </a:lnTo>
                <a:close/>
              </a:path>
              <a:path w="1457265" h="259718">
                <a:moveTo>
                  <a:pt x="559815" y="2573"/>
                </a:moveTo>
                <a:lnTo>
                  <a:pt x="447039" y="2827"/>
                </a:lnTo>
                <a:lnTo>
                  <a:pt x="447547" y="256954"/>
                </a:lnTo>
                <a:lnTo>
                  <a:pt x="481202" y="256954"/>
                </a:lnTo>
                <a:lnTo>
                  <a:pt x="480949" y="144051"/>
                </a:lnTo>
                <a:lnTo>
                  <a:pt x="587189" y="143924"/>
                </a:lnTo>
                <a:lnTo>
                  <a:pt x="585241" y="139996"/>
                </a:lnTo>
                <a:lnTo>
                  <a:pt x="597488" y="137072"/>
                </a:lnTo>
                <a:lnTo>
                  <a:pt x="608853" y="132757"/>
                </a:lnTo>
                <a:lnTo>
                  <a:pt x="619598" y="126710"/>
                </a:lnTo>
                <a:lnTo>
                  <a:pt x="629986" y="118593"/>
                </a:lnTo>
                <a:lnTo>
                  <a:pt x="633654" y="114841"/>
                </a:lnTo>
                <a:lnTo>
                  <a:pt x="480949" y="114841"/>
                </a:lnTo>
                <a:lnTo>
                  <a:pt x="480821" y="30767"/>
                </a:lnTo>
                <a:lnTo>
                  <a:pt x="636561" y="30641"/>
                </a:lnTo>
                <a:lnTo>
                  <a:pt x="631869" y="23068"/>
                </a:lnTo>
                <a:lnTo>
                  <a:pt x="622192" y="14928"/>
                </a:lnTo>
                <a:lnTo>
                  <a:pt x="610570" y="8951"/>
                </a:lnTo>
                <a:lnTo>
                  <a:pt x="600766" y="6107"/>
                </a:lnTo>
                <a:lnTo>
                  <a:pt x="589032" y="4089"/>
                </a:lnTo>
                <a:lnTo>
                  <a:pt x="575378" y="2907"/>
                </a:lnTo>
                <a:lnTo>
                  <a:pt x="559815" y="2573"/>
                </a:lnTo>
                <a:close/>
              </a:path>
              <a:path w="1457265" h="259718">
                <a:moveTo>
                  <a:pt x="587189" y="143924"/>
                </a:moveTo>
                <a:lnTo>
                  <a:pt x="528701" y="143924"/>
                </a:lnTo>
                <a:lnTo>
                  <a:pt x="534924" y="144305"/>
                </a:lnTo>
                <a:lnTo>
                  <a:pt x="538733" y="145067"/>
                </a:lnTo>
                <a:lnTo>
                  <a:pt x="573284" y="171431"/>
                </a:lnTo>
                <a:lnTo>
                  <a:pt x="595502" y="203741"/>
                </a:lnTo>
                <a:lnTo>
                  <a:pt x="629284" y="256573"/>
                </a:lnTo>
                <a:lnTo>
                  <a:pt x="671576" y="256446"/>
                </a:lnTo>
                <a:lnTo>
                  <a:pt x="623831" y="182257"/>
                </a:lnTo>
                <a:lnTo>
                  <a:pt x="594613" y="149512"/>
                </a:lnTo>
                <a:lnTo>
                  <a:pt x="587882" y="145321"/>
                </a:lnTo>
                <a:lnTo>
                  <a:pt x="587189" y="143924"/>
                </a:lnTo>
                <a:close/>
              </a:path>
              <a:path w="1457265" h="259718">
                <a:moveTo>
                  <a:pt x="636561" y="30641"/>
                </a:moveTo>
                <a:lnTo>
                  <a:pt x="561857" y="30641"/>
                </a:lnTo>
                <a:lnTo>
                  <a:pt x="574910" y="31531"/>
                </a:lnTo>
                <a:lnTo>
                  <a:pt x="586745" y="34515"/>
                </a:lnTo>
                <a:lnTo>
                  <a:pt x="597932" y="40259"/>
                </a:lnTo>
                <a:lnTo>
                  <a:pt x="609043" y="49430"/>
                </a:lnTo>
                <a:lnTo>
                  <a:pt x="614002" y="60644"/>
                </a:lnTo>
                <a:lnTo>
                  <a:pt x="615557" y="75227"/>
                </a:lnTo>
                <a:lnTo>
                  <a:pt x="612854" y="86116"/>
                </a:lnTo>
                <a:lnTo>
                  <a:pt x="580521" y="112344"/>
                </a:lnTo>
                <a:lnTo>
                  <a:pt x="480949" y="114841"/>
                </a:lnTo>
                <a:lnTo>
                  <a:pt x="633654" y="114841"/>
                </a:lnTo>
                <a:lnTo>
                  <a:pt x="640278" y="108064"/>
                </a:lnTo>
                <a:lnTo>
                  <a:pt x="645938" y="96910"/>
                </a:lnTo>
                <a:lnTo>
                  <a:pt x="649304" y="84487"/>
                </a:lnTo>
                <a:lnTo>
                  <a:pt x="650361" y="70700"/>
                </a:lnTo>
                <a:lnTo>
                  <a:pt x="649455" y="60533"/>
                </a:lnTo>
                <a:lnTo>
                  <a:pt x="646528" y="49817"/>
                </a:lnTo>
                <a:lnTo>
                  <a:pt x="640894" y="37635"/>
                </a:lnTo>
                <a:lnTo>
                  <a:pt x="636561" y="30641"/>
                </a:lnTo>
                <a:close/>
              </a:path>
              <a:path w="1457265" h="259718">
                <a:moveTo>
                  <a:pt x="794893" y="32164"/>
                </a:moveTo>
                <a:lnTo>
                  <a:pt x="761238" y="32164"/>
                </a:lnTo>
                <a:lnTo>
                  <a:pt x="761745" y="256319"/>
                </a:lnTo>
                <a:lnTo>
                  <a:pt x="795274" y="256192"/>
                </a:lnTo>
                <a:lnTo>
                  <a:pt x="794893" y="32164"/>
                </a:lnTo>
                <a:close/>
              </a:path>
              <a:path w="1457265" h="259718">
                <a:moveTo>
                  <a:pt x="878839" y="1811"/>
                </a:moveTo>
                <a:lnTo>
                  <a:pt x="677417" y="2319"/>
                </a:lnTo>
                <a:lnTo>
                  <a:pt x="677417" y="32291"/>
                </a:lnTo>
                <a:lnTo>
                  <a:pt x="794893" y="32164"/>
                </a:lnTo>
                <a:lnTo>
                  <a:pt x="878966" y="31910"/>
                </a:lnTo>
                <a:lnTo>
                  <a:pt x="878839" y="1811"/>
                </a:lnTo>
                <a:close/>
              </a:path>
              <a:path w="1457265" h="259718">
                <a:moveTo>
                  <a:pt x="1171881" y="213"/>
                </a:moveTo>
                <a:lnTo>
                  <a:pt x="1124619" y="19215"/>
                </a:lnTo>
                <a:lnTo>
                  <a:pt x="1099352" y="65203"/>
                </a:lnTo>
                <a:lnTo>
                  <a:pt x="1092801" y="115061"/>
                </a:lnTo>
                <a:lnTo>
                  <a:pt x="1092680" y="138988"/>
                </a:lnTo>
                <a:lnTo>
                  <a:pt x="1093411" y="154653"/>
                </a:lnTo>
                <a:lnTo>
                  <a:pt x="1099963" y="195279"/>
                </a:lnTo>
                <a:lnTo>
                  <a:pt x="1119311" y="235217"/>
                </a:lnTo>
                <a:lnTo>
                  <a:pt x="1163316" y="258751"/>
                </a:lnTo>
                <a:lnTo>
                  <a:pt x="1178092" y="259718"/>
                </a:lnTo>
                <a:lnTo>
                  <a:pt x="1190787" y="258456"/>
                </a:lnTo>
                <a:lnTo>
                  <a:pt x="1202716" y="255153"/>
                </a:lnTo>
                <a:lnTo>
                  <a:pt x="1214192" y="249556"/>
                </a:lnTo>
                <a:lnTo>
                  <a:pt x="1225521" y="241411"/>
                </a:lnTo>
                <a:lnTo>
                  <a:pt x="1232759" y="233415"/>
                </a:lnTo>
                <a:lnTo>
                  <a:pt x="1168174" y="233415"/>
                </a:lnTo>
                <a:lnTo>
                  <a:pt x="1157325" y="229466"/>
                </a:lnTo>
                <a:lnTo>
                  <a:pt x="1130046" y="190271"/>
                </a:lnTo>
                <a:lnTo>
                  <a:pt x="1124969" y="148050"/>
                </a:lnTo>
                <a:lnTo>
                  <a:pt x="1124591" y="125949"/>
                </a:lnTo>
                <a:lnTo>
                  <a:pt x="1125022" y="109765"/>
                </a:lnTo>
                <a:lnTo>
                  <a:pt x="1130635" y="69491"/>
                </a:lnTo>
                <a:lnTo>
                  <a:pt x="1152981" y="32376"/>
                </a:lnTo>
                <a:lnTo>
                  <a:pt x="1179731" y="26297"/>
                </a:lnTo>
                <a:lnTo>
                  <a:pt x="1231901" y="26297"/>
                </a:lnTo>
                <a:lnTo>
                  <a:pt x="1229923" y="23273"/>
                </a:lnTo>
                <a:lnTo>
                  <a:pt x="1220747" y="14686"/>
                </a:lnTo>
                <a:lnTo>
                  <a:pt x="1209567" y="7515"/>
                </a:lnTo>
                <a:lnTo>
                  <a:pt x="1198931" y="3415"/>
                </a:lnTo>
                <a:lnTo>
                  <a:pt x="1186560" y="986"/>
                </a:lnTo>
                <a:lnTo>
                  <a:pt x="1171881" y="213"/>
                </a:lnTo>
                <a:close/>
              </a:path>
              <a:path w="1457265" h="259718">
                <a:moveTo>
                  <a:pt x="1231901" y="26297"/>
                </a:moveTo>
                <a:lnTo>
                  <a:pt x="1179731" y="26297"/>
                </a:lnTo>
                <a:lnTo>
                  <a:pt x="1191539" y="29479"/>
                </a:lnTo>
                <a:lnTo>
                  <a:pt x="1202267" y="36500"/>
                </a:lnTo>
                <a:lnTo>
                  <a:pt x="1221510" y="73542"/>
                </a:lnTo>
                <a:lnTo>
                  <a:pt x="1225847" y="117526"/>
                </a:lnTo>
                <a:lnTo>
                  <a:pt x="1226082" y="138988"/>
                </a:lnTo>
                <a:lnTo>
                  <a:pt x="1225692" y="151921"/>
                </a:lnTo>
                <a:lnTo>
                  <a:pt x="1219780" y="191078"/>
                </a:lnTo>
                <a:lnTo>
                  <a:pt x="1195431" y="228299"/>
                </a:lnTo>
                <a:lnTo>
                  <a:pt x="1168174" y="233415"/>
                </a:lnTo>
                <a:lnTo>
                  <a:pt x="1232759" y="233415"/>
                </a:lnTo>
                <a:lnTo>
                  <a:pt x="1251101" y="196167"/>
                </a:lnTo>
                <a:lnTo>
                  <a:pt x="1257452" y="150784"/>
                </a:lnTo>
                <a:lnTo>
                  <a:pt x="1258044" y="125949"/>
                </a:lnTo>
                <a:lnTo>
                  <a:pt x="1257974" y="115061"/>
                </a:lnTo>
                <a:lnTo>
                  <a:pt x="1252275" y="69012"/>
                </a:lnTo>
                <a:lnTo>
                  <a:pt x="1238426" y="36278"/>
                </a:lnTo>
                <a:lnTo>
                  <a:pt x="1231901" y="26297"/>
                </a:lnTo>
                <a:close/>
              </a:path>
              <a:path w="1457265" h="259718">
                <a:moveTo>
                  <a:pt x="1322196" y="183802"/>
                </a:moveTo>
                <a:lnTo>
                  <a:pt x="1290954" y="187993"/>
                </a:lnTo>
                <a:lnTo>
                  <a:pt x="1291405" y="191719"/>
                </a:lnTo>
                <a:lnTo>
                  <a:pt x="1293832" y="203091"/>
                </a:lnTo>
                <a:lnTo>
                  <a:pt x="1324886" y="246341"/>
                </a:lnTo>
                <a:lnTo>
                  <a:pt x="1375327" y="259441"/>
                </a:lnTo>
                <a:lnTo>
                  <a:pt x="1388793" y="258153"/>
                </a:lnTo>
                <a:lnTo>
                  <a:pt x="1434010" y="235459"/>
                </a:lnTo>
                <a:lnTo>
                  <a:pt x="1436603" y="232498"/>
                </a:lnTo>
                <a:lnTo>
                  <a:pt x="1360927" y="232498"/>
                </a:lnTo>
                <a:lnTo>
                  <a:pt x="1349367" y="227968"/>
                </a:lnTo>
                <a:lnTo>
                  <a:pt x="1337948" y="219528"/>
                </a:lnTo>
                <a:lnTo>
                  <a:pt x="1331328" y="210288"/>
                </a:lnTo>
                <a:lnTo>
                  <a:pt x="1326078" y="198366"/>
                </a:lnTo>
                <a:lnTo>
                  <a:pt x="1322196" y="183802"/>
                </a:lnTo>
                <a:close/>
              </a:path>
              <a:path w="1457265" h="259718">
                <a:moveTo>
                  <a:pt x="1437670" y="131224"/>
                </a:moveTo>
                <a:lnTo>
                  <a:pt x="1368552" y="131224"/>
                </a:lnTo>
                <a:lnTo>
                  <a:pt x="1377322" y="131265"/>
                </a:lnTo>
                <a:lnTo>
                  <a:pt x="1389850" y="133251"/>
                </a:lnTo>
                <a:lnTo>
                  <a:pt x="1422842" y="168877"/>
                </a:lnTo>
                <a:lnTo>
                  <a:pt x="1424235" y="183515"/>
                </a:lnTo>
                <a:lnTo>
                  <a:pt x="1422123" y="196525"/>
                </a:lnTo>
                <a:lnTo>
                  <a:pt x="1390851" y="229661"/>
                </a:lnTo>
                <a:lnTo>
                  <a:pt x="1360927" y="232498"/>
                </a:lnTo>
                <a:lnTo>
                  <a:pt x="1436603" y="232498"/>
                </a:lnTo>
                <a:lnTo>
                  <a:pt x="1456413" y="190748"/>
                </a:lnTo>
                <a:lnTo>
                  <a:pt x="1457265" y="176457"/>
                </a:lnTo>
                <a:lnTo>
                  <a:pt x="1455961" y="165440"/>
                </a:lnTo>
                <a:lnTo>
                  <a:pt x="1452468" y="154397"/>
                </a:lnTo>
                <a:lnTo>
                  <a:pt x="1446147" y="142636"/>
                </a:lnTo>
                <a:lnTo>
                  <a:pt x="1437670" y="131224"/>
                </a:lnTo>
                <a:close/>
              </a:path>
              <a:path w="1457265" h="259718">
                <a:moveTo>
                  <a:pt x="1429635" y="25500"/>
                </a:moveTo>
                <a:lnTo>
                  <a:pt x="1373609" y="25500"/>
                </a:lnTo>
                <a:lnTo>
                  <a:pt x="1384374" y="27533"/>
                </a:lnTo>
                <a:lnTo>
                  <a:pt x="1395215" y="33482"/>
                </a:lnTo>
                <a:lnTo>
                  <a:pt x="1407235" y="44807"/>
                </a:lnTo>
                <a:lnTo>
                  <a:pt x="1411067" y="56247"/>
                </a:lnTo>
                <a:lnTo>
                  <a:pt x="1412081" y="72293"/>
                </a:lnTo>
                <a:lnTo>
                  <a:pt x="1408434" y="82780"/>
                </a:lnTo>
                <a:lnTo>
                  <a:pt x="1400204" y="92699"/>
                </a:lnTo>
                <a:lnTo>
                  <a:pt x="1386068" y="102766"/>
                </a:lnTo>
                <a:lnTo>
                  <a:pt x="1373904" y="106383"/>
                </a:lnTo>
                <a:lnTo>
                  <a:pt x="1360804" y="107602"/>
                </a:lnTo>
                <a:lnTo>
                  <a:pt x="1355820" y="107602"/>
                </a:lnTo>
                <a:lnTo>
                  <a:pt x="1352422" y="134653"/>
                </a:lnTo>
                <a:lnTo>
                  <a:pt x="1361186" y="132367"/>
                </a:lnTo>
                <a:lnTo>
                  <a:pt x="1368552" y="131224"/>
                </a:lnTo>
                <a:lnTo>
                  <a:pt x="1437670" y="131224"/>
                </a:lnTo>
                <a:lnTo>
                  <a:pt x="1436361" y="129461"/>
                </a:lnTo>
                <a:lnTo>
                  <a:pt x="1426940" y="120522"/>
                </a:lnTo>
                <a:lnTo>
                  <a:pt x="1419787" y="111598"/>
                </a:lnTo>
                <a:lnTo>
                  <a:pt x="1424497" y="107602"/>
                </a:lnTo>
                <a:lnTo>
                  <a:pt x="1359534" y="107602"/>
                </a:lnTo>
                <a:lnTo>
                  <a:pt x="1355852" y="107348"/>
                </a:lnTo>
                <a:lnTo>
                  <a:pt x="1424796" y="107348"/>
                </a:lnTo>
                <a:lnTo>
                  <a:pt x="1429290" y="103534"/>
                </a:lnTo>
                <a:lnTo>
                  <a:pt x="1437537" y="92897"/>
                </a:lnTo>
                <a:lnTo>
                  <a:pt x="1441405" y="83628"/>
                </a:lnTo>
                <a:lnTo>
                  <a:pt x="1443466" y="71412"/>
                </a:lnTo>
                <a:lnTo>
                  <a:pt x="1443544" y="54455"/>
                </a:lnTo>
                <a:lnTo>
                  <a:pt x="1439898" y="42594"/>
                </a:lnTo>
                <a:lnTo>
                  <a:pt x="1433268" y="29716"/>
                </a:lnTo>
                <a:lnTo>
                  <a:pt x="1429635" y="25500"/>
                </a:lnTo>
                <a:close/>
              </a:path>
              <a:path w="1457265" h="259718">
                <a:moveTo>
                  <a:pt x="1363491" y="0"/>
                </a:moveTo>
                <a:lnTo>
                  <a:pt x="1316586" y="19948"/>
                </a:lnTo>
                <a:lnTo>
                  <a:pt x="1293749" y="65819"/>
                </a:lnTo>
                <a:lnTo>
                  <a:pt x="1326427" y="63881"/>
                </a:lnTo>
                <a:lnTo>
                  <a:pt x="1330415" y="52693"/>
                </a:lnTo>
                <a:lnTo>
                  <a:pt x="1337211" y="42135"/>
                </a:lnTo>
                <a:lnTo>
                  <a:pt x="1347726" y="31507"/>
                </a:lnTo>
                <a:lnTo>
                  <a:pt x="1359180" y="26962"/>
                </a:lnTo>
                <a:lnTo>
                  <a:pt x="1373609" y="25500"/>
                </a:lnTo>
                <a:lnTo>
                  <a:pt x="1429635" y="25500"/>
                </a:lnTo>
                <a:lnTo>
                  <a:pt x="1426048" y="21336"/>
                </a:lnTo>
                <a:lnTo>
                  <a:pt x="1416066" y="13538"/>
                </a:lnTo>
                <a:lnTo>
                  <a:pt x="1402382" y="5903"/>
                </a:lnTo>
                <a:lnTo>
                  <a:pt x="1391581" y="2509"/>
                </a:lnTo>
                <a:lnTo>
                  <a:pt x="1378908" y="537"/>
                </a:lnTo>
                <a:lnTo>
                  <a:pt x="1363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9300" y="4717859"/>
            <a:ext cx="5791200" cy="696912"/>
          </a:xfrm>
          <a:custGeom>
            <a:avLst/>
            <a:gdLst/>
            <a:ahLst/>
            <a:cxnLst/>
            <a:rect l="l" t="t" r="r" b="b"/>
            <a:pathLst>
              <a:path w="5791200" h="696912">
                <a:moveTo>
                  <a:pt x="0" y="696912"/>
                </a:moveTo>
                <a:lnTo>
                  <a:pt x="5791200" y="696912"/>
                </a:lnTo>
                <a:lnTo>
                  <a:pt x="5791200" y="0"/>
                </a:lnTo>
                <a:lnTo>
                  <a:pt x="0" y="0"/>
                </a:lnTo>
                <a:lnTo>
                  <a:pt x="0" y="696912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案例介绍</a:t>
            </a:r>
            <a:endParaRPr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70705" y="4941951"/>
            <a:ext cx="1456563" cy="266179"/>
          </a:xfrm>
          <a:custGeom>
            <a:avLst/>
            <a:gdLst/>
            <a:ahLst/>
            <a:cxnLst/>
            <a:rect l="l" t="t" r="r" b="b"/>
            <a:pathLst>
              <a:path w="1456563" h="266179">
                <a:moveTo>
                  <a:pt x="388876" y="178816"/>
                </a:moveTo>
                <a:lnTo>
                  <a:pt x="246507" y="178816"/>
                </a:lnTo>
                <a:lnTo>
                  <a:pt x="352806" y="179450"/>
                </a:lnTo>
                <a:lnTo>
                  <a:pt x="382016" y="256667"/>
                </a:lnTo>
                <a:lnTo>
                  <a:pt x="420243" y="256921"/>
                </a:lnTo>
                <a:lnTo>
                  <a:pt x="388876" y="178816"/>
                </a:lnTo>
                <a:close/>
              </a:path>
              <a:path w="1456563" h="266179">
                <a:moveTo>
                  <a:pt x="281686" y="1778"/>
                </a:moveTo>
                <a:lnTo>
                  <a:pt x="182372" y="255269"/>
                </a:lnTo>
                <a:lnTo>
                  <a:pt x="218059" y="255524"/>
                </a:lnTo>
                <a:lnTo>
                  <a:pt x="246507" y="178816"/>
                </a:lnTo>
                <a:lnTo>
                  <a:pt x="388876" y="178816"/>
                </a:lnTo>
                <a:lnTo>
                  <a:pt x="378114" y="152019"/>
                </a:lnTo>
                <a:lnTo>
                  <a:pt x="342646" y="152019"/>
                </a:lnTo>
                <a:lnTo>
                  <a:pt x="256413" y="151384"/>
                </a:lnTo>
                <a:lnTo>
                  <a:pt x="288186" y="67811"/>
                </a:lnTo>
                <a:lnTo>
                  <a:pt x="292724" y="54175"/>
                </a:lnTo>
                <a:lnTo>
                  <a:pt x="296391" y="42810"/>
                </a:lnTo>
                <a:lnTo>
                  <a:pt x="299887" y="32316"/>
                </a:lnTo>
                <a:lnTo>
                  <a:pt x="330043" y="32316"/>
                </a:lnTo>
                <a:lnTo>
                  <a:pt x="317881" y="2031"/>
                </a:lnTo>
                <a:lnTo>
                  <a:pt x="281686" y="1778"/>
                </a:lnTo>
                <a:close/>
              </a:path>
              <a:path w="1456563" h="266179">
                <a:moveTo>
                  <a:pt x="1651" y="0"/>
                </a:moveTo>
                <a:lnTo>
                  <a:pt x="0" y="254126"/>
                </a:lnTo>
                <a:lnTo>
                  <a:pt x="33655" y="254381"/>
                </a:lnTo>
                <a:lnTo>
                  <a:pt x="34290" y="151003"/>
                </a:lnTo>
                <a:lnTo>
                  <a:pt x="112234" y="151003"/>
                </a:lnTo>
                <a:lnTo>
                  <a:pt x="159421" y="139780"/>
                </a:lnTo>
                <a:lnTo>
                  <a:pt x="180495" y="121412"/>
                </a:lnTo>
                <a:lnTo>
                  <a:pt x="100203" y="121412"/>
                </a:lnTo>
                <a:lnTo>
                  <a:pt x="34544" y="121031"/>
                </a:lnTo>
                <a:lnTo>
                  <a:pt x="35179" y="30225"/>
                </a:lnTo>
                <a:lnTo>
                  <a:pt x="181834" y="30225"/>
                </a:lnTo>
                <a:lnTo>
                  <a:pt x="181352" y="29440"/>
                </a:lnTo>
                <a:lnTo>
                  <a:pt x="149244" y="6454"/>
                </a:lnTo>
                <a:lnTo>
                  <a:pt x="97536" y="635"/>
                </a:lnTo>
                <a:lnTo>
                  <a:pt x="1651" y="0"/>
                </a:lnTo>
                <a:close/>
              </a:path>
              <a:path w="1456563" h="266179">
                <a:moveTo>
                  <a:pt x="330043" y="32316"/>
                </a:moveTo>
                <a:lnTo>
                  <a:pt x="299887" y="32316"/>
                </a:lnTo>
                <a:lnTo>
                  <a:pt x="303192" y="43146"/>
                </a:lnTo>
                <a:lnTo>
                  <a:pt x="306925" y="54478"/>
                </a:lnTo>
                <a:lnTo>
                  <a:pt x="311398" y="67337"/>
                </a:lnTo>
                <a:lnTo>
                  <a:pt x="316484" y="81406"/>
                </a:lnTo>
                <a:lnTo>
                  <a:pt x="342646" y="152019"/>
                </a:lnTo>
                <a:lnTo>
                  <a:pt x="378114" y="152019"/>
                </a:lnTo>
                <a:lnTo>
                  <a:pt x="330043" y="32316"/>
                </a:lnTo>
                <a:close/>
              </a:path>
              <a:path w="1456563" h="266179">
                <a:moveTo>
                  <a:pt x="112234" y="151003"/>
                </a:moveTo>
                <a:lnTo>
                  <a:pt x="34290" y="151003"/>
                </a:lnTo>
                <a:lnTo>
                  <a:pt x="107506" y="151312"/>
                </a:lnTo>
                <a:lnTo>
                  <a:pt x="112234" y="151003"/>
                </a:lnTo>
                <a:close/>
              </a:path>
              <a:path w="1456563" h="266179">
                <a:moveTo>
                  <a:pt x="181834" y="30225"/>
                </a:moveTo>
                <a:lnTo>
                  <a:pt x="35179" y="30225"/>
                </a:lnTo>
                <a:lnTo>
                  <a:pt x="113367" y="30986"/>
                </a:lnTo>
                <a:lnTo>
                  <a:pt x="125617" y="32316"/>
                </a:lnTo>
                <a:lnTo>
                  <a:pt x="159429" y="65473"/>
                </a:lnTo>
                <a:lnTo>
                  <a:pt x="160217" y="80051"/>
                </a:lnTo>
                <a:lnTo>
                  <a:pt x="160137" y="81406"/>
                </a:lnTo>
                <a:lnTo>
                  <a:pt x="140149" y="114001"/>
                </a:lnTo>
                <a:lnTo>
                  <a:pt x="100203" y="121412"/>
                </a:lnTo>
                <a:lnTo>
                  <a:pt x="180495" y="121412"/>
                </a:lnTo>
                <a:lnTo>
                  <a:pt x="194086" y="80051"/>
                </a:lnTo>
                <a:lnTo>
                  <a:pt x="194548" y="63338"/>
                </a:lnTo>
                <a:lnTo>
                  <a:pt x="191919" y="51026"/>
                </a:lnTo>
                <a:lnTo>
                  <a:pt x="187186" y="38946"/>
                </a:lnTo>
                <a:lnTo>
                  <a:pt x="181834" y="30225"/>
                </a:lnTo>
                <a:close/>
              </a:path>
              <a:path w="1456563" h="266179">
                <a:moveTo>
                  <a:pt x="587182" y="144399"/>
                </a:moveTo>
                <a:lnTo>
                  <a:pt x="481457" y="144399"/>
                </a:lnTo>
                <a:lnTo>
                  <a:pt x="529082" y="144780"/>
                </a:lnTo>
                <a:lnTo>
                  <a:pt x="535305" y="145161"/>
                </a:lnTo>
                <a:lnTo>
                  <a:pt x="573465" y="172658"/>
                </a:lnTo>
                <a:lnTo>
                  <a:pt x="595503" y="205105"/>
                </a:lnTo>
                <a:lnTo>
                  <a:pt x="628777" y="258318"/>
                </a:lnTo>
                <a:lnTo>
                  <a:pt x="671068" y="258572"/>
                </a:lnTo>
                <a:lnTo>
                  <a:pt x="623810" y="183856"/>
                </a:lnTo>
                <a:lnTo>
                  <a:pt x="594995" y="150875"/>
                </a:lnTo>
                <a:lnTo>
                  <a:pt x="588264" y="146557"/>
                </a:lnTo>
                <a:lnTo>
                  <a:pt x="587182" y="144399"/>
                </a:lnTo>
                <a:close/>
              </a:path>
              <a:path w="1456563" h="266179">
                <a:moveTo>
                  <a:pt x="448691" y="2921"/>
                </a:moveTo>
                <a:lnTo>
                  <a:pt x="447040" y="257048"/>
                </a:lnTo>
                <a:lnTo>
                  <a:pt x="480695" y="257301"/>
                </a:lnTo>
                <a:lnTo>
                  <a:pt x="481457" y="144399"/>
                </a:lnTo>
                <a:lnTo>
                  <a:pt x="587182" y="144399"/>
                </a:lnTo>
                <a:lnTo>
                  <a:pt x="585631" y="141301"/>
                </a:lnTo>
                <a:lnTo>
                  <a:pt x="597934" y="138496"/>
                </a:lnTo>
                <a:lnTo>
                  <a:pt x="609344" y="134286"/>
                </a:lnTo>
                <a:lnTo>
                  <a:pt x="620135" y="128339"/>
                </a:lnTo>
                <a:lnTo>
                  <a:pt x="630580" y="120321"/>
                </a:lnTo>
                <a:lnTo>
                  <a:pt x="635058" y="115824"/>
                </a:lnTo>
                <a:lnTo>
                  <a:pt x="553974" y="115824"/>
                </a:lnTo>
                <a:lnTo>
                  <a:pt x="481584" y="115316"/>
                </a:lnTo>
                <a:lnTo>
                  <a:pt x="482219" y="31242"/>
                </a:lnTo>
                <a:lnTo>
                  <a:pt x="637270" y="31242"/>
                </a:lnTo>
                <a:lnTo>
                  <a:pt x="633336" y="24783"/>
                </a:lnTo>
                <a:lnTo>
                  <a:pt x="590721" y="5487"/>
                </a:lnTo>
                <a:lnTo>
                  <a:pt x="561467" y="3682"/>
                </a:lnTo>
                <a:lnTo>
                  <a:pt x="448691" y="2921"/>
                </a:lnTo>
                <a:close/>
              </a:path>
              <a:path w="1456563" h="266179">
                <a:moveTo>
                  <a:pt x="637270" y="31242"/>
                </a:moveTo>
                <a:lnTo>
                  <a:pt x="482219" y="31242"/>
                </a:lnTo>
                <a:lnTo>
                  <a:pt x="563284" y="31756"/>
                </a:lnTo>
                <a:lnTo>
                  <a:pt x="576324" y="32744"/>
                </a:lnTo>
                <a:lnTo>
                  <a:pt x="610291" y="50990"/>
                </a:lnTo>
                <a:lnTo>
                  <a:pt x="616648" y="76795"/>
                </a:lnTo>
                <a:lnTo>
                  <a:pt x="613791" y="87662"/>
                </a:lnTo>
                <a:lnTo>
                  <a:pt x="581247" y="113592"/>
                </a:lnTo>
                <a:lnTo>
                  <a:pt x="553974" y="115824"/>
                </a:lnTo>
                <a:lnTo>
                  <a:pt x="635058" y="115824"/>
                </a:lnTo>
                <a:lnTo>
                  <a:pt x="640952" y="109902"/>
                </a:lnTo>
                <a:lnTo>
                  <a:pt x="646752" y="98805"/>
                </a:lnTo>
                <a:lnTo>
                  <a:pt x="650269" y="86377"/>
                </a:lnTo>
                <a:lnTo>
                  <a:pt x="651504" y="72546"/>
                </a:lnTo>
                <a:lnTo>
                  <a:pt x="650621" y="62363"/>
                </a:lnTo>
                <a:lnTo>
                  <a:pt x="647758" y="51605"/>
                </a:lnTo>
                <a:lnTo>
                  <a:pt x="642226" y="39377"/>
                </a:lnTo>
                <a:lnTo>
                  <a:pt x="637270" y="31242"/>
                </a:lnTo>
                <a:close/>
              </a:path>
              <a:path w="1456563" h="266179">
                <a:moveTo>
                  <a:pt x="679069" y="4444"/>
                </a:moveTo>
                <a:lnTo>
                  <a:pt x="678815" y="34417"/>
                </a:lnTo>
                <a:lnTo>
                  <a:pt x="762635" y="34925"/>
                </a:lnTo>
                <a:lnTo>
                  <a:pt x="761111" y="259080"/>
                </a:lnTo>
                <a:lnTo>
                  <a:pt x="794766" y="259334"/>
                </a:lnTo>
                <a:lnTo>
                  <a:pt x="796290" y="35179"/>
                </a:lnTo>
                <a:lnTo>
                  <a:pt x="880366" y="35179"/>
                </a:lnTo>
                <a:lnTo>
                  <a:pt x="880491" y="5715"/>
                </a:lnTo>
                <a:lnTo>
                  <a:pt x="679069" y="4444"/>
                </a:lnTo>
                <a:close/>
              </a:path>
              <a:path w="1456563" h="266179">
                <a:moveTo>
                  <a:pt x="880366" y="35179"/>
                </a:moveTo>
                <a:lnTo>
                  <a:pt x="796290" y="35179"/>
                </a:lnTo>
                <a:lnTo>
                  <a:pt x="880364" y="35687"/>
                </a:lnTo>
                <a:lnTo>
                  <a:pt x="880366" y="35179"/>
                </a:lnTo>
                <a:close/>
              </a:path>
              <a:path w="1456563" h="266179">
                <a:moveTo>
                  <a:pt x="1173480" y="6636"/>
                </a:moveTo>
                <a:lnTo>
                  <a:pt x="1126135" y="25196"/>
                </a:lnTo>
                <a:lnTo>
                  <a:pt x="1100534" y="70970"/>
                </a:lnTo>
                <a:lnTo>
                  <a:pt x="1093442" y="120787"/>
                </a:lnTo>
                <a:lnTo>
                  <a:pt x="1093122" y="144982"/>
                </a:lnTo>
                <a:lnTo>
                  <a:pt x="1093731" y="160601"/>
                </a:lnTo>
                <a:lnTo>
                  <a:pt x="1099934" y="201172"/>
                </a:lnTo>
                <a:lnTo>
                  <a:pt x="1118934" y="241200"/>
                </a:lnTo>
                <a:lnTo>
                  <a:pt x="1162790" y="265130"/>
                </a:lnTo>
                <a:lnTo>
                  <a:pt x="1177536" y="266179"/>
                </a:lnTo>
                <a:lnTo>
                  <a:pt x="1190201" y="265013"/>
                </a:lnTo>
                <a:lnTo>
                  <a:pt x="1225042" y="248285"/>
                </a:lnTo>
                <a:lnTo>
                  <a:pt x="1232812" y="239773"/>
                </a:lnTo>
                <a:lnTo>
                  <a:pt x="1167714" y="239773"/>
                </a:lnTo>
                <a:lnTo>
                  <a:pt x="1156941" y="235705"/>
                </a:lnTo>
                <a:lnTo>
                  <a:pt x="1129980" y="196244"/>
                </a:lnTo>
                <a:lnTo>
                  <a:pt x="1125312" y="153995"/>
                </a:lnTo>
                <a:lnTo>
                  <a:pt x="1125139" y="131813"/>
                </a:lnTo>
                <a:lnTo>
                  <a:pt x="1125720" y="115689"/>
                </a:lnTo>
                <a:lnTo>
                  <a:pt x="1131715" y="75509"/>
                </a:lnTo>
                <a:lnTo>
                  <a:pt x="1154433" y="38556"/>
                </a:lnTo>
                <a:lnTo>
                  <a:pt x="1181210" y="32790"/>
                </a:lnTo>
                <a:lnTo>
                  <a:pt x="1233031" y="32790"/>
                </a:lnTo>
                <a:lnTo>
                  <a:pt x="1231352" y="30168"/>
                </a:lnTo>
                <a:lnTo>
                  <a:pt x="1222240" y="21570"/>
                </a:lnTo>
                <a:lnTo>
                  <a:pt x="1211101" y="14326"/>
                </a:lnTo>
                <a:lnTo>
                  <a:pt x="1200497" y="10102"/>
                </a:lnTo>
                <a:lnTo>
                  <a:pt x="1188168" y="7544"/>
                </a:lnTo>
                <a:lnTo>
                  <a:pt x="1173480" y="6636"/>
                </a:lnTo>
                <a:close/>
              </a:path>
              <a:path w="1456563" h="266179">
                <a:moveTo>
                  <a:pt x="1233031" y="32790"/>
                </a:moveTo>
                <a:lnTo>
                  <a:pt x="1181210" y="32790"/>
                </a:lnTo>
                <a:lnTo>
                  <a:pt x="1193014" y="36099"/>
                </a:lnTo>
                <a:lnTo>
                  <a:pt x="1203690" y="43280"/>
                </a:lnTo>
                <a:lnTo>
                  <a:pt x="1222502" y="80548"/>
                </a:lnTo>
                <a:lnTo>
                  <a:pt x="1226457" y="124350"/>
                </a:lnTo>
                <a:lnTo>
                  <a:pt x="1226544" y="144982"/>
                </a:lnTo>
                <a:lnTo>
                  <a:pt x="1225986" y="158950"/>
                </a:lnTo>
                <a:lnTo>
                  <a:pt x="1219688" y="197994"/>
                </a:lnTo>
                <a:lnTo>
                  <a:pt x="1194954" y="234995"/>
                </a:lnTo>
                <a:lnTo>
                  <a:pt x="1167714" y="239773"/>
                </a:lnTo>
                <a:lnTo>
                  <a:pt x="1232812" y="239773"/>
                </a:lnTo>
                <a:lnTo>
                  <a:pt x="1251012" y="203270"/>
                </a:lnTo>
                <a:lnTo>
                  <a:pt x="1257776" y="157954"/>
                </a:lnTo>
                <a:lnTo>
                  <a:pt x="1258709" y="124350"/>
                </a:lnTo>
                <a:lnTo>
                  <a:pt x="1258143" y="110707"/>
                </a:lnTo>
                <a:lnTo>
                  <a:pt x="1250134" y="65485"/>
                </a:lnTo>
                <a:lnTo>
                  <a:pt x="1239740" y="43262"/>
                </a:lnTo>
                <a:lnTo>
                  <a:pt x="1233031" y="32790"/>
                </a:lnTo>
                <a:close/>
              </a:path>
              <a:path w="1456563" h="266179">
                <a:moveTo>
                  <a:pt x="1397762" y="9143"/>
                </a:moveTo>
                <a:lnTo>
                  <a:pt x="1280668" y="173100"/>
                </a:lnTo>
                <a:lnTo>
                  <a:pt x="1280541" y="201675"/>
                </a:lnTo>
                <a:lnTo>
                  <a:pt x="1390777" y="202437"/>
                </a:lnTo>
                <a:lnTo>
                  <a:pt x="1390396" y="263271"/>
                </a:lnTo>
                <a:lnTo>
                  <a:pt x="1421638" y="263525"/>
                </a:lnTo>
                <a:lnTo>
                  <a:pt x="1422019" y="202565"/>
                </a:lnTo>
                <a:lnTo>
                  <a:pt x="1456311" y="202565"/>
                </a:lnTo>
                <a:lnTo>
                  <a:pt x="1456563" y="174244"/>
                </a:lnTo>
                <a:lnTo>
                  <a:pt x="1422146" y="173990"/>
                </a:lnTo>
                <a:lnTo>
                  <a:pt x="1422146" y="173862"/>
                </a:lnTo>
                <a:lnTo>
                  <a:pt x="1391031" y="173862"/>
                </a:lnTo>
                <a:lnTo>
                  <a:pt x="1311402" y="173228"/>
                </a:lnTo>
                <a:lnTo>
                  <a:pt x="1391793" y="59181"/>
                </a:lnTo>
                <a:lnTo>
                  <a:pt x="1422942" y="59181"/>
                </a:lnTo>
                <a:lnTo>
                  <a:pt x="1423289" y="9271"/>
                </a:lnTo>
                <a:lnTo>
                  <a:pt x="1397762" y="9143"/>
                </a:lnTo>
                <a:close/>
              </a:path>
              <a:path w="1456563" h="266179">
                <a:moveTo>
                  <a:pt x="1456311" y="202565"/>
                </a:moveTo>
                <a:lnTo>
                  <a:pt x="1422019" y="202565"/>
                </a:lnTo>
                <a:lnTo>
                  <a:pt x="1456309" y="202819"/>
                </a:lnTo>
                <a:lnTo>
                  <a:pt x="1456311" y="202565"/>
                </a:lnTo>
                <a:close/>
              </a:path>
              <a:path w="1456563" h="266179">
                <a:moveTo>
                  <a:pt x="1422942" y="59181"/>
                </a:moveTo>
                <a:lnTo>
                  <a:pt x="1391793" y="59181"/>
                </a:lnTo>
                <a:lnTo>
                  <a:pt x="1391031" y="173862"/>
                </a:lnTo>
                <a:lnTo>
                  <a:pt x="1422146" y="173862"/>
                </a:lnTo>
                <a:lnTo>
                  <a:pt x="1422942" y="59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迎新现场功能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物品发放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63320"/>
            <a:ext cx="11586845" cy="532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716153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迎新学生端功能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注册登录及密码修改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0" y="1184275"/>
            <a:ext cx="2722880" cy="54952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80" y="1184275"/>
            <a:ext cx="2682240" cy="54952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445" y="1184275"/>
            <a:ext cx="2744470" cy="553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迎新学生端功能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首页及个人信息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435" y="1068705"/>
            <a:ext cx="2671445" cy="5498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455" y="1068705"/>
            <a:ext cx="2677795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587502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迎新学生端功能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迎新导航公告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1079500"/>
            <a:ext cx="2720340" cy="5567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845" y="1079500"/>
            <a:ext cx="2695575" cy="5568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485" y="1079500"/>
            <a:ext cx="2667635" cy="556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713168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迎新学生端功能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远程注册及学费减免申请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" y="1051560"/>
            <a:ext cx="2780665" cy="5711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90" y="1050925"/>
            <a:ext cx="2799715" cy="5711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160" y="1052195"/>
            <a:ext cx="2809875" cy="5756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015" y="1052195"/>
            <a:ext cx="2831465" cy="575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772985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迎新学生端功能</a:t>
            </a:r>
            <a:r>
              <a:rPr lang="en-US" altLang="zh-CN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-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个人身份二维码</a:t>
            </a:r>
            <a:r>
              <a:rPr lang="zh-CN" altLang="en-US" sz="2500" dirty="0" smtClean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及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套餐</a:t>
            </a:r>
            <a:r>
              <a:rPr lang="zh-CN" altLang="en-US" sz="2500" dirty="0" smtClean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选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号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295" y="1118870"/>
            <a:ext cx="2720975" cy="55740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645" y="1118870"/>
            <a:ext cx="2722880" cy="557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8602" y="1298702"/>
            <a:ext cx="1931035" cy="2166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06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0</a:t>
            </a:r>
            <a:r>
              <a:rPr lang="en-US" altLang="zh-CN" sz="15000" dirty="0">
                <a:solidFill>
                  <a:srgbClr val="393939"/>
                </a:solidFill>
                <a:latin typeface="方正姚体"/>
                <a:cs typeface="方正姚体"/>
              </a:rPr>
              <a:t>4</a:t>
            </a:r>
            <a:endParaRPr sz="15000" dirty="0">
              <a:latin typeface="方正姚体"/>
              <a:cs typeface="方正姚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6936" y="1298702"/>
            <a:ext cx="953135" cy="2211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41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1</a:t>
            </a:r>
            <a:endParaRPr sz="15000">
              <a:latin typeface="方正姚体"/>
              <a:cs typeface="方正姚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2935" y="3733800"/>
            <a:ext cx="3747136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6600" dirty="0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charset="-122"/>
              </a:rPr>
              <a:t>案例</a:t>
            </a:r>
            <a:r>
              <a:rPr sz="6600" dirty="0" err="1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charset="-122"/>
              </a:rPr>
              <a:t>介绍</a:t>
            </a:r>
            <a:endParaRPr sz="6600" dirty="0">
              <a:latin typeface="微软雅黑" panose="020B0503020204020204" pitchFamily="34" charset="-122"/>
              <a:ea typeface="微软雅黑" panose="020B0503020204020204" pitchFamily="34" charset="-122"/>
              <a:cs typeface="Microsoft YaHei UI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2776" y="1331975"/>
            <a:ext cx="263651" cy="2174748"/>
          </a:xfrm>
          <a:custGeom>
            <a:avLst/>
            <a:gdLst/>
            <a:ahLst/>
            <a:cxnLst/>
            <a:rect l="l" t="t" r="r" b="b"/>
            <a:pathLst>
              <a:path w="263651" h="2174748">
                <a:moveTo>
                  <a:pt x="0" y="2174748"/>
                </a:moveTo>
                <a:lnTo>
                  <a:pt x="263651" y="2174748"/>
                </a:lnTo>
                <a:lnTo>
                  <a:pt x="2636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3108" y="1331975"/>
            <a:ext cx="419100" cy="2174748"/>
          </a:xfrm>
          <a:custGeom>
            <a:avLst/>
            <a:gdLst/>
            <a:ahLst/>
            <a:cxnLst/>
            <a:rect l="l" t="t" r="r" b="b"/>
            <a:pathLst>
              <a:path w="419100" h="2174748">
                <a:moveTo>
                  <a:pt x="0" y="2174748"/>
                </a:moveTo>
                <a:lnTo>
                  <a:pt x="419100" y="2174748"/>
                </a:lnTo>
                <a:lnTo>
                  <a:pt x="419100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844" y="1333500"/>
            <a:ext cx="492251" cy="2176272"/>
          </a:xfrm>
          <a:custGeom>
            <a:avLst/>
            <a:gdLst/>
            <a:ahLst/>
            <a:cxnLst/>
            <a:rect l="l" t="t" r="r" b="b"/>
            <a:pathLst>
              <a:path w="492251" h="2176272">
                <a:moveTo>
                  <a:pt x="0" y="2176272"/>
                </a:moveTo>
                <a:lnTo>
                  <a:pt x="492251" y="2176272"/>
                </a:lnTo>
                <a:lnTo>
                  <a:pt x="492251" y="0"/>
                </a:lnTo>
                <a:lnTo>
                  <a:pt x="0" y="0"/>
                </a:lnTo>
                <a:lnTo>
                  <a:pt x="0" y="2176272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7516" y="1333500"/>
            <a:ext cx="601979" cy="2176272"/>
          </a:xfrm>
          <a:custGeom>
            <a:avLst/>
            <a:gdLst/>
            <a:ahLst/>
            <a:cxnLst/>
            <a:rect l="l" t="t" r="r" b="b"/>
            <a:pathLst>
              <a:path w="601979" h="2176272">
                <a:moveTo>
                  <a:pt x="0" y="2176272"/>
                </a:moveTo>
                <a:lnTo>
                  <a:pt x="601979" y="2176272"/>
                </a:lnTo>
                <a:lnTo>
                  <a:pt x="601979" y="0"/>
                </a:lnTo>
                <a:lnTo>
                  <a:pt x="0" y="0"/>
                </a:lnTo>
                <a:lnTo>
                  <a:pt x="0" y="2176272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516" y="1333500"/>
            <a:ext cx="601979" cy="2176272"/>
          </a:xfrm>
          <a:custGeom>
            <a:avLst/>
            <a:gdLst/>
            <a:ahLst/>
            <a:cxnLst/>
            <a:rect l="l" t="t" r="r" b="b"/>
            <a:pathLst>
              <a:path w="601979" h="2176272">
                <a:moveTo>
                  <a:pt x="0" y="2176272"/>
                </a:moveTo>
                <a:lnTo>
                  <a:pt x="601979" y="2176272"/>
                </a:lnTo>
                <a:lnTo>
                  <a:pt x="601979" y="0"/>
                </a:lnTo>
                <a:lnTo>
                  <a:pt x="0" y="0"/>
                </a:lnTo>
                <a:lnTo>
                  <a:pt x="0" y="2176272"/>
                </a:lnTo>
                <a:close/>
              </a:path>
            </a:pathLst>
          </a:custGeom>
          <a:ln w="12192">
            <a:solidFill>
              <a:srgbClr val="6C5B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7867" y="584708"/>
            <a:ext cx="3372662" cy="400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82370" algn="l"/>
              </a:tabLst>
            </a:pPr>
            <a:r>
              <a:rPr sz="3750" spc="-307" baseline="2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3750" spc="-22" baseline="2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3750" spc="-67" baseline="2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750" spc="-22" baseline="2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 0</a:t>
            </a:r>
            <a:r>
              <a:rPr lang="en-US" altLang="zh-CN" sz="3750" spc="-22" baseline="2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4</a:t>
            </a:r>
            <a:r>
              <a:rPr lang="zh-CN" altLang="en-US" sz="3750" spc="-22" baseline="2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400" spc="-15" dirty="0">
                <a:solidFill>
                  <a:srgbClr val="005390"/>
                </a:solidFill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</a:rPr>
              <a:t>案例介绍</a:t>
            </a:r>
            <a:endParaRPr sz="2400" dirty="0">
              <a:latin typeface="Microsoft YaHei UI" panose="020B0503020204020204" charset="-122"/>
              <a:ea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4695" y="1616710"/>
            <a:ext cx="6033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山东中医药高等专科学校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0" y="2837815"/>
            <a:ext cx="1185545" cy="11817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04695" y="3168015"/>
            <a:ext cx="6033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齐鲁师范学院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" y="1278890"/>
            <a:ext cx="1185545" cy="11976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10" y="4491990"/>
            <a:ext cx="1231265" cy="12280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04695" y="4845050"/>
            <a:ext cx="6033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山东外事职业大学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5300" y="2385060"/>
            <a:ext cx="83820" cy="996696"/>
          </a:xfrm>
          <a:custGeom>
            <a:avLst/>
            <a:gdLst/>
            <a:ahLst/>
            <a:cxnLst/>
            <a:rect l="l" t="t" r="r" b="b"/>
            <a:pathLst>
              <a:path w="83820" h="996696">
                <a:moveTo>
                  <a:pt x="0" y="996696"/>
                </a:moveTo>
                <a:lnTo>
                  <a:pt x="83820" y="996696"/>
                </a:lnTo>
                <a:lnTo>
                  <a:pt x="83820" y="0"/>
                </a:lnTo>
                <a:lnTo>
                  <a:pt x="0" y="0"/>
                </a:lnTo>
                <a:lnTo>
                  <a:pt x="0" y="996696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21023" y="1876044"/>
            <a:ext cx="335279" cy="832103"/>
          </a:xfrm>
          <a:custGeom>
            <a:avLst/>
            <a:gdLst/>
            <a:ahLst/>
            <a:cxnLst/>
            <a:rect l="l" t="t" r="r" b="b"/>
            <a:pathLst>
              <a:path w="335279" h="832103">
                <a:moveTo>
                  <a:pt x="0" y="832103"/>
                </a:moveTo>
                <a:lnTo>
                  <a:pt x="335279" y="832103"/>
                </a:lnTo>
                <a:lnTo>
                  <a:pt x="335279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460" y="1906777"/>
            <a:ext cx="1722627" cy="1400302"/>
          </a:xfrm>
          <a:custGeom>
            <a:avLst/>
            <a:gdLst/>
            <a:ahLst/>
            <a:cxnLst/>
            <a:rect l="l" t="t" r="r" b="b"/>
            <a:pathLst>
              <a:path w="1722627" h="1400302">
                <a:moveTo>
                  <a:pt x="1396238" y="0"/>
                </a:moveTo>
                <a:lnTo>
                  <a:pt x="0" y="1400302"/>
                </a:lnTo>
                <a:lnTo>
                  <a:pt x="592454" y="1399667"/>
                </a:lnTo>
                <a:lnTo>
                  <a:pt x="1722627" y="266192"/>
                </a:lnTo>
                <a:lnTo>
                  <a:pt x="1483105" y="27432"/>
                </a:lnTo>
                <a:lnTo>
                  <a:pt x="139623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6242" y="3888613"/>
            <a:ext cx="4127500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b="1" dirty="0">
                <a:latin typeface="Microsoft YaHei UI" panose="020B0503020204020204" charset="-122"/>
                <a:cs typeface="Microsoft YaHei UI" panose="020B0503020204020204" charset="-122"/>
              </a:rPr>
              <a:t>感</a:t>
            </a:r>
            <a:r>
              <a:rPr sz="6600" b="1" spc="-5" dirty="0"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6600" b="1" spc="0" dirty="0">
                <a:latin typeface="Microsoft YaHei UI" panose="020B0503020204020204" charset="-122"/>
                <a:cs typeface="Microsoft YaHei UI" panose="020B0503020204020204" charset="-122"/>
              </a:rPr>
              <a:t>谢</a:t>
            </a:r>
            <a:r>
              <a:rPr sz="6600" b="1" spc="-15" dirty="0"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6600" b="1" spc="0" dirty="0">
                <a:latin typeface="Microsoft YaHei UI" panose="020B0503020204020204" charset="-122"/>
                <a:cs typeface="Microsoft YaHei UI" panose="020B0503020204020204" charset="-122"/>
              </a:rPr>
              <a:t>指</a:t>
            </a:r>
            <a:r>
              <a:rPr sz="6600" b="1" spc="-5" dirty="0">
                <a:latin typeface="Microsoft YaHei UI" panose="020B0503020204020204" charset="-122"/>
                <a:cs typeface="Microsoft YaHei UI" panose="020B0503020204020204" charset="-122"/>
              </a:rPr>
              <a:t> </a:t>
            </a:r>
            <a:r>
              <a:rPr sz="6600" b="1" spc="0" dirty="0">
                <a:latin typeface="Microsoft YaHei UI" panose="020B0503020204020204" charset="-122"/>
                <a:cs typeface="Microsoft YaHei UI" panose="020B0503020204020204" charset="-122"/>
              </a:rPr>
              <a:t>导</a:t>
            </a:r>
            <a:endParaRPr sz="6600" dirty="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8286" y="1894458"/>
            <a:ext cx="5781420" cy="1922017"/>
          </a:xfrm>
          <a:custGeom>
            <a:avLst/>
            <a:gdLst/>
            <a:ahLst/>
            <a:cxnLst/>
            <a:rect l="l" t="t" r="r" b="b"/>
            <a:pathLst>
              <a:path w="5781421" h="1922017">
                <a:moveTo>
                  <a:pt x="16255" y="0"/>
                </a:moveTo>
                <a:lnTo>
                  <a:pt x="0" y="24129"/>
                </a:lnTo>
                <a:lnTo>
                  <a:pt x="1111123" y="1536445"/>
                </a:lnTo>
                <a:lnTo>
                  <a:pt x="5781420" y="1922017"/>
                </a:lnTo>
                <a:lnTo>
                  <a:pt x="1625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8602" y="1325879"/>
            <a:ext cx="1931035" cy="2166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06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0</a:t>
            </a:r>
            <a:r>
              <a:rPr lang="en-US" altLang="zh-CN" sz="15000" dirty="0">
                <a:solidFill>
                  <a:srgbClr val="393939"/>
                </a:solidFill>
                <a:latin typeface="方正姚体"/>
                <a:cs typeface="方正姚体"/>
              </a:rPr>
              <a:t>1</a:t>
            </a:r>
            <a:endParaRPr sz="15000" dirty="0">
              <a:latin typeface="方正姚体"/>
              <a:cs typeface="方正姚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6861" y="1325879"/>
            <a:ext cx="953135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40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1</a:t>
            </a:r>
            <a:endParaRPr sz="15000">
              <a:latin typeface="方正姚体"/>
              <a:cs typeface="方正姚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345" y="3774694"/>
            <a:ext cx="5892800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12700" algn="ctr">
              <a:lnSpc>
                <a:spcPct val="100000"/>
              </a:lnSpc>
              <a:defRPr sz="6600" spc="-5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charset="-122"/>
              </a:defRPr>
            </a:lvl1pPr>
          </a:lstStyle>
          <a:p>
            <a:r>
              <a:rPr lang="zh-CN" altLang="en-US" dirty="0"/>
              <a:t>背景及目标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922776" y="1359408"/>
            <a:ext cx="263651" cy="2174748"/>
          </a:xfrm>
          <a:custGeom>
            <a:avLst/>
            <a:gdLst/>
            <a:ahLst/>
            <a:cxnLst/>
            <a:rect l="l" t="t" r="r" b="b"/>
            <a:pathLst>
              <a:path w="263651" h="2174748">
                <a:moveTo>
                  <a:pt x="0" y="2174748"/>
                </a:moveTo>
                <a:lnTo>
                  <a:pt x="263651" y="2174748"/>
                </a:lnTo>
                <a:lnTo>
                  <a:pt x="2636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3108" y="1359408"/>
            <a:ext cx="419100" cy="2174748"/>
          </a:xfrm>
          <a:custGeom>
            <a:avLst/>
            <a:gdLst/>
            <a:ahLst/>
            <a:cxnLst/>
            <a:rect l="l" t="t" r="r" b="b"/>
            <a:pathLst>
              <a:path w="419100" h="2174748">
                <a:moveTo>
                  <a:pt x="0" y="2174748"/>
                </a:moveTo>
                <a:lnTo>
                  <a:pt x="419100" y="2174748"/>
                </a:lnTo>
                <a:lnTo>
                  <a:pt x="419100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844" y="1360932"/>
            <a:ext cx="492251" cy="2174748"/>
          </a:xfrm>
          <a:custGeom>
            <a:avLst/>
            <a:gdLst/>
            <a:ahLst/>
            <a:cxnLst/>
            <a:rect l="l" t="t" r="r" b="b"/>
            <a:pathLst>
              <a:path w="492251" h="2174748">
                <a:moveTo>
                  <a:pt x="0" y="2174748"/>
                </a:moveTo>
                <a:lnTo>
                  <a:pt x="492251" y="2174748"/>
                </a:lnTo>
                <a:lnTo>
                  <a:pt x="4922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7516" y="1360932"/>
            <a:ext cx="601979" cy="2174748"/>
          </a:xfrm>
          <a:custGeom>
            <a:avLst/>
            <a:gdLst/>
            <a:ahLst/>
            <a:cxnLst/>
            <a:rect l="l" t="t" r="r" b="b"/>
            <a:pathLst>
              <a:path w="601979" h="2174748">
                <a:moveTo>
                  <a:pt x="0" y="2174748"/>
                </a:moveTo>
                <a:lnTo>
                  <a:pt x="601979" y="2174748"/>
                </a:lnTo>
                <a:lnTo>
                  <a:pt x="601979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516" y="1360932"/>
            <a:ext cx="601979" cy="2174748"/>
          </a:xfrm>
          <a:custGeom>
            <a:avLst/>
            <a:gdLst/>
            <a:ahLst/>
            <a:cxnLst/>
            <a:rect l="l" t="t" r="r" b="b"/>
            <a:pathLst>
              <a:path w="601979" h="2174748">
                <a:moveTo>
                  <a:pt x="0" y="2174748"/>
                </a:moveTo>
                <a:lnTo>
                  <a:pt x="601979" y="2174748"/>
                </a:lnTo>
                <a:lnTo>
                  <a:pt x="601979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ln w="12192">
            <a:solidFill>
              <a:srgbClr val="6C5B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48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0" spc="-30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3750" spc="-6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3750" spc="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750" spc="-3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3750" spc="30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</a:rPr>
              <a:t>背景</a:t>
            </a:r>
            <a:endParaRPr sz="2400" dirty="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552" y="1154936"/>
            <a:ext cx="10183495" cy="492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b="1" dirty="0"/>
              <a:t>提升管理和服务水平：</a:t>
            </a:r>
            <a:r>
              <a:rPr lang="zh-CN" altLang="en-US" sz="2000" dirty="0"/>
              <a:t>数字迎新系统将提供一个集成、智能、共享、“一站式”的服务平台，减少工作现场和现场工作人员，新生还可以方便的查询到自己的手续办理情况和迎新现场的信息，提高迎新工作效率和迎新服务质量。同时能让新生及新生家长领略到这种新型迎新理念带来的方便、快捷和人性化，提升学校对于后续考生的影响力。  </a:t>
            </a:r>
          </a:p>
          <a:p>
            <a:pPr marL="285750" indent="-285750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b="1" dirty="0"/>
              <a:t>实现信息共享：</a:t>
            </a:r>
            <a:r>
              <a:rPr lang="zh-CN" altLang="en-US" sz="2000" dirty="0"/>
              <a:t>绝大多数新生会在学校指定的时间报到，在短短的两三天内，数据变化大变化快，相关部门派人到各个现场统计报到情况，汇总出全校数据，数据不及时不实时，甚至误差会非常大，影响学校领导的正确决策。因此，非常有必要打造一个共享的数字迎新平台，实现信息共享、协同迎新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48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0" spc="-30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3750" spc="-6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3750" spc="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750" spc="-3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3750" spc="30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zh-CN" sz="2400" spc="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</a:rPr>
              <a:t>目标</a:t>
            </a:r>
            <a:endParaRPr lang="zh-CN" sz="2400" dirty="0">
              <a:latin typeface="Microsoft YaHei UI" panose="020B0503020204020204" charset="-122"/>
              <a:cs typeface="Microsoft YaHei UI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934" y="1154936"/>
            <a:ext cx="11007217" cy="5541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zh-CN" altLang="en-US" sz="2000" b="1" dirty="0"/>
              <a:t>迎新系统具备多种权限模型，并能为其他管理平台开发提供标准化接口，实现数字迎新的全过程化管理功能。建设目标如下： 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2000" dirty="0"/>
              <a:t>1）建设一个数字迎新网站，全方位的介绍迎新的工作，并提供给学生一个登录的入口，其登录系统后可查询或修改个人信息，上传照片，贫困生申请、查询到专业、班级情况等。 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2000" dirty="0"/>
              <a:t>2）在数字迎新管理系统中实现学生基本信息的管理功能，包括单个管理、批量管理功能，支持通过多种方式进行导入。 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2000" dirty="0"/>
              <a:t>3）在数字迎新管理系统中实现新生现场报到、缴费、一卡通发放、宿舍入住信息等报到流程的管理功能。 </a:t>
            </a:r>
          </a:p>
          <a:p>
            <a:pPr indent="0">
              <a:lnSpc>
                <a:spcPct val="200000"/>
              </a:lnSpc>
              <a:buNone/>
            </a:pPr>
            <a:r>
              <a:rPr lang="zh-CN" altLang="en-US" sz="2000" dirty="0"/>
              <a:t>4）在数字迎新管理系统中实现报到流程的全过程统计分析功能。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8602" y="1325879"/>
            <a:ext cx="1931035" cy="2166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06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0</a:t>
            </a:r>
            <a:r>
              <a:rPr lang="en-US" altLang="zh-CN" sz="15000" dirty="0">
                <a:solidFill>
                  <a:srgbClr val="393939"/>
                </a:solidFill>
                <a:latin typeface="方正姚体"/>
                <a:cs typeface="方正姚体"/>
              </a:rPr>
              <a:t>2</a:t>
            </a:r>
            <a:endParaRPr sz="15000" dirty="0">
              <a:latin typeface="方正姚体"/>
              <a:cs typeface="方正姚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6861" y="1325879"/>
            <a:ext cx="953135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40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1</a:t>
            </a:r>
            <a:endParaRPr sz="15000">
              <a:latin typeface="方正姚体"/>
              <a:cs typeface="方正姚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345" y="3774694"/>
            <a:ext cx="5892800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12700" algn="ctr">
              <a:lnSpc>
                <a:spcPct val="100000"/>
              </a:lnSpc>
              <a:defRPr sz="6600" spc="-5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charset="-122"/>
              </a:defRPr>
            </a:lvl1pPr>
          </a:lstStyle>
          <a:p>
            <a:r>
              <a:rPr lang="zh-CN" altLang="en-US" dirty="0"/>
              <a:t>迎新系统简介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922776" y="1359408"/>
            <a:ext cx="263651" cy="2174748"/>
          </a:xfrm>
          <a:custGeom>
            <a:avLst/>
            <a:gdLst/>
            <a:ahLst/>
            <a:cxnLst/>
            <a:rect l="l" t="t" r="r" b="b"/>
            <a:pathLst>
              <a:path w="263651" h="2174748">
                <a:moveTo>
                  <a:pt x="0" y="2174748"/>
                </a:moveTo>
                <a:lnTo>
                  <a:pt x="263651" y="2174748"/>
                </a:lnTo>
                <a:lnTo>
                  <a:pt x="2636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3108" y="1359408"/>
            <a:ext cx="419100" cy="2174748"/>
          </a:xfrm>
          <a:custGeom>
            <a:avLst/>
            <a:gdLst/>
            <a:ahLst/>
            <a:cxnLst/>
            <a:rect l="l" t="t" r="r" b="b"/>
            <a:pathLst>
              <a:path w="419100" h="2174748">
                <a:moveTo>
                  <a:pt x="0" y="2174748"/>
                </a:moveTo>
                <a:lnTo>
                  <a:pt x="419100" y="2174748"/>
                </a:lnTo>
                <a:lnTo>
                  <a:pt x="419100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844" y="1360932"/>
            <a:ext cx="492251" cy="2174748"/>
          </a:xfrm>
          <a:custGeom>
            <a:avLst/>
            <a:gdLst/>
            <a:ahLst/>
            <a:cxnLst/>
            <a:rect l="l" t="t" r="r" b="b"/>
            <a:pathLst>
              <a:path w="492251" h="2174748">
                <a:moveTo>
                  <a:pt x="0" y="2174748"/>
                </a:moveTo>
                <a:lnTo>
                  <a:pt x="492251" y="2174748"/>
                </a:lnTo>
                <a:lnTo>
                  <a:pt x="4922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7516" y="1360932"/>
            <a:ext cx="601979" cy="2174748"/>
          </a:xfrm>
          <a:custGeom>
            <a:avLst/>
            <a:gdLst/>
            <a:ahLst/>
            <a:cxnLst/>
            <a:rect l="l" t="t" r="r" b="b"/>
            <a:pathLst>
              <a:path w="601979" h="2174748">
                <a:moveTo>
                  <a:pt x="0" y="2174748"/>
                </a:moveTo>
                <a:lnTo>
                  <a:pt x="601979" y="2174748"/>
                </a:lnTo>
                <a:lnTo>
                  <a:pt x="601979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516" y="1360932"/>
            <a:ext cx="601979" cy="2174748"/>
          </a:xfrm>
          <a:custGeom>
            <a:avLst/>
            <a:gdLst/>
            <a:ahLst/>
            <a:cxnLst/>
            <a:rect l="l" t="t" r="r" b="b"/>
            <a:pathLst>
              <a:path w="601979" h="2174748">
                <a:moveTo>
                  <a:pt x="0" y="2174748"/>
                </a:moveTo>
                <a:lnTo>
                  <a:pt x="601979" y="2174748"/>
                </a:lnTo>
                <a:lnTo>
                  <a:pt x="601979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ln w="12192">
            <a:solidFill>
              <a:srgbClr val="6C5B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7867" y="417703"/>
            <a:ext cx="10456265" cy="566673"/>
          </a:xfrm>
          <a:prstGeom prst="rect">
            <a:avLst/>
          </a:prstGeom>
        </p:spPr>
        <p:txBody>
          <a:bodyPr vert="horz" wrap="square" lIns="0" tIns="16548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750" spc="-30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3750" spc="-6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3750" spc="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750" spc="-37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altLang="zh-CN" sz="3750" spc="-22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3750" spc="30" baseline="1000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zh-CN" altLang="en-US" sz="2400" spc="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</a:rPr>
              <a:t>迎新业务</a:t>
            </a:r>
            <a:r>
              <a:rPr lang="zh-CN" altLang="en-US" sz="24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</a:rPr>
              <a:t>流程</a:t>
            </a:r>
            <a:endParaRPr lang="zh-CN" altLang="en-US" sz="2400" dirty="0">
              <a:solidFill>
                <a:srgbClr val="005390"/>
              </a:solidFill>
              <a:latin typeface="Microsoft YaHei UI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65" y="1410970"/>
            <a:ext cx="5517516" cy="20180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220" y="1390188"/>
            <a:ext cx="5859780" cy="50501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51" y="3915242"/>
            <a:ext cx="5519929" cy="2044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8602" y="1325879"/>
            <a:ext cx="1931035" cy="2166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06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0</a:t>
            </a:r>
            <a:r>
              <a:rPr lang="en-US" altLang="zh-CN" sz="15000" dirty="0">
                <a:solidFill>
                  <a:srgbClr val="393939"/>
                </a:solidFill>
                <a:latin typeface="方正姚体"/>
                <a:cs typeface="方正姚体"/>
              </a:rPr>
              <a:t>3</a:t>
            </a:r>
            <a:endParaRPr sz="15000" dirty="0">
              <a:latin typeface="方正姚体"/>
              <a:cs typeface="方正姚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6861" y="1325879"/>
            <a:ext cx="953135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7400"/>
              </a:lnSpc>
            </a:pPr>
            <a:r>
              <a:rPr sz="15000" dirty="0">
                <a:solidFill>
                  <a:srgbClr val="393939"/>
                </a:solidFill>
                <a:latin typeface="方正姚体"/>
                <a:cs typeface="方正姚体"/>
              </a:rPr>
              <a:t>1</a:t>
            </a:r>
            <a:endParaRPr sz="15000">
              <a:latin typeface="方正姚体"/>
              <a:cs typeface="方正姚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345" y="3774694"/>
            <a:ext cx="5892800" cy="10172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 marL="12700" algn="ctr">
              <a:lnSpc>
                <a:spcPct val="100000"/>
              </a:lnSpc>
              <a:defRPr sz="6600" spc="-5">
                <a:solidFill>
                  <a:srgbClr val="1556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YaHei UI" panose="020B0503020204020204" charset="-122"/>
              </a:defRPr>
            </a:lvl1pPr>
          </a:lstStyle>
          <a:p>
            <a:r>
              <a:rPr lang="zh-CN" altLang="en-US" dirty="0"/>
              <a:t>迎新系统功能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922776" y="1359408"/>
            <a:ext cx="263651" cy="2174748"/>
          </a:xfrm>
          <a:custGeom>
            <a:avLst/>
            <a:gdLst/>
            <a:ahLst/>
            <a:cxnLst/>
            <a:rect l="l" t="t" r="r" b="b"/>
            <a:pathLst>
              <a:path w="263651" h="2174748">
                <a:moveTo>
                  <a:pt x="0" y="2174748"/>
                </a:moveTo>
                <a:lnTo>
                  <a:pt x="263651" y="2174748"/>
                </a:lnTo>
                <a:lnTo>
                  <a:pt x="2636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93108" y="1359408"/>
            <a:ext cx="419100" cy="2174748"/>
          </a:xfrm>
          <a:custGeom>
            <a:avLst/>
            <a:gdLst/>
            <a:ahLst/>
            <a:cxnLst/>
            <a:rect l="l" t="t" r="r" b="b"/>
            <a:pathLst>
              <a:path w="419100" h="2174748">
                <a:moveTo>
                  <a:pt x="0" y="2174748"/>
                </a:moveTo>
                <a:lnTo>
                  <a:pt x="419100" y="2174748"/>
                </a:lnTo>
                <a:lnTo>
                  <a:pt x="419100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844" y="1360932"/>
            <a:ext cx="492251" cy="2174748"/>
          </a:xfrm>
          <a:custGeom>
            <a:avLst/>
            <a:gdLst/>
            <a:ahLst/>
            <a:cxnLst/>
            <a:rect l="l" t="t" r="r" b="b"/>
            <a:pathLst>
              <a:path w="492251" h="2174748">
                <a:moveTo>
                  <a:pt x="0" y="2174748"/>
                </a:moveTo>
                <a:lnTo>
                  <a:pt x="492251" y="2174748"/>
                </a:lnTo>
                <a:lnTo>
                  <a:pt x="492251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7516" y="1360932"/>
            <a:ext cx="601979" cy="2174748"/>
          </a:xfrm>
          <a:custGeom>
            <a:avLst/>
            <a:gdLst/>
            <a:ahLst/>
            <a:cxnLst/>
            <a:rect l="l" t="t" r="r" b="b"/>
            <a:pathLst>
              <a:path w="601979" h="2174748">
                <a:moveTo>
                  <a:pt x="0" y="2174748"/>
                </a:moveTo>
                <a:lnTo>
                  <a:pt x="601979" y="2174748"/>
                </a:lnTo>
                <a:lnTo>
                  <a:pt x="601979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solidFill>
            <a:srgbClr val="1556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7516" y="1360932"/>
            <a:ext cx="601979" cy="2174748"/>
          </a:xfrm>
          <a:custGeom>
            <a:avLst/>
            <a:gdLst/>
            <a:ahLst/>
            <a:cxnLst/>
            <a:rect l="l" t="t" r="r" b="b"/>
            <a:pathLst>
              <a:path w="601979" h="2174748">
                <a:moveTo>
                  <a:pt x="0" y="2174748"/>
                </a:moveTo>
                <a:lnTo>
                  <a:pt x="601979" y="2174748"/>
                </a:lnTo>
                <a:lnTo>
                  <a:pt x="601979" y="0"/>
                </a:lnTo>
                <a:lnTo>
                  <a:pt x="0" y="0"/>
                </a:lnTo>
                <a:lnTo>
                  <a:pt x="0" y="2174748"/>
                </a:lnTo>
                <a:close/>
              </a:path>
            </a:pathLst>
          </a:custGeom>
          <a:ln w="12192">
            <a:solidFill>
              <a:srgbClr val="6C5B7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0529" y="835913"/>
            <a:ext cx="5178425" cy="12700"/>
          </a:xfrm>
          <a:custGeom>
            <a:avLst/>
            <a:gdLst/>
            <a:ahLst/>
            <a:cxnLst/>
            <a:rect l="l" t="t" r="r" b="b"/>
            <a:pathLst>
              <a:path w="5178425" h="12700">
                <a:moveTo>
                  <a:pt x="0" y="0"/>
                </a:moveTo>
                <a:lnTo>
                  <a:pt x="5178425" y="12700"/>
                </a:lnTo>
              </a:path>
            </a:pathLst>
          </a:custGeom>
          <a:ln w="19812">
            <a:solidFill>
              <a:srgbClr val="D5D5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651" y="548640"/>
            <a:ext cx="167639" cy="440436"/>
          </a:xfrm>
          <a:custGeom>
            <a:avLst/>
            <a:gdLst/>
            <a:ahLst/>
            <a:cxnLst/>
            <a:rect l="l" t="t" r="r" b="b"/>
            <a:pathLst>
              <a:path w="167639" h="440436">
                <a:moveTo>
                  <a:pt x="0" y="440436"/>
                </a:moveTo>
                <a:lnTo>
                  <a:pt x="167639" y="440436"/>
                </a:lnTo>
                <a:lnTo>
                  <a:pt x="167639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80C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852" y="548640"/>
            <a:ext cx="266700" cy="440436"/>
          </a:xfrm>
          <a:custGeom>
            <a:avLst/>
            <a:gdLst/>
            <a:ahLst/>
            <a:cxnLst/>
            <a:rect l="l" t="t" r="r" b="b"/>
            <a:pathLst>
              <a:path w="266700" h="440436">
                <a:moveTo>
                  <a:pt x="0" y="440436"/>
                </a:moveTo>
                <a:lnTo>
                  <a:pt x="266700" y="440436"/>
                </a:lnTo>
                <a:lnTo>
                  <a:pt x="266700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301751" cy="440436"/>
          </a:xfrm>
          <a:custGeom>
            <a:avLst/>
            <a:gdLst/>
            <a:ahLst/>
            <a:cxnLst/>
            <a:rect l="l" t="t" r="r" b="b"/>
            <a:pathLst>
              <a:path w="301751" h="440436">
                <a:moveTo>
                  <a:pt x="0" y="440436"/>
                </a:moveTo>
                <a:lnTo>
                  <a:pt x="301751" y="440436"/>
                </a:lnTo>
                <a:lnTo>
                  <a:pt x="301751" y="0"/>
                </a:lnTo>
                <a:lnTo>
                  <a:pt x="0" y="0"/>
                </a:lnTo>
                <a:lnTo>
                  <a:pt x="0" y="440436"/>
                </a:lnTo>
                <a:close/>
              </a:path>
            </a:pathLst>
          </a:custGeom>
          <a:solidFill>
            <a:srgbClr val="0053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55707" y="588263"/>
            <a:ext cx="1647444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43305" y="548640"/>
            <a:ext cx="3671570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10945" algn="l"/>
              </a:tabLst>
            </a:pPr>
            <a:r>
              <a:rPr sz="2500" spc="-204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500" spc="-15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2500" spc="-45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500" spc="-15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500" spc="5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500" spc="-25" smtClean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3</a:t>
            </a:r>
            <a:r>
              <a:rPr sz="2500" spc="-15" dirty="0">
                <a:solidFill>
                  <a:srgbClr val="393939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lang="zh-CN" altLang="en-US" sz="2500" dirty="0">
                <a:solidFill>
                  <a:srgbClr val="005390"/>
                </a:solidFill>
                <a:latin typeface="Microsoft YaHei UI" panose="020B0503020204020204" charset="-122"/>
                <a:cs typeface="Microsoft YaHei UI" panose="020B0503020204020204" charset="-122"/>
                <a:sym typeface="+mn-ea"/>
              </a:rPr>
              <a:t>迎新功能列表</a:t>
            </a:r>
            <a:endParaRPr lang="zh-CN" altLang="en-US" sz="2500" dirty="0">
              <a:solidFill>
                <a:srgbClr val="005390"/>
              </a:solidFill>
              <a:latin typeface="Microsoft YaHei UI" panose="020B0503020204020204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169545" y="1188720"/>
          <a:ext cx="5165725" cy="61931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49070"/>
                <a:gridCol w="1602105"/>
                <a:gridCol w="2114550"/>
              </a:tblGrid>
              <a:tr h="21336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一级功能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二级功能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三级功能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rowSpan="18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教师端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迎新服务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信息发布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在线答疑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341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现场办理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迎新数据准备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报到证管理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注册核验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贷款管理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绿色通道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财务缴费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宿舍分配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物品发放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1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查询统计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迎新进度统计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绿色通道办理统计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各时间段办理统计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806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实时统计大屏展现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系统管理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用户管理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权限管理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菜单管理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 err="1"/>
                        <a:t>角色管理</a:t>
                      </a:r>
                      <a:endParaRPr lang="en-US" altLang="en-US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表格 12"/>
          <p:cNvGraphicFramePr/>
          <p:nvPr/>
        </p:nvGraphicFramePr>
        <p:xfrm>
          <a:off x="5791199" y="1188719"/>
          <a:ext cx="5711952" cy="56134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48946"/>
                <a:gridCol w="1492916"/>
                <a:gridCol w="2370090"/>
              </a:tblGrid>
              <a:tr h="46778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一级功能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二级功能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三级功能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rowSpan="11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 err="1"/>
                        <a:t>学生端</a:t>
                      </a:r>
                      <a:endParaRPr lang="en-US" altLang="en-US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在线交流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远程注册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远程选专业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服装信息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贷款申请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绿色通道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宿舍查询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乘车路线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在线支付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我的报到证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/>
                        <a:t>　</a:t>
                      </a:r>
                      <a:endParaRPr lang="en-US" altLang="en-US" sz="1400"/>
                    </a:p>
                  </a:txBody>
                  <a:tcPr marL="68580" marR="68580" marT="0" marB="0" anchor="ctr"/>
                </a:tc>
              </a:tr>
              <a:tr h="46778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 err="1"/>
                        <a:t>在线选号</a:t>
                      </a:r>
                      <a:endParaRPr lang="en-US" altLang="en-US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/>
                        <a:t>　</a:t>
                      </a:r>
                      <a:endParaRPr lang="en-US" altLang="en-US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345</Words>
  <Application>Microsoft Office PowerPoint</Application>
  <PresentationFormat>宽屏</PresentationFormat>
  <Paragraphs>135</Paragraphs>
  <Slides>28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Microsoft YaHei UI</vt:lpstr>
      <vt:lpstr>等线</vt:lpstr>
      <vt:lpstr>方正姚体</vt:lpstr>
      <vt:lpstr>宋体</vt:lpstr>
      <vt:lpstr>微软雅黑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PART 01 背景</vt:lpstr>
      <vt:lpstr>PART 01 目标</vt:lpstr>
      <vt:lpstr>PowerPoint 演示文稿</vt:lpstr>
      <vt:lpstr>PART 02 迎新业务流程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02102</dc:title>
  <dc:creator>USER</dc:creator>
  <cp:keywords>ppt</cp:keywords>
  <cp:lastModifiedBy>Sky Gao(高阳)</cp:lastModifiedBy>
  <cp:revision>172</cp:revision>
  <dcterms:created xsi:type="dcterms:W3CDTF">2019-06-18T11:39:00Z</dcterms:created>
  <dcterms:modified xsi:type="dcterms:W3CDTF">2019-08-02T04:30:19Z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2019-05-27T00:00:00Z</vt:filetime>
  </property>
  <property fmtid="{D5CDD505-2E9C-101B-9397-08002B2CF9AE}" pid="3" name="LastSaved">
    <vt:filetime>2019-06-18T00:00:00Z</vt:filetime>
  </property>
  <property fmtid="{D5CDD505-2E9C-101B-9397-08002B2CF9AE}" pid="4" name="KSOProductBuildVer">
    <vt:lpwstr>2052-11.1.0.8894</vt:lpwstr>
  </property>
</Properties>
</file>