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9" r:id="rId1"/>
    <p:sldMasterId id="2147483711" r:id="rId2"/>
    <p:sldMasterId id="2147483723" r:id="rId3"/>
    <p:sldMasterId id="2147483743" r:id="rId4"/>
  </p:sldMasterIdLst>
  <p:notesMasterIdLst>
    <p:notesMasterId r:id="rId42"/>
  </p:notesMasterIdLst>
  <p:sldIdLst>
    <p:sldId id="256" r:id="rId5"/>
    <p:sldId id="385" r:id="rId6"/>
    <p:sldId id="257" r:id="rId7"/>
    <p:sldId id="336" r:id="rId8"/>
    <p:sldId id="356" r:id="rId9"/>
    <p:sldId id="344" r:id="rId10"/>
    <p:sldId id="304" r:id="rId11"/>
    <p:sldId id="305" r:id="rId12"/>
    <p:sldId id="357" r:id="rId13"/>
    <p:sldId id="371" r:id="rId14"/>
    <p:sldId id="384" r:id="rId15"/>
    <p:sldId id="323" r:id="rId16"/>
    <p:sldId id="322" r:id="rId17"/>
    <p:sldId id="324" r:id="rId18"/>
    <p:sldId id="373" r:id="rId19"/>
    <p:sldId id="374" r:id="rId20"/>
    <p:sldId id="375" r:id="rId21"/>
    <p:sldId id="376" r:id="rId22"/>
    <p:sldId id="265" r:id="rId23"/>
    <p:sldId id="296" r:id="rId24"/>
    <p:sldId id="267" r:id="rId25"/>
    <p:sldId id="270" r:id="rId26"/>
    <p:sldId id="273" r:id="rId27"/>
    <p:sldId id="274" r:id="rId28"/>
    <p:sldId id="288" r:id="rId29"/>
    <p:sldId id="312" r:id="rId30"/>
    <p:sldId id="359" r:id="rId31"/>
    <p:sldId id="279" r:id="rId32"/>
    <p:sldId id="377" r:id="rId33"/>
    <p:sldId id="379" r:id="rId34"/>
    <p:sldId id="380" r:id="rId35"/>
    <p:sldId id="338" r:id="rId36"/>
    <p:sldId id="366" r:id="rId37"/>
    <p:sldId id="355" r:id="rId38"/>
    <p:sldId id="382" r:id="rId39"/>
    <p:sldId id="381" r:id="rId40"/>
    <p:sldId id="362"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1324" autoAdjust="0"/>
    <p:restoredTop sz="83150" autoAdjust="0"/>
  </p:normalViewPr>
  <p:slideViewPr>
    <p:cSldViewPr snapToGrid="0">
      <p:cViewPr varScale="1">
        <p:scale>
          <a:sx n="69" d="100"/>
          <a:sy n="69" d="100"/>
        </p:scale>
        <p:origin x="704" y="40"/>
      </p:cViewPr>
      <p:guideLst/>
    </p:cSldViewPr>
  </p:slideViewPr>
  <p:outlineViewPr>
    <p:cViewPr>
      <p:scale>
        <a:sx n="33" d="100"/>
        <a:sy n="33" d="100"/>
      </p:scale>
      <p:origin x="0" y="-21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E679ED2-0B4D-483A-86D8-5F9B896E61B0}" type="doc">
      <dgm:prSet loTypeId="urn:microsoft.com/office/officeart/2005/8/layout/hProcess4#1" loCatId="process" qsTypeId="urn:microsoft.com/office/officeart/2005/8/quickstyle/simple1#1" qsCatId="simple" csTypeId="urn:microsoft.com/office/officeart/2005/8/colors/colorful2#1" csCatId="colorful" phldr="1"/>
      <dgm:spPr/>
      <dgm:t>
        <a:bodyPr/>
        <a:lstStyle/>
        <a:p>
          <a:endParaRPr lang="zh-CN" altLang="en-US"/>
        </a:p>
      </dgm:t>
    </dgm:pt>
    <dgm:pt modelId="{B749807C-F1C4-4037-96B6-6C3252BAA639}">
      <dgm:prSet phldrT="[文本]"/>
      <dgm:spPr/>
      <dgm:t>
        <a:bodyPr/>
        <a:lstStyle/>
        <a:p>
          <a:r>
            <a:rPr lang="zh-CN" altLang="en-US" dirty="0">
              <a:latin typeface="微软雅黑" panose="020B0503020204020204" pitchFamily="34" charset="-122"/>
              <a:ea typeface="微软雅黑" panose="020B0503020204020204" pitchFamily="34" charset="-122"/>
            </a:rPr>
            <a:t>线上课程</a:t>
          </a:r>
        </a:p>
      </dgm:t>
    </dgm:pt>
    <dgm:pt modelId="{4BACB10C-E306-4A53-8A2A-59146F192542}" type="parTrans" cxnId="{9D5CA1EE-5FFE-4AA4-9126-C7576E47CFFC}">
      <dgm:prSet/>
      <dgm:spPr/>
      <dgm:t>
        <a:bodyPr/>
        <a:lstStyle/>
        <a:p>
          <a:endParaRPr lang="zh-CN" altLang="en-US"/>
        </a:p>
      </dgm:t>
    </dgm:pt>
    <dgm:pt modelId="{6C8A7DCB-7AFF-4E05-A738-97DB1C5D27CD}" type="sibTrans" cxnId="{9D5CA1EE-5FFE-4AA4-9126-C7576E47CFFC}">
      <dgm:prSet/>
      <dgm:spPr/>
      <dgm:t>
        <a:bodyPr/>
        <a:lstStyle/>
        <a:p>
          <a:endParaRPr lang="zh-CN" altLang="en-US"/>
        </a:p>
      </dgm:t>
    </dgm:pt>
    <dgm:pt modelId="{B1F4946A-8497-4639-9AD7-3DF15B697004}">
      <dgm:prSet phldrT="[文本]" custT="1"/>
      <dgm:spPr/>
      <dgm:t>
        <a:bodyPr/>
        <a:lstStyle/>
        <a:p>
          <a:r>
            <a:rPr lang="zh-CN" altLang="en-US" sz="1400" b="0" dirty="0">
              <a:latin typeface="微软雅黑" panose="020B0503020204020204" pitchFamily="34" charset="-122"/>
              <a:ea typeface="微软雅黑" panose="020B0503020204020204" pitchFamily="34" charset="-122"/>
            </a:rPr>
            <a:t> 视频学习</a:t>
          </a:r>
        </a:p>
      </dgm:t>
    </dgm:pt>
    <dgm:pt modelId="{9CED5A6E-1856-4D8A-B53D-26216521A3BE}" type="parTrans" cxnId="{B45AFC30-6045-4A42-93A3-6AFEDF21AE79}">
      <dgm:prSet/>
      <dgm:spPr/>
      <dgm:t>
        <a:bodyPr/>
        <a:lstStyle/>
        <a:p>
          <a:endParaRPr lang="zh-CN" altLang="en-US"/>
        </a:p>
      </dgm:t>
    </dgm:pt>
    <dgm:pt modelId="{E4DECEBE-F811-4CFE-9BC3-AF47C1D24D9C}" type="sibTrans" cxnId="{B45AFC30-6045-4A42-93A3-6AFEDF21AE79}">
      <dgm:prSet/>
      <dgm:spPr/>
      <dgm:t>
        <a:bodyPr/>
        <a:lstStyle/>
        <a:p>
          <a:endParaRPr lang="zh-CN" altLang="en-US"/>
        </a:p>
      </dgm:t>
    </dgm:pt>
    <dgm:pt modelId="{56CCF88D-9203-460B-9C59-4AC7152E80B3}">
      <dgm:prSet phldrT="[文本]"/>
      <dgm:spPr/>
      <dgm:t>
        <a:bodyPr/>
        <a:lstStyle/>
        <a:p>
          <a:r>
            <a:rPr lang="zh-CN" altLang="en-US" dirty="0">
              <a:latin typeface="微软雅黑" panose="020B0503020204020204" pitchFamily="34" charset="-122"/>
              <a:ea typeface="微软雅黑" panose="020B0503020204020204" pitchFamily="34" charset="-122"/>
            </a:rPr>
            <a:t>线下课程</a:t>
          </a:r>
        </a:p>
      </dgm:t>
    </dgm:pt>
    <dgm:pt modelId="{977432EA-5762-4B02-9947-E53BF04D0F05}" type="parTrans" cxnId="{02FDD5A4-B80E-4B95-9FFE-ACB5B187A191}">
      <dgm:prSet/>
      <dgm:spPr/>
      <dgm:t>
        <a:bodyPr/>
        <a:lstStyle/>
        <a:p>
          <a:endParaRPr lang="zh-CN" altLang="en-US"/>
        </a:p>
      </dgm:t>
    </dgm:pt>
    <dgm:pt modelId="{9E80DB63-86A1-4EC3-B569-19F1CB2E1793}" type="sibTrans" cxnId="{02FDD5A4-B80E-4B95-9FFE-ACB5B187A191}">
      <dgm:prSet/>
      <dgm:spPr/>
      <dgm:t>
        <a:bodyPr/>
        <a:lstStyle/>
        <a:p>
          <a:endParaRPr lang="zh-CN" altLang="en-US"/>
        </a:p>
      </dgm:t>
    </dgm:pt>
    <dgm:pt modelId="{D1CB6158-544B-4E41-8BB9-3328B90F2BD1}">
      <dgm:prSet phldrT="[文本]" custT="1"/>
      <dgm:spPr/>
      <dgm:t>
        <a:bodyPr/>
        <a:lstStyle/>
        <a:p>
          <a:r>
            <a:rPr lang="zh-CN" altLang="en-US" sz="1400" dirty="0">
              <a:latin typeface="微软雅黑" panose="020B0503020204020204" pitchFamily="34" charset="-122"/>
              <a:ea typeface="微软雅黑" panose="020B0503020204020204" pitchFamily="34" charset="-122"/>
            </a:rPr>
            <a:t> 扫码签到</a:t>
          </a:r>
        </a:p>
      </dgm:t>
    </dgm:pt>
    <dgm:pt modelId="{7399E653-EE72-441E-815B-596118AA461F}" type="parTrans" cxnId="{9ED91485-AE93-4131-8491-D614CF9F18A8}">
      <dgm:prSet/>
      <dgm:spPr/>
      <dgm:t>
        <a:bodyPr/>
        <a:lstStyle/>
        <a:p>
          <a:endParaRPr lang="zh-CN" altLang="en-US"/>
        </a:p>
      </dgm:t>
    </dgm:pt>
    <dgm:pt modelId="{E6096275-07AF-40D7-8066-5F32B2607142}" type="sibTrans" cxnId="{9ED91485-AE93-4131-8491-D614CF9F18A8}">
      <dgm:prSet/>
      <dgm:spPr/>
      <dgm:t>
        <a:bodyPr/>
        <a:lstStyle/>
        <a:p>
          <a:endParaRPr lang="zh-CN" altLang="en-US"/>
        </a:p>
      </dgm:t>
    </dgm:pt>
    <dgm:pt modelId="{224887F8-3A00-4BA9-8CA6-F658F8842FA0}">
      <dgm:prSet phldrT="[文本]"/>
      <dgm:spPr/>
      <dgm:t>
        <a:bodyPr/>
        <a:lstStyle/>
        <a:p>
          <a:r>
            <a:rPr lang="zh-CN" altLang="en-US" dirty="0">
              <a:latin typeface="微软雅黑" panose="020B0503020204020204" pitchFamily="34" charset="-122"/>
              <a:ea typeface="微软雅黑" panose="020B0503020204020204" pitchFamily="34" charset="-122"/>
            </a:rPr>
            <a:t>考核</a:t>
          </a:r>
        </a:p>
      </dgm:t>
    </dgm:pt>
    <dgm:pt modelId="{7008C40E-CE74-4D40-8BDD-92FABCE0DF28}" type="parTrans" cxnId="{250619A5-8759-4545-BA71-C29196953243}">
      <dgm:prSet/>
      <dgm:spPr/>
      <dgm:t>
        <a:bodyPr/>
        <a:lstStyle/>
        <a:p>
          <a:endParaRPr lang="zh-CN" altLang="en-US"/>
        </a:p>
      </dgm:t>
    </dgm:pt>
    <dgm:pt modelId="{34B50F21-7A83-427E-A85B-DD44D35C24C2}" type="sibTrans" cxnId="{250619A5-8759-4545-BA71-C29196953243}">
      <dgm:prSet/>
      <dgm:spPr/>
      <dgm:t>
        <a:bodyPr/>
        <a:lstStyle/>
        <a:p>
          <a:endParaRPr lang="zh-CN" altLang="en-US"/>
        </a:p>
      </dgm:t>
    </dgm:pt>
    <dgm:pt modelId="{3605F63F-3FE7-4534-82F7-C2EB69444B28}">
      <dgm:prSet phldrT="[文本]" custT="1"/>
      <dgm:spPr/>
      <dgm:t>
        <a:bodyPr/>
        <a:lstStyle/>
        <a:p>
          <a:r>
            <a:rPr lang="zh-CN" altLang="en-US" sz="1400" dirty="0">
              <a:latin typeface="微软雅黑" panose="020B0503020204020204" pitchFamily="34" charset="-122"/>
              <a:ea typeface="微软雅黑" panose="020B0503020204020204" pitchFamily="34" charset="-122"/>
            </a:rPr>
            <a:t>线上考核</a:t>
          </a:r>
        </a:p>
      </dgm:t>
    </dgm:pt>
    <dgm:pt modelId="{39F6827E-C5E8-4A23-B370-71C15565437C}" type="parTrans" cxnId="{205C8213-FF60-449F-95A7-89799AA961F4}">
      <dgm:prSet/>
      <dgm:spPr/>
      <dgm:t>
        <a:bodyPr/>
        <a:lstStyle/>
        <a:p>
          <a:endParaRPr lang="zh-CN" altLang="en-US"/>
        </a:p>
      </dgm:t>
    </dgm:pt>
    <dgm:pt modelId="{320D3291-13E9-4240-B49C-94B91B5874A7}" type="sibTrans" cxnId="{205C8213-FF60-449F-95A7-89799AA961F4}">
      <dgm:prSet/>
      <dgm:spPr/>
      <dgm:t>
        <a:bodyPr/>
        <a:lstStyle/>
        <a:p>
          <a:endParaRPr lang="zh-CN" altLang="en-US"/>
        </a:p>
      </dgm:t>
    </dgm:pt>
    <dgm:pt modelId="{9A9CF8C1-57E2-4D11-A76A-8322F254A92D}">
      <dgm:prSet phldrT="[文本]" custT="1"/>
      <dgm:spPr/>
      <dgm:t>
        <a:bodyPr/>
        <a:lstStyle/>
        <a:p>
          <a:r>
            <a:rPr lang="zh-CN" altLang="en-US" sz="1400" dirty="0">
              <a:latin typeface="微软雅黑" panose="020B0503020204020204" pitchFamily="34" charset="-122"/>
              <a:ea typeface="微软雅黑" panose="020B0503020204020204" pitchFamily="34" charset="-122"/>
            </a:rPr>
            <a:t>线下考核</a:t>
          </a:r>
        </a:p>
      </dgm:t>
    </dgm:pt>
    <dgm:pt modelId="{48E79ACA-3D2C-4912-BC5D-5456788AA948}" type="parTrans" cxnId="{2EF7745E-48E4-472C-8C47-9D01E7B8A399}">
      <dgm:prSet/>
      <dgm:spPr/>
      <dgm:t>
        <a:bodyPr/>
        <a:lstStyle/>
        <a:p>
          <a:endParaRPr lang="zh-CN" altLang="en-US"/>
        </a:p>
      </dgm:t>
    </dgm:pt>
    <dgm:pt modelId="{AB389B6F-A3B6-4E81-B223-FACC86D1E718}" type="sibTrans" cxnId="{2EF7745E-48E4-472C-8C47-9D01E7B8A399}">
      <dgm:prSet/>
      <dgm:spPr/>
      <dgm:t>
        <a:bodyPr/>
        <a:lstStyle/>
        <a:p>
          <a:endParaRPr lang="zh-CN" altLang="en-US"/>
        </a:p>
      </dgm:t>
    </dgm:pt>
    <dgm:pt modelId="{E09775A7-D081-44C7-B870-C8C8C4241822}">
      <dgm:prSet phldrT="[文本]" custT="1"/>
      <dgm:spPr/>
      <dgm:t>
        <a:bodyPr/>
        <a:lstStyle/>
        <a:p>
          <a:r>
            <a:rPr lang="zh-CN" altLang="en-US" sz="1400" b="0" dirty="0">
              <a:latin typeface="微软雅黑" panose="020B0503020204020204" pitchFamily="34" charset="-122"/>
              <a:ea typeface="微软雅黑" panose="020B0503020204020204" pitchFamily="34" charset="-122"/>
            </a:rPr>
            <a:t> 在线讨论</a:t>
          </a:r>
        </a:p>
      </dgm:t>
    </dgm:pt>
    <dgm:pt modelId="{E01522B5-0E5D-4405-B972-2084424ACE8D}" type="parTrans" cxnId="{74F1ED1A-378F-40AF-A4B5-5677ABCE5B37}">
      <dgm:prSet/>
      <dgm:spPr/>
      <dgm:t>
        <a:bodyPr/>
        <a:lstStyle/>
        <a:p>
          <a:endParaRPr lang="zh-CN" altLang="en-US"/>
        </a:p>
      </dgm:t>
    </dgm:pt>
    <dgm:pt modelId="{2F8FB019-F1B2-4BE7-9714-A5D07E00D10F}" type="sibTrans" cxnId="{74F1ED1A-378F-40AF-A4B5-5677ABCE5B37}">
      <dgm:prSet/>
      <dgm:spPr/>
      <dgm:t>
        <a:bodyPr/>
        <a:lstStyle/>
        <a:p>
          <a:endParaRPr lang="zh-CN" altLang="en-US"/>
        </a:p>
      </dgm:t>
    </dgm:pt>
    <dgm:pt modelId="{8592C969-BB82-4514-95E2-1169FCB5D6B5}">
      <dgm:prSet phldrT="[文本]" custT="1"/>
      <dgm:spPr/>
      <dgm:t>
        <a:bodyPr/>
        <a:lstStyle/>
        <a:p>
          <a:r>
            <a:rPr lang="zh-CN" altLang="en-US" sz="1400" b="0" dirty="0">
              <a:latin typeface="微软雅黑" panose="020B0503020204020204" pitchFamily="34" charset="-122"/>
              <a:ea typeface="微软雅黑" panose="020B0503020204020204" pitchFamily="34" charset="-122"/>
            </a:rPr>
            <a:t> 弹题练习</a:t>
          </a:r>
        </a:p>
      </dgm:t>
    </dgm:pt>
    <dgm:pt modelId="{1D4AF38F-18A5-4496-9407-4E60B4DE06EE}" type="parTrans" cxnId="{4B714CAE-0276-4591-9962-CF76CF34C2FF}">
      <dgm:prSet/>
      <dgm:spPr/>
      <dgm:t>
        <a:bodyPr/>
        <a:lstStyle/>
        <a:p>
          <a:endParaRPr lang="zh-CN" altLang="en-US"/>
        </a:p>
      </dgm:t>
    </dgm:pt>
    <dgm:pt modelId="{A216AEA0-EB58-4F84-94A4-839BCC275617}" type="sibTrans" cxnId="{4B714CAE-0276-4591-9962-CF76CF34C2FF}">
      <dgm:prSet/>
      <dgm:spPr/>
      <dgm:t>
        <a:bodyPr/>
        <a:lstStyle/>
        <a:p>
          <a:endParaRPr lang="zh-CN" altLang="en-US"/>
        </a:p>
      </dgm:t>
    </dgm:pt>
    <dgm:pt modelId="{70699A6A-ADE5-4AFE-A9FC-90440A0C2C8D}">
      <dgm:prSet phldrT="[文本]" custT="1"/>
      <dgm:spPr/>
      <dgm:t>
        <a:bodyPr/>
        <a:lstStyle/>
        <a:p>
          <a:r>
            <a:rPr lang="zh-CN" altLang="en-US" sz="1400" b="0" dirty="0">
              <a:latin typeface="微软雅黑" panose="020B0503020204020204" pitchFamily="34" charset="-122"/>
              <a:ea typeface="微软雅黑" panose="020B0503020204020204" pitchFamily="34" charset="-122"/>
            </a:rPr>
            <a:t> 章节测试</a:t>
          </a:r>
        </a:p>
      </dgm:t>
    </dgm:pt>
    <dgm:pt modelId="{75677499-5FB5-4BFB-A82B-32B1F1375EC7}" type="parTrans" cxnId="{AE06E086-114B-4423-B2DE-B817CCA07AC5}">
      <dgm:prSet/>
      <dgm:spPr/>
      <dgm:t>
        <a:bodyPr/>
        <a:lstStyle/>
        <a:p>
          <a:endParaRPr lang="zh-CN" altLang="en-US"/>
        </a:p>
      </dgm:t>
    </dgm:pt>
    <dgm:pt modelId="{0D3052E4-0DC5-4DC9-B141-4EB40F3F2FF5}" type="sibTrans" cxnId="{AE06E086-114B-4423-B2DE-B817CCA07AC5}">
      <dgm:prSet/>
      <dgm:spPr/>
      <dgm:t>
        <a:bodyPr/>
        <a:lstStyle/>
        <a:p>
          <a:endParaRPr lang="zh-CN" altLang="en-US"/>
        </a:p>
      </dgm:t>
    </dgm:pt>
    <dgm:pt modelId="{4D2E2C61-5B0D-4E0D-81DE-35EBAE86A595}">
      <dgm:prSet phldrT="[文本]" custT="1"/>
      <dgm:spPr/>
      <dgm:t>
        <a:bodyPr/>
        <a:lstStyle/>
        <a:p>
          <a:r>
            <a:rPr lang="zh-CN" altLang="en-US" sz="1400" b="0" dirty="0">
              <a:latin typeface="微软雅黑" panose="020B0503020204020204" pitchFamily="34" charset="-122"/>
              <a:ea typeface="微软雅黑" panose="020B0503020204020204" pitchFamily="34" charset="-122"/>
            </a:rPr>
            <a:t> 资料共享</a:t>
          </a:r>
        </a:p>
      </dgm:t>
    </dgm:pt>
    <dgm:pt modelId="{A9CEC4E7-1856-4D6B-B597-0B22F3552B98}" type="parTrans" cxnId="{EAB66E25-8B45-42E6-88D9-E6563D9140F4}">
      <dgm:prSet/>
      <dgm:spPr/>
      <dgm:t>
        <a:bodyPr/>
        <a:lstStyle/>
        <a:p>
          <a:endParaRPr lang="zh-CN" altLang="en-US"/>
        </a:p>
      </dgm:t>
    </dgm:pt>
    <dgm:pt modelId="{28F29ABA-80A3-42DC-9587-12E50D85410C}" type="sibTrans" cxnId="{EAB66E25-8B45-42E6-88D9-E6563D9140F4}">
      <dgm:prSet/>
      <dgm:spPr/>
      <dgm:t>
        <a:bodyPr/>
        <a:lstStyle/>
        <a:p>
          <a:endParaRPr lang="zh-CN" altLang="en-US"/>
        </a:p>
      </dgm:t>
    </dgm:pt>
    <dgm:pt modelId="{2A2D09AD-BD0F-40A8-9511-92F1DE8DF314}">
      <dgm:prSet phldrT="[文本]" custT="1"/>
      <dgm:spPr/>
      <dgm:t>
        <a:bodyPr/>
        <a:lstStyle/>
        <a:p>
          <a:r>
            <a:rPr lang="zh-CN" altLang="en-US" sz="1400" dirty="0">
              <a:latin typeface="微软雅黑" panose="020B0503020204020204" pitchFamily="34" charset="-122"/>
              <a:ea typeface="微软雅黑" panose="020B0503020204020204" pitchFamily="34" charset="-122"/>
            </a:rPr>
            <a:t> 讨论答疑</a:t>
          </a:r>
        </a:p>
      </dgm:t>
    </dgm:pt>
    <dgm:pt modelId="{91ACFE0E-F713-4063-A415-263379A7CE27}" type="parTrans" cxnId="{D1C0AB19-1E42-4AB3-BC3D-08A15D3008D6}">
      <dgm:prSet/>
      <dgm:spPr/>
      <dgm:t>
        <a:bodyPr/>
        <a:lstStyle/>
        <a:p>
          <a:endParaRPr lang="zh-CN" altLang="en-US"/>
        </a:p>
      </dgm:t>
    </dgm:pt>
    <dgm:pt modelId="{610264C5-CAEF-4D7B-AA6B-CB0EAB0CE025}" type="sibTrans" cxnId="{D1C0AB19-1E42-4AB3-BC3D-08A15D3008D6}">
      <dgm:prSet/>
      <dgm:spPr/>
      <dgm:t>
        <a:bodyPr/>
        <a:lstStyle/>
        <a:p>
          <a:endParaRPr lang="zh-CN" altLang="en-US"/>
        </a:p>
      </dgm:t>
    </dgm:pt>
    <dgm:pt modelId="{159E55E6-2260-4119-9CE2-D4167B97F4C9}">
      <dgm:prSet phldrT="[文本]" custT="1"/>
      <dgm:spPr/>
      <dgm:t>
        <a:bodyPr/>
        <a:lstStyle/>
        <a:p>
          <a:r>
            <a:rPr lang="zh-CN" altLang="en-US" sz="1400" dirty="0">
              <a:latin typeface="微软雅黑" panose="020B0503020204020204" pitchFamily="34" charset="-122"/>
              <a:ea typeface="微软雅黑" panose="020B0503020204020204" pitchFamily="34" charset="-122"/>
            </a:rPr>
            <a:t> 随堂测试</a:t>
          </a:r>
        </a:p>
      </dgm:t>
    </dgm:pt>
    <dgm:pt modelId="{CFDF2B47-7FBE-451E-97D8-367F6517DFF1}" type="parTrans" cxnId="{68DFAE33-78FF-4D01-8B8B-2FFD571DB4EB}">
      <dgm:prSet/>
      <dgm:spPr/>
      <dgm:t>
        <a:bodyPr/>
        <a:lstStyle/>
        <a:p>
          <a:endParaRPr lang="zh-CN" altLang="en-US"/>
        </a:p>
      </dgm:t>
    </dgm:pt>
    <dgm:pt modelId="{77AD52E7-F330-4CD6-B90C-E08FBC41739F}" type="sibTrans" cxnId="{68DFAE33-78FF-4D01-8B8B-2FFD571DB4EB}">
      <dgm:prSet/>
      <dgm:spPr/>
      <dgm:t>
        <a:bodyPr/>
        <a:lstStyle/>
        <a:p>
          <a:endParaRPr lang="zh-CN" altLang="en-US"/>
        </a:p>
      </dgm:t>
    </dgm:pt>
    <dgm:pt modelId="{1A84B9D8-5F4B-4BC0-9398-836A5D1AF407}">
      <dgm:prSet phldrT="[文本]" custT="1"/>
      <dgm:spPr/>
      <dgm:t>
        <a:bodyPr/>
        <a:lstStyle/>
        <a:p>
          <a:r>
            <a:rPr lang="en-US" altLang="zh-CN" sz="1400" dirty="0">
              <a:latin typeface="微软雅黑" panose="020B0503020204020204" pitchFamily="34" charset="-122"/>
              <a:ea typeface="微软雅黑" panose="020B0503020204020204" pitchFamily="34" charset="-122"/>
            </a:rPr>
            <a:t> </a:t>
          </a:r>
          <a:r>
            <a:rPr lang="zh-CN" altLang="en-US" sz="1400" dirty="0">
              <a:latin typeface="微软雅黑" panose="020B0503020204020204" pitchFamily="34" charset="-122"/>
              <a:ea typeface="微软雅黑" panose="020B0503020204020204" pitchFamily="34" charset="-122"/>
            </a:rPr>
            <a:t>投票调查</a:t>
          </a:r>
        </a:p>
      </dgm:t>
    </dgm:pt>
    <dgm:pt modelId="{86DBC15F-4AE1-46E8-AE2C-7A896779EFFE}" type="parTrans" cxnId="{85C43136-C68D-431B-B067-75CA32B5F42E}">
      <dgm:prSet/>
      <dgm:spPr/>
      <dgm:t>
        <a:bodyPr/>
        <a:lstStyle/>
        <a:p>
          <a:endParaRPr lang="zh-CN" altLang="en-US"/>
        </a:p>
      </dgm:t>
    </dgm:pt>
    <dgm:pt modelId="{969645CF-EADF-492D-9215-936A2BA87DF4}" type="sibTrans" cxnId="{85C43136-C68D-431B-B067-75CA32B5F42E}">
      <dgm:prSet/>
      <dgm:spPr/>
      <dgm:t>
        <a:bodyPr/>
        <a:lstStyle/>
        <a:p>
          <a:endParaRPr lang="zh-CN" altLang="en-US"/>
        </a:p>
      </dgm:t>
    </dgm:pt>
    <dgm:pt modelId="{B050EEB1-5E2E-4601-95C3-506548BADE48}">
      <dgm:prSet phldrT="[文本]" custT="1"/>
      <dgm:spPr/>
      <dgm:t>
        <a:bodyPr/>
        <a:lstStyle/>
        <a:p>
          <a:r>
            <a:rPr lang="zh-CN" altLang="en-US" sz="1400" dirty="0">
              <a:latin typeface="微软雅黑" panose="020B0503020204020204" pitchFamily="34" charset="-122"/>
              <a:ea typeface="微软雅黑" panose="020B0503020204020204" pitchFamily="34" charset="-122"/>
            </a:rPr>
            <a:t> 小组活动</a:t>
          </a:r>
        </a:p>
      </dgm:t>
    </dgm:pt>
    <dgm:pt modelId="{10B21968-32F0-4AB2-BA78-9526FC0D9ABC}" type="parTrans" cxnId="{E17E0BAD-E1BE-4A06-80E6-6CC1B6595AFA}">
      <dgm:prSet/>
      <dgm:spPr/>
      <dgm:t>
        <a:bodyPr/>
        <a:lstStyle/>
        <a:p>
          <a:endParaRPr lang="zh-CN" altLang="en-US"/>
        </a:p>
      </dgm:t>
    </dgm:pt>
    <dgm:pt modelId="{6E711C80-2625-44CF-B607-8FD5451D8D4A}" type="sibTrans" cxnId="{E17E0BAD-E1BE-4A06-80E6-6CC1B6595AFA}">
      <dgm:prSet/>
      <dgm:spPr/>
      <dgm:t>
        <a:bodyPr/>
        <a:lstStyle/>
        <a:p>
          <a:endParaRPr lang="zh-CN" altLang="en-US"/>
        </a:p>
      </dgm:t>
    </dgm:pt>
    <dgm:pt modelId="{4F574B67-65C0-4AD6-941D-7F914F227070}" type="pres">
      <dgm:prSet presAssocID="{9E679ED2-0B4D-483A-86D8-5F9B896E61B0}" presName="Name0" presStyleCnt="0">
        <dgm:presLayoutVars>
          <dgm:dir/>
          <dgm:animLvl val="lvl"/>
          <dgm:resizeHandles val="exact"/>
        </dgm:presLayoutVars>
      </dgm:prSet>
      <dgm:spPr/>
    </dgm:pt>
    <dgm:pt modelId="{6EB29433-6A72-49F7-A635-D3C2C9CEF680}" type="pres">
      <dgm:prSet presAssocID="{9E679ED2-0B4D-483A-86D8-5F9B896E61B0}" presName="tSp" presStyleCnt="0"/>
      <dgm:spPr/>
    </dgm:pt>
    <dgm:pt modelId="{DA65E794-AB61-45BC-A719-E58076D89263}" type="pres">
      <dgm:prSet presAssocID="{9E679ED2-0B4D-483A-86D8-5F9B896E61B0}" presName="bSp" presStyleCnt="0"/>
      <dgm:spPr/>
    </dgm:pt>
    <dgm:pt modelId="{77FC919E-0225-47DC-A128-48790726F5BB}" type="pres">
      <dgm:prSet presAssocID="{9E679ED2-0B4D-483A-86D8-5F9B896E61B0}" presName="process" presStyleCnt="0"/>
      <dgm:spPr/>
    </dgm:pt>
    <dgm:pt modelId="{28749FE1-DCEB-4E9D-BD9B-5D61B0D3B016}" type="pres">
      <dgm:prSet presAssocID="{B749807C-F1C4-4037-96B6-6C3252BAA639}" presName="composite1" presStyleCnt="0"/>
      <dgm:spPr/>
    </dgm:pt>
    <dgm:pt modelId="{96C7DF0F-43BA-4D52-BDD3-B6DC3C2E6CA9}" type="pres">
      <dgm:prSet presAssocID="{B749807C-F1C4-4037-96B6-6C3252BAA639}" presName="dummyNode1" presStyleLbl="node1" presStyleIdx="0" presStyleCnt="3"/>
      <dgm:spPr/>
    </dgm:pt>
    <dgm:pt modelId="{5BCEBFB1-5933-4AB3-A19B-9B115FE36805}" type="pres">
      <dgm:prSet presAssocID="{B749807C-F1C4-4037-96B6-6C3252BAA639}" presName="childNode1" presStyleLbl="bgAcc1" presStyleIdx="0" presStyleCnt="3" custScaleX="109507" custScaleY="123802">
        <dgm:presLayoutVars>
          <dgm:bulletEnabled val="1"/>
        </dgm:presLayoutVars>
      </dgm:prSet>
      <dgm:spPr/>
    </dgm:pt>
    <dgm:pt modelId="{ABA5DE68-9937-4103-B74F-93B66D581F6C}" type="pres">
      <dgm:prSet presAssocID="{B749807C-F1C4-4037-96B6-6C3252BAA639}" presName="childNode1tx" presStyleLbl="bgAcc1" presStyleIdx="0" presStyleCnt="3">
        <dgm:presLayoutVars>
          <dgm:bulletEnabled val="1"/>
        </dgm:presLayoutVars>
      </dgm:prSet>
      <dgm:spPr/>
    </dgm:pt>
    <dgm:pt modelId="{21F5D15C-0BD4-4486-A7EA-FE5E0D259DBE}" type="pres">
      <dgm:prSet presAssocID="{B749807C-F1C4-4037-96B6-6C3252BAA639}" presName="parentNode1" presStyleLbl="node1" presStyleIdx="0" presStyleCnt="3" custLinFactNeighborY="25476">
        <dgm:presLayoutVars>
          <dgm:chMax val="1"/>
          <dgm:bulletEnabled val="1"/>
        </dgm:presLayoutVars>
      </dgm:prSet>
      <dgm:spPr/>
    </dgm:pt>
    <dgm:pt modelId="{97812080-A15F-4ADA-92C5-49B07A9AA09A}" type="pres">
      <dgm:prSet presAssocID="{B749807C-F1C4-4037-96B6-6C3252BAA639}" presName="connSite1" presStyleCnt="0"/>
      <dgm:spPr/>
    </dgm:pt>
    <dgm:pt modelId="{14B895FE-9319-45E5-A51E-EDFED38E98C5}" type="pres">
      <dgm:prSet presAssocID="{6C8A7DCB-7AFF-4E05-A738-97DB1C5D27CD}" presName="Name9" presStyleLbl="sibTrans2D1" presStyleIdx="0" presStyleCnt="2"/>
      <dgm:spPr/>
    </dgm:pt>
    <dgm:pt modelId="{C44D672C-1642-40D2-B2DA-315178998535}" type="pres">
      <dgm:prSet presAssocID="{56CCF88D-9203-460B-9C59-4AC7152E80B3}" presName="composite2" presStyleCnt="0"/>
      <dgm:spPr/>
    </dgm:pt>
    <dgm:pt modelId="{3B5A9668-DFBF-49B2-A849-042CDBEE0F27}" type="pres">
      <dgm:prSet presAssocID="{56CCF88D-9203-460B-9C59-4AC7152E80B3}" presName="dummyNode2" presStyleLbl="node1" presStyleIdx="0" presStyleCnt="3"/>
      <dgm:spPr/>
    </dgm:pt>
    <dgm:pt modelId="{A0DAF42E-3F40-488D-9C8D-F53F4E92C691}" type="pres">
      <dgm:prSet presAssocID="{56CCF88D-9203-460B-9C59-4AC7152E80B3}" presName="childNode2" presStyleLbl="bgAcc1" presStyleIdx="1" presStyleCnt="3" custScaleX="118805" custScaleY="124369">
        <dgm:presLayoutVars>
          <dgm:bulletEnabled val="1"/>
        </dgm:presLayoutVars>
      </dgm:prSet>
      <dgm:spPr/>
    </dgm:pt>
    <dgm:pt modelId="{444EE19A-AE36-46C0-B219-AE3154E91BDD}" type="pres">
      <dgm:prSet presAssocID="{56CCF88D-9203-460B-9C59-4AC7152E80B3}" presName="childNode2tx" presStyleLbl="bgAcc1" presStyleIdx="1" presStyleCnt="3">
        <dgm:presLayoutVars>
          <dgm:bulletEnabled val="1"/>
        </dgm:presLayoutVars>
      </dgm:prSet>
      <dgm:spPr/>
    </dgm:pt>
    <dgm:pt modelId="{536080EF-89AE-4C61-B5BF-8B466EADAE5B}" type="pres">
      <dgm:prSet presAssocID="{56CCF88D-9203-460B-9C59-4AC7152E80B3}" presName="parentNode2" presStyleLbl="node1" presStyleIdx="1" presStyleCnt="3">
        <dgm:presLayoutVars>
          <dgm:chMax val="0"/>
          <dgm:bulletEnabled val="1"/>
        </dgm:presLayoutVars>
      </dgm:prSet>
      <dgm:spPr/>
    </dgm:pt>
    <dgm:pt modelId="{53ED44DB-BE2E-4CB9-9B3F-A17280E9D0C5}" type="pres">
      <dgm:prSet presAssocID="{56CCF88D-9203-460B-9C59-4AC7152E80B3}" presName="connSite2" presStyleCnt="0"/>
      <dgm:spPr/>
    </dgm:pt>
    <dgm:pt modelId="{FC1D3BC6-699F-4F13-8EA7-4EAEE22F52AA}" type="pres">
      <dgm:prSet presAssocID="{9E80DB63-86A1-4EC3-B569-19F1CB2E1793}" presName="Name18" presStyleLbl="sibTrans2D1" presStyleIdx="1" presStyleCnt="2" custAng="370532" custScaleX="103912" custScaleY="99675" custLinFactNeighborX="-1006" custLinFactNeighborY="4696"/>
      <dgm:spPr/>
    </dgm:pt>
    <dgm:pt modelId="{97F54D1C-EBDC-4AD7-BC03-71BC596FF31B}" type="pres">
      <dgm:prSet presAssocID="{224887F8-3A00-4BA9-8CA6-F658F8842FA0}" presName="composite1" presStyleCnt="0"/>
      <dgm:spPr/>
    </dgm:pt>
    <dgm:pt modelId="{BCDF790E-3581-4132-87EB-6F98F93573CD}" type="pres">
      <dgm:prSet presAssocID="{224887F8-3A00-4BA9-8CA6-F658F8842FA0}" presName="dummyNode1" presStyleLbl="node1" presStyleIdx="1" presStyleCnt="3"/>
      <dgm:spPr/>
    </dgm:pt>
    <dgm:pt modelId="{5DA99042-9C31-4B0F-BAE8-7A1946DF0FEF}" type="pres">
      <dgm:prSet presAssocID="{224887F8-3A00-4BA9-8CA6-F658F8842FA0}" presName="childNode1" presStyleLbl="bgAcc1" presStyleIdx="2" presStyleCnt="3">
        <dgm:presLayoutVars>
          <dgm:bulletEnabled val="1"/>
        </dgm:presLayoutVars>
      </dgm:prSet>
      <dgm:spPr/>
    </dgm:pt>
    <dgm:pt modelId="{979FA16E-6FCF-42CE-886E-4C94EA51DFB9}" type="pres">
      <dgm:prSet presAssocID="{224887F8-3A00-4BA9-8CA6-F658F8842FA0}" presName="childNode1tx" presStyleLbl="bgAcc1" presStyleIdx="2" presStyleCnt="3">
        <dgm:presLayoutVars>
          <dgm:bulletEnabled val="1"/>
        </dgm:presLayoutVars>
      </dgm:prSet>
      <dgm:spPr/>
    </dgm:pt>
    <dgm:pt modelId="{55968B4F-C673-4589-A57B-52540F5E4B8B}" type="pres">
      <dgm:prSet presAssocID="{224887F8-3A00-4BA9-8CA6-F658F8842FA0}" presName="parentNode1" presStyleLbl="node1" presStyleIdx="2" presStyleCnt="3">
        <dgm:presLayoutVars>
          <dgm:chMax val="1"/>
          <dgm:bulletEnabled val="1"/>
        </dgm:presLayoutVars>
      </dgm:prSet>
      <dgm:spPr/>
    </dgm:pt>
    <dgm:pt modelId="{4D2DFA6D-F467-41D2-9E6D-008C061697BE}" type="pres">
      <dgm:prSet presAssocID="{224887F8-3A00-4BA9-8CA6-F658F8842FA0}" presName="connSite1" presStyleCnt="0"/>
      <dgm:spPr/>
    </dgm:pt>
  </dgm:ptLst>
  <dgm:cxnLst>
    <dgm:cxn modelId="{54C0DA09-C4A0-43B2-9423-A24B5A509FE9}" type="presOf" srcId="{9E679ED2-0B4D-483A-86D8-5F9B896E61B0}" destId="{4F574B67-65C0-4AD6-941D-7F914F227070}" srcOrd="0" destOrd="0" presId="urn:microsoft.com/office/officeart/2005/8/layout/hProcess4#1"/>
    <dgm:cxn modelId="{205C8213-FF60-449F-95A7-89799AA961F4}" srcId="{224887F8-3A00-4BA9-8CA6-F658F8842FA0}" destId="{3605F63F-3FE7-4534-82F7-C2EB69444B28}" srcOrd="0" destOrd="0" parTransId="{39F6827E-C5E8-4A23-B370-71C15565437C}" sibTransId="{320D3291-13E9-4240-B49C-94B91B5874A7}"/>
    <dgm:cxn modelId="{D1C0AB19-1E42-4AB3-BC3D-08A15D3008D6}" srcId="{56CCF88D-9203-460B-9C59-4AC7152E80B3}" destId="{2A2D09AD-BD0F-40A8-9511-92F1DE8DF314}" srcOrd="4" destOrd="0" parTransId="{91ACFE0E-F713-4063-A415-263379A7CE27}" sibTransId="{610264C5-CAEF-4D7B-AA6B-CB0EAB0CE025}"/>
    <dgm:cxn modelId="{74F1ED1A-378F-40AF-A4B5-5677ABCE5B37}" srcId="{B749807C-F1C4-4037-96B6-6C3252BAA639}" destId="{E09775A7-D081-44C7-B870-C8C8C4241822}" srcOrd="1" destOrd="0" parTransId="{E01522B5-0E5D-4405-B972-2084424ACE8D}" sibTransId="{2F8FB019-F1B2-4BE7-9714-A5D07E00D10F}"/>
    <dgm:cxn modelId="{A6DD6D22-7707-4EFC-BA9D-58465F29D543}" type="presOf" srcId="{E09775A7-D081-44C7-B870-C8C8C4241822}" destId="{ABA5DE68-9937-4103-B74F-93B66D581F6C}" srcOrd="1" destOrd="1" presId="urn:microsoft.com/office/officeart/2005/8/layout/hProcess4#1"/>
    <dgm:cxn modelId="{EAB66E25-8B45-42E6-88D9-E6563D9140F4}" srcId="{B749807C-F1C4-4037-96B6-6C3252BAA639}" destId="{4D2E2C61-5B0D-4E0D-81DE-35EBAE86A595}" srcOrd="4" destOrd="0" parTransId="{A9CEC4E7-1856-4D6B-B597-0B22F3552B98}" sibTransId="{28F29ABA-80A3-42DC-9587-12E50D85410C}"/>
    <dgm:cxn modelId="{BF7A7825-94A9-487F-9C76-521A7264E720}" type="presOf" srcId="{D1CB6158-544B-4E41-8BB9-3328B90F2BD1}" destId="{A0DAF42E-3F40-488D-9C8D-F53F4E92C691}" srcOrd="0" destOrd="0" presId="urn:microsoft.com/office/officeart/2005/8/layout/hProcess4#1"/>
    <dgm:cxn modelId="{2CCB9F2A-9206-4B95-9390-345C29DCEE1F}" type="presOf" srcId="{E09775A7-D081-44C7-B870-C8C8C4241822}" destId="{5BCEBFB1-5933-4AB3-A19B-9B115FE36805}" srcOrd="0" destOrd="1" presId="urn:microsoft.com/office/officeart/2005/8/layout/hProcess4#1"/>
    <dgm:cxn modelId="{B45AFC30-6045-4A42-93A3-6AFEDF21AE79}" srcId="{B749807C-F1C4-4037-96B6-6C3252BAA639}" destId="{B1F4946A-8497-4639-9AD7-3DF15B697004}" srcOrd="0" destOrd="0" parTransId="{9CED5A6E-1856-4D8A-B53D-26216521A3BE}" sibTransId="{E4DECEBE-F811-4CFE-9BC3-AF47C1D24D9C}"/>
    <dgm:cxn modelId="{061CDC31-1E13-4D9A-A2B9-AE4F7F964DBD}" type="presOf" srcId="{3605F63F-3FE7-4534-82F7-C2EB69444B28}" destId="{979FA16E-6FCF-42CE-886E-4C94EA51DFB9}" srcOrd="1" destOrd="0" presId="urn:microsoft.com/office/officeart/2005/8/layout/hProcess4#1"/>
    <dgm:cxn modelId="{68DFAE33-78FF-4D01-8B8B-2FFD571DB4EB}" srcId="{56CCF88D-9203-460B-9C59-4AC7152E80B3}" destId="{159E55E6-2260-4119-9CE2-D4167B97F4C9}" srcOrd="1" destOrd="0" parTransId="{CFDF2B47-7FBE-451E-97D8-367F6517DFF1}" sibTransId="{77AD52E7-F330-4CD6-B90C-E08FBC41739F}"/>
    <dgm:cxn modelId="{36D6CD34-EFD5-49A5-ACD1-B559F89F6109}" type="presOf" srcId="{159E55E6-2260-4119-9CE2-D4167B97F4C9}" destId="{444EE19A-AE36-46C0-B219-AE3154E91BDD}" srcOrd="1" destOrd="1" presId="urn:microsoft.com/office/officeart/2005/8/layout/hProcess4#1"/>
    <dgm:cxn modelId="{85C43136-C68D-431B-B067-75CA32B5F42E}" srcId="{56CCF88D-9203-460B-9C59-4AC7152E80B3}" destId="{1A84B9D8-5F4B-4BC0-9398-836A5D1AF407}" srcOrd="3" destOrd="0" parTransId="{86DBC15F-4AE1-46E8-AE2C-7A896779EFFE}" sibTransId="{969645CF-EADF-492D-9215-936A2BA87DF4}"/>
    <dgm:cxn modelId="{7977F336-C986-483F-AA99-FC1B31F46063}" type="presOf" srcId="{56CCF88D-9203-460B-9C59-4AC7152E80B3}" destId="{536080EF-89AE-4C61-B5BF-8B466EADAE5B}" srcOrd="0" destOrd="0" presId="urn:microsoft.com/office/officeart/2005/8/layout/hProcess4#1"/>
    <dgm:cxn modelId="{D57C9A37-9407-4CBA-96C3-8BC40BF2DB5A}" type="presOf" srcId="{224887F8-3A00-4BA9-8CA6-F658F8842FA0}" destId="{55968B4F-C673-4589-A57B-52540F5E4B8B}" srcOrd="0" destOrd="0" presId="urn:microsoft.com/office/officeart/2005/8/layout/hProcess4#1"/>
    <dgm:cxn modelId="{2EF7745E-48E4-472C-8C47-9D01E7B8A399}" srcId="{224887F8-3A00-4BA9-8CA6-F658F8842FA0}" destId="{9A9CF8C1-57E2-4D11-A76A-8322F254A92D}" srcOrd="1" destOrd="0" parTransId="{48E79ACA-3D2C-4912-BC5D-5456788AA948}" sibTransId="{AB389B6F-A3B6-4E81-B223-FACC86D1E718}"/>
    <dgm:cxn modelId="{A5B82765-66A1-4EE9-B918-7B65969E3D94}" type="presOf" srcId="{3605F63F-3FE7-4534-82F7-C2EB69444B28}" destId="{5DA99042-9C31-4B0F-BAE8-7A1946DF0FEF}" srcOrd="0" destOrd="0" presId="urn:microsoft.com/office/officeart/2005/8/layout/hProcess4#1"/>
    <dgm:cxn modelId="{4DDCDB69-FD2D-4EDD-96DB-096C5373AD3A}" type="presOf" srcId="{159E55E6-2260-4119-9CE2-D4167B97F4C9}" destId="{A0DAF42E-3F40-488D-9C8D-F53F4E92C691}" srcOrd="0" destOrd="1" presId="urn:microsoft.com/office/officeart/2005/8/layout/hProcess4#1"/>
    <dgm:cxn modelId="{CE58EC6D-B5E1-492D-B0DB-8023BCA51715}" type="presOf" srcId="{9E80DB63-86A1-4EC3-B569-19F1CB2E1793}" destId="{FC1D3BC6-699F-4F13-8EA7-4EAEE22F52AA}" srcOrd="0" destOrd="0" presId="urn:microsoft.com/office/officeart/2005/8/layout/hProcess4#1"/>
    <dgm:cxn modelId="{5FB44753-3A69-44CE-A65E-5671408F77CB}" type="presOf" srcId="{B749807C-F1C4-4037-96B6-6C3252BAA639}" destId="{21F5D15C-0BD4-4486-A7EA-FE5E0D259DBE}" srcOrd="0" destOrd="0" presId="urn:microsoft.com/office/officeart/2005/8/layout/hProcess4#1"/>
    <dgm:cxn modelId="{C86FB773-730E-4999-AB8C-EDDCBF49A702}" type="presOf" srcId="{D1CB6158-544B-4E41-8BB9-3328B90F2BD1}" destId="{444EE19A-AE36-46C0-B219-AE3154E91BDD}" srcOrd="1" destOrd="0" presId="urn:microsoft.com/office/officeart/2005/8/layout/hProcess4#1"/>
    <dgm:cxn modelId="{BAAAFA73-2781-40C3-A6E9-93B83C319898}" type="presOf" srcId="{4D2E2C61-5B0D-4E0D-81DE-35EBAE86A595}" destId="{5BCEBFB1-5933-4AB3-A19B-9B115FE36805}" srcOrd="0" destOrd="4" presId="urn:microsoft.com/office/officeart/2005/8/layout/hProcess4#1"/>
    <dgm:cxn modelId="{9ED91485-AE93-4131-8491-D614CF9F18A8}" srcId="{56CCF88D-9203-460B-9C59-4AC7152E80B3}" destId="{D1CB6158-544B-4E41-8BB9-3328B90F2BD1}" srcOrd="0" destOrd="0" parTransId="{7399E653-EE72-441E-815B-596118AA461F}" sibTransId="{E6096275-07AF-40D7-8066-5F32B2607142}"/>
    <dgm:cxn modelId="{AE06E086-114B-4423-B2DE-B817CCA07AC5}" srcId="{B749807C-F1C4-4037-96B6-6C3252BAA639}" destId="{70699A6A-ADE5-4AFE-A9FC-90440A0C2C8D}" srcOrd="3" destOrd="0" parTransId="{75677499-5FB5-4BFB-A82B-32B1F1375EC7}" sibTransId="{0D3052E4-0DC5-4DC9-B141-4EB40F3F2FF5}"/>
    <dgm:cxn modelId="{C5E42F9A-ADE5-4275-BFF2-DBB36770DB90}" type="presOf" srcId="{70699A6A-ADE5-4AFE-A9FC-90440A0C2C8D}" destId="{ABA5DE68-9937-4103-B74F-93B66D581F6C}" srcOrd="1" destOrd="3" presId="urn:microsoft.com/office/officeart/2005/8/layout/hProcess4#1"/>
    <dgm:cxn modelId="{C2FE6F9E-E26A-4D82-A6AF-E99760A17C2D}" type="presOf" srcId="{2A2D09AD-BD0F-40A8-9511-92F1DE8DF314}" destId="{444EE19A-AE36-46C0-B219-AE3154E91BDD}" srcOrd="1" destOrd="4" presId="urn:microsoft.com/office/officeart/2005/8/layout/hProcess4#1"/>
    <dgm:cxn modelId="{02FDD5A4-B80E-4B95-9FFE-ACB5B187A191}" srcId="{9E679ED2-0B4D-483A-86D8-5F9B896E61B0}" destId="{56CCF88D-9203-460B-9C59-4AC7152E80B3}" srcOrd="1" destOrd="0" parTransId="{977432EA-5762-4B02-9947-E53BF04D0F05}" sibTransId="{9E80DB63-86A1-4EC3-B569-19F1CB2E1793}"/>
    <dgm:cxn modelId="{250619A5-8759-4545-BA71-C29196953243}" srcId="{9E679ED2-0B4D-483A-86D8-5F9B896E61B0}" destId="{224887F8-3A00-4BA9-8CA6-F658F8842FA0}" srcOrd="2" destOrd="0" parTransId="{7008C40E-CE74-4D40-8BDD-92FABCE0DF28}" sibTransId="{34B50F21-7A83-427E-A85B-DD44D35C24C2}"/>
    <dgm:cxn modelId="{DECCBFA8-CA7E-4460-8CCE-FB4C3B1C6018}" type="presOf" srcId="{1A84B9D8-5F4B-4BC0-9398-836A5D1AF407}" destId="{A0DAF42E-3F40-488D-9C8D-F53F4E92C691}" srcOrd="0" destOrd="3" presId="urn:microsoft.com/office/officeart/2005/8/layout/hProcess4#1"/>
    <dgm:cxn modelId="{E17E0BAD-E1BE-4A06-80E6-6CC1B6595AFA}" srcId="{56CCF88D-9203-460B-9C59-4AC7152E80B3}" destId="{B050EEB1-5E2E-4601-95C3-506548BADE48}" srcOrd="2" destOrd="0" parTransId="{10B21968-32F0-4AB2-BA78-9526FC0D9ABC}" sibTransId="{6E711C80-2625-44CF-B607-8FD5451D8D4A}"/>
    <dgm:cxn modelId="{4B714CAE-0276-4591-9962-CF76CF34C2FF}" srcId="{B749807C-F1C4-4037-96B6-6C3252BAA639}" destId="{8592C969-BB82-4514-95E2-1169FCB5D6B5}" srcOrd="2" destOrd="0" parTransId="{1D4AF38F-18A5-4496-9407-4E60B4DE06EE}" sibTransId="{A216AEA0-EB58-4F84-94A4-839BCC275617}"/>
    <dgm:cxn modelId="{66402BB7-6313-4C5B-BAB5-ABEF185AD678}" type="presOf" srcId="{B1F4946A-8497-4639-9AD7-3DF15B697004}" destId="{5BCEBFB1-5933-4AB3-A19B-9B115FE36805}" srcOrd="0" destOrd="0" presId="urn:microsoft.com/office/officeart/2005/8/layout/hProcess4#1"/>
    <dgm:cxn modelId="{7524BEB7-9F4A-47EA-99D8-0E8303E3868A}" type="presOf" srcId="{1A84B9D8-5F4B-4BC0-9398-836A5D1AF407}" destId="{444EE19A-AE36-46C0-B219-AE3154E91BDD}" srcOrd="1" destOrd="3" presId="urn:microsoft.com/office/officeart/2005/8/layout/hProcess4#1"/>
    <dgm:cxn modelId="{98117BBC-E41A-477E-8017-4A5CE15FA989}" type="presOf" srcId="{4D2E2C61-5B0D-4E0D-81DE-35EBAE86A595}" destId="{ABA5DE68-9937-4103-B74F-93B66D581F6C}" srcOrd="1" destOrd="4" presId="urn:microsoft.com/office/officeart/2005/8/layout/hProcess4#1"/>
    <dgm:cxn modelId="{8CA20FC5-5902-4362-BBBE-65DE1CDB1488}" type="presOf" srcId="{B050EEB1-5E2E-4601-95C3-506548BADE48}" destId="{444EE19A-AE36-46C0-B219-AE3154E91BDD}" srcOrd="1" destOrd="2" presId="urn:microsoft.com/office/officeart/2005/8/layout/hProcess4#1"/>
    <dgm:cxn modelId="{F294B9D3-36D1-4C8C-B41D-BC24DF7EBAFD}" type="presOf" srcId="{9A9CF8C1-57E2-4D11-A76A-8322F254A92D}" destId="{5DA99042-9C31-4B0F-BAE8-7A1946DF0FEF}" srcOrd="0" destOrd="1" presId="urn:microsoft.com/office/officeart/2005/8/layout/hProcess4#1"/>
    <dgm:cxn modelId="{E46441D6-9151-4715-A0F1-AEE0016D3841}" type="presOf" srcId="{8592C969-BB82-4514-95E2-1169FCB5D6B5}" destId="{ABA5DE68-9937-4103-B74F-93B66D581F6C}" srcOrd="1" destOrd="2" presId="urn:microsoft.com/office/officeart/2005/8/layout/hProcess4#1"/>
    <dgm:cxn modelId="{3C0BB0D6-CF1A-4B54-84F8-869A70D66254}" type="presOf" srcId="{B1F4946A-8497-4639-9AD7-3DF15B697004}" destId="{ABA5DE68-9937-4103-B74F-93B66D581F6C}" srcOrd="1" destOrd="0" presId="urn:microsoft.com/office/officeart/2005/8/layout/hProcess4#1"/>
    <dgm:cxn modelId="{6593E2DE-A6CB-48D0-9254-82CFDB5F134C}" type="presOf" srcId="{70699A6A-ADE5-4AFE-A9FC-90440A0C2C8D}" destId="{5BCEBFB1-5933-4AB3-A19B-9B115FE36805}" srcOrd="0" destOrd="3" presId="urn:microsoft.com/office/officeart/2005/8/layout/hProcess4#1"/>
    <dgm:cxn modelId="{0B9812DF-85FA-4CE4-ABF1-926BB41D9516}" type="presOf" srcId="{8592C969-BB82-4514-95E2-1169FCB5D6B5}" destId="{5BCEBFB1-5933-4AB3-A19B-9B115FE36805}" srcOrd="0" destOrd="2" presId="urn:microsoft.com/office/officeart/2005/8/layout/hProcess4#1"/>
    <dgm:cxn modelId="{9D5CA1EE-5FFE-4AA4-9126-C7576E47CFFC}" srcId="{9E679ED2-0B4D-483A-86D8-5F9B896E61B0}" destId="{B749807C-F1C4-4037-96B6-6C3252BAA639}" srcOrd="0" destOrd="0" parTransId="{4BACB10C-E306-4A53-8A2A-59146F192542}" sibTransId="{6C8A7DCB-7AFF-4E05-A738-97DB1C5D27CD}"/>
    <dgm:cxn modelId="{3791D2EF-8E21-4344-BF25-E394E3BD4B8F}" type="presOf" srcId="{2A2D09AD-BD0F-40A8-9511-92F1DE8DF314}" destId="{A0DAF42E-3F40-488D-9C8D-F53F4E92C691}" srcOrd="0" destOrd="4" presId="urn:microsoft.com/office/officeart/2005/8/layout/hProcess4#1"/>
    <dgm:cxn modelId="{C77978F0-9EEF-4807-B574-6F60DF7A8EEC}" type="presOf" srcId="{B050EEB1-5E2E-4601-95C3-506548BADE48}" destId="{A0DAF42E-3F40-488D-9C8D-F53F4E92C691}" srcOrd="0" destOrd="2" presId="urn:microsoft.com/office/officeart/2005/8/layout/hProcess4#1"/>
    <dgm:cxn modelId="{34E29BF7-F756-4FCE-97ED-090FF63D3E47}" type="presOf" srcId="{6C8A7DCB-7AFF-4E05-A738-97DB1C5D27CD}" destId="{14B895FE-9319-45E5-A51E-EDFED38E98C5}" srcOrd="0" destOrd="0" presId="urn:microsoft.com/office/officeart/2005/8/layout/hProcess4#1"/>
    <dgm:cxn modelId="{BEE67CFF-BD35-443F-A683-706EF7673BAD}" type="presOf" srcId="{9A9CF8C1-57E2-4D11-A76A-8322F254A92D}" destId="{979FA16E-6FCF-42CE-886E-4C94EA51DFB9}" srcOrd="1" destOrd="1" presId="urn:microsoft.com/office/officeart/2005/8/layout/hProcess4#1"/>
    <dgm:cxn modelId="{C431E639-CE4E-49B8-A482-A02224568791}" type="presParOf" srcId="{4F574B67-65C0-4AD6-941D-7F914F227070}" destId="{6EB29433-6A72-49F7-A635-D3C2C9CEF680}" srcOrd="0" destOrd="0" presId="urn:microsoft.com/office/officeart/2005/8/layout/hProcess4#1"/>
    <dgm:cxn modelId="{C4B9DA5F-A3FA-4FFE-BB28-C43376869976}" type="presParOf" srcId="{4F574B67-65C0-4AD6-941D-7F914F227070}" destId="{DA65E794-AB61-45BC-A719-E58076D89263}" srcOrd="1" destOrd="0" presId="urn:microsoft.com/office/officeart/2005/8/layout/hProcess4#1"/>
    <dgm:cxn modelId="{E624F1C8-54EF-4740-90D5-6BE00C4071EB}" type="presParOf" srcId="{4F574B67-65C0-4AD6-941D-7F914F227070}" destId="{77FC919E-0225-47DC-A128-48790726F5BB}" srcOrd="2" destOrd="0" presId="urn:microsoft.com/office/officeart/2005/8/layout/hProcess4#1"/>
    <dgm:cxn modelId="{4D4158AA-6C07-4FD7-BB29-5C17E06C55D6}" type="presParOf" srcId="{77FC919E-0225-47DC-A128-48790726F5BB}" destId="{28749FE1-DCEB-4E9D-BD9B-5D61B0D3B016}" srcOrd="0" destOrd="0" presId="urn:microsoft.com/office/officeart/2005/8/layout/hProcess4#1"/>
    <dgm:cxn modelId="{C6754784-CB65-446D-91C7-974E37203FEE}" type="presParOf" srcId="{28749FE1-DCEB-4E9D-BD9B-5D61B0D3B016}" destId="{96C7DF0F-43BA-4D52-BDD3-B6DC3C2E6CA9}" srcOrd="0" destOrd="0" presId="urn:microsoft.com/office/officeart/2005/8/layout/hProcess4#1"/>
    <dgm:cxn modelId="{77BAA253-D357-4553-91FC-C1B83879FC1C}" type="presParOf" srcId="{28749FE1-DCEB-4E9D-BD9B-5D61B0D3B016}" destId="{5BCEBFB1-5933-4AB3-A19B-9B115FE36805}" srcOrd="1" destOrd="0" presId="urn:microsoft.com/office/officeart/2005/8/layout/hProcess4#1"/>
    <dgm:cxn modelId="{3BEFF1CD-EB62-443B-A0F9-5E46C0947616}" type="presParOf" srcId="{28749FE1-DCEB-4E9D-BD9B-5D61B0D3B016}" destId="{ABA5DE68-9937-4103-B74F-93B66D581F6C}" srcOrd="2" destOrd="0" presId="urn:microsoft.com/office/officeart/2005/8/layout/hProcess4#1"/>
    <dgm:cxn modelId="{BE0F7DE5-DFF4-4D4C-AB7C-4D4C0AC16506}" type="presParOf" srcId="{28749FE1-DCEB-4E9D-BD9B-5D61B0D3B016}" destId="{21F5D15C-0BD4-4486-A7EA-FE5E0D259DBE}" srcOrd="3" destOrd="0" presId="urn:microsoft.com/office/officeart/2005/8/layout/hProcess4#1"/>
    <dgm:cxn modelId="{D9BAE799-F3FD-484C-9D16-8D92AE830DD4}" type="presParOf" srcId="{28749FE1-DCEB-4E9D-BD9B-5D61B0D3B016}" destId="{97812080-A15F-4ADA-92C5-49B07A9AA09A}" srcOrd="4" destOrd="0" presId="urn:microsoft.com/office/officeart/2005/8/layout/hProcess4#1"/>
    <dgm:cxn modelId="{897A50F2-403B-4D2C-8E64-67E23629C7D0}" type="presParOf" srcId="{77FC919E-0225-47DC-A128-48790726F5BB}" destId="{14B895FE-9319-45E5-A51E-EDFED38E98C5}" srcOrd="1" destOrd="0" presId="urn:microsoft.com/office/officeart/2005/8/layout/hProcess4#1"/>
    <dgm:cxn modelId="{C0BC2D4A-1059-4BE3-A764-F8111EE7074B}" type="presParOf" srcId="{77FC919E-0225-47DC-A128-48790726F5BB}" destId="{C44D672C-1642-40D2-B2DA-315178998535}" srcOrd="2" destOrd="0" presId="urn:microsoft.com/office/officeart/2005/8/layout/hProcess4#1"/>
    <dgm:cxn modelId="{65841451-5A28-45D3-8F1E-D9B3B2DB73AB}" type="presParOf" srcId="{C44D672C-1642-40D2-B2DA-315178998535}" destId="{3B5A9668-DFBF-49B2-A849-042CDBEE0F27}" srcOrd="0" destOrd="0" presId="urn:microsoft.com/office/officeart/2005/8/layout/hProcess4#1"/>
    <dgm:cxn modelId="{DD78753E-D5DB-4D29-9B9F-1B450C30EC98}" type="presParOf" srcId="{C44D672C-1642-40D2-B2DA-315178998535}" destId="{A0DAF42E-3F40-488D-9C8D-F53F4E92C691}" srcOrd="1" destOrd="0" presId="urn:microsoft.com/office/officeart/2005/8/layout/hProcess4#1"/>
    <dgm:cxn modelId="{35F0EEE1-6CD4-40EC-BA1E-4222A61E8063}" type="presParOf" srcId="{C44D672C-1642-40D2-B2DA-315178998535}" destId="{444EE19A-AE36-46C0-B219-AE3154E91BDD}" srcOrd="2" destOrd="0" presId="urn:microsoft.com/office/officeart/2005/8/layout/hProcess4#1"/>
    <dgm:cxn modelId="{2A47AC3C-3F4D-4214-A2AF-159D98A4D085}" type="presParOf" srcId="{C44D672C-1642-40D2-B2DA-315178998535}" destId="{536080EF-89AE-4C61-B5BF-8B466EADAE5B}" srcOrd="3" destOrd="0" presId="urn:microsoft.com/office/officeart/2005/8/layout/hProcess4#1"/>
    <dgm:cxn modelId="{7A171134-6DC3-4C99-819B-04D0FD261134}" type="presParOf" srcId="{C44D672C-1642-40D2-B2DA-315178998535}" destId="{53ED44DB-BE2E-4CB9-9B3F-A17280E9D0C5}" srcOrd="4" destOrd="0" presId="urn:microsoft.com/office/officeart/2005/8/layout/hProcess4#1"/>
    <dgm:cxn modelId="{3A91F0BD-B2E3-41B4-84AF-07F9B5129545}" type="presParOf" srcId="{77FC919E-0225-47DC-A128-48790726F5BB}" destId="{FC1D3BC6-699F-4F13-8EA7-4EAEE22F52AA}" srcOrd="3" destOrd="0" presId="urn:microsoft.com/office/officeart/2005/8/layout/hProcess4#1"/>
    <dgm:cxn modelId="{4D493B6B-BEB4-449D-92F4-5053D1199435}" type="presParOf" srcId="{77FC919E-0225-47DC-A128-48790726F5BB}" destId="{97F54D1C-EBDC-4AD7-BC03-71BC596FF31B}" srcOrd="4" destOrd="0" presId="urn:microsoft.com/office/officeart/2005/8/layout/hProcess4#1"/>
    <dgm:cxn modelId="{8447D1C7-20D8-4E7E-ABA6-B3BEA9AB25D1}" type="presParOf" srcId="{97F54D1C-EBDC-4AD7-BC03-71BC596FF31B}" destId="{BCDF790E-3581-4132-87EB-6F98F93573CD}" srcOrd="0" destOrd="0" presId="urn:microsoft.com/office/officeart/2005/8/layout/hProcess4#1"/>
    <dgm:cxn modelId="{BB52172D-5BF1-4E90-B5EA-E52A13E449C9}" type="presParOf" srcId="{97F54D1C-EBDC-4AD7-BC03-71BC596FF31B}" destId="{5DA99042-9C31-4B0F-BAE8-7A1946DF0FEF}" srcOrd="1" destOrd="0" presId="urn:microsoft.com/office/officeart/2005/8/layout/hProcess4#1"/>
    <dgm:cxn modelId="{DCAD9989-6467-4DCA-B4E8-FE99D1F226EB}" type="presParOf" srcId="{97F54D1C-EBDC-4AD7-BC03-71BC596FF31B}" destId="{979FA16E-6FCF-42CE-886E-4C94EA51DFB9}" srcOrd="2" destOrd="0" presId="urn:microsoft.com/office/officeart/2005/8/layout/hProcess4#1"/>
    <dgm:cxn modelId="{389F9E26-5BFE-49B9-8189-AD4F22C76C07}" type="presParOf" srcId="{97F54D1C-EBDC-4AD7-BC03-71BC596FF31B}" destId="{55968B4F-C673-4589-A57B-52540F5E4B8B}" srcOrd="3" destOrd="0" presId="urn:microsoft.com/office/officeart/2005/8/layout/hProcess4#1"/>
    <dgm:cxn modelId="{B61A0472-DD1A-4142-AE9F-A905154ADA2A}" type="presParOf" srcId="{97F54D1C-EBDC-4AD7-BC03-71BC596FF31B}" destId="{4D2DFA6D-F467-41D2-9E6D-008C061697BE}" srcOrd="4" destOrd="0" presId="urn:microsoft.com/office/officeart/2005/8/layout/hProcess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EBFB1-5933-4AB3-A19B-9B115FE36805}">
      <dsp:nvSpPr>
        <dsp:cNvPr id="0" name=""/>
        <dsp:cNvSpPr/>
      </dsp:nvSpPr>
      <dsp:spPr>
        <a:xfrm>
          <a:off x="451" y="1086673"/>
          <a:ext cx="2534626" cy="236343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zh-CN" altLang="en-US" sz="1400" b="0" kern="1200" dirty="0">
              <a:latin typeface="微软雅黑" panose="020B0503020204020204" pitchFamily="34" charset="-122"/>
              <a:ea typeface="微软雅黑" panose="020B0503020204020204" pitchFamily="34" charset="-122"/>
            </a:rPr>
            <a:t> 视频学习</a:t>
          </a:r>
        </a:p>
        <a:p>
          <a:pPr marL="114300" lvl="1" indent="-114300" algn="l" defTabSz="622300">
            <a:lnSpc>
              <a:spcPct val="90000"/>
            </a:lnSpc>
            <a:spcBef>
              <a:spcPct val="0"/>
            </a:spcBef>
            <a:spcAft>
              <a:spcPct val="15000"/>
            </a:spcAft>
            <a:buChar char="•"/>
          </a:pPr>
          <a:r>
            <a:rPr lang="zh-CN" altLang="en-US" sz="1400" b="0" kern="1200" dirty="0">
              <a:latin typeface="微软雅黑" panose="020B0503020204020204" pitchFamily="34" charset="-122"/>
              <a:ea typeface="微软雅黑" panose="020B0503020204020204" pitchFamily="34" charset="-122"/>
            </a:rPr>
            <a:t> 在线讨论</a:t>
          </a:r>
        </a:p>
        <a:p>
          <a:pPr marL="114300" lvl="1" indent="-114300" algn="l" defTabSz="622300">
            <a:lnSpc>
              <a:spcPct val="90000"/>
            </a:lnSpc>
            <a:spcBef>
              <a:spcPct val="0"/>
            </a:spcBef>
            <a:spcAft>
              <a:spcPct val="15000"/>
            </a:spcAft>
            <a:buChar char="•"/>
          </a:pPr>
          <a:r>
            <a:rPr lang="zh-CN" altLang="en-US" sz="1400" b="0" kern="1200" dirty="0">
              <a:latin typeface="微软雅黑" panose="020B0503020204020204" pitchFamily="34" charset="-122"/>
              <a:ea typeface="微软雅黑" panose="020B0503020204020204" pitchFamily="34" charset="-122"/>
            </a:rPr>
            <a:t> 弹题练习</a:t>
          </a:r>
        </a:p>
        <a:p>
          <a:pPr marL="114300" lvl="1" indent="-114300" algn="l" defTabSz="622300">
            <a:lnSpc>
              <a:spcPct val="90000"/>
            </a:lnSpc>
            <a:spcBef>
              <a:spcPct val="0"/>
            </a:spcBef>
            <a:spcAft>
              <a:spcPct val="15000"/>
            </a:spcAft>
            <a:buChar char="•"/>
          </a:pPr>
          <a:r>
            <a:rPr lang="zh-CN" altLang="en-US" sz="1400" b="0" kern="1200" dirty="0">
              <a:latin typeface="微软雅黑" panose="020B0503020204020204" pitchFamily="34" charset="-122"/>
              <a:ea typeface="微软雅黑" panose="020B0503020204020204" pitchFamily="34" charset="-122"/>
            </a:rPr>
            <a:t> 章节测试</a:t>
          </a:r>
        </a:p>
        <a:p>
          <a:pPr marL="114300" lvl="1" indent="-114300" algn="l" defTabSz="622300">
            <a:lnSpc>
              <a:spcPct val="90000"/>
            </a:lnSpc>
            <a:spcBef>
              <a:spcPct val="0"/>
            </a:spcBef>
            <a:spcAft>
              <a:spcPct val="15000"/>
            </a:spcAft>
            <a:buChar char="•"/>
          </a:pPr>
          <a:r>
            <a:rPr lang="zh-CN" altLang="en-US" sz="1400" b="0" kern="1200" dirty="0">
              <a:latin typeface="微软雅黑" panose="020B0503020204020204" pitchFamily="34" charset="-122"/>
              <a:ea typeface="微软雅黑" panose="020B0503020204020204" pitchFamily="34" charset="-122"/>
            </a:rPr>
            <a:t> 资料共享</a:t>
          </a:r>
        </a:p>
      </dsp:txBody>
      <dsp:txXfrm>
        <a:off x="54840" y="1141062"/>
        <a:ext cx="2425848" cy="1748206"/>
      </dsp:txXfrm>
    </dsp:sp>
    <dsp:sp modelId="{14B895FE-9319-45E5-A51E-EDFED38E98C5}">
      <dsp:nvSpPr>
        <dsp:cNvPr id="0" name=""/>
        <dsp:cNvSpPr/>
      </dsp:nvSpPr>
      <dsp:spPr>
        <a:xfrm>
          <a:off x="1331847" y="1686126"/>
          <a:ext cx="2805270" cy="2805270"/>
        </a:xfrm>
        <a:prstGeom prst="leftCircularArrow">
          <a:avLst>
            <a:gd name="adj1" fmla="val 2831"/>
            <a:gd name="adj2" fmla="val 345706"/>
            <a:gd name="adj3" fmla="val 1807906"/>
            <a:gd name="adj4" fmla="val 8711178"/>
            <a:gd name="adj5" fmla="val 330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F5D15C-0BD4-4486-A7EA-FE5E0D259DBE}">
      <dsp:nvSpPr>
        <dsp:cNvPr id="0" name=""/>
        <dsp:cNvSpPr/>
      </dsp:nvSpPr>
      <dsp:spPr>
        <a:xfrm>
          <a:off x="624825" y="3022266"/>
          <a:ext cx="2057403" cy="8181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zh-CN" altLang="en-US" sz="3300" kern="1200" dirty="0">
              <a:latin typeface="微软雅黑" panose="020B0503020204020204" pitchFamily="34" charset="-122"/>
              <a:ea typeface="微软雅黑" panose="020B0503020204020204" pitchFamily="34" charset="-122"/>
            </a:rPr>
            <a:t>线上课程</a:t>
          </a:r>
        </a:p>
      </dsp:txBody>
      <dsp:txXfrm>
        <a:off x="648788" y="3046229"/>
        <a:ext cx="2009477" cy="770235"/>
      </dsp:txXfrm>
    </dsp:sp>
    <dsp:sp modelId="{A0DAF42E-3F40-488D-9C8D-F53F4E92C691}">
      <dsp:nvSpPr>
        <dsp:cNvPr id="0" name=""/>
        <dsp:cNvSpPr/>
      </dsp:nvSpPr>
      <dsp:spPr>
        <a:xfrm>
          <a:off x="3060357" y="1077977"/>
          <a:ext cx="2749835" cy="237425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727682"/>
              <a:satOff val="-41964"/>
              <a:lumOff val="2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 扫码签到</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 随堂测试</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 小组活动</a:t>
          </a:r>
        </a:p>
        <a:p>
          <a:pPr marL="114300" lvl="1" indent="-114300" algn="l" defTabSz="622300">
            <a:lnSpc>
              <a:spcPct val="90000"/>
            </a:lnSpc>
            <a:spcBef>
              <a:spcPct val="0"/>
            </a:spcBef>
            <a:spcAft>
              <a:spcPct val="15000"/>
            </a:spcAft>
            <a:buChar char="•"/>
          </a:pPr>
          <a:r>
            <a:rPr lang="en-US" altLang="zh-CN" sz="1400" kern="1200" dirty="0">
              <a:latin typeface="微软雅黑" panose="020B0503020204020204" pitchFamily="34" charset="-122"/>
              <a:ea typeface="微软雅黑" panose="020B0503020204020204" pitchFamily="34" charset="-122"/>
            </a:rPr>
            <a:t> </a:t>
          </a:r>
          <a:r>
            <a:rPr lang="zh-CN" altLang="en-US" sz="1400" kern="1200" dirty="0">
              <a:latin typeface="微软雅黑" panose="020B0503020204020204" pitchFamily="34" charset="-122"/>
              <a:ea typeface="微软雅黑" panose="020B0503020204020204" pitchFamily="34" charset="-122"/>
            </a:rPr>
            <a:t>投票调查</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 讨论答疑</a:t>
          </a:r>
        </a:p>
      </dsp:txBody>
      <dsp:txXfrm>
        <a:off x="3114995" y="1641384"/>
        <a:ext cx="2640559" cy="1756212"/>
      </dsp:txXfrm>
    </dsp:sp>
    <dsp:sp modelId="{FC1D3BC6-699F-4F13-8EA7-4EAEE22F52AA}">
      <dsp:nvSpPr>
        <dsp:cNvPr id="0" name=""/>
        <dsp:cNvSpPr/>
      </dsp:nvSpPr>
      <dsp:spPr>
        <a:xfrm rot="370532">
          <a:off x="4476441" y="279093"/>
          <a:ext cx="2950916" cy="2830592"/>
        </a:xfrm>
        <a:prstGeom prst="circularArrow">
          <a:avLst>
            <a:gd name="adj1" fmla="val 2796"/>
            <a:gd name="adj2" fmla="val 341225"/>
            <a:gd name="adj3" fmla="val 19485727"/>
            <a:gd name="adj4" fmla="val 12577973"/>
            <a:gd name="adj5" fmla="val 3262"/>
          </a:avLst>
        </a:prstGeom>
        <a:solidFill>
          <a:schemeClr val="accent2">
            <a:hueOff val="-1455363"/>
            <a:satOff val="-83928"/>
            <a:lumOff val="4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6080EF-89AE-4C61-B5BF-8B466EADAE5B}">
      <dsp:nvSpPr>
        <dsp:cNvPr id="0" name=""/>
        <dsp:cNvSpPr/>
      </dsp:nvSpPr>
      <dsp:spPr>
        <a:xfrm>
          <a:off x="3792337" y="901503"/>
          <a:ext cx="2057403" cy="818161"/>
        </a:xfrm>
        <a:prstGeom prst="roundRect">
          <a:avLst>
            <a:gd name="adj" fmla="val 10000"/>
          </a:avLst>
        </a:prstGeom>
        <a:solidFill>
          <a:schemeClr val="accent2">
            <a:hueOff val="-727682"/>
            <a:satOff val="-41964"/>
            <a:lumOff val="2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zh-CN" altLang="en-US" sz="3300" kern="1200" dirty="0">
              <a:latin typeface="微软雅黑" panose="020B0503020204020204" pitchFamily="34" charset="-122"/>
              <a:ea typeface="微软雅黑" panose="020B0503020204020204" pitchFamily="34" charset="-122"/>
            </a:rPr>
            <a:t>线下课程</a:t>
          </a:r>
        </a:p>
      </dsp:txBody>
      <dsp:txXfrm>
        <a:off x="3816300" y="925466"/>
        <a:ext cx="2009477" cy="770235"/>
      </dsp:txXfrm>
    </dsp:sp>
    <dsp:sp modelId="{5DA99042-9C31-4B0F-BAE8-7A1946DF0FEF}">
      <dsp:nvSpPr>
        <dsp:cNvPr id="0" name=""/>
        <dsp:cNvSpPr/>
      </dsp:nvSpPr>
      <dsp:spPr>
        <a:xfrm>
          <a:off x="6227868" y="1312246"/>
          <a:ext cx="2314579" cy="190904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4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线上考核</a:t>
          </a:r>
        </a:p>
        <a:p>
          <a:pPr marL="114300" lvl="1" indent="-114300" algn="l" defTabSz="622300">
            <a:lnSpc>
              <a:spcPct val="90000"/>
            </a:lnSpc>
            <a:spcBef>
              <a:spcPct val="0"/>
            </a:spcBef>
            <a:spcAft>
              <a:spcPct val="15000"/>
            </a:spcAft>
            <a:buChar char="•"/>
          </a:pPr>
          <a:r>
            <a:rPr lang="zh-CN" altLang="en-US" sz="1400" kern="1200" dirty="0">
              <a:latin typeface="微软雅黑" panose="020B0503020204020204" pitchFamily="34" charset="-122"/>
              <a:ea typeface="微软雅黑" panose="020B0503020204020204" pitchFamily="34" charset="-122"/>
            </a:rPr>
            <a:t>线下考核</a:t>
          </a:r>
        </a:p>
      </dsp:txBody>
      <dsp:txXfrm>
        <a:off x="6271800" y="1356178"/>
        <a:ext cx="2226715" cy="1412098"/>
      </dsp:txXfrm>
    </dsp:sp>
    <dsp:sp modelId="{55968B4F-C673-4589-A57B-52540F5E4B8B}">
      <dsp:nvSpPr>
        <dsp:cNvPr id="0" name=""/>
        <dsp:cNvSpPr/>
      </dsp:nvSpPr>
      <dsp:spPr>
        <a:xfrm>
          <a:off x="6742219" y="2812209"/>
          <a:ext cx="2057403" cy="818161"/>
        </a:xfrm>
        <a:prstGeom prst="roundRect">
          <a:avLst>
            <a:gd name="adj" fmla="val 10000"/>
          </a:avLst>
        </a:prstGeom>
        <a:solidFill>
          <a:schemeClr val="accent2">
            <a:hueOff val="-1455363"/>
            <a:satOff val="-83928"/>
            <a:lumOff val="4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zh-CN" altLang="en-US" sz="3300" kern="1200" dirty="0">
              <a:latin typeface="微软雅黑" panose="020B0503020204020204" pitchFamily="34" charset="-122"/>
              <a:ea typeface="微软雅黑" panose="020B0503020204020204" pitchFamily="34" charset="-122"/>
            </a:rPr>
            <a:t>考核</a:t>
          </a:r>
        </a:p>
      </dsp:txBody>
      <dsp:txXfrm>
        <a:off x="6766182" y="2836172"/>
        <a:ext cx="2009477" cy="77023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1">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A294A-1DB3-4E4F-946A-B38A19BD40E3}" type="datetimeFigureOut">
              <a:rPr lang="zh-CN" altLang="en-US" smtClean="0"/>
              <a:t>2019/8/7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74228-8D4D-44EF-A9CE-8AD31255C2A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effectLst/>
              </a:rPr>
              <a:t>迎新管理系统比较简单，用途也非常明确，就是针对每年的新生入校这个场景和上下游环节，提取针对性的需求实现了一套管理系统。</a:t>
            </a:r>
          </a:p>
          <a:p>
            <a:r>
              <a:rPr lang="zh-CN" altLang="en-US" dirty="0"/>
              <a:t>        使用人群：学校管理员、老师、新学生。</a:t>
            </a:r>
          </a:p>
          <a:p>
            <a:r>
              <a:rPr lang="zh-CN" altLang="en-US" dirty="0"/>
              <a:t>        推荐学校类型：高职高专、中职中专</a:t>
            </a:r>
          </a:p>
        </p:txBody>
      </p:sp>
      <p:sp>
        <p:nvSpPr>
          <p:cNvPr id="4" name="灯片编号占位符 3"/>
          <p:cNvSpPr>
            <a:spLocks noGrp="1"/>
          </p:cNvSpPr>
          <p:nvPr>
            <p:ph type="sldNum" sz="quarter" idx="10"/>
          </p:nvPr>
        </p:nvSpPr>
        <p:spPr/>
        <p:txBody>
          <a:bodyPr/>
          <a:lstStyle/>
          <a:p>
            <a:fld id="{A8005488-4950-4BBB-BE53-C3B0AF58A078}" type="slidenum">
              <a:rPr lang="zh-CN" altLang="en-US" smtClean="0"/>
              <a:t>1</a:t>
            </a:fld>
            <a:endParaRPr lang="zh-CN" altLang="en-US"/>
          </a:p>
        </p:txBody>
      </p:sp>
    </p:spTree>
    <p:extLst>
      <p:ext uri="{BB962C8B-B14F-4D97-AF65-F5344CB8AC3E}">
        <p14:creationId xmlns:p14="http://schemas.microsoft.com/office/powerpoint/2010/main" val="38864920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在这里呢 我把我们这个平台能做的事情列了一下，以及各个子模块给学校带来的价值，首先呢资源集成中心，可积累校本教学资源，真正的去实现教学资源的共享。前边我们也提到老师的这种课件或者说是教学资源都分散在不同的平台上，或者说只是在老师的手里，对于老师来说，他无法实现这个教师间的资源共享，那对于管理者来讲，资源分散在不同平台，也不好实现统一的管理，还有呢就像翻转课堂，最主要的就是丰富课堂的一个教学，同时采集到课堂教学互动的一个数据，那另外一个就是一个</a:t>
            </a:r>
            <a:r>
              <a:rPr lang="en-US" altLang="zh-CN" dirty="0"/>
              <a:t>spoc</a:t>
            </a:r>
            <a:r>
              <a:rPr lang="zh-CN" altLang="en-US" dirty="0"/>
              <a:t>教学，他是一种全课程混合式的教学，是线上和线下整个课程为单位的一种混合式教学，还有像这个</a:t>
            </a:r>
            <a:r>
              <a:rPr lang="en-US" altLang="zh-CN" dirty="0"/>
              <a:t>mooc</a:t>
            </a:r>
            <a:r>
              <a:rPr lang="zh-CN" altLang="en-US" dirty="0"/>
              <a:t>教学，我们现在做的是一种校本的</a:t>
            </a:r>
            <a:r>
              <a:rPr lang="en-US" altLang="zh-CN" dirty="0"/>
              <a:t>mooc</a:t>
            </a:r>
            <a:r>
              <a:rPr lang="zh-CN" altLang="en-US" dirty="0"/>
              <a:t>，还有呢就是教学评测，用于教学质量的监控，使得咱们教育教学的方法评价更加公平，然后就是教学数据的挖掘，使</a:t>
            </a:r>
            <a:r>
              <a:rPr lang="zh-CN" altLang="en-US" dirty="0">
                <a:solidFill>
                  <a:schemeClr val="bg1"/>
                </a:solidFill>
                <a:latin typeface="微软雅黑" panose="020B0503020204020204" pitchFamily="34" charset="-122"/>
                <a:ea typeface="微软雅黑" panose="020B0503020204020204" pitchFamily="34" charset="-122"/>
                <a:sym typeface="+mn-ea"/>
              </a:rPr>
              <a:t>教育管理决策更加科学</a:t>
            </a:r>
            <a:endParaRPr lang="zh-CN" altLang="en-US" dirty="0"/>
          </a:p>
        </p:txBody>
      </p:sp>
      <p:sp>
        <p:nvSpPr>
          <p:cNvPr id="4" name="灯片编号占位符 3"/>
          <p:cNvSpPr>
            <a:spLocks noGrp="1"/>
          </p:cNvSpPr>
          <p:nvPr>
            <p:ph type="sldNum" sz="quarter" idx="10"/>
          </p:nvPr>
        </p:nvSpPr>
        <p:spPr/>
        <p:txBody>
          <a:bodyPr/>
          <a:lstStyle/>
          <a:p>
            <a:fld id="{0BD74228-8D4D-44EF-A9CE-8AD31255C2A1}"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资源中心，我们的目标就是建立校内优质专业资源库，最主要解决的问题，就是老师维护多个教学平台，资源库系统的问题，我们这个教学资源库的意思就是说平台上所有建设的课件，所有的教学资源，都可以在资源中心进行展示，学校所有的教师和学生都可进行在线浏览观看、下载，从而实现校本资源积累及共享的问题</a:t>
            </a:r>
          </a:p>
          <a:p>
            <a:endParaRPr lang="zh-CN" altLang="en-US" dirty="0"/>
          </a:p>
        </p:txBody>
      </p:sp>
      <p:sp>
        <p:nvSpPr>
          <p:cNvPr id="4" name="灯片编号占位符 3"/>
          <p:cNvSpPr>
            <a:spLocks noGrp="1"/>
          </p:cNvSpPr>
          <p:nvPr>
            <p:ph type="sldNum" sz="quarter" idx="10"/>
          </p:nvPr>
        </p:nvSpPr>
        <p:spPr/>
        <p:txBody>
          <a:bodyPr/>
          <a:lstStyle/>
          <a:p>
            <a:fld id="{0BD74228-8D4D-44EF-A9CE-8AD31255C2A1}"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那我们最主要讲的就是翻转课堂，因为现在很多高校的教学呢还是离不开课堂教学的，那么服务于课堂教学的翻转课堂教学是更加容易推广的，因为他这个建设的成本和使用的要求都没有</a:t>
            </a:r>
            <a:r>
              <a:rPr lang="en-US" altLang="zh-CN" dirty="0"/>
              <a:t>mooc</a:t>
            </a:r>
            <a:r>
              <a:rPr lang="zh-CN" altLang="en-US" dirty="0"/>
              <a:t>，</a:t>
            </a:r>
            <a:r>
              <a:rPr lang="en-US" altLang="zh-CN" dirty="0"/>
              <a:t>spoc</a:t>
            </a:r>
            <a:r>
              <a:rPr lang="zh-CN" altLang="en-US" dirty="0"/>
              <a:t>那么高，因为我们都知道</a:t>
            </a:r>
            <a:r>
              <a:rPr lang="en-US" altLang="zh-CN" dirty="0"/>
              <a:t>mooc spoc</a:t>
            </a:r>
            <a:r>
              <a:rPr lang="zh-CN" altLang="en-US" dirty="0"/>
              <a:t>都是以整门课为单位进行统一设计和课程的建设，那么往往需要老师提前拍课，建课，需要准备大量的资料，课件和视频资源，这个准备建课的过程呢往往需要很长时间，最短的也得需要半个多月，那么长的可能需要两三个月甚至半年，这样就会耗费老师很多的时间和精力，如果信息化水平不太强的老师可能就很难把控课建立起来，针对这一点，所以我们就支持翻转课堂，它是针对一节课来做的，无需要提前拍课、建课，只是使用老师的平时上课课件即可。也无需特殊硬件的支持，使用自带设备即可。老师的笔记本，学生手机，比较灵活，即便是老师信息话没那么强，也能很快的使用起来。</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这种反转课堂怎么去开展呢，我们说既然是一节课为单位设计的，我们主要是通过课前课中课后这三个环节来进行的，课前的时候比方说推送一些资料，让学生去预习，预习的过程中，可以提出一些问题，让学生带着问题去听讲，老师针对这些问题进行重点难点的讲解，包括组织一些教学的活动，让学生真正的参与到课堂当中来，那完成一个这个知识的传递，以及内化扩展，那么在课后呢，也可以通过线上讨论答疑，作品分享等等</a:t>
            </a:r>
          </a:p>
        </p:txBody>
      </p:sp>
      <p:sp>
        <p:nvSpPr>
          <p:cNvPr id="4" name="灯片编号占位符 3"/>
          <p:cNvSpPr>
            <a:spLocks noGrp="1"/>
          </p:cNvSpPr>
          <p:nvPr>
            <p:ph type="sldNum" sz="quarter" idx="10"/>
          </p:nvPr>
        </p:nvSpPr>
        <p:spPr/>
        <p:txBody>
          <a:bodyPr/>
          <a:lstStyle/>
          <a:p>
            <a:fld id="{6D5B3DE2-443A-4AEA-8B0C-67BFEE0D96F1}"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那我们课堂目前能提供的互动的形式也是非常丰富的，以前我们有八种形式，现在我们也是考虑到课堂教学互动的需要，现在已经拓展到</a:t>
            </a:r>
            <a:r>
              <a:rPr lang="en-US" altLang="zh-CN" dirty="0"/>
              <a:t>14</a:t>
            </a:r>
            <a:r>
              <a:rPr lang="zh-CN" altLang="en-US" dirty="0"/>
              <a:t>种教学活动，老师上课的时候可以选择需要的教学活动来组织他的课堂教学，这么做的目的是为了丰富的教学活动，为老师和学生提供一个互动的形式，最后实现的目标是同时可积累非常重要的教学过程性数据。这样就形成一个过程性的教学数据和过程性的教学评价，而且是本地化部署，所有的资源都在学校，而且也不是固定的，可以根据老师学校的需求进行个性化定制。</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14</a:t>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上课之前要进行备课，教师可以创建一节课，按照课前、课中、课后的顺序，组织课堂教学，教师根据教学需要选择教学活动进行创建，而且可以为每个活动赋予一定的分值或成长值，如签到设定</a:t>
            </a:r>
            <a:r>
              <a:rPr lang="en-US" altLang="zh-CN" dirty="0"/>
              <a:t>5</a:t>
            </a:r>
            <a:r>
              <a:rPr lang="zh-CN" altLang="en-US" dirty="0"/>
              <a:t>分，学生完成签到得</a:t>
            </a:r>
            <a:r>
              <a:rPr lang="en-US" altLang="zh-CN" dirty="0"/>
              <a:t>5</a:t>
            </a:r>
            <a:r>
              <a:rPr lang="zh-CN" altLang="en-US" dirty="0"/>
              <a:t>分，未完成不得分，这样便于统计学生的课堂表现，也更容易采集课堂教学 的过程性数据。</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在一个是教师上课，因为在上课的时候，大多数情况下老师会进行</a:t>
            </a:r>
            <a:r>
              <a:rPr lang="en-US" altLang="zh-CN" dirty="0" err="1"/>
              <a:t>ppt</a:t>
            </a:r>
            <a:r>
              <a:rPr lang="zh-CN" altLang="en-US" dirty="0"/>
              <a:t>课件的讲解，往往是在讲解胶片的过程中插入一些课堂互动，如提问和随堂测试，以往，老师在使用</a:t>
            </a:r>
            <a:r>
              <a:rPr lang="en-US" altLang="zh-CN" dirty="0"/>
              <a:t>pc</a:t>
            </a:r>
            <a:r>
              <a:rPr lang="zh-CN" altLang="en-US" dirty="0"/>
              <a:t>的时候需要在</a:t>
            </a:r>
            <a:r>
              <a:rPr lang="en-US" altLang="zh-CN" dirty="0" err="1"/>
              <a:t>ppt</a:t>
            </a:r>
            <a:r>
              <a:rPr lang="zh-CN" altLang="en-US" dirty="0"/>
              <a:t>和</a:t>
            </a:r>
            <a:r>
              <a:rPr lang="en-US" altLang="zh-CN" dirty="0"/>
              <a:t>web</a:t>
            </a:r>
            <a:r>
              <a:rPr lang="zh-CN" altLang="en-US" dirty="0"/>
              <a:t>页面或者手机间进行频繁切换，非常不方便。我我们的</a:t>
            </a:r>
            <a:r>
              <a:rPr lang="en-US" altLang="zh-CN" dirty="0"/>
              <a:t>pc</a:t>
            </a:r>
            <a:r>
              <a:rPr lang="zh-CN" altLang="en-US" dirty="0"/>
              <a:t>客户端可以在桌面进行悬浮窗显示，在讲解</a:t>
            </a:r>
            <a:r>
              <a:rPr lang="en-US" altLang="zh-CN" dirty="0" err="1"/>
              <a:t>ppt</a:t>
            </a:r>
            <a:r>
              <a:rPr lang="zh-CN" altLang="en-US" dirty="0"/>
              <a:t>的时候就可以直接在悬浮窗进行操作，开展教学活动，查看活动统计详情，，这样做的 好处是老师的教学过程更加的流畅、便利，更加符合教师的授课习惯。</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除了使用</a:t>
            </a:r>
            <a:r>
              <a:rPr lang="en-US" altLang="zh-CN" dirty="0"/>
              <a:t>pc</a:t>
            </a:r>
            <a:r>
              <a:rPr lang="zh-CN" altLang="en-US" dirty="0"/>
              <a:t>客户端进行授课之外，我们也提供了</a:t>
            </a:r>
            <a:r>
              <a:rPr lang="en-US" altLang="zh-CN" dirty="0"/>
              <a:t>app</a:t>
            </a:r>
            <a:r>
              <a:rPr lang="zh-CN" altLang="en-US" dirty="0"/>
              <a:t>和微信小程序，方便教师走下讲台，让老师和学生的互动更加深入。</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一节课结束后，平台会输出一份课堂教学质量报告，可以量化教师课堂教学成果，学生的课堂表现一目了然，学生可以看到自己的课堂表现也可以看到班级其他同学的课堂表现，形成一种竞争机制，可适当促进学生的学习主动性和积极性。另外可以对课堂教学过程中互动数据进行采集，积累重要的过程性数据。</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除了反转课堂，我们也提供了这种针对一整们课教学的方式，混合式教学</a:t>
            </a:r>
            <a:r>
              <a:rPr lang="en-US" altLang="zh-CN" dirty="0" err="1"/>
              <a:t>spoc</a:t>
            </a:r>
            <a:r>
              <a:rPr lang="zh-CN" altLang="en-US" dirty="0"/>
              <a:t>的设计分为线上课程、线下课程、考核三个部分。</a:t>
            </a:r>
          </a:p>
        </p:txBody>
      </p:sp>
      <p:sp>
        <p:nvSpPr>
          <p:cNvPr id="4" name="灯片编号占位符 3"/>
          <p:cNvSpPr>
            <a:spLocks noGrp="1"/>
          </p:cNvSpPr>
          <p:nvPr>
            <p:ph type="sldNum" sz="quarter" idx="10"/>
          </p:nvPr>
        </p:nvSpPr>
        <p:spPr/>
        <p:txBody>
          <a:bodyPr/>
          <a:lstStyle/>
          <a:p>
            <a:fld id="{6D5B3DE2-443A-4AEA-8B0C-67BFEE0D96F1}"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005488-4950-4BBB-BE53-C3B0AF58A078}" type="slidenum">
              <a:rPr lang="zh-CN" altLang="en-US" smtClean="0"/>
              <a:t>2</a:t>
            </a:fld>
            <a:endParaRPr lang="zh-CN" altLang="en-US"/>
          </a:p>
        </p:txBody>
      </p:sp>
    </p:spTree>
    <p:extLst>
      <p:ext uri="{BB962C8B-B14F-4D97-AF65-F5344CB8AC3E}">
        <p14:creationId xmlns:p14="http://schemas.microsoft.com/office/powerpoint/2010/main" val="1845716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SPOC</a:t>
            </a:r>
            <a:r>
              <a:rPr lang="zh-CN" altLang="en-US" dirty="0"/>
              <a:t>课程它是一个混合式课程，里面建设比较复杂，如果是一个老师去建设的话，其实是很难独立</a:t>
            </a:r>
            <a:r>
              <a:rPr lang="zh-CN" altLang="en-US" baseline="0" dirty="0"/>
              <a:t>去完成的，考虑到这一问题。</a:t>
            </a:r>
            <a:r>
              <a:rPr lang="zh-CN" altLang="en-US" dirty="0"/>
              <a:t>所以我们平台就引用了校内课程共建，支持由多名教师共建一门课程，每位主讲教师准备、讲授最擅长的内容，教师团队间可以共享彼此的教学资源、习题，共同来完成课程教学计划的设计，从而打造出校内高品质的课程。</a:t>
            </a:r>
          </a:p>
          <a:p>
            <a:r>
              <a:rPr lang="zh-CN" altLang="en-US" dirty="0"/>
              <a:t>像大学英语，班级个性化教学</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首先我们共同创建</a:t>
            </a:r>
            <a:r>
              <a:rPr lang="en-US" altLang="zh-CN" dirty="0" err="1"/>
              <a:t>spoc</a:t>
            </a:r>
            <a:r>
              <a:rPr lang="zh-CN" altLang="en-US" dirty="0"/>
              <a:t>课程的总教学计划，我们平台支持向导式的创建流程，教师只需要按照步骤一步步进行创建就可以了，非常简单易用。第一步就是课程基础信息的填写，然后课程教学团队共同制定哪些内容在线上让学生完成学习，哪些内容在线下课堂完成，平台支持同时创建线上教学计划和线下课堂教学计划，真正做到了线上和线下相结合，这是我们平台很大的一个优势。学生完成线上学习后，同样要到课堂中接受老师的指导和帮助，老师在课堂上可进行重难点的讲解及答疑解惑。课程总计划制定完成后，系统支持自动检查课程创建环节是否遗漏，从而帮助老师对教学计划进行检查。这样课程总教学计划就制定好了</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21</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t>
            </a:r>
            <a:r>
              <a:rPr lang="zh-CN" altLang="en-US" dirty="0"/>
              <a:t>我们制定好课程总计划好以后，系统会自动将课程总计划下发到每个教学班级，然后课程主讲老师可依据自己的教学习惯或者是教学班级的特点对自己班级的教学计划进行调整，比如可以新增、关闭某些线上课章节和线下课，对不同教学班设定不同的线上学习内容和制定不同的考核标准，从而实现个性化小班教学。</a:t>
            </a:r>
            <a:endParaRPr lang="en-US" altLang="zh-CN" dirty="0"/>
          </a:p>
          <a:p>
            <a:r>
              <a:rPr lang="en-US" altLang="zh-CN" dirty="0"/>
              <a:t>/</a:t>
            </a:r>
            <a:r>
              <a:rPr lang="zh-CN" altLang="en-US" dirty="0"/>
              <a:t>如果说我们总的教学计划和班级教学计划没有差异，那我们老师只需要确定 线下课的开课时间后就可以执行班级教学计划了。学生根据教学计划就可以进行上课了。非常方便</a:t>
            </a:r>
            <a:endParaRPr lang="en-US" altLang="zh-CN" dirty="0"/>
          </a:p>
          <a:p>
            <a:r>
              <a:rPr lang="en-US" altLang="zh-CN" dirty="0"/>
              <a:t>      </a:t>
            </a:r>
            <a:r>
              <a:rPr lang="zh-CN" altLang="en-US" dirty="0"/>
              <a:t>比如这次我们公司培训，培训的对象是公司销售、售前、售后，其实培训的内容大同小异，有很多基础的 内容都是每个岗位必须掌握的，但不同的岗位要学习的重点和考核的标准是有差异的，这样我就只建设了一门课程，同时建立了三个教学班，销售、售前、售后，课程总教学计划制定好后，我对不同的班级针对性的推送了一些学习资料和设定了考核标准，同样实现了班级差异化教学。当然如果课程主讲教师觉得没有必要调整，也没有关系，直接发布班级教学计划，学生就可以进行混合式学习了。</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我们已经设置好教学计划已经在开课中我们怎么方便辅助我们老师鞭策学生的学习。我们教学平台的课程运行是以教学班为单位的，班级教学计划发布之后，学生即可进行网络在线学习和线下课堂学习，老师可通过平台查看不同教学班学生的线上学习进度，同时也可查看学生章节资料学习进度。如果学生学习进度落后课程计划进度，则可进行一键批量督促，提醒学生完成学习。</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23</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线下课堂中我们支持多种教学活动，在线下课堂我们可以签到、资料推送、作业、随堂测试、投票、小组讨论、考试、</a:t>
            </a:r>
            <a:r>
              <a:rPr lang="en-US" altLang="zh-CN" dirty="0"/>
              <a:t>PBL</a:t>
            </a:r>
            <a:r>
              <a:rPr lang="zh-CN" altLang="en-US" dirty="0"/>
              <a:t>。每项活动支持手动控制也支持自动开启关闭功能。每个活动我们也可以赋予一定的分数，系统会自动统计出学生在课堂中的活动得分情况。</a:t>
            </a:r>
            <a:endParaRPr lang="en-US" altLang="zh-CN" dirty="0"/>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24</a:t>
            </a:fld>
            <a:endParaRPr lang="zh-CN" alt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上面介绍都是我们老师的课程建设和怎么开展教学计划，接下来我跟各位老师介绍下我们学生怎么开展混合式教学：学生可通过</a:t>
            </a:r>
            <a:r>
              <a:rPr lang="en-US" altLang="zh-CN" dirty="0"/>
              <a:t>pc</a:t>
            </a:r>
            <a:r>
              <a:rPr lang="zh-CN" altLang="en-US" dirty="0"/>
              <a:t>或者移动端开展网络学习。根据老师的教学计划，学生随时随地的进行个性化的学习。也可进行在线的讨论答疑和作业考试等。</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25</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在课堂当中我们也可以通过我们的</a:t>
            </a:r>
            <a:r>
              <a:rPr lang="en-US" altLang="zh-CN" dirty="0"/>
              <a:t>PC</a:t>
            </a:r>
            <a:r>
              <a:rPr lang="zh-CN" altLang="en-US" dirty="0"/>
              <a:t>端来完成相关课堂学习、互动。在这里可以看到我们进行中的课堂、已结束课堂和未开始课堂。进去每个课堂中我们可以看到我们已经设置好的教学活动。如签到，资料推送等等都可以看到，我们学生上课时也大概了解今天课上老师通过进行哪些活动来进行互动。右边是我们学生参与的课堂互动数字签到、随堂测试。拍照答题、以及老师看到的答题分析。</a:t>
            </a:r>
            <a:endParaRPr lang="en-US" altLang="zh-CN" dirty="0"/>
          </a:p>
          <a:p>
            <a:r>
              <a:rPr lang="zh-CN" altLang="en-US" dirty="0"/>
              <a:t>这样就完成了混合式教学的线上课程学习和线下课堂学习。</a:t>
            </a:r>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26</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Mooc</a:t>
            </a:r>
            <a:r>
              <a:rPr lang="zh-CN" altLang="en-US" dirty="0"/>
              <a:t>课程的创建相对来说就比较简单，只需要三步即可完成课程创建，同样支持向导式创建流程和校内课程共建。</a:t>
            </a:r>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27</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不管是我们翻转课堂教学也好、混合教学也好都离不开我们手机</a:t>
            </a:r>
            <a:r>
              <a:rPr lang="en-US" altLang="zh-CN" dirty="0"/>
              <a:t>A</a:t>
            </a:r>
            <a:r>
              <a:rPr lang="zh-CN" altLang="en-US" dirty="0"/>
              <a:t>。所以我们设计了全场景使用的移动</a:t>
            </a:r>
            <a:r>
              <a:rPr lang="en-US" altLang="zh-CN" dirty="0"/>
              <a:t>APP</a:t>
            </a:r>
            <a:r>
              <a:rPr lang="zh-CN" altLang="en-US" dirty="0"/>
              <a:t>。目前我们的移动端全面兼容</a:t>
            </a:r>
            <a:r>
              <a:rPr lang="en-US" altLang="zh-CN" dirty="0"/>
              <a:t>IOS</a:t>
            </a:r>
            <a:r>
              <a:rPr lang="zh-CN" altLang="en-US" dirty="0"/>
              <a:t>和</a:t>
            </a:r>
            <a:r>
              <a:rPr lang="en-US" altLang="zh-CN" dirty="0"/>
              <a:t>Android</a:t>
            </a:r>
            <a:r>
              <a:rPr lang="zh-CN" altLang="en-US" dirty="0"/>
              <a:t>两个系统，我们分为了老师端、学生端、和我们的管理员端。针对不同的人员角色来更好的操作使用。</a:t>
            </a:r>
            <a:endParaRPr lang="en-US" altLang="zh-CN" dirty="0"/>
          </a:p>
        </p:txBody>
      </p:sp>
      <p:sp>
        <p:nvSpPr>
          <p:cNvPr id="4" name="灯片编号占位符 3"/>
          <p:cNvSpPr>
            <a:spLocks noGrp="1"/>
          </p:cNvSpPr>
          <p:nvPr>
            <p:ph type="sldNum" sz="quarter" idx="10"/>
          </p:nvPr>
        </p:nvSpPr>
        <p:spPr/>
        <p:txBody>
          <a:bodyPr/>
          <a:lstStyle/>
          <a:p>
            <a:fld id="{6D5B3DE2-443A-4AEA-8B0C-67BFEE0D96F1}" type="slidenum">
              <a:rPr lang="zh-CN" altLang="en-US">
                <a:solidFill>
                  <a:prstClr val="black"/>
                </a:solidFill>
              </a:rPr>
              <a:t>28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教学评测主要的任务是进行教学质量监控，积累评价数据，评测主要包含两个方面，评教和评课，评教包括学生评教、教师评学，评课有学生评教师、教师评教师、督导专家评教师、第三方企业评教师，我们平台都可以支持。</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8005488-4950-4BBB-BE53-C3B0AF58A078}" type="slidenum">
              <a:rPr lang="zh-CN" altLang="en-US" smtClean="0"/>
              <a:t>3</a:t>
            </a:fld>
            <a:endParaRPr lang="zh-CN" altLang="en-US"/>
          </a:p>
        </p:txBody>
      </p:sp>
    </p:spTree>
    <p:extLst>
      <p:ext uri="{BB962C8B-B14F-4D97-AF65-F5344CB8AC3E}">
        <p14:creationId xmlns:p14="http://schemas.microsoft.com/office/powerpoint/2010/main" val="1845716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提供常见的四种评价模板，也支持管理员自定义评价指标。</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solidFill>
                  <a:prstClr val="black"/>
                </a:solidFill>
              </a:rPr>
              <a:t>30</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a:t>
            </a:r>
            <a:r>
              <a:rPr lang="zh-CN" altLang="en-US" dirty="0"/>
              <a:t>、诊断性评价</a:t>
            </a:r>
          </a:p>
          <a:p>
            <a:r>
              <a:rPr lang="zh-CN" altLang="en-US" dirty="0"/>
              <a:t>诊断性评价是指在教学活动开始前，对评价对象的学习准备程度做出鉴定，以便采取相应措施使教学计划顺利、有效实施而进行的测定性评价。诊断性评价的实施时间，一般在课程、学期、学年开始或教学过程中需要的时候。其作用主要有二：一则，确定学生的学习准备程度。二则，适当安置学生。</a:t>
            </a:r>
          </a:p>
          <a:p>
            <a:r>
              <a:rPr lang="en-US" altLang="zh-CN" dirty="0"/>
              <a:t>2</a:t>
            </a:r>
            <a:r>
              <a:rPr lang="zh-CN" altLang="en-US" dirty="0"/>
              <a:t>、形成性评价</a:t>
            </a:r>
          </a:p>
          <a:p>
            <a:r>
              <a:rPr lang="zh-CN" altLang="en-US" dirty="0"/>
              <a:t>形成性评价是在教学过程中，为调节和完善教学活动，保证教学目标得以实现而进行的确定学生学习成果的评价。形成性评价的主要目的是改进、完善教学过程。</a:t>
            </a:r>
          </a:p>
          <a:p>
            <a:r>
              <a:rPr lang="en-US" altLang="zh-CN" dirty="0"/>
              <a:t>3</a:t>
            </a:r>
            <a:r>
              <a:rPr lang="zh-CN" altLang="en-US" dirty="0"/>
              <a:t>、相对性评价</a:t>
            </a:r>
          </a:p>
          <a:p>
            <a:r>
              <a:rPr lang="zh-CN" altLang="en-US" dirty="0"/>
              <a:t>相对评价法是从评价对象集合中选取一个或若干个对象作为基准，将余者与基准做比较，排出名次、比较优劣的评价法。相对评价法便于学生在相互比较中判断自己的位置，激发竞争意识。</a:t>
            </a:r>
          </a:p>
          <a:p>
            <a:r>
              <a:rPr lang="en-US" altLang="zh-CN" dirty="0"/>
              <a:t>4</a:t>
            </a:r>
            <a:r>
              <a:rPr lang="zh-CN" altLang="en-US" dirty="0"/>
              <a:t>、绝对性评价</a:t>
            </a:r>
          </a:p>
          <a:p>
            <a:r>
              <a:rPr lang="zh-CN" altLang="en-US" dirty="0"/>
              <a:t>绝对评价法是在被评价对象的集合以外确定一个客观标准，将评价对象与这一客观标准相比较，以判断其达到程度的评价方法。</a:t>
            </a:r>
          </a:p>
          <a:p>
            <a:r>
              <a:rPr lang="zh-CN" altLang="en-US" dirty="0"/>
              <a:t>绝对评价设定评价对象以外的客观标准，考察教学目标是否达成，可以促使学生有的放矢，主动学习，并根据评价结果及时发现差距，调整自我，具有明显的教育意义。</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三盟混合式教学平台可与大数据技术深度融合，教学平台至少会提供</a:t>
            </a:r>
            <a:r>
              <a:rPr lang="en-US" altLang="zh-CN" dirty="0"/>
              <a:t>200+</a:t>
            </a:r>
            <a:r>
              <a:rPr lang="zh-CN" altLang="en-US" dirty="0"/>
              <a:t>项分析指标，包括教师数据、学生数据、教学建设数据、教学运行数据等等，举个例子，如学生进行在线视频学习，就可统计课件视频播放时长、视频播放次数、视频播放时间、视频播放频率等，都是非常重要的数据，平台为学校进行教学大数据分析提供丰富的数据来源，教师可根据不同</a:t>
            </a:r>
            <a:r>
              <a:rPr lang="zh-CN" altLang="en-US" dirty="0">
                <a:latin typeface="微软雅黑" panose="020B0503020204020204" pitchFamily="34" charset="-122"/>
                <a:ea typeface="微软雅黑" panose="020B0503020204020204" pitchFamily="34" charset="-122"/>
              </a:rPr>
              <a:t>的应用领域、研究问题，抽取所需的数据，开展学生学习分析，预测学生学习轨迹，推荐学习方法和学习资料。</a:t>
            </a:r>
          </a:p>
          <a:p>
            <a:endParaRPr lang="zh-CN" altLang="en-US" dirty="0"/>
          </a:p>
        </p:txBody>
      </p:sp>
      <p:sp>
        <p:nvSpPr>
          <p:cNvPr id="4" name="灯片编号占位符 3"/>
          <p:cNvSpPr>
            <a:spLocks noGrp="1"/>
          </p:cNvSpPr>
          <p:nvPr>
            <p:ph type="sldNum" sz="quarter" idx="10"/>
          </p:nvPr>
        </p:nvSpPr>
        <p:spPr/>
        <p:txBody>
          <a:bodyPr/>
          <a:lstStyle/>
          <a:p>
            <a:fld id="{0BD74228-8D4D-44EF-A9CE-8AD31255C2A1}"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kumimoji="1" lang="zh-CN" altLang="en-US" dirty="0"/>
              <a:t>有了数据源，接下来我们来看一下教学大数据分析平台架构，与传统的大数据平台机构不同的是，我们在第三层面加入了</a:t>
            </a:r>
            <a:r>
              <a:rPr kumimoji="1" lang="en-US" altLang="zh-CN" dirty="0"/>
              <a:t>AI</a:t>
            </a:r>
            <a:r>
              <a:rPr kumimoji="1" lang="zh-CN" altLang="en-US" dirty="0"/>
              <a:t>服务平台，因为教学大数据中很多重要的数据源是非结构化数据，要通过自然语言、视频拆分后的分类计算等技术进行处理，从而提供相应的教学大数据服务。如个性化教学资源推荐、知识图谱等重要应用。</a:t>
            </a:r>
          </a:p>
        </p:txBody>
      </p:sp>
      <p:sp>
        <p:nvSpPr>
          <p:cNvPr id="4" name="幻灯片编号占位符 3"/>
          <p:cNvSpPr>
            <a:spLocks noGrp="1"/>
          </p:cNvSpPr>
          <p:nvPr>
            <p:ph type="sldNum" sz="quarter" idx="10"/>
          </p:nvPr>
        </p:nvSpPr>
        <p:spPr/>
        <p:txBody>
          <a:bodyPr/>
          <a:lstStyle/>
          <a:p>
            <a:fld id="{7A794F10-4002-4CAA-BA27-21E1E6F81772}" type="slidenum">
              <a:rPr lang="zh-CN" altLang="en-US" smtClean="0">
                <a:solidFill>
                  <a:prstClr val="black"/>
                </a:solidFill>
              </a:rPr>
              <a:t>33</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我们平台支持全场景教学形态，对不同群体我们有教师端、学生端、管理员端，同时在教学形式上我们提供了</a:t>
            </a:r>
            <a:r>
              <a:rPr lang="en-US" altLang="zh-CN" dirty="0"/>
              <a:t>web</a:t>
            </a:r>
            <a:r>
              <a:rPr lang="zh-CN" altLang="en-US" dirty="0"/>
              <a:t>端，</a:t>
            </a:r>
            <a:r>
              <a:rPr lang="en-US" altLang="zh-CN" dirty="0"/>
              <a:t>pc</a:t>
            </a:r>
            <a:r>
              <a:rPr lang="zh-CN" altLang="en-US" dirty="0"/>
              <a:t>客户端、手机</a:t>
            </a:r>
            <a:r>
              <a:rPr lang="en-US" altLang="zh-CN" dirty="0"/>
              <a:t>app</a:t>
            </a:r>
            <a:r>
              <a:rPr lang="zh-CN" altLang="en-US" dirty="0"/>
              <a:t>，微信小程序，更加方便学生、教师使用。</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我们产品的定位是最易用的混合式教学平台，无论是常规的信息化课程如课程网站，还是</a:t>
            </a:r>
            <a:r>
              <a:rPr lang="en-US" altLang="zh-CN" dirty="0" err="1"/>
              <a:t>mooc</a:t>
            </a:r>
            <a:r>
              <a:rPr lang="zh-CN" altLang="en-US" dirty="0"/>
              <a:t>、</a:t>
            </a:r>
            <a:r>
              <a:rPr lang="en-US" altLang="zh-CN" dirty="0" err="1"/>
              <a:t>spoc</a:t>
            </a:r>
            <a:r>
              <a:rPr lang="zh-CN" altLang="en-US" dirty="0"/>
              <a:t>、</a:t>
            </a:r>
            <a:r>
              <a:rPr lang="en-US" altLang="zh-CN" dirty="0"/>
              <a:t>o2o</a:t>
            </a:r>
            <a:r>
              <a:rPr lang="zh-CN" altLang="en-US" dirty="0"/>
              <a:t>翻转课堂教学，都可以在一个平台上很好的支持，教师可根据自己的教学需要，选择适合自己课程的教学模式，</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同时，三盟科技网络教学平台旨在帮助学校建设全校立体化、多层次的课程资源体系，帮助学校探索新形态教学模式，</a:t>
            </a: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丰富教师教学方式、学生学习方式和师生互动方式，形成“自主、探究、合作”为主要特征，线上、线下一体化的教与学形态，实现以学生为中心的教学目标，提高教学质量。</a:t>
            </a:r>
            <a:endParaRPr lang="zh-CN" altLang="zh-CN" sz="12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endParaRPr lang="en-US" altLang="zh-CN" dirty="0"/>
          </a:p>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6D5B3DE2-443A-4AEA-8B0C-67BFEE0D96F1}" type="slidenum">
              <a:rPr lang="zh-CN" altLang="en-US" smtClean="0">
                <a:solidFill>
                  <a:prstClr val="black"/>
                </a:solidFill>
              </a:rPr>
              <a:t>36</a:t>
            </a:fld>
            <a:endParaRPr lang="zh-CN" alt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5"/>
          <p:cNvSpPr>
            <a:spLocks noGrp="1" noChangeArrowheads="1"/>
          </p:cNvSpPr>
          <p:nvPr>
            <p:ph type="sldNum" sz="quarter" idx="5"/>
          </p:nvPr>
        </p:nvSpPr>
        <p:spPr/>
        <p:txBody>
          <a:bodyPr/>
          <a:lstStyle/>
          <a:p>
            <a:fld id="{984FFAB9-818A-459E-B8A4-2701CF34A30F}" type="slidenum">
              <a:rPr lang="zh-CN" altLang="en-US">
                <a:solidFill>
                  <a:prstClr val="black"/>
                </a:solidFill>
              </a:rPr>
              <a:t>37</a:t>
            </a:fld>
            <a:endParaRPr lang="zh-CN" altLang="en-US">
              <a:solidFill>
                <a:prstClr val="black"/>
              </a:solidFill>
            </a:endParaRPr>
          </a:p>
        </p:txBody>
      </p:sp>
      <p:sp>
        <p:nvSpPr>
          <p:cNvPr id="1052198" name="Rectangle 550"/>
          <p:cNvSpPr>
            <a:spLocks noGrp="1" noRot="1" noChangeAspect="1" noChangeArrowheads="1"/>
          </p:cNvSpPr>
          <p:nvPr>
            <p:ph type="sldImg" idx="4294967295"/>
          </p:nvPr>
        </p:nvSpPr>
        <p:spPr bwMode="auto">
          <a:xfrm>
            <a:off x="685800" y="1143000"/>
            <a:ext cx="54864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52200" name="Rectangle 552"/>
          <p:cNvSpPr>
            <a:spLocks noGrp="1" noChangeArrowheads="1"/>
          </p:cNvSpPr>
          <p:nvPr>
            <p:ph type="body" idx="4294967295"/>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BD74228-8D4D-44EF-A9CE-8AD31255C2A1}"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5"/>
          <p:cNvSpPr>
            <a:spLocks noGrp="1" noChangeArrowheads="1"/>
          </p:cNvSpPr>
          <p:nvPr>
            <p:ph type="sldNum" sz="quarter" idx="5"/>
          </p:nvPr>
        </p:nvSpPr>
        <p:spPr/>
        <p:txBody>
          <a:bodyPr/>
          <a:lstStyle/>
          <a:p>
            <a:fld id="{984FFAB9-818A-459E-B8A4-2701CF34A30F}" type="slidenum">
              <a:rPr lang="zh-CN" altLang="en-US"/>
              <a:t>5</a:t>
            </a:fld>
            <a:endParaRPr lang="zh-CN" altLang="en-US"/>
          </a:p>
        </p:txBody>
      </p:sp>
      <p:sp>
        <p:nvSpPr>
          <p:cNvPr id="1052198" name="Rectangle 550"/>
          <p:cNvSpPr>
            <a:spLocks noGrp="1" noRot="1" noChangeAspect="1" noChangeArrowheads="1"/>
          </p:cNvSpPr>
          <p:nvPr>
            <p:ph type="sldImg" idx="4294967295"/>
          </p:nvPr>
        </p:nvSpPr>
        <p:spPr bwMode="auto">
          <a:xfrm>
            <a:off x="685800" y="1143000"/>
            <a:ext cx="54864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52200" name="Rectangle 552"/>
          <p:cNvSpPr>
            <a:spLocks noGrp="1" noChangeArrowheads="1"/>
          </p:cNvSpPr>
          <p:nvPr>
            <p:ph type="body" idx="4294967295"/>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75"/>
          <p:cNvSpPr>
            <a:spLocks noGrp="1" noChangeArrowheads="1"/>
          </p:cNvSpPr>
          <p:nvPr>
            <p:ph type="sldNum" sz="quarter" idx="5"/>
          </p:nvPr>
        </p:nvSpPr>
        <p:spPr/>
        <p:txBody>
          <a:bodyPr/>
          <a:lstStyle/>
          <a:p>
            <a:fld id="{D71002EE-DBBC-4E51-B1EC-3D91E76321C4}" type="slidenum">
              <a:rPr lang="zh-CN" altLang="en-US"/>
              <a:t>6</a:t>
            </a:fld>
            <a:endParaRPr lang="zh-CN" altLang="en-US"/>
          </a:p>
        </p:txBody>
      </p:sp>
      <p:sp>
        <p:nvSpPr>
          <p:cNvPr id="1053418" name="Rectangle 746"/>
          <p:cNvSpPr>
            <a:spLocks noGrp="1" noRot="1" noChangeAspect="1" noChangeArrowheads="1"/>
          </p:cNvSpPr>
          <p:nvPr>
            <p:ph type="sldImg" idx="4294967295"/>
          </p:nvPr>
        </p:nvSpPr>
        <p:spPr bwMode="auto">
          <a:xfrm>
            <a:off x="685800" y="1143000"/>
            <a:ext cx="54864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53420" name="Rectangle 748"/>
          <p:cNvSpPr>
            <a:spLocks noGrp="1" noChangeArrowheads="1"/>
          </p:cNvSpPr>
          <p:nvPr>
            <p:ph type="body" idx="4294967295"/>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dirty="0"/>
              <a:t>前边我们也说到，为什么学校的平台建设了之后没有很好的推广和使用，首先我们也发现这样一个现象，其实学校有不止一个平台，有的是自用的，有的是测试的，这样就带来一个问题，就是很多老师会在不同的平台上去建设不同的课程，之前学校建设的这些平台，功能相对单一，有的只支持</a:t>
            </a:r>
            <a:r>
              <a:rPr lang="en-US" altLang="zh-CN" dirty="0" err="1"/>
              <a:t>mooc</a:t>
            </a:r>
            <a:r>
              <a:rPr lang="zh-CN" altLang="en-US" dirty="0"/>
              <a:t>教学、有的只支持课堂互动，甚至只支持网络的辅助教学，功能啊比较单一，但是实际上在学校里有不同 的专业和不同的课堂以及不同的教师，不同的教师可能会采用不同的教学方法，这样就要求平台要支持多种的教学方式，要不然的话还会出现之前的那种情况，课程资源及数据就比较分散，所以说的话  我们要做的就是要支持多种教学模式，无论是传统的这种精品课程网站，还是这种常规信息化过程，以及这种</a:t>
            </a:r>
            <a:r>
              <a:rPr lang="en-US" altLang="zh-CN" dirty="0"/>
              <a:t>mooc</a:t>
            </a:r>
            <a:r>
              <a:rPr lang="zh-CN" altLang="en-US" dirty="0"/>
              <a:t>的纯网络在线的教学，还是我们主要推的这种翻转式教学，你的平台一定要支持多种教学模式，让老师有更多的去选择，其次就是是支持多种教学模式之后，老师更多的选择课程运行之后，这些数据要能为以后的大数据分析提供重要的数据来源和支撑。这是我们要考虑的一点</a:t>
            </a:r>
          </a:p>
        </p:txBody>
      </p:sp>
      <p:sp>
        <p:nvSpPr>
          <p:cNvPr id="1053422" name="Rectangle 750"/>
          <p:cNvSpPr>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r" eaLnBrk="1" fontAlgn="base" hangingPunct="1">
              <a:spcBef>
                <a:spcPct val="0"/>
              </a:spcBef>
              <a:spcAft>
                <a:spcPct val="0"/>
              </a:spcAft>
            </a:pPr>
            <a:fld id="{15C1690E-8F06-49E3-BD6D-B2BE84367A41}" type="slidenum">
              <a:rPr lang="zh-CN" altLang="en-US" sz="1200">
                <a:latin typeface="Calibri" panose="020F0502020204030204" pitchFamily="34" charset="0"/>
                <a:ea typeface="宋体" panose="02010600030101010101" pitchFamily="2" charset="-122"/>
              </a:rPr>
              <a:t>6</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那么另外一点就是，我们的教学第一行为还</a:t>
            </a:r>
            <a:r>
              <a:rPr lang="zh-CN" altLang="en-US" u="heavy" dirty="0"/>
              <a:t>发生在</a:t>
            </a:r>
            <a:r>
              <a:rPr lang="zh-CN" altLang="en-US" dirty="0"/>
              <a:t>在课堂当中，所以我们这个教学的话一定要能辅助课堂教学，所以说我们的设计理念是，把网络的在线教学，和我们的课堂教学进行深度融合，然后再结合我们现在的移动互联网时代下的移动教学，这几种教学模式结合后来构建我们的混合式教学。</a:t>
            </a:r>
            <a:endParaRPr lang="en-US" altLang="zh-CN" dirty="0"/>
          </a:p>
        </p:txBody>
      </p:sp>
      <p:sp>
        <p:nvSpPr>
          <p:cNvPr id="4" name="灯片编号占位符 3"/>
          <p:cNvSpPr>
            <a:spLocks noGrp="1"/>
          </p:cNvSpPr>
          <p:nvPr>
            <p:ph type="sldNum" sz="quarter" idx="10"/>
          </p:nvPr>
        </p:nvSpPr>
        <p:spPr/>
        <p:txBody>
          <a:bodyPr/>
          <a:lstStyle/>
          <a:p>
            <a:fld id="{0BD74228-8D4D-44EF-A9CE-8AD31255C2A1}"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我们说我这个课程运行是围绕这这个课程计划来进行和组织的，那通过这个教学计划把我们老师，学生，和课程三者之间有机的结合在一起，通过教学计划的设计，教学计划的执行，以及最后教学的评价，共同完成这个混合式的教学。</a:t>
            </a:r>
          </a:p>
        </p:txBody>
      </p:sp>
      <p:sp>
        <p:nvSpPr>
          <p:cNvPr id="4" name="灯片编号占位符 3"/>
          <p:cNvSpPr>
            <a:spLocks noGrp="1"/>
          </p:cNvSpPr>
          <p:nvPr>
            <p:ph type="sldNum" sz="quarter" idx="10"/>
          </p:nvPr>
        </p:nvSpPr>
        <p:spPr/>
        <p:txBody>
          <a:bodyPr/>
          <a:lstStyle/>
          <a:p>
            <a:fld id="{0BD74228-8D4D-44EF-A9CE-8AD31255C2A1}"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75"/>
          <p:cNvSpPr>
            <a:spLocks noGrp="1" noChangeArrowheads="1"/>
          </p:cNvSpPr>
          <p:nvPr>
            <p:ph type="sldNum" sz="quarter" idx="5"/>
          </p:nvPr>
        </p:nvSpPr>
        <p:spPr/>
        <p:txBody>
          <a:bodyPr/>
          <a:lstStyle/>
          <a:p>
            <a:fld id="{8DE8A927-38C7-40AB-A1BD-AF7ED3889F2C}" type="slidenum">
              <a:rPr lang="zh-CN" altLang="en-US"/>
              <a:t>9</a:t>
            </a:fld>
            <a:endParaRPr lang="zh-CN" altLang="en-US"/>
          </a:p>
        </p:txBody>
      </p:sp>
      <p:sp>
        <p:nvSpPr>
          <p:cNvPr id="1053670" name="Rectangle 998"/>
          <p:cNvSpPr>
            <a:spLocks noGrp="1" noRot="1" noChangeAspect="1" noChangeArrowheads="1"/>
          </p:cNvSpPr>
          <p:nvPr>
            <p:ph type="sldImg" idx="4294967295"/>
          </p:nvPr>
        </p:nvSpPr>
        <p:spPr bwMode="auto">
          <a:xfrm>
            <a:off x="685800" y="1143000"/>
            <a:ext cx="5486400" cy="308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053672" name="Rectangle 1000"/>
          <p:cNvSpPr>
            <a:spLocks noGrp="1" noChangeArrowheads="1"/>
          </p:cNvSpPr>
          <p:nvPr>
            <p:ph type="body" idx="4294967295"/>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4.png"/><Relationship Id="rId4" Type="http://schemas.microsoft.com/office/2007/relationships/hdphoto" Target="../media/hdphoto3.wdp"/></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fld id="{73B015D0-E55B-4D69-A4ED-5AE1CB0C05D6}"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373AFCB-84D4-43F3-9FE8-C05007D5598E}"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57E938D6-FF59-4D7B-BF73-7F90BC92F691}"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1207272-579D-4421-825D-C3F6DE8E80E5}" type="slidenum">
              <a:rPr lang="zh-CN" altLang="en-US"/>
              <a:t>‹#›</a:t>
            </a:fld>
            <a:endParaRPr lang="zh-CN"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803647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7_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4"/>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73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5058139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3" y="1825625"/>
            <a:ext cx="518160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2" y="1825625"/>
            <a:ext cx="518160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621685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7_比较">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1" y="1681164"/>
            <a:ext cx="5157787" cy="823912"/>
          </a:xfrm>
        </p:spPr>
        <p:txBody>
          <a:bodyPr anchor="b"/>
          <a:lstStyle>
            <a:lvl1pPr marL="0" indent="0">
              <a:buNone/>
              <a:defRPr sz="2400" b="1"/>
            </a:lvl1pPr>
            <a:lvl2pPr marL="457200" indent="0">
              <a:buNone/>
              <a:defRPr sz="2000" b="1"/>
            </a:lvl2pPr>
            <a:lvl3pPr marL="914400" indent="0">
              <a:buNone/>
              <a:defRPr sz="173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1" y="250507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4" y="1681164"/>
            <a:ext cx="5183187" cy="823912"/>
          </a:xfrm>
        </p:spPr>
        <p:txBody>
          <a:bodyPr anchor="b"/>
          <a:lstStyle>
            <a:lvl1pPr marL="0" indent="0">
              <a:buNone/>
              <a:defRPr sz="2400" b="1"/>
            </a:lvl1pPr>
            <a:lvl2pPr marL="457200" indent="0">
              <a:buNone/>
              <a:defRPr sz="2000" b="1"/>
            </a:lvl2pPr>
            <a:lvl3pPr marL="914400" indent="0">
              <a:buNone/>
              <a:defRPr sz="173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4" y="2505077"/>
            <a:ext cx="51831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6660819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1498938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p:nvCxnSpPr>
        <p:spPr>
          <a:xfrm>
            <a:off x="270935" y="1095147"/>
            <a:ext cx="1171054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871" y="206117"/>
            <a:ext cx="1468965" cy="784955"/>
          </a:xfrm>
          <a:prstGeom prst="rect">
            <a:avLst/>
          </a:prstGeom>
        </p:spPr>
      </p:pic>
    </p:spTree>
    <p:extLst>
      <p:ext uri="{BB962C8B-B14F-4D97-AF65-F5344CB8AC3E}">
        <p14:creationId xmlns:p14="http://schemas.microsoft.com/office/powerpoint/2010/main" val="20157496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7_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9"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91"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1" y="2057406"/>
            <a:ext cx="3932239" cy="3811588"/>
          </a:xfrm>
        </p:spPr>
        <p:txBody>
          <a:bodyPr/>
          <a:lstStyle>
            <a:lvl1pPr marL="0" indent="0">
              <a:buNone/>
              <a:defRPr sz="1600"/>
            </a:lvl1pPr>
            <a:lvl2pPr marL="457200" indent="0">
              <a:buNone/>
              <a:defRPr sz="1335"/>
            </a:lvl2pPr>
            <a:lvl3pPr marL="914400" indent="0">
              <a:buNone/>
              <a:defRPr sz="1200"/>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3807972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7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91" y="987432"/>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1" y="2057406"/>
            <a:ext cx="3932239" cy="3811588"/>
          </a:xfrm>
        </p:spPr>
        <p:txBody>
          <a:bodyPr/>
          <a:lstStyle>
            <a:lvl1pPr marL="0" indent="0">
              <a:buNone/>
              <a:defRPr sz="1600"/>
            </a:lvl1pPr>
            <a:lvl2pPr marL="457200" indent="0">
              <a:buNone/>
              <a:defRPr sz="1335"/>
            </a:lvl2pPr>
            <a:lvl3pPr marL="914400" indent="0">
              <a:buNone/>
              <a:defRPr sz="1200"/>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854273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8_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3861701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7_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30"/>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448433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C5B3CEA-9EBF-46C5-BCCF-F1DDE59DE307}"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83EF84A-65A3-4A52-A4C4-C053496780B3}" type="slidenum">
              <a:rPr lang="zh-CN" altLang="en-US"/>
              <a:t>‹#›</a:t>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extLst>
      <p:ext uri="{BB962C8B-B14F-4D97-AF65-F5344CB8AC3E}">
        <p14:creationId xmlns:p14="http://schemas.microsoft.com/office/powerpoint/2010/main" val="1593424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6" name="流程图: 过程 5"/>
          <p:cNvSpPr/>
          <p:nvPr userDrawn="1"/>
        </p:nvSpPr>
        <p:spPr>
          <a:xfrm rot="5400000">
            <a:off x="-62742" y="263193"/>
            <a:ext cx="985468" cy="644980"/>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7" name="流程图: 过程 6"/>
          <p:cNvSpPr/>
          <p:nvPr userDrawn="1"/>
        </p:nvSpPr>
        <p:spPr>
          <a:xfrm rot="5400000">
            <a:off x="588583" y="523086"/>
            <a:ext cx="985468" cy="125189"/>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8" name="流程图: 过程 7"/>
          <p:cNvSpPr/>
          <p:nvPr userDrawn="1"/>
        </p:nvSpPr>
        <p:spPr>
          <a:xfrm rot="5400000">
            <a:off x="5981693" y="2200280"/>
            <a:ext cx="228600" cy="9144003"/>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9" name="流程图: 过程 8"/>
          <p:cNvSpPr/>
          <p:nvPr userDrawn="1"/>
        </p:nvSpPr>
        <p:spPr>
          <a:xfrm rot="5400000" flipH="1">
            <a:off x="10912311" y="5850181"/>
            <a:ext cx="436668" cy="159203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9474 w 10000"/>
              <a:gd name="connsiteY2-6" fmla="*/ 9062 h 10000"/>
              <a:gd name="connsiteX3-7" fmla="*/ 0 w 10000"/>
              <a:gd name="connsiteY3-8" fmla="*/ 10000 h 10000"/>
              <a:gd name="connsiteX4-9" fmla="*/ 0 w 10000"/>
              <a:gd name="connsiteY4-10" fmla="*/ 0 h 10000"/>
              <a:gd name="connsiteX0-11" fmla="*/ 0 w 10075"/>
              <a:gd name="connsiteY0-12" fmla="*/ 0 h 10000"/>
              <a:gd name="connsiteX1-13" fmla="*/ 10000 w 10075"/>
              <a:gd name="connsiteY1-14" fmla="*/ 0 h 10000"/>
              <a:gd name="connsiteX2-15" fmla="*/ 10028 w 10075"/>
              <a:gd name="connsiteY2-16" fmla="*/ 8891 h 10000"/>
              <a:gd name="connsiteX3-17" fmla="*/ 0 w 10075"/>
              <a:gd name="connsiteY3-18" fmla="*/ 10000 h 10000"/>
              <a:gd name="connsiteX4-19" fmla="*/ 0 w 10075"/>
              <a:gd name="connsiteY4-20" fmla="*/ 0 h 10000"/>
              <a:gd name="connsiteX0-21" fmla="*/ 0 w 10335"/>
              <a:gd name="connsiteY0-22" fmla="*/ 0 h 10000"/>
              <a:gd name="connsiteX1-23" fmla="*/ 10000 w 10335"/>
              <a:gd name="connsiteY1-24" fmla="*/ 0 h 10000"/>
              <a:gd name="connsiteX2-25" fmla="*/ 10305 w 10335"/>
              <a:gd name="connsiteY2-26" fmla="*/ 8891 h 10000"/>
              <a:gd name="connsiteX3-27" fmla="*/ 0 w 10335"/>
              <a:gd name="connsiteY3-28" fmla="*/ 10000 h 10000"/>
              <a:gd name="connsiteX4-29" fmla="*/ 0 w 10335"/>
              <a:gd name="connsiteY4-30" fmla="*/ 0 h 10000"/>
              <a:gd name="connsiteX0-31" fmla="*/ 0 w 10000"/>
              <a:gd name="connsiteY0-32" fmla="*/ 0 h 10000"/>
              <a:gd name="connsiteX1-33" fmla="*/ 10000 w 10000"/>
              <a:gd name="connsiteY1-34" fmla="*/ 0 h 10000"/>
              <a:gd name="connsiteX2-35" fmla="*/ 9751 w 10000"/>
              <a:gd name="connsiteY2-36" fmla="*/ 9062 h 10000"/>
              <a:gd name="connsiteX3-37" fmla="*/ 0 w 10000"/>
              <a:gd name="connsiteY3-38" fmla="*/ 10000 h 10000"/>
              <a:gd name="connsiteX4-39" fmla="*/ 0 w 10000"/>
              <a:gd name="connsiteY4-4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0"/>
                </a:moveTo>
                <a:lnTo>
                  <a:pt x="10000" y="0"/>
                </a:lnTo>
                <a:cubicBezTo>
                  <a:pt x="9825" y="3021"/>
                  <a:pt x="9926" y="6041"/>
                  <a:pt x="9751" y="9062"/>
                </a:cubicBezTo>
                <a:lnTo>
                  <a:pt x="0" y="10000"/>
                </a:lnTo>
                <a:lnTo>
                  <a:pt x="0" y="0"/>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1" name="图片 10"/>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t="77926" r="53951"/>
          <a:stretch>
            <a:fillRect/>
          </a:stretch>
        </p:blipFill>
        <p:spPr>
          <a:xfrm>
            <a:off x="10439404" y="6523389"/>
            <a:ext cx="1538889" cy="311055"/>
          </a:xfrm>
          <a:prstGeom prst="rect">
            <a:avLst/>
          </a:prstGeom>
        </p:spPr>
      </p:pic>
      <p:sp>
        <p:nvSpPr>
          <p:cNvPr id="10" name="流程图: 过程 9"/>
          <p:cNvSpPr/>
          <p:nvPr userDrawn="1"/>
        </p:nvSpPr>
        <p:spPr>
          <a:xfrm rot="5400000">
            <a:off x="6391108" y="-3066069"/>
            <a:ext cx="133325" cy="7939504"/>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2" name="图片 11"/>
          <p:cNvPicPr>
            <a:picLocks noChangeAspect="1"/>
          </p:cNvPicPr>
          <p:nvPr userDrawn="1"/>
        </p:nvPicPr>
        <p:blipFill rotWithShape="1">
          <a:blip r:embed="rId3" cstate="print">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73695"/>
          <a:stretch>
            <a:fillRect/>
          </a:stretch>
        </p:blipFill>
        <p:spPr>
          <a:xfrm>
            <a:off x="22586" y="235314"/>
            <a:ext cx="796513" cy="646855"/>
          </a:xfrm>
          <a:prstGeom prst="rect">
            <a:avLst/>
          </a:prstGeom>
        </p:spPr>
      </p:pic>
    </p:spTree>
    <p:extLst>
      <p:ext uri="{BB962C8B-B14F-4D97-AF65-F5344CB8AC3E}">
        <p14:creationId xmlns:p14="http://schemas.microsoft.com/office/powerpoint/2010/main" val="263471399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流程图: 过程 5"/>
          <p:cNvSpPr/>
          <p:nvPr userDrawn="1"/>
        </p:nvSpPr>
        <p:spPr>
          <a:xfrm rot="5400000">
            <a:off x="-62742" y="263193"/>
            <a:ext cx="985468" cy="644980"/>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7" name="流程图: 过程 6"/>
          <p:cNvSpPr/>
          <p:nvPr userDrawn="1"/>
        </p:nvSpPr>
        <p:spPr>
          <a:xfrm rot="5400000">
            <a:off x="588583" y="523086"/>
            <a:ext cx="985468" cy="125189"/>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8" name="流程图: 过程 7"/>
          <p:cNvSpPr/>
          <p:nvPr userDrawn="1"/>
        </p:nvSpPr>
        <p:spPr>
          <a:xfrm rot="5400000">
            <a:off x="5981693" y="2200280"/>
            <a:ext cx="228600" cy="9144003"/>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9" name="流程图: 过程 8"/>
          <p:cNvSpPr/>
          <p:nvPr userDrawn="1"/>
        </p:nvSpPr>
        <p:spPr>
          <a:xfrm rot="5400000" flipH="1">
            <a:off x="10912311" y="5850181"/>
            <a:ext cx="436668" cy="159203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9474 w 10000"/>
              <a:gd name="connsiteY2-6" fmla="*/ 9062 h 10000"/>
              <a:gd name="connsiteX3-7" fmla="*/ 0 w 10000"/>
              <a:gd name="connsiteY3-8" fmla="*/ 10000 h 10000"/>
              <a:gd name="connsiteX4-9" fmla="*/ 0 w 10000"/>
              <a:gd name="connsiteY4-10" fmla="*/ 0 h 10000"/>
              <a:gd name="connsiteX0-11" fmla="*/ 0 w 10075"/>
              <a:gd name="connsiteY0-12" fmla="*/ 0 h 10000"/>
              <a:gd name="connsiteX1-13" fmla="*/ 10000 w 10075"/>
              <a:gd name="connsiteY1-14" fmla="*/ 0 h 10000"/>
              <a:gd name="connsiteX2-15" fmla="*/ 10028 w 10075"/>
              <a:gd name="connsiteY2-16" fmla="*/ 8891 h 10000"/>
              <a:gd name="connsiteX3-17" fmla="*/ 0 w 10075"/>
              <a:gd name="connsiteY3-18" fmla="*/ 10000 h 10000"/>
              <a:gd name="connsiteX4-19" fmla="*/ 0 w 10075"/>
              <a:gd name="connsiteY4-20" fmla="*/ 0 h 10000"/>
              <a:gd name="connsiteX0-21" fmla="*/ 0 w 10335"/>
              <a:gd name="connsiteY0-22" fmla="*/ 0 h 10000"/>
              <a:gd name="connsiteX1-23" fmla="*/ 10000 w 10335"/>
              <a:gd name="connsiteY1-24" fmla="*/ 0 h 10000"/>
              <a:gd name="connsiteX2-25" fmla="*/ 10305 w 10335"/>
              <a:gd name="connsiteY2-26" fmla="*/ 8891 h 10000"/>
              <a:gd name="connsiteX3-27" fmla="*/ 0 w 10335"/>
              <a:gd name="connsiteY3-28" fmla="*/ 10000 h 10000"/>
              <a:gd name="connsiteX4-29" fmla="*/ 0 w 10335"/>
              <a:gd name="connsiteY4-30" fmla="*/ 0 h 10000"/>
              <a:gd name="connsiteX0-31" fmla="*/ 0 w 10000"/>
              <a:gd name="connsiteY0-32" fmla="*/ 0 h 10000"/>
              <a:gd name="connsiteX1-33" fmla="*/ 10000 w 10000"/>
              <a:gd name="connsiteY1-34" fmla="*/ 0 h 10000"/>
              <a:gd name="connsiteX2-35" fmla="*/ 9751 w 10000"/>
              <a:gd name="connsiteY2-36" fmla="*/ 9062 h 10000"/>
              <a:gd name="connsiteX3-37" fmla="*/ 0 w 10000"/>
              <a:gd name="connsiteY3-38" fmla="*/ 10000 h 10000"/>
              <a:gd name="connsiteX4-39" fmla="*/ 0 w 10000"/>
              <a:gd name="connsiteY4-4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0"/>
                </a:moveTo>
                <a:lnTo>
                  <a:pt x="10000" y="0"/>
                </a:lnTo>
                <a:cubicBezTo>
                  <a:pt x="9825" y="3021"/>
                  <a:pt x="9926" y="6041"/>
                  <a:pt x="9751" y="9062"/>
                </a:cubicBezTo>
                <a:lnTo>
                  <a:pt x="0" y="10000"/>
                </a:lnTo>
                <a:lnTo>
                  <a:pt x="0" y="0"/>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1" name="图片 10"/>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t="77926" r="53951"/>
          <a:stretch>
            <a:fillRect/>
          </a:stretch>
        </p:blipFill>
        <p:spPr>
          <a:xfrm>
            <a:off x="10439404" y="6523389"/>
            <a:ext cx="1538889" cy="311055"/>
          </a:xfrm>
          <a:prstGeom prst="rect">
            <a:avLst/>
          </a:prstGeom>
        </p:spPr>
      </p:pic>
      <p:sp>
        <p:nvSpPr>
          <p:cNvPr id="10" name="流程图: 过程 9"/>
          <p:cNvSpPr/>
          <p:nvPr userDrawn="1"/>
        </p:nvSpPr>
        <p:spPr>
          <a:xfrm rot="5400000">
            <a:off x="6391108" y="-3066069"/>
            <a:ext cx="133325" cy="7939504"/>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2" name="图片 11"/>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73695"/>
          <a:stretch>
            <a:fillRect/>
          </a:stretch>
        </p:blipFill>
        <p:spPr>
          <a:xfrm>
            <a:off x="22586" y="235314"/>
            <a:ext cx="796513" cy="646855"/>
          </a:xfrm>
          <a:prstGeom prst="rect">
            <a:avLst/>
          </a:prstGeom>
        </p:spPr>
      </p:pic>
    </p:spTree>
    <p:extLst>
      <p:ext uri="{BB962C8B-B14F-4D97-AF65-F5344CB8AC3E}">
        <p14:creationId xmlns:p14="http://schemas.microsoft.com/office/powerpoint/2010/main" val="51576592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626205"/>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804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8_节标题">
    <p:bg>
      <p:bgPr>
        <a:gradFill flip="none" rotWithShape="1">
          <a:gsLst>
            <a:gs pos="100000">
              <a:srgbClr val="000519"/>
            </a:gs>
            <a:gs pos="74000">
              <a:srgbClr val="001027"/>
            </a:gs>
            <a:gs pos="42000">
              <a:srgbClr val="00233D"/>
            </a:gs>
            <a:gs pos="0">
              <a:srgbClr val="002C47"/>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 name="图片 9" descr="749397530132615030"/>
          <p:cNvPicPr>
            <a:picLocks noChangeAspect="1"/>
          </p:cNvPicPr>
          <p:nvPr userDrawn="1"/>
        </p:nvPicPr>
        <p:blipFill>
          <a:blip r:embed="rId2"/>
          <a:stretch>
            <a:fillRect/>
          </a:stretch>
        </p:blipFill>
        <p:spPr>
          <a:xfrm>
            <a:off x="-4445" y="214001"/>
            <a:ext cx="12268836" cy="697865"/>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7996557" y="5287651"/>
            <a:ext cx="3042288" cy="1415415"/>
          </a:xfrm>
          <a:prstGeom prst="rect">
            <a:avLst/>
          </a:prstGeom>
        </p:spPr>
      </p:pic>
      <p:pic>
        <p:nvPicPr>
          <p:cNvPr id="6" name="图片 5" descr="白色透明LOGO"/>
          <p:cNvPicPr>
            <a:picLocks noChangeAspect="1"/>
          </p:cNvPicPr>
          <p:nvPr userDrawn="1"/>
        </p:nvPicPr>
        <p:blipFill>
          <a:blip r:embed="rId4"/>
          <a:stretch>
            <a:fillRect/>
          </a:stretch>
        </p:blipFill>
        <p:spPr>
          <a:xfrm>
            <a:off x="10681977" y="150499"/>
            <a:ext cx="1201420" cy="641351"/>
          </a:xfrm>
          <a:prstGeom prst="rect">
            <a:avLst/>
          </a:prstGeom>
        </p:spPr>
      </p:pic>
      <p:pic>
        <p:nvPicPr>
          <p:cNvPr id="3" name="图形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428" y="310515"/>
            <a:ext cx="493395" cy="493395"/>
          </a:xfrm>
          <a:prstGeom prst="rect">
            <a:avLst/>
          </a:prstGeom>
        </p:spPr>
      </p:pic>
      <p:pic>
        <p:nvPicPr>
          <p:cNvPr id="9" name="图片 8"/>
          <p:cNvPicPr>
            <a:picLocks noChangeAspect="1"/>
          </p:cNvPicPr>
          <p:nvPr userDrawn="1"/>
        </p:nvPicPr>
        <p:blipFill>
          <a:blip r:embed="rId6" cstate="print">
            <a:lum bright="6000"/>
            <a:extLst>
              <a:ext uri="{28A0092B-C50C-407E-A947-70E740481C1C}">
                <a14:useLocalDpi xmlns:a14="http://schemas.microsoft.com/office/drawing/2010/main" val="0"/>
              </a:ext>
            </a:extLst>
          </a:blip>
          <a:stretch>
            <a:fillRect/>
          </a:stretch>
        </p:blipFill>
        <p:spPr>
          <a:xfrm>
            <a:off x="10116823" y="4874265"/>
            <a:ext cx="2263140" cy="1979295"/>
          </a:xfrm>
          <a:prstGeom prst="rect">
            <a:avLst/>
          </a:prstGeom>
        </p:spPr>
      </p:pic>
    </p:spTree>
    <p:extLst>
      <p:ext uri="{BB962C8B-B14F-4D97-AF65-F5344CB8AC3E}">
        <p14:creationId xmlns:p14="http://schemas.microsoft.com/office/powerpoint/2010/main" val="671907180"/>
      </p:ext>
    </p:extLst>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8/7/2019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09108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8/7/2019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44134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userDrawn="1"/>
        </p:nvGrpSpPr>
        <p:grpSpPr>
          <a:xfrm>
            <a:off x="0" y="458124"/>
            <a:ext cx="12192000" cy="611682"/>
            <a:chOff x="0" y="623570"/>
            <a:chExt cx="12192965" cy="694056"/>
          </a:xfrm>
        </p:grpSpPr>
        <p:cxnSp>
          <p:nvCxnSpPr>
            <p:cNvPr id="6" name="直接连接符 5"/>
            <p:cNvCxnSpPr/>
            <p:nvPr/>
          </p:nvCxnSpPr>
          <p:spPr>
            <a:xfrm>
              <a:off x="0" y="1016000"/>
              <a:ext cx="101473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147300" y="723900"/>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330906" y="723900"/>
              <a:ext cx="134257" cy="5445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0465163" y="976313"/>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648769" y="976313"/>
              <a:ext cx="75967" cy="3413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0724736" y="632460"/>
              <a:ext cx="194738" cy="67564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919474" y="623570"/>
              <a:ext cx="87099" cy="39243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004965" y="1016000"/>
              <a:ext cx="11880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8574" y="187007"/>
            <a:ext cx="1013461" cy="542234"/>
          </a:xfrm>
          <a:prstGeom prst="rect">
            <a:avLst/>
          </a:prstGeom>
        </p:spPr>
      </p:pic>
    </p:spTree>
    <p:extLst>
      <p:ext uri="{BB962C8B-B14F-4D97-AF65-F5344CB8AC3E}">
        <p14:creationId xmlns:p14="http://schemas.microsoft.com/office/powerpoint/2010/main" val="335904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空白">
    <p:spTree>
      <p:nvGrpSpPr>
        <p:cNvPr id="1" name=""/>
        <p:cNvGrpSpPr/>
        <p:nvPr/>
      </p:nvGrpSpPr>
      <p:grpSpPr>
        <a:xfrm>
          <a:off x="0" y="0"/>
          <a:ext cx="0" cy="0"/>
          <a:chOff x="0" y="0"/>
          <a:chExt cx="0" cy="0"/>
        </a:xfrm>
      </p:grpSpPr>
      <p:grpSp>
        <p:nvGrpSpPr>
          <p:cNvPr id="9" name="组合 8"/>
          <p:cNvGrpSpPr/>
          <p:nvPr userDrawn="1"/>
        </p:nvGrpSpPr>
        <p:grpSpPr>
          <a:xfrm>
            <a:off x="-2545" y="175720"/>
            <a:ext cx="12192000" cy="6675377"/>
            <a:chOff x="-1909" y="131789"/>
            <a:chExt cx="9144000" cy="5006533"/>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92142"/>
            <a:stretch>
              <a:fillRect/>
            </a:stretch>
          </p:blipFill>
          <p:spPr>
            <a:xfrm>
              <a:off x="-1909" y="4735554"/>
              <a:ext cx="9144000" cy="402768"/>
            </a:xfrm>
            <a:prstGeom prst="rect">
              <a:avLst/>
            </a:prstGeom>
          </p:spPr>
        </p:pic>
        <p:cxnSp>
          <p:nvCxnSpPr>
            <p:cNvPr id="13" name="直接连接符 12"/>
            <p:cNvCxnSpPr/>
            <p:nvPr/>
          </p:nvCxnSpPr>
          <p:spPr>
            <a:xfrm>
              <a:off x="151810" y="770560"/>
              <a:ext cx="88093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345" y="131789"/>
              <a:ext cx="1058936" cy="564235"/>
            </a:xfrm>
            <a:prstGeom prst="rect">
              <a:avLst/>
            </a:prstGeom>
          </p:spPr>
        </p:pic>
      </p:grpSp>
      <p:sp>
        <p:nvSpPr>
          <p:cNvPr id="5" name="Slide Number Placeholder 4"/>
          <p:cNvSpPr>
            <a:spLocks noGrp="1"/>
          </p:cNvSpPr>
          <p:nvPr>
            <p:ph type="sldNum" sz="quarter" idx="12"/>
          </p:nvPr>
        </p:nvSpPr>
        <p:spPr/>
        <p:txBody>
          <a:bodyPr/>
          <a:lstStyle/>
          <a:p>
            <a:fld id="{9B3B89B2-D345-463E-9DAC-DAA08751E8BB}" type="slidenum">
              <a:rPr lang="zh-CN" altLang="en-US" smtClean="0"/>
              <a:t>‹#›</a:t>
            </a:fld>
            <a:endParaRPr lang="zh-CN" altLang="en-US"/>
          </a:p>
        </p:txBody>
      </p:sp>
      <p:sp>
        <p:nvSpPr>
          <p:cNvPr id="8" name="Title 1"/>
          <p:cNvSpPr>
            <a:spLocks noGrp="1"/>
          </p:cNvSpPr>
          <p:nvPr>
            <p:ph type="title"/>
          </p:nvPr>
        </p:nvSpPr>
        <p:spPr>
          <a:xfrm>
            <a:off x="202414" y="243453"/>
            <a:ext cx="10042253" cy="752313"/>
          </a:xfrm>
        </p:spPr>
        <p:txBody>
          <a:bodyPr/>
          <a:lstStyle/>
          <a:p>
            <a:r>
              <a:rPr lang="zh-CN" altLang="en-US" dirty="0"/>
              <a:t>单击此处编辑母版标题样式</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fld id="{73B015D0-E55B-4D69-A4ED-5AE1CB0C05D6}"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373AFCB-84D4-43F3-9FE8-C05007D5598E}"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2D75694-3AA8-48E2-8D07-35FF2DC43FD3}"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F89E2D8-7DBC-4245-9D95-578CA6451E1C}" type="slidenum">
              <a:rPr lang="zh-CN" altLang="en-US"/>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fld id="{8CEA4E56-8733-495F-B2A1-378D2774F06A}"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88B360CC-2976-49EB-917B-55415DD49EB3}" type="slidenum">
              <a:rPr lang="zh-CN" altLang="en-US"/>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fld id="{BC0971DA-0BF4-4C5D-BFD0-196AFD4616B8}"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B1619AFC-95B8-4925-9D25-1E5DB038187B}" type="slidenum">
              <a:rPr lang="zh-CN" altLang="en-US"/>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2D75694-3AA8-48E2-8D07-35FF2DC43FD3}"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F89E2D8-7DBC-4245-9D95-578CA6451E1C}" type="slidenum">
              <a:rPr lang="zh-CN" altLang="en-US"/>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fld id="{259F8097-3FB1-433C-9705-54F87BA5EE0B}" type="datetimeFigureOut">
              <a:rPr lang="zh-CN" altLang="en-US"/>
              <a:t>2019/8/7</a:t>
            </a:fld>
            <a:endParaRPr lang="zh-CN" altLang="en-US" b="1" i="1"/>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E84CB94D-AC88-4608-8314-963B456DEA2B}" type="slidenum">
              <a:rPr lang="zh-CN" altLang="en-US"/>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fld id="{6F87C20E-BF0D-4C05-B310-494C04E67F5F}" type="datetimeFigureOut">
              <a:rPr lang="zh-CN" altLang="en-US"/>
              <a:t>2019/8/7</a:t>
            </a:fld>
            <a:endParaRPr lang="zh-CN" altLang="en-US" b="1" i="1"/>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9F1F56B3-5F2A-4460-BE05-8194634A2E84}" type="slidenum">
              <a:rPr lang="zh-CN" altLang="en-US"/>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9D4A165A-6722-4713-A1BB-5258762D721E}" type="datetimeFigureOut">
              <a:rPr lang="zh-CN" altLang="en-US"/>
              <a:t>2019/8/7</a:t>
            </a:fld>
            <a:endParaRPr lang="zh-CN" altLang="en-US" b="1" i="1"/>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1A89AE39-6AB8-4B89-9DE1-C1D6CE9BA9EA}" type="slidenum">
              <a:rPr lang="zh-CN" altLang="en-US"/>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7582FC6E-9E57-459B-B604-AC0C724C52E3}"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14942A3A-14BC-4052-AC8C-EF50500754F9}" type="slidenum">
              <a:rPr lang="zh-CN" altLang="en-US"/>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9CFC6381-4F83-4624-A99E-AC5360F03B65}"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83C6E3C3-880C-4FB6-B799-865ECC5F4128}" type="slidenum">
              <a:rPr lang="zh-CN" altLang="en-US"/>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57E938D6-FF59-4D7B-BF73-7F90BC92F691}"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1207272-579D-4421-825D-C3F6DE8E80E5}" type="slidenum">
              <a:rPr lang="zh-CN" altLang="en-US"/>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C5B3CEA-9EBF-46C5-BCCF-F1DDE59DE307}"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83EF84A-65A3-4A52-A4C4-C053496780B3}" type="slidenum">
              <a:rPr lang="zh-CN" altLang="en-US"/>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1"/>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3" y="3602039"/>
            <a:ext cx="9144000" cy="1655763"/>
          </a:xfrm>
        </p:spPr>
        <p:txBody>
          <a:bodyPr/>
          <a:lstStyle>
            <a:lvl1pPr marL="0" indent="0" algn="ctr">
              <a:buNone/>
              <a:defRPr sz="2400"/>
            </a:lvl1pPr>
            <a:lvl2pPr marL="457200" indent="0" algn="ctr">
              <a:buNone/>
              <a:defRPr sz="2000"/>
            </a:lvl2pPr>
            <a:lvl3pPr marL="914400" indent="0" algn="ctr">
              <a:buNone/>
              <a:defRPr sz="173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4"/>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735">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fld id="{8CEA4E56-8733-495F-B2A1-378D2774F06A}"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88B360CC-2976-49EB-917B-55415DD49EB3}" type="slidenum">
              <a:rPr lang="zh-CN" altLang="en-US"/>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3" y="1825625"/>
            <a:ext cx="518160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2" y="1825625"/>
            <a:ext cx="5181601"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1" y="1681164"/>
            <a:ext cx="5157787" cy="823912"/>
          </a:xfrm>
        </p:spPr>
        <p:txBody>
          <a:bodyPr anchor="b"/>
          <a:lstStyle>
            <a:lvl1pPr marL="0" indent="0">
              <a:buNone/>
              <a:defRPr sz="2400" b="1"/>
            </a:lvl1pPr>
            <a:lvl2pPr marL="457200" indent="0">
              <a:buNone/>
              <a:defRPr sz="2000" b="1"/>
            </a:lvl2pPr>
            <a:lvl3pPr marL="914400" indent="0">
              <a:buNone/>
              <a:defRPr sz="173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1" y="2505077"/>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4" y="1681164"/>
            <a:ext cx="5183187" cy="823912"/>
          </a:xfrm>
        </p:spPr>
        <p:txBody>
          <a:bodyPr anchor="b"/>
          <a:lstStyle>
            <a:lvl1pPr marL="0" indent="0">
              <a:buNone/>
              <a:defRPr sz="2400" b="1"/>
            </a:lvl1pPr>
            <a:lvl2pPr marL="457200" indent="0">
              <a:buNone/>
              <a:defRPr sz="2000" b="1"/>
            </a:lvl2pPr>
            <a:lvl3pPr marL="914400" indent="0">
              <a:buNone/>
              <a:defRPr sz="1735"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4" y="2505077"/>
            <a:ext cx="51831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cxnSp>
        <p:nvCxnSpPr>
          <p:cNvPr id="9" name="直接连接符 8"/>
          <p:cNvCxnSpPr/>
          <p:nvPr/>
        </p:nvCxnSpPr>
        <p:spPr>
          <a:xfrm>
            <a:off x="270935" y="1095147"/>
            <a:ext cx="1171054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0871" y="206117"/>
            <a:ext cx="1468965" cy="784955"/>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9"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91"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91" y="2057406"/>
            <a:ext cx="3932239" cy="3811588"/>
          </a:xfrm>
        </p:spPr>
        <p:txBody>
          <a:bodyPr/>
          <a:lstStyle>
            <a:lvl1pPr marL="0" indent="0">
              <a:buNone/>
              <a:defRPr sz="1600"/>
            </a:lvl1pPr>
            <a:lvl2pPr marL="457200" indent="0">
              <a:buNone/>
              <a:defRPr sz="1335"/>
            </a:lvl2pPr>
            <a:lvl3pPr marL="914400" indent="0">
              <a:buNone/>
              <a:defRPr sz="1200"/>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1"/>
            <a:ext cx="393223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91" y="987432"/>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91" y="2057406"/>
            <a:ext cx="3932239" cy="3811588"/>
          </a:xfrm>
        </p:spPr>
        <p:txBody>
          <a:bodyPr/>
          <a:lstStyle>
            <a:lvl1pPr marL="0" indent="0">
              <a:buNone/>
              <a:defRPr sz="1600"/>
            </a:lvl1pPr>
            <a:lvl2pPr marL="457200" indent="0">
              <a:buNone/>
              <a:defRPr sz="1335"/>
            </a:lvl2pPr>
            <a:lvl3pPr marL="914400" indent="0">
              <a:buNone/>
              <a:defRPr sz="1200"/>
            </a:lvl3pPr>
            <a:lvl4pPr marL="1371600" indent="0">
              <a:buNone/>
              <a:defRPr sz="935"/>
            </a:lvl4pPr>
            <a:lvl5pPr marL="1828800" indent="0">
              <a:buNone/>
              <a:defRPr sz="935"/>
            </a:lvl5pPr>
            <a:lvl6pPr marL="2286000" indent="0">
              <a:buNone/>
              <a:defRPr sz="935"/>
            </a:lvl6pPr>
            <a:lvl7pPr marL="2743200" indent="0">
              <a:buNone/>
              <a:defRPr sz="935"/>
            </a:lvl7pPr>
            <a:lvl8pPr marL="3200400" indent="0">
              <a:buNone/>
              <a:defRPr sz="935"/>
            </a:lvl8pPr>
            <a:lvl9pPr marL="3657600" indent="0">
              <a:buNone/>
              <a:defRPr sz="935"/>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30"/>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30"/>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流程图: 过程 5"/>
          <p:cNvSpPr/>
          <p:nvPr userDrawn="1"/>
        </p:nvSpPr>
        <p:spPr>
          <a:xfrm rot="5400000">
            <a:off x="-62742" y="263193"/>
            <a:ext cx="985468" cy="644980"/>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7" name="流程图: 过程 6"/>
          <p:cNvSpPr/>
          <p:nvPr userDrawn="1"/>
        </p:nvSpPr>
        <p:spPr>
          <a:xfrm rot="5400000">
            <a:off x="588583" y="523086"/>
            <a:ext cx="985468" cy="125189"/>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8" name="流程图: 过程 7"/>
          <p:cNvSpPr/>
          <p:nvPr userDrawn="1"/>
        </p:nvSpPr>
        <p:spPr>
          <a:xfrm rot="5400000">
            <a:off x="5981693" y="2200280"/>
            <a:ext cx="228600" cy="9144003"/>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9" name="流程图: 过程 8"/>
          <p:cNvSpPr/>
          <p:nvPr userDrawn="1"/>
        </p:nvSpPr>
        <p:spPr>
          <a:xfrm rot="5400000" flipH="1">
            <a:off x="10912311" y="5850181"/>
            <a:ext cx="436668" cy="159203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9474 w 10000"/>
              <a:gd name="connsiteY2-6" fmla="*/ 9062 h 10000"/>
              <a:gd name="connsiteX3-7" fmla="*/ 0 w 10000"/>
              <a:gd name="connsiteY3-8" fmla="*/ 10000 h 10000"/>
              <a:gd name="connsiteX4-9" fmla="*/ 0 w 10000"/>
              <a:gd name="connsiteY4-10" fmla="*/ 0 h 10000"/>
              <a:gd name="connsiteX0-11" fmla="*/ 0 w 10075"/>
              <a:gd name="connsiteY0-12" fmla="*/ 0 h 10000"/>
              <a:gd name="connsiteX1-13" fmla="*/ 10000 w 10075"/>
              <a:gd name="connsiteY1-14" fmla="*/ 0 h 10000"/>
              <a:gd name="connsiteX2-15" fmla="*/ 10028 w 10075"/>
              <a:gd name="connsiteY2-16" fmla="*/ 8891 h 10000"/>
              <a:gd name="connsiteX3-17" fmla="*/ 0 w 10075"/>
              <a:gd name="connsiteY3-18" fmla="*/ 10000 h 10000"/>
              <a:gd name="connsiteX4-19" fmla="*/ 0 w 10075"/>
              <a:gd name="connsiteY4-20" fmla="*/ 0 h 10000"/>
              <a:gd name="connsiteX0-21" fmla="*/ 0 w 10335"/>
              <a:gd name="connsiteY0-22" fmla="*/ 0 h 10000"/>
              <a:gd name="connsiteX1-23" fmla="*/ 10000 w 10335"/>
              <a:gd name="connsiteY1-24" fmla="*/ 0 h 10000"/>
              <a:gd name="connsiteX2-25" fmla="*/ 10305 w 10335"/>
              <a:gd name="connsiteY2-26" fmla="*/ 8891 h 10000"/>
              <a:gd name="connsiteX3-27" fmla="*/ 0 w 10335"/>
              <a:gd name="connsiteY3-28" fmla="*/ 10000 h 10000"/>
              <a:gd name="connsiteX4-29" fmla="*/ 0 w 10335"/>
              <a:gd name="connsiteY4-30" fmla="*/ 0 h 10000"/>
              <a:gd name="connsiteX0-31" fmla="*/ 0 w 10000"/>
              <a:gd name="connsiteY0-32" fmla="*/ 0 h 10000"/>
              <a:gd name="connsiteX1-33" fmla="*/ 10000 w 10000"/>
              <a:gd name="connsiteY1-34" fmla="*/ 0 h 10000"/>
              <a:gd name="connsiteX2-35" fmla="*/ 9751 w 10000"/>
              <a:gd name="connsiteY2-36" fmla="*/ 9062 h 10000"/>
              <a:gd name="connsiteX3-37" fmla="*/ 0 w 10000"/>
              <a:gd name="connsiteY3-38" fmla="*/ 10000 h 10000"/>
              <a:gd name="connsiteX4-39" fmla="*/ 0 w 10000"/>
              <a:gd name="connsiteY4-4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0"/>
                </a:moveTo>
                <a:lnTo>
                  <a:pt x="10000" y="0"/>
                </a:lnTo>
                <a:cubicBezTo>
                  <a:pt x="9825" y="3021"/>
                  <a:pt x="9926" y="6041"/>
                  <a:pt x="9751" y="9062"/>
                </a:cubicBezTo>
                <a:lnTo>
                  <a:pt x="0" y="10000"/>
                </a:lnTo>
                <a:lnTo>
                  <a:pt x="0" y="0"/>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1" name="图片 10"/>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t="77926" r="53951"/>
          <a:stretch>
            <a:fillRect/>
          </a:stretch>
        </p:blipFill>
        <p:spPr>
          <a:xfrm>
            <a:off x="10439404" y="6523389"/>
            <a:ext cx="1538889" cy="311055"/>
          </a:xfrm>
          <a:prstGeom prst="rect">
            <a:avLst/>
          </a:prstGeom>
        </p:spPr>
      </p:pic>
      <p:sp>
        <p:nvSpPr>
          <p:cNvPr id="10" name="流程图: 过程 9"/>
          <p:cNvSpPr/>
          <p:nvPr userDrawn="1"/>
        </p:nvSpPr>
        <p:spPr>
          <a:xfrm rot="5400000">
            <a:off x="6391108" y="-3066069"/>
            <a:ext cx="133325" cy="7939504"/>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2" name="图片 11"/>
          <p:cNvPicPr>
            <a:picLocks noChangeAspect="1"/>
          </p:cNvPicPr>
          <p:nvPr userDrawn="1"/>
        </p:nvPicPr>
        <p:blipFill rotWithShape="1">
          <a:blip r:embed="rId3" cstate="print">
            <a:biLevel thresh="25000"/>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r="73695"/>
          <a:stretch>
            <a:fillRect/>
          </a:stretch>
        </p:blipFill>
        <p:spPr>
          <a:xfrm>
            <a:off x="22586" y="235314"/>
            <a:ext cx="796513" cy="646855"/>
          </a:xfrm>
          <a:prstGeom prst="rect">
            <a:avLst/>
          </a:prstGeom>
        </p:spPr>
      </p:pic>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fld id="{BC0971DA-0BF4-4C5D-BFD0-196AFD4616B8}"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B1619AFC-95B8-4925-9D25-1E5DB038187B}" type="slidenum">
              <a:rPr lang="zh-CN" altLang="en-US"/>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6" name="流程图: 过程 5"/>
          <p:cNvSpPr/>
          <p:nvPr userDrawn="1"/>
        </p:nvSpPr>
        <p:spPr>
          <a:xfrm rot="5400000">
            <a:off x="-62742" y="263193"/>
            <a:ext cx="985468" cy="644980"/>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7" name="流程图: 过程 6"/>
          <p:cNvSpPr/>
          <p:nvPr userDrawn="1"/>
        </p:nvSpPr>
        <p:spPr>
          <a:xfrm rot="5400000">
            <a:off x="588583" y="523086"/>
            <a:ext cx="985468" cy="125189"/>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8" name="流程图: 过程 7"/>
          <p:cNvSpPr/>
          <p:nvPr userDrawn="1"/>
        </p:nvSpPr>
        <p:spPr>
          <a:xfrm rot="5400000">
            <a:off x="5981693" y="2200280"/>
            <a:ext cx="228600" cy="9144003"/>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9" name="流程图: 过程 8"/>
          <p:cNvSpPr/>
          <p:nvPr userDrawn="1"/>
        </p:nvSpPr>
        <p:spPr>
          <a:xfrm rot="5400000" flipH="1">
            <a:off x="10912311" y="5850181"/>
            <a:ext cx="436668" cy="159203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1" fmla="*/ 0 w 10000"/>
              <a:gd name="connsiteY0-2" fmla="*/ 0 h 10000"/>
              <a:gd name="connsiteX1-3" fmla="*/ 10000 w 10000"/>
              <a:gd name="connsiteY1-4" fmla="*/ 0 h 10000"/>
              <a:gd name="connsiteX2-5" fmla="*/ 9474 w 10000"/>
              <a:gd name="connsiteY2-6" fmla="*/ 9062 h 10000"/>
              <a:gd name="connsiteX3-7" fmla="*/ 0 w 10000"/>
              <a:gd name="connsiteY3-8" fmla="*/ 10000 h 10000"/>
              <a:gd name="connsiteX4-9" fmla="*/ 0 w 10000"/>
              <a:gd name="connsiteY4-10" fmla="*/ 0 h 10000"/>
              <a:gd name="connsiteX0-11" fmla="*/ 0 w 10075"/>
              <a:gd name="connsiteY0-12" fmla="*/ 0 h 10000"/>
              <a:gd name="connsiteX1-13" fmla="*/ 10000 w 10075"/>
              <a:gd name="connsiteY1-14" fmla="*/ 0 h 10000"/>
              <a:gd name="connsiteX2-15" fmla="*/ 10028 w 10075"/>
              <a:gd name="connsiteY2-16" fmla="*/ 8891 h 10000"/>
              <a:gd name="connsiteX3-17" fmla="*/ 0 w 10075"/>
              <a:gd name="connsiteY3-18" fmla="*/ 10000 h 10000"/>
              <a:gd name="connsiteX4-19" fmla="*/ 0 w 10075"/>
              <a:gd name="connsiteY4-20" fmla="*/ 0 h 10000"/>
              <a:gd name="connsiteX0-21" fmla="*/ 0 w 10335"/>
              <a:gd name="connsiteY0-22" fmla="*/ 0 h 10000"/>
              <a:gd name="connsiteX1-23" fmla="*/ 10000 w 10335"/>
              <a:gd name="connsiteY1-24" fmla="*/ 0 h 10000"/>
              <a:gd name="connsiteX2-25" fmla="*/ 10305 w 10335"/>
              <a:gd name="connsiteY2-26" fmla="*/ 8891 h 10000"/>
              <a:gd name="connsiteX3-27" fmla="*/ 0 w 10335"/>
              <a:gd name="connsiteY3-28" fmla="*/ 10000 h 10000"/>
              <a:gd name="connsiteX4-29" fmla="*/ 0 w 10335"/>
              <a:gd name="connsiteY4-30" fmla="*/ 0 h 10000"/>
              <a:gd name="connsiteX0-31" fmla="*/ 0 w 10000"/>
              <a:gd name="connsiteY0-32" fmla="*/ 0 h 10000"/>
              <a:gd name="connsiteX1-33" fmla="*/ 10000 w 10000"/>
              <a:gd name="connsiteY1-34" fmla="*/ 0 h 10000"/>
              <a:gd name="connsiteX2-35" fmla="*/ 9751 w 10000"/>
              <a:gd name="connsiteY2-36" fmla="*/ 9062 h 10000"/>
              <a:gd name="connsiteX3-37" fmla="*/ 0 w 10000"/>
              <a:gd name="connsiteY3-38" fmla="*/ 10000 h 10000"/>
              <a:gd name="connsiteX4-39" fmla="*/ 0 w 10000"/>
              <a:gd name="connsiteY4-40" fmla="*/ 0 h 10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000" h="10000">
                <a:moveTo>
                  <a:pt x="0" y="0"/>
                </a:moveTo>
                <a:lnTo>
                  <a:pt x="10000" y="0"/>
                </a:lnTo>
                <a:cubicBezTo>
                  <a:pt x="9825" y="3021"/>
                  <a:pt x="9926" y="6041"/>
                  <a:pt x="9751" y="9062"/>
                </a:cubicBezTo>
                <a:lnTo>
                  <a:pt x="0" y="10000"/>
                </a:lnTo>
                <a:lnTo>
                  <a:pt x="0" y="0"/>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1" name="图片 10"/>
          <p:cNvPicPr>
            <a:picLocks noChangeAspect="1"/>
          </p:cNvPicPr>
          <p:nvPr userDrawn="1"/>
        </p:nvPicPr>
        <p:blipFill rotWithShape="1">
          <a:blip r:embed="rId2" cstate="print">
            <a:biLevel thresh="25000"/>
            <a:extLst>
              <a:ext uri="{28A0092B-C50C-407E-A947-70E740481C1C}">
                <a14:useLocalDpi xmlns:a14="http://schemas.microsoft.com/office/drawing/2010/main" val="0"/>
              </a:ext>
            </a:extLst>
          </a:blip>
          <a:srcRect t="77926" r="53951"/>
          <a:stretch>
            <a:fillRect/>
          </a:stretch>
        </p:blipFill>
        <p:spPr>
          <a:xfrm>
            <a:off x="10439404" y="6523389"/>
            <a:ext cx="1538889" cy="311055"/>
          </a:xfrm>
          <a:prstGeom prst="rect">
            <a:avLst/>
          </a:prstGeom>
        </p:spPr>
      </p:pic>
      <p:sp>
        <p:nvSpPr>
          <p:cNvPr id="10" name="流程图: 过程 9"/>
          <p:cNvSpPr/>
          <p:nvPr userDrawn="1"/>
        </p:nvSpPr>
        <p:spPr>
          <a:xfrm rot="5400000">
            <a:off x="6391108" y="-3066069"/>
            <a:ext cx="133325" cy="7939504"/>
          </a:xfrm>
          <a:prstGeom prst="flowChartProcess">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pic>
        <p:nvPicPr>
          <p:cNvPr id="12" name="图片 11"/>
          <p:cNvPicPr>
            <a:picLocks noChangeAspect="1"/>
          </p:cNvPicPr>
          <p:nvPr userDrawn="1"/>
        </p:nvPicPr>
        <p:blipFill rotWithShape="1">
          <a:blip r:embed="rId3" cstate="print">
            <a:biLevel thresh="25000"/>
            <a:extLst>
              <a:ext uri="{28A0092B-C50C-407E-A947-70E740481C1C}">
                <a14:useLocalDpi xmlns:a14="http://schemas.microsoft.com/office/drawing/2010/main" val="0"/>
              </a:ext>
            </a:extLst>
          </a:blip>
          <a:srcRect r="73695"/>
          <a:stretch>
            <a:fillRect/>
          </a:stretch>
        </p:blipFill>
        <p:spPr>
          <a:xfrm>
            <a:off x="22586" y="235314"/>
            <a:ext cx="796513" cy="646855"/>
          </a:xfrm>
          <a:prstGeom prst="rect">
            <a:avLst/>
          </a:prstGeom>
        </p:spPr>
      </p:pic>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1" y="1"/>
            <a:ext cx="12192000" cy="6858000"/>
          </a:xfrm>
          <a:prstGeom prst="rect">
            <a:avLst/>
          </a:prstGeom>
        </p:spPr>
      </p:pic>
      <p:grpSp>
        <p:nvGrpSpPr>
          <p:cNvPr id="5" name="组合 4"/>
          <p:cNvGrpSpPr/>
          <p:nvPr userDrawn="1"/>
        </p:nvGrpSpPr>
        <p:grpSpPr>
          <a:xfrm>
            <a:off x="1" y="458124"/>
            <a:ext cx="12192000" cy="611683"/>
            <a:chOff x="0" y="623570"/>
            <a:chExt cx="12192965" cy="694056"/>
          </a:xfrm>
        </p:grpSpPr>
        <p:cxnSp>
          <p:nvCxnSpPr>
            <p:cNvPr id="6" name="直接连接符 5"/>
            <p:cNvCxnSpPr/>
            <p:nvPr/>
          </p:nvCxnSpPr>
          <p:spPr>
            <a:xfrm>
              <a:off x="0" y="1016000"/>
              <a:ext cx="101473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147300" y="723900"/>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330906" y="723900"/>
              <a:ext cx="134257" cy="5445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0465163" y="976313"/>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648769" y="976313"/>
              <a:ext cx="75967" cy="3413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0724736" y="632460"/>
              <a:ext cx="194738" cy="67564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919474" y="623570"/>
              <a:ext cx="87099" cy="39243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004965" y="1016000"/>
              <a:ext cx="11880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8573" y="187006"/>
            <a:ext cx="1013463" cy="542235"/>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节标题">
    <p:bg>
      <p:bgPr>
        <a:gradFill flip="none" rotWithShape="1">
          <a:gsLst>
            <a:gs pos="100000">
              <a:srgbClr val="000519"/>
            </a:gs>
            <a:gs pos="74000">
              <a:srgbClr val="001027"/>
            </a:gs>
            <a:gs pos="42000">
              <a:srgbClr val="00233D"/>
            </a:gs>
            <a:gs pos="0">
              <a:srgbClr val="002C47"/>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 name="图片 9" descr="749397530132615030"/>
          <p:cNvPicPr>
            <a:picLocks noChangeAspect="1"/>
          </p:cNvPicPr>
          <p:nvPr userDrawn="1"/>
        </p:nvPicPr>
        <p:blipFill>
          <a:blip r:embed="rId2"/>
          <a:stretch>
            <a:fillRect/>
          </a:stretch>
        </p:blipFill>
        <p:spPr>
          <a:xfrm>
            <a:off x="-4445" y="214001"/>
            <a:ext cx="12268836" cy="697865"/>
          </a:xfrm>
          <a:prstGeom prst="rect">
            <a:avLst/>
          </a:prstGeom>
        </p:spPr>
      </p:pic>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7996557" y="5287651"/>
            <a:ext cx="3042288" cy="1415415"/>
          </a:xfrm>
          <a:prstGeom prst="rect">
            <a:avLst/>
          </a:prstGeom>
        </p:spPr>
      </p:pic>
      <p:pic>
        <p:nvPicPr>
          <p:cNvPr id="6" name="图片 5" descr="白色透明LOGO"/>
          <p:cNvPicPr>
            <a:picLocks noChangeAspect="1"/>
          </p:cNvPicPr>
          <p:nvPr userDrawn="1"/>
        </p:nvPicPr>
        <p:blipFill>
          <a:blip r:embed="rId4"/>
          <a:stretch>
            <a:fillRect/>
          </a:stretch>
        </p:blipFill>
        <p:spPr>
          <a:xfrm>
            <a:off x="10681977" y="150499"/>
            <a:ext cx="1201420" cy="641351"/>
          </a:xfrm>
          <a:prstGeom prst="rect">
            <a:avLst/>
          </a:prstGeom>
        </p:spPr>
      </p:pic>
      <p:pic>
        <p:nvPicPr>
          <p:cNvPr id="3" name="图形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06428" y="310515"/>
            <a:ext cx="493395" cy="493395"/>
          </a:xfrm>
          <a:prstGeom prst="rect">
            <a:avLst/>
          </a:prstGeom>
        </p:spPr>
      </p:pic>
      <p:pic>
        <p:nvPicPr>
          <p:cNvPr id="9" name="图片 8"/>
          <p:cNvPicPr>
            <a:picLocks noChangeAspect="1"/>
          </p:cNvPicPr>
          <p:nvPr userDrawn="1"/>
        </p:nvPicPr>
        <p:blipFill>
          <a:blip r:embed="rId6" cstate="print">
            <a:lum bright="6000"/>
            <a:extLst>
              <a:ext uri="{28A0092B-C50C-407E-A947-70E740481C1C}">
                <a14:useLocalDpi xmlns:a14="http://schemas.microsoft.com/office/drawing/2010/main" val="0"/>
              </a:ext>
            </a:extLst>
          </a:blip>
          <a:stretch>
            <a:fillRect/>
          </a:stretch>
        </p:blipFill>
        <p:spPr>
          <a:xfrm>
            <a:off x="10116823" y="4874265"/>
            <a:ext cx="2263140" cy="197929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9"/>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fld id="{259F8097-3FB1-433C-9705-54F87BA5EE0B}" type="datetimeFigureOut">
              <a:rPr lang="zh-CN" altLang="en-US"/>
              <a:t>2019/8/7</a:t>
            </a:fld>
            <a:endParaRPr lang="zh-CN" altLang="en-US" b="1" i="1"/>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E84CB94D-AC88-4608-8314-963B456DEA2B}" type="slidenum">
              <a:rPr lang="zh-CN" altLang="en-US"/>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5882F37-C496-4F42-A8AE-FA7B734F73DE}"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6C24D3-F1C6-41EB-A7E6-693995E7F541}"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grpSp>
        <p:nvGrpSpPr>
          <p:cNvPr id="9" name="组合 8"/>
          <p:cNvGrpSpPr/>
          <p:nvPr userDrawn="1"/>
        </p:nvGrpSpPr>
        <p:grpSpPr>
          <a:xfrm>
            <a:off x="-2545" y="175720"/>
            <a:ext cx="12192000" cy="6675377"/>
            <a:chOff x="-1909" y="131789"/>
            <a:chExt cx="9144000" cy="5006533"/>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92142"/>
            <a:stretch>
              <a:fillRect/>
            </a:stretch>
          </p:blipFill>
          <p:spPr>
            <a:xfrm>
              <a:off x="-1909" y="4735554"/>
              <a:ext cx="9144000" cy="402768"/>
            </a:xfrm>
            <a:prstGeom prst="rect">
              <a:avLst/>
            </a:prstGeom>
          </p:spPr>
        </p:pic>
        <p:cxnSp>
          <p:nvCxnSpPr>
            <p:cNvPr id="13" name="直接连接符 12"/>
            <p:cNvCxnSpPr/>
            <p:nvPr/>
          </p:nvCxnSpPr>
          <p:spPr>
            <a:xfrm>
              <a:off x="151810" y="770560"/>
              <a:ext cx="88093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345" y="131789"/>
              <a:ext cx="1058936" cy="564235"/>
            </a:xfrm>
            <a:prstGeom prst="rect">
              <a:avLst/>
            </a:prstGeom>
          </p:spPr>
        </p:pic>
      </p:grpSp>
      <p:sp>
        <p:nvSpPr>
          <p:cNvPr id="5" name="Slide Number Placeholder 4"/>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
        <p:nvSpPr>
          <p:cNvPr id="8" name="Title 1"/>
          <p:cNvSpPr>
            <a:spLocks noGrp="1"/>
          </p:cNvSpPr>
          <p:nvPr>
            <p:ph type="title"/>
          </p:nvPr>
        </p:nvSpPr>
        <p:spPr>
          <a:xfrm>
            <a:off x="202414" y="243453"/>
            <a:ext cx="10042253" cy="752313"/>
          </a:xfrm>
        </p:spPr>
        <p:txBody>
          <a:bodyPr/>
          <a:lstStyle/>
          <a:p>
            <a:r>
              <a:rPr lang="zh-CN" altLang="en-US" dirty="0"/>
              <a:t>单击此处编辑母版标题样式</a:t>
            </a:r>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userDrawn="1"/>
        </p:nvGrpSpPr>
        <p:grpSpPr>
          <a:xfrm>
            <a:off x="0" y="458124"/>
            <a:ext cx="12192000" cy="611682"/>
            <a:chOff x="0" y="623570"/>
            <a:chExt cx="12192965" cy="694056"/>
          </a:xfrm>
        </p:grpSpPr>
        <p:cxnSp>
          <p:nvCxnSpPr>
            <p:cNvPr id="6" name="直接连接符 5"/>
            <p:cNvCxnSpPr/>
            <p:nvPr/>
          </p:nvCxnSpPr>
          <p:spPr>
            <a:xfrm>
              <a:off x="0" y="1016000"/>
              <a:ext cx="101473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147300" y="723900"/>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330906" y="723900"/>
              <a:ext cx="134257" cy="5445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0465163" y="976313"/>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648769" y="976313"/>
              <a:ext cx="75967" cy="3413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0724736" y="632460"/>
              <a:ext cx="194738" cy="67564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919474" y="623570"/>
              <a:ext cx="87099" cy="39243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004965" y="1016000"/>
              <a:ext cx="11880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8574" y="187007"/>
            <a:ext cx="1013461" cy="542234"/>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0"/>
            <a:ext cx="12192000" cy="6858000"/>
          </a:xfrm>
          <a:prstGeom prst="rect">
            <a:avLst/>
          </a:prstGeom>
        </p:spPr>
      </p:pic>
      <p:sp>
        <p:nvSpPr>
          <p:cNvPr id="7" name="任意多边形: 形状 24"/>
          <p:cNvSpPr/>
          <p:nvPr userDrawn="1"/>
        </p:nvSpPr>
        <p:spPr>
          <a:xfrm>
            <a:off x="3396343" y="2535464"/>
            <a:ext cx="7953828" cy="2007508"/>
          </a:xfrm>
          <a:custGeom>
            <a:avLst/>
            <a:gdLst>
              <a:gd name="connsiteX0" fmla="*/ 0 w 9318171"/>
              <a:gd name="connsiteY0" fmla="*/ 0 h 2989943"/>
              <a:gd name="connsiteX1" fmla="*/ 4455886 w 9318171"/>
              <a:gd name="connsiteY1" fmla="*/ 2989943 h 2989943"/>
              <a:gd name="connsiteX2" fmla="*/ 4455886 w 9318171"/>
              <a:gd name="connsiteY2" fmla="*/ 2989943 h 2989943"/>
              <a:gd name="connsiteX3" fmla="*/ 9318171 w 9318171"/>
              <a:gd name="connsiteY3" fmla="*/ 2989943 h 2989943"/>
              <a:gd name="connsiteX0-1" fmla="*/ 0 w 8084457"/>
              <a:gd name="connsiteY0-2" fmla="*/ 0 h 2540000"/>
              <a:gd name="connsiteX1-3" fmla="*/ 3222172 w 8084457"/>
              <a:gd name="connsiteY1-4" fmla="*/ 2540000 h 2540000"/>
              <a:gd name="connsiteX2-5" fmla="*/ 3222172 w 8084457"/>
              <a:gd name="connsiteY2-6" fmla="*/ 2540000 h 2540000"/>
              <a:gd name="connsiteX3-7" fmla="*/ 8084457 w 8084457"/>
              <a:gd name="connsiteY3-8" fmla="*/ 2540000 h 2540000"/>
              <a:gd name="connsiteX0-9" fmla="*/ 0 w 8157028"/>
              <a:gd name="connsiteY0-10" fmla="*/ 0 h 2510972"/>
              <a:gd name="connsiteX1-11" fmla="*/ 3294743 w 8157028"/>
              <a:gd name="connsiteY1-12" fmla="*/ 2510972 h 2510972"/>
              <a:gd name="connsiteX2-13" fmla="*/ 3294743 w 8157028"/>
              <a:gd name="connsiteY2-14" fmla="*/ 2510972 h 2510972"/>
              <a:gd name="connsiteX3-15" fmla="*/ 8157028 w 8157028"/>
              <a:gd name="connsiteY3-16" fmla="*/ 2510972 h 2510972"/>
              <a:gd name="connsiteX0-17" fmla="*/ 0 w 8316685"/>
              <a:gd name="connsiteY0-18" fmla="*/ 0 h 2075543"/>
              <a:gd name="connsiteX1-19" fmla="*/ 3454400 w 8316685"/>
              <a:gd name="connsiteY1-20" fmla="*/ 2075543 h 2075543"/>
              <a:gd name="connsiteX2-21" fmla="*/ 3454400 w 8316685"/>
              <a:gd name="connsiteY2-22" fmla="*/ 2075543 h 2075543"/>
              <a:gd name="connsiteX3-23" fmla="*/ 8316685 w 8316685"/>
              <a:gd name="connsiteY3-24" fmla="*/ 2075543 h 2075543"/>
              <a:gd name="connsiteX0-25" fmla="*/ 0 w 7953828"/>
              <a:gd name="connsiteY0-26" fmla="*/ 0 h 1988458"/>
              <a:gd name="connsiteX1-27" fmla="*/ 3091543 w 7953828"/>
              <a:gd name="connsiteY1-28" fmla="*/ 1988458 h 1988458"/>
              <a:gd name="connsiteX2-29" fmla="*/ 3091543 w 7953828"/>
              <a:gd name="connsiteY2-30" fmla="*/ 1988458 h 1988458"/>
              <a:gd name="connsiteX3-31" fmla="*/ 7953828 w 7953828"/>
              <a:gd name="connsiteY3-32" fmla="*/ 1988458 h 1988458"/>
              <a:gd name="connsiteX0-33" fmla="*/ 0 w 7953828"/>
              <a:gd name="connsiteY0-34" fmla="*/ 0 h 2007508"/>
              <a:gd name="connsiteX1-35" fmla="*/ 3091543 w 7953828"/>
              <a:gd name="connsiteY1-36" fmla="*/ 2007508 h 2007508"/>
              <a:gd name="connsiteX2-37" fmla="*/ 3091543 w 7953828"/>
              <a:gd name="connsiteY2-38" fmla="*/ 2007508 h 2007508"/>
              <a:gd name="connsiteX3-39" fmla="*/ 7953828 w 7953828"/>
              <a:gd name="connsiteY3-40" fmla="*/ 2007508 h 2007508"/>
            </a:gdLst>
            <a:ahLst/>
            <a:cxnLst>
              <a:cxn ang="0">
                <a:pos x="connsiteX0-1" y="connsiteY0-2"/>
              </a:cxn>
              <a:cxn ang="0">
                <a:pos x="connsiteX1-3" y="connsiteY1-4"/>
              </a:cxn>
              <a:cxn ang="0">
                <a:pos x="connsiteX2-5" y="connsiteY2-6"/>
              </a:cxn>
              <a:cxn ang="0">
                <a:pos x="connsiteX3-7" y="connsiteY3-8"/>
              </a:cxn>
            </a:cxnLst>
            <a:rect l="l" t="t" r="r" b="b"/>
            <a:pathLst>
              <a:path w="7953828" h="2007508">
                <a:moveTo>
                  <a:pt x="0" y="0"/>
                </a:moveTo>
                <a:lnTo>
                  <a:pt x="3091543" y="2007508"/>
                </a:lnTo>
                <a:lnTo>
                  <a:pt x="3091543" y="2007508"/>
                </a:lnTo>
                <a:lnTo>
                  <a:pt x="7953828" y="2007508"/>
                </a:lnTo>
              </a:path>
            </a:pathLst>
          </a:custGeom>
          <a:noFill/>
          <a:ln w="12700">
            <a:solidFill>
              <a:srgbClr val="00B0F0"/>
            </a:solidFill>
            <a:headEnd type="oval" w="lg" len="lg"/>
            <a:tailEnd type="oval" w="lg" len="lg"/>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椭圆 7"/>
          <p:cNvSpPr/>
          <p:nvPr userDrawn="1"/>
        </p:nvSpPr>
        <p:spPr>
          <a:xfrm>
            <a:off x="3213075" y="2349005"/>
            <a:ext cx="363053" cy="363051"/>
          </a:xfrm>
          <a:prstGeom prst="ellipse">
            <a:avLst/>
          </a:prstGeom>
          <a:noFill/>
          <a:ln w="19050">
            <a:solidFill>
              <a:srgbClr val="00B0F0"/>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9" name="组合 8"/>
          <p:cNvGrpSpPr/>
          <p:nvPr userDrawn="1"/>
        </p:nvGrpSpPr>
        <p:grpSpPr>
          <a:xfrm>
            <a:off x="3105620" y="2241549"/>
            <a:ext cx="577963" cy="577963"/>
            <a:chOff x="7010870" y="1260613"/>
            <a:chExt cx="729590" cy="729590"/>
          </a:xfrm>
          <a:effectLst>
            <a:glow rad="101600">
              <a:schemeClr val="accent1">
                <a:satMod val="175000"/>
                <a:alpha val="40000"/>
              </a:schemeClr>
            </a:glow>
          </a:effectLst>
        </p:grpSpPr>
        <p:sp>
          <p:nvSpPr>
            <p:cNvPr id="10" name="空心弧 9"/>
            <p:cNvSpPr/>
            <p:nvPr/>
          </p:nvSpPr>
          <p:spPr>
            <a:xfrm>
              <a:off x="7010870" y="1260613"/>
              <a:ext cx="729590" cy="729590"/>
            </a:xfrm>
            <a:prstGeom prst="blockArc">
              <a:avLst>
                <a:gd name="adj1" fmla="val 12386624"/>
                <a:gd name="adj2" fmla="val 17714173"/>
                <a:gd name="adj3" fmla="val 827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1" name="空心弧 10"/>
            <p:cNvSpPr/>
            <p:nvPr/>
          </p:nvSpPr>
          <p:spPr>
            <a:xfrm rot="14400000">
              <a:off x="7010870" y="1260613"/>
              <a:ext cx="729590" cy="729590"/>
            </a:xfrm>
            <a:prstGeom prst="blockArc">
              <a:avLst>
                <a:gd name="adj1" fmla="val 12386624"/>
                <a:gd name="adj2" fmla="val 17714173"/>
                <a:gd name="adj3" fmla="val 827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12" name="空心弧 11"/>
            <p:cNvSpPr/>
            <p:nvPr/>
          </p:nvSpPr>
          <p:spPr>
            <a:xfrm rot="7200000">
              <a:off x="7010870" y="1260613"/>
              <a:ext cx="729590" cy="729590"/>
            </a:xfrm>
            <a:prstGeom prst="blockArc">
              <a:avLst>
                <a:gd name="adj1" fmla="val 12386624"/>
                <a:gd name="adj2" fmla="val 17714173"/>
                <a:gd name="adj3" fmla="val 827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grpSp>
      <p:pic>
        <p:nvPicPr>
          <p:cNvPr id="15" name="图片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4698" y="220436"/>
            <a:ext cx="2241607" cy="59484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fld id="{6F87C20E-BF0D-4C05-B310-494C04E67F5F}" type="datetimeFigureOut">
              <a:rPr lang="zh-CN" altLang="en-US"/>
              <a:t>2019/8/7</a:t>
            </a:fld>
            <a:endParaRPr lang="zh-CN" altLang="en-US" b="1" i="1"/>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9F1F56B3-5F2A-4460-BE05-8194634A2E84}" type="slidenum">
              <a:rPr lang="zh-CN" altLang="en-US"/>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p:cNvPicPr>
            <a:picLocks noChangeAspect="1"/>
          </p:cNvPicPr>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04378" y="0"/>
            <a:ext cx="11495315" cy="7086600"/>
          </a:xfrm>
          <a:prstGeom prst="rect">
            <a:avLst/>
          </a:prstGeom>
        </p:spPr>
      </p:pic>
      <p:pic>
        <p:nvPicPr>
          <p:cNvPr id="5" name="图片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93998" y="220923"/>
            <a:ext cx="2241607" cy="594840"/>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1156988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42125058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2630051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1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4026641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3033192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30941703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37592633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2468827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1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333807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9D4A165A-6722-4713-A1BB-5258762D721E}" type="datetimeFigureOut">
              <a:rPr lang="zh-CN" altLang="en-US"/>
              <a:t>2019/8/7</a:t>
            </a:fld>
            <a:endParaRPr lang="zh-CN" altLang="en-US" b="1" i="1"/>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1A89AE39-6AB8-4B89-9DE1-C1D6CE9BA9EA}" type="slidenum">
              <a:rPr lang="zh-CN" altLang="en-US"/>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2_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3131073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1_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7F12341-53D6-4C9C-99D2-3518B558FDE1}"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C7EA27-FCF3-4506-BB8C-5EA09F852D5B}" type="slidenum">
              <a:rPr lang="zh-CN" altLang="en-US" smtClean="0"/>
              <a:t>‹#›</a:t>
            </a:fld>
            <a:endParaRPr lang="zh-CN" altLang="en-US"/>
          </a:p>
        </p:txBody>
      </p:sp>
    </p:spTree>
    <p:extLst>
      <p:ext uri="{BB962C8B-B14F-4D97-AF65-F5344CB8AC3E}">
        <p14:creationId xmlns:p14="http://schemas.microsoft.com/office/powerpoint/2010/main" val="2535253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reserve="1">
  <p:cSld name="1_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文本占位符 2"/>
          <p:cNvSpPr>
            <a:spLocks noGrp="1"/>
          </p:cNvSpPr>
          <p:nvPr>
            <p:ph type="body"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5882F37-C496-4F42-A8AE-FA7B734F73DE}" type="datetimeFigureOut">
              <a:rPr lang="zh-CN" altLang="en-US" smtClean="0"/>
              <a:t>2019/8/7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6C24D3-F1C6-41EB-A7E6-693995E7F541}" type="slidenum">
              <a:rPr lang="zh-CN" altLang="en-US" smtClean="0"/>
              <a:t>‹#›</a:t>
            </a:fld>
            <a:endParaRPr lang="zh-CN" altLang="en-US"/>
          </a:p>
        </p:txBody>
      </p:sp>
    </p:spTree>
    <p:extLst>
      <p:ext uri="{BB962C8B-B14F-4D97-AF65-F5344CB8AC3E}">
        <p14:creationId xmlns:p14="http://schemas.microsoft.com/office/powerpoint/2010/main" val="19669159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空白">
    <p:spTree>
      <p:nvGrpSpPr>
        <p:cNvPr id="1" name=""/>
        <p:cNvGrpSpPr/>
        <p:nvPr/>
      </p:nvGrpSpPr>
      <p:grpSpPr>
        <a:xfrm>
          <a:off x="0" y="0"/>
          <a:ext cx="0" cy="0"/>
          <a:chOff x="0" y="0"/>
          <a:chExt cx="0" cy="0"/>
        </a:xfrm>
      </p:grpSpPr>
      <p:grpSp>
        <p:nvGrpSpPr>
          <p:cNvPr id="9" name="组合 8"/>
          <p:cNvGrpSpPr/>
          <p:nvPr userDrawn="1"/>
        </p:nvGrpSpPr>
        <p:grpSpPr>
          <a:xfrm>
            <a:off x="-2545" y="175720"/>
            <a:ext cx="12192000" cy="6675377"/>
            <a:chOff x="-1909" y="131789"/>
            <a:chExt cx="9144000" cy="5006533"/>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b="92142"/>
            <a:stretch>
              <a:fillRect/>
            </a:stretch>
          </p:blipFill>
          <p:spPr>
            <a:xfrm>
              <a:off x="-1909" y="4735554"/>
              <a:ext cx="9144000" cy="402768"/>
            </a:xfrm>
            <a:prstGeom prst="rect">
              <a:avLst/>
            </a:prstGeom>
          </p:spPr>
        </p:pic>
        <p:cxnSp>
          <p:nvCxnSpPr>
            <p:cNvPr id="13" name="直接连接符 12"/>
            <p:cNvCxnSpPr/>
            <p:nvPr/>
          </p:nvCxnSpPr>
          <p:spPr>
            <a:xfrm>
              <a:off x="151810" y="770560"/>
              <a:ext cx="8809307"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7345" y="131789"/>
              <a:ext cx="1058936" cy="564235"/>
            </a:xfrm>
            <a:prstGeom prst="rect">
              <a:avLst/>
            </a:prstGeom>
          </p:spPr>
        </p:pic>
      </p:grpSp>
      <p:sp>
        <p:nvSpPr>
          <p:cNvPr id="5" name="Slide Number Placeholder 4"/>
          <p:cNvSpPr>
            <a:spLocks noGrp="1"/>
          </p:cNvSpPr>
          <p:nvPr>
            <p:ph type="sldNum" sz="quarter" idx="12"/>
          </p:nvPr>
        </p:nvSpPr>
        <p:spPr/>
        <p:txBody>
          <a:bodyPr/>
          <a:lstStyle/>
          <a:p>
            <a:fld id="{9B3B89B2-D345-463E-9DAC-DAA08751E8BB}" type="slidenum">
              <a:rPr lang="zh-CN" altLang="en-US" smtClean="0"/>
              <a:t>‹#›</a:t>
            </a:fld>
            <a:endParaRPr lang="zh-CN" altLang="en-US"/>
          </a:p>
        </p:txBody>
      </p:sp>
      <p:sp>
        <p:nvSpPr>
          <p:cNvPr id="8" name="Title 1"/>
          <p:cNvSpPr>
            <a:spLocks noGrp="1"/>
          </p:cNvSpPr>
          <p:nvPr>
            <p:ph type="title"/>
          </p:nvPr>
        </p:nvSpPr>
        <p:spPr>
          <a:xfrm>
            <a:off x="202414" y="243453"/>
            <a:ext cx="10042253" cy="752313"/>
          </a:xfrm>
        </p:spPr>
        <p:txBody>
          <a:bodyPr/>
          <a:lstStyle/>
          <a:p>
            <a:r>
              <a:rPr lang="zh-CN" altLang="en-US" dirty="0"/>
              <a:t>单击此处编辑母版标题样式</a:t>
            </a:r>
            <a:endParaRPr lang="en-US" dirty="0"/>
          </a:p>
        </p:txBody>
      </p:sp>
    </p:spTree>
    <p:extLst>
      <p:ext uri="{BB962C8B-B14F-4D97-AF65-F5344CB8AC3E}">
        <p14:creationId xmlns:p14="http://schemas.microsoft.com/office/powerpoint/2010/main" val="146964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page_bg_05">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4"/>
          <p:cNvGrpSpPr/>
          <p:nvPr userDrawn="1"/>
        </p:nvGrpSpPr>
        <p:grpSpPr>
          <a:xfrm>
            <a:off x="0" y="458124"/>
            <a:ext cx="12192000" cy="611682"/>
            <a:chOff x="0" y="623570"/>
            <a:chExt cx="12192965" cy="694056"/>
          </a:xfrm>
        </p:grpSpPr>
        <p:cxnSp>
          <p:nvCxnSpPr>
            <p:cNvPr id="6" name="直接连接符 5"/>
            <p:cNvCxnSpPr/>
            <p:nvPr/>
          </p:nvCxnSpPr>
          <p:spPr>
            <a:xfrm>
              <a:off x="0" y="1016000"/>
              <a:ext cx="101473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147300" y="723900"/>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0330906" y="723900"/>
              <a:ext cx="134257" cy="5445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0465163" y="976313"/>
              <a:ext cx="183606" cy="29210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0648769" y="976313"/>
              <a:ext cx="75967" cy="341313"/>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10724736" y="632460"/>
              <a:ext cx="194738" cy="67564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919474" y="623570"/>
              <a:ext cx="87099" cy="39243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11004965" y="1016000"/>
              <a:ext cx="1188000" cy="0"/>
            </a:xfrm>
            <a:prstGeom prst="line">
              <a:avLst/>
            </a:prstGeom>
            <a:ln w="19050" cap="rnd">
              <a:solidFill>
                <a:srgbClr val="10FBFE"/>
              </a:solidFill>
              <a:roun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8574" y="187007"/>
            <a:ext cx="1013461" cy="542234"/>
          </a:xfrm>
          <a:prstGeom prst="rect">
            <a:avLst/>
          </a:prstGeom>
        </p:spPr>
      </p:pic>
    </p:spTree>
    <p:extLst>
      <p:ext uri="{BB962C8B-B14F-4D97-AF65-F5344CB8AC3E}">
        <p14:creationId xmlns:p14="http://schemas.microsoft.com/office/powerpoint/2010/main" val="1282223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fld id="{12FBA196-1C17-4F08-BA46-68130A35998D}"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3C1241A9-3199-4302-8D2B-51296DA6EDC3}" type="slidenum">
              <a:rPr lang="zh-CN" altLang="en-US"/>
              <a:t>‹#›</a:t>
            </a:fld>
            <a:endParaRPr lang="zh-CN" altLang="en-US"/>
          </a:p>
        </p:txBody>
      </p:sp>
    </p:spTree>
    <p:extLst>
      <p:ext uri="{BB962C8B-B14F-4D97-AF65-F5344CB8AC3E}">
        <p14:creationId xmlns:p14="http://schemas.microsoft.com/office/powerpoint/2010/main" val="22760915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F69A93A3-2420-4E2F-AAF8-3D480140380C}"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159DBC08-822E-4610-9507-508FCEB11D8F}" type="slidenum">
              <a:rPr lang="zh-CN" altLang="en-US"/>
              <a:t>‹#›</a:t>
            </a:fld>
            <a:endParaRPr lang="zh-CN" altLang="en-US"/>
          </a:p>
        </p:txBody>
      </p:sp>
    </p:spTree>
    <p:extLst>
      <p:ext uri="{BB962C8B-B14F-4D97-AF65-F5344CB8AC3E}">
        <p14:creationId xmlns:p14="http://schemas.microsoft.com/office/powerpoint/2010/main" val="896232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2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fld id="{81D4D56A-0AB8-4FE3-87D0-0C20B5A2D816}"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3D2413C8-E56F-4562-BE1B-A020762E7736}" type="slidenum">
              <a:rPr lang="zh-CN" altLang="en-US"/>
              <a:t>‹#›</a:t>
            </a:fld>
            <a:endParaRPr lang="zh-CN" altLang="en-US"/>
          </a:p>
        </p:txBody>
      </p:sp>
    </p:spTree>
    <p:extLst>
      <p:ext uri="{BB962C8B-B14F-4D97-AF65-F5344CB8AC3E}">
        <p14:creationId xmlns:p14="http://schemas.microsoft.com/office/powerpoint/2010/main" val="14531176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Obj" preserve="1">
  <p:cSld name="2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fld id="{8A0A9F62-F086-48C7-9166-450AD9B82C3B}"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5134C812-35CC-42F6-BE46-2A469F610680}" type="slidenum">
              <a:rPr lang="zh-CN" altLang="en-US"/>
              <a:t>‹#›</a:t>
            </a:fld>
            <a:endParaRPr lang="zh-CN" altLang="en-US"/>
          </a:p>
        </p:txBody>
      </p:sp>
    </p:spTree>
    <p:extLst>
      <p:ext uri="{BB962C8B-B14F-4D97-AF65-F5344CB8AC3E}">
        <p14:creationId xmlns:p14="http://schemas.microsoft.com/office/powerpoint/2010/main" val="30580295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fld id="{7229EB6F-4683-4448-8E70-1E86FF49673B}" type="datetimeFigureOut">
              <a:rPr lang="zh-CN" altLang="en-US"/>
              <a:t>2019/8/7</a:t>
            </a:fld>
            <a:endParaRPr lang="zh-CN" altLang="en-US" b="1" i="1"/>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CAC9464C-CB2D-4169-8673-2F0758B26246}" type="slidenum">
              <a:rPr lang="zh-CN" altLang="en-US"/>
              <a:t>‹#›</a:t>
            </a:fld>
            <a:endParaRPr lang="zh-CN" altLang="en-US"/>
          </a:p>
        </p:txBody>
      </p:sp>
    </p:spTree>
    <p:extLst>
      <p:ext uri="{BB962C8B-B14F-4D97-AF65-F5344CB8AC3E}">
        <p14:creationId xmlns:p14="http://schemas.microsoft.com/office/powerpoint/2010/main" val="2667257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7582FC6E-9E57-459B-B604-AC0C724C52E3}"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14942A3A-14BC-4052-AC8C-EF50500754F9}" type="slidenum">
              <a:rPr lang="zh-CN" altLang="en-US"/>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fld id="{32E302FE-936E-46D2-9649-77EF37B260AB}" type="datetimeFigureOut">
              <a:rPr lang="zh-CN" altLang="en-US"/>
              <a:t>2019/8/7</a:t>
            </a:fld>
            <a:endParaRPr lang="zh-CN" altLang="en-US" b="1" i="1"/>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0C529948-9BC5-4EB1-9982-AE3E3DA40913}" type="slidenum">
              <a:rPr lang="zh-CN" altLang="en-US"/>
              <a:t>‹#›</a:t>
            </a:fld>
            <a:endParaRPr lang="zh-CN" altLang="en-US"/>
          </a:p>
        </p:txBody>
      </p:sp>
    </p:spTree>
    <p:extLst>
      <p:ext uri="{BB962C8B-B14F-4D97-AF65-F5344CB8AC3E}">
        <p14:creationId xmlns:p14="http://schemas.microsoft.com/office/powerpoint/2010/main" val="27620379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290C9ECC-3805-42C7-AFBE-3A8A9623ED4B}" type="datetimeFigureOut">
              <a:rPr lang="zh-CN" altLang="en-US"/>
              <a:t>2019/8/7</a:t>
            </a:fld>
            <a:endParaRPr lang="zh-CN" altLang="en-US" b="1" i="1"/>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098B0E11-15FF-4A20-AC1D-25A36196E4A8}" type="slidenum">
              <a:rPr lang="zh-CN" altLang="en-US"/>
              <a:t>‹#›</a:t>
            </a:fld>
            <a:endParaRPr lang="zh-CN" altLang="en-US"/>
          </a:p>
        </p:txBody>
      </p:sp>
    </p:spTree>
    <p:extLst>
      <p:ext uri="{BB962C8B-B14F-4D97-AF65-F5344CB8AC3E}">
        <p14:creationId xmlns:p14="http://schemas.microsoft.com/office/powerpoint/2010/main" val="27932867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Tx" preserve="1">
  <p:cSld name="2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6E836946-09AD-4E4F-B538-51FAB40FEA90}"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013A420D-21F2-4369-BBDD-E459C330EC6E}" type="slidenum">
              <a:rPr lang="zh-CN" altLang="en-US"/>
              <a:t>‹#›</a:t>
            </a:fld>
            <a:endParaRPr lang="zh-CN" altLang="en-US"/>
          </a:p>
        </p:txBody>
      </p:sp>
    </p:spTree>
    <p:extLst>
      <p:ext uri="{BB962C8B-B14F-4D97-AF65-F5344CB8AC3E}">
        <p14:creationId xmlns:p14="http://schemas.microsoft.com/office/powerpoint/2010/main" val="732458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2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A6A8DD03-62DD-4977-9D02-91E016DB2ADD}"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A2F30E7F-6E15-4964-954C-5C45DADE0B7F}" type="slidenum">
              <a:rPr lang="zh-CN" altLang="en-US"/>
              <a:t>‹#›</a:t>
            </a:fld>
            <a:endParaRPr lang="zh-CN" altLang="en-US"/>
          </a:p>
        </p:txBody>
      </p:sp>
    </p:spTree>
    <p:extLst>
      <p:ext uri="{BB962C8B-B14F-4D97-AF65-F5344CB8AC3E}">
        <p14:creationId xmlns:p14="http://schemas.microsoft.com/office/powerpoint/2010/main" val="14658608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x" preserve="1">
  <p:cSld name="3_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A16923E5-AABF-465E-A1F3-B132646C0675}"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D186411-63AD-47A1-BD3D-473E2DC14131}" type="slidenum">
              <a:rPr lang="zh-CN" altLang="en-US"/>
              <a:t>‹#›</a:t>
            </a:fld>
            <a:endParaRPr lang="zh-CN" altLang="en-US"/>
          </a:p>
        </p:txBody>
      </p:sp>
    </p:spTree>
    <p:extLst>
      <p:ext uri="{BB962C8B-B14F-4D97-AF65-F5344CB8AC3E}">
        <p14:creationId xmlns:p14="http://schemas.microsoft.com/office/powerpoint/2010/main" val="21257360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2_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15BC8E94-5E37-40AA-83C0-B23970A60F4F}"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53B881F4-BC28-4EB0-BFE7-C6AF2DE91224}" type="slidenum">
              <a:rPr lang="zh-CN" altLang="en-US"/>
              <a:t>‹#›</a:t>
            </a:fld>
            <a:endParaRPr lang="zh-CN" altLang="en-US"/>
          </a:p>
        </p:txBody>
      </p:sp>
    </p:spTree>
    <p:extLst>
      <p:ext uri="{BB962C8B-B14F-4D97-AF65-F5344CB8AC3E}">
        <p14:creationId xmlns:p14="http://schemas.microsoft.com/office/powerpoint/2010/main" val="4146504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8/7/2019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4928058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8/7/2019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2767865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fld id="{73B015D0-E55B-4D69-A4ED-5AE1CB0C05D6}"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373AFCB-84D4-43F3-9FE8-C05007D5598E}" type="slidenum">
              <a:rPr lang="zh-CN" altLang="en-US"/>
              <a:t>‹#›</a:t>
            </a:fld>
            <a:endParaRPr lang="zh-CN" altLang="en-US"/>
          </a:p>
        </p:txBody>
      </p:sp>
    </p:spTree>
    <p:extLst>
      <p:ext uri="{BB962C8B-B14F-4D97-AF65-F5344CB8AC3E}">
        <p14:creationId xmlns:p14="http://schemas.microsoft.com/office/powerpoint/2010/main" val="1379646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2D75694-3AA8-48E2-8D07-35FF2DC43FD3}"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F89E2D8-7DBC-4245-9D95-578CA6451E1C}" type="slidenum">
              <a:rPr lang="zh-CN" altLang="en-US"/>
              <a:t>‹#›</a:t>
            </a:fld>
            <a:endParaRPr lang="zh-CN" altLang="en-US"/>
          </a:p>
        </p:txBody>
      </p:sp>
    </p:spTree>
    <p:extLst>
      <p:ext uri="{BB962C8B-B14F-4D97-AF65-F5344CB8AC3E}">
        <p14:creationId xmlns:p14="http://schemas.microsoft.com/office/powerpoint/2010/main" val="381392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9CFC6381-4F83-4624-A99E-AC5360F03B65}"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83C6E3C3-880C-4FB6-B799-865ECC5F4128}" type="slidenum">
              <a:rPr lang="zh-CN" altLang="en-US"/>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4_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fld id="{8CEA4E56-8733-495F-B2A1-378D2774F06A}"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88B360CC-2976-49EB-917B-55415DD49EB3}" type="slidenum">
              <a:rPr lang="zh-CN" altLang="en-US"/>
              <a:t>‹#›</a:t>
            </a:fld>
            <a:endParaRPr lang="zh-CN" altLang="en-US"/>
          </a:p>
        </p:txBody>
      </p:sp>
    </p:spTree>
    <p:extLst>
      <p:ext uri="{BB962C8B-B14F-4D97-AF65-F5344CB8AC3E}">
        <p14:creationId xmlns:p14="http://schemas.microsoft.com/office/powerpoint/2010/main" val="15059933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fld id="{BC0971DA-0BF4-4C5D-BFD0-196AFD4616B8}"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B1619AFC-95B8-4925-9D25-1E5DB038187B}" type="slidenum">
              <a:rPr lang="zh-CN" altLang="en-US"/>
              <a:t>‹#›</a:t>
            </a:fld>
            <a:endParaRPr lang="zh-CN" altLang="en-US"/>
          </a:p>
        </p:txBody>
      </p:sp>
    </p:spTree>
    <p:extLst>
      <p:ext uri="{BB962C8B-B14F-4D97-AF65-F5344CB8AC3E}">
        <p14:creationId xmlns:p14="http://schemas.microsoft.com/office/powerpoint/2010/main" val="13431890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fld id="{259F8097-3FB1-433C-9705-54F87BA5EE0B}" type="datetimeFigureOut">
              <a:rPr lang="zh-CN" altLang="en-US"/>
              <a:t>2019/8/7</a:t>
            </a:fld>
            <a:endParaRPr lang="zh-CN" altLang="en-US" b="1" i="1"/>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E84CB94D-AC88-4608-8314-963B456DEA2B}" type="slidenum">
              <a:rPr lang="zh-CN" altLang="en-US"/>
              <a:t>‹#›</a:t>
            </a:fld>
            <a:endParaRPr lang="zh-CN" altLang="en-US"/>
          </a:p>
        </p:txBody>
      </p:sp>
    </p:spTree>
    <p:extLst>
      <p:ext uri="{BB962C8B-B14F-4D97-AF65-F5344CB8AC3E}">
        <p14:creationId xmlns:p14="http://schemas.microsoft.com/office/powerpoint/2010/main" val="4032517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fld id="{6F87C20E-BF0D-4C05-B310-494C04E67F5F}" type="datetimeFigureOut">
              <a:rPr lang="zh-CN" altLang="en-US"/>
              <a:t>2019/8/7</a:t>
            </a:fld>
            <a:endParaRPr lang="zh-CN" altLang="en-US" b="1" i="1"/>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9F1F56B3-5F2A-4460-BE05-8194634A2E84}" type="slidenum">
              <a:rPr lang="zh-CN" altLang="en-US"/>
              <a:t>‹#›</a:t>
            </a:fld>
            <a:endParaRPr lang="zh-CN" altLang="en-US"/>
          </a:p>
        </p:txBody>
      </p:sp>
    </p:spTree>
    <p:extLst>
      <p:ext uri="{BB962C8B-B14F-4D97-AF65-F5344CB8AC3E}">
        <p14:creationId xmlns:p14="http://schemas.microsoft.com/office/powerpoint/2010/main" val="22250782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9D4A165A-6722-4713-A1BB-5258762D721E}" type="datetimeFigureOut">
              <a:rPr lang="zh-CN" altLang="en-US"/>
              <a:t>2019/8/7</a:t>
            </a:fld>
            <a:endParaRPr lang="zh-CN" altLang="en-US" b="1" i="1"/>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1A89AE39-6AB8-4B89-9DE1-C1D6CE9BA9EA}" type="slidenum">
              <a:rPr lang="zh-CN" altLang="en-US"/>
              <a:t>‹#›</a:t>
            </a:fld>
            <a:endParaRPr lang="zh-CN" altLang="en-US"/>
          </a:p>
        </p:txBody>
      </p:sp>
    </p:spTree>
    <p:extLst>
      <p:ext uri="{BB962C8B-B14F-4D97-AF65-F5344CB8AC3E}">
        <p14:creationId xmlns:p14="http://schemas.microsoft.com/office/powerpoint/2010/main" val="12660751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4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7582FC6E-9E57-459B-B604-AC0C724C52E3}"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14942A3A-14BC-4052-AC8C-EF50500754F9}" type="slidenum">
              <a:rPr lang="zh-CN" altLang="en-US"/>
              <a:t>‹#›</a:t>
            </a:fld>
            <a:endParaRPr lang="zh-CN" altLang="en-US"/>
          </a:p>
        </p:txBody>
      </p:sp>
    </p:spTree>
    <p:extLst>
      <p:ext uri="{BB962C8B-B14F-4D97-AF65-F5344CB8AC3E}">
        <p14:creationId xmlns:p14="http://schemas.microsoft.com/office/powerpoint/2010/main" val="15038445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4_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fld id="{9CFC6381-4F83-4624-A99E-AC5360F03B65}" type="datetimeFigureOut">
              <a:rPr lang="zh-CN" altLang="en-US"/>
              <a:t>2019/8/7</a:t>
            </a:fld>
            <a:endParaRPr lang="zh-CN" altLang="en-US" b="1" i="1"/>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83C6E3C3-880C-4FB6-B799-865ECC5F4128}" type="slidenum">
              <a:rPr lang="zh-CN" altLang="en-US"/>
              <a:t>‹#›</a:t>
            </a:fld>
            <a:endParaRPr lang="zh-CN" altLang="en-US"/>
          </a:p>
        </p:txBody>
      </p:sp>
    </p:spTree>
    <p:extLst>
      <p:ext uri="{BB962C8B-B14F-4D97-AF65-F5344CB8AC3E}">
        <p14:creationId xmlns:p14="http://schemas.microsoft.com/office/powerpoint/2010/main" val="4216828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5_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57E938D6-FF59-4D7B-BF73-7F90BC92F691}"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C1207272-579D-4421-825D-C3F6DE8E80E5}" type="slidenum">
              <a:rPr lang="zh-CN" altLang="en-US"/>
              <a:t>‹#›</a:t>
            </a:fld>
            <a:endParaRPr lang="zh-CN" altLang="en-US"/>
          </a:p>
        </p:txBody>
      </p:sp>
    </p:spTree>
    <p:extLst>
      <p:ext uri="{BB962C8B-B14F-4D97-AF65-F5344CB8AC3E}">
        <p14:creationId xmlns:p14="http://schemas.microsoft.com/office/powerpoint/2010/main" val="1496029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4_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fld id="{4C5B3CEA-9EBF-46C5-BCCF-F1DDE59DE307}" type="datetimeFigureOut">
              <a:rPr lang="zh-CN" altLang="en-US"/>
              <a:t>2019/8/7</a:t>
            </a:fld>
            <a:endParaRPr lang="zh-CN" altLang="en-US" b="1" i="1"/>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83EF84A-65A3-4A52-A4C4-C053496780B3}" type="slidenum">
              <a:rPr lang="zh-CN" altLang="en-US"/>
              <a:t>‹#›</a:t>
            </a:fld>
            <a:endParaRPr lang="zh-CN" altLang="en-US"/>
          </a:p>
        </p:txBody>
      </p:sp>
    </p:spTree>
    <p:extLst>
      <p:ext uri="{BB962C8B-B14F-4D97-AF65-F5344CB8AC3E}">
        <p14:creationId xmlns:p14="http://schemas.microsoft.com/office/powerpoint/2010/main" val="54639729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1"/>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3" y="3602039"/>
            <a:ext cx="9144000" cy="1655763"/>
          </a:xfrm>
        </p:spPr>
        <p:txBody>
          <a:bodyPr/>
          <a:lstStyle>
            <a:lvl1pPr marL="0" indent="0" algn="ctr">
              <a:buNone/>
              <a:defRPr sz="2400"/>
            </a:lvl1pPr>
            <a:lvl2pPr marL="457200" indent="0" algn="ctr">
              <a:buNone/>
              <a:defRPr sz="2000"/>
            </a:lvl2pPr>
            <a:lvl3pPr marL="914400" indent="0" algn="ctr">
              <a:buNone/>
              <a:defRPr sz="1735"/>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47944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63" Type="http://schemas.openxmlformats.org/officeDocument/2006/relationships/slideLayout" Target="../slideLayouts/slideLayout107.xml"/><Relationship Id="rId68" Type="http://schemas.openxmlformats.org/officeDocument/2006/relationships/slideLayout" Target="../slideLayouts/slideLayout112.xml"/><Relationship Id="rId7" Type="http://schemas.openxmlformats.org/officeDocument/2006/relationships/slideLayout" Target="../slideLayouts/slideLayout51.xml"/><Relationship Id="rId71" Type="http://schemas.openxmlformats.org/officeDocument/2006/relationships/slideLayout" Target="../slideLayouts/slideLayout11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slideLayout" Target="../slideLayouts/slideLayout102.xml"/><Relationship Id="rId66" Type="http://schemas.openxmlformats.org/officeDocument/2006/relationships/slideLayout" Target="../slideLayouts/slideLayout110.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slideLayout" Target="../slideLayouts/slideLayout101.xml"/><Relationship Id="rId61" Type="http://schemas.openxmlformats.org/officeDocument/2006/relationships/slideLayout" Target="../slideLayouts/slideLayout105.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slideLayout" Target="../slideLayouts/slideLayout104.xml"/><Relationship Id="rId65" Type="http://schemas.openxmlformats.org/officeDocument/2006/relationships/slideLayout" Target="../slideLayouts/slideLayout109.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slideLayout" Target="../slideLayouts/slideLayout100.xml"/><Relationship Id="rId64" Type="http://schemas.openxmlformats.org/officeDocument/2006/relationships/slideLayout" Target="../slideLayouts/slideLayout108.xml"/><Relationship Id="rId69" Type="http://schemas.openxmlformats.org/officeDocument/2006/relationships/slideLayout" Target="../slideLayouts/slideLayout113.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72" Type="http://schemas.openxmlformats.org/officeDocument/2006/relationships/theme" Target="../theme/theme4.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slideLayout" Target="../slideLayouts/slideLayout103.xml"/><Relationship Id="rId67" Type="http://schemas.openxmlformats.org/officeDocument/2006/relationships/slideLayout" Target="../slideLayouts/slideLayout111.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62" Type="http://schemas.openxmlformats.org/officeDocument/2006/relationships/slideLayout" Target="../slideLayouts/slideLayout106.xml"/><Relationship Id="rId70"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0519"/>
            </a:gs>
            <a:gs pos="35001">
              <a:srgbClr val="001027"/>
            </a:gs>
            <a:gs pos="67999">
              <a:srgbClr val="00233D"/>
            </a:gs>
            <a:gs pos="100000">
              <a:srgbClr val="002C47"/>
            </a:gs>
            <a:gs pos="100000">
              <a:srgbClr val="002C47"/>
            </a:gs>
          </a:gsLst>
          <a:lin ang="5400000" scaled="1"/>
        </a:gradFill>
        <a:effectLst/>
      </p:bgPr>
    </p:bg>
    <p:spTree>
      <p:nvGrpSpPr>
        <p:cNvPr id="1" name=""/>
        <p:cNvGrpSpPr/>
        <p:nvPr/>
      </p:nvGrpSpPr>
      <p:grpSpPr>
        <a:xfrm>
          <a:off x="0" y="0"/>
          <a:ext cx="0" cy="0"/>
          <a:chOff x="0" y="0"/>
          <a:chExt cx="0" cy="0"/>
        </a:xfrm>
      </p:grpSpPr>
      <p:sp>
        <p:nvSpPr>
          <p:cNvPr id="1054394" name="Rectangle 698"/>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en-US"/>
          </a:p>
        </p:txBody>
      </p:sp>
      <p:sp>
        <p:nvSpPr>
          <p:cNvPr id="1054396" name="Rectangle 700"/>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en-US" altLang="en-US"/>
          </a:p>
          <a:p>
            <a:pPr lvl="1"/>
            <a:r>
              <a:rPr lang="zh-CN" altLang="en-US"/>
              <a:t>第二级</a:t>
            </a:r>
            <a:endParaRPr lang="en-US" altLang="en-US"/>
          </a:p>
          <a:p>
            <a:pPr lvl="2"/>
            <a:r>
              <a:rPr lang="zh-CN" altLang="en-US"/>
              <a:t>第三级</a:t>
            </a:r>
            <a:endParaRPr lang="en-US" altLang="en-US"/>
          </a:p>
          <a:p>
            <a:pPr lvl="3"/>
            <a:r>
              <a:rPr lang="zh-CN" altLang="en-US"/>
              <a:t>第四级</a:t>
            </a:r>
            <a:endParaRPr lang="en-US" altLang="en-US"/>
          </a:p>
          <a:p>
            <a:pPr lvl="4"/>
            <a:r>
              <a:rPr lang="zh-CN" altLang="en-US"/>
              <a:t>第五级</a:t>
            </a:r>
            <a:endParaRPr lang="en-US" altLang="en-US"/>
          </a:p>
        </p:txBody>
      </p:sp>
      <p:sp>
        <p:nvSpPr>
          <p:cNvPr id="1054398" name="Rectangle 702"/>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fontAlgn="base">
              <a:spcBef>
                <a:spcPct val="0"/>
              </a:spcBef>
              <a:spcAft>
                <a:spcPct val="0"/>
              </a:spcAft>
            </a:pPr>
            <a:fld id="{AA10E356-3AD9-4E13-BC13-DFEE4AF0D827}" type="datetimeFigureOut">
              <a:rPr lang="zh-CN" altLang="en-US">
                <a:latin typeface="等线" panose="02010600030101010101" pitchFamily="2" charset="-122"/>
                <a:ea typeface="等线" panose="02010600030101010101" pitchFamily="2" charset="-122"/>
                <a:sym typeface="等线" panose="02010600030101010101" pitchFamily="2" charset="-122"/>
              </a:rPr>
              <a:t>2019/8/7</a:t>
            </a:fld>
            <a:endParaRPr lang="zh-CN" altLang="en-US" b="1" i="1">
              <a:latin typeface="等线" panose="02010600030101010101" pitchFamily="2" charset="-122"/>
              <a:ea typeface="等线" panose="02010600030101010101" pitchFamily="2" charset="-122"/>
              <a:sym typeface="等线" panose="02010600030101010101" pitchFamily="2" charset="-122"/>
            </a:endParaRPr>
          </a:p>
        </p:txBody>
      </p:sp>
      <p:sp>
        <p:nvSpPr>
          <p:cNvPr id="1054400" name="Rectangle 70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b="1" i="1">
                <a:solidFill>
                  <a:srgbClr val="898989"/>
                </a:solidFill>
              </a:defRPr>
            </a:lvl1pPr>
          </a:lstStyle>
          <a:p>
            <a:pPr fontAlgn="base">
              <a:spcBef>
                <a:spcPct val="0"/>
              </a:spcBef>
              <a:spcAft>
                <a:spcPct val="0"/>
              </a:spcAft>
            </a:pPr>
            <a:endParaRPr lang="zh-CN" altLang="en-US">
              <a:latin typeface="等线" panose="02010600030101010101" pitchFamily="2" charset="-122"/>
              <a:ea typeface="等线" panose="02010600030101010101" pitchFamily="2" charset="-122"/>
              <a:sym typeface="等线" panose="02010600030101010101" pitchFamily="2" charset="-122"/>
            </a:endParaRPr>
          </a:p>
        </p:txBody>
      </p:sp>
      <p:sp>
        <p:nvSpPr>
          <p:cNvPr id="1054402" name="Rectangle 706"/>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b="1" i="1">
                <a:solidFill>
                  <a:srgbClr val="898989"/>
                </a:solidFill>
              </a:defRPr>
            </a:lvl1pPr>
          </a:lstStyle>
          <a:p>
            <a:pPr fontAlgn="base">
              <a:spcBef>
                <a:spcPct val="0"/>
              </a:spcBef>
              <a:spcAft>
                <a:spcPct val="0"/>
              </a:spcAft>
            </a:pPr>
            <a:fld id="{CB1D31EA-69C3-4D23-9325-97E6A622F80F}" type="slidenum">
              <a:rPr lang="zh-CN" altLang="en-US">
                <a:latin typeface="等线" panose="02010600030101010101" pitchFamily="2" charset="-122"/>
                <a:ea typeface="等线" panose="02010600030101010101" pitchFamily="2" charset="-122"/>
                <a:sym typeface="等线" panose="02010600030101010101" pitchFamily="2" charset="-122"/>
              </a:rPr>
              <a:t>‹#›</a:t>
            </a:fld>
            <a:endParaRPr lang="zh-CN" altLang="en-US">
              <a:latin typeface="等线" panose="02010600030101010101" pitchFamily="2" charset="-122"/>
              <a:ea typeface="等线" panose="02010600030101010101" pitchFamily="2" charset="-122"/>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4062" r:id="rId12"/>
    <p:sldLayoutId id="2147484063" r:id="rId13"/>
    <p:sldLayoutId id="2147484064" r:id="rId14"/>
    <p:sldLayoutId id="2147483661" r:id="rId15"/>
  </p:sldLayoutIdLst>
  <p:hf sldNum="0" hdr="0" ftr="0" dt="0"/>
  <p:txStyles>
    <p:titleStyle>
      <a:lvl1pPr algn="l" rtl="0" fontAlgn="base" latinLnBrk="1">
        <a:lnSpc>
          <a:spcPct val="90000"/>
        </a:lnSpc>
        <a:spcBef>
          <a:spcPct val="0"/>
        </a:spcBef>
        <a:spcAft>
          <a:spcPct val="0"/>
        </a:spcAft>
        <a:defRPr sz="4400" kern="1200">
          <a:solidFill>
            <a:srgbClr val="000000"/>
          </a:solidFill>
          <a:latin typeface="+mj-lt"/>
          <a:ea typeface="+mj-ea"/>
          <a:cs typeface="+mj-cs"/>
        </a:defRPr>
      </a:lvl1pPr>
      <a:lvl2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2pPr>
      <a:lvl3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3pPr>
      <a:lvl4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4pPr>
      <a:lvl5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5pPr>
      <a:lvl6pPr marL="4572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6pPr>
      <a:lvl7pPr marL="9144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7pPr>
      <a:lvl8pPr marL="13716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8pPr>
      <a:lvl9pPr marL="18288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9pPr>
    </p:titleStyle>
    <p:bodyStyle>
      <a:lvl1pPr marL="228600" indent="-228600" algn="l" rtl="0" fontAlgn="base" latinLnBrk="1">
        <a:lnSpc>
          <a:spcPct val="90000"/>
        </a:lnSpc>
        <a:spcBef>
          <a:spcPts val="1000"/>
        </a:spcBef>
        <a:spcAft>
          <a:spcPct val="0"/>
        </a:spcAft>
        <a:buFont typeface="Arial" panose="020B0604020202020204" pitchFamily="34" charset="0"/>
        <a:buChar char="•"/>
        <a:defRPr sz="2800" kern="1200">
          <a:solidFill>
            <a:srgbClr val="000000"/>
          </a:solidFill>
          <a:latin typeface="+mn-lt"/>
          <a:ea typeface="+mn-ea"/>
          <a:cs typeface="+mn-cs"/>
        </a:defRPr>
      </a:lvl1pPr>
      <a:lvl2pPr marL="685800" indent="-228600" algn="l" rtl="0" fontAlgn="base" latinLnBrk="1">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30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3pPr>
      <a:lvl4pPr marL="16002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4pPr>
      <a:lvl5pPr marL="20574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0519"/>
            </a:gs>
            <a:gs pos="35001">
              <a:srgbClr val="001027"/>
            </a:gs>
            <a:gs pos="67999">
              <a:srgbClr val="00233D"/>
            </a:gs>
            <a:gs pos="100000">
              <a:srgbClr val="002C47"/>
            </a:gs>
            <a:gs pos="100000">
              <a:srgbClr val="002C47"/>
            </a:gs>
          </a:gsLst>
          <a:lin ang="5400000" scaled="1"/>
        </a:gradFill>
        <a:effectLst/>
      </p:bgPr>
    </p:bg>
    <p:spTree>
      <p:nvGrpSpPr>
        <p:cNvPr id="1" name=""/>
        <p:cNvGrpSpPr/>
        <p:nvPr/>
      </p:nvGrpSpPr>
      <p:grpSpPr>
        <a:xfrm>
          <a:off x="0" y="0"/>
          <a:ext cx="0" cy="0"/>
          <a:chOff x="0" y="0"/>
          <a:chExt cx="0" cy="0"/>
        </a:xfrm>
      </p:grpSpPr>
      <p:sp>
        <p:nvSpPr>
          <p:cNvPr id="1054394" name="Rectangle 698"/>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en-US"/>
          </a:p>
        </p:txBody>
      </p:sp>
      <p:sp>
        <p:nvSpPr>
          <p:cNvPr id="1054396" name="Rectangle 700"/>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en-US" altLang="en-US"/>
          </a:p>
          <a:p>
            <a:pPr lvl="1"/>
            <a:r>
              <a:rPr lang="zh-CN" altLang="en-US"/>
              <a:t>第二级</a:t>
            </a:r>
            <a:endParaRPr lang="en-US" altLang="en-US"/>
          </a:p>
          <a:p>
            <a:pPr lvl="2"/>
            <a:r>
              <a:rPr lang="zh-CN" altLang="en-US"/>
              <a:t>第三级</a:t>
            </a:r>
            <a:endParaRPr lang="en-US" altLang="en-US"/>
          </a:p>
          <a:p>
            <a:pPr lvl="3"/>
            <a:r>
              <a:rPr lang="zh-CN" altLang="en-US"/>
              <a:t>第四级</a:t>
            </a:r>
            <a:endParaRPr lang="en-US" altLang="en-US"/>
          </a:p>
          <a:p>
            <a:pPr lvl="4"/>
            <a:r>
              <a:rPr lang="zh-CN" altLang="en-US"/>
              <a:t>第五级</a:t>
            </a:r>
            <a:endParaRPr lang="en-US" altLang="en-US"/>
          </a:p>
        </p:txBody>
      </p:sp>
      <p:sp>
        <p:nvSpPr>
          <p:cNvPr id="1054398" name="Rectangle 702"/>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defRPr sz="1200">
                <a:solidFill>
                  <a:srgbClr val="898989"/>
                </a:solidFill>
              </a:defRPr>
            </a:lvl1pPr>
          </a:lstStyle>
          <a:p>
            <a:pPr fontAlgn="base">
              <a:spcBef>
                <a:spcPct val="0"/>
              </a:spcBef>
              <a:spcAft>
                <a:spcPct val="0"/>
              </a:spcAft>
            </a:pPr>
            <a:fld id="{AA10E356-3AD9-4E13-BC13-DFEE4AF0D827}" type="datetimeFigureOut">
              <a:rPr lang="zh-CN" altLang="en-US">
                <a:latin typeface="等线" panose="02010600030101010101" pitchFamily="2" charset="-122"/>
                <a:ea typeface="等线" panose="02010600030101010101" pitchFamily="2" charset="-122"/>
                <a:sym typeface="等线" panose="02010600030101010101" pitchFamily="2" charset="-122"/>
              </a:rPr>
              <a:t>2019/8/7</a:t>
            </a:fld>
            <a:endParaRPr lang="zh-CN" altLang="en-US" b="1" i="1">
              <a:latin typeface="等线" panose="02010600030101010101" pitchFamily="2" charset="-122"/>
              <a:ea typeface="等线" panose="02010600030101010101" pitchFamily="2" charset="-122"/>
              <a:sym typeface="等线" panose="02010600030101010101" pitchFamily="2" charset="-122"/>
            </a:endParaRPr>
          </a:p>
        </p:txBody>
      </p:sp>
      <p:sp>
        <p:nvSpPr>
          <p:cNvPr id="1054400" name="Rectangle 70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defRPr sz="1200" b="1" i="1">
                <a:solidFill>
                  <a:srgbClr val="898989"/>
                </a:solidFill>
              </a:defRPr>
            </a:lvl1pPr>
          </a:lstStyle>
          <a:p>
            <a:pPr fontAlgn="base">
              <a:spcBef>
                <a:spcPct val="0"/>
              </a:spcBef>
              <a:spcAft>
                <a:spcPct val="0"/>
              </a:spcAft>
            </a:pPr>
            <a:endParaRPr lang="zh-CN" altLang="en-US">
              <a:latin typeface="等线" panose="02010600030101010101" pitchFamily="2" charset="-122"/>
              <a:ea typeface="等线" panose="02010600030101010101" pitchFamily="2" charset="-122"/>
              <a:sym typeface="等线" panose="02010600030101010101" pitchFamily="2" charset="-122"/>
            </a:endParaRPr>
          </a:p>
        </p:txBody>
      </p:sp>
      <p:sp>
        <p:nvSpPr>
          <p:cNvPr id="1054402" name="Rectangle 706"/>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defRPr sz="1200" b="1" i="1">
                <a:solidFill>
                  <a:srgbClr val="898989"/>
                </a:solidFill>
              </a:defRPr>
            </a:lvl1pPr>
          </a:lstStyle>
          <a:p>
            <a:pPr fontAlgn="base">
              <a:spcBef>
                <a:spcPct val="0"/>
              </a:spcBef>
              <a:spcAft>
                <a:spcPct val="0"/>
              </a:spcAft>
            </a:pPr>
            <a:fld id="{CB1D31EA-69C3-4D23-9325-97E6A622F80F}" type="slidenum">
              <a:rPr lang="zh-CN" altLang="en-US">
                <a:latin typeface="等线" panose="02010600030101010101" pitchFamily="2" charset="-122"/>
                <a:ea typeface="等线" panose="02010600030101010101" pitchFamily="2" charset="-122"/>
                <a:sym typeface="等线" panose="02010600030101010101" pitchFamily="2" charset="-122"/>
              </a:rPr>
              <a:t>‹#›</a:t>
            </a:fld>
            <a:endParaRPr lang="zh-CN" altLang="en-US">
              <a:latin typeface="等线" panose="02010600030101010101" pitchFamily="2" charset="-122"/>
              <a:ea typeface="等线" panose="02010600030101010101" pitchFamily="2" charset="-122"/>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l" rtl="0" fontAlgn="base" latinLnBrk="1">
        <a:lnSpc>
          <a:spcPct val="90000"/>
        </a:lnSpc>
        <a:spcBef>
          <a:spcPct val="0"/>
        </a:spcBef>
        <a:spcAft>
          <a:spcPct val="0"/>
        </a:spcAft>
        <a:defRPr sz="4400" kern="1200">
          <a:solidFill>
            <a:srgbClr val="000000"/>
          </a:solidFill>
          <a:latin typeface="+mj-lt"/>
          <a:ea typeface="+mj-ea"/>
          <a:cs typeface="+mj-cs"/>
        </a:defRPr>
      </a:lvl1pPr>
      <a:lvl2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2pPr>
      <a:lvl3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3pPr>
      <a:lvl4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4pPr>
      <a:lvl5pPr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5pPr>
      <a:lvl6pPr marL="4572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6pPr>
      <a:lvl7pPr marL="9144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7pPr>
      <a:lvl8pPr marL="13716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8pPr>
      <a:lvl9pPr marL="1828800" algn="l" rtl="0" fontAlgn="base" latinLnBrk="1">
        <a:lnSpc>
          <a:spcPct val="90000"/>
        </a:lnSpc>
        <a:spcBef>
          <a:spcPct val="0"/>
        </a:spcBef>
        <a:spcAft>
          <a:spcPct val="0"/>
        </a:spcAft>
        <a:defRPr sz="4400">
          <a:solidFill>
            <a:srgbClr val="000000"/>
          </a:solidFill>
          <a:latin typeface="等线 Light" panose="02010600030101010101" pitchFamily="2" charset="-122"/>
          <a:ea typeface="等线 Light" panose="02010600030101010101" pitchFamily="2" charset="-122"/>
        </a:defRPr>
      </a:lvl9pPr>
    </p:titleStyle>
    <p:bodyStyle>
      <a:lvl1pPr marL="228600" indent="-228600" algn="l" rtl="0" fontAlgn="base" latinLnBrk="1">
        <a:lnSpc>
          <a:spcPct val="90000"/>
        </a:lnSpc>
        <a:spcBef>
          <a:spcPts val="1000"/>
        </a:spcBef>
        <a:spcAft>
          <a:spcPct val="0"/>
        </a:spcAft>
        <a:buFont typeface="Arial" panose="020B0604020202020204" pitchFamily="34" charset="0"/>
        <a:buChar char="•"/>
        <a:defRPr sz="2800" kern="1200">
          <a:solidFill>
            <a:srgbClr val="000000"/>
          </a:solidFill>
          <a:latin typeface="+mn-lt"/>
          <a:ea typeface="+mn-ea"/>
          <a:cs typeface="+mn-cs"/>
        </a:defRPr>
      </a:lvl1pPr>
      <a:lvl2pPr marL="685800" indent="-228600" algn="l" rtl="0" fontAlgn="base" latinLnBrk="1">
        <a:lnSpc>
          <a:spcPct val="90000"/>
        </a:lnSpc>
        <a:spcBef>
          <a:spcPts val="500"/>
        </a:spcBef>
        <a:spcAft>
          <a:spcPct val="0"/>
        </a:spcAft>
        <a:buFont typeface="Arial" panose="020B0604020202020204" pitchFamily="34" charset="0"/>
        <a:buChar char="•"/>
        <a:defRPr sz="2400" kern="1200">
          <a:solidFill>
            <a:srgbClr val="000000"/>
          </a:solidFill>
          <a:latin typeface="+mn-lt"/>
          <a:ea typeface="+mn-ea"/>
          <a:cs typeface="+mn-cs"/>
        </a:defRPr>
      </a:lvl2pPr>
      <a:lvl3pPr marL="11430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3pPr>
      <a:lvl4pPr marL="16002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4pPr>
      <a:lvl5pPr marL="2057400" indent="-228600" algn="l" rtl="0" fontAlgn="base" latinLnBrk="1">
        <a:lnSpc>
          <a:spcPct val="90000"/>
        </a:lnSpc>
        <a:spcBef>
          <a:spcPts val="500"/>
        </a:spcBef>
        <a:spcAft>
          <a:spcPct val="0"/>
        </a:spcAft>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B2646"/>
            </a:gs>
            <a:gs pos="100000">
              <a:srgbClr val="020F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5"/>
            <a:ext cx="10515600" cy="1325563"/>
          </a:xfrm>
          <a:prstGeom prst="rect">
            <a:avLst/>
          </a:prstGeom>
        </p:spPr>
        <p:txBody>
          <a:bodyPr vert="horz" lIns="91431" tIns="45715" rIns="91431" bIns="4571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3" y="1825625"/>
            <a:ext cx="10515600" cy="4351339"/>
          </a:xfrm>
          <a:prstGeom prst="rect">
            <a:avLst/>
          </a:prstGeom>
        </p:spPr>
        <p:txBody>
          <a:bodyPr vert="horz" lIns="91431" tIns="45715" rIns="91431" bIns="45715"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4" y="6356351"/>
            <a:ext cx="2743201" cy="365125"/>
          </a:xfrm>
          <a:prstGeom prst="rect">
            <a:avLst/>
          </a:prstGeom>
        </p:spPr>
        <p:txBody>
          <a:bodyPr vert="horz" lIns="91431" tIns="45715" rIns="91431" bIns="45715" rtlCol="0" anchor="ctr"/>
          <a:lstStyle>
            <a:lvl1pPr algn="l">
              <a:defRPr sz="1200">
                <a:solidFill>
                  <a:schemeClr val="tx1">
                    <a:tint val="75000"/>
                  </a:schemeClr>
                </a:solidFill>
              </a:defRPr>
            </a:lvl1pPr>
          </a:lstStyle>
          <a:p>
            <a:pPr defTabSz="913130"/>
            <a:fld id="{BA55B27A-46D0-457F-98F3-DC692C0367B6}"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3"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pPr defTabSz="913130"/>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1" y="6356351"/>
            <a:ext cx="2743201" cy="365125"/>
          </a:xfrm>
          <a:prstGeom prst="rect">
            <a:avLst/>
          </a:prstGeom>
        </p:spPr>
        <p:txBody>
          <a:bodyPr vert="horz" lIns="91431" tIns="45715" rIns="91431" bIns="45715" rtlCol="0" anchor="ctr"/>
          <a:lstStyle>
            <a:lvl1pPr algn="r">
              <a:defRPr sz="1200">
                <a:solidFill>
                  <a:schemeClr val="tx1">
                    <a:tint val="75000"/>
                  </a:schemeClr>
                </a:solidFill>
              </a:defRPr>
            </a:lvl1pPr>
          </a:lstStyle>
          <a:p>
            <a:pPr defTabSz="913130"/>
            <a:fld id="{9B3B89B2-D345-463E-9DAC-DAA08751E8B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 id="2147483740" r:id="rId16"/>
    <p:sldLayoutId id="2147483741" r:id="rId17"/>
    <p:sldLayoutId id="2147483742" r:id="rId18"/>
  </p:sldLayoutIdLst>
  <p:txStyles>
    <p:titleStyle>
      <a:lvl1pPr algn="l" defTabSz="91313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13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313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313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4pPr>
      <a:lvl5pPr marL="20574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5pPr>
      <a:lvl6pPr marL="25146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6pPr>
      <a:lvl7pPr marL="29718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7pPr>
      <a:lvl8pPr marL="34290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8pPr>
      <a:lvl9pPr marL="3886200" indent="-228600" algn="l" defTabSz="913130" rtl="0" eaLnBrk="1" latinLnBrk="0" hangingPunct="1">
        <a:lnSpc>
          <a:spcPct val="90000"/>
        </a:lnSpc>
        <a:spcBef>
          <a:spcPts val="500"/>
        </a:spcBef>
        <a:buFont typeface="Arial" panose="020B0604020202020204" pitchFamily="34" charset="0"/>
        <a:buChar char="•"/>
        <a:defRPr sz="1735" kern="1200">
          <a:solidFill>
            <a:schemeClr val="tx1"/>
          </a:solidFill>
          <a:latin typeface="+mn-lt"/>
          <a:ea typeface="+mn-ea"/>
          <a:cs typeface="+mn-cs"/>
        </a:defRPr>
      </a:lvl9pPr>
    </p:bodyStyle>
    <p:otherStyle>
      <a:defPPr>
        <a:defRPr lang="en-US"/>
      </a:defPPr>
      <a:lvl1pPr marL="0" algn="l" defTabSz="913130" rtl="0" eaLnBrk="1" latinLnBrk="0" hangingPunct="1">
        <a:defRPr sz="1735" kern="1200">
          <a:solidFill>
            <a:schemeClr val="tx1"/>
          </a:solidFill>
          <a:latin typeface="+mn-lt"/>
          <a:ea typeface="+mn-ea"/>
          <a:cs typeface="+mn-cs"/>
        </a:defRPr>
      </a:lvl1pPr>
      <a:lvl2pPr marL="457200" algn="l" defTabSz="913130" rtl="0" eaLnBrk="1" latinLnBrk="0" hangingPunct="1">
        <a:defRPr sz="1735" kern="1200">
          <a:solidFill>
            <a:schemeClr val="tx1"/>
          </a:solidFill>
          <a:latin typeface="+mn-lt"/>
          <a:ea typeface="+mn-ea"/>
          <a:cs typeface="+mn-cs"/>
        </a:defRPr>
      </a:lvl2pPr>
      <a:lvl3pPr marL="914400" algn="l" defTabSz="913130" rtl="0" eaLnBrk="1" latinLnBrk="0" hangingPunct="1">
        <a:defRPr sz="1735" kern="1200">
          <a:solidFill>
            <a:schemeClr val="tx1"/>
          </a:solidFill>
          <a:latin typeface="+mn-lt"/>
          <a:ea typeface="+mn-ea"/>
          <a:cs typeface="+mn-cs"/>
        </a:defRPr>
      </a:lvl3pPr>
      <a:lvl4pPr marL="1371600" algn="l" defTabSz="913130" rtl="0" eaLnBrk="1" latinLnBrk="0" hangingPunct="1">
        <a:defRPr sz="1735" kern="1200">
          <a:solidFill>
            <a:schemeClr val="tx1"/>
          </a:solidFill>
          <a:latin typeface="+mn-lt"/>
          <a:ea typeface="+mn-ea"/>
          <a:cs typeface="+mn-cs"/>
        </a:defRPr>
      </a:lvl4pPr>
      <a:lvl5pPr marL="1828800" algn="l" defTabSz="913130" rtl="0" eaLnBrk="1" latinLnBrk="0" hangingPunct="1">
        <a:defRPr sz="1735" kern="1200">
          <a:solidFill>
            <a:schemeClr val="tx1"/>
          </a:solidFill>
          <a:latin typeface="+mn-lt"/>
          <a:ea typeface="+mn-ea"/>
          <a:cs typeface="+mn-cs"/>
        </a:defRPr>
      </a:lvl5pPr>
      <a:lvl6pPr marL="2286000" algn="l" defTabSz="913130" rtl="0" eaLnBrk="1" latinLnBrk="0" hangingPunct="1">
        <a:defRPr sz="1735" kern="1200">
          <a:solidFill>
            <a:schemeClr val="tx1"/>
          </a:solidFill>
          <a:latin typeface="+mn-lt"/>
          <a:ea typeface="+mn-ea"/>
          <a:cs typeface="+mn-cs"/>
        </a:defRPr>
      </a:lvl6pPr>
      <a:lvl7pPr marL="2743200" algn="l" defTabSz="913130" rtl="0" eaLnBrk="1" latinLnBrk="0" hangingPunct="1">
        <a:defRPr sz="1735" kern="1200">
          <a:solidFill>
            <a:schemeClr val="tx1"/>
          </a:solidFill>
          <a:latin typeface="+mn-lt"/>
          <a:ea typeface="+mn-ea"/>
          <a:cs typeface="+mn-cs"/>
        </a:defRPr>
      </a:lvl7pPr>
      <a:lvl8pPr marL="3200400" algn="l" defTabSz="913130" rtl="0" eaLnBrk="1" latinLnBrk="0" hangingPunct="1">
        <a:defRPr sz="1735" kern="1200">
          <a:solidFill>
            <a:schemeClr val="tx1"/>
          </a:solidFill>
          <a:latin typeface="+mn-lt"/>
          <a:ea typeface="+mn-ea"/>
          <a:cs typeface="+mn-cs"/>
        </a:defRPr>
      </a:lvl8pPr>
      <a:lvl9pPr marL="3657600" algn="l" defTabSz="913130" rtl="0" eaLnBrk="1" latinLnBrk="0" hangingPunct="1">
        <a:defRPr sz="173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12341-53D6-4C9C-99D2-3518B558FDE1}" type="datetimeFigureOut">
              <a:rPr lang="zh-CN" altLang="en-US" smtClean="0">
                <a:solidFill>
                  <a:prstClr val="black">
                    <a:tint val="75000"/>
                  </a:prstClr>
                </a:solidFill>
              </a:rPr>
              <a:t>2019/8/7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7EA27-FCF3-4506-BB8C-5EA09F852D5B}"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779" r:id="rId34"/>
    <p:sldLayoutId id="2147483780" r:id="rId35"/>
    <p:sldLayoutId id="2147483781" r:id="rId36"/>
    <p:sldLayoutId id="2147483782" r:id="rId37"/>
    <p:sldLayoutId id="2147483783" r:id="rId38"/>
    <p:sldLayoutId id="2147483784" r:id="rId39"/>
    <p:sldLayoutId id="2147483785" r:id="rId40"/>
    <p:sldLayoutId id="2147483786" r:id="rId41"/>
    <p:sldLayoutId id="2147483798" r:id="rId42"/>
    <p:sldLayoutId id="2147483799" r:id="rId43"/>
    <p:sldLayoutId id="2147483800" r:id="rId44"/>
    <p:sldLayoutId id="2147483801" r:id="rId45"/>
    <p:sldLayoutId id="2147483802" r:id="rId46"/>
    <p:sldLayoutId id="2147483803" r:id="rId47"/>
    <p:sldLayoutId id="2147483804" r:id="rId48"/>
    <p:sldLayoutId id="2147483805" r:id="rId49"/>
    <p:sldLayoutId id="2147483806" r:id="rId50"/>
    <p:sldLayoutId id="2147483807" r:id="rId51"/>
    <p:sldLayoutId id="2147483808" r:id="rId52"/>
    <p:sldLayoutId id="2147483809" r:id="rId53"/>
    <p:sldLayoutId id="2147483810" r:id="rId54"/>
    <p:sldLayoutId id="2147483833" r:id="rId55"/>
    <p:sldLayoutId id="2147483834" r:id="rId56"/>
    <p:sldLayoutId id="2147483835" r:id="rId57"/>
    <p:sldLayoutId id="2147483836" r:id="rId58"/>
    <p:sldLayoutId id="2147483837" r:id="rId59"/>
    <p:sldLayoutId id="2147483838" r:id="rId60"/>
    <p:sldLayoutId id="2147483839" r:id="rId61"/>
    <p:sldLayoutId id="2147483840" r:id="rId62"/>
    <p:sldLayoutId id="2147483841" r:id="rId63"/>
    <p:sldLayoutId id="2147483842" r:id="rId64"/>
    <p:sldLayoutId id="2147483843" r:id="rId65"/>
    <p:sldLayoutId id="2147483844" r:id="rId66"/>
    <p:sldLayoutId id="2147483845" r:id="rId67"/>
    <p:sldLayoutId id="2147483846" r:id="rId68"/>
    <p:sldLayoutId id="2147483848" r:id="rId69"/>
    <p:sldLayoutId id="2147483849" r:id="rId70"/>
    <p:sldLayoutId id="2147483851" r:id="rId7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83.pn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5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5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1.png"/><Relationship Id="rId7"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3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170164" y="1523"/>
            <a:ext cx="1883663" cy="940308"/>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p:nvPr/>
        </p:nvSpPr>
        <p:spPr>
          <a:xfrm>
            <a:off x="9657588" y="1523"/>
            <a:ext cx="2534411" cy="3201214"/>
          </a:xfrm>
          <a:prstGeom prst="rect">
            <a:avLst/>
          </a:prstGeom>
          <a:blipFill>
            <a:blip r:embed="rId4" cstate="print"/>
            <a:stretch>
              <a:fillRect/>
            </a:stretch>
          </a:blipFill>
        </p:spPr>
        <p:txBody>
          <a:bodyPr wrap="square" lIns="0" tIns="0" rIns="0" bIns="0" rtlCol="0">
            <a:noAutofit/>
          </a:bodyPr>
          <a:lstStyle/>
          <a:p>
            <a:endParaRPr/>
          </a:p>
        </p:txBody>
      </p:sp>
      <p:sp>
        <p:nvSpPr>
          <p:cNvPr id="4" name="object 4"/>
          <p:cNvSpPr/>
          <p:nvPr/>
        </p:nvSpPr>
        <p:spPr>
          <a:xfrm>
            <a:off x="7107935" y="128015"/>
            <a:ext cx="1831848" cy="1831847"/>
          </a:xfrm>
          <a:prstGeom prst="rect">
            <a:avLst/>
          </a:prstGeom>
          <a:blipFill>
            <a:blip r:embed="rId5" cstate="print"/>
            <a:stretch>
              <a:fillRect/>
            </a:stretch>
          </a:blipFill>
        </p:spPr>
        <p:txBody>
          <a:bodyPr wrap="square" lIns="0" tIns="0" rIns="0" bIns="0" rtlCol="0">
            <a:noAutofit/>
          </a:bodyPr>
          <a:lstStyle/>
          <a:p>
            <a:endParaRPr/>
          </a:p>
        </p:txBody>
      </p:sp>
      <p:sp>
        <p:nvSpPr>
          <p:cNvPr id="5" name="object 5"/>
          <p:cNvSpPr/>
          <p:nvPr/>
        </p:nvSpPr>
        <p:spPr>
          <a:xfrm>
            <a:off x="8165592" y="752855"/>
            <a:ext cx="2706624" cy="2708148"/>
          </a:xfrm>
          <a:prstGeom prst="rect">
            <a:avLst/>
          </a:prstGeom>
          <a:blipFill>
            <a:blip r:embed="rId6" cstate="print"/>
            <a:stretch>
              <a:fillRect/>
            </a:stretch>
          </a:blipFill>
        </p:spPr>
        <p:txBody>
          <a:bodyPr wrap="square" lIns="0" tIns="0" rIns="0" bIns="0" rtlCol="0">
            <a:noAutofit/>
          </a:bodyPr>
          <a:lstStyle/>
          <a:p>
            <a:endParaRPr/>
          </a:p>
        </p:txBody>
      </p:sp>
      <p:sp>
        <p:nvSpPr>
          <p:cNvPr id="6" name="object 6"/>
          <p:cNvSpPr/>
          <p:nvPr/>
        </p:nvSpPr>
        <p:spPr>
          <a:xfrm>
            <a:off x="6559295" y="1103375"/>
            <a:ext cx="827531" cy="827532"/>
          </a:xfrm>
          <a:prstGeom prst="rect">
            <a:avLst/>
          </a:prstGeom>
          <a:blipFill>
            <a:blip r:embed="rId7" cstate="print"/>
            <a:stretch>
              <a:fillRect/>
            </a:stretch>
          </a:blipFill>
        </p:spPr>
        <p:txBody>
          <a:bodyPr wrap="square" lIns="0" tIns="0" rIns="0" bIns="0" rtlCol="0">
            <a:noAutofit/>
          </a:bodyPr>
          <a:lstStyle/>
          <a:p>
            <a:endParaRPr/>
          </a:p>
        </p:txBody>
      </p:sp>
      <p:sp>
        <p:nvSpPr>
          <p:cNvPr id="7" name="object 7"/>
          <p:cNvSpPr/>
          <p:nvPr/>
        </p:nvSpPr>
        <p:spPr>
          <a:xfrm>
            <a:off x="10121392" y="2267966"/>
            <a:ext cx="1723771" cy="1723644"/>
          </a:xfrm>
          <a:custGeom>
            <a:avLst/>
            <a:gdLst/>
            <a:ahLst/>
            <a:cxnLst/>
            <a:rect l="l" t="t" r="r" b="b"/>
            <a:pathLst>
              <a:path w="1723771" h="1723644">
                <a:moveTo>
                  <a:pt x="858392" y="0"/>
                </a:moveTo>
                <a:lnTo>
                  <a:pt x="0" y="865378"/>
                </a:lnTo>
                <a:lnTo>
                  <a:pt x="865377" y="1723644"/>
                </a:lnTo>
                <a:lnTo>
                  <a:pt x="1723771" y="858266"/>
                </a:lnTo>
                <a:lnTo>
                  <a:pt x="858392" y="0"/>
                </a:lnTo>
                <a:close/>
              </a:path>
            </a:pathLst>
          </a:custGeom>
          <a:solidFill>
            <a:srgbClr val="1556AD"/>
          </a:solidFill>
        </p:spPr>
        <p:txBody>
          <a:bodyPr wrap="square" lIns="0" tIns="0" rIns="0" bIns="0" rtlCol="0">
            <a:noAutofit/>
          </a:bodyPr>
          <a:lstStyle/>
          <a:p>
            <a:endParaRPr/>
          </a:p>
        </p:txBody>
      </p:sp>
      <p:sp>
        <p:nvSpPr>
          <p:cNvPr id="8" name="object 8"/>
          <p:cNvSpPr/>
          <p:nvPr/>
        </p:nvSpPr>
        <p:spPr>
          <a:xfrm>
            <a:off x="8629395" y="3141217"/>
            <a:ext cx="620268" cy="620268"/>
          </a:xfrm>
          <a:custGeom>
            <a:avLst/>
            <a:gdLst/>
            <a:ahLst/>
            <a:cxnLst/>
            <a:rect l="l" t="t" r="r" b="b"/>
            <a:pathLst>
              <a:path w="620268" h="620268">
                <a:moveTo>
                  <a:pt x="308863" y="0"/>
                </a:moveTo>
                <a:lnTo>
                  <a:pt x="0" y="311404"/>
                </a:lnTo>
                <a:lnTo>
                  <a:pt x="311403" y="620268"/>
                </a:lnTo>
                <a:lnTo>
                  <a:pt x="620268" y="308864"/>
                </a:lnTo>
                <a:lnTo>
                  <a:pt x="308863" y="0"/>
                </a:lnTo>
                <a:close/>
              </a:path>
            </a:pathLst>
          </a:custGeom>
          <a:solidFill>
            <a:srgbClr val="40AFFF"/>
          </a:solidFill>
        </p:spPr>
        <p:txBody>
          <a:bodyPr wrap="square" lIns="0" tIns="0" rIns="0" bIns="0" rtlCol="0">
            <a:noAutofit/>
          </a:bodyPr>
          <a:lstStyle/>
          <a:p>
            <a:endParaRPr/>
          </a:p>
        </p:txBody>
      </p:sp>
      <p:sp>
        <p:nvSpPr>
          <p:cNvPr id="9" name="object 9"/>
          <p:cNvSpPr/>
          <p:nvPr/>
        </p:nvSpPr>
        <p:spPr>
          <a:xfrm>
            <a:off x="7084821" y="1642110"/>
            <a:ext cx="837946" cy="836167"/>
          </a:xfrm>
          <a:custGeom>
            <a:avLst/>
            <a:gdLst/>
            <a:ahLst/>
            <a:cxnLst/>
            <a:rect l="l" t="t" r="r" b="b"/>
            <a:pathLst>
              <a:path w="837946" h="836167">
                <a:moveTo>
                  <a:pt x="378459" y="0"/>
                </a:moveTo>
                <a:lnTo>
                  <a:pt x="0" y="387985"/>
                </a:lnTo>
                <a:lnTo>
                  <a:pt x="459485" y="836167"/>
                </a:lnTo>
                <a:lnTo>
                  <a:pt x="837946" y="448182"/>
                </a:lnTo>
                <a:lnTo>
                  <a:pt x="378459" y="0"/>
                </a:lnTo>
                <a:close/>
              </a:path>
            </a:pathLst>
          </a:custGeom>
          <a:solidFill>
            <a:srgbClr val="40AFFF"/>
          </a:solidFill>
        </p:spPr>
        <p:txBody>
          <a:bodyPr wrap="square" lIns="0" tIns="0" rIns="0" bIns="0" rtlCol="0">
            <a:noAutofit/>
          </a:bodyPr>
          <a:lstStyle/>
          <a:p>
            <a:endParaRPr/>
          </a:p>
        </p:txBody>
      </p:sp>
      <p:sp>
        <p:nvSpPr>
          <p:cNvPr id="10" name="object 10"/>
          <p:cNvSpPr/>
          <p:nvPr/>
        </p:nvSpPr>
        <p:spPr>
          <a:xfrm>
            <a:off x="5976492" y="1270000"/>
            <a:ext cx="481965" cy="482091"/>
          </a:xfrm>
          <a:custGeom>
            <a:avLst/>
            <a:gdLst/>
            <a:ahLst/>
            <a:cxnLst/>
            <a:rect l="l" t="t" r="r" b="b"/>
            <a:pathLst>
              <a:path w="481965" h="482091">
                <a:moveTo>
                  <a:pt x="240030" y="0"/>
                </a:moveTo>
                <a:lnTo>
                  <a:pt x="0" y="242062"/>
                </a:lnTo>
                <a:lnTo>
                  <a:pt x="241935" y="482091"/>
                </a:lnTo>
                <a:lnTo>
                  <a:pt x="481965" y="240029"/>
                </a:lnTo>
                <a:lnTo>
                  <a:pt x="240030" y="0"/>
                </a:lnTo>
                <a:close/>
              </a:path>
            </a:pathLst>
          </a:custGeom>
          <a:solidFill>
            <a:srgbClr val="BEE3FF"/>
          </a:solidFill>
        </p:spPr>
        <p:txBody>
          <a:bodyPr wrap="square" lIns="0" tIns="0" rIns="0" bIns="0" rtlCol="0">
            <a:noAutofit/>
          </a:bodyPr>
          <a:lstStyle/>
          <a:p>
            <a:endParaRPr/>
          </a:p>
        </p:txBody>
      </p:sp>
      <p:sp>
        <p:nvSpPr>
          <p:cNvPr id="11" name="object 11"/>
          <p:cNvSpPr/>
          <p:nvPr/>
        </p:nvSpPr>
        <p:spPr>
          <a:xfrm>
            <a:off x="5983732" y="704976"/>
            <a:ext cx="233679" cy="233680"/>
          </a:xfrm>
          <a:custGeom>
            <a:avLst/>
            <a:gdLst/>
            <a:ahLst/>
            <a:cxnLst/>
            <a:rect l="l" t="t" r="r" b="b"/>
            <a:pathLst>
              <a:path w="233679" h="233680">
                <a:moveTo>
                  <a:pt x="116458" y="0"/>
                </a:moveTo>
                <a:lnTo>
                  <a:pt x="0" y="117221"/>
                </a:lnTo>
                <a:lnTo>
                  <a:pt x="117347" y="233680"/>
                </a:lnTo>
                <a:lnTo>
                  <a:pt x="233679" y="116332"/>
                </a:lnTo>
                <a:lnTo>
                  <a:pt x="116458" y="0"/>
                </a:lnTo>
                <a:close/>
              </a:path>
            </a:pathLst>
          </a:custGeom>
          <a:solidFill>
            <a:srgbClr val="BEE3FF"/>
          </a:solidFill>
        </p:spPr>
        <p:txBody>
          <a:bodyPr wrap="square" lIns="0" tIns="0" rIns="0" bIns="0" rtlCol="0">
            <a:noAutofit/>
          </a:bodyPr>
          <a:lstStyle/>
          <a:p>
            <a:endParaRPr/>
          </a:p>
        </p:txBody>
      </p:sp>
      <p:sp>
        <p:nvSpPr>
          <p:cNvPr id="12" name="object 12"/>
          <p:cNvSpPr/>
          <p:nvPr/>
        </p:nvSpPr>
        <p:spPr>
          <a:xfrm>
            <a:off x="7275956" y="2245867"/>
            <a:ext cx="1505966" cy="1505839"/>
          </a:xfrm>
          <a:custGeom>
            <a:avLst/>
            <a:gdLst/>
            <a:ahLst/>
            <a:cxnLst/>
            <a:rect l="l" t="t" r="r" b="b"/>
            <a:pathLst>
              <a:path w="1505966" h="1505839">
                <a:moveTo>
                  <a:pt x="765301" y="0"/>
                </a:moveTo>
                <a:lnTo>
                  <a:pt x="0" y="751205"/>
                </a:lnTo>
                <a:lnTo>
                  <a:pt x="740791" y="1505839"/>
                </a:lnTo>
                <a:lnTo>
                  <a:pt x="1505966" y="754634"/>
                </a:lnTo>
                <a:lnTo>
                  <a:pt x="765301" y="0"/>
                </a:lnTo>
                <a:close/>
              </a:path>
            </a:pathLst>
          </a:custGeom>
          <a:solidFill>
            <a:srgbClr val="006FC0"/>
          </a:solidFill>
        </p:spPr>
        <p:txBody>
          <a:bodyPr wrap="square" lIns="0" tIns="0" rIns="0" bIns="0" rtlCol="0">
            <a:noAutofit/>
          </a:bodyPr>
          <a:lstStyle/>
          <a:p>
            <a:endParaRPr/>
          </a:p>
        </p:txBody>
      </p:sp>
      <p:sp>
        <p:nvSpPr>
          <p:cNvPr id="13" name="object 13"/>
          <p:cNvSpPr/>
          <p:nvPr/>
        </p:nvSpPr>
        <p:spPr>
          <a:xfrm>
            <a:off x="6856094" y="3093211"/>
            <a:ext cx="620140" cy="620268"/>
          </a:xfrm>
          <a:custGeom>
            <a:avLst/>
            <a:gdLst/>
            <a:ahLst/>
            <a:cxnLst/>
            <a:rect l="l" t="t" r="r" b="b"/>
            <a:pathLst>
              <a:path w="620140" h="620268">
                <a:moveTo>
                  <a:pt x="308863" y="0"/>
                </a:moveTo>
                <a:lnTo>
                  <a:pt x="0" y="311403"/>
                </a:lnTo>
                <a:lnTo>
                  <a:pt x="311276" y="620268"/>
                </a:lnTo>
                <a:lnTo>
                  <a:pt x="620140" y="308863"/>
                </a:lnTo>
                <a:lnTo>
                  <a:pt x="308863" y="0"/>
                </a:lnTo>
                <a:close/>
              </a:path>
            </a:pathLst>
          </a:custGeom>
          <a:solidFill>
            <a:srgbClr val="40AFFF"/>
          </a:solidFill>
        </p:spPr>
        <p:txBody>
          <a:bodyPr wrap="square" lIns="0" tIns="0" rIns="0" bIns="0" rtlCol="0">
            <a:noAutofit/>
          </a:bodyPr>
          <a:lstStyle/>
          <a:p>
            <a:endParaRPr/>
          </a:p>
        </p:txBody>
      </p:sp>
      <p:sp>
        <p:nvSpPr>
          <p:cNvPr id="14" name="object 14"/>
          <p:cNvSpPr/>
          <p:nvPr/>
        </p:nvSpPr>
        <p:spPr>
          <a:xfrm>
            <a:off x="6526783" y="3286505"/>
            <a:ext cx="233680" cy="233680"/>
          </a:xfrm>
          <a:custGeom>
            <a:avLst/>
            <a:gdLst/>
            <a:ahLst/>
            <a:cxnLst/>
            <a:rect l="l" t="t" r="r" b="b"/>
            <a:pathLst>
              <a:path w="233680" h="233680">
                <a:moveTo>
                  <a:pt x="116332" y="0"/>
                </a:moveTo>
                <a:lnTo>
                  <a:pt x="0" y="117348"/>
                </a:lnTo>
                <a:lnTo>
                  <a:pt x="117348" y="233680"/>
                </a:lnTo>
                <a:lnTo>
                  <a:pt x="233680" y="116459"/>
                </a:lnTo>
                <a:lnTo>
                  <a:pt x="116332" y="0"/>
                </a:lnTo>
                <a:close/>
              </a:path>
            </a:pathLst>
          </a:custGeom>
          <a:solidFill>
            <a:srgbClr val="BEE3FF"/>
          </a:solidFill>
        </p:spPr>
        <p:txBody>
          <a:bodyPr wrap="square" lIns="0" tIns="0" rIns="0" bIns="0" rtlCol="0">
            <a:noAutofit/>
          </a:bodyPr>
          <a:lstStyle/>
          <a:p>
            <a:endParaRPr/>
          </a:p>
        </p:txBody>
      </p:sp>
      <p:sp>
        <p:nvSpPr>
          <p:cNvPr id="15" name="object 15"/>
          <p:cNvSpPr/>
          <p:nvPr/>
        </p:nvSpPr>
        <p:spPr>
          <a:xfrm>
            <a:off x="6448000" y="3258946"/>
            <a:ext cx="5743999" cy="3599050"/>
          </a:xfrm>
          <a:custGeom>
            <a:avLst/>
            <a:gdLst/>
            <a:ahLst/>
            <a:cxnLst/>
            <a:rect l="l" t="t" r="r" b="b"/>
            <a:pathLst>
              <a:path w="5743999" h="3599050">
                <a:moveTo>
                  <a:pt x="3557821" y="0"/>
                </a:moveTo>
                <a:lnTo>
                  <a:pt x="0" y="3599050"/>
                </a:lnTo>
                <a:lnTo>
                  <a:pt x="5743999" y="3599049"/>
                </a:lnTo>
                <a:lnTo>
                  <a:pt x="5743999" y="2161192"/>
                </a:lnTo>
                <a:lnTo>
                  <a:pt x="3557821" y="0"/>
                </a:lnTo>
                <a:close/>
              </a:path>
            </a:pathLst>
          </a:custGeom>
          <a:solidFill>
            <a:srgbClr val="1556AD"/>
          </a:solidFill>
        </p:spPr>
        <p:txBody>
          <a:bodyPr wrap="square" lIns="0" tIns="0" rIns="0" bIns="0" rtlCol="0">
            <a:noAutofit/>
          </a:bodyPr>
          <a:lstStyle/>
          <a:p>
            <a:endParaRPr/>
          </a:p>
        </p:txBody>
      </p:sp>
      <p:sp>
        <p:nvSpPr>
          <p:cNvPr id="16" name="object 16"/>
          <p:cNvSpPr/>
          <p:nvPr/>
        </p:nvSpPr>
        <p:spPr>
          <a:xfrm>
            <a:off x="10001250" y="3597402"/>
            <a:ext cx="2190750" cy="2138131"/>
          </a:xfrm>
          <a:custGeom>
            <a:avLst/>
            <a:gdLst/>
            <a:ahLst/>
            <a:cxnLst/>
            <a:rect l="l" t="t" r="r" b="b"/>
            <a:pathLst>
              <a:path w="2190750" h="2138131">
                <a:moveTo>
                  <a:pt x="0" y="0"/>
                </a:moveTo>
                <a:lnTo>
                  <a:pt x="2190750" y="2138131"/>
                </a:lnTo>
              </a:path>
            </a:pathLst>
          </a:custGeom>
          <a:ln w="19812">
            <a:solidFill>
              <a:srgbClr val="FFFFFF"/>
            </a:solidFill>
            <a:prstDash val="lgDash"/>
          </a:ln>
        </p:spPr>
        <p:txBody>
          <a:bodyPr wrap="square" lIns="0" tIns="0" rIns="0" bIns="0" rtlCol="0">
            <a:noAutofit/>
          </a:bodyPr>
          <a:lstStyle/>
          <a:p>
            <a:endParaRPr/>
          </a:p>
        </p:txBody>
      </p:sp>
      <p:sp>
        <p:nvSpPr>
          <p:cNvPr id="17" name="object 17"/>
          <p:cNvSpPr/>
          <p:nvPr/>
        </p:nvSpPr>
        <p:spPr>
          <a:xfrm>
            <a:off x="6797558" y="3638550"/>
            <a:ext cx="3205341" cy="3219446"/>
          </a:xfrm>
          <a:custGeom>
            <a:avLst/>
            <a:gdLst/>
            <a:ahLst/>
            <a:cxnLst/>
            <a:rect l="l" t="t" r="r" b="b"/>
            <a:pathLst>
              <a:path w="3205341" h="3219446">
                <a:moveTo>
                  <a:pt x="3205341" y="0"/>
                </a:moveTo>
                <a:lnTo>
                  <a:pt x="0" y="3219446"/>
                </a:lnTo>
              </a:path>
            </a:pathLst>
          </a:custGeom>
          <a:ln w="19812">
            <a:solidFill>
              <a:srgbClr val="FFFFFF"/>
            </a:solidFill>
            <a:prstDash val="lgDash"/>
          </a:ln>
        </p:spPr>
        <p:txBody>
          <a:bodyPr wrap="square" lIns="0" tIns="0" rIns="0" bIns="0" rtlCol="0">
            <a:noAutofit/>
          </a:bodyPr>
          <a:lstStyle/>
          <a:p>
            <a:endParaRPr/>
          </a:p>
        </p:txBody>
      </p:sp>
      <p:sp>
        <p:nvSpPr>
          <p:cNvPr id="19" name="object 19"/>
          <p:cNvSpPr/>
          <p:nvPr/>
        </p:nvSpPr>
        <p:spPr>
          <a:xfrm>
            <a:off x="6760464" y="4833365"/>
            <a:ext cx="1351914" cy="0"/>
          </a:xfrm>
          <a:custGeom>
            <a:avLst/>
            <a:gdLst/>
            <a:ahLst/>
            <a:cxnLst/>
            <a:rect l="l" t="t" r="r" b="b"/>
            <a:pathLst>
              <a:path w="1351914">
                <a:moveTo>
                  <a:pt x="0" y="0"/>
                </a:moveTo>
                <a:lnTo>
                  <a:pt x="1351914" y="0"/>
                </a:lnTo>
              </a:path>
            </a:pathLst>
          </a:custGeom>
          <a:ln w="19812">
            <a:solidFill>
              <a:srgbClr val="006FC0"/>
            </a:solidFill>
          </a:ln>
        </p:spPr>
        <p:txBody>
          <a:bodyPr wrap="square" lIns="0" tIns="0" rIns="0" bIns="0" rtlCol="0">
            <a:noAutofit/>
          </a:bodyPr>
          <a:lstStyle/>
          <a:p>
            <a:endParaRPr/>
          </a:p>
        </p:txBody>
      </p:sp>
      <p:sp>
        <p:nvSpPr>
          <p:cNvPr id="20" name="object 20"/>
          <p:cNvSpPr/>
          <p:nvPr/>
        </p:nvSpPr>
        <p:spPr>
          <a:xfrm>
            <a:off x="333756" y="4814315"/>
            <a:ext cx="6426708" cy="480060"/>
          </a:xfrm>
          <a:custGeom>
            <a:avLst/>
            <a:gdLst/>
            <a:ahLst/>
            <a:cxnLst/>
            <a:rect l="l" t="t" r="r" b="b"/>
            <a:pathLst>
              <a:path w="6426708" h="480060">
                <a:moveTo>
                  <a:pt x="0" y="480060"/>
                </a:moveTo>
                <a:lnTo>
                  <a:pt x="6426708" y="480060"/>
                </a:lnTo>
                <a:lnTo>
                  <a:pt x="6426708" y="0"/>
                </a:lnTo>
                <a:lnTo>
                  <a:pt x="0" y="0"/>
                </a:lnTo>
                <a:lnTo>
                  <a:pt x="0" y="480060"/>
                </a:lnTo>
                <a:close/>
              </a:path>
            </a:pathLst>
          </a:custGeom>
          <a:solidFill>
            <a:srgbClr val="006FC0"/>
          </a:solidFill>
        </p:spPr>
        <p:txBody>
          <a:bodyPr wrap="square" lIns="0" tIns="0" rIns="0" bIns="0" rtlCol="0">
            <a:noAutofit/>
          </a:bodyPr>
          <a:lstStyle/>
          <a:p>
            <a:endParaRPr/>
          </a:p>
        </p:txBody>
      </p:sp>
      <p:sp>
        <p:nvSpPr>
          <p:cNvPr id="21" name="object 75"/>
          <p:cNvSpPr txBox="1"/>
          <p:nvPr/>
        </p:nvSpPr>
        <p:spPr>
          <a:xfrm>
            <a:off x="4346127" y="5614035"/>
            <a:ext cx="2509968" cy="559222"/>
          </a:xfrm>
          <a:prstGeom prst="rect">
            <a:avLst/>
          </a:prstGeom>
        </p:spPr>
        <p:txBody>
          <a:bodyPr vert="horz" wrap="square" lIns="0" tIns="0" rIns="0" bIns="0" rtlCol="0">
            <a:noAutofit/>
          </a:bodyPr>
          <a:lstStyle/>
          <a:p>
            <a:pPr marL="12700" algn="ctr">
              <a:lnSpc>
                <a:spcPct val="100000"/>
              </a:lnSpc>
            </a:pPr>
            <a:r>
              <a:rPr lang="zh-CN" altLang="en-US" sz="1600" b="1" dirty="0">
                <a:solidFill>
                  <a:srgbClr val="1556AD"/>
                </a:solidFill>
                <a:latin typeface="微软雅黑" panose="020B0503020204020204" pitchFamily="34" charset="-122"/>
                <a:ea typeface="微软雅黑" panose="020B0503020204020204" pitchFamily="34" charset="-122"/>
                <a:cs typeface="Microsoft YaHei UI" panose="020B0503020204020204" charset="-122"/>
              </a:rPr>
              <a:t>浪潮软件集团</a:t>
            </a:r>
            <a:endParaRPr sz="1600" dirty="0">
              <a:solidFill>
                <a:srgbClr val="1556AD"/>
              </a:solidFill>
              <a:latin typeface="微软雅黑" panose="020B0503020204020204" pitchFamily="34" charset="-122"/>
              <a:ea typeface="微软雅黑" panose="020B0503020204020204" pitchFamily="34" charset="-122"/>
              <a:cs typeface="Microsoft YaHei UI" panose="020B0503020204020204" charset="-122"/>
            </a:endParaRPr>
          </a:p>
        </p:txBody>
      </p:sp>
      <p:sp>
        <p:nvSpPr>
          <p:cNvPr id="23" name="Rectangle 522">
            <a:extLst>
              <a:ext uri="{FF2B5EF4-FFF2-40B4-BE49-F238E27FC236}">
                <a16:creationId xmlns:a16="http://schemas.microsoft.com/office/drawing/2014/main" id="{BF33B048-9393-43F3-B586-4593B8A6B7DB}"/>
              </a:ext>
            </a:extLst>
          </p:cNvPr>
          <p:cNvSpPr>
            <a:spLocks noChangeArrowheads="1"/>
          </p:cNvSpPr>
          <p:nvPr/>
        </p:nvSpPr>
        <p:spPr bwMode="auto">
          <a:xfrm>
            <a:off x="252593" y="2106929"/>
            <a:ext cx="581961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zh-CN" altLang="en-US" sz="3600" b="1" dirty="0">
                <a:solidFill>
                  <a:srgbClr val="00EAFF"/>
                </a:solidFill>
                <a:latin typeface="微软雅黑" panose="020B0503020204020204" pitchFamily="34" charset="-122"/>
                <a:ea typeface="微软雅黑" panose="020B0503020204020204" pitchFamily="34" charset="-122"/>
              </a:rPr>
              <a:t>高校个性化“教”与“学”必备神器</a:t>
            </a:r>
            <a:endParaRPr lang="en-US" altLang="zh-CN" sz="3600" b="1" dirty="0">
              <a:solidFill>
                <a:srgbClr val="00EAFF"/>
              </a:solidFill>
              <a:latin typeface="微软雅黑" panose="020B0503020204020204" pitchFamily="34" charset="-122"/>
              <a:ea typeface="微软雅黑" panose="020B0503020204020204" pitchFamily="34" charset="-122"/>
            </a:endParaRPr>
          </a:p>
          <a:p>
            <a:pPr algn="ctr" eaLnBrk="1" fontAlgn="base" hangingPunct="1">
              <a:spcBef>
                <a:spcPct val="0"/>
              </a:spcBef>
              <a:spcAft>
                <a:spcPct val="0"/>
              </a:spcAft>
              <a:buSzPct val="100000"/>
            </a:pPr>
            <a:r>
              <a:rPr lang="en-US" altLang="zh-CN" sz="2000" dirty="0">
                <a:solidFill>
                  <a:srgbClr val="00EAFF"/>
                </a:solidFill>
                <a:latin typeface="微软雅黑" panose="020B0503020204020204" pitchFamily="34" charset="-122"/>
                <a:ea typeface="微软雅黑" panose="020B0503020204020204" pitchFamily="34" charset="-122"/>
              </a:rPr>
              <a:t>                                     </a:t>
            </a:r>
            <a:endParaRPr lang="zh-CN" altLang="en-US" sz="3600" b="1" dirty="0">
              <a:solidFill>
                <a:srgbClr val="00EAFF"/>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262"/>
          <p:cNvSpPr/>
          <p:nvPr/>
        </p:nvSpPr>
        <p:spPr>
          <a:xfrm>
            <a:off x="621052" y="2788580"/>
            <a:ext cx="1986115" cy="1152365"/>
          </a:xfrm>
          <a:prstGeom prst="roundRect">
            <a:avLst>
              <a:gd name="adj" fmla="val 8094"/>
            </a:avLst>
          </a:prstGeom>
          <a:solidFill>
            <a:srgbClr val="EA6C64"/>
          </a:solidFill>
          <a:ln w="12700" cap="flat" cmpd="sng" algn="ctr">
            <a:noFill/>
            <a:prstDash val="solid"/>
            <a:miter lim="800000"/>
          </a:ln>
          <a:effectLst/>
        </p:spPr>
        <p:txBody>
          <a:bodyPr lIns="91431" tIns="45715" rIns="91431" bIns="45715" rtlCol="0" anchor="ctr"/>
          <a:lstStyle/>
          <a:p>
            <a:pPr algn="ctr" defTabSz="913765">
              <a:defRPr/>
            </a:pPr>
            <a:endParaRPr lang="en-US" sz="2400" kern="0">
              <a:solidFill>
                <a:sysClr val="window" lastClr="FFFFFF"/>
              </a:solidFill>
              <a:latin typeface="Calibri" panose="020F0502020204030204"/>
              <a:ea typeface="微软雅黑" panose="020B0503020204020204" pitchFamily="34" charset="-122"/>
            </a:endParaRPr>
          </a:p>
        </p:txBody>
      </p:sp>
      <p:sp>
        <p:nvSpPr>
          <p:cNvPr id="3" name="文本框 2"/>
          <p:cNvSpPr txBox="1"/>
          <p:nvPr/>
        </p:nvSpPr>
        <p:spPr>
          <a:xfrm>
            <a:off x="621030" y="2806700"/>
            <a:ext cx="1865630" cy="1419225"/>
          </a:xfrm>
          <a:prstGeom prst="rect">
            <a:avLst/>
          </a:prstGeom>
          <a:noFill/>
        </p:spPr>
        <p:txBody>
          <a:bodyPr wrap="square" lIns="91431" tIns="45715" rIns="91431" bIns="45715" rtlCol="0">
            <a:spAutoFit/>
          </a:bodyPr>
          <a:lstStyle/>
          <a:p>
            <a:pPr algn="ctr" defTabSz="913765">
              <a:lnSpc>
                <a:spcPct val="120000"/>
              </a:lnSpc>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混合式教学及数据采集平台</a:t>
            </a:r>
          </a:p>
        </p:txBody>
      </p:sp>
      <p:sp>
        <p:nvSpPr>
          <p:cNvPr id="4" name="圆角矩形 3"/>
          <p:cNvSpPr/>
          <p:nvPr/>
        </p:nvSpPr>
        <p:spPr>
          <a:xfrm>
            <a:off x="3511872" y="1225562"/>
            <a:ext cx="2024133" cy="568186"/>
          </a:xfrm>
          <a:prstGeom prst="roundRect">
            <a:avLst/>
          </a:prstGeom>
          <a:solidFill>
            <a:srgbClr val="ED7D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资源集成中心</a:t>
            </a:r>
            <a:endParaRPr kumimoji="1" lang="zh-CN" altLang="en-US" dirty="0">
              <a:latin typeface="微软雅黑" panose="020B0503020204020204" pitchFamily="34" charset="-122"/>
              <a:ea typeface="微软雅黑" panose="020B0503020204020204" pitchFamily="34" charset="-122"/>
              <a:cs typeface="楷体" panose="02010609060101010101" charset="-122"/>
            </a:endParaRPr>
          </a:p>
        </p:txBody>
      </p:sp>
      <p:sp>
        <p:nvSpPr>
          <p:cNvPr id="5" name="圆角矩形 4"/>
          <p:cNvSpPr/>
          <p:nvPr/>
        </p:nvSpPr>
        <p:spPr>
          <a:xfrm>
            <a:off x="3512507" y="1970806"/>
            <a:ext cx="202413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翻转课堂</a:t>
            </a:r>
          </a:p>
        </p:txBody>
      </p:sp>
      <p:sp>
        <p:nvSpPr>
          <p:cNvPr id="6" name="圆角矩形 5"/>
          <p:cNvSpPr/>
          <p:nvPr/>
        </p:nvSpPr>
        <p:spPr>
          <a:xfrm>
            <a:off x="3512507" y="2869190"/>
            <a:ext cx="2024132" cy="568186"/>
          </a:xfrm>
          <a:prstGeom prst="roundRect">
            <a:avLst/>
          </a:prstGeom>
          <a:solidFill>
            <a:srgbClr val="ED7D3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SPOC</a:t>
            </a:r>
            <a:endParaRPr kumimoji="1" lang="zh-CN" altLang="en-US" dirty="0">
              <a:latin typeface="微软雅黑" panose="020B0503020204020204" pitchFamily="34" charset="-122"/>
              <a:ea typeface="微软雅黑" panose="020B0503020204020204" pitchFamily="34" charset="-122"/>
              <a:cs typeface="楷体" panose="02010609060101010101" charset="-122"/>
            </a:endParaRPr>
          </a:p>
        </p:txBody>
      </p:sp>
      <p:sp>
        <p:nvSpPr>
          <p:cNvPr id="7" name="圆角矩形 6"/>
          <p:cNvSpPr/>
          <p:nvPr/>
        </p:nvSpPr>
        <p:spPr>
          <a:xfrm>
            <a:off x="3525207" y="3527624"/>
            <a:ext cx="2024131"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微软雅黑" panose="020B0503020204020204" pitchFamily="34" charset="-122"/>
                <a:ea typeface="微软雅黑" panose="020B0503020204020204" pitchFamily="34" charset="-122"/>
                <a:cs typeface="楷体" panose="02010609060101010101" charset="-122"/>
              </a:rPr>
              <a:t>MOOC</a:t>
            </a:r>
            <a:endParaRPr kumimoji="1" lang="zh-CN" altLang="en-US" dirty="0">
              <a:latin typeface="微软雅黑" panose="020B0503020204020204" pitchFamily="34" charset="-122"/>
              <a:ea typeface="微软雅黑" panose="020B0503020204020204" pitchFamily="34" charset="-122"/>
              <a:cs typeface="楷体" panose="02010609060101010101" charset="-122"/>
            </a:endParaRPr>
          </a:p>
        </p:txBody>
      </p:sp>
      <p:sp>
        <p:nvSpPr>
          <p:cNvPr id="12" name="圆角矩形 11"/>
          <p:cNvSpPr/>
          <p:nvPr/>
        </p:nvSpPr>
        <p:spPr>
          <a:xfrm>
            <a:off x="3525124" y="4441521"/>
            <a:ext cx="2024131"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教学评测</a:t>
            </a:r>
          </a:p>
        </p:txBody>
      </p:sp>
      <p:sp>
        <p:nvSpPr>
          <p:cNvPr id="13" name="圆角矩形 12"/>
          <p:cNvSpPr/>
          <p:nvPr/>
        </p:nvSpPr>
        <p:spPr>
          <a:xfrm>
            <a:off x="3525124" y="5221240"/>
            <a:ext cx="2024131"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教学数据挖掘</a:t>
            </a:r>
          </a:p>
        </p:txBody>
      </p:sp>
      <p:cxnSp>
        <p:nvCxnSpPr>
          <p:cNvPr id="16" name="直接箭头连接符 15"/>
          <p:cNvCxnSpPr>
            <a:stCxn id="4" idx="1"/>
            <a:endCxn id="2" idx="3"/>
          </p:cNvCxnSpPr>
          <p:nvPr/>
        </p:nvCxnSpPr>
        <p:spPr bwMode="auto">
          <a:xfrm flipH="1">
            <a:off x="2606997" y="1510290"/>
            <a:ext cx="904875" cy="1854835"/>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7" name="直接箭头连接符 16"/>
          <p:cNvCxnSpPr>
            <a:stCxn id="5" idx="1"/>
            <a:endCxn id="2" idx="3"/>
          </p:cNvCxnSpPr>
          <p:nvPr/>
        </p:nvCxnSpPr>
        <p:spPr bwMode="auto">
          <a:xfrm flipH="1">
            <a:off x="2606997" y="2255534"/>
            <a:ext cx="905510" cy="1109345"/>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直接箭头连接符 21"/>
          <p:cNvCxnSpPr>
            <a:stCxn id="6" idx="1"/>
            <a:endCxn id="2" idx="3"/>
          </p:cNvCxnSpPr>
          <p:nvPr/>
        </p:nvCxnSpPr>
        <p:spPr bwMode="auto">
          <a:xfrm flipH="1">
            <a:off x="2606997" y="3153283"/>
            <a:ext cx="905510" cy="211455"/>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7" name="直接箭头连接符 26"/>
          <p:cNvCxnSpPr>
            <a:stCxn id="7" idx="1"/>
            <a:endCxn id="2" idx="3"/>
          </p:cNvCxnSpPr>
          <p:nvPr/>
        </p:nvCxnSpPr>
        <p:spPr bwMode="auto">
          <a:xfrm flipH="1" flipV="1">
            <a:off x="2606997" y="3364677"/>
            <a:ext cx="918210" cy="447040"/>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0" name="直接箭头连接符 29"/>
          <p:cNvCxnSpPr>
            <a:stCxn id="12" idx="1"/>
            <a:endCxn id="2" idx="3"/>
          </p:cNvCxnSpPr>
          <p:nvPr/>
        </p:nvCxnSpPr>
        <p:spPr bwMode="auto">
          <a:xfrm flipH="1" flipV="1">
            <a:off x="2607167" y="3364763"/>
            <a:ext cx="917957" cy="1360851"/>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33" name="直接箭头连接符 32"/>
          <p:cNvCxnSpPr>
            <a:stCxn id="13" idx="1"/>
            <a:endCxn id="2" idx="3"/>
          </p:cNvCxnSpPr>
          <p:nvPr/>
        </p:nvCxnSpPr>
        <p:spPr bwMode="auto">
          <a:xfrm flipH="1" flipV="1">
            <a:off x="2607167" y="3364763"/>
            <a:ext cx="917957" cy="2140570"/>
          </a:xfrm>
          <a:prstGeom prst="straightConnector1">
            <a:avLst/>
          </a:prstGeom>
          <a:ln w="38100">
            <a:solidFill>
              <a:schemeClr val="bg1">
                <a:lumMod val="50000"/>
              </a:schemeClr>
            </a:solidFill>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46" name="文本框 45"/>
          <p:cNvSpPr txBox="1"/>
          <p:nvPr/>
        </p:nvSpPr>
        <p:spPr>
          <a:xfrm>
            <a:off x="1287321" y="345749"/>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产品组成</a:t>
            </a:r>
          </a:p>
        </p:txBody>
      </p:sp>
      <p:sp>
        <p:nvSpPr>
          <p:cNvPr id="59" name="文本框 58"/>
          <p:cNvSpPr txBox="1"/>
          <p:nvPr/>
        </p:nvSpPr>
        <p:spPr>
          <a:xfrm>
            <a:off x="6719905" y="1340229"/>
            <a:ext cx="4480922" cy="338554"/>
          </a:xfrm>
          <a:prstGeom prst="rect">
            <a:avLst/>
          </a:prstGeom>
          <a:noFill/>
          <a:ln>
            <a:noFill/>
          </a:ln>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积累校本教学资源，真正实现资源共享</a:t>
            </a:r>
          </a:p>
        </p:txBody>
      </p:sp>
      <p:sp>
        <p:nvSpPr>
          <p:cNvPr id="60" name="文本框 59"/>
          <p:cNvSpPr txBox="1"/>
          <p:nvPr/>
        </p:nvSpPr>
        <p:spPr>
          <a:xfrm>
            <a:off x="6563695" y="2222464"/>
            <a:ext cx="4480922" cy="338554"/>
          </a:xfrm>
          <a:prstGeom prst="rect">
            <a:avLst/>
          </a:prstGeom>
          <a:noFill/>
          <a:ln>
            <a:noFill/>
          </a:ln>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丰富课堂互动形式，学生学习方式更加个性化</a:t>
            </a:r>
          </a:p>
        </p:txBody>
      </p:sp>
      <p:sp>
        <p:nvSpPr>
          <p:cNvPr id="61" name="文本框 60"/>
          <p:cNvSpPr txBox="1"/>
          <p:nvPr/>
        </p:nvSpPr>
        <p:spPr>
          <a:xfrm>
            <a:off x="6459553" y="2983562"/>
            <a:ext cx="4480923" cy="338554"/>
          </a:xfrm>
          <a:prstGeom prst="rect">
            <a:avLst/>
          </a:prstGeom>
          <a:noFill/>
          <a:ln>
            <a:noFill/>
          </a:ln>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全课程混合式教学，注重教学质量与过程</a:t>
            </a:r>
          </a:p>
        </p:txBody>
      </p:sp>
      <p:sp>
        <p:nvSpPr>
          <p:cNvPr id="62" name="文本框 61"/>
          <p:cNvSpPr txBox="1"/>
          <p:nvPr/>
        </p:nvSpPr>
        <p:spPr>
          <a:xfrm>
            <a:off x="6459554" y="3681906"/>
            <a:ext cx="4480922" cy="338554"/>
          </a:xfrm>
          <a:prstGeom prst="rect">
            <a:avLst/>
          </a:prstGeom>
          <a:noFill/>
          <a:ln>
            <a:noFill/>
          </a:ln>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校本</a:t>
            </a:r>
            <a:r>
              <a:rPr lang="en-US" altLang="zh-CN" sz="1600" dirty="0">
                <a:solidFill>
                  <a:schemeClr val="bg1"/>
                </a:solidFill>
                <a:latin typeface="微软雅黑" panose="020B0503020204020204" pitchFamily="34" charset="-122"/>
                <a:ea typeface="微软雅黑" panose="020B0503020204020204" pitchFamily="34" charset="-122"/>
              </a:rPr>
              <a:t>MOOC</a:t>
            </a:r>
            <a:r>
              <a:rPr lang="zh-CN" altLang="en-US" sz="1600" dirty="0">
                <a:solidFill>
                  <a:schemeClr val="bg1"/>
                </a:solidFill>
                <a:latin typeface="微软雅黑" panose="020B0503020204020204" pitchFamily="34" charset="-122"/>
                <a:ea typeface="微软雅黑" panose="020B0503020204020204" pitchFamily="34" charset="-122"/>
              </a:rPr>
              <a:t>，课程学习任务及教学管理结合</a:t>
            </a:r>
          </a:p>
        </p:txBody>
      </p:sp>
      <p:sp>
        <p:nvSpPr>
          <p:cNvPr id="63" name="文本框 62"/>
          <p:cNvSpPr txBox="1"/>
          <p:nvPr/>
        </p:nvSpPr>
        <p:spPr>
          <a:xfrm>
            <a:off x="6470901" y="4590080"/>
            <a:ext cx="4480922" cy="338554"/>
          </a:xfrm>
          <a:prstGeom prst="rect">
            <a:avLst/>
          </a:prstGeom>
          <a:noFill/>
          <a:ln>
            <a:noFill/>
          </a:ln>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教学质量监控，教育评价方法更加公平</a:t>
            </a:r>
          </a:p>
        </p:txBody>
      </p:sp>
      <p:sp>
        <p:nvSpPr>
          <p:cNvPr id="64" name="文本框 63"/>
          <p:cNvSpPr txBox="1"/>
          <p:nvPr/>
        </p:nvSpPr>
        <p:spPr>
          <a:xfrm>
            <a:off x="6458285" y="5333201"/>
            <a:ext cx="4493538" cy="338554"/>
          </a:xfrm>
          <a:prstGeom prst="rect">
            <a:avLst/>
          </a:prstGeom>
          <a:noFill/>
          <a:ln>
            <a:noFill/>
          </a:ln>
        </p:spPr>
        <p:txBody>
          <a:bodyPr wrap="non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教育管理决策更加科学，科学研究路线更加客观</a:t>
            </a:r>
          </a:p>
        </p:txBody>
      </p:sp>
      <p:cxnSp>
        <p:nvCxnSpPr>
          <p:cNvPr id="71" name="直接箭头连接符 70"/>
          <p:cNvCxnSpPr>
            <a:stCxn id="59" idx="1"/>
            <a:endCxn id="4" idx="3"/>
          </p:cNvCxnSpPr>
          <p:nvPr/>
        </p:nvCxnSpPr>
        <p:spPr bwMode="auto">
          <a:xfrm flipH="1">
            <a:off x="5536265" y="1510141"/>
            <a:ext cx="1183640"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77" name="直接箭头连接符 76"/>
          <p:cNvCxnSpPr/>
          <p:nvPr/>
        </p:nvCxnSpPr>
        <p:spPr bwMode="auto">
          <a:xfrm flipH="1">
            <a:off x="5460440" y="3812019"/>
            <a:ext cx="921644"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78" name="直接箭头连接符 77"/>
          <p:cNvCxnSpPr/>
          <p:nvPr/>
        </p:nvCxnSpPr>
        <p:spPr bwMode="auto">
          <a:xfrm flipH="1">
            <a:off x="5536640" y="2391318"/>
            <a:ext cx="921644"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79" name="直接箭头连接符 78"/>
          <p:cNvCxnSpPr/>
          <p:nvPr/>
        </p:nvCxnSpPr>
        <p:spPr bwMode="auto">
          <a:xfrm flipH="1">
            <a:off x="5536640" y="3168707"/>
            <a:ext cx="921644"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80" name="直接箭头连接符 79"/>
          <p:cNvCxnSpPr/>
          <p:nvPr/>
        </p:nvCxnSpPr>
        <p:spPr bwMode="auto">
          <a:xfrm flipH="1">
            <a:off x="5549257" y="4774746"/>
            <a:ext cx="921644"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81" name="直接箭头连接符 80"/>
          <p:cNvCxnSpPr/>
          <p:nvPr/>
        </p:nvCxnSpPr>
        <p:spPr bwMode="auto">
          <a:xfrm flipH="1">
            <a:off x="5536640" y="5505333"/>
            <a:ext cx="921644" cy="0"/>
          </a:xfrm>
          <a:prstGeom prst="straightConnector1">
            <a:avLst/>
          </a:prstGeom>
          <a:ln w="12700">
            <a:solidFill>
              <a:schemeClr val="bg1">
                <a:lumMod val="50000"/>
              </a:schemeClr>
            </a:solidFill>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67940" y="293044"/>
            <a:ext cx="10096261"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资源集成中心</a:t>
            </a:r>
          </a:p>
        </p:txBody>
      </p:sp>
      <p:pic>
        <p:nvPicPr>
          <p:cNvPr id="3" name="图片 2"/>
          <p:cNvPicPr>
            <a:picLocks noChangeAspect="1"/>
          </p:cNvPicPr>
          <p:nvPr/>
        </p:nvPicPr>
        <p:blipFill>
          <a:blip r:embed="rId3"/>
          <a:stretch>
            <a:fillRect/>
          </a:stretch>
        </p:blipFill>
        <p:spPr>
          <a:xfrm>
            <a:off x="317146" y="3301609"/>
            <a:ext cx="6667758" cy="3253108"/>
          </a:xfrm>
          <a:prstGeom prst="rect">
            <a:avLst/>
          </a:prstGeom>
        </p:spPr>
      </p:pic>
      <p:pic>
        <p:nvPicPr>
          <p:cNvPr id="5" name="图片 4"/>
          <p:cNvPicPr>
            <a:picLocks noChangeAspect="1"/>
          </p:cNvPicPr>
          <p:nvPr/>
        </p:nvPicPr>
        <p:blipFill>
          <a:blip r:embed="rId4"/>
          <a:stretch>
            <a:fillRect/>
          </a:stretch>
        </p:blipFill>
        <p:spPr>
          <a:xfrm>
            <a:off x="7095052" y="3301609"/>
            <a:ext cx="4819119" cy="3253108"/>
          </a:xfrm>
          <a:prstGeom prst="rect">
            <a:avLst/>
          </a:prstGeom>
        </p:spPr>
      </p:pic>
      <p:sp>
        <p:nvSpPr>
          <p:cNvPr id="13" name="文本框 12"/>
          <p:cNvSpPr txBox="1"/>
          <p:nvPr/>
        </p:nvSpPr>
        <p:spPr>
          <a:xfrm>
            <a:off x="1421539" y="1618463"/>
            <a:ext cx="5673513"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建设校内优质专业资源库</a:t>
            </a:r>
          </a:p>
        </p:txBody>
      </p:sp>
      <p:sp>
        <p:nvSpPr>
          <p:cNvPr id="14" name="矩形 13"/>
          <p:cNvSpPr/>
          <p:nvPr/>
        </p:nvSpPr>
        <p:spPr>
          <a:xfrm>
            <a:off x="5697241" y="1095243"/>
            <a:ext cx="5248624" cy="1569660"/>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资源分类检索，相似文档推荐</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解决教师维护多个教学平台、资源库系统的问题</a:t>
            </a: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解决多个平台及资源库的资源共享问题</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7241215" y="2059398"/>
            <a:ext cx="5673513"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翻转课堂</a:t>
            </a:r>
          </a:p>
        </p:txBody>
      </p:sp>
      <p:sp>
        <p:nvSpPr>
          <p:cNvPr id="20" name="矩形 19"/>
          <p:cNvSpPr/>
          <p:nvPr/>
        </p:nvSpPr>
        <p:spPr>
          <a:xfrm>
            <a:off x="6951286" y="2644672"/>
            <a:ext cx="5377874" cy="2062103"/>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辅助教师课堂教学，让老师可以零门槛使用</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支持多名教师共建一门课程</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cs typeface="等线" panose="02010600030101010101" pitchFamily="2" charset="-122"/>
              </a:rPr>
              <a:t>无需提前拍课、建课、使用教师平时上课课件即可</a:t>
            </a:r>
            <a:endParaRPr lang="en-US" altLang="zh-CN" sz="1600" b="1" dirty="0">
              <a:solidFill>
                <a:srgbClr val="FF0000"/>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b="1" dirty="0">
                <a:solidFill>
                  <a:srgbClr val="FF0000"/>
                </a:solidFill>
                <a:latin typeface="微软雅黑" panose="020B0503020204020204" pitchFamily="34" charset="-122"/>
                <a:ea typeface="微软雅黑" panose="020B0503020204020204" pitchFamily="34" charset="-122"/>
                <a:cs typeface="等线" panose="02010600030101010101" pitchFamily="2" charset="-122"/>
              </a:rPr>
              <a:t>无需特殊硬件支持，使用自带设备</a:t>
            </a:r>
            <a:endParaRPr lang="en-US" altLang="zh-CN" sz="1600" dirty="0">
              <a:solidFill>
                <a:srgbClr val="FF0000"/>
              </a:solidFill>
              <a:latin typeface="微软雅黑" panose="020B0503020204020204" pitchFamily="34" charset="-122"/>
              <a:ea typeface="微软雅黑" panose="020B0503020204020204" pitchFamily="34" charset="-122"/>
              <a:cs typeface="等线" panose="02010600030101010101" pitchFamily="2" charset="-122"/>
            </a:endParaRPr>
          </a:p>
        </p:txBody>
      </p:sp>
      <p:pic>
        <p:nvPicPr>
          <p:cNvPr id="4" name="图片 3"/>
          <p:cNvPicPr>
            <a:picLocks noChangeAspect="1"/>
          </p:cNvPicPr>
          <p:nvPr/>
        </p:nvPicPr>
        <p:blipFill>
          <a:blip r:embed="rId3"/>
          <a:stretch>
            <a:fillRect/>
          </a:stretch>
        </p:blipFill>
        <p:spPr>
          <a:xfrm>
            <a:off x="562587" y="1231710"/>
            <a:ext cx="6174314" cy="5357933"/>
          </a:xfrm>
          <a:prstGeom prst="rect">
            <a:avLst/>
          </a:prstGeom>
          <a:effectLst>
            <a:outerShdw blurRad="50800" dist="38100" dir="2700000" algn="tl" rotWithShape="0">
              <a:prstClr val="black">
                <a:alpha val="40000"/>
              </a:prstClr>
            </a:outerShdw>
          </a:effectLst>
        </p:spPr>
      </p:pic>
      <p:sp>
        <p:nvSpPr>
          <p:cNvPr id="8" name="文本框 7"/>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p:nvPr/>
        </p:nvPicPr>
        <p:blipFill rotWithShape="1">
          <a:blip r:embed="rId3">
            <a:extLst>
              <a:ext uri="{28A0092B-C50C-407E-A947-70E740481C1C}">
                <a14:useLocalDpi xmlns:a14="http://schemas.microsoft.com/office/drawing/2010/main" val="0"/>
              </a:ext>
            </a:extLst>
          </a:blip>
          <a:srcRect t="13393"/>
          <a:stretch>
            <a:fillRect/>
          </a:stretch>
        </p:blipFill>
        <p:spPr>
          <a:xfrm>
            <a:off x="2181189" y="2397076"/>
            <a:ext cx="7756663" cy="3722246"/>
          </a:xfrm>
          <a:prstGeom prst="rect">
            <a:avLst/>
          </a:prstGeom>
        </p:spPr>
      </p:pic>
      <p:sp>
        <p:nvSpPr>
          <p:cNvPr id="15" name="文本框 14"/>
          <p:cNvSpPr txBox="1"/>
          <p:nvPr/>
        </p:nvSpPr>
        <p:spPr>
          <a:xfrm>
            <a:off x="2583122" y="1285278"/>
            <a:ext cx="6070893" cy="1289905"/>
          </a:xfrm>
          <a:prstGeom prst="rect">
            <a:avLst/>
          </a:prstGeom>
          <a:noFill/>
        </p:spPr>
        <p:txBody>
          <a:bodyPr wrap="none" rtlCol="0">
            <a:spAutoFit/>
          </a:bodyPr>
          <a:lstStyle/>
          <a:p>
            <a:pPr marL="342900" indent="-342900">
              <a:lnSpc>
                <a:spcPct val="150000"/>
              </a:lnSpc>
              <a:buFont typeface="Wingdings" panose="05000000000000000000" pitchFamily="2" charset="2"/>
              <a:buChar char="Ø"/>
            </a:pPr>
            <a:r>
              <a:rPr lang="zh-CN" altLang="en-US" b="1" dirty="0">
                <a:solidFill>
                  <a:srgbClr val="FFC000"/>
                </a:solidFill>
                <a:latin typeface="微软雅黑" panose="020B0503020204020204" pitchFamily="34" charset="-122"/>
                <a:ea typeface="微软雅黑" panose="020B0503020204020204" pitchFamily="34" charset="-122"/>
              </a:rPr>
              <a:t>任何章节都可开展的翻转课堂</a:t>
            </a:r>
            <a:endParaRPr lang="en-US" altLang="zh-CN" b="1" dirty="0">
              <a:solidFill>
                <a:srgbClr val="FFC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en-US" b="1" dirty="0">
                <a:solidFill>
                  <a:srgbClr val="FFC000"/>
                </a:solidFill>
                <a:latin typeface="微软雅黑" panose="020B0503020204020204" pitchFamily="34" charset="-122"/>
                <a:ea typeface="微软雅黑" panose="020B0503020204020204" pitchFamily="34" charset="-122"/>
              </a:rPr>
              <a:t>课前、课中、课后，精准指导、精准诊改提高教学效率</a:t>
            </a:r>
          </a:p>
          <a:p>
            <a:pPr marL="342900" indent="-342900">
              <a:lnSpc>
                <a:spcPct val="150000"/>
              </a:lnSpc>
              <a:buFont typeface="Wingdings" panose="05000000000000000000" pitchFamily="2" charset="2"/>
              <a:buChar char="Ø"/>
            </a:pPr>
            <a:endParaRPr lang="zh-CN" altLang="en-US" b="1" dirty="0">
              <a:solidFill>
                <a:srgbClr val="FFC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圆角矩形 8"/>
          <p:cNvSpPr/>
          <p:nvPr/>
        </p:nvSpPr>
        <p:spPr>
          <a:xfrm>
            <a:off x="886587" y="1083389"/>
            <a:ext cx="3482398" cy="5621063"/>
          </a:xfrm>
          <a:prstGeom prst="roundRect">
            <a:avLst/>
          </a:prstGeom>
          <a:solidFill>
            <a:schemeClr val="bg2"/>
          </a:solidFill>
          <a:ln w="25400">
            <a:solidFill>
              <a:schemeClr val="tx1">
                <a:lumMod val="65000"/>
                <a:lumOff val="35000"/>
              </a:schemeClr>
            </a:solidFill>
            <a:prstDash val="sysDot"/>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sz="2000">
              <a:latin typeface="微软雅黑" panose="020B0503020204020204" pitchFamily="34" charset="-122"/>
              <a:ea typeface="微软雅黑" panose="020B0503020204020204" pitchFamily="34" charset="-122"/>
              <a:cs typeface="楷体" panose="02010609060101010101" charset="-122"/>
            </a:endParaRPr>
          </a:p>
        </p:txBody>
      </p:sp>
      <p:sp>
        <p:nvSpPr>
          <p:cNvPr id="10" name="圆角矩形 9"/>
          <p:cNvSpPr/>
          <p:nvPr/>
        </p:nvSpPr>
        <p:spPr>
          <a:xfrm>
            <a:off x="1298181" y="1847840"/>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课堂签到</a:t>
            </a:r>
          </a:p>
        </p:txBody>
      </p:sp>
      <p:sp>
        <p:nvSpPr>
          <p:cNvPr id="11" name="圆角矩形 10"/>
          <p:cNvSpPr/>
          <p:nvPr/>
        </p:nvSpPr>
        <p:spPr>
          <a:xfrm>
            <a:off x="2725199" y="1847840"/>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即时问答</a:t>
            </a:r>
          </a:p>
        </p:txBody>
      </p:sp>
      <p:sp>
        <p:nvSpPr>
          <p:cNvPr id="12" name="圆角矩形 11"/>
          <p:cNvSpPr/>
          <p:nvPr/>
        </p:nvSpPr>
        <p:spPr>
          <a:xfrm>
            <a:off x="1298181" y="2518027"/>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头脑风暴</a:t>
            </a:r>
          </a:p>
        </p:txBody>
      </p:sp>
      <p:sp>
        <p:nvSpPr>
          <p:cNvPr id="13" name="圆角矩形 12"/>
          <p:cNvSpPr/>
          <p:nvPr/>
        </p:nvSpPr>
        <p:spPr>
          <a:xfrm>
            <a:off x="2725199" y="2518027"/>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资料推送</a:t>
            </a:r>
          </a:p>
        </p:txBody>
      </p:sp>
      <p:sp>
        <p:nvSpPr>
          <p:cNvPr id="14" name="圆角矩形 13"/>
          <p:cNvSpPr/>
          <p:nvPr/>
        </p:nvSpPr>
        <p:spPr>
          <a:xfrm>
            <a:off x="1298181" y="3186163"/>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随堂测验</a:t>
            </a:r>
          </a:p>
        </p:txBody>
      </p:sp>
      <p:sp>
        <p:nvSpPr>
          <p:cNvPr id="15" name="圆角矩形 14"/>
          <p:cNvSpPr/>
          <p:nvPr/>
        </p:nvSpPr>
        <p:spPr>
          <a:xfrm>
            <a:off x="2725199" y="3186163"/>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作业</a:t>
            </a:r>
            <a:r>
              <a:rPr kumimoji="1" lang="en-US" altLang="zh-CN" dirty="0">
                <a:latin typeface="微软雅黑" panose="020B0503020204020204" pitchFamily="34" charset="-122"/>
                <a:ea typeface="微软雅黑" panose="020B0503020204020204" pitchFamily="34" charset="-122"/>
                <a:cs typeface="楷体" panose="02010609060101010101" charset="-122"/>
              </a:rPr>
              <a:t>/</a:t>
            </a:r>
            <a:r>
              <a:rPr kumimoji="1" lang="zh-CN" altLang="en-US" dirty="0">
                <a:latin typeface="微软雅黑" panose="020B0503020204020204" pitchFamily="34" charset="-122"/>
                <a:ea typeface="微软雅黑" panose="020B0503020204020204" pitchFamily="34" charset="-122"/>
                <a:cs typeface="楷体" panose="02010609060101010101" charset="-122"/>
              </a:rPr>
              <a:t>考试</a:t>
            </a:r>
          </a:p>
        </p:txBody>
      </p:sp>
      <p:sp>
        <p:nvSpPr>
          <p:cNvPr id="16" name="圆角矩形 15"/>
          <p:cNvSpPr/>
          <p:nvPr/>
        </p:nvSpPr>
        <p:spPr>
          <a:xfrm>
            <a:off x="1298181" y="3854299"/>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答疑讨论</a:t>
            </a:r>
          </a:p>
        </p:txBody>
      </p:sp>
      <p:sp>
        <p:nvSpPr>
          <p:cNvPr id="17" name="圆角矩形 16"/>
          <p:cNvSpPr/>
          <p:nvPr/>
        </p:nvSpPr>
        <p:spPr>
          <a:xfrm>
            <a:off x="2725199" y="3854299"/>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举手抢答</a:t>
            </a:r>
          </a:p>
        </p:txBody>
      </p:sp>
      <p:sp>
        <p:nvSpPr>
          <p:cNvPr id="18" name="圆角矩形 17"/>
          <p:cNvSpPr/>
          <p:nvPr/>
        </p:nvSpPr>
        <p:spPr>
          <a:xfrm>
            <a:off x="1298181" y="4522435"/>
            <a:ext cx="1269712"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latin typeface="微软雅黑" panose="020B0503020204020204" pitchFamily="34" charset="-122"/>
                <a:ea typeface="微软雅黑" panose="020B0503020204020204" pitchFamily="34" charset="-122"/>
                <a:cs typeface="楷体" panose="02010609060101010101" charset="-122"/>
              </a:rPr>
              <a:t>PBL</a:t>
            </a:r>
            <a:endParaRPr kumimoji="1" lang="zh-CN" altLang="en-US" dirty="0">
              <a:latin typeface="微软雅黑" panose="020B0503020204020204" pitchFamily="34" charset="-122"/>
              <a:ea typeface="微软雅黑" panose="020B0503020204020204" pitchFamily="34" charset="-122"/>
              <a:cs typeface="楷体" panose="02010609060101010101" charset="-122"/>
            </a:endParaRPr>
          </a:p>
        </p:txBody>
      </p:sp>
      <p:sp>
        <p:nvSpPr>
          <p:cNvPr id="20" name="圆角矩形 19"/>
          <p:cNvSpPr/>
          <p:nvPr/>
        </p:nvSpPr>
        <p:spPr>
          <a:xfrm>
            <a:off x="1305830" y="5192622"/>
            <a:ext cx="1269712"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rPr>
              <a:t>随机选人</a:t>
            </a:r>
          </a:p>
        </p:txBody>
      </p:sp>
      <p:sp>
        <p:nvSpPr>
          <p:cNvPr id="22" name="圆角矩形 21"/>
          <p:cNvSpPr/>
          <p:nvPr/>
        </p:nvSpPr>
        <p:spPr>
          <a:xfrm>
            <a:off x="2725199" y="4518465"/>
            <a:ext cx="1269712" cy="568186"/>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小组讨论</a:t>
            </a:r>
          </a:p>
        </p:txBody>
      </p:sp>
      <p:sp>
        <p:nvSpPr>
          <p:cNvPr id="23" name="圆角矩形 22"/>
          <p:cNvSpPr/>
          <p:nvPr/>
        </p:nvSpPr>
        <p:spPr>
          <a:xfrm>
            <a:off x="2725199" y="5192622"/>
            <a:ext cx="1269712"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课堂报告</a:t>
            </a:r>
          </a:p>
        </p:txBody>
      </p:sp>
      <p:sp>
        <p:nvSpPr>
          <p:cNvPr id="24" name="圆角矩形 23"/>
          <p:cNvSpPr/>
          <p:nvPr/>
        </p:nvSpPr>
        <p:spPr>
          <a:xfrm>
            <a:off x="1298181" y="5860758"/>
            <a:ext cx="1269712"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弹幕</a:t>
            </a:r>
          </a:p>
        </p:txBody>
      </p:sp>
      <p:sp>
        <p:nvSpPr>
          <p:cNvPr id="25" name="圆角矩形 24"/>
          <p:cNvSpPr/>
          <p:nvPr/>
        </p:nvSpPr>
        <p:spPr>
          <a:xfrm>
            <a:off x="2725199" y="5860758"/>
            <a:ext cx="1269712" cy="5681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latin typeface="微软雅黑" panose="020B0503020204020204" pitchFamily="34" charset="-122"/>
                <a:ea typeface="微软雅黑" panose="020B0503020204020204" pitchFamily="34" charset="-122"/>
                <a:cs typeface="楷体" panose="02010609060101010101" charset="-122"/>
              </a:rPr>
              <a:t>随堂评教</a:t>
            </a:r>
          </a:p>
        </p:txBody>
      </p:sp>
      <p:sp>
        <p:nvSpPr>
          <p:cNvPr id="26" name="矩形 25"/>
          <p:cNvSpPr/>
          <p:nvPr/>
        </p:nvSpPr>
        <p:spPr>
          <a:xfrm>
            <a:off x="1867656" y="1274592"/>
            <a:ext cx="1415772" cy="461665"/>
          </a:xfrm>
          <a:prstGeom prst="rect">
            <a:avLst/>
          </a:prstGeom>
        </p:spPr>
        <p:txBody>
          <a:bodyPr wrap="none">
            <a:spAutoFit/>
          </a:bodyPr>
          <a:lstStyle/>
          <a:p>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功能组成</a:t>
            </a:r>
          </a:p>
        </p:txBody>
      </p:sp>
      <p:sp>
        <p:nvSpPr>
          <p:cNvPr id="27" name="矩形 26"/>
          <p:cNvSpPr/>
          <p:nvPr/>
        </p:nvSpPr>
        <p:spPr>
          <a:xfrm>
            <a:off x="5441906" y="3800819"/>
            <a:ext cx="1261884" cy="523220"/>
          </a:xfrm>
          <a:prstGeom prst="rect">
            <a:avLst/>
          </a:prstGeom>
        </p:spPr>
        <p:txBody>
          <a:bodyPr wrap="none">
            <a:spAutoFit/>
          </a:bodyPr>
          <a:lstStyle/>
          <a:p>
            <a:r>
              <a:rPr lang="zh-CN" altLang="en-US" sz="2800" dirty="0">
                <a:solidFill>
                  <a:srgbClr val="00B0F0"/>
                </a:solidFill>
                <a:latin typeface="微软雅黑" panose="020B0503020204020204" pitchFamily="34" charset="-122"/>
                <a:ea typeface="微软雅黑" panose="020B0503020204020204" pitchFamily="34" charset="-122"/>
              </a:rPr>
              <a:t>优势点</a:t>
            </a:r>
          </a:p>
        </p:txBody>
      </p:sp>
      <p:sp>
        <p:nvSpPr>
          <p:cNvPr id="28" name="矩形 27"/>
          <p:cNvSpPr/>
          <p:nvPr/>
        </p:nvSpPr>
        <p:spPr>
          <a:xfrm>
            <a:off x="5574263" y="4452904"/>
            <a:ext cx="4224233" cy="369332"/>
          </a:xfrm>
          <a:prstGeom prst="rect">
            <a:avLst/>
          </a:prstGeom>
        </p:spPr>
        <p:txBody>
          <a:bodyPr wrap="none">
            <a:spAutoFit/>
          </a:bodyPr>
          <a:lstStyle/>
          <a:p>
            <a:pPr marL="342900" indent="-342900">
              <a:buFont typeface="Wingdings" panose="05000000000000000000" pitchFamily="2" charset="2"/>
              <a:buChar char="Ø"/>
            </a:pPr>
            <a:r>
              <a:rPr lang="zh-CN" altLang="en-US" dirty="0">
                <a:solidFill>
                  <a:srgbClr val="00B0F0"/>
                </a:solidFill>
                <a:latin typeface="微软雅黑" panose="020B0503020204020204" pitchFamily="34" charset="-122"/>
                <a:ea typeface="微软雅黑" panose="020B0503020204020204" pitchFamily="34" charset="-122"/>
              </a:rPr>
              <a:t>本地化部署，数据、资源积累在学校</a:t>
            </a:r>
          </a:p>
        </p:txBody>
      </p:sp>
      <p:sp>
        <p:nvSpPr>
          <p:cNvPr id="30" name="矩形 29"/>
          <p:cNvSpPr/>
          <p:nvPr/>
        </p:nvSpPr>
        <p:spPr>
          <a:xfrm>
            <a:off x="5574263" y="5005882"/>
            <a:ext cx="4224233" cy="369332"/>
          </a:xfrm>
          <a:prstGeom prst="rect">
            <a:avLst/>
          </a:prstGeom>
        </p:spPr>
        <p:txBody>
          <a:bodyPr wrap="none">
            <a:spAutoFit/>
          </a:bodyPr>
          <a:lstStyle/>
          <a:p>
            <a:pPr marL="342900" indent="-342900">
              <a:buFont typeface="Wingdings" panose="05000000000000000000" pitchFamily="2" charset="2"/>
              <a:buChar char="Ø"/>
            </a:pPr>
            <a:r>
              <a:rPr lang="zh-CN" altLang="en-US" dirty="0">
                <a:solidFill>
                  <a:srgbClr val="00B0F0"/>
                </a:solidFill>
                <a:latin typeface="微软雅黑" panose="020B0503020204020204" pitchFamily="34" charset="-122"/>
                <a:ea typeface="微软雅黑" panose="020B0503020204020204" pitchFamily="34" charset="-122"/>
              </a:rPr>
              <a:t>无缝数据集成，标准一致，便于分析</a:t>
            </a:r>
          </a:p>
        </p:txBody>
      </p:sp>
      <p:sp>
        <p:nvSpPr>
          <p:cNvPr id="31" name="矩形 30"/>
          <p:cNvSpPr/>
          <p:nvPr/>
        </p:nvSpPr>
        <p:spPr>
          <a:xfrm>
            <a:off x="5588117" y="5524166"/>
            <a:ext cx="4224233" cy="369332"/>
          </a:xfrm>
          <a:prstGeom prst="rect">
            <a:avLst/>
          </a:prstGeom>
        </p:spPr>
        <p:txBody>
          <a:bodyPr wrap="none">
            <a:spAutoFit/>
          </a:bodyPr>
          <a:lstStyle/>
          <a:p>
            <a:pPr marL="342900" indent="-342900">
              <a:buFont typeface="Wingdings" panose="05000000000000000000" pitchFamily="2" charset="2"/>
              <a:buChar char="Ø"/>
            </a:pPr>
            <a:r>
              <a:rPr lang="zh-CN" altLang="en-US" dirty="0">
                <a:solidFill>
                  <a:srgbClr val="00B0F0"/>
                </a:solidFill>
                <a:latin typeface="微软雅黑" panose="020B0503020204020204" pitchFamily="34" charset="-122"/>
                <a:ea typeface="微软雅黑" panose="020B0503020204020204" pitchFamily="34" charset="-122"/>
              </a:rPr>
              <a:t>自定义需求响应，满足教师个性需求</a:t>
            </a:r>
          </a:p>
        </p:txBody>
      </p:sp>
      <p:sp>
        <p:nvSpPr>
          <p:cNvPr id="32" name="矩形 31"/>
          <p:cNvSpPr/>
          <p:nvPr/>
        </p:nvSpPr>
        <p:spPr>
          <a:xfrm>
            <a:off x="5574263" y="1875983"/>
            <a:ext cx="6827349" cy="540043"/>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rPr>
              <a:t>丰富课堂互动形式，深化教育教学模式</a:t>
            </a:r>
            <a:endParaRPr kumimoji="1"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endParaRPr>
          </a:p>
        </p:txBody>
      </p:sp>
      <p:sp>
        <p:nvSpPr>
          <p:cNvPr id="33" name="矩形 32"/>
          <p:cNvSpPr/>
          <p:nvPr/>
        </p:nvSpPr>
        <p:spPr>
          <a:xfrm>
            <a:off x="5574263" y="2432643"/>
            <a:ext cx="6827349" cy="540043"/>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rPr>
              <a:t>为诊改积累非常重要的教学过程性数据</a:t>
            </a:r>
            <a:endParaRPr kumimoji="1"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endParaRPr>
          </a:p>
        </p:txBody>
      </p:sp>
      <p:sp>
        <p:nvSpPr>
          <p:cNvPr id="34" name="矩形 33"/>
          <p:cNvSpPr/>
          <p:nvPr/>
        </p:nvSpPr>
        <p:spPr>
          <a:xfrm>
            <a:off x="5574263" y="3046352"/>
            <a:ext cx="6827349" cy="540043"/>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Wingdings" panose="05000000000000000000" pitchFamily="2" charset="2"/>
              <a:buChar char="Ø"/>
            </a:pPr>
            <a:r>
              <a:rPr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rPr>
              <a:t>为师生互动提供信息途径，激发学生自主积极性</a:t>
            </a:r>
            <a:endParaRPr kumimoji="1" lang="zh-CN" altLang="en-US" dirty="0">
              <a:solidFill>
                <a:schemeClr val="bg1"/>
              </a:solidFill>
              <a:latin typeface="微软雅黑" panose="020B0503020204020204" pitchFamily="34" charset="-122"/>
              <a:ea typeface="微软雅黑" panose="020B0503020204020204" pitchFamily="34" charset="-122"/>
              <a:cs typeface="楷体" panose="02010609060101010101" charset="-122"/>
            </a:endParaRPr>
          </a:p>
        </p:txBody>
      </p:sp>
      <p:sp>
        <p:nvSpPr>
          <p:cNvPr id="35" name="矩形 34"/>
          <p:cNvSpPr/>
          <p:nvPr/>
        </p:nvSpPr>
        <p:spPr>
          <a:xfrm>
            <a:off x="5350054" y="1209834"/>
            <a:ext cx="1261884" cy="523220"/>
          </a:xfrm>
          <a:prstGeom prst="rect">
            <a:avLst/>
          </a:prstGeom>
          <a:ln>
            <a:noFill/>
          </a:ln>
        </p:spPr>
        <p:txBody>
          <a:bodyPr wrap="none">
            <a:spAutoFit/>
          </a:bodyPr>
          <a:lstStyle/>
          <a:p>
            <a:r>
              <a:rPr lang="zh-CN" altLang="en-US" sz="2800" dirty="0">
                <a:solidFill>
                  <a:srgbClr val="00B050"/>
                </a:solidFill>
                <a:latin typeface="微软雅黑" panose="020B0503020204020204" pitchFamily="34" charset="-122"/>
                <a:ea typeface="微软雅黑" panose="020B0503020204020204" pitchFamily="34" charset="-122"/>
              </a:rPr>
              <a:t>必要性</a:t>
            </a:r>
          </a:p>
        </p:txBody>
      </p:sp>
      <p:sp>
        <p:nvSpPr>
          <p:cNvPr id="36" name="文本框 35"/>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5014333" y="2119688"/>
            <a:ext cx="6582176" cy="3579298"/>
          </a:xfrm>
          <a:prstGeom prst="rect">
            <a:avLst/>
          </a:prstGeom>
          <a:effectLst>
            <a:outerShdw blurRad="50800" dist="38100" dir="2700000" algn="tl" rotWithShape="0">
              <a:prstClr val="black">
                <a:alpha val="40000"/>
              </a:prstClr>
            </a:outerShdw>
          </a:effectLst>
        </p:spPr>
      </p:pic>
      <p:pic>
        <p:nvPicPr>
          <p:cNvPr id="2" name="图片 1"/>
          <p:cNvPicPr>
            <a:picLocks noChangeAspect="1"/>
          </p:cNvPicPr>
          <p:nvPr/>
        </p:nvPicPr>
        <p:blipFill>
          <a:blip r:embed="rId4"/>
          <a:stretch>
            <a:fillRect/>
          </a:stretch>
        </p:blipFill>
        <p:spPr>
          <a:xfrm>
            <a:off x="5014333" y="1693443"/>
            <a:ext cx="6581862" cy="4431787"/>
          </a:xfrm>
          <a:prstGeom prst="rect">
            <a:avLst/>
          </a:prstGeom>
          <a:effectLst>
            <a:outerShdw blurRad="50800" dist="38100" dir="2700000" algn="tl" rotWithShape="0">
              <a:prstClr val="black">
                <a:alpha val="40000"/>
              </a:prstClr>
            </a:outerShdw>
          </a:effectLst>
        </p:spPr>
      </p:pic>
      <p:sp>
        <p:nvSpPr>
          <p:cNvPr id="3" name="文本框 2"/>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sp>
        <p:nvSpPr>
          <p:cNvPr id="7" name="文本框 6"/>
          <p:cNvSpPr txBox="1"/>
          <p:nvPr/>
        </p:nvSpPr>
        <p:spPr>
          <a:xfrm>
            <a:off x="910754" y="2119688"/>
            <a:ext cx="3550714"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教师备课</a:t>
            </a:r>
          </a:p>
        </p:txBody>
      </p:sp>
      <p:sp>
        <p:nvSpPr>
          <p:cNvPr id="8" name="矩形 7"/>
          <p:cNvSpPr/>
          <p:nvPr/>
        </p:nvSpPr>
        <p:spPr>
          <a:xfrm>
            <a:off x="684082" y="2725799"/>
            <a:ext cx="4330251" cy="3046988"/>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支持一键创建课堂教学活动</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根据教学需要设定教学活动分值</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活动类型：签到、资料推送、作业、随堂测试、投票、小组讨 论、考试、</a:t>
            </a:r>
            <a:r>
              <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PBL</a:t>
            </a: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、抢答、随机选人、头脑风暴</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a:lnSpc>
                <a:spcPct val="200000"/>
              </a:lnSpc>
            </a:pP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矩形 12"/>
          <p:cNvSpPr/>
          <p:nvPr/>
        </p:nvSpPr>
        <p:spPr>
          <a:xfrm>
            <a:off x="3569110" y="1553496"/>
            <a:ext cx="8347587" cy="452283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5810864" y="2459446"/>
            <a:ext cx="5419725" cy="2667000"/>
          </a:xfrm>
          <a:prstGeom prst="rect">
            <a:avLst/>
          </a:prstGeom>
        </p:spPr>
      </p:pic>
      <p:pic>
        <p:nvPicPr>
          <p:cNvPr id="16" name="图片 15"/>
          <p:cNvPicPr>
            <a:picLocks noChangeAspect="1"/>
          </p:cNvPicPr>
          <p:nvPr/>
        </p:nvPicPr>
        <p:blipFill rotWithShape="1">
          <a:blip r:embed="rId4"/>
          <a:srcRect b="1503"/>
          <a:stretch>
            <a:fillRect/>
          </a:stretch>
        </p:blipFill>
        <p:spPr>
          <a:xfrm>
            <a:off x="5810864" y="2124466"/>
            <a:ext cx="5091598" cy="3336960"/>
          </a:xfrm>
          <a:prstGeom prst="rect">
            <a:avLst/>
          </a:prstGeom>
        </p:spPr>
      </p:pic>
      <p:pic>
        <p:nvPicPr>
          <p:cNvPr id="14" name="图片 13"/>
          <p:cNvPicPr>
            <a:picLocks noChangeAspect="1"/>
          </p:cNvPicPr>
          <p:nvPr/>
        </p:nvPicPr>
        <p:blipFill>
          <a:blip r:embed="rId5"/>
          <a:stretch>
            <a:fillRect/>
          </a:stretch>
        </p:blipFill>
        <p:spPr>
          <a:xfrm>
            <a:off x="5810863" y="2275944"/>
            <a:ext cx="5582437" cy="3080148"/>
          </a:xfrm>
          <a:prstGeom prst="rect">
            <a:avLst/>
          </a:prstGeom>
        </p:spPr>
      </p:pic>
      <p:pic>
        <p:nvPicPr>
          <p:cNvPr id="15" name="图片 14"/>
          <p:cNvPicPr>
            <a:picLocks noChangeAspect="1"/>
          </p:cNvPicPr>
          <p:nvPr/>
        </p:nvPicPr>
        <p:blipFill>
          <a:blip r:embed="rId6"/>
          <a:stretch>
            <a:fillRect/>
          </a:stretch>
        </p:blipFill>
        <p:spPr>
          <a:xfrm>
            <a:off x="5810864" y="2124465"/>
            <a:ext cx="4902623" cy="3380900"/>
          </a:xfrm>
          <a:prstGeom prst="rect">
            <a:avLst/>
          </a:prstGeom>
        </p:spPr>
      </p:pic>
      <p:pic>
        <p:nvPicPr>
          <p:cNvPr id="17" name="图片 16"/>
          <p:cNvPicPr>
            <a:picLocks noChangeAspect="1"/>
          </p:cNvPicPr>
          <p:nvPr/>
        </p:nvPicPr>
        <p:blipFill rotWithShape="1">
          <a:blip r:embed="rId7"/>
          <a:srcRect t="3590"/>
          <a:stretch>
            <a:fillRect/>
          </a:stretch>
        </p:blipFill>
        <p:spPr>
          <a:xfrm>
            <a:off x="5810864" y="2341860"/>
            <a:ext cx="5613138" cy="2902172"/>
          </a:xfrm>
          <a:prstGeom prst="rect">
            <a:avLst/>
          </a:prstGeom>
        </p:spPr>
      </p:pic>
      <p:sp>
        <p:nvSpPr>
          <p:cNvPr id="3" name="文本框 2"/>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sp>
        <p:nvSpPr>
          <p:cNvPr id="7" name="文本框 6"/>
          <p:cNvSpPr txBox="1"/>
          <p:nvPr/>
        </p:nvSpPr>
        <p:spPr>
          <a:xfrm>
            <a:off x="925582" y="1965172"/>
            <a:ext cx="1950900"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教师授课</a:t>
            </a:r>
          </a:p>
        </p:txBody>
      </p:sp>
      <p:pic>
        <p:nvPicPr>
          <p:cNvPr id="4" name="图片 3"/>
          <p:cNvPicPr>
            <a:picLocks noChangeAspect="1"/>
          </p:cNvPicPr>
          <p:nvPr/>
        </p:nvPicPr>
        <p:blipFill>
          <a:blip r:embed="rId8"/>
          <a:stretch>
            <a:fillRect/>
          </a:stretch>
        </p:blipFill>
        <p:spPr>
          <a:xfrm>
            <a:off x="3864149" y="2124465"/>
            <a:ext cx="1356804" cy="3341758"/>
          </a:xfrm>
          <a:prstGeom prst="rect">
            <a:avLst/>
          </a:prstGeom>
        </p:spPr>
      </p:pic>
      <p:sp>
        <p:nvSpPr>
          <p:cNvPr id="20" name="矩形 19"/>
          <p:cNvSpPr/>
          <p:nvPr/>
        </p:nvSpPr>
        <p:spPr>
          <a:xfrm>
            <a:off x="630981" y="2684823"/>
            <a:ext cx="3121061" cy="2062103"/>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客户端悬浮窗显示</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一键上课</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即时互动、实时数据查看</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教学过程更流畅、便利</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p:txBody>
      </p:sp>
      <p:pic>
        <p:nvPicPr>
          <p:cNvPr id="22" name="图片 21"/>
          <p:cNvPicPr>
            <a:picLocks noChangeAspect="1"/>
          </p:cNvPicPr>
          <p:nvPr/>
        </p:nvPicPr>
        <p:blipFill>
          <a:blip r:embed="rId9"/>
          <a:stretch>
            <a:fillRect/>
          </a:stretch>
        </p:blipFill>
        <p:spPr>
          <a:xfrm>
            <a:off x="3569111" y="6005544"/>
            <a:ext cx="8347586" cy="247003"/>
          </a:xfrm>
          <a:prstGeom prst="rect">
            <a:avLst/>
          </a:prstGeom>
          <a:noFill/>
        </p:spPr>
      </p:pic>
      <p:pic>
        <p:nvPicPr>
          <p:cNvPr id="19" name="图片 18"/>
          <p:cNvPicPr>
            <a:picLocks noChangeAspect="1"/>
          </p:cNvPicPr>
          <p:nvPr/>
        </p:nvPicPr>
        <p:blipFill>
          <a:blip r:embed="rId10"/>
          <a:stretch>
            <a:fillRect/>
          </a:stretch>
        </p:blipFill>
        <p:spPr>
          <a:xfrm>
            <a:off x="5627624" y="2459445"/>
            <a:ext cx="5786204" cy="2564838"/>
          </a:xfrm>
          <a:prstGeom prst="rect">
            <a:avLst/>
          </a:prstGeom>
        </p:spPr>
      </p:pic>
      <p:pic>
        <p:nvPicPr>
          <p:cNvPr id="23" name="图片 22"/>
          <p:cNvPicPr>
            <a:picLocks noChangeAspect="1"/>
          </p:cNvPicPr>
          <p:nvPr/>
        </p:nvPicPr>
        <p:blipFill>
          <a:blip r:embed="rId11"/>
          <a:stretch>
            <a:fillRect/>
          </a:stretch>
        </p:blipFill>
        <p:spPr>
          <a:xfrm>
            <a:off x="5627624" y="2220921"/>
            <a:ext cx="5786204" cy="30637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933173" y="1482572"/>
            <a:ext cx="10298097" cy="464302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pic>
        <p:nvPicPr>
          <p:cNvPr id="3" name="图片 2"/>
          <p:cNvPicPr>
            <a:picLocks noChangeAspect="1"/>
          </p:cNvPicPr>
          <p:nvPr/>
        </p:nvPicPr>
        <p:blipFill>
          <a:blip r:embed="rId3"/>
          <a:stretch>
            <a:fillRect/>
          </a:stretch>
        </p:blipFill>
        <p:spPr>
          <a:xfrm>
            <a:off x="995317" y="1533726"/>
            <a:ext cx="2468726" cy="4543040"/>
          </a:xfrm>
          <a:prstGeom prst="rect">
            <a:avLst/>
          </a:prstGeom>
        </p:spPr>
      </p:pic>
      <p:pic>
        <p:nvPicPr>
          <p:cNvPr id="4" name="图片 3"/>
          <p:cNvPicPr>
            <a:picLocks noChangeAspect="1"/>
          </p:cNvPicPr>
          <p:nvPr/>
        </p:nvPicPr>
        <p:blipFill>
          <a:blip r:embed="rId4"/>
          <a:stretch>
            <a:fillRect/>
          </a:stretch>
        </p:blipFill>
        <p:spPr>
          <a:xfrm>
            <a:off x="3587597" y="1533726"/>
            <a:ext cx="2405848" cy="4554691"/>
          </a:xfrm>
          <a:prstGeom prst="rect">
            <a:avLst/>
          </a:prstGeom>
        </p:spPr>
      </p:pic>
      <p:pic>
        <p:nvPicPr>
          <p:cNvPr id="5" name="图片 4"/>
          <p:cNvPicPr>
            <a:picLocks noChangeAspect="1"/>
          </p:cNvPicPr>
          <p:nvPr/>
        </p:nvPicPr>
        <p:blipFill>
          <a:blip r:embed="rId5"/>
          <a:stretch>
            <a:fillRect/>
          </a:stretch>
        </p:blipFill>
        <p:spPr>
          <a:xfrm>
            <a:off x="6158889" y="1533725"/>
            <a:ext cx="2326092" cy="4543041"/>
          </a:xfrm>
          <a:prstGeom prst="rect">
            <a:avLst/>
          </a:prstGeom>
        </p:spPr>
      </p:pic>
      <p:pic>
        <p:nvPicPr>
          <p:cNvPr id="6" name="图片 5"/>
          <p:cNvPicPr>
            <a:picLocks noChangeAspect="1"/>
          </p:cNvPicPr>
          <p:nvPr/>
        </p:nvPicPr>
        <p:blipFill>
          <a:blip r:embed="rId6"/>
          <a:stretch>
            <a:fillRect/>
          </a:stretch>
        </p:blipFill>
        <p:spPr>
          <a:xfrm>
            <a:off x="8646400" y="1533725"/>
            <a:ext cx="2549277" cy="45430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723788" y="3192080"/>
            <a:ext cx="5506460" cy="3376389"/>
          </a:xfrm>
          <a:prstGeom prst="rect">
            <a:avLst/>
          </a:prstGeom>
        </p:spPr>
      </p:pic>
      <p:pic>
        <p:nvPicPr>
          <p:cNvPr id="4" name="图片 3"/>
          <p:cNvPicPr>
            <a:picLocks noChangeAspect="1"/>
          </p:cNvPicPr>
          <p:nvPr/>
        </p:nvPicPr>
        <p:blipFill>
          <a:blip r:embed="rId4"/>
          <a:stretch>
            <a:fillRect/>
          </a:stretch>
        </p:blipFill>
        <p:spPr>
          <a:xfrm>
            <a:off x="6258263" y="3192080"/>
            <a:ext cx="4895512" cy="3376389"/>
          </a:xfrm>
          <a:prstGeom prst="rect">
            <a:avLst/>
          </a:prstGeom>
        </p:spPr>
      </p:pic>
      <p:sp>
        <p:nvSpPr>
          <p:cNvPr id="5" name="文本框 4"/>
          <p:cNvSpPr txBox="1"/>
          <p:nvPr/>
        </p:nvSpPr>
        <p:spPr>
          <a:xfrm>
            <a:off x="1167941" y="293044"/>
            <a:ext cx="6499868" cy="565604"/>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翻转课堂 </a:t>
            </a:r>
            <a:r>
              <a:rPr lang="zh-CN" altLang="en-US" dirty="0">
                <a:solidFill>
                  <a:schemeClr val="bg1"/>
                </a:solidFill>
                <a:latin typeface="微软雅黑" panose="020B0503020204020204" pitchFamily="34" charset="-122"/>
                <a:ea typeface="微软雅黑" panose="020B0503020204020204" pitchFamily="34" charset="-122"/>
              </a:rPr>
              <a:t>深化教学模式，积累过程数据</a:t>
            </a:r>
          </a:p>
        </p:txBody>
      </p:sp>
      <p:pic>
        <p:nvPicPr>
          <p:cNvPr id="6" name="图片 5"/>
          <p:cNvPicPr>
            <a:picLocks noChangeAspect="1"/>
          </p:cNvPicPr>
          <p:nvPr/>
        </p:nvPicPr>
        <p:blipFill>
          <a:blip r:embed="rId5"/>
          <a:stretch>
            <a:fillRect/>
          </a:stretch>
        </p:blipFill>
        <p:spPr>
          <a:xfrm>
            <a:off x="8376746" y="1090427"/>
            <a:ext cx="2777029" cy="2022276"/>
          </a:xfrm>
          <a:prstGeom prst="rect">
            <a:avLst/>
          </a:prstGeom>
        </p:spPr>
      </p:pic>
      <p:sp>
        <p:nvSpPr>
          <p:cNvPr id="7" name="文本框 6"/>
          <p:cNvSpPr txBox="1"/>
          <p:nvPr/>
        </p:nvSpPr>
        <p:spPr>
          <a:xfrm>
            <a:off x="1167941" y="1141475"/>
            <a:ext cx="3589268"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课堂教学质量报告</a:t>
            </a:r>
          </a:p>
        </p:txBody>
      </p:sp>
      <p:sp>
        <p:nvSpPr>
          <p:cNvPr id="8" name="矩形 7"/>
          <p:cNvSpPr/>
          <p:nvPr/>
        </p:nvSpPr>
        <p:spPr>
          <a:xfrm>
            <a:off x="1167941" y="1726250"/>
            <a:ext cx="6474849" cy="1338828"/>
          </a:xfrm>
          <a:prstGeom prst="rect">
            <a:avLst/>
          </a:prstGeom>
        </p:spPr>
        <p:txBody>
          <a:bodyPr wrap="none">
            <a:spAutoFit/>
          </a:bodyPr>
          <a:lstStyle/>
          <a:p>
            <a:pPr marL="285750"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量化教学成果，教学状态实时监测</a:t>
            </a:r>
            <a:endParaRPr lang="en-US" altLang="zh-CN"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实现教学行为数据的即时源头采集，提高课堂教学管理效率</a:t>
            </a:r>
            <a:endParaRPr lang="en-US" altLang="zh-CN"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为诊改积累非常重要的教学过程性数据</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4" name="图示 33"/>
          <p:cNvGraphicFramePr/>
          <p:nvPr/>
        </p:nvGraphicFramePr>
        <p:xfrm>
          <a:off x="1741682" y="1588735"/>
          <a:ext cx="8800075" cy="453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框 1"/>
          <p:cNvSpPr txBox="1"/>
          <p:nvPr/>
        </p:nvSpPr>
        <p:spPr>
          <a:xfrm>
            <a:off x="1260977" y="1171687"/>
            <a:ext cx="3411511" cy="523220"/>
          </a:xfrm>
          <a:prstGeom prst="rect">
            <a:avLst/>
          </a:prstGeom>
          <a:noFill/>
        </p:spPr>
        <p:txBody>
          <a:bodyPr wrap="none" rtlCol="0">
            <a:spAutoFit/>
          </a:bodyPr>
          <a:lstStyle/>
          <a:p>
            <a:pPr marL="342900" indent="-342900">
              <a:buFont typeface="Wingdings" panose="05000000000000000000" pitchFamily="2" charset="2"/>
              <a:buChar char="u"/>
            </a:pPr>
            <a:r>
              <a:rPr lang="zh-CN" altLang="en-US" sz="2800" b="1" dirty="0">
                <a:solidFill>
                  <a:srgbClr val="FFC000"/>
                </a:solidFill>
                <a:latin typeface="微软雅黑" panose="020B0503020204020204" pitchFamily="34" charset="-122"/>
                <a:ea typeface="微软雅黑" panose="020B0503020204020204" pitchFamily="34" charset="-122"/>
              </a:rPr>
              <a:t>完整的混合式课程</a:t>
            </a:r>
          </a:p>
        </p:txBody>
      </p:sp>
      <p:sp>
        <p:nvSpPr>
          <p:cNvPr id="5" name="文本框 4"/>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3300476" y="1839341"/>
            <a:ext cx="5433695" cy="1112774"/>
          </a:xfrm>
          <a:custGeom>
            <a:avLst/>
            <a:gdLst/>
            <a:ahLst/>
            <a:cxnLst/>
            <a:rect l="l" t="t" r="r" b="b"/>
            <a:pathLst>
              <a:path w="5433695" h="1112774">
                <a:moveTo>
                  <a:pt x="5433695" y="0"/>
                </a:moveTo>
                <a:lnTo>
                  <a:pt x="2291334" y="0"/>
                </a:lnTo>
                <a:lnTo>
                  <a:pt x="0" y="755014"/>
                </a:lnTo>
                <a:lnTo>
                  <a:pt x="0" y="1112774"/>
                </a:lnTo>
                <a:lnTo>
                  <a:pt x="2056384" y="1112774"/>
                </a:lnTo>
                <a:lnTo>
                  <a:pt x="5433695" y="0"/>
                </a:lnTo>
                <a:close/>
              </a:path>
            </a:pathLst>
          </a:custGeom>
          <a:solidFill>
            <a:srgbClr val="A6A6A6"/>
          </a:solidFill>
        </p:spPr>
        <p:txBody>
          <a:bodyPr wrap="square" lIns="0" tIns="0" rIns="0" bIns="0" rtlCol="0">
            <a:noAutofit/>
          </a:bodyPr>
          <a:lstStyle/>
          <a:p>
            <a:endParaRPr/>
          </a:p>
        </p:txBody>
      </p:sp>
      <p:sp>
        <p:nvSpPr>
          <p:cNvPr id="9" name="object 9"/>
          <p:cNvSpPr/>
          <p:nvPr/>
        </p:nvSpPr>
        <p:spPr>
          <a:xfrm>
            <a:off x="3637279" y="1847342"/>
            <a:ext cx="5432171" cy="1112901"/>
          </a:xfrm>
          <a:custGeom>
            <a:avLst/>
            <a:gdLst/>
            <a:ahLst/>
            <a:cxnLst/>
            <a:rect l="l" t="t" r="r" b="b"/>
            <a:pathLst>
              <a:path w="5432171" h="1112901">
                <a:moveTo>
                  <a:pt x="5432171" y="0"/>
                </a:moveTo>
                <a:lnTo>
                  <a:pt x="3377184" y="0"/>
                </a:lnTo>
                <a:lnTo>
                  <a:pt x="0" y="1112901"/>
                </a:lnTo>
                <a:lnTo>
                  <a:pt x="3142361" y="1112901"/>
                </a:lnTo>
                <a:lnTo>
                  <a:pt x="5432171" y="358394"/>
                </a:lnTo>
                <a:lnTo>
                  <a:pt x="5432171" y="0"/>
                </a:lnTo>
                <a:close/>
              </a:path>
            </a:pathLst>
          </a:custGeom>
          <a:solidFill>
            <a:srgbClr val="A6A6A6"/>
          </a:solidFill>
        </p:spPr>
        <p:txBody>
          <a:bodyPr wrap="square" lIns="0" tIns="0" rIns="0" bIns="0" rtlCol="0">
            <a:noAutofit/>
          </a:bodyPr>
          <a:lstStyle/>
          <a:p>
            <a:endParaRPr/>
          </a:p>
        </p:txBody>
      </p:sp>
      <p:sp>
        <p:nvSpPr>
          <p:cNvPr id="10" name="object 10"/>
          <p:cNvSpPr/>
          <p:nvPr/>
        </p:nvSpPr>
        <p:spPr>
          <a:xfrm>
            <a:off x="3300348" y="2915666"/>
            <a:ext cx="5435219" cy="1111250"/>
          </a:xfrm>
          <a:custGeom>
            <a:avLst/>
            <a:gdLst/>
            <a:ahLst/>
            <a:cxnLst/>
            <a:rect l="l" t="t" r="r" b="b"/>
            <a:pathLst>
              <a:path w="5435219" h="1111250">
                <a:moveTo>
                  <a:pt x="5435219" y="0"/>
                </a:moveTo>
                <a:lnTo>
                  <a:pt x="2291968" y="0"/>
                </a:lnTo>
                <a:lnTo>
                  <a:pt x="0" y="753872"/>
                </a:lnTo>
                <a:lnTo>
                  <a:pt x="0" y="1111250"/>
                </a:lnTo>
                <a:lnTo>
                  <a:pt x="2057018" y="1111250"/>
                </a:lnTo>
                <a:lnTo>
                  <a:pt x="5435219" y="0"/>
                </a:lnTo>
                <a:close/>
              </a:path>
            </a:pathLst>
          </a:custGeom>
          <a:solidFill>
            <a:srgbClr val="A6A6A6"/>
          </a:solidFill>
        </p:spPr>
        <p:txBody>
          <a:bodyPr wrap="square" lIns="0" tIns="0" rIns="0" bIns="0" rtlCol="0">
            <a:noAutofit/>
          </a:bodyPr>
          <a:lstStyle/>
          <a:p>
            <a:endParaRPr/>
          </a:p>
        </p:txBody>
      </p:sp>
      <p:sp>
        <p:nvSpPr>
          <p:cNvPr id="11" name="object 11"/>
          <p:cNvSpPr/>
          <p:nvPr/>
        </p:nvSpPr>
        <p:spPr>
          <a:xfrm>
            <a:off x="3637279" y="2923667"/>
            <a:ext cx="5433695" cy="1111377"/>
          </a:xfrm>
          <a:custGeom>
            <a:avLst/>
            <a:gdLst/>
            <a:ahLst/>
            <a:cxnLst/>
            <a:rect l="l" t="t" r="r" b="b"/>
            <a:pathLst>
              <a:path w="5433695" h="1111377">
                <a:moveTo>
                  <a:pt x="5433695" y="0"/>
                </a:moveTo>
                <a:lnTo>
                  <a:pt x="3378200" y="0"/>
                </a:lnTo>
                <a:lnTo>
                  <a:pt x="0" y="1111377"/>
                </a:lnTo>
                <a:lnTo>
                  <a:pt x="3143250" y="1111377"/>
                </a:lnTo>
                <a:lnTo>
                  <a:pt x="5433695" y="357886"/>
                </a:lnTo>
                <a:lnTo>
                  <a:pt x="5433695" y="0"/>
                </a:lnTo>
                <a:close/>
              </a:path>
            </a:pathLst>
          </a:custGeom>
          <a:solidFill>
            <a:srgbClr val="A6A6A6"/>
          </a:solidFill>
        </p:spPr>
        <p:txBody>
          <a:bodyPr wrap="square" lIns="0" tIns="0" rIns="0" bIns="0" rtlCol="0">
            <a:noAutofit/>
          </a:bodyPr>
          <a:lstStyle/>
          <a:p>
            <a:endParaRPr/>
          </a:p>
        </p:txBody>
      </p:sp>
      <p:sp>
        <p:nvSpPr>
          <p:cNvPr id="12" name="object 12"/>
          <p:cNvSpPr/>
          <p:nvPr/>
        </p:nvSpPr>
        <p:spPr>
          <a:xfrm>
            <a:off x="3301746" y="3966590"/>
            <a:ext cx="5435092" cy="1112265"/>
          </a:xfrm>
          <a:custGeom>
            <a:avLst/>
            <a:gdLst/>
            <a:ahLst/>
            <a:cxnLst/>
            <a:rect l="l" t="t" r="r" b="b"/>
            <a:pathLst>
              <a:path w="5435092" h="1112265">
                <a:moveTo>
                  <a:pt x="5435092" y="0"/>
                </a:moveTo>
                <a:lnTo>
                  <a:pt x="2291841" y="0"/>
                </a:lnTo>
                <a:lnTo>
                  <a:pt x="0" y="754633"/>
                </a:lnTo>
                <a:lnTo>
                  <a:pt x="0" y="1112265"/>
                </a:lnTo>
                <a:lnTo>
                  <a:pt x="2056891" y="1112265"/>
                </a:lnTo>
                <a:lnTo>
                  <a:pt x="5435092" y="0"/>
                </a:lnTo>
                <a:close/>
              </a:path>
            </a:pathLst>
          </a:custGeom>
          <a:solidFill>
            <a:srgbClr val="A6A6A6"/>
          </a:solidFill>
        </p:spPr>
        <p:txBody>
          <a:bodyPr wrap="square" lIns="0" tIns="0" rIns="0" bIns="0" rtlCol="0">
            <a:noAutofit/>
          </a:bodyPr>
          <a:lstStyle/>
          <a:p>
            <a:endParaRPr/>
          </a:p>
        </p:txBody>
      </p:sp>
      <p:sp>
        <p:nvSpPr>
          <p:cNvPr id="13" name="object 13"/>
          <p:cNvSpPr/>
          <p:nvPr/>
        </p:nvSpPr>
        <p:spPr>
          <a:xfrm>
            <a:off x="3636771" y="4008501"/>
            <a:ext cx="5433695" cy="1112266"/>
          </a:xfrm>
          <a:custGeom>
            <a:avLst/>
            <a:gdLst/>
            <a:ahLst/>
            <a:cxnLst/>
            <a:rect l="l" t="t" r="r" b="b"/>
            <a:pathLst>
              <a:path w="5433695" h="1112266">
                <a:moveTo>
                  <a:pt x="5433695" y="0"/>
                </a:moveTo>
                <a:lnTo>
                  <a:pt x="3378200" y="0"/>
                </a:lnTo>
                <a:lnTo>
                  <a:pt x="0" y="1112266"/>
                </a:lnTo>
                <a:lnTo>
                  <a:pt x="3143250" y="1112266"/>
                </a:lnTo>
                <a:lnTo>
                  <a:pt x="5433695" y="358140"/>
                </a:lnTo>
                <a:lnTo>
                  <a:pt x="5433695" y="0"/>
                </a:lnTo>
                <a:close/>
              </a:path>
            </a:pathLst>
          </a:custGeom>
          <a:solidFill>
            <a:srgbClr val="A6A6A6"/>
          </a:solidFill>
        </p:spPr>
        <p:txBody>
          <a:bodyPr wrap="square" lIns="0" tIns="0" rIns="0" bIns="0" rtlCol="0">
            <a:noAutofit/>
          </a:bodyPr>
          <a:lstStyle/>
          <a:p>
            <a:endParaRPr dirty="0"/>
          </a:p>
        </p:txBody>
      </p:sp>
      <p:sp>
        <p:nvSpPr>
          <p:cNvPr id="14" name="object 14"/>
          <p:cNvSpPr/>
          <p:nvPr/>
        </p:nvSpPr>
        <p:spPr>
          <a:xfrm>
            <a:off x="8228076" y="0"/>
            <a:ext cx="187451" cy="969263"/>
          </a:xfrm>
          <a:custGeom>
            <a:avLst/>
            <a:gdLst/>
            <a:ahLst/>
            <a:cxnLst/>
            <a:rect l="l" t="t" r="r" b="b"/>
            <a:pathLst>
              <a:path w="187451" h="969263">
                <a:moveTo>
                  <a:pt x="0" y="969263"/>
                </a:moveTo>
                <a:lnTo>
                  <a:pt x="187451" y="969263"/>
                </a:lnTo>
                <a:lnTo>
                  <a:pt x="187451" y="0"/>
                </a:lnTo>
                <a:lnTo>
                  <a:pt x="0" y="0"/>
                </a:lnTo>
                <a:lnTo>
                  <a:pt x="0" y="969263"/>
                </a:lnTo>
                <a:close/>
              </a:path>
            </a:pathLst>
          </a:custGeom>
          <a:solidFill>
            <a:srgbClr val="AAAAAA"/>
          </a:solidFill>
        </p:spPr>
        <p:txBody>
          <a:bodyPr wrap="square" lIns="0" tIns="0" rIns="0" bIns="0" rtlCol="0">
            <a:noAutofit/>
          </a:bodyPr>
          <a:lstStyle/>
          <a:p>
            <a:endParaRPr/>
          </a:p>
        </p:txBody>
      </p:sp>
      <p:sp>
        <p:nvSpPr>
          <p:cNvPr id="15" name="object 15"/>
          <p:cNvSpPr/>
          <p:nvPr/>
        </p:nvSpPr>
        <p:spPr>
          <a:xfrm>
            <a:off x="8490204" y="0"/>
            <a:ext cx="297179" cy="969263"/>
          </a:xfrm>
          <a:custGeom>
            <a:avLst/>
            <a:gdLst/>
            <a:ahLst/>
            <a:cxnLst/>
            <a:rect l="l" t="t" r="r" b="b"/>
            <a:pathLst>
              <a:path w="297179" h="969263">
                <a:moveTo>
                  <a:pt x="0" y="969263"/>
                </a:moveTo>
                <a:lnTo>
                  <a:pt x="297179" y="969263"/>
                </a:lnTo>
                <a:lnTo>
                  <a:pt x="297179" y="0"/>
                </a:lnTo>
                <a:lnTo>
                  <a:pt x="0" y="0"/>
                </a:lnTo>
                <a:lnTo>
                  <a:pt x="0" y="969263"/>
                </a:lnTo>
                <a:close/>
              </a:path>
            </a:pathLst>
          </a:custGeom>
          <a:solidFill>
            <a:srgbClr val="7E7E7E"/>
          </a:solidFill>
        </p:spPr>
        <p:txBody>
          <a:bodyPr wrap="square" lIns="0" tIns="0" rIns="0" bIns="0" rtlCol="0">
            <a:noAutofit/>
          </a:bodyPr>
          <a:lstStyle/>
          <a:p>
            <a:endParaRPr/>
          </a:p>
        </p:txBody>
      </p:sp>
      <p:sp>
        <p:nvSpPr>
          <p:cNvPr id="16" name="object 16"/>
          <p:cNvSpPr/>
          <p:nvPr/>
        </p:nvSpPr>
        <p:spPr>
          <a:xfrm>
            <a:off x="8828531" y="0"/>
            <a:ext cx="350520" cy="969263"/>
          </a:xfrm>
          <a:custGeom>
            <a:avLst/>
            <a:gdLst/>
            <a:ahLst/>
            <a:cxnLst/>
            <a:rect l="l" t="t" r="r" b="b"/>
            <a:pathLst>
              <a:path w="350520" h="969263">
                <a:moveTo>
                  <a:pt x="0" y="969263"/>
                </a:moveTo>
                <a:lnTo>
                  <a:pt x="350520" y="969263"/>
                </a:lnTo>
                <a:lnTo>
                  <a:pt x="350520" y="0"/>
                </a:lnTo>
                <a:lnTo>
                  <a:pt x="0" y="0"/>
                </a:lnTo>
                <a:lnTo>
                  <a:pt x="0" y="969263"/>
                </a:lnTo>
                <a:close/>
              </a:path>
            </a:pathLst>
          </a:custGeom>
          <a:solidFill>
            <a:srgbClr val="00AFEF"/>
          </a:solidFill>
        </p:spPr>
        <p:txBody>
          <a:bodyPr wrap="square" lIns="0" tIns="0" rIns="0" bIns="0" rtlCol="0">
            <a:noAutofit/>
          </a:bodyPr>
          <a:lstStyle/>
          <a:p>
            <a:endParaRPr/>
          </a:p>
        </p:txBody>
      </p:sp>
      <p:sp>
        <p:nvSpPr>
          <p:cNvPr id="17" name="object 17"/>
          <p:cNvSpPr/>
          <p:nvPr/>
        </p:nvSpPr>
        <p:spPr>
          <a:xfrm>
            <a:off x="9220200" y="0"/>
            <a:ext cx="428244" cy="969263"/>
          </a:xfrm>
          <a:custGeom>
            <a:avLst/>
            <a:gdLst/>
            <a:ahLst/>
            <a:cxnLst/>
            <a:rect l="l" t="t" r="r" b="b"/>
            <a:pathLst>
              <a:path w="428244" h="969263">
                <a:moveTo>
                  <a:pt x="0" y="969263"/>
                </a:moveTo>
                <a:lnTo>
                  <a:pt x="428244" y="969263"/>
                </a:lnTo>
                <a:lnTo>
                  <a:pt x="428244" y="0"/>
                </a:lnTo>
                <a:lnTo>
                  <a:pt x="0" y="0"/>
                </a:lnTo>
                <a:lnTo>
                  <a:pt x="0" y="969263"/>
                </a:lnTo>
                <a:close/>
              </a:path>
            </a:pathLst>
          </a:custGeom>
          <a:solidFill>
            <a:srgbClr val="1556AD"/>
          </a:solidFill>
        </p:spPr>
        <p:txBody>
          <a:bodyPr wrap="square" lIns="0" tIns="0" rIns="0" bIns="0" rtlCol="0">
            <a:noAutofit/>
          </a:bodyPr>
          <a:lstStyle/>
          <a:p>
            <a:endParaRPr/>
          </a:p>
        </p:txBody>
      </p:sp>
      <p:sp>
        <p:nvSpPr>
          <p:cNvPr id="18" name="object 18"/>
          <p:cNvSpPr/>
          <p:nvPr/>
        </p:nvSpPr>
        <p:spPr>
          <a:xfrm>
            <a:off x="9220200" y="0"/>
            <a:ext cx="428244" cy="969263"/>
          </a:xfrm>
          <a:custGeom>
            <a:avLst/>
            <a:gdLst/>
            <a:ahLst/>
            <a:cxnLst/>
            <a:rect l="l" t="t" r="r" b="b"/>
            <a:pathLst>
              <a:path w="428244" h="969263">
                <a:moveTo>
                  <a:pt x="0" y="969263"/>
                </a:moveTo>
                <a:lnTo>
                  <a:pt x="428244" y="969263"/>
                </a:lnTo>
                <a:lnTo>
                  <a:pt x="428244" y="0"/>
                </a:lnTo>
                <a:lnTo>
                  <a:pt x="0" y="0"/>
                </a:lnTo>
                <a:lnTo>
                  <a:pt x="0" y="969263"/>
                </a:lnTo>
                <a:close/>
              </a:path>
            </a:pathLst>
          </a:custGeom>
          <a:ln w="12192">
            <a:solidFill>
              <a:srgbClr val="6C5B7A"/>
            </a:solidFill>
          </a:ln>
        </p:spPr>
        <p:txBody>
          <a:bodyPr wrap="square" lIns="0" tIns="0" rIns="0" bIns="0" rtlCol="0">
            <a:noAutofit/>
          </a:bodyPr>
          <a:lstStyle/>
          <a:p>
            <a:endParaRPr/>
          </a:p>
        </p:txBody>
      </p:sp>
      <p:sp>
        <p:nvSpPr>
          <p:cNvPr id="19" name="object 19"/>
          <p:cNvSpPr/>
          <p:nvPr/>
        </p:nvSpPr>
        <p:spPr>
          <a:xfrm>
            <a:off x="3688079" y="0"/>
            <a:ext cx="187451" cy="969263"/>
          </a:xfrm>
          <a:custGeom>
            <a:avLst/>
            <a:gdLst/>
            <a:ahLst/>
            <a:cxnLst/>
            <a:rect l="l" t="t" r="r" b="b"/>
            <a:pathLst>
              <a:path w="187451" h="969263">
                <a:moveTo>
                  <a:pt x="0" y="969263"/>
                </a:moveTo>
                <a:lnTo>
                  <a:pt x="187451" y="969263"/>
                </a:lnTo>
                <a:lnTo>
                  <a:pt x="187451" y="0"/>
                </a:lnTo>
                <a:lnTo>
                  <a:pt x="0" y="0"/>
                </a:lnTo>
                <a:lnTo>
                  <a:pt x="0" y="969263"/>
                </a:lnTo>
                <a:close/>
              </a:path>
            </a:pathLst>
          </a:custGeom>
          <a:solidFill>
            <a:srgbClr val="AAAAAA"/>
          </a:solidFill>
        </p:spPr>
        <p:txBody>
          <a:bodyPr wrap="square" lIns="0" tIns="0" rIns="0" bIns="0" rtlCol="0">
            <a:noAutofit/>
          </a:bodyPr>
          <a:lstStyle/>
          <a:p>
            <a:endParaRPr/>
          </a:p>
        </p:txBody>
      </p:sp>
      <p:sp>
        <p:nvSpPr>
          <p:cNvPr id="20" name="object 20"/>
          <p:cNvSpPr/>
          <p:nvPr/>
        </p:nvSpPr>
        <p:spPr>
          <a:xfrm>
            <a:off x="3348228" y="0"/>
            <a:ext cx="297179" cy="969263"/>
          </a:xfrm>
          <a:custGeom>
            <a:avLst/>
            <a:gdLst/>
            <a:ahLst/>
            <a:cxnLst/>
            <a:rect l="l" t="t" r="r" b="b"/>
            <a:pathLst>
              <a:path w="297179" h="969263">
                <a:moveTo>
                  <a:pt x="0" y="969263"/>
                </a:moveTo>
                <a:lnTo>
                  <a:pt x="297179" y="969263"/>
                </a:lnTo>
                <a:lnTo>
                  <a:pt x="297179" y="0"/>
                </a:lnTo>
                <a:lnTo>
                  <a:pt x="0" y="0"/>
                </a:lnTo>
                <a:lnTo>
                  <a:pt x="0" y="969263"/>
                </a:lnTo>
                <a:close/>
              </a:path>
            </a:pathLst>
          </a:custGeom>
          <a:solidFill>
            <a:srgbClr val="7E7E7E"/>
          </a:solidFill>
        </p:spPr>
        <p:txBody>
          <a:bodyPr wrap="square" lIns="0" tIns="0" rIns="0" bIns="0" rtlCol="0">
            <a:noAutofit/>
          </a:bodyPr>
          <a:lstStyle/>
          <a:p>
            <a:endParaRPr/>
          </a:p>
        </p:txBody>
      </p:sp>
      <p:sp>
        <p:nvSpPr>
          <p:cNvPr id="21" name="object 21"/>
          <p:cNvSpPr/>
          <p:nvPr/>
        </p:nvSpPr>
        <p:spPr>
          <a:xfrm>
            <a:off x="2956560" y="0"/>
            <a:ext cx="348996" cy="969263"/>
          </a:xfrm>
          <a:custGeom>
            <a:avLst/>
            <a:gdLst/>
            <a:ahLst/>
            <a:cxnLst/>
            <a:rect l="l" t="t" r="r" b="b"/>
            <a:pathLst>
              <a:path w="348996" h="969263">
                <a:moveTo>
                  <a:pt x="0" y="969263"/>
                </a:moveTo>
                <a:lnTo>
                  <a:pt x="348996" y="969263"/>
                </a:lnTo>
                <a:lnTo>
                  <a:pt x="348996" y="0"/>
                </a:lnTo>
                <a:lnTo>
                  <a:pt x="0" y="0"/>
                </a:lnTo>
                <a:lnTo>
                  <a:pt x="0" y="969263"/>
                </a:lnTo>
                <a:close/>
              </a:path>
            </a:pathLst>
          </a:custGeom>
          <a:solidFill>
            <a:srgbClr val="00AFEF"/>
          </a:solidFill>
        </p:spPr>
        <p:txBody>
          <a:bodyPr wrap="square" lIns="0" tIns="0" rIns="0" bIns="0" rtlCol="0">
            <a:noAutofit/>
          </a:bodyPr>
          <a:lstStyle/>
          <a:p>
            <a:endParaRPr/>
          </a:p>
        </p:txBody>
      </p:sp>
      <p:sp>
        <p:nvSpPr>
          <p:cNvPr id="22" name="object 22"/>
          <p:cNvSpPr/>
          <p:nvPr/>
        </p:nvSpPr>
        <p:spPr>
          <a:xfrm>
            <a:off x="2485644" y="0"/>
            <a:ext cx="429768" cy="969263"/>
          </a:xfrm>
          <a:custGeom>
            <a:avLst/>
            <a:gdLst/>
            <a:ahLst/>
            <a:cxnLst/>
            <a:rect l="l" t="t" r="r" b="b"/>
            <a:pathLst>
              <a:path w="429768" h="969263">
                <a:moveTo>
                  <a:pt x="0" y="969263"/>
                </a:moveTo>
                <a:lnTo>
                  <a:pt x="429768" y="969263"/>
                </a:lnTo>
                <a:lnTo>
                  <a:pt x="429768" y="0"/>
                </a:lnTo>
                <a:lnTo>
                  <a:pt x="0" y="0"/>
                </a:lnTo>
                <a:lnTo>
                  <a:pt x="0" y="969263"/>
                </a:lnTo>
                <a:close/>
              </a:path>
            </a:pathLst>
          </a:custGeom>
          <a:solidFill>
            <a:srgbClr val="006FC0"/>
          </a:solidFill>
        </p:spPr>
        <p:txBody>
          <a:bodyPr wrap="square" lIns="0" tIns="0" rIns="0" bIns="0" rtlCol="0">
            <a:noAutofit/>
          </a:bodyPr>
          <a:lstStyle/>
          <a:p>
            <a:endParaRPr/>
          </a:p>
        </p:txBody>
      </p:sp>
      <p:sp>
        <p:nvSpPr>
          <p:cNvPr id="23" name="object 23"/>
          <p:cNvSpPr/>
          <p:nvPr/>
        </p:nvSpPr>
        <p:spPr>
          <a:xfrm>
            <a:off x="2485644" y="0"/>
            <a:ext cx="429768" cy="969263"/>
          </a:xfrm>
          <a:custGeom>
            <a:avLst/>
            <a:gdLst/>
            <a:ahLst/>
            <a:cxnLst/>
            <a:rect l="l" t="t" r="r" b="b"/>
            <a:pathLst>
              <a:path w="429768" h="969263">
                <a:moveTo>
                  <a:pt x="0" y="969263"/>
                </a:moveTo>
                <a:lnTo>
                  <a:pt x="429768" y="969263"/>
                </a:lnTo>
                <a:lnTo>
                  <a:pt x="429768" y="0"/>
                </a:lnTo>
                <a:lnTo>
                  <a:pt x="0" y="0"/>
                </a:lnTo>
                <a:lnTo>
                  <a:pt x="0" y="969263"/>
                </a:lnTo>
                <a:close/>
              </a:path>
            </a:pathLst>
          </a:custGeom>
          <a:ln w="12192">
            <a:solidFill>
              <a:srgbClr val="6C5B7A"/>
            </a:solidFill>
          </a:ln>
        </p:spPr>
        <p:txBody>
          <a:bodyPr wrap="square" lIns="0" tIns="0" rIns="0" bIns="0" rtlCol="0">
            <a:noAutofit/>
          </a:bodyPr>
          <a:lstStyle/>
          <a:p>
            <a:endParaRPr/>
          </a:p>
        </p:txBody>
      </p:sp>
      <p:sp>
        <p:nvSpPr>
          <p:cNvPr id="24" name="object 24"/>
          <p:cNvSpPr/>
          <p:nvPr/>
        </p:nvSpPr>
        <p:spPr>
          <a:xfrm>
            <a:off x="5029200" y="0"/>
            <a:ext cx="2176272" cy="1365503"/>
          </a:xfrm>
          <a:prstGeom prst="rect">
            <a:avLst/>
          </a:prstGeom>
          <a:blipFill>
            <a:blip r:embed="rId3" cstate="print"/>
            <a:stretch>
              <a:fillRect/>
            </a:stretch>
          </a:blipFill>
        </p:spPr>
        <p:txBody>
          <a:bodyPr wrap="square" lIns="0" tIns="0" rIns="0" bIns="0" rtlCol="0">
            <a:noAutofit/>
          </a:bodyPr>
          <a:lstStyle/>
          <a:p>
            <a:endParaRPr/>
          </a:p>
        </p:txBody>
      </p:sp>
      <p:sp>
        <p:nvSpPr>
          <p:cNvPr id="25" name="object 25"/>
          <p:cNvSpPr txBox="1"/>
          <p:nvPr/>
        </p:nvSpPr>
        <p:spPr>
          <a:xfrm>
            <a:off x="5424932" y="98805"/>
            <a:ext cx="1346200" cy="804545"/>
          </a:xfrm>
          <a:prstGeom prst="rect">
            <a:avLst/>
          </a:prstGeom>
        </p:spPr>
        <p:txBody>
          <a:bodyPr vert="horz" wrap="square" lIns="0" tIns="0" rIns="0" bIns="0" rtlCol="0">
            <a:noAutofit/>
          </a:bodyPr>
          <a:lstStyle/>
          <a:p>
            <a:pPr marL="12700">
              <a:lnSpc>
                <a:spcPct val="100000"/>
              </a:lnSpc>
            </a:pPr>
            <a:r>
              <a:rPr sz="5200" spc="-55" dirty="0">
                <a:latin typeface="Microsoft YaHei UI" panose="020B0503020204020204" charset="-122"/>
                <a:cs typeface="Microsoft YaHei UI" panose="020B0503020204020204" charset="-122"/>
              </a:rPr>
              <a:t>目录</a:t>
            </a:r>
            <a:endParaRPr sz="5200">
              <a:latin typeface="Microsoft YaHei UI" panose="020B0503020204020204" charset="-122"/>
              <a:cs typeface="Microsoft YaHei UI" panose="020B0503020204020204" charset="-122"/>
            </a:endParaRPr>
          </a:p>
        </p:txBody>
      </p:sp>
      <p:sp>
        <p:nvSpPr>
          <p:cNvPr id="26" name="object 26"/>
          <p:cNvSpPr/>
          <p:nvPr/>
        </p:nvSpPr>
        <p:spPr>
          <a:xfrm>
            <a:off x="3262376" y="1518983"/>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sym typeface="+mn-ea"/>
              </a:rPr>
              <a:t>背景及目标</a:t>
            </a:r>
            <a:endParaRPr lang="zh-CN" sz="2800" dirty="0">
              <a:solidFill>
                <a:schemeClr val="bg1"/>
              </a:solidFill>
              <a:latin typeface="微软雅黑" panose="020B0503020204020204" pitchFamily="34" charset="-122"/>
              <a:ea typeface="微软雅黑" panose="020B0503020204020204" pitchFamily="34" charset="-122"/>
            </a:endParaRPr>
          </a:p>
        </p:txBody>
      </p:sp>
      <p:sp>
        <p:nvSpPr>
          <p:cNvPr id="27" name="object 27"/>
          <p:cNvSpPr txBox="1"/>
          <p:nvPr/>
        </p:nvSpPr>
        <p:spPr>
          <a:xfrm>
            <a:off x="3823842" y="1635378"/>
            <a:ext cx="1524635" cy="436245"/>
          </a:xfrm>
          <a:prstGeom prst="rect">
            <a:avLst/>
          </a:prstGeom>
        </p:spPr>
        <p:txBody>
          <a:bodyPr vert="horz" wrap="square" lIns="0" tIns="0" rIns="0" bIns="0" rtlCol="0">
            <a:noAutofit/>
          </a:bodyPr>
          <a:lstStyle/>
          <a:p>
            <a:pPr marL="12700">
              <a:lnSpc>
                <a:spcPct val="100000"/>
              </a:lnSpc>
              <a:tabLst>
                <a:tab pos="1116965" algn="l"/>
              </a:tabLst>
            </a:pPr>
            <a:r>
              <a:rPr sz="2800" spc="-229" dirty="0">
                <a:solidFill>
                  <a:srgbClr val="FFFFFF"/>
                </a:solidFill>
                <a:latin typeface="Arial" panose="020B0604020202020204"/>
                <a:cs typeface="Arial" panose="020B0604020202020204"/>
              </a:rPr>
              <a:t>P</a:t>
            </a:r>
            <a:r>
              <a:rPr sz="2800" spc="-20" dirty="0">
                <a:solidFill>
                  <a:srgbClr val="FFFFFF"/>
                </a:solidFill>
                <a:latin typeface="Arial" panose="020B0604020202020204"/>
                <a:cs typeface="Arial" panose="020B0604020202020204"/>
              </a:rPr>
              <a:t>A</a:t>
            </a:r>
            <a:r>
              <a:rPr sz="2800" spc="-85" dirty="0">
                <a:solidFill>
                  <a:srgbClr val="FFFFFF"/>
                </a:solidFill>
                <a:latin typeface="Arial" panose="020B0604020202020204"/>
                <a:cs typeface="Arial" panose="020B0604020202020204"/>
              </a:rPr>
              <a:t>R</a:t>
            </a:r>
            <a:r>
              <a:rPr sz="2800" spc="-20" dirty="0">
                <a:solidFill>
                  <a:srgbClr val="FFFFFF"/>
                </a:solidFill>
                <a:latin typeface="Arial" panose="020B0604020202020204"/>
                <a:cs typeface="Arial" panose="020B0604020202020204"/>
              </a:rPr>
              <a:t>T	01</a:t>
            </a:r>
            <a:endParaRPr sz="2800" dirty="0">
              <a:latin typeface="Arial" panose="020B0604020202020204"/>
              <a:cs typeface="Arial" panose="020B0604020202020204"/>
            </a:endParaRPr>
          </a:p>
        </p:txBody>
      </p:sp>
      <p:sp>
        <p:nvSpPr>
          <p:cNvPr id="29" name="object 29"/>
          <p:cNvSpPr/>
          <p:nvPr/>
        </p:nvSpPr>
        <p:spPr>
          <a:xfrm>
            <a:off x="3289300" y="2587434"/>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rPr>
              <a:t>迎新系统简介</a:t>
            </a:r>
          </a:p>
        </p:txBody>
      </p:sp>
      <p:sp>
        <p:nvSpPr>
          <p:cNvPr id="30" name="object 30"/>
          <p:cNvSpPr/>
          <p:nvPr/>
        </p:nvSpPr>
        <p:spPr>
          <a:xfrm>
            <a:off x="3863975" y="2817114"/>
            <a:ext cx="1455069" cy="266179"/>
          </a:xfrm>
          <a:custGeom>
            <a:avLst/>
            <a:gdLst/>
            <a:ahLst/>
            <a:cxnLst/>
            <a:rect l="l" t="t" r="r" b="b"/>
            <a:pathLst>
              <a:path w="1455069" h="266179">
                <a:moveTo>
                  <a:pt x="388915" y="178815"/>
                </a:moveTo>
                <a:lnTo>
                  <a:pt x="246507" y="178815"/>
                </a:lnTo>
                <a:lnTo>
                  <a:pt x="352805" y="179450"/>
                </a:lnTo>
                <a:lnTo>
                  <a:pt x="382015" y="256666"/>
                </a:lnTo>
                <a:lnTo>
                  <a:pt x="420242" y="256921"/>
                </a:lnTo>
                <a:lnTo>
                  <a:pt x="388915" y="178815"/>
                </a:lnTo>
                <a:close/>
              </a:path>
              <a:path w="1455069" h="266179">
                <a:moveTo>
                  <a:pt x="281686" y="1777"/>
                </a:moveTo>
                <a:lnTo>
                  <a:pt x="182372" y="255397"/>
                </a:lnTo>
                <a:lnTo>
                  <a:pt x="218186" y="255524"/>
                </a:lnTo>
                <a:lnTo>
                  <a:pt x="246507" y="178815"/>
                </a:lnTo>
                <a:lnTo>
                  <a:pt x="388915" y="178815"/>
                </a:lnTo>
                <a:lnTo>
                  <a:pt x="378167" y="152019"/>
                </a:lnTo>
                <a:lnTo>
                  <a:pt x="342646" y="152019"/>
                </a:lnTo>
                <a:lnTo>
                  <a:pt x="256412" y="151511"/>
                </a:lnTo>
                <a:lnTo>
                  <a:pt x="288181" y="67838"/>
                </a:lnTo>
                <a:lnTo>
                  <a:pt x="292730" y="54217"/>
                </a:lnTo>
                <a:lnTo>
                  <a:pt x="296411" y="42860"/>
                </a:lnTo>
                <a:lnTo>
                  <a:pt x="299923" y="32347"/>
                </a:lnTo>
                <a:lnTo>
                  <a:pt x="330167" y="32347"/>
                </a:lnTo>
                <a:lnTo>
                  <a:pt x="318008" y="2032"/>
                </a:lnTo>
                <a:lnTo>
                  <a:pt x="281686" y="1777"/>
                </a:lnTo>
                <a:close/>
              </a:path>
              <a:path w="1455069" h="266179">
                <a:moveTo>
                  <a:pt x="1650" y="0"/>
                </a:moveTo>
                <a:lnTo>
                  <a:pt x="0" y="254126"/>
                </a:lnTo>
                <a:lnTo>
                  <a:pt x="33654" y="254381"/>
                </a:lnTo>
                <a:lnTo>
                  <a:pt x="34289" y="151002"/>
                </a:lnTo>
                <a:lnTo>
                  <a:pt x="113517" y="151002"/>
                </a:lnTo>
                <a:lnTo>
                  <a:pt x="159449" y="139785"/>
                </a:lnTo>
                <a:lnTo>
                  <a:pt x="180548" y="121412"/>
                </a:lnTo>
                <a:lnTo>
                  <a:pt x="100202" y="121412"/>
                </a:lnTo>
                <a:lnTo>
                  <a:pt x="34544" y="121031"/>
                </a:lnTo>
                <a:lnTo>
                  <a:pt x="35178" y="30225"/>
                </a:lnTo>
                <a:lnTo>
                  <a:pt x="181835" y="30225"/>
                </a:lnTo>
                <a:lnTo>
                  <a:pt x="181366" y="29462"/>
                </a:lnTo>
                <a:lnTo>
                  <a:pt x="149245" y="6490"/>
                </a:lnTo>
                <a:lnTo>
                  <a:pt x="97536" y="635"/>
                </a:lnTo>
                <a:lnTo>
                  <a:pt x="1650" y="0"/>
                </a:lnTo>
                <a:close/>
              </a:path>
              <a:path w="1455069" h="266179">
                <a:moveTo>
                  <a:pt x="330167" y="32347"/>
                </a:moveTo>
                <a:lnTo>
                  <a:pt x="299923" y="32347"/>
                </a:lnTo>
                <a:lnTo>
                  <a:pt x="303267" y="43217"/>
                </a:lnTo>
                <a:lnTo>
                  <a:pt x="306994" y="54547"/>
                </a:lnTo>
                <a:lnTo>
                  <a:pt x="311475" y="67399"/>
                </a:lnTo>
                <a:lnTo>
                  <a:pt x="316611" y="81407"/>
                </a:lnTo>
                <a:lnTo>
                  <a:pt x="342646" y="152019"/>
                </a:lnTo>
                <a:lnTo>
                  <a:pt x="378167" y="152019"/>
                </a:lnTo>
                <a:lnTo>
                  <a:pt x="330167" y="32347"/>
                </a:lnTo>
                <a:close/>
              </a:path>
              <a:path w="1455069" h="266179">
                <a:moveTo>
                  <a:pt x="113517" y="151002"/>
                </a:moveTo>
                <a:lnTo>
                  <a:pt x="34289" y="151002"/>
                </a:lnTo>
                <a:lnTo>
                  <a:pt x="107532" y="151411"/>
                </a:lnTo>
                <a:lnTo>
                  <a:pt x="113517" y="151002"/>
                </a:lnTo>
                <a:close/>
              </a:path>
              <a:path w="1455069" h="266179">
                <a:moveTo>
                  <a:pt x="181835" y="30225"/>
                </a:moveTo>
                <a:lnTo>
                  <a:pt x="35178" y="30225"/>
                </a:lnTo>
                <a:lnTo>
                  <a:pt x="113378" y="30986"/>
                </a:lnTo>
                <a:lnTo>
                  <a:pt x="125616" y="32308"/>
                </a:lnTo>
                <a:lnTo>
                  <a:pt x="159426" y="65496"/>
                </a:lnTo>
                <a:lnTo>
                  <a:pt x="160204" y="80011"/>
                </a:lnTo>
                <a:lnTo>
                  <a:pt x="160154" y="81407"/>
                </a:lnTo>
                <a:lnTo>
                  <a:pt x="140116" y="114073"/>
                </a:lnTo>
                <a:lnTo>
                  <a:pt x="100202" y="121412"/>
                </a:lnTo>
                <a:lnTo>
                  <a:pt x="180548" y="121412"/>
                </a:lnTo>
                <a:lnTo>
                  <a:pt x="194084" y="80011"/>
                </a:lnTo>
                <a:lnTo>
                  <a:pt x="194541" y="63320"/>
                </a:lnTo>
                <a:lnTo>
                  <a:pt x="191914" y="51010"/>
                </a:lnTo>
                <a:lnTo>
                  <a:pt x="187202" y="38978"/>
                </a:lnTo>
                <a:lnTo>
                  <a:pt x="181835" y="30225"/>
                </a:lnTo>
                <a:close/>
              </a:path>
              <a:path w="1455069" h="266179">
                <a:moveTo>
                  <a:pt x="587381" y="144399"/>
                </a:moveTo>
                <a:lnTo>
                  <a:pt x="481457" y="144399"/>
                </a:lnTo>
                <a:lnTo>
                  <a:pt x="529082" y="144780"/>
                </a:lnTo>
                <a:lnTo>
                  <a:pt x="535432" y="145161"/>
                </a:lnTo>
                <a:lnTo>
                  <a:pt x="573526" y="172741"/>
                </a:lnTo>
                <a:lnTo>
                  <a:pt x="595502" y="205232"/>
                </a:lnTo>
                <a:lnTo>
                  <a:pt x="628776" y="258318"/>
                </a:lnTo>
                <a:lnTo>
                  <a:pt x="671067" y="258572"/>
                </a:lnTo>
                <a:lnTo>
                  <a:pt x="623893" y="183856"/>
                </a:lnTo>
                <a:lnTo>
                  <a:pt x="594995" y="150875"/>
                </a:lnTo>
                <a:lnTo>
                  <a:pt x="588263" y="146685"/>
                </a:lnTo>
                <a:lnTo>
                  <a:pt x="587381" y="144399"/>
                </a:lnTo>
                <a:close/>
              </a:path>
              <a:path w="1455069" h="266179">
                <a:moveTo>
                  <a:pt x="448690" y="2921"/>
                </a:moveTo>
                <a:lnTo>
                  <a:pt x="447039" y="257048"/>
                </a:lnTo>
                <a:lnTo>
                  <a:pt x="480695" y="257301"/>
                </a:lnTo>
                <a:lnTo>
                  <a:pt x="481457" y="144399"/>
                </a:lnTo>
                <a:lnTo>
                  <a:pt x="587381" y="144399"/>
                </a:lnTo>
                <a:lnTo>
                  <a:pt x="586151" y="141210"/>
                </a:lnTo>
                <a:lnTo>
                  <a:pt x="598324" y="138373"/>
                </a:lnTo>
                <a:lnTo>
                  <a:pt x="609650" y="134118"/>
                </a:lnTo>
                <a:lnTo>
                  <a:pt x="620409" y="128103"/>
                </a:lnTo>
                <a:lnTo>
                  <a:pt x="630880" y="119987"/>
                </a:lnTo>
                <a:lnTo>
                  <a:pt x="635007" y="115824"/>
                </a:lnTo>
                <a:lnTo>
                  <a:pt x="553974" y="115824"/>
                </a:lnTo>
                <a:lnTo>
                  <a:pt x="481584" y="115315"/>
                </a:lnTo>
                <a:lnTo>
                  <a:pt x="482219" y="31241"/>
                </a:lnTo>
                <a:lnTo>
                  <a:pt x="638271" y="31241"/>
                </a:lnTo>
                <a:lnTo>
                  <a:pt x="633386" y="24736"/>
                </a:lnTo>
                <a:lnTo>
                  <a:pt x="590721" y="5487"/>
                </a:lnTo>
                <a:lnTo>
                  <a:pt x="561466" y="3683"/>
                </a:lnTo>
                <a:lnTo>
                  <a:pt x="448690" y="2921"/>
                </a:lnTo>
                <a:close/>
              </a:path>
              <a:path w="1455069" h="266179">
                <a:moveTo>
                  <a:pt x="638271" y="31241"/>
                </a:moveTo>
                <a:lnTo>
                  <a:pt x="482219" y="31241"/>
                </a:lnTo>
                <a:lnTo>
                  <a:pt x="563281" y="31756"/>
                </a:lnTo>
                <a:lnTo>
                  <a:pt x="576373" y="32743"/>
                </a:lnTo>
                <a:lnTo>
                  <a:pt x="610296" y="50958"/>
                </a:lnTo>
                <a:lnTo>
                  <a:pt x="616650" y="76775"/>
                </a:lnTo>
                <a:lnTo>
                  <a:pt x="613807" y="87649"/>
                </a:lnTo>
                <a:lnTo>
                  <a:pt x="581303" y="113648"/>
                </a:lnTo>
                <a:lnTo>
                  <a:pt x="553974" y="115824"/>
                </a:lnTo>
                <a:lnTo>
                  <a:pt x="635007" y="115824"/>
                </a:lnTo>
                <a:lnTo>
                  <a:pt x="641345" y="109429"/>
                </a:lnTo>
                <a:lnTo>
                  <a:pt x="646920" y="98335"/>
                </a:lnTo>
                <a:lnTo>
                  <a:pt x="650311" y="85824"/>
                </a:lnTo>
                <a:lnTo>
                  <a:pt x="651506" y="71738"/>
                </a:lnTo>
                <a:lnTo>
                  <a:pt x="650249" y="58847"/>
                </a:lnTo>
                <a:lnTo>
                  <a:pt x="646816" y="46669"/>
                </a:lnTo>
                <a:lnTo>
                  <a:pt x="641204" y="35147"/>
                </a:lnTo>
                <a:lnTo>
                  <a:pt x="638271" y="31241"/>
                </a:lnTo>
                <a:close/>
              </a:path>
              <a:path w="1455069" h="266179">
                <a:moveTo>
                  <a:pt x="679069" y="4445"/>
                </a:moveTo>
                <a:lnTo>
                  <a:pt x="678941" y="34416"/>
                </a:lnTo>
                <a:lnTo>
                  <a:pt x="762635" y="34925"/>
                </a:lnTo>
                <a:lnTo>
                  <a:pt x="761111" y="259207"/>
                </a:lnTo>
                <a:lnTo>
                  <a:pt x="794765" y="259334"/>
                </a:lnTo>
                <a:lnTo>
                  <a:pt x="796289" y="35178"/>
                </a:lnTo>
                <a:lnTo>
                  <a:pt x="880368" y="35178"/>
                </a:lnTo>
                <a:lnTo>
                  <a:pt x="880617" y="5714"/>
                </a:lnTo>
                <a:lnTo>
                  <a:pt x="679069" y="4445"/>
                </a:lnTo>
                <a:close/>
              </a:path>
              <a:path w="1455069" h="266179">
                <a:moveTo>
                  <a:pt x="880368" y="35178"/>
                </a:moveTo>
                <a:lnTo>
                  <a:pt x="796289" y="35178"/>
                </a:lnTo>
                <a:lnTo>
                  <a:pt x="880363" y="35687"/>
                </a:lnTo>
                <a:lnTo>
                  <a:pt x="880368" y="35178"/>
                </a:lnTo>
                <a:close/>
              </a:path>
              <a:path w="1455069" h="266179">
                <a:moveTo>
                  <a:pt x="1173446" y="6638"/>
                </a:moveTo>
                <a:lnTo>
                  <a:pt x="1126088" y="25241"/>
                </a:lnTo>
                <a:lnTo>
                  <a:pt x="1100509" y="71059"/>
                </a:lnTo>
                <a:lnTo>
                  <a:pt x="1093441" y="120883"/>
                </a:lnTo>
                <a:lnTo>
                  <a:pt x="1093120" y="144929"/>
                </a:lnTo>
                <a:lnTo>
                  <a:pt x="1093732" y="160571"/>
                </a:lnTo>
                <a:lnTo>
                  <a:pt x="1099966" y="201159"/>
                </a:lnTo>
                <a:lnTo>
                  <a:pt x="1118931" y="241173"/>
                </a:lnTo>
                <a:lnTo>
                  <a:pt x="1162740" y="265125"/>
                </a:lnTo>
                <a:lnTo>
                  <a:pt x="1177514" y="266179"/>
                </a:lnTo>
                <a:lnTo>
                  <a:pt x="1190185" y="265016"/>
                </a:lnTo>
                <a:lnTo>
                  <a:pt x="1225024" y="248301"/>
                </a:lnTo>
                <a:lnTo>
                  <a:pt x="1232805" y="239783"/>
                </a:lnTo>
                <a:lnTo>
                  <a:pt x="1167762" y="239783"/>
                </a:lnTo>
                <a:lnTo>
                  <a:pt x="1156978" y="235721"/>
                </a:lnTo>
                <a:lnTo>
                  <a:pt x="1130004" y="196232"/>
                </a:lnTo>
                <a:lnTo>
                  <a:pt x="1125313" y="153990"/>
                </a:lnTo>
                <a:lnTo>
                  <a:pt x="1125152" y="131807"/>
                </a:lnTo>
                <a:lnTo>
                  <a:pt x="1125765" y="115684"/>
                </a:lnTo>
                <a:lnTo>
                  <a:pt x="1131754" y="75506"/>
                </a:lnTo>
                <a:lnTo>
                  <a:pt x="1154435" y="38556"/>
                </a:lnTo>
                <a:lnTo>
                  <a:pt x="1181201" y="32823"/>
                </a:lnTo>
                <a:lnTo>
                  <a:pt x="1233069" y="32823"/>
                </a:lnTo>
                <a:lnTo>
                  <a:pt x="1231401" y="30217"/>
                </a:lnTo>
                <a:lnTo>
                  <a:pt x="1222265" y="21594"/>
                </a:lnTo>
                <a:lnTo>
                  <a:pt x="1211094" y="14314"/>
                </a:lnTo>
                <a:lnTo>
                  <a:pt x="1200565" y="10096"/>
                </a:lnTo>
                <a:lnTo>
                  <a:pt x="1188229" y="7544"/>
                </a:lnTo>
                <a:lnTo>
                  <a:pt x="1173446" y="6638"/>
                </a:lnTo>
                <a:close/>
              </a:path>
              <a:path w="1455069" h="266179">
                <a:moveTo>
                  <a:pt x="1233069" y="32823"/>
                </a:moveTo>
                <a:lnTo>
                  <a:pt x="1181201" y="32823"/>
                </a:lnTo>
                <a:lnTo>
                  <a:pt x="1193009" y="36150"/>
                </a:lnTo>
                <a:lnTo>
                  <a:pt x="1203672" y="43278"/>
                </a:lnTo>
                <a:lnTo>
                  <a:pt x="1222593" y="80523"/>
                </a:lnTo>
                <a:lnTo>
                  <a:pt x="1226505" y="124293"/>
                </a:lnTo>
                <a:lnTo>
                  <a:pt x="1226548" y="144929"/>
                </a:lnTo>
                <a:lnTo>
                  <a:pt x="1225995" y="158872"/>
                </a:lnTo>
                <a:lnTo>
                  <a:pt x="1219710" y="197942"/>
                </a:lnTo>
                <a:lnTo>
                  <a:pt x="1194980" y="234986"/>
                </a:lnTo>
                <a:lnTo>
                  <a:pt x="1167762" y="239783"/>
                </a:lnTo>
                <a:lnTo>
                  <a:pt x="1232805" y="239783"/>
                </a:lnTo>
                <a:lnTo>
                  <a:pt x="1251007" y="203303"/>
                </a:lnTo>
                <a:lnTo>
                  <a:pt x="1257831" y="157990"/>
                </a:lnTo>
                <a:lnTo>
                  <a:pt x="1258706" y="124293"/>
                </a:lnTo>
                <a:lnTo>
                  <a:pt x="1258146" y="110747"/>
                </a:lnTo>
                <a:lnTo>
                  <a:pt x="1250149" y="65526"/>
                </a:lnTo>
                <a:lnTo>
                  <a:pt x="1239757" y="43278"/>
                </a:lnTo>
                <a:lnTo>
                  <a:pt x="1233069" y="32823"/>
                </a:lnTo>
                <a:close/>
              </a:path>
              <a:path w="1455069" h="266179">
                <a:moveTo>
                  <a:pt x="1438543" y="33784"/>
                </a:moveTo>
                <a:lnTo>
                  <a:pt x="1375904" y="33784"/>
                </a:lnTo>
                <a:lnTo>
                  <a:pt x="1389146" y="35384"/>
                </a:lnTo>
                <a:lnTo>
                  <a:pt x="1400839" y="40013"/>
                </a:lnTo>
                <a:lnTo>
                  <a:pt x="1411271" y="47932"/>
                </a:lnTo>
                <a:lnTo>
                  <a:pt x="1417953" y="57167"/>
                </a:lnTo>
                <a:lnTo>
                  <a:pt x="1421788" y="68858"/>
                </a:lnTo>
                <a:lnTo>
                  <a:pt x="1422715" y="84207"/>
                </a:lnTo>
                <a:lnTo>
                  <a:pt x="1419883" y="94733"/>
                </a:lnTo>
                <a:lnTo>
                  <a:pt x="1398826" y="126873"/>
                </a:lnTo>
                <a:lnTo>
                  <a:pt x="1359933" y="162526"/>
                </a:lnTo>
                <a:lnTo>
                  <a:pt x="1345793" y="174158"/>
                </a:lnTo>
                <a:lnTo>
                  <a:pt x="1335203" y="183228"/>
                </a:lnTo>
                <a:lnTo>
                  <a:pt x="1301759" y="219157"/>
                </a:lnTo>
                <a:lnTo>
                  <a:pt x="1286255" y="255143"/>
                </a:lnTo>
                <a:lnTo>
                  <a:pt x="1286383" y="262636"/>
                </a:lnTo>
                <a:lnTo>
                  <a:pt x="1454403" y="263651"/>
                </a:lnTo>
                <a:lnTo>
                  <a:pt x="1454530" y="233680"/>
                </a:lnTo>
                <a:lnTo>
                  <a:pt x="1330048" y="232744"/>
                </a:lnTo>
                <a:lnTo>
                  <a:pt x="1336295" y="223959"/>
                </a:lnTo>
                <a:lnTo>
                  <a:pt x="1372943" y="189744"/>
                </a:lnTo>
                <a:lnTo>
                  <a:pt x="1388591" y="176613"/>
                </a:lnTo>
                <a:lnTo>
                  <a:pt x="1398897" y="167683"/>
                </a:lnTo>
                <a:lnTo>
                  <a:pt x="1433232" y="133682"/>
                </a:lnTo>
                <a:lnTo>
                  <a:pt x="1452162" y="99482"/>
                </a:lnTo>
                <a:lnTo>
                  <a:pt x="1455069" y="72463"/>
                </a:lnTo>
                <a:lnTo>
                  <a:pt x="1452973" y="60043"/>
                </a:lnTo>
                <a:lnTo>
                  <a:pt x="1448568" y="48374"/>
                </a:lnTo>
                <a:lnTo>
                  <a:pt x="1441717" y="37333"/>
                </a:lnTo>
                <a:lnTo>
                  <a:pt x="1438543" y="33784"/>
                </a:lnTo>
                <a:close/>
              </a:path>
              <a:path w="1455069" h="266179">
                <a:moveTo>
                  <a:pt x="1370983" y="8058"/>
                </a:moveTo>
                <a:lnTo>
                  <a:pt x="1323723" y="23479"/>
                </a:lnTo>
                <a:lnTo>
                  <a:pt x="1299674" y="53651"/>
                </a:lnTo>
                <a:lnTo>
                  <a:pt x="1293495" y="80899"/>
                </a:lnTo>
                <a:lnTo>
                  <a:pt x="1325594" y="81572"/>
                </a:lnTo>
                <a:lnTo>
                  <a:pt x="1327670" y="67968"/>
                </a:lnTo>
                <a:lnTo>
                  <a:pt x="1332453" y="56335"/>
                </a:lnTo>
                <a:lnTo>
                  <a:pt x="1340020" y="46574"/>
                </a:lnTo>
                <a:lnTo>
                  <a:pt x="1349961" y="39384"/>
                </a:lnTo>
                <a:lnTo>
                  <a:pt x="1361906" y="35121"/>
                </a:lnTo>
                <a:lnTo>
                  <a:pt x="1375904" y="33784"/>
                </a:lnTo>
                <a:lnTo>
                  <a:pt x="1438543" y="33784"/>
                </a:lnTo>
                <a:lnTo>
                  <a:pt x="1432287" y="26792"/>
                </a:lnTo>
                <a:lnTo>
                  <a:pt x="1423301" y="20086"/>
                </a:lnTo>
                <a:lnTo>
                  <a:pt x="1412900" y="14857"/>
                </a:lnTo>
                <a:lnTo>
                  <a:pt x="1400861" y="11108"/>
                </a:lnTo>
                <a:lnTo>
                  <a:pt x="1386963" y="8841"/>
                </a:lnTo>
                <a:lnTo>
                  <a:pt x="1370983" y="8058"/>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3289172" y="3670046"/>
            <a:ext cx="5791200" cy="695325"/>
          </a:xfrm>
          <a:custGeom>
            <a:avLst/>
            <a:gdLst/>
            <a:ahLst/>
            <a:cxnLst/>
            <a:rect l="l" t="t" r="r" b="b"/>
            <a:pathLst>
              <a:path w="5791200" h="695325">
                <a:moveTo>
                  <a:pt x="0" y="695324"/>
                </a:moveTo>
                <a:lnTo>
                  <a:pt x="5791200" y="695324"/>
                </a:lnTo>
                <a:lnTo>
                  <a:pt x="5791200" y="0"/>
                </a:lnTo>
                <a:lnTo>
                  <a:pt x="0" y="0"/>
                </a:lnTo>
                <a:lnTo>
                  <a:pt x="0" y="695324"/>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rPr>
              <a:t>迎新系统功能</a:t>
            </a:r>
          </a:p>
        </p:txBody>
      </p:sp>
      <p:sp>
        <p:nvSpPr>
          <p:cNvPr id="33" name="object 33"/>
          <p:cNvSpPr/>
          <p:nvPr/>
        </p:nvSpPr>
        <p:spPr>
          <a:xfrm>
            <a:off x="3870833" y="3894168"/>
            <a:ext cx="1457265" cy="259718"/>
          </a:xfrm>
          <a:custGeom>
            <a:avLst/>
            <a:gdLst/>
            <a:ahLst/>
            <a:cxnLst/>
            <a:rect l="l" t="t" r="r" b="b"/>
            <a:pathLst>
              <a:path w="1457265" h="259718">
                <a:moveTo>
                  <a:pt x="95884" y="3589"/>
                </a:moveTo>
                <a:lnTo>
                  <a:pt x="0" y="3716"/>
                </a:lnTo>
                <a:lnTo>
                  <a:pt x="507" y="257970"/>
                </a:lnTo>
                <a:lnTo>
                  <a:pt x="34162" y="257843"/>
                </a:lnTo>
                <a:lnTo>
                  <a:pt x="33908" y="154465"/>
                </a:lnTo>
                <a:lnTo>
                  <a:pt x="107033" y="154209"/>
                </a:lnTo>
                <a:lnTo>
                  <a:pt x="147996" y="147154"/>
                </a:lnTo>
                <a:lnTo>
                  <a:pt x="179275" y="124493"/>
                </a:lnTo>
                <a:lnTo>
                  <a:pt x="33908" y="124493"/>
                </a:lnTo>
                <a:lnTo>
                  <a:pt x="33654" y="33688"/>
                </a:lnTo>
                <a:lnTo>
                  <a:pt x="181213" y="33688"/>
                </a:lnTo>
                <a:lnTo>
                  <a:pt x="179914" y="31628"/>
                </a:lnTo>
                <a:lnTo>
                  <a:pt x="147590" y="8924"/>
                </a:lnTo>
                <a:lnTo>
                  <a:pt x="111167" y="3749"/>
                </a:lnTo>
                <a:lnTo>
                  <a:pt x="95884" y="3589"/>
                </a:lnTo>
                <a:close/>
              </a:path>
              <a:path w="1457265" h="259718">
                <a:moveTo>
                  <a:pt x="316229" y="3081"/>
                </a:moveTo>
                <a:lnTo>
                  <a:pt x="280034" y="3081"/>
                </a:lnTo>
                <a:lnTo>
                  <a:pt x="183006" y="257589"/>
                </a:lnTo>
                <a:lnTo>
                  <a:pt x="218693" y="257462"/>
                </a:lnTo>
                <a:lnTo>
                  <a:pt x="246379" y="180373"/>
                </a:lnTo>
                <a:lnTo>
                  <a:pt x="389221" y="180246"/>
                </a:lnTo>
                <a:lnTo>
                  <a:pt x="377972" y="152941"/>
                </a:lnTo>
                <a:lnTo>
                  <a:pt x="256031" y="152941"/>
                </a:lnTo>
                <a:lnTo>
                  <a:pt x="287092" y="69078"/>
                </a:lnTo>
                <a:lnTo>
                  <a:pt x="291224" y="56384"/>
                </a:lnTo>
                <a:lnTo>
                  <a:pt x="295126" y="44007"/>
                </a:lnTo>
                <a:lnTo>
                  <a:pt x="298532" y="33522"/>
                </a:lnTo>
                <a:lnTo>
                  <a:pt x="328772" y="33522"/>
                </a:lnTo>
                <a:lnTo>
                  <a:pt x="316229" y="3081"/>
                </a:lnTo>
                <a:close/>
              </a:path>
              <a:path w="1457265" h="259718">
                <a:moveTo>
                  <a:pt x="389221" y="180246"/>
                </a:moveTo>
                <a:lnTo>
                  <a:pt x="352678" y="180246"/>
                </a:lnTo>
                <a:lnTo>
                  <a:pt x="382524" y="257081"/>
                </a:lnTo>
                <a:lnTo>
                  <a:pt x="420877" y="257081"/>
                </a:lnTo>
                <a:lnTo>
                  <a:pt x="389221" y="180246"/>
                </a:lnTo>
                <a:close/>
              </a:path>
              <a:path w="1457265" h="259718">
                <a:moveTo>
                  <a:pt x="328772" y="33522"/>
                </a:moveTo>
                <a:lnTo>
                  <a:pt x="298532" y="33522"/>
                </a:lnTo>
                <a:lnTo>
                  <a:pt x="301948" y="44395"/>
                </a:lnTo>
                <a:lnTo>
                  <a:pt x="305762" y="55652"/>
                </a:lnTo>
                <a:lnTo>
                  <a:pt x="310357" y="68465"/>
                </a:lnTo>
                <a:lnTo>
                  <a:pt x="315594" y="82456"/>
                </a:lnTo>
                <a:lnTo>
                  <a:pt x="342264" y="152814"/>
                </a:lnTo>
                <a:lnTo>
                  <a:pt x="256031" y="152941"/>
                </a:lnTo>
                <a:lnTo>
                  <a:pt x="377972" y="152941"/>
                </a:lnTo>
                <a:lnTo>
                  <a:pt x="328772" y="33522"/>
                </a:lnTo>
                <a:close/>
              </a:path>
              <a:path w="1457265" h="259718">
                <a:moveTo>
                  <a:pt x="181213" y="33688"/>
                </a:moveTo>
                <a:lnTo>
                  <a:pt x="33654" y="33688"/>
                </a:lnTo>
                <a:lnTo>
                  <a:pt x="112003" y="33768"/>
                </a:lnTo>
                <a:lnTo>
                  <a:pt x="124235" y="34994"/>
                </a:lnTo>
                <a:lnTo>
                  <a:pt x="158312" y="67883"/>
                </a:lnTo>
                <a:lnTo>
                  <a:pt x="159287" y="83329"/>
                </a:lnTo>
                <a:lnTo>
                  <a:pt x="156680" y="94917"/>
                </a:lnTo>
                <a:lnTo>
                  <a:pt x="115572" y="123510"/>
                </a:lnTo>
                <a:lnTo>
                  <a:pt x="33908" y="124493"/>
                </a:lnTo>
                <a:lnTo>
                  <a:pt x="179275" y="124493"/>
                </a:lnTo>
                <a:lnTo>
                  <a:pt x="193086" y="82127"/>
                </a:lnTo>
                <a:lnTo>
                  <a:pt x="193410" y="65472"/>
                </a:lnTo>
                <a:lnTo>
                  <a:pt x="190667" y="53170"/>
                </a:lnTo>
                <a:lnTo>
                  <a:pt x="185866" y="41066"/>
                </a:lnTo>
                <a:lnTo>
                  <a:pt x="181213" y="33688"/>
                </a:lnTo>
                <a:close/>
              </a:path>
              <a:path w="1457265" h="259718">
                <a:moveTo>
                  <a:pt x="559815" y="2573"/>
                </a:moveTo>
                <a:lnTo>
                  <a:pt x="447039" y="2827"/>
                </a:lnTo>
                <a:lnTo>
                  <a:pt x="447547" y="256954"/>
                </a:lnTo>
                <a:lnTo>
                  <a:pt x="481202" y="256954"/>
                </a:lnTo>
                <a:lnTo>
                  <a:pt x="480949" y="144051"/>
                </a:lnTo>
                <a:lnTo>
                  <a:pt x="587189" y="143924"/>
                </a:lnTo>
                <a:lnTo>
                  <a:pt x="585241" y="139996"/>
                </a:lnTo>
                <a:lnTo>
                  <a:pt x="597488" y="137072"/>
                </a:lnTo>
                <a:lnTo>
                  <a:pt x="608853" y="132757"/>
                </a:lnTo>
                <a:lnTo>
                  <a:pt x="619598" y="126710"/>
                </a:lnTo>
                <a:lnTo>
                  <a:pt x="629986" y="118593"/>
                </a:lnTo>
                <a:lnTo>
                  <a:pt x="633654" y="114841"/>
                </a:lnTo>
                <a:lnTo>
                  <a:pt x="480949" y="114841"/>
                </a:lnTo>
                <a:lnTo>
                  <a:pt x="480821" y="30767"/>
                </a:lnTo>
                <a:lnTo>
                  <a:pt x="636561" y="30641"/>
                </a:lnTo>
                <a:lnTo>
                  <a:pt x="631869" y="23068"/>
                </a:lnTo>
                <a:lnTo>
                  <a:pt x="622192" y="14928"/>
                </a:lnTo>
                <a:lnTo>
                  <a:pt x="610570" y="8951"/>
                </a:lnTo>
                <a:lnTo>
                  <a:pt x="600766" y="6107"/>
                </a:lnTo>
                <a:lnTo>
                  <a:pt x="589032" y="4089"/>
                </a:lnTo>
                <a:lnTo>
                  <a:pt x="575378" y="2907"/>
                </a:lnTo>
                <a:lnTo>
                  <a:pt x="559815" y="2573"/>
                </a:lnTo>
                <a:close/>
              </a:path>
              <a:path w="1457265" h="259718">
                <a:moveTo>
                  <a:pt x="587189" y="143924"/>
                </a:moveTo>
                <a:lnTo>
                  <a:pt x="528701" y="143924"/>
                </a:lnTo>
                <a:lnTo>
                  <a:pt x="534924" y="144305"/>
                </a:lnTo>
                <a:lnTo>
                  <a:pt x="538733" y="145067"/>
                </a:lnTo>
                <a:lnTo>
                  <a:pt x="573284" y="171431"/>
                </a:lnTo>
                <a:lnTo>
                  <a:pt x="595502" y="203741"/>
                </a:lnTo>
                <a:lnTo>
                  <a:pt x="629284" y="256573"/>
                </a:lnTo>
                <a:lnTo>
                  <a:pt x="671576" y="256446"/>
                </a:lnTo>
                <a:lnTo>
                  <a:pt x="623831" y="182257"/>
                </a:lnTo>
                <a:lnTo>
                  <a:pt x="594613" y="149512"/>
                </a:lnTo>
                <a:lnTo>
                  <a:pt x="587882" y="145321"/>
                </a:lnTo>
                <a:lnTo>
                  <a:pt x="587189" y="143924"/>
                </a:lnTo>
                <a:close/>
              </a:path>
              <a:path w="1457265" h="259718">
                <a:moveTo>
                  <a:pt x="636561" y="30641"/>
                </a:moveTo>
                <a:lnTo>
                  <a:pt x="561857" y="30641"/>
                </a:lnTo>
                <a:lnTo>
                  <a:pt x="574910" y="31531"/>
                </a:lnTo>
                <a:lnTo>
                  <a:pt x="586745" y="34515"/>
                </a:lnTo>
                <a:lnTo>
                  <a:pt x="597932" y="40259"/>
                </a:lnTo>
                <a:lnTo>
                  <a:pt x="609043" y="49430"/>
                </a:lnTo>
                <a:lnTo>
                  <a:pt x="614002" y="60644"/>
                </a:lnTo>
                <a:lnTo>
                  <a:pt x="615557" y="75227"/>
                </a:lnTo>
                <a:lnTo>
                  <a:pt x="612854" y="86116"/>
                </a:lnTo>
                <a:lnTo>
                  <a:pt x="580521" y="112344"/>
                </a:lnTo>
                <a:lnTo>
                  <a:pt x="480949" y="114841"/>
                </a:lnTo>
                <a:lnTo>
                  <a:pt x="633654" y="114841"/>
                </a:lnTo>
                <a:lnTo>
                  <a:pt x="640278" y="108064"/>
                </a:lnTo>
                <a:lnTo>
                  <a:pt x="645938" y="96910"/>
                </a:lnTo>
                <a:lnTo>
                  <a:pt x="649304" y="84487"/>
                </a:lnTo>
                <a:lnTo>
                  <a:pt x="650361" y="70700"/>
                </a:lnTo>
                <a:lnTo>
                  <a:pt x="649455" y="60533"/>
                </a:lnTo>
                <a:lnTo>
                  <a:pt x="646528" y="49817"/>
                </a:lnTo>
                <a:lnTo>
                  <a:pt x="640894" y="37635"/>
                </a:lnTo>
                <a:lnTo>
                  <a:pt x="636561" y="30641"/>
                </a:lnTo>
                <a:close/>
              </a:path>
              <a:path w="1457265" h="259718">
                <a:moveTo>
                  <a:pt x="794893" y="32164"/>
                </a:moveTo>
                <a:lnTo>
                  <a:pt x="761238" y="32164"/>
                </a:lnTo>
                <a:lnTo>
                  <a:pt x="761745" y="256319"/>
                </a:lnTo>
                <a:lnTo>
                  <a:pt x="795274" y="256192"/>
                </a:lnTo>
                <a:lnTo>
                  <a:pt x="794893" y="32164"/>
                </a:lnTo>
                <a:close/>
              </a:path>
              <a:path w="1457265" h="259718">
                <a:moveTo>
                  <a:pt x="878839" y="1811"/>
                </a:moveTo>
                <a:lnTo>
                  <a:pt x="677417" y="2319"/>
                </a:lnTo>
                <a:lnTo>
                  <a:pt x="677417" y="32291"/>
                </a:lnTo>
                <a:lnTo>
                  <a:pt x="794893" y="32164"/>
                </a:lnTo>
                <a:lnTo>
                  <a:pt x="878966" y="31910"/>
                </a:lnTo>
                <a:lnTo>
                  <a:pt x="878839" y="1811"/>
                </a:lnTo>
                <a:close/>
              </a:path>
              <a:path w="1457265" h="259718">
                <a:moveTo>
                  <a:pt x="1171881" y="213"/>
                </a:moveTo>
                <a:lnTo>
                  <a:pt x="1124619" y="19215"/>
                </a:lnTo>
                <a:lnTo>
                  <a:pt x="1099352" y="65203"/>
                </a:lnTo>
                <a:lnTo>
                  <a:pt x="1092801" y="115061"/>
                </a:lnTo>
                <a:lnTo>
                  <a:pt x="1092680" y="138988"/>
                </a:lnTo>
                <a:lnTo>
                  <a:pt x="1093411" y="154653"/>
                </a:lnTo>
                <a:lnTo>
                  <a:pt x="1099963" y="195279"/>
                </a:lnTo>
                <a:lnTo>
                  <a:pt x="1119311" y="235217"/>
                </a:lnTo>
                <a:lnTo>
                  <a:pt x="1163316" y="258751"/>
                </a:lnTo>
                <a:lnTo>
                  <a:pt x="1178092" y="259718"/>
                </a:lnTo>
                <a:lnTo>
                  <a:pt x="1190787" y="258456"/>
                </a:lnTo>
                <a:lnTo>
                  <a:pt x="1202716" y="255153"/>
                </a:lnTo>
                <a:lnTo>
                  <a:pt x="1214192" y="249556"/>
                </a:lnTo>
                <a:lnTo>
                  <a:pt x="1225521" y="241411"/>
                </a:lnTo>
                <a:lnTo>
                  <a:pt x="1232759" y="233415"/>
                </a:lnTo>
                <a:lnTo>
                  <a:pt x="1168174" y="233415"/>
                </a:lnTo>
                <a:lnTo>
                  <a:pt x="1157325" y="229466"/>
                </a:lnTo>
                <a:lnTo>
                  <a:pt x="1130046" y="190271"/>
                </a:lnTo>
                <a:lnTo>
                  <a:pt x="1124969" y="148050"/>
                </a:lnTo>
                <a:lnTo>
                  <a:pt x="1124591" y="125949"/>
                </a:lnTo>
                <a:lnTo>
                  <a:pt x="1125022" y="109765"/>
                </a:lnTo>
                <a:lnTo>
                  <a:pt x="1130635" y="69491"/>
                </a:lnTo>
                <a:lnTo>
                  <a:pt x="1152981" y="32376"/>
                </a:lnTo>
                <a:lnTo>
                  <a:pt x="1179731" y="26297"/>
                </a:lnTo>
                <a:lnTo>
                  <a:pt x="1231901" y="26297"/>
                </a:lnTo>
                <a:lnTo>
                  <a:pt x="1229923" y="23273"/>
                </a:lnTo>
                <a:lnTo>
                  <a:pt x="1220747" y="14686"/>
                </a:lnTo>
                <a:lnTo>
                  <a:pt x="1209567" y="7515"/>
                </a:lnTo>
                <a:lnTo>
                  <a:pt x="1198931" y="3415"/>
                </a:lnTo>
                <a:lnTo>
                  <a:pt x="1186560" y="986"/>
                </a:lnTo>
                <a:lnTo>
                  <a:pt x="1171881" y="213"/>
                </a:lnTo>
                <a:close/>
              </a:path>
              <a:path w="1457265" h="259718">
                <a:moveTo>
                  <a:pt x="1231901" y="26297"/>
                </a:moveTo>
                <a:lnTo>
                  <a:pt x="1179731" y="26297"/>
                </a:lnTo>
                <a:lnTo>
                  <a:pt x="1191539" y="29479"/>
                </a:lnTo>
                <a:lnTo>
                  <a:pt x="1202267" y="36500"/>
                </a:lnTo>
                <a:lnTo>
                  <a:pt x="1221510" y="73542"/>
                </a:lnTo>
                <a:lnTo>
                  <a:pt x="1225847" y="117526"/>
                </a:lnTo>
                <a:lnTo>
                  <a:pt x="1226082" y="138988"/>
                </a:lnTo>
                <a:lnTo>
                  <a:pt x="1225692" y="151921"/>
                </a:lnTo>
                <a:lnTo>
                  <a:pt x="1219780" y="191078"/>
                </a:lnTo>
                <a:lnTo>
                  <a:pt x="1195431" y="228299"/>
                </a:lnTo>
                <a:lnTo>
                  <a:pt x="1168174" y="233415"/>
                </a:lnTo>
                <a:lnTo>
                  <a:pt x="1232759" y="233415"/>
                </a:lnTo>
                <a:lnTo>
                  <a:pt x="1251101" y="196167"/>
                </a:lnTo>
                <a:lnTo>
                  <a:pt x="1257452" y="150784"/>
                </a:lnTo>
                <a:lnTo>
                  <a:pt x="1258044" y="125949"/>
                </a:lnTo>
                <a:lnTo>
                  <a:pt x="1257974" y="115061"/>
                </a:lnTo>
                <a:lnTo>
                  <a:pt x="1252275" y="69012"/>
                </a:lnTo>
                <a:lnTo>
                  <a:pt x="1238426" y="36278"/>
                </a:lnTo>
                <a:lnTo>
                  <a:pt x="1231901" y="26297"/>
                </a:lnTo>
                <a:close/>
              </a:path>
              <a:path w="1457265" h="259718">
                <a:moveTo>
                  <a:pt x="1322196" y="183802"/>
                </a:moveTo>
                <a:lnTo>
                  <a:pt x="1290954" y="187993"/>
                </a:lnTo>
                <a:lnTo>
                  <a:pt x="1291405" y="191719"/>
                </a:lnTo>
                <a:lnTo>
                  <a:pt x="1293832" y="203091"/>
                </a:lnTo>
                <a:lnTo>
                  <a:pt x="1324886" y="246341"/>
                </a:lnTo>
                <a:lnTo>
                  <a:pt x="1375327" y="259441"/>
                </a:lnTo>
                <a:lnTo>
                  <a:pt x="1388793" y="258153"/>
                </a:lnTo>
                <a:lnTo>
                  <a:pt x="1434010" y="235459"/>
                </a:lnTo>
                <a:lnTo>
                  <a:pt x="1436603" y="232498"/>
                </a:lnTo>
                <a:lnTo>
                  <a:pt x="1360927" y="232498"/>
                </a:lnTo>
                <a:lnTo>
                  <a:pt x="1349367" y="227968"/>
                </a:lnTo>
                <a:lnTo>
                  <a:pt x="1337948" y="219528"/>
                </a:lnTo>
                <a:lnTo>
                  <a:pt x="1331328" y="210288"/>
                </a:lnTo>
                <a:lnTo>
                  <a:pt x="1326078" y="198366"/>
                </a:lnTo>
                <a:lnTo>
                  <a:pt x="1322196" y="183802"/>
                </a:lnTo>
                <a:close/>
              </a:path>
              <a:path w="1457265" h="259718">
                <a:moveTo>
                  <a:pt x="1437670" y="131224"/>
                </a:moveTo>
                <a:lnTo>
                  <a:pt x="1368552" y="131224"/>
                </a:lnTo>
                <a:lnTo>
                  <a:pt x="1377322" y="131265"/>
                </a:lnTo>
                <a:lnTo>
                  <a:pt x="1389850" y="133251"/>
                </a:lnTo>
                <a:lnTo>
                  <a:pt x="1422842" y="168877"/>
                </a:lnTo>
                <a:lnTo>
                  <a:pt x="1424235" y="183515"/>
                </a:lnTo>
                <a:lnTo>
                  <a:pt x="1422123" y="196525"/>
                </a:lnTo>
                <a:lnTo>
                  <a:pt x="1390851" y="229661"/>
                </a:lnTo>
                <a:lnTo>
                  <a:pt x="1360927" y="232498"/>
                </a:lnTo>
                <a:lnTo>
                  <a:pt x="1436603" y="232498"/>
                </a:lnTo>
                <a:lnTo>
                  <a:pt x="1456413" y="190748"/>
                </a:lnTo>
                <a:lnTo>
                  <a:pt x="1457265" y="176457"/>
                </a:lnTo>
                <a:lnTo>
                  <a:pt x="1455961" y="165440"/>
                </a:lnTo>
                <a:lnTo>
                  <a:pt x="1452468" y="154397"/>
                </a:lnTo>
                <a:lnTo>
                  <a:pt x="1446147" y="142636"/>
                </a:lnTo>
                <a:lnTo>
                  <a:pt x="1437670" y="131224"/>
                </a:lnTo>
                <a:close/>
              </a:path>
              <a:path w="1457265" h="259718">
                <a:moveTo>
                  <a:pt x="1429635" y="25500"/>
                </a:moveTo>
                <a:lnTo>
                  <a:pt x="1373609" y="25500"/>
                </a:lnTo>
                <a:lnTo>
                  <a:pt x="1384374" y="27533"/>
                </a:lnTo>
                <a:lnTo>
                  <a:pt x="1395215" y="33482"/>
                </a:lnTo>
                <a:lnTo>
                  <a:pt x="1407235" y="44807"/>
                </a:lnTo>
                <a:lnTo>
                  <a:pt x="1411067" y="56247"/>
                </a:lnTo>
                <a:lnTo>
                  <a:pt x="1412081" y="72293"/>
                </a:lnTo>
                <a:lnTo>
                  <a:pt x="1408434" y="82780"/>
                </a:lnTo>
                <a:lnTo>
                  <a:pt x="1400204" y="92699"/>
                </a:lnTo>
                <a:lnTo>
                  <a:pt x="1386068" y="102766"/>
                </a:lnTo>
                <a:lnTo>
                  <a:pt x="1373904" y="106383"/>
                </a:lnTo>
                <a:lnTo>
                  <a:pt x="1360804" y="107602"/>
                </a:lnTo>
                <a:lnTo>
                  <a:pt x="1355820" y="107602"/>
                </a:lnTo>
                <a:lnTo>
                  <a:pt x="1352422" y="134653"/>
                </a:lnTo>
                <a:lnTo>
                  <a:pt x="1361186" y="132367"/>
                </a:lnTo>
                <a:lnTo>
                  <a:pt x="1368552" y="131224"/>
                </a:lnTo>
                <a:lnTo>
                  <a:pt x="1437670" y="131224"/>
                </a:lnTo>
                <a:lnTo>
                  <a:pt x="1436361" y="129461"/>
                </a:lnTo>
                <a:lnTo>
                  <a:pt x="1426940" y="120522"/>
                </a:lnTo>
                <a:lnTo>
                  <a:pt x="1419787" y="111598"/>
                </a:lnTo>
                <a:lnTo>
                  <a:pt x="1424497" y="107602"/>
                </a:lnTo>
                <a:lnTo>
                  <a:pt x="1359534" y="107602"/>
                </a:lnTo>
                <a:lnTo>
                  <a:pt x="1355852" y="107348"/>
                </a:lnTo>
                <a:lnTo>
                  <a:pt x="1424796" y="107348"/>
                </a:lnTo>
                <a:lnTo>
                  <a:pt x="1429290" y="103534"/>
                </a:lnTo>
                <a:lnTo>
                  <a:pt x="1437537" y="92897"/>
                </a:lnTo>
                <a:lnTo>
                  <a:pt x="1441405" y="83628"/>
                </a:lnTo>
                <a:lnTo>
                  <a:pt x="1443466" y="71412"/>
                </a:lnTo>
                <a:lnTo>
                  <a:pt x="1443544" y="54455"/>
                </a:lnTo>
                <a:lnTo>
                  <a:pt x="1439898" y="42594"/>
                </a:lnTo>
                <a:lnTo>
                  <a:pt x="1433268" y="29716"/>
                </a:lnTo>
                <a:lnTo>
                  <a:pt x="1429635" y="25500"/>
                </a:lnTo>
                <a:close/>
              </a:path>
              <a:path w="1457265" h="259718">
                <a:moveTo>
                  <a:pt x="1363491" y="0"/>
                </a:moveTo>
                <a:lnTo>
                  <a:pt x="1316586" y="19948"/>
                </a:lnTo>
                <a:lnTo>
                  <a:pt x="1293749" y="65819"/>
                </a:lnTo>
                <a:lnTo>
                  <a:pt x="1326427" y="63881"/>
                </a:lnTo>
                <a:lnTo>
                  <a:pt x="1330415" y="52693"/>
                </a:lnTo>
                <a:lnTo>
                  <a:pt x="1337211" y="42135"/>
                </a:lnTo>
                <a:lnTo>
                  <a:pt x="1347726" y="31507"/>
                </a:lnTo>
                <a:lnTo>
                  <a:pt x="1359180" y="26962"/>
                </a:lnTo>
                <a:lnTo>
                  <a:pt x="1373609" y="25500"/>
                </a:lnTo>
                <a:lnTo>
                  <a:pt x="1429635" y="25500"/>
                </a:lnTo>
                <a:lnTo>
                  <a:pt x="1426048" y="21336"/>
                </a:lnTo>
                <a:lnTo>
                  <a:pt x="1416066" y="13538"/>
                </a:lnTo>
                <a:lnTo>
                  <a:pt x="1402382" y="5903"/>
                </a:lnTo>
                <a:lnTo>
                  <a:pt x="1391581" y="2509"/>
                </a:lnTo>
                <a:lnTo>
                  <a:pt x="1378908" y="537"/>
                </a:lnTo>
                <a:lnTo>
                  <a:pt x="1363491" y="0"/>
                </a:lnTo>
                <a:close/>
              </a:path>
            </a:pathLst>
          </a:custGeom>
          <a:solidFill>
            <a:srgbClr val="FFFFFF"/>
          </a:solidFill>
        </p:spPr>
        <p:txBody>
          <a:bodyPr wrap="square" lIns="0" tIns="0" rIns="0" bIns="0" rtlCol="0">
            <a:noAutofit/>
          </a:bodyPr>
          <a:lstStyle/>
          <a:p>
            <a:endParaRPr/>
          </a:p>
        </p:txBody>
      </p:sp>
      <p:sp>
        <p:nvSpPr>
          <p:cNvPr id="35" name="object 35"/>
          <p:cNvSpPr/>
          <p:nvPr/>
        </p:nvSpPr>
        <p:spPr>
          <a:xfrm>
            <a:off x="3289300" y="4717859"/>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案例介绍</a:t>
            </a:r>
            <a:endParaRPr sz="2800" dirty="0">
              <a:solidFill>
                <a:schemeClr val="bg1"/>
              </a:solidFill>
              <a:latin typeface="微软雅黑" panose="020B0503020204020204" pitchFamily="34" charset="-122"/>
              <a:ea typeface="微软雅黑" panose="020B0503020204020204" pitchFamily="34" charset="-122"/>
            </a:endParaRPr>
          </a:p>
        </p:txBody>
      </p:sp>
      <p:sp>
        <p:nvSpPr>
          <p:cNvPr id="37" name="object 37"/>
          <p:cNvSpPr/>
          <p:nvPr/>
        </p:nvSpPr>
        <p:spPr>
          <a:xfrm>
            <a:off x="3870705" y="4941951"/>
            <a:ext cx="1456563" cy="266179"/>
          </a:xfrm>
          <a:custGeom>
            <a:avLst/>
            <a:gdLst/>
            <a:ahLst/>
            <a:cxnLst/>
            <a:rect l="l" t="t" r="r" b="b"/>
            <a:pathLst>
              <a:path w="1456563" h="266179">
                <a:moveTo>
                  <a:pt x="388876" y="178816"/>
                </a:moveTo>
                <a:lnTo>
                  <a:pt x="246507" y="178816"/>
                </a:lnTo>
                <a:lnTo>
                  <a:pt x="352806" y="179450"/>
                </a:lnTo>
                <a:lnTo>
                  <a:pt x="382016" y="256667"/>
                </a:lnTo>
                <a:lnTo>
                  <a:pt x="420243" y="256921"/>
                </a:lnTo>
                <a:lnTo>
                  <a:pt x="388876" y="178816"/>
                </a:lnTo>
                <a:close/>
              </a:path>
              <a:path w="1456563" h="266179">
                <a:moveTo>
                  <a:pt x="281686" y="1778"/>
                </a:moveTo>
                <a:lnTo>
                  <a:pt x="182372" y="255269"/>
                </a:lnTo>
                <a:lnTo>
                  <a:pt x="218059" y="255524"/>
                </a:lnTo>
                <a:lnTo>
                  <a:pt x="246507" y="178816"/>
                </a:lnTo>
                <a:lnTo>
                  <a:pt x="388876" y="178816"/>
                </a:lnTo>
                <a:lnTo>
                  <a:pt x="378114" y="152019"/>
                </a:lnTo>
                <a:lnTo>
                  <a:pt x="342646" y="152019"/>
                </a:lnTo>
                <a:lnTo>
                  <a:pt x="256413" y="151384"/>
                </a:lnTo>
                <a:lnTo>
                  <a:pt x="288186" y="67811"/>
                </a:lnTo>
                <a:lnTo>
                  <a:pt x="292724" y="54175"/>
                </a:lnTo>
                <a:lnTo>
                  <a:pt x="296391" y="42810"/>
                </a:lnTo>
                <a:lnTo>
                  <a:pt x="299887" y="32316"/>
                </a:lnTo>
                <a:lnTo>
                  <a:pt x="330043" y="32316"/>
                </a:lnTo>
                <a:lnTo>
                  <a:pt x="317881" y="2031"/>
                </a:lnTo>
                <a:lnTo>
                  <a:pt x="281686" y="1778"/>
                </a:lnTo>
                <a:close/>
              </a:path>
              <a:path w="1456563" h="266179">
                <a:moveTo>
                  <a:pt x="1651" y="0"/>
                </a:moveTo>
                <a:lnTo>
                  <a:pt x="0" y="254126"/>
                </a:lnTo>
                <a:lnTo>
                  <a:pt x="33655" y="254381"/>
                </a:lnTo>
                <a:lnTo>
                  <a:pt x="34290" y="151003"/>
                </a:lnTo>
                <a:lnTo>
                  <a:pt x="112234" y="151003"/>
                </a:lnTo>
                <a:lnTo>
                  <a:pt x="159421" y="139780"/>
                </a:lnTo>
                <a:lnTo>
                  <a:pt x="180495" y="121412"/>
                </a:lnTo>
                <a:lnTo>
                  <a:pt x="100203" y="121412"/>
                </a:lnTo>
                <a:lnTo>
                  <a:pt x="34544" y="121031"/>
                </a:lnTo>
                <a:lnTo>
                  <a:pt x="35179" y="30225"/>
                </a:lnTo>
                <a:lnTo>
                  <a:pt x="181834" y="30225"/>
                </a:lnTo>
                <a:lnTo>
                  <a:pt x="181352" y="29440"/>
                </a:lnTo>
                <a:lnTo>
                  <a:pt x="149244" y="6454"/>
                </a:lnTo>
                <a:lnTo>
                  <a:pt x="97536" y="635"/>
                </a:lnTo>
                <a:lnTo>
                  <a:pt x="1651" y="0"/>
                </a:lnTo>
                <a:close/>
              </a:path>
              <a:path w="1456563" h="266179">
                <a:moveTo>
                  <a:pt x="330043" y="32316"/>
                </a:moveTo>
                <a:lnTo>
                  <a:pt x="299887" y="32316"/>
                </a:lnTo>
                <a:lnTo>
                  <a:pt x="303192" y="43146"/>
                </a:lnTo>
                <a:lnTo>
                  <a:pt x="306925" y="54478"/>
                </a:lnTo>
                <a:lnTo>
                  <a:pt x="311398" y="67337"/>
                </a:lnTo>
                <a:lnTo>
                  <a:pt x="316484" y="81406"/>
                </a:lnTo>
                <a:lnTo>
                  <a:pt x="342646" y="152019"/>
                </a:lnTo>
                <a:lnTo>
                  <a:pt x="378114" y="152019"/>
                </a:lnTo>
                <a:lnTo>
                  <a:pt x="330043" y="32316"/>
                </a:lnTo>
                <a:close/>
              </a:path>
              <a:path w="1456563" h="266179">
                <a:moveTo>
                  <a:pt x="112234" y="151003"/>
                </a:moveTo>
                <a:lnTo>
                  <a:pt x="34290" y="151003"/>
                </a:lnTo>
                <a:lnTo>
                  <a:pt x="107506" y="151312"/>
                </a:lnTo>
                <a:lnTo>
                  <a:pt x="112234" y="151003"/>
                </a:lnTo>
                <a:close/>
              </a:path>
              <a:path w="1456563" h="266179">
                <a:moveTo>
                  <a:pt x="181834" y="30225"/>
                </a:moveTo>
                <a:lnTo>
                  <a:pt x="35179" y="30225"/>
                </a:lnTo>
                <a:lnTo>
                  <a:pt x="113367" y="30986"/>
                </a:lnTo>
                <a:lnTo>
                  <a:pt x="125617" y="32316"/>
                </a:lnTo>
                <a:lnTo>
                  <a:pt x="159429" y="65473"/>
                </a:lnTo>
                <a:lnTo>
                  <a:pt x="160217" y="80051"/>
                </a:lnTo>
                <a:lnTo>
                  <a:pt x="160137" y="81406"/>
                </a:lnTo>
                <a:lnTo>
                  <a:pt x="140149" y="114001"/>
                </a:lnTo>
                <a:lnTo>
                  <a:pt x="100203" y="121412"/>
                </a:lnTo>
                <a:lnTo>
                  <a:pt x="180495" y="121412"/>
                </a:lnTo>
                <a:lnTo>
                  <a:pt x="194086" y="80051"/>
                </a:lnTo>
                <a:lnTo>
                  <a:pt x="194548" y="63338"/>
                </a:lnTo>
                <a:lnTo>
                  <a:pt x="191919" y="51026"/>
                </a:lnTo>
                <a:lnTo>
                  <a:pt x="187186" y="38946"/>
                </a:lnTo>
                <a:lnTo>
                  <a:pt x="181834" y="30225"/>
                </a:lnTo>
                <a:close/>
              </a:path>
              <a:path w="1456563" h="266179">
                <a:moveTo>
                  <a:pt x="587182" y="144399"/>
                </a:moveTo>
                <a:lnTo>
                  <a:pt x="481457" y="144399"/>
                </a:lnTo>
                <a:lnTo>
                  <a:pt x="529082" y="144780"/>
                </a:lnTo>
                <a:lnTo>
                  <a:pt x="535305" y="145161"/>
                </a:lnTo>
                <a:lnTo>
                  <a:pt x="573465" y="172658"/>
                </a:lnTo>
                <a:lnTo>
                  <a:pt x="595503" y="205105"/>
                </a:lnTo>
                <a:lnTo>
                  <a:pt x="628777" y="258318"/>
                </a:lnTo>
                <a:lnTo>
                  <a:pt x="671068" y="258572"/>
                </a:lnTo>
                <a:lnTo>
                  <a:pt x="623810" y="183856"/>
                </a:lnTo>
                <a:lnTo>
                  <a:pt x="594995" y="150875"/>
                </a:lnTo>
                <a:lnTo>
                  <a:pt x="588264" y="146557"/>
                </a:lnTo>
                <a:lnTo>
                  <a:pt x="587182" y="144399"/>
                </a:lnTo>
                <a:close/>
              </a:path>
              <a:path w="1456563" h="266179">
                <a:moveTo>
                  <a:pt x="448691" y="2921"/>
                </a:moveTo>
                <a:lnTo>
                  <a:pt x="447040" y="257048"/>
                </a:lnTo>
                <a:lnTo>
                  <a:pt x="480695" y="257301"/>
                </a:lnTo>
                <a:lnTo>
                  <a:pt x="481457" y="144399"/>
                </a:lnTo>
                <a:lnTo>
                  <a:pt x="587182" y="144399"/>
                </a:lnTo>
                <a:lnTo>
                  <a:pt x="585631" y="141301"/>
                </a:lnTo>
                <a:lnTo>
                  <a:pt x="597934" y="138496"/>
                </a:lnTo>
                <a:lnTo>
                  <a:pt x="609344" y="134286"/>
                </a:lnTo>
                <a:lnTo>
                  <a:pt x="620135" y="128339"/>
                </a:lnTo>
                <a:lnTo>
                  <a:pt x="630580" y="120321"/>
                </a:lnTo>
                <a:lnTo>
                  <a:pt x="635058" y="115824"/>
                </a:lnTo>
                <a:lnTo>
                  <a:pt x="553974" y="115824"/>
                </a:lnTo>
                <a:lnTo>
                  <a:pt x="481584" y="115316"/>
                </a:lnTo>
                <a:lnTo>
                  <a:pt x="482219" y="31242"/>
                </a:lnTo>
                <a:lnTo>
                  <a:pt x="637270" y="31242"/>
                </a:lnTo>
                <a:lnTo>
                  <a:pt x="633336" y="24783"/>
                </a:lnTo>
                <a:lnTo>
                  <a:pt x="590721" y="5487"/>
                </a:lnTo>
                <a:lnTo>
                  <a:pt x="561467" y="3682"/>
                </a:lnTo>
                <a:lnTo>
                  <a:pt x="448691" y="2921"/>
                </a:lnTo>
                <a:close/>
              </a:path>
              <a:path w="1456563" h="266179">
                <a:moveTo>
                  <a:pt x="637270" y="31242"/>
                </a:moveTo>
                <a:lnTo>
                  <a:pt x="482219" y="31242"/>
                </a:lnTo>
                <a:lnTo>
                  <a:pt x="563284" y="31756"/>
                </a:lnTo>
                <a:lnTo>
                  <a:pt x="576324" y="32744"/>
                </a:lnTo>
                <a:lnTo>
                  <a:pt x="610291" y="50990"/>
                </a:lnTo>
                <a:lnTo>
                  <a:pt x="616648" y="76795"/>
                </a:lnTo>
                <a:lnTo>
                  <a:pt x="613791" y="87662"/>
                </a:lnTo>
                <a:lnTo>
                  <a:pt x="581247" y="113592"/>
                </a:lnTo>
                <a:lnTo>
                  <a:pt x="553974" y="115824"/>
                </a:lnTo>
                <a:lnTo>
                  <a:pt x="635058" y="115824"/>
                </a:lnTo>
                <a:lnTo>
                  <a:pt x="640952" y="109902"/>
                </a:lnTo>
                <a:lnTo>
                  <a:pt x="646752" y="98805"/>
                </a:lnTo>
                <a:lnTo>
                  <a:pt x="650269" y="86377"/>
                </a:lnTo>
                <a:lnTo>
                  <a:pt x="651504" y="72546"/>
                </a:lnTo>
                <a:lnTo>
                  <a:pt x="650621" y="62363"/>
                </a:lnTo>
                <a:lnTo>
                  <a:pt x="647758" y="51605"/>
                </a:lnTo>
                <a:lnTo>
                  <a:pt x="642226" y="39377"/>
                </a:lnTo>
                <a:lnTo>
                  <a:pt x="637270" y="31242"/>
                </a:lnTo>
                <a:close/>
              </a:path>
              <a:path w="1456563" h="266179">
                <a:moveTo>
                  <a:pt x="679069" y="4444"/>
                </a:moveTo>
                <a:lnTo>
                  <a:pt x="678815" y="34417"/>
                </a:lnTo>
                <a:lnTo>
                  <a:pt x="762635" y="34925"/>
                </a:lnTo>
                <a:lnTo>
                  <a:pt x="761111" y="259080"/>
                </a:lnTo>
                <a:lnTo>
                  <a:pt x="794766" y="259334"/>
                </a:lnTo>
                <a:lnTo>
                  <a:pt x="796290" y="35179"/>
                </a:lnTo>
                <a:lnTo>
                  <a:pt x="880366" y="35179"/>
                </a:lnTo>
                <a:lnTo>
                  <a:pt x="880491" y="5715"/>
                </a:lnTo>
                <a:lnTo>
                  <a:pt x="679069" y="4444"/>
                </a:lnTo>
                <a:close/>
              </a:path>
              <a:path w="1456563" h="266179">
                <a:moveTo>
                  <a:pt x="880366" y="35179"/>
                </a:moveTo>
                <a:lnTo>
                  <a:pt x="796290" y="35179"/>
                </a:lnTo>
                <a:lnTo>
                  <a:pt x="880364" y="35687"/>
                </a:lnTo>
                <a:lnTo>
                  <a:pt x="880366" y="35179"/>
                </a:lnTo>
                <a:close/>
              </a:path>
              <a:path w="1456563" h="266179">
                <a:moveTo>
                  <a:pt x="1173480" y="6636"/>
                </a:moveTo>
                <a:lnTo>
                  <a:pt x="1126135" y="25196"/>
                </a:lnTo>
                <a:lnTo>
                  <a:pt x="1100534" y="70970"/>
                </a:lnTo>
                <a:lnTo>
                  <a:pt x="1093442" y="120787"/>
                </a:lnTo>
                <a:lnTo>
                  <a:pt x="1093122" y="144982"/>
                </a:lnTo>
                <a:lnTo>
                  <a:pt x="1093731" y="160601"/>
                </a:lnTo>
                <a:lnTo>
                  <a:pt x="1099934" y="201172"/>
                </a:lnTo>
                <a:lnTo>
                  <a:pt x="1118934" y="241200"/>
                </a:lnTo>
                <a:lnTo>
                  <a:pt x="1162790" y="265130"/>
                </a:lnTo>
                <a:lnTo>
                  <a:pt x="1177536" y="266179"/>
                </a:lnTo>
                <a:lnTo>
                  <a:pt x="1190201" y="265013"/>
                </a:lnTo>
                <a:lnTo>
                  <a:pt x="1225042" y="248285"/>
                </a:lnTo>
                <a:lnTo>
                  <a:pt x="1232812" y="239773"/>
                </a:lnTo>
                <a:lnTo>
                  <a:pt x="1167714" y="239773"/>
                </a:lnTo>
                <a:lnTo>
                  <a:pt x="1156941" y="235705"/>
                </a:lnTo>
                <a:lnTo>
                  <a:pt x="1129980" y="196244"/>
                </a:lnTo>
                <a:lnTo>
                  <a:pt x="1125312" y="153995"/>
                </a:lnTo>
                <a:lnTo>
                  <a:pt x="1125139" y="131813"/>
                </a:lnTo>
                <a:lnTo>
                  <a:pt x="1125720" y="115689"/>
                </a:lnTo>
                <a:lnTo>
                  <a:pt x="1131715" y="75509"/>
                </a:lnTo>
                <a:lnTo>
                  <a:pt x="1154433" y="38556"/>
                </a:lnTo>
                <a:lnTo>
                  <a:pt x="1181210" y="32790"/>
                </a:lnTo>
                <a:lnTo>
                  <a:pt x="1233031" y="32790"/>
                </a:lnTo>
                <a:lnTo>
                  <a:pt x="1231352" y="30168"/>
                </a:lnTo>
                <a:lnTo>
                  <a:pt x="1222240" y="21570"/>
                </a:lnTo>
                <a:lnTo>
                  <a:pt x="1211101" y="14326"/>
                </a:lnTo>
                <a:lnTo>
                  <a:pt x="1200497" y="10102"/>
                </a:lnTo>
                <a:lnTo>
                  <a:pt x="1188168" y="7544"/>
                </a:lnTo>
                <a:lnTo>
                  <a:pt x="1173480" y="6636"/>
                </a:lnTo>
                <a:close/>
              </a:path>
              <a:path w="1456563" h="266179">
                <a:moveTo>
                  <a:pt x="1233031" y="32790"/>
                </a:moveTo>
                <a:lnTo>
                  <a:pt x="1181210" y="32790"/>
                </a:lnTo>
                <a:lnTo>
                  <a:pt x="1193014" y="36099"/>
                </a:lnTo>
                <a:lnTo>
                  <a:pt x="1203690" y="43280"/>
                </a:lnTo>
                <a:lnTo>
                  <a:pt x="1222502" y="80548"/>
                </a:lnTo>
                <a:lnTo>
                  <a:pt x="1226457" y="124350"/>
                </a:lnTo>
                <a:lnTo>
                  <a:pt x="1226544" y="144982"/>
                </a:lnTo>
                <a:lnTo>
                  <a:pt x="1225986" y="158950"/>
                </a:lnTo>
                <a:lnTo>
                  <a:pt x="1219688" y="197994"/>
                </a:lnTo>
                <a:lnTo>
                  <a:pt x="1194954" y="234995"/>
                </a:lnTo>
                <a:lnTo>
                  <a:pt x="1167714" y="239773"/>
                </a:lnTo>
                <a:lnTo>
                  <a:pt x="1232812" y="239773"/>
                </a:lnTo>
                <a:lnTo>
                  <a:pt x="1251012" y="203270"/>
                </a:lnTo>
                <a:lnTo>
                  <a:pt x="1257776" y="157954"/>
                </a:lnTo>
                <a:lnTo>
                  <a:pt x="1258709" y="124350"/>
                </a:lnTo>
                <a:lnTo>
                  <a:pt x="1258143" y="110707"/>
                </a:lnTo>
                <a:lnTo>
                  <a:pt x="1250134" y="65485"/>
                </a:lnTo>
                <a:lnTo>
                  <a:pt x="1239740" y="43262"/>
                </a:lnTo>
                <a:lnTo>
                  <a:pt x="1233031" y="32790"/>
                </a:lnTo>
                <a:close/>
              </a:path>
              <a:path w="1456563" h="266179">
                <a:moveTo>
                  <a:pt x="1397762" y="9143"/>
                </a:moveTo>
                <a:lnTo>
                  <a:pt x="1280668" y="173100"/>
                </a:lnTo>
                <a:lnTo>
                  <a:pt x="1280541" y="201675"/>
                </a:lnTo>
                <a:lnTo>
                  <a:pt x="1390777" y="202437"/>
                </a:lnTo>
                <a:lnTo>
                  <a:pt x="1390396" y="263271"/>
                </a:lnTo>
                <a:lnTo>
                  <a:pt x="1421638" y="263525"/>
                </a:lnTo>
                <a:lnTo>
                  <a:pt x="1422019" y="202565"/>
                </a:lnTo>
                <a:lnTo>
                  <a:pt x="1456311" y="202565"/>
                </a:lnTo>
                <a:lnTo>
                  <a:pt x="1456563" y="174244"/>
                </a:lnTo>
                <a:lnTo>
                  <a:pt x="1422146" y="173990"/>
                </a:lnTo>
                <a:lnTo>
                  <a:pt x="1422146" y="173862"/>
                </a:lnTo>
                <a:lnTo>
                  <a:pt x="1391031" y="173862"/>
                </a:lnTo>
                <a:lnTo>
                  <a:pt x="1311402" y="173228"/>
                </a:lnTo>
                <a:lnTo>
                  <a:pt x="1391793" y="59181"/>
                </a:lnTo>
                <a:lnTo>
                  <a:pt x="1422942" y="59181"/>
                </a:lnTo>
                <a:lnTo>
                  <a:pt x="1423289" y="9271"/>
                </a:lnTo>
                <a:lnTo>
                  <a:pt x="1397762" y="9143"/>
                </a:lnTo>
                <a:close/>
              </a:path>
              <a:path w="1456563" h="266179">
                <a:moveTo>
                  <a:pt x="1456311" y="202565"/>
                </a:moveTo>
                <a:lnTo>
                  <a:pt x="1422019" y="202565"/>
                </a:lnTo>
                <a:lnTo>
                  <a:pt x="1456309" y="202819"/>
                </a:lnTo>
                <a:lnTo>
                  <a:pt x="1456311" y="202565"/>
                </a:lnTo>
                <a:close/>
              </a:path>
              <a:path w="1456563" h="266179">
                <a:moveTo>
                  <a:pt x="1422942" y="59181"/>
                </a:moveTo>
                <a:lnTo>
                  <a:pt x="1391793" y="59181"/>
                </a:lnTo>
                <a:lnTo>
                  <a:pt x="1391031" y="173862"/>
                </a:lnTo>
                <a:lnTo>
                  <a:pt x="1422146" y="173862"/>
                </a:lnTo>
                <a:lnTo>
                  <a:pt x="1422942" y="59181"/>
                </a:lnTo>
                <a:close/>
              </a:path>
            </a:pathLst>
          </a:custGeom>
          <a:solidFill>
            <a:srgbClr val="FFFFFF"/>
          </a:solidFill>
        </p:spPr>
        <p:txBody>
          <a:bodyPr wrap="square" lIns="0" tIns="0" rIns="0" bIns="0" rtlCol="0">
            <a:noAutofit/>
          </a:bodyPr>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爆炸形 2 5"/>
          <p:cNvSpPr/>
          <p:nvPr/>
        </p:nvSpPr>
        <p:spPr>
          <a:xfrm>
            <a:off x="5525454" y="5337011"/>
            <a:ext cx="3572156" cy="147286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prstClr val="white"/>
                </a:solidFill>
                <a:latin typeface="微软雅黑" panose="020B0503020204020204" pitchFamily="34" charset="-122"/>
                <a:ea typeface="微软雅黑" panose="020B0503020204020204" pitchFamily="34" charset="-122"/>
              </a:rPr>
              <a:t>铁打的课程流水的班</a:t>
            </a:r>
          </a:p>
        </p:txBody>
      </p:sp>
      <p:sp>
        <p:nvSpPr>
          <p:cNvPr id="35" name="文本框 34"/>
          <p:cNvSpPr txBox="1"/>
          <p:nvPr/>
        </p:nvSpPr>
        <p:spPr>
          <a:xfrm>
            <a:off x="2662991" y="1978010"/>
            <a:ext cx="3608680" cy="1015663"/>
          </a:xfrm>
          <a:prstGeom prst="rect">
            <a:avLst/>
          </a:prstGeom>
        </p:spPr>
        <p:txBody>
          <a:bodyPr wrap="none" rtlCol="0">
            <a:spAutoFit/>
          </a:bodyPr>
          <a:lstStyle/>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由多名教师共建</a:t>
            </a:r>
          </a:p>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每位教师讲授最擅长的内容</a:t>
            </a:r>
          </a:p>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打造校内高品质课程</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153" y="1402010"/>
            <a:ext cx="2023748" cy="1490031"/>
          </a:xfrm>
          <a:prstGeom prst="rect">
            <a:avLst/>
          </a:prstGeom>
        </p:spPr>
      </p:pic>
      <p:sp>
        <p:nvSpPr>
          <p:cNvPr id="3" name="文本框 2"/>
          <p:cNvSpPr txBox="1"/>
          <p:nvPr/>
        </p:nvSpPr>
        <p:spPr>
          <a:xfrm>
            <a:off x="2245895" y="4491789"/>
            <a:ext cx="184731" cy="369332"/>
          </a:xfrm>
          <a:prstGeom prst="rect">
            <a:avLst/>
          </a:prstGeom>
          <a:noFill/>
        </p:spPr>
        <p:txBody>
          <a:bodyPr wrap="none" rtlCol="0">
            <a:spAutoFit/>
          </a:bodyPr>
          <a:lstStyle/>
          <a:p>
            <a:endParaRPr lang="zh-CN" altLang="en-US" dirty="0">
              <a:solidFill>
                <a:schemeClr val="bg1"/>
              </a:solidFill>
            </a:endParaRPr>
          </a:p>
        </p:txBody>
      </p:sp>
      <p:sp>
        <p:nvSpPr>
          <p:cNvPr id="5" name="文本框 4"/>
          <p:cNvSpPr txBox="1"/>
          <p:nvPr/>
        </p:nvSpPr>
        <p:spPr>
          <a:xfrm>
            <a:off x="2662991" y="1402010"/>
            <a:ext cx="2339102" cy="523220"/>
          </a:xfrm>
          <a:prstGeom prst="rect">
            <a:avLst/>
          </a:prstGeom>
        </p:spPr>
        <p:txBody>
          <a:bodyPr wrap="non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校内课程共建</a:t>
            </a:r>
          </a:p>
        </p:txBody>
      </p:sp>
      <p:sp>
        <p:nvSpPr>
          <p:cNvPr id="11" name="文本框 10"/>
          <p:cNvSpPr txBox="1"/>
          <p:nvPr/>
        </p:nvSpPr>
        <p:spPr>
          <a:xfrm>
            <a:off x="8444165" y="5234687"/>
            <a:ext cx="2839239" cy="1015663"/>
          </a:xfrm>
          <a:prstGeom prst="rect">
            <a:avLst/>
          </a:prstGeom>
        </p:spPr>
        <p:txBody>
          <a:bodyPr wrap="none" rtlCol="0">
            <a:spAutoFit/>
          </a:bodyPr>
          <a:lstStyle/>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独立的班级教学计划</a:t>
            </a:r>
          </a:p>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独立的教学资料</a:t>
            </a:r>
          </a:p>
          <a:p>
            <a:pPr marL="342900" indent="-342900">
              <a:buFont typeface="Wingdings" panose="05000000000000000000" pitchFamily="2" charset="2"/>
              <a:buChar char="l"/>
            </a:pPr>
            <a:r>
              <a:rPr lang="zh-CN" altLang="en-US" sz="2000" dirty="0">
                <a:solidFill>
                  <a:schemeClr val="bg1"/>
                </a:solidFill>
                <a:latin typeface="微软雅黑" panose="020B0503020204020204" pitchFamily="34" charset="-122"/>
                <a:ea typeface="微软雅黑" panose="020B0503020204020204" pitchFamily="34" charset="-122"/>
              </a:rPr>
              <a:t>独立的考核标准</a:t>
            </a:r>
          </a:p>
        </p:txBody>
      </p:sp>
      <p:sp>
        <p:nvSpPr>
          <p:cNvPr id="12" name="文本框 11"/>
          <p:cNvSpPr txBox="1"/>
          <p:nvPr/>
        </p:nvSpPr>
        <p:spPr>
          <a:xfrm>
            <a:off x="8444165" y="4658687"/>
            <a:ext cx="1980029" cy="523220"/>
          </a:xfrm>
          <a:prstGeom prst="rect">
            <a:avLst/>
          </a:prstGeom>
        </p:spPr>
        <p:txBody>
          <a:bodyPr wrap="non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教学班独享</a:t>
            </a:r>
          </a:p>
        </p:txBody>
      </p:sp>
      <p:pic>
        <p:nvPicPr>
          <p:cNvPr id="7" name="图片 6"/>
          <p:cNvPicPr>
            <a:picLocks noChangeAspect="1"/>
          </p:cNvPicPr>
          <p:nvPr/>
        </p:nvPicPr>
        <p:blipFill>
          <a:blip r:embed="rId4"/>
          <a:stretch>
            <a:fillRect/>
          </a:stretch>
        </p:blipFill>
        <p:spPr>
          <a:xfrm>
            <a:off x="7314073" y="1850302"/>
            <a:ext cx="4206414" cy="2439053"/>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a:blip r:embed="rId5"/>
          <a:stretch>
            <a:fillRect/>
          </a:stretch>
        </p:blipFill>
        <p:spPr>
          <a:xfrm>
            <a:off x="396153" y="3164892"/>
            <a:ext cx="2900363" cy="1016442"/>
          </a:xfrm>
          <a:prstGeom prst="rect">
            <a:avLst/>
          </a:prstGeom>
          <a:effectLst>
            <a:outerShdw blurRad="50800" dist="38100" dir="2700000" algn="tl" rotWithShape="0">
              <a:prstClr val="black">
                <a:alpha val="40000"/>
              </a:prstClr>
            </a:outerShdw>
          </a:effectLst>
        </p:spPr>
      </p:pic>
      <p:sp>
        <p:nvSpPr>
          <p:cNvPr id="17" name="文本框 16"/>
          <p:cNvSpPr txBox="1"/>
          <p:nvPr/>
        </p:nvSpPr>
        <p:spPr>
          <a:xfrm>
            <a:off x="1289833" y="4277713"/>
            <a:ext cx="1107996" cy="369332"/>
          </a:xfrm>
          <a:prstGeom prst="rect">
            <a:avLst/>
          </a:prstGeom>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教学资源</a:t>
            </a:r>
          </a:p>
        </p:txBody>
      </p:sp>
      <p:pic>
        <p:nvPicPr>
          <p:cNvPr id="10" name="图片 9"/>
          <p:cNvPicPr>
            <a:picLocks noChangeAspect="1"/>
          </p:cNvPicPr>
          <p:nvPr/>
        </p:nvPicPr>
        <p:blipFill>
          <a:blip r:embed="rId6"/>
          <a:stretch>
            <a:fillRect/>
          </a:stretch>
        </p:blipFill>
        <p:spPr>
          <a:xfrm>
            <a:off x="396153" y="4919942"/>
            <a:ext cx="2900363" cy="1057883"/>
          </a:xfrm>
          <a:prstGeom prst="rect">
            <a:avLst/>
          </a:prstGeom>
          <a:effectLst>
            <a:outerShdw blurRad="50800" dist="38100" dir="2700000" algn="tl" rotWithShape="0">
              <a:prstClr val="black">
                <a:alpha val="40000"/>
              </a:prstClr>
            </a:outerShdw>
          </a:effectLst>
        </p:spPr>
      </p:pic>
      <p:sp>
        <p:nvSpPr>
          <p:cNvPr id="19" name="文本框 18"/>
          <p:cNvSpPr txBox="1"/>
          <p:nvPr/>
        </p:nvSpPr>
        <p:spPr>
          <a:xfrm>
            <a:off x="1289833" y="6068938"/>
            <a:ext cx="1107996" cy="369332"/>
          </a:xfrm>
          <a:prstGeom prst="rect">
            <a:avLst/>
          </a:prstGeom>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习题题库</a:t>
            </a:r>
          </a:p>
        </p:txBody>
      </p:sp>
      <p:pic>
        <p:nvPicPr>
          <p:cNvPr id="13" name="图片 12"/>
          <p:cNvPicPr>
            <a:picLocks noChangeAspect="1"/>
          </p:cNvPicPr>
          <p:nvPr/>
        </p:nvPicPr>
        <p:blipFill>
          <a:blip r:embed="rId7"/>
          <a:stretch>
            <a:fillRect/>
          </a:stretch>
        </p:blipFill>
        <p:spPr>
          <a:xfrm>
            <a:off x="3473028" y="3164892"/>
            <a:ext cx="2876550" cy="2471790"/>
          </a:xfrm>
          <a:prstGeom prst="rect">
            <a:avLst/>
          </a:prstGeom>
          <a:effectLst>
            <a:outerShdw blurRad="50800" dist="38100" dir="2700000" algn="tl" rotWithShape="0">
              <a:prstClr val="black">
                <a:alpha val="40000"/>
              </a:prstClr>
            </a:outerShdw>
          </a:effectLst>
        </p:spPr>
      </p:pic>
      <p:sp>
        <p:nvSpPr>
          <p:cNvPr id="21" name="文本框 20"/>
          <p:cNvSpPr txBox="1"/>
          <p:nvPr/>
        </p:nvSpPr>
        <p:spPr>
          <a:xfrm>
            <a:off x="4126473" y="5719335"/>
            <a:ext cx="1569660" cy="369332"/>
          </a:xfrm>
          <a:prstGeom prst="rect">
            <a:avLst/>
          </a:prstGeom>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课程教学计划</a:t>
            </a:r>
          </a:p>
        </p:txBody>
      </p:sp>
      <p:sp>
        <p:nvSpPr>
          <p:cNvPr id="20" name="文本框 19"/>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a:off x="258804" y="1449454"/>
            <a:ext cx="6909937" cy="4620083"/>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4"/>
          <a:stretch>
            <a:fillRect/>
          </a:stretch>
        </p:blipFill>
        <p:spPr>
          <a:xfrm>
            <a:off x="263535" y="1449454"/>
            <a:ext cx="6887452" cy="4143950"/>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a:blip r:embed="rId5"/>
          <a:stretch>
            <a:fillRect/>
          </a:stretch>
        </p:blipFill>
        <p:spPr>
          <a:xfrm>
            <a:off x="258805" y="1449454"/>
            <a:ext cx="6909937" cy="4007763"/>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6"/>
          <a:stretch>
            <a:fillRect/>
          </a:stretch>
        </p:blipFill>
        <p:spPr>
          <a:xfrm>
            <a:off x="258805" y="1449454"/>
            <a:ext cx="6865181" cy="4290022"/>
          </a:xfrm>
          <a:prstGeom prst="rect">
            <a:avLst/>
          </a:prstGeom>
          <a:effectLst>
            <a:outerShdw blurRad="50800" dist="38100" dir="2700000" algn="tl" rotWithShape="0">
              <a:prstClr val="black">
                <a:alpha val="40000"/>
              </a:prstClr>
            </a:outerShdw>
          </a:effectLst>
        </p:spPr>
      </p:pic>
      <p:sp>
        <p:nvSpPr>
          <p:cNvPr id="12" name="文本框 11"/>
          <p:cNvSpPr txBox="1"/>
          <p:nvPr/>
        </p:nvSpPr>
        <p:spPr>
          <a:xfrm>
            <a:off x="7493976" y="2072595"/>
            <a:ext cx="43455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向导式创建流程</a:t>
            </a:r>
          </a:p>
        </p:txBody>
      </p:sp>
      <p:sp>
        <p:nvSpPr>
          <p:cNvPr id="4" name="矩形 3"/>
          <p:cNvSpPr/>
          <p:nvPr/>
        </p:nvSpPr>
        <p:spPr>
          <a:xfrm>
            <a:off x="7299481" y="2692488"/>
            <a:ext cx="4834818" cy="3046988"/>
          </a:xfrm>
          <a:prstGeom prst="rect">
            <a:avLst/>
          </a:prstGeom>
          <a:effectLst>
            <a:outerShdw blurRad="50800" dist="38100" dir="2700000" algn="tl" rotWithShape="0">
              <a:prstClr val="black">
                <a:alpha val="40000"/>
              </a:prstClr>
            </a:outerShdw>
          </a:effectLst>
        </p:spPr>
        <p:txBody>
          <a:bodyPr wrap="square">
            <a:spAutoFit/>
          </a:bodyPr>
          <a:lstStyle/>
          <a:p>
            <a:pPr marL="285750" indent="-285750">
              <a:lnSpc>
                <a:spcPct val="200000"/>
              </a:lnSpc>
              <a:buFont typeface="Arial" panose="020B0604020202020204" pitchFamily="34" charset="0"/>
              <a:buChar char="•"/>
            </a:pPr>
            <a:r>
              <a:rPr lang="zh-CN"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教师只需要</a:t>
            </a:r>
            <a:r>
              <a:rPr lang="en-US" altLang="zh-CN" sz="1600" b="1"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5</a:t>
            </a:r>
            <a:r>
              <a:rPr lang="zh-CN"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步即可</a:t>
            </a: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完成</a:t>
            </a:r>
            <a:r>
              <a:rPr lang="zh-CN"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创建</a:t>
            </a: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，让平台不再成为教师使用的门槛</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支持创建</a:t>
            </a:r>
            <a:r>
              <a:rPr lang="zh-CN" altLang="en-US" sz="1600" b="1" dirty="0">
                <a:solidFill>
                  <a:srgbClr val="FF0000"/>
                </a:solidFill>
                <a:latin typeface="微软雅黑" panose="020B0503020204020204" pitchFamily="34" charset="-122"/>
                <a:ea typeface="微软雅黑" panose="020B0503020204020204" pitchFamily="34" charset="-122"/>
              </a:rPr>
              <a:t>线上教学计划和线下课堂教学计划</a:t>
            </a:r>
            <a:endParaRPr lang="en-US" altLang="zh-CN" sz="1600" b="1" dirty="0">
              <a:solidFill>
                <a:srgbClr val="FF0000"/>
              </a:solidFill>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每位教师讲授自己最擅长的内容</a:t>
            </a:r>
            <a:endParaRPr lang="en-US" altLang="zh-CN" sz="1600" dirty="0">
              <a:solidFill>
                <a:schemeClr val="bg1"/>
              </a:solidFill>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rPr>
              <a:t>系统自动检查课程创建环节是否遗漏</a:t>
            </a:r>
            <a:endParaRPr lang="en-US" altLang="zh-CN" sz="1600" dirty="0">
              <a:solidFill>
                <a:schemeClr val="bg1"/>
              </a:solidFill>
              <a:latin typeface="微软雅黑" panose="020B0503020204020204" pitchFamily="34" charset="-122"/>
              <a:ea typeface="微软雅黑" panose="020B0503020204020204" pitchFamily="34" charset="-122"/>
            </a:endParaRPr>
          </a:p>
          <a:p>
            <a:pPr>
              <a:lnSpc>
                <a:spcPct val="20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7"/>
          <a:srcRect b="7746"/>
          <a:stretch>
            <a:fillRect/>
          </a:stretch>
        </p:blipFill>
        <p:spPr>
          <a:xfrm>
            <a:off x="258805" y="1449454"/>
            <a:ext cx="6865181" cy="4172995"/>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xit" presetSubtype="0" fill="hold" nodeType="afterEffect">
                                  <p:stCondLst>
                                    <p:cond delay="2000"/>
                                  </p:stCondLst>
                                  <p:childTnLst>
                                    <p:animEffect transition="out" filter="fade">
                                      <p:cBhvr>
                                        <p:cTn id="12" dur="750"/>
                                        <p:tgtEl>
                                          <p:spTgt spid="2"/>
                                        </p:tgtEl>
                                      </p:cBhvr>
                                    </p:animEffect>
                                    <p:anim calcmode="lin" valueType="num">
                                      <p:cBhvr>
                                        <p:cTn id="13" dur="750"/>
                                        <p:tgtEl>
                                          <p:spTgt spid="2"/>
                                        </p:tgtEl>
                                        <p:attrNameLst>
                                          <p:attrName>ppt_x</p:attrName>
                                        </p:attrNameLst>
                                      </p:cBhvr>
                                      <p:tavLst>
                                        <p:tav tm="0">
                                          <p:val>
                                            <p:strVal val="ppt_x"/>
                                          </p:val>
                                        </p:tav>
                                        <p:tav tm="100000">
                                          <p:val>
                                            <p:strVal val="ppt_x"/>
                                          </p:val>
                                        </p:tav>
                                      </p:tavLst>
                                    </p:anim>
                                    <p:anim calcmode="lin" valueType="num">
                                      <p:cBhvr>
                                        <p:cTn id="14" dur="750"/>
                                        <p:tgtEl>
                                          <p:spTgt spid="2"/>
                                        </p:tgtEl>
                                        <p:attrNameLst>
                                          <p:attrName>ppt_y</p:attrName>
                                        </p:attrNameLst>
                                      </p:cBhvr>
                                      <p:tavLst>
                                        <p:tav tm="0">
                                          <p:val>
                                            <p:strVal val="ppt_y"/>
                                          </p:val>
                                        </p:tav>
                                        <p:tav tm="100000">
                                          <p:val>
                                            <p:strVal val="ppt_y+.1"/>
                                          </p:val>
                                        </p:tav>
                                      </p:tavLst>
                                    </p:anim>
                                    <p:set>
                                      <p:cBhvr>
                                        <p:cTn id="15" dur="1" fill="hold">
                                          <p:stCondLst>
                                            <p:cond delay="749"/>
                                          </p:stCondLst>
                                        </p:cTn>
                                        <p:tgtEl>
                                          <p:spTgt spid="2"/>
                                        </p:tgtEl>
                                        <p:attrNameLst>
                                          <p:attrName>style.visibility</p:attrName>
                                        </p:attrNameLst>
                                      </p:cBhvr>
                                      <p:to>
                                        <p:strVal val="hidden"/>
                                      </p:to>
                                    </p:set>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750"/>
                                        <p:tgtEl>
                                          <p:spTgt spid="5"/>
                                        </p:tgtEl>
                                      </p:cBhvr>
                                    </p:animEffect>
                                    <p:anim calcmode="lin" valueType="num">
                                      <p:cBhvr>
                                        <p:cTn id="20" dur="750" fill="hold"/>
                                        <p:tgtEl>
                                          <p:spTgt spid="5"/>
                                        </p:tgtEl>
                                        <p:attrNameLst>
                                          <p:attrName>ppt_x</p:attrName>
                                        </p:attrNameLst>
                                      </p:cBhvr>
                                      <p:tavLst>
                                        <p:tav tm="0">
                                          <p:val>
                                            <p:strVal val="#ppt_x"/>
                                          </p:val>
                                        </p:tav>
                                        <p:tav tm="100000">
                                          <p:val>
                                            <p:strVal val="#ppt_x"/>
                                          </p:val>
                                        </p:tav>
                                      </p:tavLst>
                                    </p:anim>
                                    <p:anim calcmode="lin" valueType="num">
                                      <p:cBhvr>
                                        <p:cTn id="21" dur="75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xit" presetSubtype="0" fill="hold" nodeType="afterEffect">
                                  <p:stCondLst>
                                    <p:cond delay="2000"/>
                                  </p:stCondLst>
                                  <p:childTnLst>
                                    <p:animEffect transition="out" filter="fade">
                                      <p:cBhvr>
                                        <p:cTn id="24" dur="750"/>
                                        <p:tgtEl>
                                          <p:spTgt spid="5"/>
                                        </p:tgtEl>
                                      </p:cBhvr>
                                    </p:animEffect>
                                    <p:anim calcmode="lin" valueType="num">
                                      <p:cBhvr>
                                        <p:cTn id="25" dur="750"/>
                                        <p:tgtEl>
                                          <p:spTgt spid="5"/>
                                        </p:tgtEl>
                                        <p:attrNameLst>
                                          <p:attrName>ppt_x</p:attrName>
                                        </p:attrNameLst>
                                      </p:cBhvr>
                                      <p:tavLst>
                                        <p:tav tm="0">
                                          <p:val>
                                            <p:strVal val="ppt_x"/>
                                          </p:val>
                                        </p:tav>
                                        <p:tav tm="100000">
                                          <p:val>
                                            <p:strVal val="ppt_x"/>
                                          </p:val>
                                        </p:tav>
                                      </p:tavLst>
                                    </p:anim>
                                    <p:anim calcmode="lin" valueType="num">
                                      <p:cBhvr>
                                        <p:cTn id="26" dur="750"/>
                                        <p:tgtEl>
                                          <p:spTgt spid="5"/>
                                        </p:tgtEl>
                                        <p:attrNameLst>
                                          <p:attrName>ppt_y</p:attrName>
                                        </p:attrNameLst>
                                      </p:cBhvr>
                                      <p:tavLst>
                                        <p:tav tm="0">
                                          <p:val>
                                            <p:strVal val="ppt_y"/>
                                          </p:val>
                                        </p:tav>
                                        <p:tav tm="100000">
                                          <p:val>
                                            <p:strVal val="ppt_y+.1"/>
                                          </p:val>
                                        </p:tav>
                                      </p:tavLst>
                                    </p:anim>
                                    <p:set>
                                      <p:cBhvr>
                                        <p:cTn id="27" dur="1" fill="hold">
                                          <p:stCondLst>
                                            <p:cond delay="749"/>
                                          </p:stCondLst>
                                        </p:cTn>
                                        <p:tgtEl>
                                          <p:spTgt spid="5"/>
                                        </p:tgtEl>
                                        <p:attrNameLst>
                                          <p:attrName>style.visibility</p:attrName>
                                        </p:attrNameLst>
                                      </p:cBhvr>
                                      <p:to>
                                        <p:strVal val="hidden"/>
                                      </p:to>
                                    </p:set>
                                  </p:childTnLst>
                                </p:cTn>
                              </p:par>
                            </p:childTnLst>
                          </p:cTn>
                        </p:par>
                        <p:par>
                          <p:cTn id="28" fill="hold">
                            <p:stCondLst>
                              <p:cond delay="8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750"/>
                                        <p:tgtEl>
                                          <p:spTgt spid="8"/>
                                        </p:tgtEl>
                                      </p:cBhvr>
                                    </p:animEffect>
                                    <p:anim calcmode="lin" valueType="num">
                                      <p:cBhvr>
                                        <p:cTn id="32" dur="750" fill="hold"/>
                                        <p:tgtEl>
                                          <p:spTgt spid="8"/>
                                        </p:tgtEl>
                                        <p:attrNameLst>
                                          <p:attrName>ppt_x</p:attrName>
                                        </p:attrNameLst>
                                      </p:cBhvr>
                                      <p:tavLst>
                                        <p:tav tm="0">
                                          <p:val>
                                            <p:strVal val="#ppt_x"/>
                                          </p:val>
                                        </p:tav>
                                        <p:tav tm="100000">
                                          <p:val>
                                            <p:strVal val="#ppt_x"/>
                                          </p:val>
                                        </p:tav>
                                      </p:tavLst>
                                    </p:anim>
                                    <p:anim calcmode="lin" valueType="num">
                                      <p:cBhvr>
                                        <p:cTn id="33" dur="7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42" presetClass="exit" presetSubtype="0" fill="hold" nodeType="afterEffect">
                                  <p:stCondLst>
                                    <p:cond delay="2000"/>
                                  </p:stCondLst>
                                  <p:childTnLst>
                                    <p:animEffect transition="out" filter="fade">
                                      <p:cBhvr>
                                        <p:cTn id="36" dur="750"/>
                                        <p:tgtEl>
                                          <p:spTgt spid="8"/>
                                        </p:tgtEl>
                                      </p:cBhvr>
                                    </p:animEffect>
                                    <p:anim calcmode="lin" valueType="num">
                                      <p:cBhvr>
                                        <p:cTn id="37" dur="750"/>
                                        <p:tgtEl>
                                          <p:spTgt spid="8"/>
                                        </p:tgtEl>
                                        <p:attrNameLst>
                                          <p:attrName>ppt_x</p:attrName>
                                        </p:attrNameLst>
                                      </p:cBhvr>
                                      <p:tavLst>
                                        <p:tav tm="0">
                                          <p:val>
                                            <p:strVal val="ppt_x"/>
                                          </p:val>
                                        </p:tav>
                                        <p:tav tm="100000">
                                          <p:val>
                                            <p:strVal val="ppt_x"/>
                                          </p:val>
                                        </p:tav>
                                      </p:tavLst>
                                    </p:anim>
                                    <p:anim calcmode="lin" valueType="num">
                                      <p:cBhvr>
                                        <p:cTn id="38" dur="750"/>
                                        <p:tgtEl>
                                          <p:spTgt spid="8"/>
                                        </p:tgtEl>
                                        <p:attrNameLst>
                                          <p:attrName>ppt_y</p:attrName>
                                        </p:attrNameLst>
                                      </p:cBhvr>
                                      <p:tavLst>
                                        <p:tav tm="0">
                                          <p:val>
                                            <p:strVal val="ppt_y"/>
                                          </p:val>
                                        </p:tav>
                                        <p:tav tm="100000">
                                          <p:val>
                                            <p:strVal val="ppt_y+.1"/>
                                          </p:val>
                                        </p:tav>
                                      </p:tavLst>
                                    </p:anim>
                                    <p:set>
                                      <p:cBhvr>
                                        <p:cTn id="39" dur="1" fill="hold">
                                          <p:stCondLst>
                                            <p:cond delay="749"/>
                                          </p:stCondLst>
                                        </p:cTn>
                                        <p:tgtEl>
                                          <p:spTgt spid="8"/>
                                        </p:tgtEl>
                                        <p:attrNameLst>
                                          <p:attrName>style.visibility</p:attrName>
                                        </p:attrNameLst>
                                      </p:cBhvr>
                                      <p:to>
                                        <p:strVal val="hidden"/>
                                      </p:to>
                                    </p:set>
                                  </p:childTnLst>
                                </p:cTn>
                              </p:par>
                            </p:childTnLst>
                          </p:cTn>
                        </p:par>
                        <p:par>
                          <p:cTn id="40" fill="hold">
                            <p:stCondLst>
                              <p:cond delay="12000"/>
                            </p:stCondLst>
                            <p:childTnLst>
                              <p:par>
                                <p:cTn id="41" presetID="42"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750"/>
                                        <p:tgtEl>
                                          <p:spTgt spid="10"/>
                                        </p:tgtEl>
                                      </p:cBhvr>
                                    </p:animEffect>
                                    <p:anim calcmode="lin" valueType="num">
                                      <p:cBhvr>
                                        <p:cTn id="44" dur="750" fill="hold"/>
                                        <p:tgtEl>
                                          <p:spTgt spid="10"/>
                                        </p:tgtEl>
                                        <p:attrNameLst>
                                          <p:attrName>ppt_x</p:attrName>
                                        </p:attrNameLst>
                                      </p:cBhvr>
                                      <p:tavLst>
                                        <p:tav tm="0">
                                          <p:val>
                                            <p:strVal val="#ppt_x"/>
                                          </p:val>
                                        </p:tav>
                                        <p:tav tm="100000">
                                          <p:val>
                                            <p:strVal val="#ppt_x"/>
                                          </p:val>
                                        </p:tav>
                                      </p:tavLst>
                                    </p:anim>
                                    <p:anim calcmode="lin" valueType="num">
                                      <p:cBhvr>
                                        <p:cTn id="45" dur="7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13000"/>
                            </p:stCondLst>
                            <p:childTnLst>
                              <p:par>
                                <p:cTn id="47" presetID="42" presetClass="exit" presetSubtype="0" fill="hold" nodeType="afterEffect">
                                  <p:stCondLst>
                                    <p:cond delay="2000"/>
                                  </p:stCondLst>
                                  <p:childTnLst>
                                    <p:animEffect transition="out" filter="fade">
                                      <p:cBhvr>
                                        <p:cTn id="48" dur="750"/>
                                        <p:tgtEl>
                                          <p:spTgt spid="10"/>
                                        </p:tgtEl>
                                      </p:cBhvr>
                                    </p:animEffect>
                                    <p:anim calcmode="lin" valueType="num">
                                      <p:cBhvr>
                                        <p:cTn id="49" dur="750"/>
                                        <p:tgtEl>
                                          <p:spTgt spid="10"/>
                                        </p:tgtEl>
                                        <p:attrNameLst>
                                          <p:attrName>ppt_x</p:attrName>
                                        </p:attrNameLst>
                                      </p:cBhvr>
                                      <p:tavLst>
                                        <p:tav tm="0">
                                          <p:val>
                                            <p:strVal val="ppt_x"/>
                                          </p:val>
                                        </p:tav>
                                        <p:tav tm="100000">
                                          <p:val>
                                            <p:strVal val="ppt_x"/>
                                          </p:val>
                                        </p:tav>
                                      </p:tavLst>
                                    </p:anim>
                                    <p:anim calcmode="lin" valueType="num">
                                      <p:cBhvr>
                                        <p:cTn id="50" dur="750"/>
                                        <p:tgtEl>
                                          <p:spTgt spid="10"/>
                                        </p:tgtEl>
                                        <p:attrNameLst>
                                          <p:attrName>ppt_y</p:attrName>
                                        </p:attrNameLst>
                                      </p:cBhvr>
                                      <p:tavLst>
                                        <p:tav tm="0">
                                          <p:val>
                                            <p:strVal val="ppt_y"/>
                                          </p:val>
                                        </p:tav>
                                        <p:tav tm="100000">
                                          <p:val>
                                            <p:strVal val="ppt_y+.1"/>
                                          </p:val>
                                        </p:tav>
                                      </p:tavLst>
                                    </p:anim>
                                    <p:set>
                                      <p:cBhvr>
                                        <p:cTn id="51" dur="1" fill="hold">
                                          <p:stCondLst>
                                            <p:cond delay="749"/>
                                          </p:stCondLst>
                                        </p:cTn>
                                        <p:tgtEl>
                                          <p:spTgt spid="10"/>
                                        </p:tgtEl>
                                        <p:attrNameLst>
                                          <p:attrName>style.visibility</p:attrName>
                                        </p:attrNameLst>
                                      </p:cBhvr>
                                      <p:to>
                                        <p:strVal val="hidden"/>
                                      </p:to>
                                    </p:set>
                                  </p:childTnLst>
                                </p:cTn>
                              </p:par>
                            </p:childTnLst>
                          </p:cTn>
                        </p:par>
                        <p:par>
                          <p:cTn id="52" fill="hold">
                            <p:stCondLst>
                              <p:cond delay="16000"/>
                            </p:stCondLst>
                            <p:childTnLst>
                              <p:par>
                                <p:cTn id="53" presetID="42"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750"/>
                                        <p:tgtEl>
                                          <p:spTgt spid="20"/>
                                        </p:tgtEl>
                                      </p:cBhvr>
                                    </p:animEffect>
                                    <p:anim calcmode="lin" valueType="num">
                                      <p:cBhvr>
                                        <p:cTn id="56" dur="750" fill="hold"/>
                                        <p:tgtEl>
                                          <p:spTgt spid="20"/>
                                        </p:tgtEl>
                                        <p:attrNameLst>
                                          <p:attrName>ppt_x</p:attrName>
                                        </p:attrNameLst>
                                      </p:cBhvr>
                                      <p:tavLst>
                                        <p:tav tm="0">
                                          <p:val>
                                            <p:strVal val="#ppt_x"/>
                                          </p:val>
                                        </p:tav>
                                        <p:tav tm="100000">
                                          <p:val>
                                            <p:strVal val="#ppt_x"/>
                                          </p:val>
                                        </p:tav>
                                      </p:tavLst>
                                    </p:anim>
                                    <p:anim calcmode="lin" valueType="num">
                                      <p:cBhvr>
                                        <p:cTn id="57" dur="7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703201" y="1491407"/>
            <a:ext cx="5673513" cy="461665"/>
          </a:xfrm>
          <a:prstGeom prst="rect">
            <a:avLst/>
          </a:prstGeom>
          <a:noFill/>
        </p:spPr>
        <p:txBody>
          <a:bodyPr wrap="square" rtlCol="0">
            <a:spAutoFit/>
          </a:bodyPr>
          <a:lstStyle/>
          <a:p>
            <a:r>
              <a:rPr lang="zh-CN" altLang="en-US" sz="2400" b="1" dirty="0">
                <a:solidFill>
                  <a:srgbClr val="FFC000"/>
                </a:solidFill>
                <a:latin typeface="微软雅黑" panose="020B0503020204020204" pitchFamily="34" charset="-122"/>
                <a:ea typeface="微软雅黑" panose="020B0503020204020204" pitchFamily="34" charset="-122"/>
              </a:rPr>
              <a:t>班级教学计划</a:t>
            </a:r>
            <a:r>
              <a:rPr lang="en-US" altLang="zh-CN" sz="2400" b="1" dirty="0">
                <a:solidFill>
                  <a:srgbClr val="FFC000"/>
                </a:solidFill>
                <a:latin typeface="微软雅黑" panose="020B0503020204020204" pitchFamily="34" charset="-122"/>
                <a:ea typeface="微软雅黑" panose="020B0503020204020204" pitchFamily="34" charset="-122"/>
              </a:rPr>
              <a:t>-</a:t>
            </a:r>
            <a:r>
              <a:rPr lang="zh-CN" altLang="en-US" sz="2400" b="1" dirty="0">
                <a:solidFill>
                  <a:srgbClr val="FFC000"/>
                </a:solidFill>
                <a:latin typeface="微软雅黑" panose="020B0503020204020204" pitchFamily="34" charset="-122"/>
                <a:ea typeface="微软雅黑" panose="020B0503020204020204" pitchFamily="34" charset="-122"/>
              </a:rPr>
              <a:t>个性化小班教学</a:t>
            </a:r>
          </a:p>
        </p:txBody>
      </p:sp>
      <p:sp>
        <p:nvSpPr>
          <p:cNvPr id="4" name="矩形 3"/>
          <p:cNvSpPr/>
          <p:nvPr/>
        </p:nvSpPr>
        <p:spPr>
          <a:xfrm>
            <a:off x="677332" y="2031794"/>
            <a:ext cx="7085671" cy="923330"/>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班级教学计划继默认承课程总计划</a:t>
            </a:r>
            <a:endParaRPr lang="en-US" altLang="zh-CN"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bg1"/>
                </a:solidFill>
                <a:latin typeface="微软雅黑" panose="020B0503020204020204" pitchFamily="34" charset="-122"/>
                <a:ea typeface="微软雅黑" panose="020B0503020204020204" pitchFamily="34" charset="-122"/>
              </a:rPr>
              <a:t>因材施教，支持对不同教学班设置不同教学计划</a:t>
            </a:r>
            <a:endParaRPr lang="en-US" altLang="zh-CN" dirty="0">
              <a:solidFill>
                <a:schemeClr val="bg1"/>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782507" y="3217058"/>
            <a:ext cx="5594207" cy="3290160"/>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rotWithShape="1">
          <a:blip r:embed="rId4"/>
          <a:srcRect l="17757"/>
          <a:stretch>
            <a:fillRect/>
          </a:stretch>
        </p:blipFill>
        <p:spPr>
          <a:xfrm>
            <a:off x="7156539" y="4271844"/>
            <a:ext cx="4916262" cy="2235374"/>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5"/>
          <a:stretch>
            <a:fillRect/>
          </a:stretch>
        </p:blipFill>
        <p:spPr>
          <a:xfrm>
            <a:off x="7172326" y="1280354"/>
            <a:ext cx="4900475" cy="2894817"/>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7208085" y="1527545"/>
            <a:ext cx="5673513"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线上学习进度管理</a:t>
            </a:r>
          </a:p>
        </p:txBody>
      </p:sp>
      <p:sp>
        <p:nvSpPr>
          <p:cNvPr id="4" name="矩形 3"/>
          <p:cNvSpPr/>
          <p:nvPr/>
        </p:nvSpPr>
        <p:spPr>
          <a:xfrm>
            <a:off x="7061653" y="2073668"/>
            <a:ext cx="5072646" cy="1569660"/>
          </a:xfrm>
          <a:prstGeom prst="rect">
            <a:avLst/>
          </a:prstGeom>
        </p:spPr>
        <p:txBody>
          <a:bodyPr wrap="square">
            <a:spAutoFit/>
          </a:bodyPr>
          <a:lstStyle/>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支持查看不同教学班学生学习进度</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支持查看学生章节资料详细学习进度</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rPr>
              <a:t>支持一键批量督促</a:t>
            </a:r>
            <a:endParaRPr lang="en-US" altLang="zh-CN" sz="1600" b="1" dirty="0">
              <a:solidFill>
                <a:schemeClr val="bg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stretch>
            <a:fillRect/>
          </a:stretch>
        </p:blipFill>
        <p:spPr>
          <a:xfrm>
            <a:off x="349210" y="1349817"/>
            <a:ext cx="5910914" cy="5259989"/>
          </a:xfrm>
          <a:prstGeom prst="rect">
            <a:avLst/>
          </a:prstGeom>
          <a:effectLst>
            <a:outerShdw blurRad="50800" dist="38100" dir="2700000" algn="tl" rotWithShape="0">
              <a:prstClr val="black">
                <a:alpha val="40000"/>
              </a:prstClr>
            </a:outerShdw>
          </a:effectLst>
        </p:spPr>
      </p:pic>
      <p:pic>
        <p:nvPicPr>
          <p:cNvPr id="2" name="图片 1"/>
          <p:cNvPicPr>
            <a:picLocks noChangeAspect="1"/>
          </p:cNvPicPr>
          <p:nvPr/>
        </p:nvPicPr>
        <p:blipFill>
          <a:blip r:embed="rId4"/>
          <a:stretch>
            <a:fillRect/>
          </a:stretch>
        </p:blipFill>
        <p:spPr>
          <a:xfrm>
            <a:off x="6583687" y="4062826"/>
            <a:ext cx="5186499" cy="2454516"/>
          </a:xfrm>
          <a:prstGeom prst="rect">
            <a:avLst/>
          </a:prstGeom>
          <a:effectLst>
            <a:outerShdw blurRad="50800" dist="38100" dir="2700000" algn="tl" rotWithShape="0">
              <a:prstClr val="black">
                <a:alpha val="40000"/>
              </a:prstClr>
            </a:outerShdw>
          </a:effectLst>
        </p:spPr>
      </p:pic>
      <p:sp>
        <p:nvSpPr>
          <p:cNvPr id="7" name="文本框 6"/>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6861798" y="1585387"/>
            <a:ext cx="5673513" cy="523220"/>
          </a:xfrm>
          <a:prstGeom prst="rect">
            <a:avLst/>
          </a:prstGeom>
          <a:noFill/>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线下课</a:t>
            </a:r>
            <a:r>
              <a:rPr lang="en-US" altLang="zh-CN" sz="2800" b="1" dirty="0">
                <a:solidFill>
                  <a:srgbClr val="FFC000"/>
                </a:solidFill>
                <a:latin typeface="微软雅黑" panose="020B0503020204020204" pitchFamily="34" charset="-122"/>
                <a:ea typeface="微软雅黑" panose="020B0503020204020204" pitchFamily="34" charset="-122"/>
              </a:rPr>
              <a:t>-</a:t>
            </a:r>
            <a:r>
              <a:rPr lang="zh-CN" altLang="en-US" sz="2800" b="1" dirty="0">
                <a:solidFill>
                  <a:srgbClr val="FFC000"/>
                </a:solidFill>
                <a:latin typeface="微软雅黑" panose="020B0503020204020204" pitchFamily="34" charset="-122"/>
                <a:ea typeface="微软雅黑" panose="020B0503020204020204" pitchFamily="34" charset="-122"/>
              </a:rPr>
              <a:t>翻转课堂教学</a:t>
            </a:r>
          </a:p>
        </p:txBody>
      </p:sp>
      <p:sp>
        <p:nvSpPr>
          <p:cNvPr id="4" name="矩形 3"/>
          <p:cNvSpPr/>
          <p:nvPr/>
        </p:nvSpPr>
        <p:spPr>
          <a:xfrm>
            <a:off x="352486" y="4665130"/>
            <a:ext cx="5315577" cy="1569660"/>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b="1"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支持一键创建线下课活动</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活动类型：签到、资料推送、作业、随堂测试、投票、小组讨 论、考试、</a:t>
            </a:r>
            <a:r>
              <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PBL</a:t>
            </a: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、抢答、随机选人</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根据教学需要设定教学活动分数</a:t>
            </a:r>
            <a:endParaRPr lang="en-US" altLang="zh-CN" sz="16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p:txBody>
      </p:sp>
      <p:pic>
        <p:nvPicPr>
          <p:cNvPr id="2" name="图片 1"/>
          <p:cNvPicPr>
            <a:picLocks noChangeAspect="1"/>
          </p:cNvPicPr>
          <p:nvPr/>
        </p:nvPicPr>
        <p:blipFill>
          <a:blip r:embed="rId3"/>
          <a:stretch>
            <a:fillRect/>
          </a:stretch>
        </p:blipFill>
        <p:spPr>
          <a:xfrm>
            <a:off x="6861798" y="4079634"/>
            <a:ext cx="5186499" cy="2454516"/>
          </a:xfrm>
          <a:prstGeom prst="rect">
            <a:avLst/>
          </a:prstGeom>
        </p:spPr>
      </p:pic>
      <p:pic>
        <p:nvPicPr>
          <p:cNvPr id="3" name="图片 2"/>
          <p:cNvPicPr>
            <a:picLocks noChangeAspect="1"/>
          </p:cNvPicPr>
          <p:nvPr/>
        </p:nvPicPr>
        <p:blipFill>
          <a:blip r:embed="rId4"/>
          <a:stretch>
            <a:fillRect/>
          </a:stretch>
        </p:blipFill>
        <p:spPr>
          <a:xfrm>
            <a:off x="83125" y="1243305"/>
            <a:ext cx="6601097" cy="3080962"/>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5"/>
          <a:stretch>
            <a:fillRect/>
          </a:stretch>
        </p:blipFill>
        <p:spPr>
          <a:xfrm>
            <a:off x="5668063" y="3065729"/>
            <a:ext cx="6432986" cy="3725771"/>
          </a:xfrm>
          <a:prstGeom prst="rect">
            <a:avLst/>
          </a:prstGeom>
          <a:effectLst>
            <a:outerShdw blurRad="50800" dist="38100" dir="2700000" algn="tl" rotWithShape="0">
              <a:prstClr val="black">
                <a:alpha val="40000"/>
              </a:prstClr>
            </a:outerShdw>
          </a:effectLst>
        </p:spPr>
      </p:pic>
      <p:sp>
        <p:nvSpPr>
          <p:cNvPr id="19" name="矩形 18"/>
          <p:cNvSpPr/>
          <p:nvPr/>
        </p:nvSpPr>
        <p:spPr>
          <a:xfrm>
            <a:off x="6861798" y="2108607"/>
            <a:ext cx="5393749" cy="615040"/>
          </a:xfrm>
          <a:prstGeom prst="rect">
            <a:avLst/>
          </a:prstGeom>
        </p:spPr>
        <p:txBody>
          <a:bodyPr wrap="square">
            <a:spAutoFit/>
          </a:bodyPr>
          <a:lstStyle/>
          <a:p>
            <a:pPr>
              <a:lnSpc>
                <a:spcPct val="200000"/>
              </a:lnSpc>
            </a:pPr>
            <a:r>
              <a:rPr lang="zh-CN" altLang="en-US" sz="2000" dirty="0">
                <a:solidFill>
                  <a:schemeClr val="bg1"/>
                </a:solidFill>
                <a:latin typeface="微软雅黑" panose="020B0503020204020204" pitchFamily="34" charset="-122"/>
                <a:ea typeface="微软雅黑" panose="020B0503020204020204" pitchFamily="34" charset="-122"/>
                <a:cs typeface="等线" panose="02010600030101010101" pitchFamily="2" charset="-122"/>
              </a:rPr>
              <a:t>即时互动、实时反馈、数据呈现、过程性评价</a:t>
            </a:r>
            <a:endParaRPr lang="en-US" altLang="zh-CN" sz="2000" dirty="0">
              <a:solidFill>
                <a:schemeClr val="bg1"/>
              </a:solidFill>
              <a:latin typeface="微软雅黑" panose="020B0503020204020204" pitchFamily="34" charset="-122"/>
              <a:ea typeface="微软雅黑" panose="020B0503020204020204" pitchFamily="34" charset="-122"/>
              <a:cs typeface="等线" panose="02010600030101010101" pitchFamily="2" charset="-122"/>
            </a:endParaRPr>
          </a:p>
        </p:txBody>
      </p:sp>
      <p:sp>
        <p:nvSpPr>
          <p:cNvPr id="9" name="文本框 8"/>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92" y="1264761"/>
            <a:ext cx="4626021" cy="2348647"/>
          </a:xfrm>
          <a:prstGeom prst="rect">
            <a:avLst/>
          </a:prstGeom>
          <a:effectLst>
            <a:outerShdw blurRad="50800" dist="38100" dir="2700000" algn="tl" rotWithShape="0">
              <a:prstClr val="black">
                <a:alpha val="40000"/>
              </a:prstClr>
            </a:outerShdw>
          </a:effectLst>
        </p:spPr>
      </p:pic>
      <p:sp>
        <p:nvSpPr>
          <p:cNvPr id="34" name="矩形 33"/>
          <p:cNvSpPr/>
          <p:nvPr/>
        </p:nvSpPr>
        <p:spPr>
          <a:xfrm>
            <a:off x="6889015" y="1720443"/>
            <a:ext cx="3775393" cy="615040"/>
          </a:xfrm>
          <a:prstGeom prst="rect">
            <a:avLst/>
          </a:prstGeom>
        </p:spPr>
        <p:txBody>
          <a:bodyPr wrap="none">
            <a:spAutoFit/>
          </a:bodyPr>
          <a:lstStyle/>
          <a:p>
            <a:pPr>
              <a:lnSpc>
                <a:spcPct val="200000"/>
              </a:lnSpc>
              <a:defRPr/>
            </a:pPr>
            <a:r>
              <a:rPr lang="zh-CN" altLang="en-US" sz="2000" dirty="0">
                <a:solidFill>
                  <a:schemeClr val="bg1"/>
                </a:solidFill>
                <a:latin typeface="微软雅黑" panose="020B0503020204020204" pitchFamily="34" charset="-122"/>
                <a:ea typeface="微软雅黑" panose="020B0503020204020204" pitchFamily="34" charset="-122"/>
              </a:rPr>
              <a:t>学生线上主动进行个性化的学习</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6911966" y="1359961"/>
            <a:ext cx="4279909" cy="461665"/>
          </a:xfrm>
          <a:prstGeom prst="rect">
            <a:avLst/>
          </a:prstGeom>
          <a:noFill/>
        </p:spPr>
        <p:txBody>
          <a:bodyPr wrap="square" rtlCol="0">
            <a:spAutoFit/>
          </a:bodyPr>
          <a:lstStyle/>
          <a:p>
            <a:r>
              <a:rPr lang="zh-CN" altLang="en-US" sz="2400" b="1" dirty="0">
                <a:solidFill>
                  <a:srgbClr val="FFC000"/>
                </a:solidFill>
                <a:latin typeface="微软雅黑" panose="020B0503020204020204" pitchFamily="34" charset="-122"/>
                <a:ea typeface="微软雅黑" panose="020B0503020204020204" pitchFamily="34" charset="-122"/>
              </a:rPr>
              <a:t>学生开展混合式学习</a:t>
            </a:r>
            <a:r>
              <a:rPr lang="en-US" altLang="zh-CN" sz="2400" b="1" dirty="0">
                <a:solidFill>
                  <a:srgbClr val="FFC000"/>
                </a:solidFill>
                <a:latin typeface="微软雅黑" panose="020B0503020204020204" pitchFamily="34" charset="-122"/>
                <a:ea typeface="微软雅黑" panose="020B0503020204020204" pitchFamily="34" charset="-122"/>
              </a:rPr>
              <a:t>-</a:t>
            </a:r>
            <a:r>
              <a:rPr lang="zh-CN" altLang="en-US" sz="2400" b="1" dirty="0">
                <a:solidFill>
                  <a:srgbClr val="FFC000"/>
                </a:solidFill>
                <a:latin typeface="微软雅黑" panose="020B0503020204020204" pitchFamily="34" charset="-122"/>
                <a:ea typeface="微软雅黑" panose="020B0503020204020204" pitchFamily="34" charset="-122"/>
              </a:rPr>
              <a:t>网络学习</a:t>
            </a:r>
          </a:p>
        </p:txBody>
      </p:sp>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93" y="4121138"/>
            <a:ext cx="5650376" cy="2694332"/>
          </a:xfrm>
          <a:prstGeom prst="rect">
            <a:avLst/>
          </a:prstGeom>
          <a:effectLst>
            <a:outerShdw blurRad="50800" dist="38100" dir="2700000" algn="tl" rotWithShape="0">
              <a:prstClr val="black">
                <a:alpha val="40000"/>
              </a:prstClr>
            </a:outerShdw>
          </a:effectLst>
        </p:spPr>
      </p:pic>
      <p:pic>
        <p:nvPicPr>
          <p:cNvPr id="33" name="图片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0621" y="1264761"/>
            <a:ext cx="1561153" cy="2775382"/>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6"/>
          <a:stretch>
            <a:fillRect/>
          </a:stretch>
        </p:blipFill>
        <p:spPr>
          <a:xfrm>
            <a:off x="6573917" y="2793002"/>
            <a:ext cx="5539117" cy="3858605"/>
          </a:xfrm>
          <a:prstGeom prst="rect">
            <a:avLst/>
          </a:prstGeom>
          <a:effectLst>
            <a:outerShdw blurRad="50800" dist="38100" dir="2700000" algn="tl" rotWithShape="0">
              <a:prstClr val="black">
                <a:alpha val="40000"/>
              </a:prstClr>
            </a:outerShdw>
          </a:effectLst>
        </p:spPr>
      </p:pic>
      <p:sp>
        <p:nvSpPr>
          <p:cNvPr id="9" name="文本框 8"/>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167941" y="1736190"/>
            <a:ext cx="2571722" cy="4551721"/>
          </a:xfrm>
          <a:prstGeom prst="rect">
            <a:avLst/>
          </a:prstGeom>
        </p:spPr>
      </p:pic>
      <p:pic>
        <p:nvPicPr>
          <p:cNvPr id="4" name="图片 3"/>
          <p:cNvPicPr>
            <a:picLocks noChangeAspect="1"/>
          </p:cNvPicPr>
          <p:nvPr/>
        </p:nvPicPr>
        <p:blipFill>
          <a:blip r:embed="rId4"/>
          <a:stretch>
            <a:fillRect/>
          </a:stretch>
        </p:blipFill>
        <p:spPr>
          <a:xfrm>
            <a:off x="1180989" y="1736190"/>
            <a:ext cx="2558673" cy="4559621"/>
          </a:xfrm>
          <a:prstGeom prst="rect">
            <a:avLst/>
          </a:prstGeom>
        </p:spPr>
      </p:pic>
      <p:sp>
        <p:nvSpPr>
          <p:cNvPr id="40" name="矩形 39"/>
          <p:cNvSpPr/>
          <p:nvPr/>
        </p:nvSpPr>
        <p:spPr>
          <a:xfrm>
            <a:off x="7098735" y="1121150"/>
            <a:ext cx="2236510" cy="615040"/>
          </a:xfrm>
          <a:prstGeom prst="rect">
            <a:avLst/>
          </a:prstGeom>
        </p:spPr>
        <p:txBody>
          <a:bodyPr wrap="none">
            <a:spAutoFit/>
          </a:bodyPr>
          <a:lstStyle/>
          <a:p>
            <a:pPr>
              <a:lnSpc>
                <a:spcPct val="200000"/>
              </a:lnSpc>
              <a:defRPr/>
            </a:pPr>
            <a:r>
              <a:rPr lang="zh-CN" altLang="en-US" sz="2000" b="1" dirty="0">
                <a:solidFill>
                  <a:schemeClr val="bg1"/>
                </a:solidFill>
                <a:latin typeface="微软雅黑" panose="020B0503020204020204" pitchFamily="34" charset="-122"/>
                <a:ea typeface="微软雅黑" panose="020B0503020204020204" pitchFamily="34" charset="-122"/>
              </a:rPr>
              <a:t>学生参与课堂互动</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560186" y="1110188"/>
            <a:ext cx="4279909" cy="461665"/>
          </a:xfrm>
          <a:prstGeom prst="rect">
            <a:avLst/>
          </a:prstGeom>
          <a:noFill/>
        </p:spPr>
        <p:txBody>
          <a:bodyPr wrap="square" rtlCol="0">
            <a:spAutoFit/>
          </a:bodyPr>
          <a:lstStyle/>
          <a:p>
            <a:r>
              <a:rPr lang="zh-CN" altLang="en-US" sz="2400" b="1" dirty="0">
                <a:solidFill>
                  <a:srgbClr val="FFC000"/>
                </a:solidFill>
                <a:latin typeface="微软雅黑" panose="020B0503020204020204" pitchFamily="34" charset="-122"/>
                <a:ea typeface="微软雅黑" panose="020B0503020204020204" pitchFamily="34" charset="-122"/>
              </a:rPr>
              <a:t>学生开展混合式学习</a:t>
            </a:r>
            <a:r>
              <a:rPr lang="en-US" altLang="zh-CN" sz="2400" b="1" dirty="0">
                <a:solidFill>
                  <a:srgbClr val="FFC000"/>
                </a:solidFill>
                <a:latin typeface="微软雅黑" panose="020B0503020204020204" pitchFamily="34" charset="-122"/>
                <a:ea typeface="微软雅黑" panose="020B0503020204020204" pitchFamily="34" charset="-122"/>
              </a:rPr>
              <a:t>-</a:t>
            </a:r>
            <a:r>
              <a:rPr lang="zh-CN" altLang="en-US" sz="2400" b="1" dirty="0">
                <a:solidFill>
                  <a:srgbClr val="FFC000"/>
                </a:solidFill>
                <a:latin typeface="微软雅黑" panose="020B0503020204020204" pitchFamily="34" charset="-122"/>
                <a:ea typeface="微软雅黑" panose="020B0503020204020204" pitchFamily="34" charset="-122"/>
              </a:rPr>
              <a:t>课堂学习</a:t>
            </a:r>
          </a:p>
        </p:txBody>
      </p:sp>
      <p:sp>
        <p:nvSpPr>
          <p:cNvPr id="13" name="文本框 12"/>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混合式教学（</a:t>
            </a:r>
            <a:r>
              <a:rPr lang="en-US" altLang="zh-CN" sz="2800" b="1" dirty="0">
                <a:solidFill>
                  <a:schemeClr val="bg1"/>
                </a:solidFill>
                <a:latin typeface="微软雅黑" panose="020B0503020204020204" pitchFamily="34" charset="-122"/>
                <a:ea typeface="微软雅黑" panose="020B0503020204020204" pitchFamily="34" charset="-122"/>
              </a:rPr>
              <a:t>SPOC</a:t>
            </a:r>
            <a:r>
              <a:rPr lang="zh-CN" altLang="en-US" sz="2800" b="1" dirty="0">
                <a:solidFill>
                  <a:schemeClr val="bg1"/>
                </a:solidFill>
                <a:latin typeface="微软雅黑" panose="020B0503020204020204" pitchFamily="34" charset="-122"/>
                <a:ea typeface="微软雅黑" panose="020B0503020204020204" pitchFamily="34" charset="-122"/>
              </a:rPr>
              <a:t>）</a:t>
            </a:r>
          </a:p>
        </p:txBody>
      </p:sp>
      <p:pic>
        <p:nvPicPr>
          <p:cNvPr id="6" name="图片 5"/>
          <p:cNvPicPr>
            <a:picLocks noChangeAspect="1"/>
          </p:cNvPicPr>
          <p:nvPr/>
        </p:nvPicPr>
        <p:blipFill>
          <a:blip r:embed="rId5"/>
          <a:stretch>
            <a:fillRect/>
          </a:stretch>
        </p:blipFill>
        <p:spPr>
          <a:xfrm>
            <a:off x="5380965" y="2015465"/>
            <a:ext cx="2396994" cy="4280346"/>
          </a:xfrm>
          <a:prstGeom prst="rect">
            <a:avLst/>
          </a:prstGeom>
        </p:spPr>
      </p:pic>
      <p:pic>
        <p:nvPicPr>
          <p:cNvPr id="7" name="图片 6"/>
          <p:cNvPicPr>
            <a:picLocks noChangeAspect="1"/>
          </p:cNvPicPr>
          <p:nvPr/>
        </p:nvPicPr>
        <p:blipFill>
          <a:blip r:embed="rId6"/>
          <a:stretch>
            <a:fillRect/>
          </a:stretch>
        </p:blipFill>
        <p:spPr>
          <a:xfrm>
            <a:off x="8047002" y="2023365"/>
            <a:ext cx="2431524" cy="4280346"/>
          </a:xfrm>
          <a:prstGeom prst="rect">
            <a:avLst/>
          </a:prstGeom>
        </p:spPr>
      </p:pic>
      <p:pic>
        <p:nvPicPr>
          <p:cNvPr id="8" name="图片 7"/>
          <p:cNvPicPr>
            <a:picLocks noChangeAspect="1"/>
          </p:cNvPicPr>
          <p:nvPr/>
        </p:nvPicPr>
        <p:blipFill>
          <a:blip r:embed="rId7"/>
          <a:stretch>
            <a:fillRect/>
          </a:stretch>
        </p:blipFill>
        <p:spPr>
          <a:xfrm>
            <a:off x="8009979" y="2023365"/>
            <a:ext cx="2431524" cy="4310755"/>
          </a:xfrm>
          <a:prstGeom prst="rect">
            <a:avLst/>
          </a:prstGeom>
        </p:spPr>
      </p:pic>
      <p:pic>
        <p:nvPicPr>
          <p:cNvPr id="22" name="图片 21"/>
          <p:cNvPicPr/>
          <p:nvPr/>
        </p:nvPicPr>
        <p:blipFill>
          <a:blip r:embed="rId8"/>
          <a:stretch>
            <a:fillRect/>
          </a:stretch>
        </p:blipFill>
        <p:spPr>
          <a:xfrm>
            <a:off x="5380964" y="2015465"/>
            <a:ext cx="2526119" cy="428824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7493976" y="2328233"/>
            <a:ext cx="4345599" cy="523220"/>
          </a:xfrm>
          <a:prstGeom prst="rect">
            <a:avLst/>
          </a:prstGeom>
          <a:noFill/>
          <a:effectLst>
            <a:outerShdw blurRad="50800" dist="38100" dir="2700000" algn="tl" rotWithShape="0">
              <a:prstClr val="black">
                <a:alpha val="40000"/>
              </a:prstClr>
            </a:outerShdw>
          </a:effectLst>
        </p:spPr>
        <p:txBody>
          <a:bodyPr wrap="square" rtlCol="0">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创建</a:t>
            </a:r>
            <a:r>
              <a:rPr lang="en-US" altLang="zh-CN" sz="2800" b="1" dirty="0">
                <a:solidFill>
                  <a:srgbClr val="FFC000"/>
                </a:solidFill>
                <a:latin typeface="微软雅黑" panose="020B0503020204020204" pitchFamily="34" charset="-122"/>
                <a:ea typeface="微软雅黑" panose="020B0503020204020204" pitchFamily="34" charset="-122"/>
              </a:rPr>
              <a:t>MOOC</a:t>
            </a:r>
            <a:r>
              <a:rPr lang="zh-CN" altLang="en-US" sz="2800" b="1" dirty="0">
                <a:solidFill>
                  <a:srgbClr val="FFC000"/>
                </a:solidFill>
                <a:latin typeface="微软雅黑" panose="020B0503020204020204" pitchFamily="34" charset="-122"/>
                <a:ea typeface="微软雅黑" panose="020B0503020204020204" pitchFamily="34" charset="-122"/>
              </a:rPr>
              <a:t>课程</a:t>
            </a:r>
          </a:p>
        </p:txBody>
      </p:sp>
      <p:sp>
        <p:nvSpPr>
          <p:cNvPr id="4" name="矩形 3"/>
          <p:cNvSpPr/>
          <p:nvPr/>
        </p:nvSpPr>
        <p:spPr>
          <a:xfrm>
            <a:off x="7299481" y="3075946"/>
            <a:ext cx="4834818" cy="2616101"/>
          </a:xfrm>
          <a:prstGeom prst="rect">
            <a:avLst/>
          </a:prstGeom>
          <a:effectLst>
            <a:outerShdw blurRad="50800" dist="38100" dir="2700000" algn="tl" rotWithShape="0">
              <a:prstClr val="black">
                <a:alpha val="40000"/>
              </a:prstClr>
            </a:outerShdw>
          </a:effectLst>
        </p:spPr>
        <p:txBody>
          <a:bodyPr wrap="square">
            <a:spAutoFit/>
          </a:bodyPr>
          <a:lstStyle/>
          <a:p>
            <a:pPr marL="285750" indent="-285750">
              <a:lnSpc>
                <a:spcPct val="200000"/>
              </a:lnSpc>
              <a:buFont typeface="Arial" panose="020B0604020202020204" pitchFamily="34" charset="0"/>
              <a:buChar char="•"/>
            </a:pPr>
            <a:r>
              <a:rPr lang="zh-CN" altLang="zh-CN" dirty="0">
                <a:solidFill>
                  <a:prstClr val="white"/>
                </a:solidFill>
                <a:latin typeface="微软雅黑" panose="020B0503020204020204" pitchFamily="34" charset="-122"/>
                <a:ea typeface="微软雅黑" panose="020B0503020204020204" pitchFamily="34" charset="-122"/>
                <a:cs typeface="等线" panose="02010600030101010101" pitchFamily="2" charset="-122"/>
              </a:rPr>
              <a:t>只</a:t>
            </a:r>
            <a:r>
              <a:rPr lang="zh-CN" altLang="en-US" dirty="0">
                <a:solidFill>
                  <a:prstClr val="white"/>
                </a:solidFill>
                <a:latin typeface="微软雅黑" panose="020B0503020204020204" pitchFamily="34" charset="-122"/>
                <a:ea typeface="微软雅黑" panose="020B0503020204020204" pitchFamily="34" charset="-122"/>
                <a:cs typeface="等线" panose="02010600030101010101" pitchFamily="2" charset="-122"/>
              </a:rPr>
              <a:t>需</a:t>
            </a:r>
            <a:r>
              <a:rPr lang="en-US" altLang="zh-CN" sz="2800" b="1" dirty="0">
                <a:solidFill>
                  <a:srgbClr val="FFC000"/>
                </a:solidFill>
                <a:latin typeface="微软雅黑" panose="020B0503020204020204" pitchFamily="34" charset="-122"/>
                <a:ea typeface="微软雅黑" panose="020B0503020204020204" pitchFamily="34" charset="-122"/>
                <a:cs typeface="等线" panose="02010600030101010101" pitchFamily="2" charset="-122"/>
              </a:rPr>
              <a:t>3</a:t>
            </a:r>
            <a:r>
              <a:rPr lang="zh-CN" altLang="zh-CN" sz="2800" b="1" dirty="0">
                <a:solidFill>
                  <a:srgbClr val="FFC000"/>
                </a:solidFill>
                <a:latin typeface="微软雅黑" panose="020B0503020204020204" pitchFamily="34" charset="-122"/>
                <a:ea typeface="微软雅黑" panose="020B0503020204020204" pitchFamily="34" charset="-122"/>
                <a:cs typeface="等线" panose="02010600030101010101" pitchFamily="2" charset="-122"/>
              </a:rPr>
              <a:t>步</a:t>
            </a:r>
            <a:r>
              <a:rPr lang="zh-CN" altLang="zh-CN" dirty="0">
                <a:solidFill>
                  <a:prstClr val="white"/>
                </a:solidFill>
                <a:latin typeface="微软雅黑" panose="020B0503020204020204" pitchFamily="34" charset="-122"/>
                <a:ea typeface="微软雅黑" panose="020B0503020204020204" pitchFamily="34" charset="-122"/>
                <a:cs typeface="等线" panose="02010600030101010101" pitchFamily="2" charset="-122"/>
              </a:rPr>
              <a:t>即可创建一门</a:t>
            </a:r>
            <a:r>
              <a:rPr lang="en-US" altLang="zh-CN" dirty="0">
                <a:solidFill>
                  <a:prstClr val="white"/>
                </a:solidFill>
                <a:latin typeface="微软雅黑" panose="020B0503020204020204" pitchFamily="34" charset="-122"/>
                <a:ea typeface="微软雅黑" panose="020B0503020204020204" pitchFamily="34" charset="-122"/>
                <a:cs typeface="等线" panose="02010600030101010101" pitchFamily="2" charset="-122"/>
              </a:rPr>
              <a:t>MOOC</a:t>
            </a:r>
            <a:r>
              <a:rPr lang="zh-CN" altLang="zh-CN" dirty="0">
                <a:solidFill>
                  <a:prstClr val="white"/>
                </a:solidFill>
                <a:latin typeface="微软雅黑" panose="020B0503020204020204" pitchFamily="34" charset="-122"/>
                <a:ea typeface="微软雅黑" panose="020B0503020204020204" pitchFamily="34" charset="-122"/>
                <a:cs typeface="等线" panose="02010600030101010101" pitchFamily="2" charset="-122"/>
              </a:rPr>
              <a:t>课程</a:t>
            </a:r>
            <a:endParaRPr lang="en-US" altLang="zh-CN" dirty="0">
              <a:solidFill>
                <a:prstClr val="white"/>
              </a:solidFill>
              <a:latin typeface="微软雅黑" panose="020B0503020204020204" pitchFamily="34" charset="-122"/>
              <a:ea typeface="微软雅黑" panose="020B0503020204020204" pitchFamily="34" charset="-122"/>
              <a:cs typeface="等线" panose="02010600030101010101" pitchFamily="2" charset="-122"/>
            </a:endParaRPr>
          </a:p>
          <a:p>
            <a:pPr marL="285750" indent="-285750">
              <a:lnSpc>
                <a:spcPct val="200000"/>
              </a:lnSpc>
              <a:buFont typeface="Arial" panose="020B0604020202020204" pitchFamily="34" charset="0"/>
              <a:buChar char="•"/>
            </a:pPr>
            <a:r>
              <a:rPr lang="zh-CN" altLang="en-US" dirty="0">
                <a:solidFill>
                  <a:prstClr val="white"/>
                </a:solidFill>
                <a:latin typeface="微软雅黑" panose="020B0503020204020204" pitchFamily="34" charset="-122"/>
                <a:ea typeface="微软雅黑" panose="020B0503020204020204" pitchFamily="34" charset="-122"/>
              </a:rPr>
              <a:t>校内课程共建</a:t>
            </a:r>
            <a:endParaRPr lang="en-US" altLang="zh-CN" dirty="0">
              <a:solidFill>
                <a:prstClr val="white"/>
              </a:solidFill>
              <a:latin typeface="微软雅黑" panose="020B0503020204020204" pitchFamily="34" charset="-122"/>
              <a:ea typeface="微软雅黑" panose="020B0503020204020204" pitchFamily="34" charset="-122"/>
            </a:endParaRPr>
          </a:p>
          <a:p>
            <a:pPr marL="285750" indent="-285750">
              <a:lnSpc>
                <a:spcPct val="200000"/>
              </a:lnSpc>
              <a:buFont typeface="Arial" panose="020B0604020202020204" pitchFamily="34" charset="0"/>
              <a:buChar char="•"/>
            </a:pPr>
            <a:r>
              <a:rPr lang="zh-CN" altLang="en-US" dirty="0">
                <a:solidFill>
                  <a:prstClr val="white"/>
                </a:solidFill>
                <a:latin typeface="微软雅黑" panose="020B0503020204020204" pitchFamily="34" charset="-122"/>
                <a:ea typeface="微软雅黑" panose="020B0503020204020204" pitchFamily="34" charset="-122"/>
              </a:rPr>
              <a:t>系统自动检查课程创建环节是否遗漏</a:t>
            </a:r>
            <a:endParaRPr lang="en-US" altLang="zh-CN" dirty="0">
              <a:solidFill>
                <a:prstClr val="white"/>
              </a:solidFill>
              <a:latin typeface="微软雅黑" panose="020B0503020204020204" pitchFamily="34" charset="-122"/>
              <a:ea typeface="微软雅黑" panose="020B0503020204020204" pitchFamily="34" charset="-122"/>
            </a:endParaRPr>
          </a:p>
          <a:p>
            <a:pPr>
              <a:lnSpc>
                <a:spcPct val="200000"/>
              </a:lnSpc>
            </a:pPr>
            <a:endParaRPr lang="zh-CN" altLang="en-US" dirty="0">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167941" y="293044"/>
            <a:ext cx="6499868" cy="565604"/>
          </a:xfrm>
          <a:prstGeom prst="rect">
            <a:avLst/>
          </a:prstGeom>
          <a:noFill/>
        </p:spPr>
        <p:txBody>
          <a:bodyPr wrap="square" rtlCol="0">
            <a:spAutoFit/>
          </a:bodyPr>
          <a:lstStyle/>
          <a:p>
            <a:pPr>
              <a:lnSpc>
                <a:spcPct val="120000"/>
              </a:lnSpc>
              <a:defRPr/>
            </a:pPr>
            <a:r>
              <a:rPr lang="en-US" altLang="zh-CN" sz="2800" b="1" dirty="0">
                <a:solidFill>
                  <a:prstClr val="white"/>
                </a:solidFill>
                <a:latin typeface="微软雅黑" panose="020B0503020204020204" pitchFamily="34" charset="-122"/>
                <a:ea typeface="微软雅黑" panose="020B0503020204020204" pitchFamily="34" charset="-122"/>
              </a:rPr>
              <a:t>MOOC</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310811" y="1429736"/>
            <a:ext cx="6844135" cy="47118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文本框 11"/>
          <p:cNvSpPr txBox="1"/>
          <p:nvPr/>
        </p:nvSpPr>
        <p:spPr>
          <a:xfrm>
            <a:off x="3263367" y="1011050"/>
            <a:ext cx="5673513" cy="523220"/>
          </a:xfrm>
          <a:prstGeom prst="rect">
            <a:avLst/>
          </a:prstGeom>
          <a:noFill/>
        </p:spPr>
        <p:txBody>
          <a:bodyPr wrap="square" rtlCol="0">
            <a:spAutoFit/>
          </a:bodyPr>
          <a:lstStyle/>
          <a:p>
            <a:pPr algn="ctr"/>
            <a:r>
              <a:rPr lang="zh-CN" altLang="en-US" sz="2800" b="1" dirty="0">
                <a:solidFill>
                  <a:srgbClr val="FFC000"/>
                </a:solidFill>
                <a:latin typeface="微软雅黑" panose="020B0503020204020204" pitchFamily="34" charset="-122"/>
                <a:ea typeface="微软雅黑" panose="020B0503020204020204" pitchFamily="34" charset="-122"/>
              </a:rPr>
              <a:t>全场景使用的移动</a:t>
            </a:r>
            <a:r>
              <a:rPr lang="en-US" altLang="zh-CN" sz="2800" b="1" dirty="0">
                <a:solidFill>
                  <a:srgbClr val="FFC000"/>
                </a:solidFill>
                <a:latin typeface="微软雅黑" panose="020B0503020204020204" pitchFamily="34" charset="-122"/>
                <a:ea typeface="微软雅黑" panose="020B0503020204020204" pitchFamily="34" charset="-122"/>
              </a:rPr>
              <a:t>APP</a:t>
            </a:r>
            <a:endParaRPr lang="zh-CN" altLang="en-US" sz="2800" b="1" dirty="0">
              <a:solidFill>
                <a:srgbClr val="FFC000"/>
              </a:solidFill>
              <a:latin typeface="微软雅黑" panose="020B0503020204020204" pitchFamily="34" charset="-122"/>
              <a:ea typeface="微软雅黑" panose="020B0503020204020204" pitchFamily="34" charset="-122"/>
            </a:endParaRPr>
          </a:p>
        </p:txBody>
      </p:sp>
      <p:sp>
        <p:nvSpPr>
          <p:cNvPr id="19" name="TextBox 3"/>
          <p:cNvSpPr txBox="1">
            <a:spLocks noChangeArrowheads="1"/>
          </p:cNvSpPr>
          <p:nvPr/>
        </p:nvSpPr>
        <p:spPr bwMode="auto">
          <a:xfrm>
            <a:off x="3540883" y="1567520"/>
            <a:ext cx="5118479" cy="41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orbel" panose="020B0503020204020204" pitchFamily="34" charset="0"/>
                <a:ea typeface="华文楷体" panose="0201060004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orbel" panose="020B0503020204020204" pitchFamily="34" charset="0"/>
                <a:ea typeface="华文楷体" panose="0201060004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orbel" panose="020B0503020204020204" pitchFamily="34" charset="0"/>
                <a:ea typeface="华文楷体" panose="0201060004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orbel" panose="020B0503020204020204" pitchFamily="34" charset="0"/>
                <a:ea typeface="华文楷体" panose="02010600040101010101" pitchFamily="2" charset="-122"/>
              </a:defRPr>
            </a:lvl9pPr>
          </a:lstStyle>
          <a:p>
            <a:pPr algn="ctr" eaLnBrk="1" hangingPunct="1">
              <a:lnSpc>
                <a:spcPct val="150000"/>
              </a:lnSpc>
              <a:spcBef>
                <a:spcPct val="0"/>
              </a:spcBef>
              <a:buFontTx/>
              <a:buNone/>
            </a:pPr>
            <a:r>
              <a:rPr kumimoji="0" lang="zh-CN" altLang="en-US" sz="1600" dirty="0">
                <a:solidFill>
                  <a:schemeClr val="bg1"/>
                </a:solidFill>
                <a:latin typeface="微软雅黑" panose="020B0503020204020204" pitchFamily="34" charset="-122"/>
                <a:ea typeface="微软雅黑" panose="020B0503020204020204" pitchFamily="34" charset="-122"/>
              </a:rPr>
              <a:t>全面兼容</a:t>
            </a:r>
            <a:r>
              <a:rPr kumimoji="0" lang="en-US" altLang="zh-CN" sz="1600" dirty="0">
                <a:solidFill>
                  <a:schemeClr val="bg1"/>
                </a:solidFill>
                <a:latin typeface="微软雅黑" panose="020B0503020204020204" pitchFamily="34" charset="-122"/>
                <a:ea typeface="微软雅黑" panose="020B0503020204020204" pitchFamily="34" charset="-122"/>
              </a:rPr>
              <a:t>IOS</a:t>
            </a:r>
            <a:r>
              <a:rPr kumimoji="0" lang="zh-CN" altLang="en-US" sz="1600" dirty="0">
                <a:solidFill>
                  <a:schemeClr val="bg1"/>
                </a:solidFill>
                <a:latin typeface="微软雅黑" panose="020B0503020204020204" pitchFamily="34" charset="-122"/>
                <a:ea typeface="微软雅黑" panose="020B0503020204020204" pitchFamily="34" charset="-122"/>
              </a:rPr>
              <a:t>，</a:t>
            </a:r>
            <a:r>
              <a:rPr kumimoji="0" lang="en-US" altLang="zh-CN" sz="1600" dirty="0">
                <a:solidFill>
                  <a:schemeClr val="bg1"/>
                </a:solidFill>
                <a:latin typeface="微软雅黑" panose="020B0503020204020204" pitchFamily="34" charset="-122"/>
                <a:ea typeface="微软雅黑" panose="020B0503020204020204" pitchFamily="34" charset="-122"/>
              </a:rPr>
              <a:t>Android</a:t>
            </a:r>
            <a:r>
              <a:rPr kumimoji="0" lang="zh-CN" altLang="en-US" sz="1600" dirty="0">
                <a:solidFill>
                  <a:schemeClr val="bg1"/>
                </a:solidFill>
                <a:latin typeface="微软雅黑" panose="020B0503020204020204" pitchFamily="34" charset="-122"/>
                <a:ea typeface="微软雅黑" panose="020B0503020204020204" pitchFamily="34" charset="-122"/>
              </a:rPr>
              <a:t>两大平台，让学习更自由！</a:t>
            </a:r>
          </a:p>
        </p:txBody>
      </p:sp>
      <p:grpSp>
        <p:nvGrpSpPr>
          <p:cNvPr id="4" name="组合 3"/>
          <p:cNvGrpSpPr/>
          <p:nvPr/>
        </p:nvGrpSpPr>
        <p:grpSpPr>
          <a:xfrm>
            <a:off x="1223295" y="2268059"/>
            <a:ext cx="9753654" cy="4353018"/>
            <a:chOff x="1303987" y="2420945"/>
            <a:chExt cx="9411087" cy="4200132"/>
          </a:xfrm>
        </p:grpSpPr>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129" y="2426517"/>
              <a:ext cx="2358261" cy="4194560"/>
            </a:xfrm>
            <a:prstGeom prst="rect">
              <a:avLst/>
            </a:prstGeom>
            <a:effectLst>
              <a:outerShdw blurRad="50800" dist="38100" dir="2700000" algn="tl" rotWithShape="0">
                <a:prstClr val="black">
                  <a:alpha val="40000"/>
                </a:prstClr>
              </a:outerShdw>
            </a:effectLst>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2520" y="2427072"/>
              <a:ext cx="2349170" cy="4178390"/>
            </a:xfrm>
            <a:prstGeom prst="rect">
              <a:avLst/>
            </a:prstGeom>
            <a:effectLst>
              <a:outerShdw blurRad="50800" dist="38100" dir="2700000" algn="tl"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9015" y="2420945"/>
              <a:ext cx="2356059" cy="4190643"/>
            </a:xfrm>
            <a:prstGeom prst="rect">
              <a:avLst/>
            </a:prstGeom>
            <a:effectLst>
              <a:outerShdw blurRad="50800" dist="38100" dir="2700000" algn="tl" rotWithShape="0">
                <a:prstClr val="black">
                  <a:alpha val="40000"/>
                </a:prstClr>
              </a:outerShdw>
            </a:effectLst>
          </p:spPr>
        </p:pic>
        <p:sp>
          <p:nvSpPr>
            <p:cNvPr id="25" name="文本框 24"/>
            <p:cNvSpPr txBox="1"/>
            <p:nvPr/>
          </p:nvSpPr>
          <p:spPr>
            <a:xfrm>
              <a:off x="1303987" y="3183253"/>
              <a:ext cx="450324" cy="1576134"/>
            </a:xfrm>
            <a:prstGeom prst="rect">
              <a:avLst/>
            </a:prstGeom>
            <a:noFill/>
            <a:effectLst/>
          </p:spPr>
          <p:txBody>
            <a:bodyPr vert="eaVert" wrap="non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教师端“教”</a:t>
              </a:r>
              <a:endParaRPr lang="zh-CN" altLang="en-US" sz="24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4605379" y="3183253"/>
              <a:ext cx="450324" cy="1576134"/>
            </a:xfrm>
            <a:prstGeom prst="rect">
              <a:avLst/>
            </a:prstGeom>
            <a:noFill/>
            <a:effectLst/>
          </p:spPr>
          <p:txBody>
            <a:bodyPr vert="eaVert" wrap="non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学生端“学”</a:t>
              </a:r>
              <a:endParaRPr lang="zh-CN" altLang="en-US" sz="24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7883298" y="3183254"/>
              <a:ext cx="450324" cy="1826315"/>
            </a:xfrm>
            <a:prstGeom prst="rect">
              <a:avLst/>
            </a:prstGeom>
            <a:noFill/>
            <a:effectLst/>
          </p:spPr>
          <p:txBody>
            <a:bodyPr vert="eaVert" wrap="none" rtlCol="0">
              <a:spAutoFit/>
            </a:bodyPr>
            <a:lstStyle/>
            <a:p>
              <a:r>
                <a:rPr lang="zh-CN" altLang="en-US" sz="2400" dirty="0">
                  <a:solidFill>
                    <a:srgbClr val="FF0000"/>
                  </a:solidFill>
                  <a:latin typeface="微软雅黑" panose="020B0503020204020204" pitchFamily="34" charset="-122"/>
                  <a:ea typeface="微软雅黑" panose="020B0503020204020204" pitchFamily="34" charset="-122"/>
                </a:rPr>
                <a:t>管理者端“管”</a:t>
              </a:r>
              <a:endParaRPr lang="zh-CN" altLang="en-US" sz="2400" dirty="0">
                <a:latin typeface="微软雅黑" panose="020B0503020204020204" pitchFamily="34" charset="-122"/>
                <a:ea typeface="微软雅黑" panose="020B0503020204020204" pitchFamily="34" charset="-122"/>
              </a:endParaRPr>
            </a:p>
          </p:txBody>
        </p:sp>
      </p:grpSp>
      <p:sp>
        <p:nvSpPr>
          <p:cNvPr id="13" name="文本框 12"/>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移动端</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文本框 13"/>
          <p:cNvSpPr txBox="1"/>
          <p:nvPr/>
        </p:nvSpPr>
        <p:spPr>
          <a:xfrm>
            <a:off x="1167941" y="293044"/>
            <a:ext cx="6499868" cy="941796"/>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教学评测 </a:t>
            </a:r>
            <a:r>
              <a:rPr lang="zh-CN" altLang="en-US" dirty="0">
                <a:solidFill>
                  <a:schemeClr val="bg1"/>
                </a:solidFill>
                <a:latin typeface="微软雅黑" panose="020B0503020204020204" pitchFamily="34" charset="-122"/>
                <a:ea typeface="微软雅黑" panose="020B0503020204020204" pitchFamily="34" charset="-122"/>
              </a:rPr>
              <a:t>教学质量监控，积累评价数据</a:t>
            </a:r>
          </a:p>
          <a:p>
            <a:pPr>
              <a:lnSpc>
                <a:spcPct val="120000"/>
              </a:lnSpc>
              <a:defRPr/>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86887" y="1141350"/>
            <a:ext cx="10984975" cy="1015663"/>
          </a:xfrm>
          <a:prstGeom prst="rect">
            <a:avLst/>
          </a:prstGeom>
          <a:noFill/>
        </p:spPr>
        <p:txBody>
          <a:bodyPr wrap="square" rtlCol="0">
            <a:spAutoFit/>
          </a:bodyPr>
          <a:lstStyle/>
          <a:p>
            <a:pPr>
              <a:lnSpc>
                <a:spcPct val="150000"/>
              </a:lnSpc>
            </a:pPr>
            <a:r>
              <a:rPr lang="zh-CN" altLang="en-US" sz="2000" dirty="0">
                <a:solidFill>
                  <a:prstClr val="white"/>
                </a:solidFill>
                <a:latin typeface="微软雅黑" panose="020B0503020204020204" pitchFamily="34" charset="-122"/>
                <a:ea typeface="微软雅黑" panose="020B0503020204020204" pitchFamily="34" charset="-122"/>
              </a:rPr>
              <a:t>       教学评价是依据教学目标对教学过程及结果进行价值判断并为教学决策服务的活动，是对教学活动现实的或潜在的价值做出判断的过程。教学评价是研究教师的教和学生的学的价值的过程。</a:t>
            </a: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74" y="2406260"/>
            <a:ext cx="10058400" cy="40947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3300476" y="1839341"/>
            <a:ext cx="5433695" cy="1112774"/>
          </a:xfrm>
          <a:custGeom>
            <a:avLst/>
            <a:gdLst/>
            <a:ahLst/>
            <a:cxnLst/>
            <a:rect l="l" t="t" r="r" b="b"/>
            <a:pathLst>
              <a:path w="5433695" h="1112774">
                <a:moveTo>
                  <a:pt x="5433695" y="0"/>
                </a:moveTo>
                <a:lnTo>
                  <a:pt x="2291334" y="0"/>
                </a:lnTo>
                <a:lnTo>
                  <a:pt x="0" y="755014"/>
                </a:lnTo>
                <a:lnTo>
                  <a:pt x="0" y="1112774"/>
                </a:lnTo>
                <a:lnTo>
                  <a:pt x="2056384" y="1112774"/>
                </a:lnTo>
                <a:lnTo>
                  <a:pt x="5433695" y="0"/>
                </a:lnTo>
                <a:close/>
              </a:path>
            </a:pathLst>
          </a:custGeom>
          <a:solidFill>
            <a:srgbClr val="A6A6A6"/>
          </a:solidFill>
        </p:spPr>
        <p:txBody>
          <a:bodyPr wrap="square" lIns="0" tIns="0" rIns="0" bIns="0" rtlCol="0">
            <a:noAutofit/>
          </a:bodyPr>
          <a:lstStyle/>
          <a:p>
            <a:endParaRPr/>
          </a:p>
        </p:txBody>
      </p:sp>
      <p:sp>
        <p:nvSpPr>
          <p:cNvPr id="9" name="object 9"/>
          <p:cNvSpPr/>
          <p:nvPr/>
        </p:nvSpPr>
        <p:spPr>
          <a:xfrm>
            <a:off x="3637279" y="1847342"/>
            <a:ext cx="5432171" cy="1112901"/>
          </a:xfrm>
          <a:custGeom>
            <a:avLst/>
            <a:gdLst/>
            <a:ahLst/>
            <a:cxnLst/>
            <a:rect l="l" t="t" r="r" b="b"/>
            <a:pathLst>
              <a:path w="5432171" h="1112901">
                <a:moveTo>
                  <a:pt x="5432171" y="0"/>
                </a:moveTo>
                <a:lnTo>
                  <a:pt x="3377184" y="0"/>
                </a:lnTo>
                <a:lnTo>
                  <a:pt x="0" y="1112901"/>
                </a:lnTo>
                <a:lnTo>
                  <a:pt x="3142361" y="1112901"/>
                </a:lnTo>
                <a:lnTo>
                  <a:pt x="5432171" y="358394"/>
                </a:lnTo>
                <a:lnTo>
                  <a:pt x="5432171" y="0"/>
                </a:lnTo>
                <a:close/>
              </a:path>
            </a:pathLst>
          </a:custGeom>
          <a:solidFill>
            <a:srgbClr val="A6A6A6"/>
          </a:solidFill>
        </p:spPr>
        <p:txBody>
          <a:bodyPr wrap="square" lIns="0" tIns="0" rIns="0" bIns="0" rtlCol="0">
            <a:noAutofit/>
          </a:bodyPr>
          <a:lstStyle/>
          <a:p>
            <a:endParaRPr/>
          </a:p>
        </p:txBody>
      </p:sp>
      <p:sp>
        <p:nvSpPr>
          <p:cNvPr id="10" name="object 10"/>
          <p:cNvSpPr/>
          <p:nvPr/>
        </p:nvSpPr>
        <p:spPr>
          <a:xfrm>
            <a:off x="3300348" y="2915666"/>
            <a:ext cx="5435219" cy="1111250"/>
          </a:xfrm>
          <a:custGeom>
            <a:avLst/>
            <a:gdLst/>
            <a:ahLst/>
            <a:cxnLst/>
            <a:rect l="l" t="t" r="r" b="b"/>
            <a:pathLst>
              <a:path w="5435219" h="1111250">
                <a:moveTo>
                  <a:pt x="5435219" y="0"/>
                </a:moveTo>
                <a:lnTo>
                  <a:pt x="2291968" y="0"/>
                </a:lnTo>
                <a:lnTo>
                  <a:pt x="0" y="753872"/>
                </a:lnTo>
                <a:lnTo>
                  <a:pt x="0" y="1111250"/>
                </a:lnTo>
                <a:lnTo>
                  <a:pt x="2057018" y="1111250"/>
                </a:lnTo>
                <a:lnTo>
                  <a:pt x="5435219" y="0"/>
                </a:lnTo>
                <a:close/>
              </a:path>
            </a:pathLst>
          </a:custGeom>
          <a:solidFill>
            <a:srgbClr val="A6A6A6"/>
          </a:solidFill>
        </p:spPr>
        <p:txBody>
          <a:bodyPr wrap="square" lIns="0" tIns="0" rIns="0" bIns="0" rtlCol="0">
            <a:noAutofit/>
          </a:bodyPr>
          <a:lstStyle/>
          <a:p>
            <a:endParaRPr/>
          </a:p>
        </p:txBody>
      </p:sp>
      <p:sp>
        <p:nvSpPr>
          <p:cNvPr id="11" name="object 11"/>
          <p:cNvSpPr/>
          <p:nvPr/>
        </p:nvSpPr>
        <p:spPr>
          <a:xfrm>
            <a:off x="3637279" y="2923667"/>
            <a:ext cx="5433695" cy="1111377"/>
          </a:xfrm>
          <a:custGeom>
            <a:avLst/>
            <a:gdLst/>
            <a:ahLst/>
            <a:cxnLst/>
            <a:rect l="l" t="t" r="r" b="b"/>
            <a:pathLst>
              <a:path w="5433695" h="1111377">
                <a:moveTo>
                  <a:pt x="5433695" y="0"/>
                </a:moveTo>
                <a:lnTo>
                  <a:pt x="3378200" y="0"/>
                </a:lnTo>
                <a:lnTo>
                  <a:pt x="0" y="1111377"/>
                </a:lnTo>
                <a:lnTo>
                  <a:pt x="3143250" y="1111377"/>
                </a:lnTo>
                <a:lnTo>
                  <a:pt x="5433695" y="357886"/>
                </a:lnTo>
                <a:lnTo>
                  <a:pt x="5433695" y="0"/>
                </a:lnTo>
                <a:close/>
              </a:path>
            </a:pathLst>
          </a:custGeom>
          <a:solidFill>
            <a:srgbClr val="A6A6A6"/>
          </a:solidFill>
        </p:spPr>
        <p:txBody>
          <a:bodyPr wrap="square" lIns="0" tIns="0" rIns="0" bIns="0" rtlCol="0">
            <a:noAutofit/>
          </a:bodyPr>
          <a:lstStyle/>
          <a:p>
            <a:endParaRPr/>
          </a:p>
        </p:txBody>
      </p:sp>
      <p:sp>
        <p:nvSpPr>
          <p:cNvPr id="12" name="object 12"/>
          <p:cNvSpPr/>
          <p:nvPr/>
        </p:nvSpPr>
        <p:spPr>
          <a:xfrm>
            <a:off x="3301746" y="3966590"/>
            <a:ext cx="5435092" cy="1112265"/>
          </a:xfrm>
          <a:custGeom>
            <a:avLst/>
            <a:gdLst/>
            <a:ahLst/>
            <a:cxnLst/>
            <a:rect l="l" t="t" r="r" b="b"/>
            <a:pathLst>
              <a:path w="5435092" h="1112265">
                <a:moveTo>
                  <a:pt x="5435092" y="0"/>
                </a:moveTo>
                <a:lnTo>
                  <a:pt x="2291841" y="0"/>
                </a:lnTo>
                <a:lnTo>
                  <a:pt x="0" y="754633"/>
                </a:lnTo>
                <a:lnTo>
                  <a:pt x="0" y="1112265"/>
                </a:lnTo>
                <a:lnTo>
                  <a:pt x="2056891" y="1112265"/>
                </a:lnTo>
                <a:lnTo>
                  <a:pt x="5435092" y="0"/>
                </a:lnTo>
                <a:close/>
              </a:path>
            </a:pathLst>
          </a:custGeom>
          <a:solidFill>
            <a:srgbClr val="A6A6A6"/>
          </a:solidFill>
        </p:spPr>
        <p:txBody>
          <a:bodyPr wrap="square" lIns="0" tIns="0" rIns="0" bIns="0" rtlCol="0">
            <a:noAutofit/>
          </a:bodyPr>
          <a:lstStyle/>
          <a:p>
            <a:endParaRPr/>
          </a:p>
        </p:txBody>
      </p:sp>
      <p:sp>
        <p:nvSpPr>
          <p:cNvPr id="13" name="object 13"/>
          <p:cNvSpPr/>
          <p:nvPr/>
        </p:nvSpPr>
        <p:spPr>
          <a:xfrm>
            <a:off x="3636771" y="4008501"/>
            <a:ext cx="5433695" cy="1112266"/>
          </a:xfrm>
          <a:custGeom>
            <a:avLst/>
            <a:gdLst/>
            <a:ahLst/>
            <a:cxnLst/>
            <a:rect l="l" t="t" r="r" b="b"/>
            <a:pathLst>
              <a:path w="5433695" h="1112266">
                <a:moveTo>
                  <a:pt x="5433695" y="0"/>
                </a:moveTo>
                <a:lnTo>
                  <a:pt x="3378200" y="0"/>
                </a:lnTo>
                <a:lnTo>
                  <a:pt x="0" y="1112266"/>
                </a:lnTo>
                <a:lnTo>
                  <a:pt x="3143250" y="1112266"/>
                </a:lnTo>
                <a:lnTo>
                  <a:pt x="5433695" y="358140"/>
                </a:lnTo>
                <a:lnTo>
                  <a:pt x="5433695" y="0"/>
                </a:lnTo>
                <a:close/>
              </a:path>
            </a:pathLst>
          </a:custGeom>
          <a:solidFill>
            <a:srgbClr val="A6A6A6"/>
          </a:solidFill>
        </p:spPr>
        <p:txBody>
          <a:bodyPr wrap="square" lIns="0" tIns="0" rIns="0" bIns="0" rtlCol="0">
            <a:noAutofit/>
          </a:bodyPr>
          <a:lstStyle/>
          <a:p>
            <a:endParaRPr dirty="0"/>
          </a:p>
        </p:txBody>
      </p:sp>
      <p:sp>
        <p:nvSpPr>
          <p:cNvPr id="14" name="object 14"/>
          <p:cNvSpPr/>
          <p:nvPr/>
        </p:nvSpPr>
        <p:spPr>
          <a:xfrm>
            <a:off x="8228076" y="0"/>
            <a:ext cx="187451" cy="969263"/>
          </a:xfrm>
          <a:custGeom>
            <a:avLst/>
            <a:gdLst/>
            <a:ahLst/>
            <a:cxnLst/>
            <a:rect l="l" t="t" r="r" b="b"/>
            <a:pathLst>
              <a:path w="187451" h="969263">
                <a:moveTo>
                  <a:pt x="0" y="969263"/>
                </a:moveTo>
                <a:lnTo>
                  <a:pt x="187451" y="969263"/>
                </a:lnTo>
                <a:lnTo>
                  <a:pt x="187451" y="0"/>
                </a:lnTo>
                <a:lnTo>
                  <a:pt x="0" y="0"/>
                </a:lnTo>
                <a:lnTo>
                  <a:pt x="0" y="969263"/>
                </a:lnTo>
                <a:close/>
              </a:path>
            </a:pathLst>
          </a:custGeom>
          <a:solidFill>
            <a:srgbClr val="AAAAAA"/>
          </a:solidFill>
        </p:spPr>
        <p:txBody>
          <a:bodyPr wrap="square" lIns="0" tIns="0" rIns="0" bIns="0" rtlCol="0">
            <a:noAutofit/>
          </a:bodyPr>
          <a:lstStyle/>
          <a:p>
            <a:endParaRPr/>
          </a:p>
        </p:txBody>
      </p:sp>
      <p:sp>
        <p:nvSpPr>
          <p:cNvPr id="15" name="object 15"/>
          <p:cNvSpPr/>
          <p:nvPr/>
        </p:nvSpPr>
        <p:spPr>
          <a:xfrm>
            <a:off x="8490204" y="0"/>
            <a:ext cx="297179" cy="969263"/>
          </a:xfrm>
          <a:custGeom>
            <a:avLst/>
            <a:gdLst/>
            <a:ahLst/>
            <a:cxnLst/>
            <a:rect l="l" t="t" r="r" b="b"/>
            <a:pathLst>
              <a:path w="297179" h="969263">
                <a:moveTo>
                  <a:pt x="0" y="969263"/>
                </a:moveTo>
                <a:lnTo>
                  <a:pt x="297179" y="969263"/>
                </a:lnTo>
                <a:lnTo>
                  <a:pt x="297179" y="0"/>
                </a:lnTo>
                <a:lnTo>
                  <a:pt x="0" y="0"/>
                </a:lnTo>
                <a:lnTo>
                  <a:pt x="0" y="969263"/>
                </a:lnTo>
                <a:close/>
              </a:path>
            </a:pathLst>
          </a:custGeom>
          <a:solidFill>
            <a:srgbClr val="7E7E7E"/>
          </a:solidFill>
        </p:spPr>
        <p:txBody>
          <a:bodyPr wrap="square" lIns="0" tIns="0" rIns="0" bIns="0" rtlCol="0">
            <a:noAutofit/>
          </a:bodyPr>
          <a:lstStyle/>
          <a:p>
            <a:endParaRPr/>
          </a:p>
        </p:txBody>
      </p:sp>
      <p:sp>
        <p:nvSpPr>
          <p:cNvPr id="16" name="object 16"/>
          <p:cNvSpPr/>
          <p:nvPr/>
        </p:nvSpPr>
        <p:spPr>
          <a:xfrm>
            <a:off x="8828531" y="0"/>
            <a:ext cx="350520" cy="969263"/>
          </a:xfrm>
          <a:custGeom>
            <a:avLst/>
            <a:gdLst/>
            <a:ahLst/>
            <a:cxnLst/>
            <a:rect l="l" t="t" r="r" b="b"/>
            <a:pathLst>
              <a:path w="350520" h="969263">
                <a:moveTo>
                  <a:pt x="0" y="969263"/>
                </a:moveTo>
                <a:lnTo>
                  <a:pt x="350520" y="969263"/>
                </a:lnTo>
                <a:lnTo>
                  <a:pt x="350520" y="0"/>
                </a:lnTo>
                <a:lnTo>
                  <a:pt x="0" y="0"/>
                </a:lnTo>
                <a:lnTo>
                  <a:pt x="0" y="969263"/>
                </a:lnTo>
                <a:close/>
              </a:path>
            </a:pathLst>
          </a:custGeom>
          <a:solidFill>
            <a:srgbClr val="00AFEF"/>
          </a:solidFill>
        </p:spPr>
        <p:txBody>
          <a:bodyPr wrap="square" lIns="0" tIns="0" rIns="0" bIns="0" rtlCol="0">
            <a:noAutofit/>
          </a:bodyPr>
          <a:lstStyle/>
          <a:p>
            <a:endParaRPr/>
          </a:p>
        </p:txBody>
      </p:sp>
      <p:sp>
        <p:nvSpPr>
          <p:cNvPr id="17" name="object 17"/>
          <p:cNvSpPr/>
          <p:nvPr/>
        </p:nvSpPr>
        <p:spPr>
          <a:xfrm>
            <a:off x="9220200" y="0"/>
            <a:ext cx="428244" cy="969263"/>
          </a:xfrm>
          <a:custGeom>
            <a:avLst/>
            <a:gdLst/>
            <a:ahLst/>
            <a:cxnLst/>
            <a:rect l="l" t="t" r="r" b="b"/>
            <a:pathLst>
              <a:path w="428244" h="969263">
                <a:moveTo>
                  <a:pt x="0" y="969263"/>
                </a:moveTo>
                <a:lnTo>
                  <a:pt x="428244" y="969263"/>
                </a:lnTo>
                <a:lnTo>
                  <a:pt x="428244" y="0"/>
                </a:lnTo>
                <a:lnTo>
                  <a:pt x="0" y="0"/>
                </a:lnTo>
                <a:lnTo>
                  <a:pt x="0" y="969263"/>
                </a:lnTo>
                <a:close/>
              </a:path>
            </a:pathLst>
          </a:custGeom>
          <a:solidFill>
            <a:srgbClr val="1556AD"/>
          </a:solidFill>
        </p:spPr>
        <p:txBody>
          <a:bodyPr wrap="square" lIns="0" tIns="0" rIns="0" bIns="0" rtlCol="0">
            <a:noAutofit/>
          </a:bodyPr>
          <a:lstStyle/>
          <a:p>
            <a:endParaRPr/>
          </a:p>
        </p:txBody>
      </p:sp>
      <p:sp>
        <p:nvSpPr>
          <p:cNvPr id="18" name="object 18"/>
          <p:cNvSpPr/>
          <p:nvPr/>
        </p:nvSpPr>
        <p:spPr>
          <a:xfrm>
            <a:off x="9220200" y="0"/>
            <a:ext cx="428244" cy="969263"/>
          </a:xfrm>
          <a:custGeom>
            <a:avLst/>
            <a:gdLst/>
            <a:ahLst/>
            <a:cxnLst/>
            <a:rect l="l" t="t" r="r" b="b"/>
            <a:pathLst>
              <a:path w="428244" h="969263">
                <a:moveTo>
                  <a:pt x="0" y="969263"/>
                </a:moveTo>
                <a:lnTo>
                  <a:pt x="428244" y="969263"/>
                </a:lnTo>
                <a:lnTo>
                  <a:pt x="428244" y="0"/>
                </a:lnTo>
                <a:lnTo>
                  <a:pt x="0" y="0"/>
                </a:lnTo>
                <a:lnTo>
                  <a:pt x="0" y="969263"/>
                </a:lnTo>
                <a:close/>
              </a:path>
            </a:pathLst>
          </a:custGeom>
          <a:ln w="12192">
            <a:solidFill>
              <a:srgbClr val="6C5B7A"/>
            </a:solidFill>
          </a:ln>
        </p:spPr>
        <p:txBody>
          <a:bodyPr wrap="square" lIns="0" tIns="0" rIns="0" bIns="0" rtlCol="0">
            <a:noAutofit/>
          </a:bodyPr>
          <a:lstStyle/>
          <a:p>
            <a:endParaRPr/>
          </a:p>
        </p:txBody>
      </p:sp>
      <p:sp>
        <p:nvSpPr>
          <p:cNvPr id="19" name="object 19"/>
          <p:cNvSpPr/>
          <p:nvPr/>
        </p:nvSpPr>
        <p:spPr>
          <a:xfrm>
            <a:off x="3688079" y="0"/>
            <a:ext cx="187451" cy="969263"/>
          </a:xfrm>
          <a:custGeom>
            <a:avLst/>
            <a:gdLst/>
            <a:ahLst/>
            <a:cxnLst/>
            <a:rect l="l" t="t" r="r" b="b"/>
            <a:pathLst>
              <a:path w="187451" h="969263">
                <a:moveTo>
                  <a:pt x="0" y="969263"/>
                </a:moveTo>
                <a:lnTo>
                  <a:pt x="187451" y="969263"/>
                </a:lnTo>
                <a:lnTo>
                  <a:pt x="187451" y="0"/>
                </a:lnTo>
                <a:lnTo>
                  <a:pt x="0" y="0"/>
                </a:lnTo>
                <a:lnTo>
                  <a:pt x="0" y="969263"/>
                </a:lnTo>
                <a:close/>
              </a:path>
            </a:pathLst>
          </a:custGeom>
          <a:solidFill>
            <a:srgbClr val="AAAAAA"/>
          </a:solidFill>
        </p:spPr>
        <p:txBody>
          <a:bodyPr wrap="square" lIns="0" tIns="0" rIns="0" bIns="0" rtlCol="0">
            <a:noAutofit/>
          </a:bodyPr>
          <a:lstStyle/>
          <a:p>
            <a:endParaRPr/>
          </a:p>
        </p:txBody>
      </p:sp>
      <p:sp>
        <p:nvSpPr>
          <p:cNvPr id="20" name="object 20"/>
          <p:cNvSpPr/>
          <p:nvPr/>
        </p:nvSpPr>
        <p:spPr>
          <a:xfrm>
            <a:off x="3348228" y="0"/>
            <a:ext cx="297179" cy="969263"/>
          </a:xfrm>
          <a:custGeom>
            <a:avLst/>
            <a:gdLst/>
            <a:ahLst/>
            <a:cxnLst/>
            <a:rect l="l" t="t" r="r" b="b"/>
            <a:pathLst>
              <a:path w="297179" h="969263">
                <a:moveTo>
                  <a:pt x="0" y="969263"/>
                </a:moveTo>
                <a:lnTo>
                  <a:pt x="297179" y="969263"/>
                </a:lnTo>
                <a:lnTo>
                  <a:pt x="297179" y="0"/>
                </a:lnTo>
                <a:lnTo>
                  <a:pt x="0" y="0"/>
                </a:lnTo>
                <a:lnTo>
                  <a:pt x="0" y="969263"/>
                </a:lnTo>
                <a:close/>
              </a:path>
            </a:pathLst>
          </a:custGeom>
          <a:solidFill>
            <a:srgbClr val="7E7E7E"/>
          </a:solidFill>
        </p:spPr>
        <p:txBody>
          <a:bodyPr wrap="square" lIns="0" tIns="0" rIns="0" bIns="0" rtlCol="0">
            <a:noAutofit/>
          </a:bodyPr>
          <a:lstStyle/>
          <a:p>
            <a:endParaRPr/>
          </a:p>
        </p:txBody>
      </p:sp>
      <p:sp>
        <p:nvSpPr>
          <p:cNvPr id="21" name="object 21"/>
          <p:cNvSpPr/>
          <p:nvPr/>
        </p:nvSpPr>
        <p:spPr>
          <a:xfrm>
            <a:off x="2956560" y="0"/>
            <a:ext cx="348996" cy="969263"/>
          </a:xfrm>
          <a:custGeom>
            <a:avLst/>
            <a:gdLst/>
            <a:ahLst/>
            <a:cxnLst/>
            <a:rect l="l" t="t" r="r" b="b"/>
            <a:pathLst>
              <a:path w="348996" h="969263">
                <a:moveTo>
                  <a:pt x="0" y="969263"/>
                </a:moveTo>
                <a:lnTo>
                  <a:pt x="348996" y="969263"/>
                </a:lnTo>
                <a:lnTo>
                  <a:pt x="348996" y="0"/>
                </a:lnTo>
                <a:lnTo>
                  <a:pt x="0" y="0"/>
                </a:lnTo>
                <a:lnTo>
                  <a:pt x="0" y="969263"/>
                </a:lnTo>
                <a:close/>
              </a:path>
            </a:pathLst>
          </a:custGeom>
          <a:solidFill>
            <a:srgbClr val="00AFEF"/>
          </a:solidFill>
        </p:spPr>
        <p:txBody>
          <a:bodyPr wrap="square" lIns="0" tIns="0" rIns="0" bIns="0" rtlCol="0">
            <a:noAutofit/>
          </a:bodyPr>
          <a:lstStyle/>
          <a:p>
            <a:endParaRPr/>
          </a:p>
        </p:txBody>
      </p:sp>
      <p:sp>
        <p:nvSpPr>
          <p:cNvPr id="22" name="object 22"/>
          <p:cNvSpPr/>
          <p:nvPr/>
        </p:nvSpPr>
        <p:spPr>
          <a:xfrm>
            <a:off x="2485644" y="0"/>
            <a:ext cx="429768" cy="969263"/>
          </a:xfrm>
          <a:custGeom>
            <a:avLst/>
            <a:gdLst/>
            <a:ahLst/>
            <a:cxnLst/>
            <a:rect l="l" t="t" r="r" b="b"/>
            <a:pathLst>
              <a:path w="429768" h="969263">
                <a:moveTo>
                  <a:pt x="0" y="969263"/>
                </a:moveTo>
                <a:lnTo>
                  <a:pt x="429768" y="969263"/>
                </a:lnTo>
                <a:lnTo>
                  <a:pt x="429768" y="0"/>
                </a:lnTo>
                <a:lnTo>
                  <a:pt x="0" y="0"/>
                </a:lnTo>
                <a:lnTo>
                  <a:pt x="0" y="969263"/>
                </a:lnTo>
                <a:close/>
              </a:path>
            </a:pathLst>
          </a:custGeom>
          <a:solidFill>
            <a:srgbClr val="006FC0"/>
          </a:solidFill>
        </p:spPr>
        <p:txBody>
          <a:bodyPr wrap="square" lIns="0" tIns="0" rIns="0" bIns="0" rtlCol="0">
            <a:noAutofit/>
          </a:bodyPr>
          <a:lstStyle/>
          <a:p>
            <a:endParaRPr/>
          </a:p>
        </p:txBody>
      </p:sp>
      <p:sp>
        <p:nvSpPr>
          <p:cNvPr id="23" name="object 23"/>
          <p:cNvSpPr/>
          <p:nvPr/>
        </p:nvSpPr>
        <p:spPr>
          <a:xfrm>
            <a:off x="2485644" y="0"/>
            <a:ext cx="429768" cy="969263"/>
          </a:xfrm>
          <a:custGeom>
            <a:avLst/>
            <a:gdLst/>
            <a:ahLst/>
            <a:cxnLst/>
            <a:rect l="l" t="t" r="r" b="b"/>
            <a:pathLst>
              <a:path w="429768" h="969263">
                <a:moveTo>
                  <a:pt x="0" y="969263"/>
                </a:moveTo>
                <a:lnTo>
                  <a:pt x="429768" y="969263"/>
                </a:lnTo>
                <a:lnTo>
                  <a:pt x="429768" y="0"/>
                </a:lnTo>
                <a:lnTo>
                  <a:pt x="0" y="0"/>
                </a:lnTo>
                <a:lnTo>
                  <a:pt x="0" y="969263"/>
                </a:lnTo>
                <a:close/>
              </a:path>
            </a:pathLst>
          </a:custGeom>
          <a:ln w="12192">
            <a:solidFill>
              <a:srgbClr val="6C5B7A"/>
            </a:solidFill>
          </a:ln>
        </p:spPr>
        <p:txBody>
          <a:bodyPr wrap="square" lIns="0" tIns="0" rIns="0" bIns="0" rtlCol="0">
            <a:noAutofit/>
          </a:bodyPr>
          <a:lstStyle/>
          <a:p>
            <a:endParaRPr/>
          </a:p>
        </p:txBody>
      </p:sp>
      <p:sp>
        <p:nvSpPr>
          <p:cNvPr id="24" name="object 24"/>
          <p:cNvSpPr/>
          <p:nvPr/>
        </p:nvSpPr>
        <p:spPr>
          <a:xfrm>
            <a:off x="5029200" y="0"/>
            <a:ext cx="2176272" cy="1365503"/>
          </a:xfrm>
          <a:prstGeom prst="rect">
            <a:avLst/>
          </a:prstGeom>
          <a:blipFill>
            <a:blip r:embed="rId3" cstate="print"/>
            <a:stretch>
              <a:fillRect/>
            </a:stretch>
          </a:blipFill>
        </p:spPr>
        <p:txBody>
          <a:bodyPr wrap="square" lIns="0" tIns="0" rIns="0" bIns="0" rtlCol="0">
            <a:noAutofit/>
          </a:bodyPr>
          <a:lstStyle/>
          <a:p>
            <a:endParaRPr/>
          </a:p>
        </p:txBody>
      </p:sp>
      <p:sp>
        <p:nvSpPr>
          <p:cNvPr id="25" name="object 25"/>
          <p:cNvSpPr txBox="1"/>
          <p:nvPr/>
        </p:nvSpPr>
        <p:spPr>
          <a:xfrm>
            <a:off x="5424932" y="98805"/>
            <a:ext cx="1346200" cy="804545"/>
          </a:xfrm>
          <a:prstGeom prst="rect">
            <a:avLst/>
          </a:prstGeom>
        </p:spPr>
        <p:txBody>
          <a:bodyPr vert="horz" wrap="square" lIns="0" tIns="0" rIns="0" bIns="0" rtlCol="0">
            <a:noAutofit/>
          </a:bodyPr>
          <a:lstStyle/>
          <a:p>
            <a:pPr marL="12700">
              <a:lnSpc>
                <a:spcPct val="100000"/>
              </a:lnSpc>
            </a:pPr>
            <a:r>
              <a:rPr sz="5200" spc="-55" dirty="0">
                <a:latin typeface="Microsoft YaHei UI" panose="020B0503020204020204" charset="-122"/>
                <a:cs typeface="Microsoft YaHei UI" panose="020B0503020204020204" charset="-122"/>
              </a:rPr>
              <a:t>目录</a:t>
            </a:r>
            <a:endParaRPr sz="5200">
              <a:latin typeface="Microsoft YaHei UI" panose="020B0503020204020204" charset="-122"/>
              <a:cs typeface="Microsoft YaHei UI" panose="020B0503020204020204" charset="-122"/>
            </a:endParaRPr>
          </a:p>
        </p:txBody>
      </p:sp>
      <p:sp>
        <p:nvSpPr>
          <p:cNvPr id="26" name="object 26"/>
          <p:cNvSpPr/>
          <p:nvPr/>
        </p:nvSpPr>
        <p:spPr>
          <a:xfrm>
            <a:off x="3262376" y="1518983"/>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sym typeface="+mn-ea"/>
              </a:rPr>
              <a:t>背景及目标</a:t>
            </a:r>
            <a:endParaRPr lang="zh-CN" sz="2800" dirty="0">
              <a:solidFill>
                <a:schemeClr val="bg1"/>
              </a:solidFill>
              <a:latin typeface="微软雅黑" panose="020B0503020204020204" pitchFamily="34" charset="-122"/>
              <a:ea typeface="微软雅黑" panose="020B0503020204020204" pitchFamily="34" charset="-122"/>
            </a:endParaRPr>
          </a:p>
        </p:txBody>
      </p:sp>
      <p:sp>
        <p:nvSpPr>
          <p:cNvPr id="27" name="object 27"/>
          <p:cNvSpPr txBox="1"/>
          <p:nvPr/>
        </p:nvSpPr>
        <p:spPr>
          <a:xfrm>
            <a:off x="3823842" y="1635378"/>
            <a:ext cx="1524635" cy="436245"/>
          </a:xfrm>
          <a:prstGeom prst="rect">
            <a:avLst/>
          </a:prstGeom>
        </p:spPr>
        <p:txBody>
          <a:bodyPr vert="horz" wrap="square" lIns="0" tIns="0" rIns="0" bIns="0" rtlCol="0">
            <a:noAutofit/>
          </a:bodyPr>
          <a:lstStyle/>
          <a:p>
            <a:pPr marL="12700">
              <a:lnSpc>
                <a:spcPct val="100000"/>
              </a:lnSpc>
              <a:tabLst>
                <a:tab pos="1116965" algn="l"/>
              </a:tabLst>
            </a:pPr>
            <a:r>
              <a:rPr sz="2800" spc="-229" dirty="0">
                <a:solidFill>
                  <a:srgbClr val="FFFFFF"/>
                </a:solidFill>
                <a:latin typeface="Arial" panose="020B0604020202020204"/>
                <a:cs typeface="Arial" panose="020B0604020202020204"/>
              </a:rPr>
              <a:t>P</a:t>
            </a:r>
            <a:r>
              <a:rPr sz="2800" spc="-20" dirty="0">
                <a:solidFill>
                  <a:srgbClr val="FFFFFF"/>
                </a:solidFill>
                <a:latin typeface="Arial" panose="020B0604020202020204"/>
                <a:cs typeface="Arial" panose="020B0604020202020204"/>
              </a:rPr>
              <a:t>A</a:t>
            </a:r>
            <a:r>
              <a:rPr sz="2800" spc="-85" dirty="0">
                <a:solidFill>
                  <a:srgbClr val="FFFFFF"/>
                </a:solidFill>
                <a:latin typeface="Arial" panose="020B0604020202020204"/>
                <a:cs typeface="Arial" panose="020B0604020202020204"/>
              </a:rPr>
              <a:t>R</a:t>
            </a:r>
            <a:r>
              <a:rPr sz="2800" spc="-20" dirty="0">
                <a:solidFill>
                  <a:srgbClr val="FFFFFF"/>
                </a:solidFill>
                <a:latin typeface="Arial" panose="020B0604020202020204"/>
                <a:cs typeface="Arial" panose="020B0604020202020204"/>
              </a:rPr>
              <a:t>T	01</a:t>
            </a:r>
            <a:endParaRPr sz="2800" dirty="0">
              <a:latin typeface="Arial" panose="020B0604020202020204"/>
              <a:cs typeface="Arial" panose="020B0604020202020204"/>
            </a:endParaRPr>
          </a:p>
        </p:txBody>
      </p:sp>
      <p:sp>
        <p:nvSpPr>
          <p:cNvPr id="29" name="object 29"/>
          <p:cNvSpPr/>
          <p:nvPr/>
        </p:nvSpPr>
        <p:spPr>
          <a:xfrm>
            <a:off x="3289300" y="2587434"/>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rPr>
              <a:t>迎新系统简介</a:t>
            </a:r>
          </a:p>
        </p:txBody>
      </p:sp>
      <p:sp>
        <p:nvSpPr>
          <p:cNvPr id="30" name="object 30"/>
          <p:cNvSpPr/>
          <p:nvPr/>
        </p:nvSpPr>
        <p:spPr>
          <a:xfrm>
            <a:off x="3863975" y="2817114"/>
            <a:ext cx="1455069" cy="266179"/>
          </a:xfrm>
          <a:custGeom>
            <a:avLst/>
            <a:gdLst/>
            <a:ahLst/>
            <a:cxnLst/>
            <a:rect l="l" t="t" r="r" b="b"/>
            <a:pathLst>
              <a:path w="1455069" h="266179">
                <a:moveTo>
                  <a:pt x="388915" y="178815"/>
                </a:moveTo>
                <a:lnTo>
                  <a:pt x="246507" y="178815"/>
                </a:lnTo>
                <a:lnTo>
                  <a:pt x="352805" y="179450"/>
                </a:lnTo>
                <a:lnTo>
                  <a:pt x="382015" y="256666"/>
                </a:lnTo>
                <a:lnTo>
                  <a:pt x="420242" y="256921"/>
                </a:lnTo>
                <a:lnTo>
                  <a:pt x="388915" y="178815"/>
                </a:lnTo>
                <a:close/>
              </a:path>
              <a:path w="1455069" h="266179">
                <a:moveTo>
                  <a:pt x="281686" y="1777"/>
                </a:moveTo>
                <a:lnTo>
                  <a:pt x="182372" y="255397"/>
                </a:lnTo>
                <a:lnTo>
                  <a:pt x="218186" y="255524"/>
                </a:lnTo>
                <a:lnTo>
                  <a:pt x="246507" y="178815"/>
                </a:lnTo>
                <a:lnTo>
                  <a:pt x="388915" y="178815"/>
                </a:lnTo>
                <a:lnTo>
                  <a:pt x="378167" y="152019"/>
                </a:lnTo>
                <a:lnTo>
                  <a:pt x="342646" y="152019"/>
                </a:lnTo>
                <a:lnTo>
                  <a:pt x="256412" y="151511"/>
                </a:lnTo>
                <a:lnTo>
                  <a:pt x="288181" y="67838"/>
                </a:lnTo>
                <a:lnTo>
                  <a:pt x="292730" y="54217"/>
                </a:lnTo>
                <a:lnTo>
                  <a:pt x="296411" y="42860"/>
                </a:lnTo>
                <a:lnTo>
                  <a:pt x="299923" y="32347"/>
                </a:lnTo>
                <a:lnTo>
                  <a:pt x="330167" y="32347"/>
                </a:lnTo>
                <a:lnTo>
                  <a:pt x="318008" y="2032"/>
                </a:lnTo>
                <a:lnTo>
                  <a:pt x="281686" y="1777"/>
                </a:lnTo>
                <a:close/>
              </a:path>
              <a:path w="1455069" h="266179">
                <a:moveTo>
                  <a:pt x="1650" y="0"/>
                </a:moveTo>
                <a:lnTo>
                  <a:pt x="0" y="254126"/>
                </a:lnTo>
                <a:lnTo>
                  <a:pt x="33654" y="254381"/>
                </a:lnTo>
                <a:lnTo>
                  <a:pt x="34289" y="151002"/>
                </a:lnTo>
                <a:lnTo>
                  <a:pt x="113517" y="151002"/>
                </a:lnTo>
                <a:lnTo>
                  <a:pt x="159449" y="139785"/>
                </a:lnTo>
                <a:lnTo>
                  <a:pt x="180548" y="121412"/>
                </a:lnTo>
                <a:lnTo>
                  <a:pt x="100202" y="121412"/>
                </a:lnTo>
                <a:lnTo>
                  <a:pt x="34544" y="121031"/>
                </a:lnTo>
                <a:lnTo>
                  <a:pt x="35178" y="30225"/>
                </a:lnTo>
                <a:lnTo>
                  <a:pt x="181835" y="30225"/>
                </a:lnTo>
                <a:lnTo>
                  <a:pt x="181366" y="29462"/>
                </a:lnTo>
                <a:lnTo>
                  <a:pt x="149245" y="6490"/>
                </a:lnTo>
                <a:lnTo>
                  <a:pt x="97536" y="635"/>
                </a:lnTo>
                <a:lnTo>
                  <a:pt x="1650" y="0"/>
                </a:lnTo>
                <a:close/>
              </a:path>
              <a:path w="1455069" h="266179">
                <a:moveTo>
                  <a:pt x="330167" y="32347"/>
                </a:moveTo>
                <a:lnTo>
                  <a:pt x="299923" y="32347"/>
                </a:lnTo>
                <a:lnTo>
                  <a:pt x="303267" y="43217"/>
                </a:lnTo>
                <a:lnTo>
                  <a:pt x="306994" y="54547"/>
                </a:lnTo>
                <a:lnTo>
                  <a:pt x="311475" y="67399"/>
                </a:lnTo>
                <a:lnTo>
                  <a:pt x="316611" y="81407"/>
                </a:lnTo>
                <a:lnTo>
                  <a:pt x="342646" y="152019"/>
                </a:lnTo>
                <a:lnTo>
                  <a:pt x="378167" y="152019"/>
                </a:lnTo>
                <a:lnTo>
                  <a:pt x="330167" y="32347"/>
                </a:lnTo>
                <a:close/>
              </a:path>
              <a:path w="1455069" h="266179">
                <a:moveTo>
                  <a:pt x="113517" y="151002"/>
                </a:moveTo>
                <a:lnTo>
                  <a:pt x="34289" y="151002"/>
                </a:lnTo>
                <a:lnTo>
                  <a:pt x="107532" y="151411"/>
                </a:lnTo>
                <a:lnTo>
                  <a:pt x="113517" y="151002"/>
                </a:lnTo>
                <a:close/>
              </a:path>
              <a:path w="1455069" h="266179">
                <a:moveTo>
                  <a:pt x="181835" y="30225"/>
                </a:moveTo>
                <a:lnTo>
                  <a:pt x="35178" y="30225"/>
                </a:lnTo>
                <a:lnTo>
                  <a:pt x="113378" y="30986"/>
                </a:lnTo>
                <a:lnTo>
                  <a:pt x="125616" y="32308"/>
                </a:lnTo>
                <a:lnTo>
                  <a:pt x="159426" y="65496"/>
                </a:lnTo>
                <a:lnTo>
                  <a:pt x="160204" y="80011"/>
                </a:lnTo>
                <a:lnTo>
                  <a:pt x="160154" y="81407"/>
                </a:lnTo>
                <a:lnTo>
                  <a:pt x="140116" y="114073"/>
                </a:lnTo>
                <a:lnTo>
                  <a:pt x="100202" y="121412"/>
                </a:lnTo>
                <a:lnTo>
                  <a:pt x="180548" y="121412"/>
                </a:lnTo>
                <a:lnTo>
                  <a:pt x="194084" y="80011"/>
                </a:lnTo>
                <a:lnTo>
                  <a:pt x="194541" y="63320"/>
                </a:lnTo>
                <a:lnTo>
                  <a:pt x="191914" y="51010"/>
                </a:lnTo>
                <a:lnTo>
                  <a:pt x="187202" y="38978"/>
                </a:lnTo>
                <a:lnTo>
                  <a:pt x="181835" y="30225"/>
                </a:lnTo>
                <a:close/>
              </a:path>
              <a:path w="1455069" h="266179">
                <a:moveTo>
                  <a:pt x="587381" y="144399"/>
                </a:moveTo>
                <a:lnTo>
                  <a:pt x="481457" y="144399"/>
                </a:lnTo>
                <a:lnTo>
                  <a:pt x="529082" y="144780"/>
                </a:lnTo>
                <a:lnTo>
                  <a:pt x="535432" y="145161"/>
                </a:lnTo>
                <a:lnTo>
                  <a:pt x="573526" y="172741"/>
                </a:lnTo>
                <a:lnTo>
                  <a:pt x="595502" y="205232"/>
                </a:lnTo>
                <a:lnTo>
                  <a:pt x="628776" y="258318"/>
                </a:lnTo>
                <a:lnTo>
                  <a:pt x="671067" y="258572"/>
                </a:lnTo>
                <a:lnTo>
                  <a:pt x="623893" y="183856"/>
                </a:lnTo>
                <a:lnTo>
                  <a:pt x="594995" y="150875"/>
                </a:lnTo>
                <a:lnTo>
                  <a:pt x="588263" y="146685"/>
                </a:lnTo>
                <a:lnTo>
                  <a:pt x="587381" y="144399"/>
                </a:lnTo>
                <a:close/>
              </a:path>
              <a:path w="1455069" h="266179">
                <a:moveTo>
                  <a:pt x="448690" y="2921"/>
                </a:moveTo>
                <a:lnTo>
                  <a:pt x="447039" y="257048"/>
                </a:lnTo>
                <a:lnTo>
                  <a:pt x="480695" y="257301"/>
                </a:lnTo>
                <a:lnTo>
                  <a:pt x="481457" y="144399"/>
                </a:lnTo>
                <a:lnTo>
                  <a:pt x="587381" y="144399"/>
                </a:lnTo>
                <a:lnTo>
                  <a:pt x="586151" y="141210"/>
                </a:lnTo>
                <a:lnTo>
                  <a:pt x="598324" y="138373"/>
                </a:lnTo>
                <a:lnTo>
                  <a:pt x="609650" y="134118"/>
                </a:lnTo>
                <a:lnTo>
                  <a:pt x="620409" y="128103"/>
                </a:lnTo>
                <a:lnTo>
                  <a:pt x="630880" y="119987"/>
                </a:lnTo>
                <a:lnTo>
                  <a:pt x="635007" y="115824"/>
                </a:lnTo>
                <a:lnTo>
                  <a:pt x="553974" y="115824"/>
                </a:lnTo>
                <a:lnTo>
                  <a:pt x="481584" y="115315"/>
                </a:lnTo>
                <a:lnTo>
                  <a:pt x="482219" y="31241"/>
                </a:lnTo>
                <a:lnTo>
                  <a:pt x="638271" y="31241"/>
                </a:lnTo>
                <a:lnTo>
                  <a:pt x="633386" y="24736"/>
                </a:lnTo>
                <a:lnTo>
                  <a:pt x="590721" y="5487"/>
                </a:lnTo>
                <a:lnTo>
                  <a:pt x="561466" y="3683"/>
                </a:lnTo>
                <a:lnTo>
                  <a:pt x="448690" y="2921"/>
                </a:lnTo>
                <a:close/>
              </a:path>
              <a:path w="1455069" h="266179">
                <a:moveTo>
                  <a:pt x="638271" y="31241"/>
                </a:moveTo>
                <a:lnTo>
                  <a:pt x="482219" y="31241"/>
                </a:lnTo>
                <a:lnTo>
                  <a:pt x="563281" y="31756"/>
                </a:lnTo>
                <a:lnTo>
                  <a:pt x="576373" y="32743"/>
                </a:lnTo>
                <a:lnTo>
                  <a:pt x="610296" y="50958"/>
                </a:lnTo>
                <a:lnTo>
                  <a:pt x="616650" y="76775"/>
                </a:lnTo>
                <a:lnTo>
                  <a:pt x="613807" y="87649"/>
                </a:lnTo>
                <a:lnTo>
                  <a:pt x="581303" y="113648"/>
                </a:lnTo>
                <a:lnTo>
                  <a:pt x="553974" y="115824"/>
                </a:lnTo>
                <a:lnTo>
                  <a:pt x="635007" y="115824"/>
                </a:lnTo>
                <a:lnTo>
                  <a:pt x="641345" y="109429"/>
                </a:lnTo>
                <a:lnTo>
                  <a:pt x="646920" y="98335"/>
                </a:lnTo>
                <a:lnTo>
                  <a:pt x="650311" y="85824"/>
                </a:lnTo>
                <a:lnTo>
                  <a:pt x="651506" y="71738"/>
                </a:lnTo>
                <a:lnTo>
                  <a:pt x="650249" y="58847"/>
                </a:lnTo>
                <a:lnTo>
                  <a:pt x="646816" y="46669"/>
                </a:lnTo>
                <a:lnTo>
                  <a:pt x="641204" y="35147"/>
                </a:lnTo>
                <a:lnTo>
                  <a:pt x="638271" y="31241"/>
                </a:lnTo>
                <a:close/>
              </a:path>
              <a:path w="1455069" h="266179">
                <a:moveTo>
                  <a:pt x="679069" y="4445"/>
                </a:moveTo>
                <a:lnTo>
                  <a:pt x="678941" y="34416"/>
                </a:lnTo>
                <a:lnTo>
                  <a:pt x="762635" y="34925"/>
                </a:lnTo>
                <a:lnTo>
                  <a:pt x="761111" y="259207"/>
                </a:lnTo>
                <a:lnTo>
                  <a:pt x="794765" y="259334"/>
                </a:lnTo>
                <a:lnTo>
                  <a:pt x="796289" y="35178"/>
                </a:lnTo>
                <a:lnTo>
                  <a:pt x="880368" y="35178"/>
                </a:lnTo>
                <a:lnTo>
                  <a:pt x="880617" y="5714"/>
                </a:lnTo>
                <a:lnTo>
                  <a:pt x="679069" y="4445"/>
                </a:lnTo>
                <a:close/>
              </a:path>
              <a:path w="1455069" h="266179">
                <a:moveTo>
                  <a:pt x="880368" y="35178"/>
                </a:moveTo>
                <a:lnTo>
                  <a:pt x="796289" y="35178"/>
                </a:lnTo>
                <a:lnTo>
                  <a:pt x="880363" y="35687"/>
                </a:lnTo>
                <a:lnTo>
                  <a:pt x="880368" y="35178"/>
                </a:lnTo>
                <a:close/>
              </a:path>
              <a:path w="1455069" h="266179">
                <a:moveTo>
                  <a:pt x="1173446" y="6638"/>
                </a:moveTo>
                <a:lnTo>
                  <a:pt x="1126088" y="25241"/>
                </a:lnTo>
                <a:lnTo>
                  <a:pt x="1100509" y="71059"/>
                </a:lnTo>
                <a:lnTo>
                  <a:pt x="1093441" y="120883"/>
                </a:lnTo>
                <a:lnTo>
                  <a:pt x="1093120" y="144929"/>
                </a:lnTo>
                <a:lnTo>
                  <a:pt x="1093732" y="160571"/>
                </a:lnTo>
                <a:lnTo>
                  <a:pt x="1099966" y="201159"/>
                </a:lnTo>
                <a:lnTo>
                  <a:pt x="1118931" y="241173"/>
                </a:lnTo>
                <a:lnTo>
                  <a:pt x="1162740" y="265125"/>
                </a:lnTo>
                <a:lnTo>
                  <a:pt x="1177514" y="266179"/>
                </a:lnTo>
                <a:lnTo>
                  <a:pt x="1190185" y="265016"/>
                </a:lnTo>
                <a:lnTo>
                  <a:pt x="1225024" y="248301"/>
                </a:lnTo>
                <a:lnTo>
                  <a:pt x="1232805" y="239783"/>
                </a:lnTo>
                <a:lnTo>
                  <a:pt x="1167762" y="239783"/>
                </a:lnTo>
                <a:lnTo>
                  <a:pt x="1156978" y="235721"/>
                </a:lnTo>
                <a:lnTo>
                  <a:pt x="1130004" y="196232"/>
                </a:lnTo>
                <a:lnTo>
                  <a:pt x="1125313" y="153990"/>
                </a:lnTo>
                <a:lnTo>
                  <a:pt x="1125152" y="131807"/>
                </a:lnTo>
                <a:lnTo>
                  <a:pt x="1125765" y="115684"/>
                </a:lnTo>
                <a:lnTo>
                  <a:pt x="1131754" y="75506"/>
                </a:lnTo>
                <a:lnTo>
                  <a:pt x="1154435" y="38556"/>
                </a:lnTo>
                <a:lnTo>
                  <a:pt x="1181201" y="32823"/>
                </a:lnTo>
                <a:lnTo>
                  <a:pt x="1233069" y="32823"/>
                </a:lnTo>
                <a:lnTo>
                  <a:pt x="1231401" y="30217"/>
                </a:lnTo>
                <a:lnTo>
                  <a:pt x="1222265" y="21594"/>
                </a:lnTo>
                <a:lnTo>
                  <a:pt x="1211094" y="14314"/>
                </a:lnTo>
                <a:lnTo>
                  <a:pt x="1200565" y="10096"/>
                </a:lnTo>
                <a:lnTo>
                  <a:pt x="1188229" y="7544"/>
                </a:lnTo>
                <a:lnTo>
                  <a:pt x="1173446" y="6638"/>
                </a:lnTo>
                <a:close/>
              </a:path>
              <a:path w="1455069" h="266179">
                <a:moveTo>
                  <a:pt x="1233069" y="32823"/>
                </a:moveTo>
                <a:lnTo>
                  <a:pt x="1181201" y="32823"/>
                </a:lnTo>
                <a:lnTo>
                  <a:pt x="1193009" y="36150"/>
                </a:lnTo>
                <a:lnTo>
                  <a:pt x="1203672" y="43278"/>
                </a:lnTo>
                <a:lnTo>
                  <a:pt x="1222593" y="80523"/>
                </a:lnTo>
                <a:lnTo>
                  <a:pt x="1226505" y="124293"/>
                </a:lnTo>
                <a:lnTo>
                  <a:pt x="1226548" y="144929"/>
                </a:lnTo>
                <a:lnTo>
                  <a:pt x="1225995" y="158872"/>
                </a:lnTo>
                <a:lnTo>
                  <a:pt x="1219710" y="197942"/>
                </a:lnTo>
                <a:lnTo>
                  <a:pt x="1194980" y="234986"/>
                </a:lnTo>
                <a:lnTo>
                  <a:pt x="1167762" y="239783"/>
                </a:lnTo>
                <a:lnTo>
                  <a:pt x="1232805" y="239783"/>
                </a:lnTo>
                <a:lnTo>
                  <a:pt x="1251007" y="203303"/>
                </a:lnTo>
                <a:lnTo>
                  <a:pt x="1257831" y="157990"/>
                </a:lnTo>
                <a:lnTo>
                  <a:pt x="1258706" y="124293"/>
                </a:lnTo>
                <a:lnTo>
                  <a:pt x="1258146" y="110747"/>
                </a:lnTo>
                <a:lnTo>
                  <a:pt x="1250149" y="65526"/>
                </a:lnTo>
                <a:lnTo>
                  <a:pt x="1239757" y="43278"/>
                </a:lnTo>
                <a:lnTo>
                  <a:pt x="1233069" y="32823"/>
                </a:lnTo>
                <a:close/>
              </a:path>
              <a:path w="1455069" h="266179">
                <a:moveTo>
                  <a:pt x="1438543" y="33784"/>
                </a:moveTo>
                <a:lnTo>
                  <a:pt x="1375904" y="33784"/>
                </a:lnTo>
                <a:lnTo>
                  <a:pt x="1389146" y="35384"/>
                </a:lnTo>
                <a:lnTo>
                  <a:pt x="1400839" y="40013"/>
                </a:lnTo>
                <a:lnTo>
                  <a:pt x="1411271" y="47932"/>
                </a:lnTo>
                <a:lnTo>
                  <a:pt x="1417953" y="57167"/>
                </a:lnTo>
                <a:lnTo>
                  <a:pt x="1421788" y="68858"/>
                </a:lnTo>
                <a:lnTo>
                  <a:pt x="1422715" y="84207"/>
                </a:lnTo>
                <a:lnTo>
                  <a:pt x="1419883" y="94733"/>
                </a:lnTo>
                <a:lnTo>
                  <a:pt x="1398826" y="126873"/>
                </a:lnTo>
                <a:lnTo>
                  <a:pt x="1359933" y="162526"/>
                </a:lnTo>
                <a:lnTo>
                  <a:pt x="1345793" y="174158"/>
                </a:lnTo>
                <a:lnTo>
                  <a:pt x="1335203" y="183228"/>
                </a:lnTo>
                <a:lnTo>
                  <a:pt x="1301759" y="219157"/>
                </a:lnTo>
                <a:lnTo>
                  <a:pt x="1286255" y="255143"/>
                </a:lnTo>
                <a:lnTo>
                  <a:pt x="1286383" y="262636"/>
                </a:lnTo>
                <a:lnTo>
                  <a:pt x="1454403" y="263651"/>
                </a:lnTo>
                <a:lnTo>
                  <a:pt x="1454530" y="233680"/>
                </a:lnTo>
                <a:lnTo>
                  <a:pt x="1330048" y="232744"/>
                </a:lnTo>
                <a:lnTo>
                  <a:pt x="1336295" y="223959"/>
                </a:lnTo>
                <a:lnTo>
                  <a:pt x="1372943" y="189744"/>
                </a:lnTo>
                <a:lnTo>
                  <a:pt x="1388591" y="176613"/>
                </a:lnTo>
                <a:lnTo>
                  <a:pt x="1398897" y="167683"/>
                </a:lnTo>
                <a:lnTo>
                  <a:pt x="1433232" y="133682"/>
                </a:lnTo>
                <a:lnTo>
                  <a:pt x="1452162" y="99482"/>
                </a:lnTo>
                <a:lnTo>
                  <a:pt x="1455069" y="72463"/>
                </a:lnTo>
                <a:lnTo>
                  <a:pt x="1452973" y="60043"/>
                </a:lnTo>
                <a:lnTo>
                  <a:pt x="1448568" y="48374"/>
                </a:lnTo>
                <a:lnTo>
                  <a:pt x="1441717" y="37333"/>
                </a:lnTo>
                <a:lnTo>
                  <a:pt x="1438543" y="33784"/>
                </a:lnTo>
                <a:close/>
              </a:path>
              <a:path w="1455069" h="266179">
                <a:moveTo>
                  <a:pt x="1370983" y="8058"/>
                </a:moveTo>
                <a:lnTo>
                  <a:pt x="1323723" y="23479"/>
                </a:lnTo>
                <a:lnTo>
                  <a:pt x="1299674" y="53651"/>
                </a:lnTo>
                <a:lnTo>
                  <a:pt x="1293495" y="80899"/>
                </a:lnTo>
                <a:lnTo>
                  <a:pt x="1325594" y="81572"/>
                </a:lnTo>
                <a:lnTo>
                  <a:pt x="1327670" y="67968"/>
                </a:lnTo>
                <a:lnTo>
                  <a:pt x="1332453" y="56335"/>
                </a:lnTo>
                <a:lnTo>
                  <a:pt x="1340020" y="46574"/>
                </a:lnTo>
                <a:lnTo>
                  <a:pt x="1349961" y="39384"/>
                </a:lnTo>
                <a:lnTo>
                  <a:pt x="1361906" y="35121"/>
                </a:lnTo>
                <a:lnTo>
                  <a:pt x="1375904" y="33784"/>
                </a:lnTo>
                <a:lnTo>
                  <a:pt x="1438543" y="33784"/>
                </a:lnTo>
                <a:lnTo>
                  <a:pt x="1432287" y="26792"/>
                </a:lnTo>
                <a:lnTo>
                  <a:pt x="1423301" y="20086"/>
                </a:lnTo>
                <a:lnTo>
                  <a:pt x="1412900" y="14857"/>
                </a:lnTo>
                <a:lnTo>
                  <a:pt x="1400861" y="11108"/>
                </a:lnTo>
                <a:lnTo>
                  <a:pt x="1386963" y="8841"/>
                </a:lnTo>
                <a:lnTo>
                  <a:pt x="1370983" y="8058"/>
                </a:lnTo>
                <a:close/>
              </a:path>
            </a:pathLst>
          </a:custGeom>
          <a:solidFill>
            <a:srgbClr val="FFFFFF"/>
          </a:solidFill>
        </p:spPr>
        <p:txBody>
          <a:bodyPr wrap="square" lIns="0" tIns="0" rIns="0" bIns="0" rtlCol="0">
            <a:noAutofit/>
          </a:bodyPr>
          <a:lstStyle/>
          <a:p>
            <a:endParaRPr/>
          </a:p>
        </p:txBody>
      </p:sp>
      <p:sp>
        <p:nvSpPr>
          <p:cNvPr id="32" name="object 32"/>
          <p:cNvSpPr/>
          <p:nvPr/>
        </p:nvSpPr>
        <p:spPr>
          <a:xfrm>
            <a:off x="3289172" y="3670046"/>
            <a:ext cx="5791200" cy="695325"/>
          </a:xfrm>
          <a:custGeom>
            <a:avLst/>
            <a:gdLst/>
            <a:ahLst/>
            <a:cxnLst/>
            <a:rect l="l" t="t" r="r" b="b"/>
            <a:pathLst>
              <a:path w="5791200" h="695325">
                <a:moveTo>
                  <a:pt x="0" y="695324"/>
                </a:moveTo>
                <a:lnTo>
                  <a:pt x="5791200" y="695324"/>
                </a:lnTo>
                <a:lnTo>
                  <a:pt x="5791200" y="0"/>
                </a:lnTo>
                <a:lnTo>
                  <a:pt x="0" y="0"/>
                </a:lnTo>
                <a:lnTo>
                  <a:pt x="0" y="695324"/>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a:t>
            </a:r>
            <a:r>
              <a:rPr lang="zh-CN" sz="2800" dirty="0">
                <a:solidFill>
                  <a:schemeClr val="bg1"/>
                </a:solidFill>
                <a:latin typeface="微软雅黑" panose="020B0503020204020204" pitchFamily="34" charset="-122"/>
                <a:ea typeface="微软雅黑" panose="020B0503020204020204" pitchFamily="34" charset="-122"/>
              </a:rPr>
              <a:t>迎新系统功能</a:t>
            </a:r>
          </a:p>
        </p:txBody>
      </p:sp>
      <p:sp>
        <p:nvSpPr>
          <p:cNvPr id="33" name="object 33"/>
          <p:cNvSpPr/>
          <p:nvPr/>
        </p:nvSpPr>
        <p:spPr>
          <a:xfrm>
            <a:off x="3870833" y="3894168"/>
            <a:ext cx="1457265" cy="259718"/>
          </a:xfrm>
          <a:custGeom>
            <a:avLst/>
            <a:gdLst/>
            <a:ahLst/>
            <a:cxnLst/>
            <a:rect l="l" t="t" r="r" b="b"/>
            <a:pathLst>
              <a:path w="1457265" h="259718">
                <a:moveTo>
                  <a:pt x="95884" y="3589"/>
                </a:moveTo>
                <a:lnTo>
                  <a:pt x="0" y="3716"/>
                </a:lnTo>
                <a:lnTo>
                  <a:pt x="507" y="257970"/>
                </a:lnTo>
                <a:lnTo>
                  <a:pt x="34162" y="257843"/>
                </a:lnTo>
                <a:lnTo>
                  <a:pt x="33908" y="154465"/>
                </a:lnTo>
                <a:lnTo>
                  <a:pt x="107033" y="154209"/>
                </a:lnTo>
                <a:lnTo>
                  <a:pt x="147996" y="147154"/>
                </a:lnTo>
                <a:lnTo>
                  <a:pt x="179275" y="124493"/>
                </a:lnTo>
                <a:lnTo>
                  <a:pt x="33908" y="124493"/>
                </a:lnTo>
                <a:lnTo>
                  <a:pt x="33654" y="33688"/>
                </a:lnTo>
                <a:lnTo>
                  <a:pt x="181213" y="33688"/>
                </a:lnTo>
                <a:lnTo>
                  <a:pt x="179914" y="31628"/>
                </a:lnTo>
                <a:lnTo>
                  <a:pt x="147590" y="8924"/>
                </a:lnTo>
                <a:lnTo>
                  <a:pt x="111167" y="3749"/>
                </a:lnTo>
                <a:lnTo>
                  <a:pt x="95884" y="3589"/>
                </a:lnTo>
                <a:close/>
              </a:path>
              <a:path w="1457265" h="259718">
                <a:moveTo>
                  <a:pt x="316229" y="3081"/>
                </a:moveTo>
                <a:lnTo>
                  <a:pt x="280034" y="3081"/>
                </a:lnTo>
                <a:lnTo>
                  <a:pt x="183006" y="257589"/>
                </a:lnTo>
                <a:lnTo>
                  <a:pt x="218693" y="257462"/>
                </a:lnTo>
                <a:lnTo>
                  <a:pt x="246379" y="180373"/>
                </a:lnTo>
                <a:lnTo>
                  <a:pt x="389221" y="180246"/>
                </a:lnTo>
                <a:lnTo>
                  <a:pt x="377972" y="152941"/>
                </a:lnTo>
                <a:lnTo>
                  <a:pt x="256031" y="152941"/>
                </a:lnTo>
                <a:lnTo>
                  <a:pt x="287092" y="69078"/>
                </a:lnTo>
                <a:lnTo>
                  <a:pt x="291224" y="56384"/>
                </a:lnTo>
                <a:lnTo>
                  <a:pt x="295126" y="44007"/>
                </a:lnTo>
                <a:lnTo>
                  <a:pt x="298532" y="33522"/>
                </a:lnTo>
                <a:lnTo>
                  <a:pt x="328772" y="33522"/>
                </a:lnTo>
                <a:lnTo>
                  <a:pt x="316229" y="3081"/>
                </a:lnTo>
                <a:close/>
              </a:path>
              <a:path w="1457265" h="259718">
                <a:moveTo>
                  <a:pt x="389221" y="180246"/>
                </a:moveTo>
                <a:lnTo>
                  <a:pt x="352678" y="180246"/>
                </a:lnTo>
                <a:lnTo>
                  <a:pt x="382524" y="257081"/>
                </a:lnTo>
                <a:lnTo>
                  <a:pt x="420877" y="257081"/>
                </a:lnTo>
                <a:lnTo>
                  <a:pt x="389221" y="180246"/>
                </a:lnTo>
                <a:close/>
              </a:path>
              <a:path w="1457265" h="259718">
                <a:moveTo>
                  <a:pt x="328772" y="33522"/>
                </a:moveTo>
                <a:lnTo>
                  <a:pt x="298532" y="33522"/>
                </a:lnTo>
                <a:lnTo>
                  <a:pt x="301948" y="44395"/>
                </a:lnTo>
                <a:lnTo>
                  <a:pt x="305762" y="55652"/>
                </a:lnTo>
                <a:lnTo>
                  <a:pt x="310357" y="68465"/>
                </a:lnTo>
                <a:lnTo>
                  <a:pt x="315594" y="82456"/>
                </a:lnTo>
                <a:lnTo>
                  <a:pt x="342264" y="152814"/>
                </a:lnTo>
                <a:lnTo>
                  <a:pt x="256031" y="152941"/>
                </a:lnTo>
                <a:lnTo>
                  <a:pt x="377972" y="152941"/>
                </a:lnTo>
                <a:lnTo>
                  <a:pt x="328772" y="33522"/>
                </a:lnTo>
                <a:close/>
              </a:path>
              <a:path w="1457265" h="259718">
                <a:moveTo>
                  <a:pt x="181213" y="33688"/>
                </a:moveTo>
                <a:lnTo>
                  <a:pt x="33654" y="33688"/>
                </a:lnTo>
                <a:lnTo>
                  <a:pt x="112003" y="33768"/>
                </a:lnTo>
                <a:lnTo>
                  <a:pt x="124235" y="34994"/>
                </a:lnTo>
                <a:lnTo>
                  <a:pt x="158312" y="67883"/>
                </a:lnTo>
                <a:lnTo>
                  <a:pt x="159287" y="83329"/>
                </a:lnTo>
                <a:lnTo>
                  <a:pt x="156680" y="94917"/>
                </a:lnTo>
                <a:lnTo>
                  <a:pt x="115572" y="123510"/>
                </a:lnTo>
                <a:lnTo>
                  <a:pt x="33908" y="124493"/>
                </a:lnTo>
                <a:lnTo>
                  <a:pt x="179275" y="124493"/>
                </a:lnTo>
                <a:lnTo>
                  <a:pt x="193086" y="82127"/>
                </a:lnTo>
                <a:lnTo>
                  <a:pt x="193410" y="65472"/>
                </a:lnTo>
                <a:lnTo>
                  <a:pt x="190667" y="53170"/>
                </a:lnTo>
                <a:lnTo>
                  <a:pt x="185866" y="41066"/>
                </a:lnTo>
                <a:lnTo>
                  <a:pt x="181213" y="33688"/>
                </a:lnTo>
                <a:close/>
              </a:path>
              <a:path w="1457265" h="259718">
                <a:moveTo>
                  <a:pt x="559815" y="2573"/>
                </a:moveTo>
                <a:lnTo>
                  <a:pt x="447039" y="2827"/>
                </a:lnTo>
                <a:lnTo>
                  <a:pt x="447547" y="256954"/>
                </a:lnTo>
                <a:lnTo>
                  <a:pt x="481202" y="256954"/>
                </a:lnTo>
                <a:lnTo>
                  <a:pt x="480949" y="144051"/>
                </a:lnTo>
                <a:lnTo>
                  <a:pt x="587189" y="143924"/>
                </a:lnTo>
                <a:lnTo>
                  <a:pt x="585241" y="139996"/>
                </a:lnTo>
                <a:lnTo>
                  <a:pt x="597488" y="137072"/>
                </a:lnTo>
                <a:lnTo>
                  <a:pt x="608853" y="132757"/>
                </a:lnTo>
                <a:lnTo>
                  <a:pt x="619598" y="126710"/>
                </a:lnTo>
                <a:lnTo>
                  <a:pt x="629986" y="118593"/>
                </a:lnTo>
                <a:lnTo>
                  <a:pt x="633654" y="114841"/>
                </a:lnTo>
                <a:lnTo>
                  <a:pt x="480949" y="114841"/>
                </a:lnTo>
                <a:lnTo>
                  <a:pt x="480821" y="30767"/>
                </a:lnTo>
                <a:lnTo>
                  <a:pt x="636561" y="30641"/>
                </a:lnTo>
                <a:lnTo>
                  <a:pt x="631869" y="23068"/>
                </a:lnTo>
                <a:lnTo>
                  <a:pt x="622192" y="14928"/>
                </a:lnTo>
                <a:lnTo>
                  <a:pt x="610570" y="8951"/>
                </a:lnTo>
                <a:lnTo>
                  <a:pt x="600766" y="6107"/>
                </a:lnTo>
                <a:lnTo>
                  <a:pt x="589032" y="4089"/>
                </a:lnTo>
                <a:lnTo>
                  <a:pt x="575378" y="2907"/>
                </a:lnTo>
                <a:lnTo>
                  <a:pt x="559815" y="2573"/>
                </a:lnTo>
                <a:close/>
              </a:path>
              <a:path w="1457265" h="259718">
                <a:moveTo>
                  <a:pt x="587189" y="143924"/>
                </a:moveTo>
                <a:lnTo>
                  <a:pt x="528701" y="143924"/>
                </a:lnTo>
                <a:lnTo>
                  <a:pt x="534924" y="144305"/>
                </a:lnTo>
                <a:lnTo>
                  <a:pt x="538733" y="145067"/>
                </a:lnTo>
                <a:lnTo>
                  <a:pt x="573284" y="171431"/>
                </a:lnTo>
                <a:lnTo>
                  <a:pt x="595502" y="203741"/>
                </a:lnTo>
                <a:lnTo>
                  <a:pt x="629284" y="256573"/>
                </a:lnTo>
                <a:lnTo>
                  <a:pt x="671576" y="256446"/>
                </a:lnTo>
                <a:lnTo>
                  <a:pt x="623831" y="182257"/>
                </a:lnTo>
                <a:lnTo>
                  <a:pt x="594613" y="149512"/>
                </a:lnTo>
                <a:lnTo>
                  <a:pt x="587882" y="145321"/>
                </a:lnTo>
                <a:lnTo>
                  <a:pt x="587189" y="143924"/>
                </a:lnTo>
                <a:close/>
              </a:path>
              <a:path w="1457265" h="259718">
                <a:moveTo>
                  <a:pt x="636561" y="30641"/>
                </a:moveTo>
                <a:lnTo>
                  <a:pt x="561857" y="30641"/>
                </a:lnTo>
                <a:lnTo>
                  <a:pt x="574910" y="31531"/>
                </a:lnTo>
                <a:lnTo>
                  <a:pt x="586745" y="34515"/>
                </a:lnTo>
                <a:lnTo>
                  <a:pt x="597932" y="40259"/>
                </a:lnTo>
                <a:lnTo>
                  <a:pt x="609043" y="49430"/>
                </a:lnTo>
                <a:lnTo>
                  <a:pt x="614002" y="60644"/>
                </a:lnTo>
                <a:lnTo>
                  <a:pt x="615557" y="75227"/>
                </a:lnTo>
                <a:lnTo>
                  <a:pt x="612854" y="86116"/>
                </a:lnTo>
                <a:lnTo>
                  <a:pt x="580521" y="112344"/>
                </a:lnTo>
                <a:lnTo>
                  <a:pt x="480949" y="114841"/>
                </a:lnTo>
                <a:lnTo>
                  <a:pt x="633654" y="114841"/>
                </a:lnTo>
                <a:lnTo>
                  <a:pt x="640278" y="108064"/>
                </a:lnTo>
                <a:lnTo>
                  <a:pt x="645938" y="96910"/>
                </a:lnTo>
                <a:lnTo>
                  <a:pt x="649304" y="84487"/>
                </a:lnTo>
                <a:lnTo>
                  <a:pt x="650361" y="70700"/>
                </a:lnTo>
                <a:lnTo>
                  <a:pt x="649455" y="60533"/>
                </a:lnTo>
                <a:lnTo>
                  <a:pt x="646528" y="49817"/>
                </a:lnTo>
                <a:lnTo>
                  <a:pt x="640894" y="37635"/>
                </a:lnTo>
                <a:lnTo>
                  <a:pt x="636561" y="30641"/>
                </a:lnTo>
                <a:close/>
              </a:path>
              <a:path w="1457265" h="259718">
                <a:moveTo>
                  <a:pt x="794893" y="32164"/>
                </a:moveTo>
                <a:lnTo>
                  <a:pt x="761238" y="32164"/>
                </a:lnTo>
                <a:lnTo>
                  <a:pt x="761745" y="256319"/>
                </a:lnTo>
                <a:lnTo>
                  <a:pt x="795274" y="256192"/>
                </a:lnTo>
                <a:lnTo>
                  <a:pt x="794893" y="32164"/>
                </a:lnTo>
                <a:close/>
              </a:path>
              <a:path w="1457265" h="259718">
                <a:moveTo>
                  <a:pt x="878839" y="1811"/>
                </a:moveTo>
                <a:lnTo>
                  <a:pt x="677417" y="2319"/>
                </a:lnTo>
                <a:lnTo>
                  <a:pt x="677417" y="32291"/>
                </a:lnTo>
                <a:lnTo>
                  <a:pt x="794893" y="32164"/>
                </a:lnTo>
                <a:lnTo>
                  <a:pt x="878966" y="31910"/>
                </a:lnTo>
                <a:lnTo>
                  <a:pt x="878839" y="1811"/>
                </a:lnTo>
                <a:close/>
              </a:path>
              <a:path w="1457265" h="259718">
                <a:moveTo>
                  <a:pt x="1171881" y="213"/>
                </a:moveTo>
                <a:lnTo>
                  <a:pt x="1124619" y="19215"/>
                </a:lnTo>
                <a:lnTo>
                  <a:pt x="1099352" y="65203"/>
                </a:lnTo>
                <a:lnTo>
                  <a:pt x="1092801" y="115061"/>
                </a:lnTo>
                <a:lnTo>
                  <a:pt x="1092680" y="138988"/>
                </a:lnTo>
                <a:lnTo>
                  <a:pt x="1093411" y="154653"/>
                </a:lnTo>
                <a:lnTo>
                  <a:pt x="1099963" y="195279"/>
                </a:lnTo>
                <a:lnTo>
                  <a:pt x="1119311" y="235217"/>
                </a:lnTo>
                <a:lnTo>
                  <a:pt x="1163316" y="258751"/>
                </a:lnTo>
                <a:lnTo>
                  <a:pt x="1178092" y="259718"/>
                </a:lnTo>
                <a:lnTo>
                  <a:pt x="1190787" y="258456"/>
                </a:lnTo>
                <a:lnTo>
                  <a:pt x="1202716" y="255153"/>
                </a:lnTo>
                <a:lnTo>
                  <a:pt x="1214192" y="249556"/>
                </a:lnTo>
                <a:lnTo>
                  <a:pt x="1225521" y="241411"/>
                </a:lnTo>
                <a:lnTo>
                  <a:pt x="1232759" y="233415"/>
                </a:lnTo>
                <a:lnTo>
                  <a:pt x="1168174" y="233415"/>
                </a:lnTo>
                <a:lnTo>
                  <a:pt x="1157325" y="229466"/>
                </a:lnTo>
                <a:lnTo>
                  <a:pt x="1130046" y="190271"/>
                </a:lnTo>
                <a:lnTo>
                  <a:pt x="1124969" y="148050"/>
                </a:lnTo>
                <a:lnTo>
                  <a:pt x="1124591" y="125949"/>
                </a:lnTo>
                <a:lnTo>
                  <a:pt x="1125022" y="109765"/>
                </a:lnTo>
                <a:lnTo>
                  <a:pt x="1130635" y="69491"/>
                </a:lnTo>
                <a:lnTo>
                  <a:pt x="1152981" y="32376"/>
                </a:lnTo>
                <a:lnTo>
                  <a:pt x="1179731" y="26297"/>
                </a:lnTo>
                <a:lnTo>
                  <a:pt x="1231901" y="26297"/>
                </a:lnTo>
                <a:lnTo>
                  <a:pt x="1229923" y="23273"/>
                </a:lnTo>
                <a:lnTo>
                  <a:pt x="1220747" y="14686"/>
                </a:lnTo>
                <a:lnTo>
                  <a:pt x="1209567" y="7515"/>
                </a:lnTo>
                <a:lnTo>
                  <a:pt x="1198931" y="3415"/>
                </a:lnTo>
                <a:lnTo>
                  <a:pt x="1186560" y="986"/>
                </a:lnTo>
                <a:lnTo>
                  <a:pt x="1171881" y="213"/>
                </a:lnTo>
                <a:close/>
              </a:path>
              <a:path w="1457265" h="259718">
                <a:moveTo>
                  <a:pt x="1231901" y="26297"/>
                </a:moveTo>
                <a:lnTo>
                  <a:pt x="1179731" y="26297"/>
                </a:lnTo>
                <a:lnTo>
                  <a:pt x="1191539" y="29479"/>
                </a:lnTo>
                <a:lnTo>
                  <a:pt x="1202267" y="36500"/>
                </a:lnTo>
                <a:lnTo>
                  <a:pt x="1221510" y="73542"/>
                </a:lnTo>
                <a:lnTo>
                  <a:pt x="1225847" y="117526"/>
                </a:lnTo>
                <a:lnTo>
                  <a:pt x="1226082" y="138988"/>
                </a:lnTo>
                <a:lnTo>
                  <a:pt x="1225692" y="151921"/>
                </a:lnTo>
                <a:lnTo>
                  <a:pt x="1219780" y="191078"/>
                </a:lnTo>
                <a:lnTo>
                  <a:pt x="1195431" y="228299"/>
                </a:lnTo>
                <a:lnTo>
                  <a:pt x="1168174" y="233415"/>
                </a:lnTo>
                <a:lnTo>
                  <a:pt x="1232759" y="233415"/>
                </a:lnTo>
                <a:lnTo>
                  <a:pt x="1251101" y="196167"/>
                </a:lnTo>
                <a:lnTo>
                  <a:pt x="1257452" y="150784"/>
                </a:lnTo>
                <a:lnTo>
                  <a:pt x="1258044" y="125949"/>
                </a:lnTo>
                <a:lnTo>
                  <a:pt x="1257974" y="115061"/>
                </a:lnTo>
                <a:lnTo>
                  <a:pt x="1252275" y="69012"/>
                </a:lnTo>
                <a:lnTo>
                  <a:pt x="1238426" y="36278"/>
                </a:lnTo>
                <a:lnTo>
                  <a:pt x="1231901" y="26297"/>
                </a:lnTo>
                <a:close/>
              </a:path>
              <a:path w="1457265" h="259718">
                <a:moveTo>
                  <a:pt x="1322196" y="183802"/>
                </a:moveTo>
                <a:lnTo>
                  <a:pt x="1290954" y="187993"/>
                </a:lnTo>
                <a:lnTo>
                  <a:pt x="1291405" y="191719"/>
                </a:lnTo>
                <a:lnTo>
                  <a:pt x="1293832" y="203091"/>
                </a:lnTo>
                <a:lnTo>
                  <a:pt x="1324886" y="246341"/>
                </a:lnTo>
                <a:lnTo>
                  <a:pt x="1375327" y="259441"/>
                </a:lnTo>
                <a:lnTo>
                  <a:pt x="1388793" y="258153"/>
                </a:lnTo>
                <a:lnTo>
                  <a:pt x="1434010" y="235459"/>
                </a:lnTo>
                <a:lnTo>
                  <a:pt x="1436603" y="232498"/>
                </a:lnTo>
                <a:lnTo>
                  <a:pt x="1360927" y="232498"/>
                </a:lnTo>
                <a:lnTo>
                  <a:pt x="1349367" y="227968"/>
                </a:lnTo>
                <a:lnTo>
                  <a:pt x="1337948" y="219528"/>
                </a:lnTo>
                <a:lnTo>
                  <a:pt x="1331328" y="210288"/>
                </a:lnTo>
                <a:lnTo>
                  <a:pt x="1326078" y="198366"/>
                </a:lnTo>
                <a:lnTo>
                  <a:pt x="1322196" y="183802"/>
                </a:lnTo>
                <a:close/>
              </a:path>
              <a:path w="1457265" h="259718">
                <a:moveTo>
                  <a:pt x="1437670" y="131224"/>
                </a:moveTo>
                <a:lnTo>
                  <a:pt x="1368552" y="131224"/>
                </a:lnTo>
                <a:lnTo>
                  <a:pt x="1377322" y="131265"/>
                </a:lnTo>
                <a:lnTo>
                  <a:pt x="1389850" y="133251"/>
                </a:lnTo>
                <a:lnTo>
                  <a:pt x="1422842" y="168877"/>
                </a:lnTo>
                <a:lnTo>
                  <a:pt x="1424235" y="183515"/>
                </a:lnTo>
                <a:lnTo>
                  <a:pt x="1422123" y="196525"/>
                </a:lnTo>
                <a:lnTo>
                  <a:pt x="1390851" y="229661"/>
                </a:lnTo>
                <a:lnTo>
                  <a:pt x="1360927" y="232498"/>
                </a:lnTo>
                <a:lnTo>
                  <a:pt x="1436603" y="232498"/>
                </a:lnTo>
                <a:lnTo>
                  <a:pt x="1456413" y="190748"/>
                </a:lnTo>
                <a:lnTo>
                  <a:pt x="1457265" y="176457"/>
                </a:lnTo>
                <a:lnTo>
                  <a:pt x="1455961" y="165440"/>
                </a:lnTo>
                <a:lnTo>
                  <a:pt x="1452468" y="154397"/>
                </a:lnTo>
                <a:lnTo>
                  <a:pt x="1446147" y="142636"/>
                </a:lnTo>
                <a:lnTo>
                  <a:pt x="1437670" y="131224"/>
                </a:lnTo>
                <a:close/>
              </a:path>
              <a:path w="1457265" h="259718">
                <a:moveTo>
                  <a:pt x="1429635" y="25500"/>
                </a:moveTo>
                <a:lnTo>
                  <a:pt x="1373609" y="25500"/>
                </a:lnTo>
                <a:lnTo>
                  <a:pt x="1384374" y="27533"/>
                </a:lnTo>
                <a:lnTo>
                  <a:pt x="1395215" y="33482"/>
                </a:lnTo>
                <a:lnTo>
                  <a:pt x="1407235" y="44807"/>
                </a:lnTo>
                <a:lnTo>
                  <a:pt x="1411067" y="56247"/>
                </a:lnTo>
                <a:lnTo>
                  <a:pt x="1412081" y="72293"/>
                </a:lnTo>
                <a:lnTo>
                  <a:pt x="1408434" y="82780"/>
                </a:lnTo>
                <a:lnTo>
                  <a:pt x="1400204" y="92699"/>
                </a:lnTo>
                <a:lnTo>
                  <a:pt x="1386068" y="102766"/>
                </a:lnTo>
                <a:lnTo>
                  <a:pt x="1373904" y="106383"/>
                </a:lnTo>
                <a:lnTo>
                  <a:pt x="1360804" y="107602"/>
                </a:lnTo>
                <a:lnTo>
                  <a:pt x="1355820" y="107602"/>
                </a:lnTo>
                <a:lnTo>
                  <a:pt x="1352422" y="134653"/>
                </a:lnTo>
                <a:lnTo>
                  <a:pt x="1361186" y="132367"/>
                </a:lnTo>
                <a:lnTo>
                  <a:pt x="1368552" y="131224"/>
                </a:lnTo>
                <a:lnTo>
                  <a:pt x="1437670" y="131224"/>
                </a:lnTo>
                <a:lnTo>
                  <a:pt x="1436361" y="129461"/>
                </a:lnTo>
                <a:lnTo>
                  <a:pt x="1426940" y="120522"/>
                </a:lnTo>
                <a:lnTo>
                  <a:pt x="1419787" y="111598"/>
                </a:lnTo>
                <a:lnTo>
                  <a:pt x="1424497" y="107602"/>
                </a:lnTo>
                <a:lnTo>
                  <a:pt x="1359534" y="107602"/>
                </a:lnTo>
                <a:lnTo>
                  <a:pt x="1355852" y="107348"/>
                </a:lnTo>
                <a:lnTo>
                  <a:pt x="1424796" y="107348"/>
                </a:lnTo>
                <a:lnTo>
                  <a:pt x="1429290" y="103534"/>
                </a:lnTo>
                <a:lnTo>
                  <a:pt x="1437537" y="92897"/>
                </a:lnTo>
                <a:lnTo>
                  <a:pt x="1441405" y="83628"/>
                </a:lnTo>
                <a:lnTo>
                  <a:pt x="1443466" y="71412"/>
                </a:lnTo>
                <a:lnTo>
                  <a:pt x="1443544" y="54455"/>
                </a:lnTo>
                <a:lnTo>
                  <a:pt x="1439898" y="42594"/>
                </a:lnTo>
                <a:lnTo>
                  <a:pt x="1433268" y="29716"/>
                </a:lnTo>
                <a:lnTo>
                  <a:pt x="1429635" y="25500"/>
                </a:lnTo>
                <a:close/>
              </a:path>
              <a:path w="1457265" h="259718">
                <a:moveTo>
                  <a:pt x="1363491" y="0"/>
                </a:moveTo>
                <a:lnTo>
                  <a:pt x="1316586" y="19948"/>
                </a:lnTo>
                <a:lnTo>
                  <a:pt x="1293749" y="65819"/>
                </a:lnTo>
                <a:lnTo>
                  <a:pt x="1326427" y="63881"/>
                </a:lnTo>
                <a:lnTo>
                  <a:pt x="1330415" y="52693"/>
                </a:lnTo>
                <a:lnTo>
                  <a:pt x="1337211" y="42135"/>
                </a:lnTo>
                <a:lnTo>
                  <a:pt x="1347726" y="31507"/>
                </a:lnTo>
                <a:lnTo>
                  <a:pt x="1359180" y="26962"/>
                </a:lnTo>
                <a:lnTo>
                  <a:pt x="1373609" y="25500"/>
                </a:lnTo>
                <a:lnTo>
                  <a:pt x="1429635" y="25500"/>
                </a:lnTo>
                <a:lnTo>
                  <a:pt x="1426048" y="21336"/>
                </a:lnTo>
                <a:lnTo>
                  <a:pt x="1416066" y="13538"/>
                </a:lnTo>
                <a:lnTo>
                  <a:pt x="1402382" y="5903"/>
                </a:lnTo>
                <a:lnTo>
                  <a:pt x="1391581" y="2509"/>
                </a:lnTo>
                <a:lnTo>
                  <a:pt x="1378908" y="537"/>
                </a:lnTo>
                <a:lnTo>
                  <a:pt x="1363491" y="0"/>
                </a:lnTo>
                <a:close/>
              </a:path>
            </a:pathLst>
          </a:custGeom>
          <a:solidFill>
            <a:srgbClr val="FFFFFF"/>
          </a:solidFill>
        </p:spPr>
        <p:txBody>
          <a:bodyPr wrap="square" lIns="0" tIns="0" rIns="0" bIns="0" rtlCol="0">
            <a:noAutofit/>
          </a:bodyPr>
          <a:lstStyle/>
          <a:p>
            <a:endParaRPr/>
          </a:p>
        </p:txBody>
      </p:sp>
      <p:sp>
        <p:nvSpPr>
          <p:cNvPr id="35" name="object 35"/>
          <p:cNvSpPr/>
          <p:nvPr/>
        </p:nvSpPr>
        <p:spPr>
          <a:xfrm>
            <a:off x="3289300" y="4717859"/>
            <a:ext cx="5791200" cy="696912"/>
          </a:xfrm>
          <a:custGeom>
            <a:avLst/>
            <a:gdLst/>
            <a:ahLst/>
            <a:cxnLst/>
            <a:rect l="l" t="t" r="r" b="b"/>
            <a:pathLst>
              <a:path w="5791200" h="696912">
                <a:moveTo>
                  <a:pt x="0" y="696912"/>
                </a:moveTo>
                <a:lnTo>
                  <a:pt x="5791200" y="696912"/>
                </a:lnTo>
                <a:lnTo>
                  <a:pt x="5791200" y="0"/>
                </a:lnTo>
                <a:lnTo>
                  <a:pt x="0" y="0"/>
                </a:lnTo>
                <a:lnTo>
                  <a:pt x="0" y="696912"/>
                </a:lnTo>
                <a:close/>
              </a:path>
            </a:pathLst>
          </a:custGeom>
          <a:solidFill>
            <a:srgbClr val="1556AD"/>
          </a:solidFill>
        </p:spPr>
        <p:txBody>
          <a:bodyPr wrap="square" lIns="0" tIns="0" rIns="0" bIns="0" rtlCol="0" anchor="ctr">
            <a:noAutofit/>
          </a:bodyPr>
          <a:lstStyle/>
          <a:p>
            <a:r>
              <a:rPr lang="zh-CN" altLang="en-US" sz="2800" dirty="0">
                <a:solidFill>
                  <a:schemeClr val="bg1"/>
                </a:solidFill>
                <a:latin typeface="微软雅黑" panose="020B0503020204020204" pitchFamily="34" charset="-122"/>
                <a:ea typeface="微软雅黑" panose="020B0503020204020204" pitchFamily="34" charset="-122"/>
              </a:rPr>
              <a:t>                       案例介绍</a:t>
            </a:r>
            <a:endParaRPr sz="2800" dirty="0">
              <a:solidFill>
                <a:schemeClr val="bg1"/>
              </a:solidFill>
              <a:latin typeface="微软雅黑" panose="020B0503020204020204" pitchFamily="34" charset="-122"/>
              <a:ea typeface="微软雅黑" panose="020B0503020204020204" pitchFamily="34" charset="-122"/>
            </a:endParaRPr>
          </a:p>
        </p:txBody>
      </p:sp>
      <p:sp>
        <p:nvSpPr>
          <p:cNvPr id="37" name="object 37"/>
          <p:cNvSpPr/>
          <p:nvPr/>
        </p:nvSpPr>
        <p:spPr>
          <a:xfrm>
            <a:off x="3870705" y="4941951"/>
            <a:ext cx="1456563" cy="266179"/>
          </a:xfrm>
          <a:custGeom>
            <a:avLst/>
            <a:gdLst/>
            <a:ahLst/>
            <a:cxnLst/>
            <a:rect l="l" t="t" r="r" b="b"/>
            <a:pathLst>
              <a:path w="1456563" h="266179">
                <a:moveTo>
                  <a:pt x="388876" y="178816"/>
                </a:moveTo>
                <a:lnTo>
                  <a:pt x="246507" y="178816"/>
                </a:lnTo>
                <a:lnTo>
                  <a:pt x="352806" y="179450"/>
                </a:lnTo>
                <a:lnTo>
                  <a:pt x="382016" y="256667"/>
                </a:lnTo>
                <a:lnTo>
                  <a:pt x="420243" y="256921"/>
                </a:lnTo>
                <a:lnTo>
                  <a:pt x="388876" y="178816"/>
                </a:lnTo>
                <a:close/>
              </a:path>
              <a:path w="1456563" h="266179">
                <a:moveTo>
                  <a:pt x="281686" y="1778"/>
                </a:moveTo>
                <a:lnTo>
                  <a:pt x="182372" y="255269"/>
                </a:lnTo>
                <a:lnTo>
                  <a:pt x="218059" y="255524"/>
                </a:lnTo>
                <a:lnTo>
                  <a:pt x="246507" y="178816"/>
                </a:lnTo>
                <a:lnTo>
                  <a:pt x="388876" y="178816"/>
                </a:lnTo>
                <a:lnTo>
                  <a:pt x="378114" y="152019"/>
                </a:lnTo>
                <a:lnTo>
                  <a:pt x="342646" y="152019"/>
                </a:lnTo>
                <a:lnTo>
                  <a:pt x="256413" y="151384"/>
                </a:lnTo>
                <a:lnTo>
                  <a:pt x="288186" y="67811"/>
                </a:lnTo>
                <a:lnTo>
                  <a:pt x="292724" y="54175"/>
                </a:lnTo>
                <a:lnTo>
                  <a:pt x="296391" y="42810"/>
                </a:lnTo>
                <a:lnTo>
                  <a:pt x="299887" y="32316"/>
                </a:lnTo>
                <a:lnTo>
                  <a:pt x="330043" y="32316"/>
                </a:lnTo>
                <a:lnTo>
                  <a:pt x="317881" y="2031"/>
                </a:lnTo>
                <a:lnTo>
                  <a:pt x="281686" y="1778"/>
                </a:lnTo>
                <a:close/>
              </a:path>
              <a:path w="1456563" h="266179">
                <a:moveTo>
                  <a:pt x="1651" y="0"/>
                </a:moveTo>
                <a:lnTo>
                  <a:pt x="0" y="254126"/>
                </a:lnTo>
                <a:lnTo>
                  <a:pt x="33655" y="254381"/>
                </a:lnTo>
                <a:lnTo>
                  <a:pt x="34290" y="151003"/>
                </a:lnTo>
                <a:lnTo>
                  <a:pt x="112234" y="151003"/>
                </a:lnTo>
                <a:lnTo>
                  <a:pt x="159421" y="139780"/>
                </a:lnTo>
                <a:lnTo>
                  <a:pt x="180495" y="121412"/>
                </a:lnTo>
                <a:lnTo>
                  <a:pt x="100203" y="121412"/>
                </a:lnTo>
                <a:lnTo>
                  <a:pt x="34544" y="121031"/>
                </a:lnTo>
                <a:lnTo>
                  <a:pt x="35179" y="30225"/>
                </a:lnTo>
                <a:lnTo>
                  <a:pt x="181834" y="30225"/>
                </a:lnTo>
                <a:lnTo>
                  <a:pt x="181352" y="29440"/>
                </a:lnTo>
                <a:lnTo>
                  <a:pt x="149244" y="6454"/>
                </a:lnTo>
                <a:lnTo>
                  <a:pt x="97536" y="635"/>
                </a:lnTo>
                <a:lnTo>
                  <a:pt x="1651" y="0"/>
                </a:lnTo>
                <a:close/>
              </a:path>
              <a:path w="1456563" h="266179">
                <a:moveTo>
                  <a:pt x="330043" y="32316"/>
                </a:moveTo>
                <a:lnTo>
                  <a:pt x="299887" y="32316"/>
                </a:lnTo>
                <a:lnTo>
                  <a:pt x="303192" y="43146"/>
                </a:lnTo>
                <a:lnTo>
                  <a:pt x="306925" y="54478"/>
                </a:lnTo>
                <a:lnTo>
                  <a:pt x="311398" y="67337"/>
                </a:lnTo>
                <a:lnTo>
                  <a:pt x="316484" y="81406"/>
                </a:lnTo>
                <a:lnTo>
                  <a:pt x="342646" y="152019"/>
                </a:lnTo>
                <a:lnTo>
                  <a:pt x="378114" y="152019"/>
                </a:lnTo>
                <a:lnTo>
                  <a:pt x="330043" y="32316"/>
                </a:lnTo>
                <a:close/>
              </a:path>
              <a:path w="1456563" h="266179">
                <a:moveTo>
                  <a:pt x="112234" y="151003"/>
                </a:moveTo>
                <a:lnTo>
                  <a:pt x="34290" y="151003"/>
                </a:lnTo>
                <a:lnTo>
                  <a:pt x="107506" y="151312"/>
                </a:lnTo>
                <a:lnTo>
                  <a:pt x="112234" y="151003"/>
                </a:lnTo>
                <a:close/>
              </a:path>
              <a:path w="1456563" h="266179">
                <a:moveTo>
                  <a:pt x="181834" y="30225"/>
                </a:moveTo>
                <a:lnTo>
                  <a:pt x="35179" y="30225"/>
                </a:lnTo>
                <a:lnTo>
                  <a:pt x="113367" y="30986"/>
                </a:lnTo>
                <a:lnTo>
                  <a:pt x="125617" y="32316"/>
                </a:lnTo>
                <a:lnTo>
                  <a:pt x="159429" y="65473"/>
                </a:lnTo>
                <a:lnTo>
                  <a:pt x="160217" y="80051"/>
                </a:lnTo>
                <a:lnTo>
                  <a:pt x="160137" y="81406"/>
                </a:lnTo>
                <a:lnTo>
                  <a:pt x="140149" y="114001"/>
                </a:lnTo>
                <a:lnTo>
                  <a:pt x="100203" y="121412"/>
                </a:lnTo>
                <a:lnTo>
                  <a:pt x="180495" y="121412"/>
                </a:lnTo>
                <a:lnTo>
                  <a:pt x="194086" y="80051"/>
                </a:lnTo>
                <a:lnTo>
                  <a:pt x="194548" y="63338"/>
                </a:lnTo>
                <a:lnTo>
                  <a:pt x="191919" y="51026"/>
                </a:lnTo>
                <a:lnTo>
                  <a:pt x="187186" y="38946"/>
                </a:lnTo>
                <a:lnTo>
                  <a:pt x="181834" y="30225"/>
                </a:lnTo>
                <a:close/>
              </a:path>
              <a:path w="1456563" h="266179">
                <a:moveTo>
                  <a:pt x="587182" y="144399"/>
                </a:moveTo>
                <a:lnTo>
                  <a:pt x="481457" y="144399"/>
                </a:lnTo>
                <a:lnTo>
                  <a:pt x="529082" y="144780"/>
                </a:lnTo>
                <a:lnTo>
                  <a:pt x="535305" y="145161"/>
                </a:lnTo>
                <a:lnTo>
                  <a:pt x="573465" y="172658"/>
                </a:lnTo>
                <a:lnTo>
                  <a:pt x="595503" y="205105"/>
                </a:lnTo>
                <a:lnTo>
                  <a:pt x="628777" y="258318"/>
                </a:lnTo>
                <a:lnTo>
                  <a:pt x="671068" y="258572"/>
                </a:lnTo>
                <a:lnTo>
                  <a:pt x="623810" y="183856"/>
                </a:lnTo>
                <a:lnTo>
                  <a:pt x="594995" y="150875"/>
                </a:lnTo>
                <a:lnTo>
                  <a:pt x="588264" y="146557"/>
                </a:lnTo>
                <a:lnTo>
                  <a:pt x="587182" y="144399"/>
                </a:lnTo>
                <a:close/>
              </a:path>
              <a:path w="1456563" h="266179">
                <a:moveTo>
                  <a:pt x="448691" y="2921"/>
                </a:moveTo>
                <a:lnTo>
                  <a:pt x="447040" y="257048"/>
                </a:lnTo>
                <a:lnTo>
                  <a:pt x="480695" y="257301"/>
                </a:lnTo>
                <a:lnTo>
                  <a:pt x="481457" y="144399"/>
                </a:lnTo>
                <a:lnTo>
                  <a:pt x="587182" y="144399"/>
                </a:lnTo>
                <a:lnTo>
                  <a:pt x="585631" y="141301"/>
                </a:lnTo>
                <a:lnTo>
                  <a:pt x="597934" y="138496"/>
                </a:lnTo>
                <a:lnTo>
                  <a:pt x="609344" y="134286"/>
                </a:lnTo>
                <a:lnTo>
                  <a:pt x="620135" y="128339"/>
                </a:lnTo>
                <a:lnTo>
                  <a:pt x="630580" y="120321"/>
                </a:lnTo>
                <a:lnTo>
                  <a:pt x="635058" y="115824"/>
                </a:lnTo>
                <a:lnTo>
                  <a:pt x="553974" y="115824"/>
                </a:lnTo>
                <a:lnTo>
                  <a:pt x="481584" y="115316"/>
                </a:lnTo>
                <a:lnTo>
                  <a:pt x="482219" y="31242"/>
                </a:lnTo>
                <a:lnTo>
                  <a:pt x="637270" y="31242"/>
                </a:lnTo>
                <a:lnTo>
                  <a:pt x="633336" y="24783"/>
                </a:lnTo>
                <a:lnTo>
                  <a:pt x="590721" y="5487"/>
                </a:lnTo>
                <a:lnTo>
                  <a:pt x="561467" y="3682"/>
                </a:lnTo>
                <a:lnTo>
                  <a:pt x="448691" y="2921"/>
                </a:lnTo>
                <a:close/>
              </a:path>
              <a:path w="1456563" h="266179">
                <a:moveTo>
                  <a:pt x="637270" y="31242"/>
                </a:moveTo>
                <a:lnTo>
                  <a:pt x="482219" y="31242"/>
                </a:lnTo>
                <a:lnTo>
                  <a:pt x="563284" y="31756"/>
                </a:lnTo>
                <a:lnTo>
                  <a:pt x="576324" y="32744"/>
                </a:lnTo>
                <a:lnTo>
                  <a:pt x="610291" y="50990"/>
                </a:lnTo>
                <a:lnTo>
                  <a:pt x="616648" y="76795"/>
                </a:lnTo>
                <a:lnTo>
                  <a:pt x="613791" y="87662"/>
                </a:lnTo>
                <a:lnTo>
                  <a:pt x="581247" y="113592"/>
                </a:lnTo>
                <a:lnTo>
                  <a:pt x="553974" y="115824"/>
                </a:lnTo>
                <a:lnTo>
                  <a:pt x="635058" y="115824"/>
                </a:lnTo>
                <a:lnTo>
                  <a:pt x="640952" y="109902"/>
                </a:lnTo>
                <a:lnTo>
                  <a:pt x="646752" y="98805"/>
                </a:lnTo>
                <a:lnTo>
                  <a:pt x="650269" y="86377"/>
                </a:lnTo>
                <a:lnTo>
                  <a:pt x="651504" y="72546"/>
                </a:lnTo>
                <a:lnTo>
                  <a:pt x="650621" y="62363"/>
                </a:lnTo>
                <a:lnTo>
                  <a:pt x="647758" y="51605"/>
                </a:lnTo>
                <a:lnTo>
                  <a:pt x="642226" y="39377"/>
                </a:lnTo>
                <a:lnTo>
                  <a:pt x="637270" y="31242"/>
                </a:lnTo>
                <a:close/>
              </a:path>
              <a:path w="1456563" h="266179">
                <a:moveTo>
                  <a:pt x="679069" y="4444"/>
                </a:moveTo>
                <a:lnTo>
                  <a:pt x="678815" y="34417"/>
                </a:lnTo>
                <a:lnTo>
                  <a:pt x="762635" y="34925"/>
                </a:lnTo>
                <a:lnTo>
                  <a:pt x="761111" y="259080"/>
                </a:lnTo>
                <a:lnTo>
                  <a:pt x="794766" y="259334"/>
                </a:lnTo>
                <a:lnTo>
                  <a:pt x="796290" y="35179"/>
                </a:lnTo>
                <a:lnTo>
                  <a:pt x="880366" y="35179"/>
                </a:lnTo>
                <a:lnTo>
                  <a:pt x="880491" y="5715"/>
                </a:lnTo>
                <a:lnTo>
                  <a:pt x="679069" y="4444"/>
                </a:lnTo>
                <a:close/>
              </a:path>
              <a:path w="1456563" h="266179">
                <a:moveTo>
                  <a:pt x="880366" y="35179"/>
                </a:moveTo>
                <a:lnTo>
                  <a:pt x="796290" y="35179"/>
                </a:lnTo>
                <a:lnTo>
                  <a:pt x="880364" y="35687"/>
                </a:lnTo>
                <a:lnTo>
                  <a:pt x="880366" y="35179"/>
                </a:lnTo>
                <a:close/>
              </a:path>
              <a:path w="1456563" h="266179">
                <a:moveTo>
                  <a:pt x="1173480" y="6636"/>
                </a:moveTo>
                <a:lnTo>
                  <a:pt x="1126135" y="25196"/>
                </a:lnTo>
                <a:lnTo>
                  <a:pt x="1100534" y="70970"/>
                </a:lnTo>
                <a:lnTo>
                  <a:pt x="1093442" y="120787"/>
                </a:lnTo>
                <a:lnTo>
                  <a:pt x="1093122" y="144982"/>
                </a:lnTo>
                <a:lnTo>
                  <a:pt x="1093731" y="160601"/>
                </a:lnTo>
                <a:lnTo>
                  <a:pt x="1099934" y="201172"/>
                </a:lnTo>
                <a:lnTo>
                  <a:pt x="1118934" y="241200"/>
                </a:lnTo>
                <a:lnTo>
                  <a:pt x="1162790" y="265130"/>
                </a:lnTo>
                <a:lnTo>
                  <a:pt x="1177536" y="266179"/>
                </a:lnTo>
                <a:lnTo>
                  <a:pt x="1190201" y="265013"/>
                </a:lnTo>
                <a:lnTo>
                  <a:pt x="1225042" y="248285"/>
                </a:lnTo>
                <a:lnTo>
                  <a:pt x="1232812" y="239773"/>
                </a:lnTo>
                <a:lnTo>
                  <a:pt x="1167714" y="239773"/>
                </a:lnTo>
                <a:lnTo>
                  <a:pt x="1156941" y="235705"/>
                </a:lnTo>
                <a:lnTo>
                  <a:pt x="1129980" y="196244"/>
                </a:lnTo>
                <a:lnTo>
                  <a:pt x="1125312" y="153995"/>
                </a:lnTo>
                <a:lnTo>
                  <a:pt x="1125139" y="131813"/>
                </a:lnTo>
                <a:lnTo>
                  <a:pt x="1125720" y="115689"/>
                </a:lnTo>
                <a:lnTo>
                  <a:pt x="1131715" y="75509"/>
                </a:lnTo>
                <a:lnTo>
                  <a:pt x="1154433" y="38556"/>
                </a:lnTo>
                <a:lnTo>
                  <a:pt x="1181210" y="32790"/>
                </a:lnTo>
                <a:lnTo>
                  <a:pt x="1233031" y="32790"/>
                </a:lnTo>
                <a:lnTo>
                  <a:pt x="1231352" y="30168"/>
                </a:lnTo>
                <a:lnTo>
                  <a:pt x="1222240" y="21570"/>
                </a:lnTo>
                <a:lnTo>
                  <a:pt x="1211101" y="14326"/>
                </a:lnTo>
                <a:lnTo>
                  <a:pt x="1200497" y="10102"/>
                </a:lnTo>
                <a:lnTo>
                  <a:pt x="1188168" y="7544"/>
                </a:lnTo>
                <a:lnTo>
                  <a:pt x="1173480" y="6636"/>
                </a:lnTo>
                <a:close/>
              </a:path>
              <a:path w="1456563" h="266179">
                <a:moveTo>
                  <a:pt x="1233031" y="32790"/>
                </a:moveTo>
                <a:lnTo>
                  <a:pt x="1181210" y="32790"/>
                </a:lnTo>
                <a:lnTo>
                  <a:pt x="1193014" y="36099"/>
                </a:lnTo>
                <a:lnTo>
                  <a:pt x="1203690" y="43280"/>
                </a:lnTo>
                <a:lnTo>
                  <a:pt x="1222502" y="80548"/>
                </a:lnTo>
                <a:lnTo>
                  <a:pt x="1226457" y="124350"/>
                </a:lnTo>
                <a:lnTo>
                  <a:pt x="1226544" y="144982"/>
                </a:lnTo>
                <a:lnTo>
                  <a:pt x="1225986" y="158950"/>
                </a:lnTo>
                <a:lnTo>
                  <a:pt x="1219688" y="197994"/>
                </a:lnTo>
                <a:lnTo>
                  <a:pt x="1194954" y="234995"/>
                </a:lnTo>
                <a:lnTo>
                  <a:pt x="1167714" y="239773"/>
                </a:lnTo>
                <a:lnTo>
                  <a:pt x="1232812" y="239773"/>
                </a:lnTo>
                <a:lnTo>
                  <a:pt x="1251012" y="203270"/>
                </a:lnTo>
                <a:lnTo>
                  <a:pt x="1257776" y="157954"/>
                </a:lnTo>
                <a:lnTo>
                  <a:pt x="1258709" y="124350"/>
                </a:lnTo>
                <a:lnTo>
                  <a:pt x="1258143" y="110707"/>
                </a:lnTo>
                <a:lnTo>
                  <a:pt x="1250134" y="65485"/>
                </a:lnTo>
                <a:lnTo>
                  <a:pt x="1239740" y="43262"/>
                </a:lnTo>
                <a:lnTo>
                  <a:pt x="1233031" y="32790"/>
                </a:lnTo>
                <a:close/>
              </a:path>
              <a:path w="1456563" h="266179">
                <a:moveTo>
                  <a:pt x="1397762" y="9143"/>
                </a:moveTo>
                <a:lnTo>
                  <a:pt x="1280668" y="173100"/>
                </a:lnTo>
                <a:lnTo>
                  <a:pt x="1280541" y="201675"/>
                </a:lnTo>
                <a:lnTo>
                  <a:pt x="1390777" y="202437"/>
                </a:lnTo>
                <a:lnTo>
                  <a:pt x="1390396" y="263271"/>
                </a:lnTo>
                <a:lnTo>
                  <a:pt x="1421638" y="263525"/>
                </a:lnTo>
                <a:lnTo>
                  <a:pt x="1422019" y="202565"/>
                </a:lnTo>
                <a:lnTo>
                  <a:pt x="1456311" y="202565"/>
                </a:lnTo>
                <a:lnTo>
                  <a:pt x="1456563" y="174244"/>
                </a:lnTo>
                <a:lnTo>
                  <a:pt x="1422146" y="173990"/>
                </a:lnTo>
                <a:lnTo>
                  <a:pt x="1422146" y="173862"/>
                </a:lnTo>
                <a:lnTo>
                  <a:pt x="1391031" y="173862"/>
                </a:lnTo>
                <a:lnTo>
                  <a:pt x="1311402" y="173228"/>
                </a:lnTo>
                <a:lnTo>
                  <a:pt x="1391793" y="59181"/>
                </a:lnTo>
                <a:lnTo>
                  <a:pt x="1422942" y="59181"/>
                </a:lnTo>
                <a:lnTo>
                  <a:pt x="1423289" y="9271"/>
                </a:lnTo>
                <a:lnTo>
                  <a:pt x="1397762" y="9143"/>
                </a:lnTo>
                <a:close/>
              </a:path>
              <a:path w="1456563" h="266179">
                <a:moveTo>
                  <a:pt x="1456311" y="202565"/>
                </a:moveTo>
                <a:lnTo>
                  <a:pt x="1422019" y="202565"/>
                </a:lnTo>
                <a:lnTo>
                  <a:pt x="1456309" y="202819"/>
                </a:lnTo>
                <a:lnTo>
                  <a:pt x="1456311" y="202565"/>
                </a:lnTo>
                <a:close/>
              </a:path>
              <a:path w="1456563" h="266179">
                <a:moveTo>
                  <a:pt x="1422942" y="59181"/>
                </a:moveTo>
                <a:lnTo>
                  <a:pt x="1391793" y="59181"/>
                </a:lnTo>
                <a:lnTo>
                  <a:pt x="1391031" y="173862"/>
                </a:lnTo>
                <a:lnTo>
                  <a:pt x="1422146" y="173862"/>
                </a:lnTo>
                <a:lnTo>
                  <a:pt x="1422942" y="59181"/>
                </a:lnTo>
                <a:close/>
              </a:path>
            </a:pathLst>
          </a:custGeom>
          <a:solidFill>
            <a:srgbClr val="FFFFFF"/>
          </a:solidFill>
        </p:spPr>
        <p:txBody>
          <a:bodyPr wrap="square" lIns="0" tIns="0" rIns="0" bIns="0" rtlCol="0">
            <a:noAutofit/>
          </a:bodyPr>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5690868" y="6175476"/>
            <a:ext cx="848309" cy="400110"/>
          </a:xfrm>
          <a:prstGeom prst="rect">
            <a:avLst/>
          </a:prstGeom>
          <a:noFill/>
        </p:spPr>
        <p:txBody>
          <a:bodyPr wrap="none" rtlCol="0">
            <a:spAutoFit/>
          </a:bodyPr>
          <a:lstStyle/>
          <a:p>
            <a:r>
              <a:rPr lang="zh-CN" altLang="en-US" sz="2000" dirty="0">
                <a:solidFill>
                  <a:prstClr val="white"/>
                </a:solidFill>
                <a:latin typeface="微软雅黑" panose="020B0503020204020204" pitchFamily="34" charset="-122"/>
                <a:ea typeface="微软雅黑" panose="020B0503020204020204" pitchFamily="34" charset="-122"/>
              </a:rPr>
              <a:t>模板</a:t>
            </a:r>
            <a:r>
              <a:rPr lang="en-US" altLang="zh-CN" sz="2000" dirty="0">
                <a:solidFill>
                  <a:prstClr val="white"/>
                </a:solidFill>
                <a:latin typeface="微软雅黑" panose="020B0503020204020204" pitchFamily="34" charset="-122"/>
                <a:ea typeface="微软雅黑" panose="020B0503020204020204" pitchFamily="34" charset="-122"/>
              </a:rPr>
              <a:t>1</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690868" y="6175065"/>
            <a:ext cx="848309" cy="400110"/>
          </a:xfrm>
          <a:prstGeom prst="rect">
            <a:avLst/>
          </a:prstGeom>
          <a:noFill/>
        </p:spPr>
        <p:txBody>
          <a:bodyPr wrap="none" rtlCol="0">
            <a:spAutoFit/>
          </a:bodyPr>
          <a:lstStyle/>
          <a:p>
            <a:r>
              <a:rPr lang="zh-CN" altLang="en-US" sz="2000" dirty="0">
                <a:solidFill>
                  <a:prstClr val="white"/>
                </a:solidFill>
                <a:latin typeface="微软雅黑" panose="020B0503020204020204" pitchFamily="34" charset="-122"/>
                <a:ea typeface="微软雅黑" panose="020B0503020204020204" pitchFamily="34" charset="-122"/>
              </a:rPr>
              <a:t>模板</a:t>
            </a:r>
            <a:r>
              <a:rPr lang="en-US" altLang="zh-CN" sz="2000" dirty="0">
                <a:solidFill>
                  <a:prstClr val="white"/>
                </a:solidFill>
                <a:latin typeface="微软雅黑" panose="020B0503020204020204" pitchFamily="34" charset="-122"/>
                <a:ea typeface="微软雅黑" panose="020B0503020204020204" pitchFamily="34" charset="-122"/>
              </a:rPr>
              <a:t>2</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5690867" y="6175065"/>
            <a:ext cx="848309" cy="400110"/>
          </a:xfrm>
          <a:prstGeom prst="rect">
            <a:avLst/>
          </a:prstGeom>
          <a:noFill/>
        </p:spPr>
        <p:txBody>
          <a:bodyPr wrap="none" rtlCol="0">
            <a:spAutoFit/>
          </a:bodyPr>
          <a:lstStyle/>
          <a:p>
            <a:r>
              <a:rPr lang="zh-CN" altLang="en-US" sz="2000" dirty="0">
                <a:solidFill>
                  <a:prstClr val="white"/>
                </a:solidFill>
                <a:latin typeface="微软雅黑" panose="020B0503020204020204" pitchFamily="34" charset="-122"/>
                <a:ea typeface="微软雅黑" panose="020B0503020204020204" pitchFamily="34" charset="-122"/>
              </a:rPr>
              <a:t>模板</a:t>
            </a:r>
            <a:r>
              <a:rPr lang="en-US" altLang="zh-CN" sz="2000" dirty="0">
                <a:solidFill>
                  <a:prstClr val="white"/>
                </a:solidFill>
                <a:latin typeface="微软雅黑" panose="020B0503020204020204" pitchFamily="34" charset="-122"/>
                <a:ea typeface="微软雅黑" panose="020B0503020204020204" pitchFamily="34" charset="-122"/>
              </a:rPr>
              <a:t>3</a:t>
            </a:r>
            <a:endParaRPr lang="zh-CN" altLang="en-US" sz="2000" dirty="0">
              <a:solidFill>
                <a:prstClr val="whit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5690867" y="6174654"/>
            <a:ext cx="848309" cy="400110"/>
          </a:xfrm>
          <a:prstGeom prst="rect">
            <a:avLst/>
          </a:prstGeom>
          <a:noFill/>
        </p:spPr>
        <p:txBody>
          <a:bodyPr wrap="none" rtlCol="0">
            <a:spAutoFit/>
          </a:bodyPr>
          <a:lstStyle/>
          <a:p>
            <a:r>
              <a:rPr lang="zh-CN" altLang="en-US" sz="2000" dirty="0">
                <a:solidFill>
                  <a:prstClr val="white"/>
                </a:solidFill>
                <a:latin typeface="微软雅黑" panose="020B0503020204020204" pitchFamily="34" charset="-122"/>
                <a:ea typeface="微软雅黑" panose="020B0503020204020204" pitchFamily="34" charset="-122"/>
              </a:rPr>
              <a:t>模板</a:t>
            </a:r>
            <a:r>
              <a:rPr lang="en-US" altLang="zh-CN" sz="2000" dirty="0">
                <a:solidFill>
                  <a:prstClr val="white"/>
                </a:solidFill>
                <a:latin typeface="微软雅黑" panose="020B0503020204020204" pitchFamily="34" charset="-122"/>
                <a:ea typeface="微软雅黑" panose="020B0503020204020204" pitchFamily="34" charset="-122"/>
              </a:rPr>
              <a:t>4</a:t>
            </a:r>
            <a:endParaRPr lang="zh-CN" altLang="en-US" sz="2000" dirty="0">
              <a:solidFill>
                <a:prstClr val="white"/>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1071563" y="1192695"/>
            <a:ext cx="10031894" cy="4842400"/>
          </a:xfrm>
          <a:prstGeom prst="rect">
            <a:avLst/>
          </a:prstGeom>
        </p:spPr>
      </p:pic>
      <p:pic>
        <p:nvPicPr>
          <p:cNvPr id="9" name="图片 8"/>
          <p:cNvPicPr>
            <a:picLocks noChangeAspect="1"/>
          </p:cNvPicPr>
          <p:nvPr/>
        </p:nvPicPr>
        <p:blipFill>
          <a:blip r:embed="rId5"/>
          <a:stretch>
            <a:fillRect/>
          </a:stretch>
        </p:blipFill>
        <p:spPr>
          <a:xfrm>
            <a:off x="809624" y="1192695"/>
            <a:ext cx="10611885" cy="4858889"/>
          </a:xfrm>
          <a:prstGeom prst="rect">
            <a:avLst/>
          </a:prstGeom>
        </p:spPr>
      </p:pic>
      <p:pic>
        <p:nvPicPr>
          <p:cNvPr id="10" name="图片 9"/>
          <p:cNvPicPr>
            <a:picLocks noChangeAspect="1"/>
          </p:cNvPicPr>
          <p:nvPr/>
        </p:nvPicPr>
        <p:blipFill>
          <a:blip r:embed="rId6"/>
          <a:stretch>
            <a:fillRect/>
          </a:stretch>
        </p:blipFill>
        <p:spPr>
          <a:xfrm>
            <a:off x="572742" y="1192695"/>
            <a:ext cx="10968037" cy="4895286"/>
          </a:xfrm>
          <a:prstGeom prst="rect">
            <a:avLst/>
          </a:prstGeom>
        </p:spPr>
      </p:pic>
      <p:pic>
        <p:nvPicPr>
          <p:cNvPr id="14" name="图片 13"/>
          <p:cNvPicPr>
            <a:picLocks noChangeAspect="1"/>
          </p:cNvPicPr>
          <p:nvPr/>
        </p:nvPicPr>
        <p:blipFill>
          <a:blip r:embed="rId7"/>
          <a:stretch>
            <a:fillRect/>
          </a:stretch>
        </p:blipFill>
        <p:spPr>
          <a:xfrm>
            <a:off x="1176750" y="1192284"/>
            <a:ext cx="9760019" cy="4888295"/>
          </a:xfrm>
          <a:prstGeom prst="rect">
            <a:avLst/>
          </a:prstGeom>
        </p:spPr>
      </p:pic>
      <p:sp>
        <p:nvSpPr>
          <p:cNvPr id="15" name="文本框 14"/>
          <p:cNvSpPr txBox="1"/>
          <p:nvPr/>
        </p:nvSpPr>
        <p:spPr>
          <a:xfrm>
            <a:off x="1167941" y="293044"/>
            <a:ext cx="6499868" cy="941796"/>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教学评测 </a:t>
            </a:r>
            <a:r>
              <a:rPr lang="zh-CN" altLang="en-US" dirty="0">
                <a:solidFill>
                  <a:schemeClr val="bg1"/>
                </a:solidFill>
                <a:latin typeface="微软雅黑" panose="020B0503020204020204" pitchFamily="34" charset="-122"/>
                <a:ea typeface="微软雅黑" panose="020B0503020204020204" pitchFamily="34" charset="-122"/>
              </a:rPr>
              <a:t>教学质量监控，积累评价数据</a:t>
            </a:r>
          </a:p>
          <a:p>
            <a:pPr>
              <a:lnSpc>
                <a:spcPct val="120000"/>
              </a:lnSpc>
              <a:defRPr/>
            </a:pPr>
            <a:endParaRPr lang="zh-CN" altLang="en-US"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ppt_y"/>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1+ppt_w/2"/>
                                          </p:val>
                                        </p:tav>
                                      </p:tavLst>
                                    </p:anim>
                                    <p:anim calcmode="lin" valueType="num">
                                      <p:cBhvr additive="base">
                                        <p:cTn id="11" dur="500"/>
                                        <p:tgtEl>
                                          <p:spTgt spid="6"/>
                                        </p:tgtEl>
                                        <p:attrNameLst>
                                          <p:attrName>ppt_y</p:attrName>
                                        </p:attrNameLst>
                                      </p:cBhvr>
                                      <p:tavLst>
                                        <p:tav tm="0">
                                          <p:val>
                                            <p:strVal val="ppt_y"/>
                                          </p:val>
                                        </p:tav>
                                        <p:tav tm="100000">
                                          <p:val>
                                            <p:strVal val="ppt_y"/>
                                          </p:val>
                                        </p:tav>
                                      </p:tavLst>
                                    </p:anim>
                                    <p:set>
                                      <p:cBhvr>
                                        <p:cTn id="12" dur="1" fill="hold">
                                          <p:stCondLst>
                                            <p:cond delay="499"/>
                                          </p:stCondLst>
                                        </p:cTn>
                                        <p:tgtEl>
                                          <p:spTgt spid="6"/>
                                        </p:tgtEl>
                                        <p:attrNameLst>
                                          <p:attrName>style.visibility</p:attrName>
                                        </p:attrNameLst>
                                      </p:cBhvr>
                                      <p:to>
                                        <p:strVal val="hidden"/>
                                      </p:to>
                                    </p:set>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2" presetClass="exit" presetSubtype="2" fill="hold" grpId="1" nodeType="with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1+ppt_w/2"/>
                                          </p:val>
                                        </p:tav>
                                      </p:tavLst>
                                    </p:anim>
                                    <p:anim calcmode="lin" valueType="num">
                                      <p:cBhvr additive="base">
                                        <p:cTn id="29" dur="500"/>
                                        <p:tgtEl>
                                          <p:spTgt spid="8"/>
                                        </p:tgtEl>
                                        <p:attrNameLst>
                                          <p:attrName>ppt_y</p:attrName>
                                        </p:attrNameLst>
                                      </p:cBhvr>
                                      <p:tavLst>
                                        <p:tav tm="0">
                                          <p:val>
                                            <p:strVal val="ppt_y"/>
                                          </p:val>
                                        </p:tav>
                                        <p:tav tm="100000">
                                          <p:val>
                                            <p:strVal val="ppt_y"/>
                                          </p:val>
                                        </p:tav>
                                      </p:tavLst>
                                    </p:anim>
                                    <p:set>
                                      <p:cBhvr>
                                        <p:cTn id="30" dur="1" fill="hold">
                                          <p:stCondLst>
                                            <p:cond delay="499"/>
                                          </p:stCondLst>
                                        </p:cTn>
                                        <p:tgtEl>
                                          <p:spTgt spid="8"/>
                                        </p:tgtEl>
                                        <p:attrNameLst>
                                          <p:attrName>style.visibility</p:attrName>
                                        </p:attrNameLst>
                                      </p:cBhvr>
                                      <p:to>
                                        <p:strVal val="hidden"/>
                                      </p:to>
                                    </p:set>
                                  </p:childTnLst>
                                </p:cTn>
                              </p:par>
                              <p:par>
                                <p:cTn id="31" presetID="2" presetClass="entr" presetSubtype="8"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10"/>
                                        </p:tgtEl>
                                        <p:attrNameLst>
                                          <p:attrName>ppt_x</p:attrName>
                                        </p:attrNameLst>
                                      </p:cBhvr>
                                      <p:tavLst>
                                        <p:tav tm="0">
                                          <p:val>
                                            <p:strVal val="ppt_x"/>
                                          </p:val>
                                        </p:tav>
                                        <p:tav tm="100000">
                                          <p:val>
                                            <p:strVal val="1+ppt_w/2"/>
                                          </p:val>
                                        </p:tav>
                                      </p:tavLst>
                                    </p:anim>
                                    <p:anim calcmode="lin" valueType="num">
                                      <p:cBhvr additive="base">
                                        <p:cTn id="43" dur="500"/>
                                        <p:tgtEl>
                                          <p:spTgt spid="10"/>
                                        </p:tgtEl>
                                        <p:attrNameLst>
                                          <p:attrName>ppt_y</p:attrName>
                                        </p:attrNameLst>
                                      </p:cBhvr>
                                      <p:tavLst>
                                        <p:tav tm="0">
                                          <p:val>
                                            <p:strVal val="ppt_y"/>
                                          </p:val>
                                        </p:tav>
                                        <p:tav tm="100000">
                                          <p:val>
                                            <p:strVal val="ppt_y"/>
                                          </p:val>
                                        </p:tav>
                                      </p:tavLst>
                                    </p:anim>
                                    <p:set>
                                      <p:cBhvr>
                                        <p:cTn id="44" dur="1" fill="hold">
                                          <p:stCondLst>
                                            <p:cond delay="499"/>
                                          </p:stCondLst>
                                        </p:cTn>
                                        <p:tgtEl>
                                          <p:spTgt spid="10"/>
                                        </p:tgtEl>
                                        <p:attrNameLst>
                                          <p:attrName>style.visibility</p:attrName>
                                        </p:attrNameLst>
                                      </p:cBhvr>
                                      <p:to>
                                        <p:strVal val="hidden"/>
                                      </p:to>
                                    </p:set>
                                  </p:childTnLst>
                                </p:cTn>
                              </p:par>
                              <p:par>
                                <p:cTn id="45" presetID="2" presetClass="exit" presetSubtype="2" fill="hold" grpId="1" nodeType="withEffect">
                                  <p:stCondLst>
                                    <p:cond delay="0"/>
                                  </p:stCondLst>
                                  <p:childTnLst>
                                    <p:anim calcmode="lin" valueType="num">
                                      <p:cBhvr additive="base">
                                        <p:cTn id="46" dur="500"/>
                                        <p:tgtEl>
                                          <p:spTgt spid="11"/>
                                        </p:tgtEl>
                                        <p:attrNameLst>
                                          <p:attrName>ppt_x</p:attrName>
                                        </p:attrNameLst>
                                      </p:cBhvr>
                                      <p:tavLst>
                                        <p:tav tm="0">
                                          <p:val>
                                            <p:strVal val="ppt_x"/>
                                          </p:val>
                                        </p:tav>
                                        <p:tav tm="100000">
                                          <p:val>
                                            <p:strVal val="1+ppt_w/2"/>
                                          </p:val>
                                        </p:tav>
                                      </p:tavLst>
                                    </p:anim>
                                    <p:anim calcmode="lin" valueType="num">
                                      <p:cBhvr additive="base">
                                        <p:cTn id="47" dur="500"/>
                                        <p:tgtEl>
                                          <p:spTgt spid="11"/>
                                        </p:tgtEl>
                                        <p:attrNameLst>
                                          <p:attrName>ppt_y</p:attrName>
                                        </p:attrNameLst>
                                      </p:cBhvr>
                                      <p:tavLst>
                                        <p:tav tm="0">
                                          <p:val>
                                            <p:strVal val="ppt_y"/>
                                          </p:val>
                                        </p:tav>
                                        <p:tav tm="100000">
                                          <p:val>
                                            <p:strVal val="ppt_y"/>
                                          </p:val>
                                        </p:tav>
                                      </p:tavLst>
                                    </p:anim>
                                    <p:set>
                                      <p:cBhvr>
                                        <p:cTn id="48" dur="1" fill="hold">
                                          <p:stCondLst>
                                            <p:cond delay="499"/>
                                          </p:stCondLst>
                                        </p:cTn>
                                        <p:tgtEl>
                                          <p:spTgt spid="11"/>
                                        </p:tgtEl>
                                        <p:attrNameLst>
                                          <p:attrName>style.visibility</p:attrName>
                                        </p:attrNameLst>
                                      </p:cBhvr>
                                      <p:to>
                                        <p:strVal val="hidden"/>
                                      </p:to>
                                    </p:set>
                                  </p:childTnLst>
                                </p:cTn>
                              </p:par>
                              <p:par>
                                <p:cTn id="49" presetID="2" presetClass="entr" presetSubtype="8"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0-#ppt_w/2"/>
                                          </p:val>
                                        </p:tav>
                                        <p:tav tm="100000">
                                          <p:val>
                                            <p:strVal val="#ppt_x"/>
                                          </p:val>
                                        </p:tav>
                                      </p:tavLst>
                                    </p:anim>
                                    <p:anim calcmode="lin" valueType="num">
                                      <p:cBhvr additive="base">
                                        <p:cTn id="52" dur="500" fill="hold"/>
                                        <p:tgtEl>
                                          <p:spTgt spid="1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11" grpId="0"/>
      <p:bldP spid="11"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4"/>
          <a:stretch>
            <a:fillRect/>
          </a:stretch>
        </p:blipFill>
        <p:spPr>
          <a:xfrm>
            <a:off x="2974787" y="1041632"/>
            <a:ext cx="6253508" cy="5574599"/>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5"/>
          <a:stretch>
            <a:fillRect/>
          </a:stretch>
        </p:blipFill>
        <p:spPr>
          <a:xfrm>
            <a:off x="365759" y="1139388"/>
            <a:ext cx="6080067" cy="5379088"/>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4805" y="1405370"/>
            <a:ext cx="6337471" cy="4847121"/>
          </a:xfrm>
          <a:prstGeom prst="rect">
            <a:avLst/>
          </a:prstGeom>
          <a:ln>
            <a:noFill/>
          </a:ln>
          <a:effectLst>
            <a:outerShdw blurRad="292100" dist="139700" dir="2700000" algn="tl" rotWithShape="0">
              <a:srgbClr val="333333">
                <a:alpha val="65000"/>
              </a:srgbClr>
            </a:outerShdw>
          </a:effectLst>
        </p:spPr>
      </p:pic>
      <p:sp>
        <p:nvSpPr>
          <p:cNvPr id="17" name="矩形 16"/>
          <p:cNvSpPr/>
          <p:nvPr/>
        </p:nvSpPr>
        <p:spPr>
          <a:xfrm>
            <a:off x="9711267" y="2142672"/>
            <a:ext cx="2061556" cy="2308324"/>
          </a:xfrm>
          <a:prstGeom prst="rect">
            <a:avLst/>
          </a:prstGeom>
        </p:spPr>
        <p:txBody>
          <a:bodyPr wrap="square">
            <a:spAutoFit/>
          </a:bodyPr>
          <a:lstStyle/>
          <a:p>
            <a:pPr marL="285750" indent="-285750">
              <a:lnSpc>
                <a:spcPct val="150000"/>
              </a:lnSpc>
              <a:buFont typeface="Wingdings" panose="05000000000000000000" pitchFamily="2" charset="2"/>
              <a:buChar char="Ø"/>
            </a:pPr>
            <a:r>
              <a:rPr lang="zh-CN" altLang="en-US" sz="2400" dirty="0">
                <a:solidFill>
                  <a:prstClr val="white"/>
                </a:solidFill>
                <a:latin typeface="微软雅黑" panose="020B0503020204020204" pitchFamily="34" charset="-122"/>
                <a:ea typeface="微软雅黑" panose="020B0503020204020204" pitchFamily="34" charset="-122"/>
              </a:rPr>
              <a:t>诊断性评价</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dirty="0">
                <a:solidFill>
                  <a:prstClr val="white"/>
                </a:solidFill>
                <a:latin typeface="微软雅黑" panose="020B0503020204020204" pitchFamily="34" charset="-122"/>
                <a:ea typeface="微软雅黑" panose="020B0503020204020204" pitchFamily="34" charset="-122"/>
              </a:rPr>
              <a:t>形成性评价</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dirty="0">
                <a:solidFill>
                  <a:prstClr val="white"/>
                </a:solidFill>
                <a:latin typeface="微软雅黑" panose="020B0503020204020204" pitchFamily="34" charset="-122"/>
                <a:ea typeface="微软雅黑" panose="020B0503020204020204" pitchFamily="34" charset="-122"/>
              </a:rPr>
              <a:t>相对性评价</a:t>
            </a:r>
            <a:endParaRPr lang="en-US" altLang="zh-CN" sz="2400" dirty="0">
              <a:solidFill>
                <a:prstClr val="white"/>
              </a:solidFill>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Ø"/>
            </a:pPr>
            <a:r>
              <a:rPr lang="zh-CN" altLang="en-US" sz="2400" dirty="0">
                <a:solidFill>
                  <a:prstClr val="white"/>
                </a:solidFill>
                <a:latin typeface="微软雅黑" panose="020B0503020204020204" pitchFamily="34" charset="-122"/>
                <a:ea typeface="微软雅黑" panose="020B0503020204020204" pitchFamily="34" charset="-122"/>
              </a:rPr>
              <a:t>绝对性评价</a:t>
            </a:r>
          </a:p>
        </p:txBody>
      </p:sp>
      <p:sp>
        <p:nvSpPr>
          <p:cNvPr id="7" name="文本框 6"/>
          <p:cNvSpPr txBox="1"/>
          <p:nvPr/>
        </p:nvSpPr>
        <p:spPr>
          <a:xfrm>
            <a:off x="1167941" y="293044"/>
            <a:ext cx="6499868" cy="941796"/>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教学评测 </a:t>
            </a:r>
            <a:r>
              <a:rPr lang="zh-CN" altLang="en-US" dirty="0">
                <a:solidFill>
                  <a:schemeClr val="bg1"/>
                </a:solidFill>
                <a:latin typeface="微软雅黑" panose="020B0503020204020204" pitchFamily="34" charset="-122"/>
                <a:ea typeface="微软雅黑" panose="020B0503020204020204" pitchFamily="34" charset="-122"/>
              </a:rPr>
              <a:t>教学质量监控，积累评价数据</a:t>
            </a:r>
          </a:p>
          <a:p>
            <a:pPr>
              <a:lnSpc>
                <a:spcPct val="120000"/>
              </a:lnSpc>
              <a:defRPr/>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7"/>
          <a:stretch>
            <a:fillRect/>
          </a:stretch>
        </p:blipFill>
        <p:spPr>
          <a:xfrm>
            <a:off x="1697103" y="1236976"/>
            <a:ext cx="6139957" cy="528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文本框 6"/>
          <p:cNvSpPr txBox="1"/>
          <p:nvPr/>
        </p:nvSpPr>
        <p:spPr>
          <a:xfrm>
            <a:off x="1167941" y="293044"/>
            <a:ext cx="6499868" cy="91364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教学数据挖掘 </a:t>
            </a:r>
            <a:r>
              <a:rPr lang="zh-CN" altLang="en-US" dirty="0">
                <a:solidFill>
                  <a:schemeClr val="bg1"/>
                </a:solidFill>
                <a:latin typeface="微软雅黑" panose="020B0503020204020204" pitchFamily="34" charset="-122"/>
                <a:ea typeface="微软雅黑" panose="020B0503020204020204" pitchFamily="34" charset="-122"/>
              </a:rPr>
              <a:t>与大数据技术深度融合</a:t>
            </a:r>
          </a:p>
          <a:p>
            <a:pPr>
              <a:lnSpc>
                <a:spcPct val="120000"/>
              </a:lnSpc>
              <a:defRPr/>
            </a:pP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stretch>
            <a:fillRect/>
          </a:stretch>
        </p:blipFill>
        <p:spPr>
          <a:xfrm>
            <a:off x="251094" y="1771487"/>
            <a:ext cx="2789813" cy="4676208"/>
          </a:xfrm>
          <a:prstGeom prst="rect">
            <a:avLst/>
          </a:prstGeom>
        </p:spPr>
      </p:pic>
      <p:pic>
        <p:nvPicPr>
          <p:cNvPr id="11" name="图片 10"/>
          <p:cNvPicPr>
            <a:picLocks noChangeAspect="1"/>
          </p:cNvPicPr>
          <p:nvPr/>
        </p:nvPicPr>
        <p:blipFill>
          <a:blip r:embed="rId4"/>
          <a:stretch>
            <a:fillRect/>
          </a:stretch>
        </p:blipFill>
        <p:spPr>
          <a:xfrm>
            <a:off x="2472268" y="1771936"/>
            <a:ext cx="2794555" cy="4662731"/>
          </a:xfrm>
          <a:prstGeom prst="rect">
            <a:avLst/>
          </a:prstGeom>
        </p:spPr>
      </p:pic>
      <p:pic>
        <p:nvPicPr>
          <p:cNvPr id="12" name="图片 11"/>
          <p:cNvPicPr>
            <a:picLocks noChangeAspect="1"/>
          </p:cNvPicPr>
          <p:nvPr/>
        </p:nvPicPr>
        <p:blipFill>
          <a:blip r:embed="rId5"/>
          <a:stretch>
            <a:fillRect/>
          </a:stretch>
        </p:blipFill>
        <p:spPr>
          <a:xfrm>
            <a:off x="4781713" y="1771485"/>
            <a:ext cx="2779451" cy="4676208"/>
          </a:xfrm>
          <a:prstGeom prst="rect">
            <a:avLst/>
          </a:prstGeom>
        </p:spPr>
      </p:pic>
      <p:pic>
        <p:nvPicPr>
          <p:cNvPr id="13" name="图片 12"/>
          <p:cNvPicPr>
            <a:picLocks noChangeAspect="1"/>
          </p:cNvPicPr>
          <p:nvPr/>
        </p:nvPicPr>
        <p:blipFill>
          <a:blip r:embed="rId6"/>
          <a:stretch>
            <a:fillRect/>
          </a:stretch>
        </p:blipFill>
        <p:spPr>
          <a:xfrm>
            <a:off x="6943970" y="1771488"/>
            <a:ext cx="3046700" cy="4676208"/>
          </a:xfrm>
          <a:prstGeom prst="rect">
            <a:avLst/>
          </a:prstGeom>
        </p:spPr>
      </p:pic>
      <p:pic>
        <p:nvPicPr>
          <p:cNvPr id="14" name="图片 13"/>
          <p:cNvPicPr>
            <a:picLocks noChangeAspect="1"/>
          </p:cNvPicPr>
          <p:nvPr/>
        </p:nvPicPr>
        <p:blipFill>
          <a:blip r:embed="rId7"/>
          <a:stretch>
            <a:fillRect/>
          </a:stretch>
        </p:blipFill>
        <p:spPr>
          <a:xfrm>
            <a:off x="9279467" y="1771487"/>
            <a:ext cx="2756227" cy="4676208"/>
          </a:xfrm>
          <a:prstGeom prst="rect">
            <a:avLst/>
          </a:prstGeom>
        </p:spPr>
      </p:pic>
      <p:sp>
        <p:nvSpPr>
          <p:cNvPr id="15" name="矩形 14"/>
          <p:cNvSpPr/>
          <p:nvPr/>
        </p:nvSpPr>
        <p:spPr>
          <a:xfrm>
            <a:off x="1" y="2533094"/>
            <a:ext cx="12192000" cy="1765369"/>
          </a:xfrm>
          <a:prstGeom prst="rect">
            <a:avLst/>
          </a:prstGeom>
          <a:solidFill>
            <a:schemeClr val="accent1">
              <a:lumMod val="50000"/>
              <a:alpha val="50000"/>
            </a:schemeClr>
          </a:solidFill>
        </p:spPr>
        <p:style>
          <a:lnRef idx="1">
            <a:schemeClr val="accent1"/>
          </a:lnRef>
          <a:fillRef idx="3">
            <a:schemeClr val="accent1"/>
          </a:fillRef>
          <a:effectRef idx="2">
            <a:schemeClr val="accent1"/>
          </a:effectRef>
          <a:fontRef idx="minor">
            <a:schemeClr val="lt1"/>
          </a:fontRef>
        </p:style>
        <p:txBody>
          <a:bodyPr lIns="121908" tIns="60953" rIns="121908" bIns="60953" rtlCol="0" anchor="ctr"/>
          <a:lstStyle/>
          <a:p>
            <a:pPr algn="ctr" defTabSz="913130"/>
            <a:endParaRPr kumimoji="1" lang="zh-CN" altLang="en-US" sz="1735">
              <a:solidFill>
                <a:prstClr val="white"/>
              </a:solidFill>
            </a:endParaRPr>
          </a:p>
        </p:txBody>
      </p:sp>
      <p:sp>
        <p:nvSpPr>
          <p:cNvPr id="16" name="文本框 15"/>
          <p:cNvSpPr txBox="1"/>
          <p:nvPr/>
        </p:nvSpPr>
        <p:spPr>
          <a:xfrm>
            <a:off x="3577970" y="3007724"/>
            <a:ext cx="5227364" cy="697549"/>
          </a:xfrm>
          <a:prstGeom prst="rect">
            <a:avLst/>
          </a:prstGeom>
          <a:noFill/>
        </p:spPr>
        <p:txBody>
          <a:bodyPr wrap="square" lIns="121908" tIns="60953" rIns="121908" bIns="60953" rtlCol="0">
            <a:spAutoFit/>
          </a:bodyPr>
          <a:lstStyle/>
          <a:p>
            <a:pPr defTabSz="913130"/>
            <a:r>
              <a:rPr kumimoji="1" lang="zh-CN" altLang="en-US" sz="3735" dirty="0">
                <a:solidFill>
                  <a:srgbClr val="FFFFFF"/>
                </a:solidFill>
              </a:rPr>
              <a:t>超过</a:t>
            </a:r>
            <a:r>
              <a:rPr kumimoji="1" lang="zh-CN" altLang="zh-CN" sz="3735" dirty="0">
                <a:solidFill>
                  <a:srgbClr val="FFFFFF"/>
                </a:solidFill>
              </a:rPr>
              <a:t>2</a:t>
            </a:r>
            <a:r>
              <a:rPr kumimoji="1" lang="en-US" altLang="zh-CN" sz="3735" dirty="0">
                <a:solidFill>
                  <a:srgbClr val="FFFFFF"/>
                </a:solidFill>
              </a:rPr>
              <a:t>60+</a:t>
            </a:r>
            <a:r>
              <a:rPr kumimoji="1" lang="zh-CN" altLang="en-US" sz="3735" dirty="0">
                <a:solidFill>
                  <a:srgbClr val="FFFFFF"/>
                </a:solidFill>
              </a:rPr>
              <a:t>数据源</a:t>
            </a:r>
          </a:p>
        </p:txBody>
      </p:sp>
      <p:sp>
        <p:nvSpPr>
          <p:cNvPr id="17" name="文本框 16"/>
          <p:cNvSpPr txBox="1"/>
          <p:nvPr/>
        </p:nvSpPr>
        <p:spPr>
          <a:xfrm>
            <a:off x="390772" y="1185333"/>
            <a:ext cx="5728467" cy="451328"/>
          </a:xfrm>
          <a:prstGeom prst="rect">
            <a:avLst/>
          </a:prstGeom>
          <a:noFill/>
        </p:spPr>
        <p:txBody>
          <a:bodyPr wrap="none" lIns="121908" tIns="60953" rIns="121908" bIns="60953" rtlCol="0">
            <a:spAutoFit/>
          </a:bodyPr>
          <a:lstStyle/>
          <a:p>
            <a:pPr defTabSz="913130"/>
            <a:r>
              <a:rPr kumimoji="1" lang="zh-CN" altLang="en-US" sz="2135" dirty="0">
                <a:solidFill>
                  <a:srgbClr val="FFFFFF"/>
                </a:solidFill>
                <a:latin typeface="微软雅黑" panose="020B0503020204020204" pitchFamily="34" charset="-122"/>
                <a:ea typeface="微软雅黑" panose="020B0503020204020204" pitchFamily="34" charset="-122"/>
              </a:rPr>
              <a:t>支撑数据（学院、课程、专业、教师、学生）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组 13"/>
          <p:cNvGrpSpPr/>
          <p:nvPr/>
        </p:nvGrpSpPr>
        <p:grpSpPr>
          <a:xfrm>
            <a:off x="2436566" y="-533357"/>
            <a:ext cx="6218625" cy="8146469"/>
            <a:chOff x="2036677" y="-572999"/>
            <a:chExt cx="4663968" cy="6682851"/>
          </a:xfrm>
        </p:grpSpPr>
        <p:sp>
          <p:nvSpPr>
            <p:cNvPr id="7" name="矩形 1"/>
            <p:cNvSpPr/>
            <p:nvPr/>
          </p:nvSpPr>
          <p:spPr>
            <a:xfrm rot="18884854">
              <a:off x="2162703" y="1571910"/>
              <a:ext cx="4490285" cy="4585599"/>
            </a:xfrm>
            <a:custGeom>
              <a:avLst/>
              <a:gdLst>
                <a:gd name="connsiteX0" fmla="*/ 0 w 1838026"/>
                <a:gd name="connsiteY0" fmla="*/ 0 h 1963894"/>
                <a:gd name="connsiteX1" fmla="*/ 1838026 w 1838026"/>
                <a:gd name="connsiteY1" fmla="*/ 0 h 1963894"/>
                <a:gd name="connsiteX2" fmla="*/ 1838026 w 1838026"/>
                <a:gd name="connsiteY2" fmla="*/ 1963894 h 1963894"/>
                <a:gd name="connsiteX3" fmla="*/ 0 w 1838026"/>
                <a:gd name="connsiteY3" fmla="*/ 1963894 h 1963894"/>
                <a:gd name="connsiteX4" fmla="*/ 0 w 1838026"/>
                <a:gd name="connsiteY4" fmla="*/ 0 h 1963894"/>
                <a:gd name="connsiteX0-1" fmla="*/ 0 w 1838026"/>
                <a:gd name="connsiteY0-2" fmla="*/ 0 h 1963894"/>
                <a:gd name="connsiteX1-3" fmla="*/ 1838026 w 1838026"/>
                <a:gd name="connsiteY1-4" fmla="*/ 0 h 1963894"/>
                <a:gd name="connsiteX2-5" fmla="*/ 1838026 w 1838026"/>
                <a:gd name="connsiteY2-6" fmla="*/ 1963894 h 1963894"/>
                <a:gd name="connsiteX3-7" fmla="*/ 714275 w 1838026"/>
                <a:gd name="connsiteY3-8" fmla="*/ 1338416 h 1963894"/>
                <a:gd name="connsiteX4-9" fmla="*/ 0 w 1838026"/>
                <a:gd name="connsiteY4-10" fmla="*/ 0 h 1963894"/>
                <a:gd name="connsiteX0-11" fmla="*/ 0 w 1838026"/>
                <a:gd name="connsiteY0-12" fmla="*/ 0 h 1963894"/>
                <a:gd name="connsiteX1-13" fmla="*/ 1365433 w 1838026"/>
                <a:gd name="connsiteY1-14" fmla="*/ 647266 h 1963894"/>
                <a:gd name="connsiteX2-15" fmla="*/ 1838026 w 1838026"/>
                <a:gd name="connsiteY2-16" fmla="*/ 1963894 h 1963894"/>
                <a:gd name="connsiteX3-17" fmla="*/ 714275 w 1838026"/>
                <a:gd name="connsiteY3-18" fmla="*/ 1338416 h 1963894"/>
                <a:gd name="connsiteX4-19" fmla="*/ 0 w 1838026"/>
                <a:gd name="connsiteY4-20" fmla="*/ 0 h 1963894"/>
                <a:gd name="connsiteX0-21" fmla="*/ 0 w 1838026"/>
                <a:gd name="connsiteY0-22" fmla="*/ 0 h 1963894"/>
                <a:gd name="connsiteX1-23" fmla="*/ 1365433 w 1838026"/>
                <a:gd name="connsiteY1-24" fmla="*/ 647266 h 1963894"/>
                <a:gd name="connsiteX2-25" fmla="*/ 1838026 w 1838026"/>
                <a:gd name="connsiteY2-26" fmla="*/ 1963894 h 1963894"/>
                <a:gd name="connsiteX3-27" fmla="*/ 471679 w 1838026"/>
                <a:gd name="connsiteY3-28" fmla="*/ 1523862 h 1963894"/>
                <a:gd name="connsiteX4-29" fmla="*/ 0 w 1838026"/>
                <a:gd name="connsiteY4-30" fmla="*/ 0 h 1963894"/>
                <a:gd name="connsiteX0-31" fmla="*/ 0 w 1838026"/>
                <a:gd name="connsiteY0-32" fmla="*/ 0 h 1963894"/>
                <a:gd name="connsiteX1-33" fmla="*/ 1365433 w 1838026"/>
                <a:gd name="connsiteY1-34" fmla="*/ 647266 h 1963894"/>
                <a:gd name="connsiteX2-35" fmla="*/ 1838026 w 1838026"/>
                <a:gd name="connsiteY2-36" fmla="*/ 1963894 h 1963894"/>
                <a:gd name="connsiteX3-37" fmla="*/ 236022 w 1838026"/>
                <a:gd name="connsiteY3-38" fmla="*/ 1702431 h 1963894"/>
                <a:gd name="connsiteX4-39" fmla="*/ 0 w 1838026"/>
                <a:gd name="connsiteY4-40" fmla="*/ 0 h 1963894"/>
                <a:gd name="connsiteX0-41" fmla="*/ 0 w 2285543"/>
                <a:gd name="connsiteY0-42" fmla="*/ 0 h 2304356"/>
                <a:gd name="connsiteX1-43" fmla="*/ 1365433 w 2285543"/>
                <a:gd name="connsiteY1-44" fmla="*/ 647266 h 2304356"/>
                <a:gd name="connsiteX2-45" fmla="*/ 2285543 w 2285543"/>
                <a:gd name="connsiteY2-46" fmla="*/ 2304356 h 2304356"/>
                <a:gd name="connsiteX3-47" fmla="*/ 236022 w 2285543"/>
                <a:gd name="connsiteY3-48" fmla="*/ 1702431 h 2304356"/>
                <a:gd name="connsiteX4-49" fmla="*/ 0 w 2285543"/>
                <a:gd name="connsiteY4-50" fmla="*/ 0 h 2304356"/>
                <a:gd name="connsiteX0-51" fmla="*/ 0 w 2814980"/>
                <a:gd name="connsiteY0-52" fmla="*/ 0 h 2866232"/>
                <a:gd name="connsiteX1-53" fmla="*/ 1894870 w 2814980"/>
                <a:gd name="connsiteY1-54" fmla="*/ 1209142 h 2866232"/>
                <a:gd name="connsiteX2-55" fmla="*/ 2814980 w 2814980"/>
                <a:gd name="connsiteY2-56" fmla="*/ 2866232 h 2866232"/>
                <a:gd name="connsiteX3-57" fmla="*/ 765459 w 2814980"/>
                <a:gd name="connsiteY3-58" fmla="*/ 2264307 h 2866232"/>
                <a:gd name="connsiteX4-59" fmla="*/ 0 w 2814980"/>
                <a:gd name="connsiteY4-60" fmla="*/ 0 h 2866232"/>
                <a:gd name="connsiteX0-61" fmla="*/ 0 w 2814980"/>
                <a:gd name="connsiteY0-62" fmla="*/ 0 h 2866232"/>
                <a:gd name="connsiteX1-63" fmla="*/ 1965044 w 2814980"/>
                <a:gd name="connsiteY1-64" fmla="*/ 960764 h 2866232"/>
                <a:gd name="connsiteX2-65" fmla="*/ 2814980 w 2814980"/>
                <a:gd name="connsiteY2-66" fmla="*/ 2866232 h 2866232"/>
                <a:gd name="connsiteX3-67" fmla="*/ 765459 w 2814980"/>
                <a:gd name="connsiteY3-68" fmla="*/ 2264307 h 2866232"/>
                <a:gd name="connsiteX4-69" fmla="*/ 0 w 2814980"/>
                <a:gd name="connsiteY4-70" fmla="*/ 0 h 2866232"/>
                <a:gd name="connsiteX0-71" fmla="*/ 0 w 2814980"/>
                <a:gd name="connsiteY0-72" fmla="*/ 0 h 2866232"/>
                <a:gd name="connsiteX1-73" fmla="*/ 1965044 w 2814980"/>
                <a:gd name="connsiteY1-74" fmla="*/ 960764 h 2866232"/>
                <a:gd name="connsiteX2-75" fmla="*/ 2814980 w 2814980"/>
                <a:gd name="connsiteY2-76" fmla="*/ 2866232 h 2866232"/>
                <a:gd name="connsiteX3-77" fmla="*/ 877080 w 2814980"/>
                <a:gd name="connsiteY3-78" fmla="*/ 2016113 h 2866232"/>
                <a:gd name="connsiteX4-79" fmla="*/ 0 w 2814980"/>
                <a:gd name="connsiteY4-80" fmla="*/ 0 h 2866232"/>
                <a:gd name="connsiteX0-81" fmla="*/ 0 w 2814980"/>
                <a:gd name="connsiteY0-82" fmla="*/ 0 h 2866232"/>
                <a:gd name="connsiteX1-83" fmla="*/ 1965044 w 2814980"/>
                <a:gd name="connsiteY1-84" fmla="*/ 960764 h 2866232"/>
                <a:gd name="connsiteX2-85" fmla="*/ 2814980 w 2814980"/>
                <a:gd name="connsiteY2-86" fmla="*/ 2866232 h 2866232"/>
                <a:gd name="connsiteX3-87" fmla="*/ 746227 w 2814980"/>
                <a:gd name="connsiteY3-88" fmla="*/ 1925732 h 2866232"/>
                <a:gd name="connsiteX4-89" fmla="*/ 0 w 2814980"/>
                <a:gd name="connsiteY4-90" fmla="*/ 0 h 2866232"/>
                <a:gd name="connsiteX0-91" fmla="*/ 0 w 2814980"/>
                <a:gd name="connsiteY0-92" fmla="*/ 0 h 2866232"/>
                <a:gd name="connsiteX1-93" fmla="*/ 1965044 w 2814980"/>
                <a:gd name="connsiteY1-94" fmla="*/ 960764 h 2866232"/>
                <a:gd name="connsiteX2-95" fmla="*/ 2814980 w 2814980"/>
                <a:gd name="connsiteY2-96" fmla="*/ 2866232 h 2866232"/>
                <a:gd name="connsiteX3-97" fmla="*/ 780614 w 2814980"/>
                <a:gd name="connsiteY3-98" fmla="*/ 1960424 h 2866232"/>
                <a:gd name="connsiteX4-99" fmla="*/ 0 w 2814980"/>
                <a:gd name="connsiteY4-100" fmla="*/ 0 h 2866232"/>
                <a:gd name="connsiteX0-101" fmla="*/ 0 w 2814980"/>
                <a:gd name="connsiteY0-102" fmla="*/ 0 h 2866232"/>
                <a:gd name="connsiteX1-103" fmla="*/ 1965044 w 2814980"/>
                <a:gd name="connsiteY1-104" fmla="*/ 960764 h 2866232"/>
                <a:gd name="connsiteX2-105" fmla="*/ 2814980 w 2814980"/>
                <a:gd name="connsiteY2-106" fmla="*/ 2866232 h 2866232"/>
                <a:gd name="connsiteX3-107" fmla="*/ 957905 w 2814980"/>
                <a:gd name="connsiteY3-108" fmla="*/ 2486209 h 2866232"/>
                <a:gd name="connsiteX4-109" fmla="*/ 0 w 2814980"/>
                <a:gd name="connsiteY4-110" fmla="*/ 0 h 2866232"/>
                <a:gd name="connsiteX0-111" fmla="*/ 0 w 2814980"/>
                <a:gd name="connsiteY0-112" fmla="*/ 0 h 2866232"/>
                <a:gd name="connsiteX1-113" fmla="*/ 1965044 w 2814980"/>
                <a:gd name="connsiteY1-114" fmla="*/ 960764 h 2866232"/>
                <a:gd name="connsiteX2-115" fmla="*/ 2814980 w 2814980"/>
                <a:gd name="connsiteY2-116" fmla="*/ 2866232 h 2866232"/>
                <a:gd name="connsiteX3-117" fmla="*/ 738255 w 2814980"/>
                <a:gd name="connsiteY3-118" fmla="*/ 2167476 h 2866232"/>
                <a:gd name="connsiteX4-119" fmla="*/ 0 w 2814980"/>
                <a:gd name="connsiteY4-120" fmla="*/ 0 h 2866232"/>
                <a:gd name="connsiteX0-121" fmla="*/ 0 w 2854419"/>
                <a:gd name="connsiteY0-122" fmla="*/ 0 h 3322332"/>
                <a:gd name="connsiteX1-123" fmla="*/ 1965044 w 2854419"/>
                <a:gd name="connsiteY1-124" fmla="*/ 960764 h 3322332"/>
                <a:gd name="connsiteX2-125" fmla="*/ 2854419 w 2854419"/>
                <a:gd name="connsiteY2-126" fmla="*/ 3322332 h 3322332"/>
                <a:gd name="connsiteX3-127" fmla="*/ 738255 w 2854419"/>
                <a:gd name="connsiteY3-128" fmla="*/ 2167476 h 3322332"/>
                <a:gd name="connsiteX4-129" fmla="*/ 0 w 2854419"/>
                <a:gd name="connsiteY4-130" fmla="*/ 0 h 3322332"/>
                <a:gd name="connsiteX0-131" fmla="*/ 0 w 3282826"/>
                <a:gd name="connsiteY0-132" fmla="*/ 0 h 3296587"/>
                <a:gd name="connsiteX1-133" fmla="*/ 2393451 w 3282826"/>
                <a:gd name="connsiteY1-134" fmla="*/ 935019 h 3296587"/>
                <a:gd name="connsiteX2-135" fmla="*/ 3282826 w 3282826"/>
                <a:gd name="connsiteY2-136" fmla="*/ 3296587 h 3296587"/>
                <a:gd name="connsiteX3-137" fmla="*/ 1166662 w 3282826"/>
                <a:gd name="connsiteY3-138" fmla="*/ 2141731 h 3296587"/>
                <a:gd name="connsiteX4-139" fmla="*/ 0 w 3282826"/>
                <a:gd name="connsiteY4-140" fmla="*/ 0 h 3296587"/>
                <a:gd name="connsiteX0-141" fmla="*/ 0 w 3282826"/>
                <a:gd name="connsiteY0-142" fmla="*/ 0 h 3296587"/>
                <a:gd name="connsiteX1-143" fmla="*/ 1928831 w 3282826"/>
                <a:gd name="connsiteY1-144" fmla="*/ 1340542 h 3296587"/>
                <a:gd name="connsiteX2-145" fmla="*/ 3282826 w 3282826"/>
                <a:gd name="connsiteY2-146" fmla="*/ 3296587 h 3296587"/>
                <a:gd name="connsiteX3-147" fmla="*/ 1166662 w 3282826"/>
                <a:gd name="connsiteY3-148" fmla="*/ 2141731 h 3296587"/>
                <a:gd name="connsiteX4-149" fmla="*/ 0 w 3282826"/>
                <a:gd name="connsiteY4-150" fmla="*/ 0 h 3296587"/>
                <a:gd name="connsiteX0-151" fmla="*/ 0 w 3282826"/>
                <a:gd name="connsiteY0-152" fmla="*/ 0 h 3296587"/>
                <a:gd name="connsiteX1-153" fmla="*/ 1928831 w 3282826"/>
                <a:gd name="connsiteY1-154" fmla="*/ 1340542 h 3296587"/>
                <a:gd name="connsiteX2-155" fmla="*/ 3282826 w 3282826"/>
                <a:gd name="connsiteY2-156" fmla="*/ 3296587 h 3296587"/>
                <a:gd name="connsiteX3-157" fmla="*/ 1520514 w 3282826"/>
                <a:gd name="connsiteY3-158" fmla="*/ 1790984 h 3296587"/>
                <a:gd name="connsiteX4-159" fmla="*/ 0 w 3282826"/>
                <a:gd name="connsiteY4-160" fmla="*/ 0 h 3296587"/>
                <a:gd name="connsiteX0-161" fmla="*/ 0 w 3282826"/>
                <a:gd name="connsiteY0-162" fmla="*/ 0 h 3296587"/>
                <a:gd name="connsiteX1-163" fmla="*/ 1928831 w 3282826"/>
                <a:gd name="connsiteY1-164" fmla="*/ 1340542 h 3296587"/>
                <a:gd name="connsiteX2-165" fmla="*/ 3282826 w 3282826"/>
                <a:gd name="connsiteY2-166" fmla="*/ 3296587 h 3296587"/>
                <a:gd name="connsiteX3-167" fmla="*/ 1076587 w 3282826"/>
                <a:gd name="connsiteY3-168" fmla="*/ 2203505 h 3296587"/>
                <a:gd name="connsiteX4-169" fmla="*/ 0 w 3282826"/>
                <a:gd name="connsiteY4-170" fmla="*/ 0 h 3296587"/>
                <a:gd name="connsiteX0-171" fmla="*/ 0 w 3379781"/>
                <a:gd name="connsiteY0-172" fmla="*/ 0 h 3241750"/>
                <a:gd name="connsiteX1-173" fmla="*/ 2025786 w 3379781"/>
                <a:gd name="connsiteY1-174" fmla="*/ 1285705 h 3241750"/>
                <a:gd name="connsiteX2-175" fmla="*/ 3379781 w 3379781"/>
                <a:gd name="connsiteY2-176" fmla="*/ 3241750 h 3241750"/>
                <a:gd name="connsiteX3-177" fmla="*/ 1173542 w 3379781"/>
                <a:gd name="connsiteY3-178" fmla="*/ 2148668 h 3241750"/>
                <a:gd name="connsiteX4-179" fmla="*/ 0 w 3379781"/>
                <a:gd name="connsiteY4-180" fmla="*/ 0 h 3241750"/>
                <a:gd name="connsiteX0-181" fmla="*/ 0 w 3310337"/>
                <a:gd name="connsiteY0-182" fmla="*/ 0 h 3324340"/>
                <a:gd name="connsiteX1-183" fmla="*/ 2025786 w 3310337"/>
                <a:gd name="connsiteY1-184" fmla="*/ 1285705 h 3324340"/>
                <a:gd name="connsiteX2-185" fmla="*/ 3310337 w 3310337"/>
                <a:gd name="connsiteY2-186" fmla="*/ 3324340 h 3324340"/>
                <a:gd name="connsiteX3-187" fmla="*/ 1173542 w 3310337"/>
                <a:gd name="connsiteY3-188" fmla="*/ 2148668 h 3324340"/>
                <a:gd name="connsiteX4-189" fmla="*/ 0 w 3310337"/>
                <a:gd name="connsiteY4-190" fmla="*/ 0 h 3324340"/>
                <a:gd name="connsiteX0-191" fmla="*/ 0 w 3310337"/>
                <a:gd name="connsiteY0-192" fmla="*/ 0 h 3324340"/>
                <a:gd name="connsiteX1-193" fmla="*/ 1803580 w 3310337"/>
                <a:gd name="connsiteY1-194" fmla="*/ 1547229 h 3324340"/>
                <a:gd name="connsiteX2-195" fmla="*/ 3310337 w 3310337"/>
                <a:gd name="connsiteY2-196" fmla="*/ 3324340 h 3324340"/>
                <a:gd name="connsiteX3-197" fmla="*/ 1173542 w 3310337"/>
                <a:gd name="connsiteY3-198" fmla="*/ 2148668 h 3324340"/>
                <a:gd name="connsiteX4-199" fmla="*/ 0 w 3310337"/>
                <a:gd name="connsiteY4-200" fmla="*/ 0 h 3324340"/>
                <a:gd name="connsiteX0-201" fmla="*/ 0 w 3310337"/>
                <a:gd name="connsiteY0-202" fmla="*/ 0 h 3324340"/>
                <a:gd name="connsiteX1-203" fmla="*/ 2086272 w 3310337"/>
                <a:gd name="connsiteY1-204" fmla="*/ 1244382 h 3324340"/>
                <a:gd name="connsiteX2-205" fmla="*/ 3310337 w 3310337"/>
                <a:gd name="connsiteY2-206" fmla="*/ 3324340 h 3324340"/>
                <a:gd name="connsiteX3-207" fmla="*/ 1173542 w 3310337"/>
                <a:gd name="connsiteY3-208" fmla="*/ 2148668 h 3324340"/>
                <a:gd name="connsiteX4-209" fmla="*/ 0 w 3310337"/>
                <a:gd name="connsiteY4-210" fmla="*/ 0 h 3324340"/>
                <a:gd name="connsiteX0-211" fmla="*/ 0 w 3312964"/>
                <a:gd name="connsiteY0-212" fmla="*/ 0 h 3372663"/>
                <a:gd name="connsiteX1-213" fmla="*/ 2086272 w 3312964"/>
                <a:gd name="connsiteY1-214" fmla="*/ 1244382 h 3372663"/>
                <a:gd name="connsiteX2-215" fmla="*/ 3312964 w 3312964"/>
                <a:gd name="connsiteY2-216" fmla="*/ 3372663 h 3372663"/>
                <a:gd name="connsiteX3-217" fmla="*/ 1173542 w 3312964"/>
                <a:gd name="connsiteY3-218" fmla="*/ 2148668 h 3372663"/>
                <a:gd name="connsiteX4-219" fmla="*/ 0 w 3312964"/>
                <a:gd name="connsiteY4-220" fmla="*/ 0 h 3372663"/>
                <a:gd name="connsiteX0-221" fmla="*/ 0 w 3335699"/>
                <a:gd name="connsiteY0-222" fmla="*/ 0 h 3372764"/>
                <a:gd name="connsiteX1-223" fmla="*/ 2109007 w 3335699"/>
                <a:gd name="connsiteY1-224" fmla="*/ 1244483 h 3372764"/>
                <a:gd name="connsiteX2-225" fmla="*/ 3335699 w 3335699"/>
                <a:gd name="connsiteY2-226" fmla="*/ 3372764 h 3372764"/>
                <a:gd name="connsiteX3-227" fmla="*/ 1196277 w 3335699"/>
                <a:gd name="connsiteY3-228" fmla="*/ 2148769 h 3372764"/>
                <a:gd name="connsiteX4-229" fmla="*/ 0 w 3335699"/>
                <a:gd name="connsiteY4-230" fmla="*/ 0 h 3372764"/>
                <a:gd name="connsiteX0-231" fmla="*/ 0 w 3335699"/>
                <a:gd name="connsiteY0-232" fmla="*/ 0 h 3372764"/>
                <a:gd name="connsiteX1-233" fmla="*/ 2109007 w 3335699"/>
                <a:gd name="connsiteY1-234" fmla="*/ 1244483 h 3372764"/>
                <a:gd name="connsiteX2-235" fmla="*/ 3335699 w 3335699"/>
                <a:gd name="connsiteY2-236" fmla="*/ 3372764 h 3372764"/>
                <a:gd name="connsiteX3-237" fmla="*/ 1313309 w 3335699"/>
                <a:gd name="connsiteY3-238" fmla="*/ 2032763 h 3372764"/>
                <a:gd name="connsiteX4-239" fmla="*/ 0 w 3335699"/>
                <a:gd name="connsiteY4-240" fmla="*/ 0 h 3372764"/>
                <a:gd name="connsiteX0-241" fmla="*/ 0 w 3335699"/>
                <a:gd name="connsiteY0-242" fmla="*/ 0 h 3372764"/>
                <a:gd name="connsiteX1-243" fmla="*/ 2109007 w 3335699"/>
                <a:gd name="connsiteY1-244" fmla="*/ 1244483 h 3372764"/>
                <a:gd name="connsiteX2-245" fmla="*/ 3335699 w 3335699"/>
                <a:gd name="connsiteY2-246" fmla="*/ 3372764 h 3372764"/>
                <a:gd name="connsiteX3-247" fmla="*/ 1184960 w 3335699"/>
                <a:gd name="connsiteY3-248" fmla="*/ 2137351 h 3372764"/>
                <a:gd name="connsiteX4-249" fmla="*/ 0 w 3335699"/>
                <a:gd name="connsiteY4-250" fmla="*/ 0 h 33727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35699" h="3372764">
                  <a:moveTo>
                    <a:pt x="0" y="0"/>
                  </a:moveTo>
                  <a:lnTo>
                    <a:pt x="2109007" y="1244483"/>
                  </a:lnTo>
                  <a:lnTo>
                    <a:pt x="3335699" y="3372764"/>
                  </a:lnTo>
                  <a:lnTo>
                    <a:pt x="1184960" y="2137351"/>
                  </a:lnTo>
                  <a:lnTo>
                    <a:pt x="0" y="0"/>
                  </a:lnTo>
                  <a:close/>
                </a:path>
              </a:pathLst>
            </a:custGeom>
            <a:gradFill flip="none" rotWithShape="1">
              <a:gsLst>
                <a:gs pos="0">
                  <a:schemeClr val="accent1">
                    <a:lumMod val="50000"/>
                    <a:alpha val="30000"/>
                  </a:schemeClr>
                </a:gs>
                <a:gs pos="100000">
                  <a:schemeClr val="accent1">
                    <a:lumMod val="75000"/>
                    <a:alpha val="5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0"/>
              <a:endParaRPr kumimoji="1" lang="zh-CN" altLang="en-US" sz="1735" dirty="0">
                <a:solidFill>
                  <a:prstClr val="white"/>
                </a:solidFill>
              </a:endParaRPr>
            </a:p>
          </p:txBody>
        </p:sp>
        <p:sp>
          <p:nvSpPr>
            <p:cNvPr id="9" name="矩形 1"/>
            <p:cNvSpPr/>
            <p:nvPr/>
          </p:nvSpPr>
          <p:spPr>
            <a:xfrm rot="18884854">
              <a:off x="2139938" y="903101"/>
              <a:ext cx="4490285" cy="4585599"/>
            </a:xfrm>
            <a:custGeom>
              <a:avLst/>
              <a:gdLst>
                <a:gd name="connsiteX0" fmla="*/ 0 w 1838026"/>
                <a:gd name="connsiteY0" fmla="*/ 0 h 1963894"/>
                <a:gd name="connsiteX1" fmla="*/ 1838026 w 1838026"/>
                <a:gd name="connsiteY1" fmla="*/ 0 h 1963894"/>
                <a:gd name="connsiteX2" fmla="*/ 1838026 w 1838026"/>
                <a:gd name="connsiteY2" fmla="*/ 1963894 h 1963894"/>
                <a:gd name="connsiteX3" fmla="*/ 0 w 1838026"/>
                <a:gd name="connsiteY3" fmla="*/ 1963894 h 1963894"/>
                <a:gd name="connsiteX4" fmla="*/ 0 w 1838026"/>
                <a:gd name="connsiteY4" fmla="*/ 0 h 1963894"/>
                <a:gd name="connsiteX0-1" fmla="*/ 0 w 1838026"/>
                <a:gd name="connsiteY0-2" fmla="*/ 0 h 1963894"/>
                <a:gd name="connsiteX1-3" fmla="*/ 1838026 w 1838026"/>
                <a:gd name="connsiteY1-4" fmla="*/ 0 h 1963894"/>
                <a:gd name="connsiteX2-5" fmla="*/ 1838026 w 1838026"/>
                <a:gd name="connsiteY2-6" fmla="*/ 1963894 h 1963894"/>
                <a:gd name="connsiteX3-7" fmla="*/ 714275 w 1838026"/>
                <a:gd name="connsiteY3-8" fmla="*/ 1338416 h 1963894"/>
                <a:gd name="connsiteX4-9" fmla="*/ 0 w 1838026"/>
                <a:gd name="connsiteY4-10" fmla="*/ 0 h 1963894"/>
                <a:gd name="connsiteX0-11" fmla="*/ 0 w 1838026"/>
                <a:gd name="connsiteY0-12" fmla="*/ 0 h 1963894"/>
                <a:gd name="connsiteX1-13" fmla="*/ 1365433 w 1838026"/>
                <a:gd name="connsiteY1-14" fmla="*/ 647266 h 1963894"/>
                <a:gd name="connsiteX2-15" fmla="*/ 1838026 w 1838026"/>
                <a:gd name="connsiteY2-16" fmla="*/ 1963894 h 1963894"/>
                <a:gd name="connsiteX3-17" fmla="*/ 714275 w 1838026"/>
                <a:gd name="connsiteY3-18" fmla="*/ 1338416 h 1963894"/>
                <a:gd name="connsiteX4-19" fmla="*/ 0 w 1838026"/>
                <a:gd name="connsiteY4-20" fmla="*/ 0 h 1963894"/>
                <a:gd name="connsiteX0-21" fmla="*/ 0 w 1838026"/>
                <a:gd name="connsiteY0-22" fmla="*/ 0 h 1963894"/>
                <a:gd name="connsiteX1-23" fmla="*/ 1365433 w 1838026"/>
                <a:gd name="connsiteY1-24" fmla="*/ 647266 h 1963894"/>
                <a:gd name="connsiteX2-25" fmla="*/ 1838026 w 1838026"/>
                <a:gd name="connsiteY2-26" fmla="*/ 1963894 h 1963894"/>
                <a:gd name="connsiteX3-27" fmla="*/ 471679 w 1838026"/>
                <a:gd name="connsiteY3-28" fmla="*/ 1523862 h 1963894"/>
                <a:gd name="connsiteX4-29" fmla="*/ 0 w 1838026"/>
                <a:gd name="connsiteY4-30" fmla="*/ 0 h 1963894"/>
                <a:gd name="connsiteX0-31" fmla="*/ 0 w 1838026"/>
                <a:gd name="connsiteY0-32" fmla="*/ 0 h 1963894"/>
                <a:gd name="connsiteX1-33" fmla="*/ 1365433 w 1838026"/>
                <a:gd name="connsiteY1-34" fmla="*/ 647266 h 1963894"/>
                <a:gd name="connsiteX2-35" fmla="*/ 1838026 w 1838026"/>
                <a:gd name="connsiteY2-36" fmla="*/ 1963894 h 1963894"/>
                <a:gd name="connsiteX3-37" fmla="*/ 236022 w 1838026"/>
                <a:gd name="connsiteY3-38" fmla="*/ 1702431 h 1963894"/>
                <a:gd name="connsiteX4-39" fmla="*/ 0 w 1838026"/>
                <a:gd name="connsiteY4-40" fmla="*/ 0 h 1963894"/>
                <a:gd name="connsiteX0-41" fmla="*/ 0 w 2285543"/>
                <a:gd name="connsiteY0-42" fmla="*/ 0 h 2304356"/>
                <a:gd name="connsiteX1-43" fmla="*/ 1365433 w 2285543"/>
                <a:gd name="connsiteY1-44" fmla="*/ 647266 h 2304356"/>
                <a:gd name="connsiteX2-45" fmla="*/ 2285543 w 2285543"/>
                <a:gd name="connsiteY2-46" fmla="*/ 2304356 h 2304356"/>
                <a:gd name="connsiteX3-47" fmla="*/ 236022 w 2285543"/>
                <a:gd name="connsiteY3-48" fmla="*/ 1702431 h 2304356"/>
                <a:gd name="connsiteX4-49" fmla="*/ 0 w 2285543"/>
                <a:gd name="connsiteY4-50" fmla="*/ 0 h 2304356"/>
                <a:gd name="connsiteX0-51" fmla="*/ 0 w 2814980"/>
                <a:gd name="connsiteY0-52" fmla="*/ 0 h 2866232"/>
                <a:gd name="connsiteX1-53" fmla="*/ 1894870 w 2814980"/>
                <a:gd name="connsiteY1-54" fmla="*/ 1209142 h 2866232"/>
                <a:gd name="connsiteX2-55" fmla="*/ 2814980 w 2814980"/>
                <a:gd name="connsiteY2-56" fmla="*/ 2866232 h 2866232"/>
                <a:gd name="connsiteX3-57" fmla="*/ 765459 w 2814980"/>
                <a:gd name="connsiteY3-58" fmla="*/ 2264307 h 2866232"/>
                <a:gd name="connsiteX4-59" fmla="*/ 0 w 2814980"/>
                <a:gd name="connsiteY4-60" fmla="*/ 0 h 2866232"/>
                <a:gd name="connsiteX0-61" fmla="*/ 0 w 2814980"/>
                <a:gd name="connsiteY0-62" fmla="*/ 0 h 2866232"/>
                <a:gd name="connsiteX1-63" fmla="*/ 1965044 w 2814980"/>
                <a:gd name="connsiteY1-64" fmla="*/ 960764 h 2866232"/>
                <a:gd name="connsiteX2-65" fmla="*/ 2814980 w 2814980"/>
                <a:gd name="connsiteY2-66" fmla="*/ 2866232 h 2866232"/>
                <a:gd name="connsiteX3-67" fmla="*/ 765459 w 2814980"/>
                <a:gd name="connsiteY3-68" fmla="*/ 2264307 h 2866232"/>
                <a:gd name="connsiteX4-69" fmla="*/ 0 w 2814980"/>
                <a:gd name="connsiteY4-70" fmla="*/ 0 h 2866232"/>
                <a:gd name="connsiteX0-71" fmla="*/ 0 w 2814980"/>
                <a:gd name="connsiteY0-72" fmla="*/ 0 h 2866232"/>
                <a:gd name="connsiteX1-73" fmla="*/ 1965044 w 2814980"/>
                <a:gd name="connsiteY1-74" fmla="*/ 960764 h 2866232"/>
                <a:gd name="connsiteX2-75" fmla="*/ 2814980 w 2814980"/>
                <a:gd name="connsiteY2-76" fmla="*/ 2866232 h 2866232"/>
                <a:gd name="connsiteX3-77" fmla="*/ 877080 w 2814980"/>
                <a:gd name="connsiteY3-78" fmla="*/ 2016113 h 2866232"/>
                <a:gd name="connsiteX4-79" fmla="*/ 0 w 2814980"/>
                <a:gd name="connsiteY4-80" fmla="*/ 0 h 2866232"/>
                <a:gd name="connsiteX0-81" fmla="*/ 0 w 2814980"/>
                <a:gd name="connsiteY0-82" fmla="*/ 0 h 2866232"/>
                <a:gd name="connsiteX1-83" fmla="*/ 1965044 w 2814980"/>
                <a:gd name="connsiteY1-84" fmla="*/ 960764 h 2866232"/>
                <a:gd name="connsiteX2-85" fmla="*/ 2814980 w 2814980"/>
                <a:gd name="connsiteY2-86" fmla="*/ 2866232 h 2866232"/>
                <a:gd name="connsiteX3-87" fmla="*/ 746227 w 2814980"/>
                <a:gd name="connsiteY3-88" fmla="*/ 1925732 h 2866232"/>
                <a:gd name="connsiteX4-89" fmla="*/ 0 w 2814980"/>
                <a:gd name="connsiteY4-90" fmla="*/ 0 h 2866232"/>
                <a:gd name="connsiteX0-91" fmla="*/ 0 w 2814980"/>
                <a:gd name="connsiteY0-92" fmla="*/ 0 h 2866232"/>
                <a:gd name="connsiteX1-93" fmla="*/ 1965044 w 2814980"/>
                <a:gd name="connsiteY1-94" fmla="*/ 960764 h 2866232"/>
                <a:gd name="connsiteX2-95" fmla="*/ 2814980 w 2814980"/>
                <a:gd name="connsiteY2-96" fmla="*/ 2866232 h 2866232"/>
                <a:gd name="connsiteX3-97" fmla="*/ 780614 w 2814980"/>
                <a:gd name="connsiteY3-98" fmla="*/ 1960424 h 2866232"/>
                <a:gd name="connsiteX4-99" fmla="*/ 0 w 2814980"/>
                <a:gd name="connsiteY4-100" fmla="*/ 0 h 2866232"/>
                <a:gd name="connsiteX0-101" fmla="*/ 0 w 2814980"/>
                <a:gd name="connsiteY0-102" fmla="*/ 0 h 2866232"/>
                <a:gd name="connsiteX1-103" fmla="*/ 1965044 w 2814980"/>
                <a:gd name="connsiteY1-104" fmla="*/ 960764 h 2866232"/>
                <a:gd name="connsiteX2-105" fmla="*/ 2814980 w 2814980"/>
                <a:gd name="connsiteY2-106" fmla="*/ 2866232 h 2866232"/>
                <a:gd name="connsiteX3-107" fmla="*/ 957905 w 2814980"/>
                <a:gd name="connsiteY3-108" fmla="*/ 2486209 h 2866232"/>
                <a:gd name="connsiteX4-109" fmla="*/ 0 w 2814980"/>
                <a:gd name="connsiteY4-110" fmla="*/ 0 h 2866232"/>
                <a:gd name="connsiteX0-111" fmla="*/ 0 w 2814980"/>
                <a:gd name="connsiteY0-112" fmla="*/ 0 h 2866232"/>
                <a:gd name="connsiteX1-113" fmla="*/ 1965044 w 2814980"/>
                <a:gd name="connsiteY1-114" fmla="*/ 960764 h 2866232"/>
                <a:gd name="connsiteX2-115" fmla="*/ 2814980 w 2814980"/>
                <a:gd name="connsiteY2-116" fmla="*/ 2866232 h 2866232"/>
                <a:gd name="connsiteX3-117" fmla="*/ 738255 w 2814980"/>
                <a:gd name="connsiteY3-118" fmla="*/ 2167476 h 2866232"/>
                <a:gd name="connsiteX4-119" fmla="*/ 0 w 2814980"/>
                <a:gd name="connsiteY4-120" fmla="*/ 0 h 2866232"/>
                <a:gd name="connsiteX0-121" fmla="*/ 0 w 2854419"/>
                <a:gd name="connsiteY0-122" fmla="*/ 0 h 3322332"/>
                <a:gd name="connsiteX1-123" fmla="*/ 1965044 w 2854419"/>
                <a:gd name="connsiteY1-124" fmla="*/ 960764 h 3322332"/>
                <a:gd name="connsiteX2-125" fmla="*/ 2854419 w 2854419"/>
                <a:gd name="connsiteY2-126" fmla="*/ 3322332 h 3322332"/>
                <a:gd name="connsiteX3-127" fmla="*/ 738255 w 2854419"/>
                <a:gd name="connsiteY3-128" fmla="*/ 2167476 h 3322332"/>
                <a:gd name="connsiteX4-129" fmla="*/ 0 w 2854419"/>
                <a:gd name="connsiteY4-130" fmla="*/ 0 h 3322332"/>
                <a:gd name="connsiteX0-131" fmla="*/ 0 w 3282826"/>
                <a:gd name="connsiteY0-132" fmla="*/ 0 h 3296587"/>
                <a:gd name="connsiteX1-133" fmla="*/ 2393451 w 3282826"/>
                <a:gd name="connsiteY1-134" fmla="*/ 935019 h 3296587"/>
                <a:gd name="connsiteX2-135" fmla="*/ 3282826 w 3282826"/>
                <a:gd name="connsiteY2-136" fmla="*/ 3296587 h 3296587"/>
                <a:gd name="connsiteX3-137" fmla="*/ 1166662 w 3282826"/>
                <a:gd name="connsiteY3-138" fmla="*/ 2141731 h 3296587"/>
                <a:gd name="connsiteX4-139" fmla="*/ 0 w 3282826"/>
                <a:gd name="connsiteY4-140" fmla="*/ 0 h 3296587"/>
                <a:gd name="connsiteX0-141" fmla="*/ 0 w 3282826"/>
                <a:gd name="connsiteY0-142" fmla="*/ 0 h 3296587"/>
                <a:gd name="connsiteX1-143" fmla="*/ 1928831 w 3282826"/>
                <a:gd name="connsiteY1-144" fmla="*/ 1340542 h 3296587"/>
                <a:gd name="connsiteX2-145" fmla="*/ 3282826 w 3282826"/>
                <a:gd name="connsiteY2-146" fmla="*/ 3296587 h 3296587"/>
                <a:gd name="connsiteX3-147" fmla="*/ 1166662 w 3282826"/>
                <a:gd name="connsiteY3-148" fmla="*/ 2141731 h 3296587"/>
                <a:gd name="connsiteX4-149" fmla="*/ 0 w 3282826"/>
                <a:gd name="connsiteY4-150" fmla="*/ 0 h 3296587"/>
                <a:gd name="connsiteX0-151" fmla="*/ 0 w 3282826"/>
                <a:gd name="connsiteY0-152" fmla="*/ 0 h 3296587"/>
                <a:gd name="connsiteX1-153" fmla="*/ 1928831 w 3282826"/>
                <a:gd name="connsiteY1-154" fmla="*/ 1340542 h 3296587"/>
                <a:gd name="connsiteX2-155" fmla="*/ 3282826 w 3282826"/>
                <a:gd name="connsiteY2-156" fmla="*/ 3296587 h 3296587"/>
                <a:gd name="connsiteX3-157" fmla="*/ 1520514 w 3282826"/>
                <a:gd name="connsiteY3-158" fmla="*/ 1790984 h 3296587"/>
                <a:gd name="connsiteX4-159" fmla="*/ 0 w 3282826"/>
                <a:gd name="connsiteY4-160" fmla="*/ 0 h 3296587"/>
                <a:gd name="connsiteX0-161" fmla="*/ 0 w 3282826"/>
                <a:gd name="connsiteY0-162" fmla="*/ 0 h 3296587"/>
                <a:gd name="connsiteX1-163" fmla="*/ 1928831 w 3282826"/>
                <a:gd name="connsiteY1-164" fmla="*/ 1340542 h 3296587"/>
                <a:gd name="connsiteX2-165" fmla="*/ 3282826 w 3282826"/>
                <a:gd name="connsiteY2-166" fmla="*/ 3296587 h 3296587"/>
                <a:gd name="connsiteX3-167" fmla="*/ 1076587 w 3282826"/>
                <a:gd name="connsiteY3-168" fmla="*/ 2203505 h 3296587"/>
                <a:gd name="connsiteX4-169" fmla="*/ 0 w 3282826"/>
                <a:gd name="connsiteY4-170" fmla="*/ 0 h 3296587"/>
                <a:gd name="connsiteX0-171" fmla="*/ 0 w 3379781"/>
                <a:gd name="connsiteY0-172" fmla="*/ 0 h 3241750"/>
                <a:gd name="connsiteX1-173" fmla="*/ 2025786 w 3379781"/>
                <a:gd name="connsiteY1-174" fmla="*/ 1285705 h 3241750"/>
                <a:gd name="connsiteX2-175" fmla="*/ 3379781 w 3379781"/>
                <a:gd name="connsiteY2-176" fmla="*/ 3241750 h 3241750"/>
                <a:gd name="connsiteX3-177" fmla="*/ 1173542 w 3379781"/>
                <a:gd name="connsiteY3-178" fmla="*/ 2148668 h 3241750"/>
                <a:gd name="connsiteX4-179" fmla="*/ 0 w 3379781"/>
                <a:gd name="connsiteY4-180" fmla="*/ 0 h 3241750"/>
                <a:gd name="connsiteX0-181" fmla="*/ 0 w 3310337"/>
                <a:gd name="connsiteY0-182" fmla="*/ 0 h 3324340"/>
                <a:gd name="connsiteX1-183" fmla="*/ 2025786 w 3310337"/>
                <a:gd name="connsiteY1-184" fmla="*/ 1285705 h 3324340"/>
                <a:gd name="connsiteX2-185" fmla="*/ 3310337 w 3310337"/>
                <a:gd name="connsiteY2-186" fmla="*/ 3324340 h 3324340"/>
                <a:gd name="connsiteX3-187" fmla="*/ 1173542 w 3310337"/>
                <a:gd name="connsiteY3-188" fmla="*/ 2148668 h 3324340"/>
                <a:gd name="connsiteX4-189" fmla="*/ 0 w 3310337"/>
                <a:gd name="connsiteY4-190" fmla="*/ 0 h 3324340"/>
                <a:gd name="connsiteX0-191" fmla="*/ 0 w 3310337"/>
                <a:gd name="connsiteY0-192" fmla="*/ 0 h 3324340"/>
                <a:gd name="connsiteX1-193" fmla="*/ 1803580 w 3310337"/>
                <a:gd name="connsiteY1-194" fmla="*/ 1547229 h 3324340"/>
                <a:gd name="connsiteX2-195" fmla="*/ 3310337 w 3310337"/>
                <a:gd name="connsiteY2-196" fmla="*/ 3324340 h 3324340"/>
                <a:gd name="connsiteX3-197" fmla="*/ 1173542 w 3310337"/>
                <a:gd name="connsiteY3-198" fmla="*/ 2148668 h 3324340"/>
                <a:gd name="connsiteX4-199" fmla="*/ 0 w 3310337"/>
                <a:gd name="connsiteY4-200" fmla="*/ 0 h 3324340"/>
                <a:gd name="connsiteX0-201" fmla="*/ 0 w 3310337"/>
                <a:gd name="connsiteY0-202" fmla="*/ 0 h 3324340"/>
                <a:gd name="connsiteX1-203" fmla="*/ 2086272 w 3310337"/>
                <a:gd name="connsiteY1-204" fmla="*/ 1244382 h 3324340"/>
                <a:gd name="connsiteX2-205" fmla="*/ 3310337 w 3310337"/>
                <a:gd name="connsiteY2-206" fmla="*/ 3324340 h 3324340"/>
                <a:gd name="connsiteX3-207" fmla="*/ 1173542 w 3310337"/>
                <a:gd name="connsiteY3-208" fmla="*/ 2148668 h 3324340"/>
                <a:gd name="connsiteX4-209" fmla="*/ 0 w 3310337"/>
                <a:gd name="connsiteY4-210" fmla="*/ 0 h 3324340"/>
                <a:gd name="connsiteX0-211" fmla="*/ 0 w 3312964"/>
                <a:gd name="connsiteY0-212" fmla="*/ 0 h 3372663"/>
                <a:gd name="connsiteX1-213" fmla="*/ 2086272 w 3312964"/>
                <a:gd name="connsiteY1-214" fmla="*/ 1244382 h 3372663"/>
                <a:gd name="connsiteX2-215" fmla="*/ 3312964 w 3312964"/>
                <a:gd name="connsiteY2-216" fmla="*/ 3372663 h 3372663"/>
                <a:gd name="connsiteX3-217" fmla="*/ 1173542 w 3312964"/>
                <a:gd name="connsiteY3-218" fmla="*/ 2148668 h 3372663"/>
                <a:gd name="connsiteX4-219" fmla="*/ 0 w 3312964"/>
                <a:gd name="connsiteY4-220" fmla="*/ 0 h 3372663"/>
                <a:gd name="connsiteX0-221" fmla="*/ 0 w 3335699"/>
                <a:gd name="connsiteY0-222" fmla="*/ 0 h 3372764"/>
                <a:gd name="connsiteX1-223" fmla="*/ 2109007 w 3335699"/>
                <a:gd name="connsiteY1-224" fmla="*/ 1244483 h 3372764"/>
                <a:gd name="connsiteX2-225" fmla="*/ 3335699 w 3335699"/>
                <a:gd name="connsiteY2-226" fmla="*/ 3372764 h 3372764"/>
                <a:gd name="connsiteX3-227" fmla="*/ 1196277 w 3335699"/>
                <a:gd name="connsiteY3-228" fmla="*/ 2148769 h 3372764"/>
                <a:gd name="connsiteX4-229" fmla="*/ 0 w 3335699"/>
                <a:gd name="connsiteY4-230" fmla="*/ 0 h 3372764"/>
                <a:gd name="connsiteX0-231" fmla="*/ 0 w 3335699"/>
                <a:gd name="connsiteY0-232" fmla="*/ 0 h 3372764"/>
                <a:gd name="connsiteX1-233" fmla="*/ 2109007 w 3335699"/>
                <a:gd name="connsiteY1-234" fmla="*/ 1244483 h 3372764"/>
                <a:gd name="connsiteX2-235" fmla="*/ 3335699 w 3335699"/>
                <a:gd name="connsiteY2-236" fmla="*/ 3372764 h 3372764"/>
                <a:gd name="connsiteX3-237" fmla="*/ 1313309 w 3335699"/>
                <a:gd name="connsiteY3-238" fmla="*/ 2032763 h 3372764"/>
                <a:gd name="connsiteX4-239" fmla="*/ 0 w 3335699"/>
                <a:gd name="connsiteY4-240" fmla="*/ 0 h 3372764"/>
                <a:gd name="connsiteX0-241" fmla="*/ 0 w 3335699"/>
                <a:gd name="connsiteY0-242" fmla="*/ 0 h 3372764"/>
                <a:gd name="connsiteX1-243" fmla="*/ 2109007 w 3335699"/>
                <a:gd name="connsiteY1-244" fmla="*/ 1244483 h 3372764"/>
                <a:gd name="connsiteX2-245" fmla="*/ 3335699 w 3335699"/>
                <a:gd name="connsiteY2-246" fmla="*/ 3372764 h 3372764"/>
                <a:gd name="connsiteX3-247" fmla="*/ 1184960 w 3335699"/>
                <a:gd name="connsiteY3-248" fmla="*/ 2137351 h 3372764"/>
                <a:gd name="connsiteX4-249" fmla="*/ 0 w 3335699"/>
                <a:gd name="connsiteY4-250" fmla="*/ 0 h 33727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35699" h="3372764">
                  <a:moveTo>
                    <a:pt x="0" y="0"/>
                  </a:moveTo>
                  <a:lnTo>
                    <a:pt x="2109007" y="1244483"/>
                  </a:lnTo>
                  <a:lnTo>
                    <a:pt x="3335699" y="3372764"/>
                  </a:lnTo>
                  <a:lnTo>
                    <a:pt x="1184960" y="2137351"/>
                  </a:lnTo>
                  <a:lnTo>
                    <a:pt x="0" y="0"/>
                  </a:lnTo>
                  <a:close/>
                </a:path>
              </a:pathLst>
            </a:custGeom>
            <a:gradFill flip="none" rotWithShape="1">
              <a:gsLst>
                <a:gs pos="0">
                  <a:schemeClr val="accent1">
                    <a:lumMod val="60000"/>
                    <a:lumOff val="40000"/>
                    <a:alpha val="30000"/>
                  </a:schemeClr>
                </a:gs>
                <a:gs pos="100000">
                  <a:schemeClr val="accent1">
                    <a:lumMod val="40000"/>
                    <a:lumOff val="60000"/>
                    <a:alpha val="5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0"/>
              <a:endParaRPr kumimoji="1" lang="zh-CN" altLang="en-US" sz="1735" dirty="0">
                <a:solidFill>
                  <a:prstClr val="white"/>
                </a:solidFill>
              </a:endParaRPr>
            </a:p>
          </p:txBody>
        </p:sp>
        <p:sp>
          <p:nvSpPr>
            <p:cNvPr id="10" name="矩形 1"/>
            <p:cNvSpPr/>
            <p:nvPr/>
          </p:nvSpPr>
          <p:spPr>
            <a:xfrm rot="18884854">
              <a:off x="2084334" y="91950"/>
              <a:ext cx="4490285" cy="4585599"/>
            </a:xfrm>
            <a:custGeom>
              <a:avLst/>
              <a:gdLst>
                <a:gd name="connsiteX0" fmla="*/ 0 w 1838026"/>
                <a:gd name="connsiteY0" fmla="*/ 0 h 1963894"/>
                <a:gd name="connsiteX1" fmla="*/ 1838026 w 1838026"/>
                <a:gd name="connsiteY1" fmla="*/ 0 h 1963894"/>
                <a:gd name="connsiteX2" fmla="*/ 1838026 w 1838026"/>
                <a:gd name="connsiteY2" fmla="*/ 1963894 h 1963894"/>
                <a:gd name="connsiteX3" fmla="*/ 0 w 1838026"/>
                <a:gd name="connsiteY3" fmla="*/ 1963894 h 1963894"/>
                <a:gd name="connsiteX4" fmla="*/ 0 w 1838026"/>
                <a:gd name="connsiteY4" fmla="*/ 0 h 1963894"/>
                <a:gd name="connsiteX0-1" fmla="*/ 0 w 1838026"/>
                <a:gd name="connsiteY0-2" fmla="*/ 0 h 1963894"/>
                <a:gd name="connsiteX1-3" fmla="*/ 1838026 w 1838026"/>
                <a:gd name="connsiteY1-4" fmla="*/ 0 h 1963894"/>
                <a:gd name="connsiteX2-5" fmla="*/ 1838026 w 1838026"/>
                <a:gd name="connsiteY2-6" fmla="*/ 1963894 h 1963894"/>
                <a:gd name="connsiteX3-7" fmla="*/ 714275 w 1838026"/>
                <a:gd name="connsiteY3-8" fmla="*/ 1338416 h 1963894"/>
                <a:gd name="connsiteX4-9" fmla="*/ 0 w 1838026"/>
                <a:gd name="connsiteY4-10" fmla="*/ 0 h 1963894"/>
                <a:gd name="connsiteX0-11" fmla="*/ 0 w 1838026"/>
                <a:gd name="connsiteY0-12" fmla="*/ 0 h 1963894"/>
                <a:gd name="connsiteX1-13" fmla="*/ 1365433 w 1838026"/>
                <a:gd name="connsiteY1-14" fmla="*/ 647266 h 1963894"/>
                <a:gd name="connsiteX2-15" fmla="*/ 1838026 w 1838026"/>
                <a:gd name="connsiteY2-16" fmla="*/ 1963894 h 1963894"/>
                <a:gd name="connsiteX3-17" fmla="*/ 714275 w 1838026"/>
                <a:gd name="connsiteY3-18" fmla="*/ 1338416 h 1963894"/>
                <a:gd name="connsiteX4-19" fmla="*/ 0 w 1838026"/>
                <a:gd name="connsiteY4-20" fmla="*/ 0 h 1963894"/>
                <a:gd name="connsiteX0-21" fmla="*/ 0 w 1838026"/>
                <a:gd name="connsiteY0-22" fmla="*/ 0 h 1963894"/>
                <a:gd name="connsiteX1-23" fmla="*/ 1365433 w 1838026"/>
                <a:gd name="connsiteY1-24" fmla="*/ 647266 h 1963894"/>
                <a:gd name="connsiteX2-25" fmla="*/ 1838026 w 1838026"/>
                <a:gd name="connsiteY2-26" fmla="*/ 1963894 h 1963894"/>
                <a:gd name="connsiteX3-27" fmla="*/ 471679 w 1838026"/>
                <a:gd name="connsiteY3-28" fmla="*/ 1523862 h 1963894"/>
                <a:gd name="connsiteX4-29" fmla="*/ 0 w 1838026"/>
                <a:gd name="connsiteY4-30" fmla="*/ 0 h 1963894"/>
                <a:gd name="connsiteX0-31" fmla="*/ 0 w 1838026"/>
                <a:gd name="connsiteY0-32" fmla="*/ 0 h 1963894"/>
                <a:gd name="connsiteX1-33" fmla="*/ 1365433 w 1838026"/>
                <a:gd name="connsiteY1-34" fmla="*/ 647266 h 1963894"/>
                <a:gd name="connsiteX2-35" fmla="*/ 1838026 w 1838026"/>
                <a:gd name="connsiteY2-36" fmla="*/ 1963894 h 1963894"/>
                <a:gd name="connsiteX3-37" fmla="*/ 236022 w 1838026"/>
                <a:gd name="connsiteY3-38" fmla="*/ 1702431 h 1963894"/>
                <a:gd name="connsiteX4-39" fmla="*/ 0 w 1838026"/>
                <a:gd name="connsiteY4-40" fmla="*/ 0 h 1963894"/>
                <a:gd name="connsiteX0-41" fmla="*/ 0 w 2285543"/>
                <a:gd name="connsiteY0-42" fmla="*/ 0 h 2304356"/>
                <a:gd name="connsiteX1-43" fmla="*/ 1365433 w 2285543"/>
                <a:gd name="connsiteY1-44" fmla="*/ 647266 h 2304356"/>
                <a:gd name="connsiteX2-45" fmla="*/ 2285543 w 2285543"/>
                <a:gd name="connsiteY2-46" fmla="*/ 2304356 h 2304356"/>
                <a:gd name="connsiteX3-47" fmla="*/ 236022 w 2285543"/>
                <a:gd name="connsiteY3-48" fmla="*/ 1702431 h 2304356"/>
                <a:gd name="connsiteX4-49" fmla="*/ 0 w 2285543"/>
                <a:gd name="connsiteY4-50" fmla="*/ 0 h 2304356"/>
                <a:gd name="connsiteX0-51" fmla="*/ 0 w 2814980"/>
                <a:gd name="connsiteY0-52" fmla="*/ 0 h 2866232"/>
                <a:gd name="connsiteX1-53" fmla="*/ 1894870 w 2814980"/>
                <a:gd name="connsiteY1-54" fmla="*/ 1209142 h 2866232"/>
                <a:gd name="connsiteX2-55" fmla="*/ 2814980 w 2814980"/>
                <a:gd name="connsiteY2-56" fmla="*/ 2866232 h 2866232"/>
                <a:gd name="connsiteX3-57" fmla="*/ 765459 w 2814980"/>
                <a:gd name="connsiteY3-58" fmla="*/ 2264307 h 2866232"/>
                <a:gd name="connsiteX4-59" fmla="*/ 0 w 2814980"/>
                <a:gd name="connsiteY4-60" fmla="*/ 0 h 2866232"/>
                <a:gd name="connsiteX0-61" fmla="*/ 0 w 2814980"/>
                <a:gd name="connsiteY0-62" fmla="*/ 0 h 2866232"/>
                <a:gd name="connsiteX1-63" fmla="*/ 1965044 w 2814980"/>
                <a:gd name="connsiteY1-64" fmla="*/ 960764 h 2866232"/>
                <a:gd name="connsiteX2-65" fmla="*/ 2814980 w 2814980"/>
                <a:gd name="connsiteY2-66" fmla="*/ 2866232 h 2866232"/>
                <a:gd name="connsiteX3-67" fmla="*/ 765459 w 2814980"/>
                <a:gd name="connsiteY3-68" fmla="*/ 2264307 h 2866232"/>
                <a:gd name="connsiteX4-69" fmla="*/ 0 w 2814980"/>
                <a:gd name="connsiteY4-70" fmla="*/ 0 h 2866232"/>
                <a:gd name="connsiteX0-71" fmla="*/ 0 w 2814980"/>
                <a:gd name="connsiteY0-72" fmla="*/ 0 h 2866232"/>
                <a:gd name="connsiteX1-73" fmla="*/ 1965044 w 2814980"/>
                <a:gd name="connsiteY1-74" fmla="*/ 960764 h 2866232"/>
                <a:gd name="connsiteX2-75" fmla="*/ 2814980 w 2814980"/>
                <a:gd name="connsiteY2-76" fmla="*/ 2866232 h 2866232"/>
                <a:gd name="connsiteX3-77" fmla="*/ 877080 w 2814980"/>
                <a:gd name="connsiteY3-78" fmla="*/ 2016113 h 2866232"/>
                <a:gd name="connsiteX4-79" fmla="*/ 0 w 2814980"/>
                <a:gd name="connsiteY4-80" fmla="*/ 0 h 2866232"/>
                <a:gd name="connsiteX0-81" fmla="*/ 0 w 2814980"/>
                <a:gd name="connsiteY0-82" fmla="*/ 0 h 2866232"/>
                <a:gd name="connsiteX1-83" fmla="*/ 1965044 w 2814980"/>
                <a:gd name="connsiteY1-84" fmla="*/ 960764 h 2866232"/>
                <a:gd name="connsiteX2-85" fmla="*/ 2814980 w 2814980"/>
                <a:gd name="connsiteY2-86" fmla="*/ 2866232 h 2866232"/>
                <a:gd name="connsiteX3-87" fmla="*/ 746227 w 2814980"/>
                <a:gd name="connsiteY3-88" fmla="*/ 1925732 h 2866232"/>
                <a:gd name="connsiteX4-89" fmla="*/ 0 w 2814980"/>
                <a:gd name="connsiteY4-90" fmla="*/ 0 h 2866232"/>
                <a:gd name="connsiteX0-91" fmla="*/ 0 w 2814980"/>
                <a:gd name="connsiteY0-92" fmla="*/ 0 h 2866232"/>
                <a:gd name="connsiteX1-93" fmla="*/ 1965044 w 2814980"/>
                <a:gd name="connsiteY1-94" fmla="*/ 960764 h 2866232"/>
                <a:gd name="connsiteX2-95" fmla="*/ 2814980 w 2814980"/>
                <a:gd name="connsiteY2-96" fmla="*/ 2866232 h 2866232"/>
                <a:gd name="connsiteX3-97" fmla="*/ 780614 w 2814980"/>
                <a:gd name="connsiteY3-98" fmla="*/ 1960424 h 2866232"/>
                <a:gd name="connsiteX4-99" fmla="*/ 0 w 2814980"/>
                <a:gd name="connsiteY4-100" fmla="*/ 0 h 2866232"/>
                <a:gd name="connsiteX0-101" fmla="*/ 0 w 2814980"/>
                <a:gd name="connsiteY0-102" fmla="*/ 0 h 2866232"/>
                <a:gd name="connsiteX1-103" fmla="*/ 1965044 w 2814980"/>
                <a:gd name="connsiteY1-104" fmla="*/ 960764 h 2866232"/>
                <a:gd name="connsiteX2-105" fmla="*/ 2814980 w 2814980"/>
                <a:gd name="connsiteY2-106" fmla="*/ 2866232 h 2866232"/>
                <a:gd name="connsiteX3-107" fmla="*/ 957905 w 2814980"/>
                <a:gd name="connsiteY3-108" fmla="*/ 2486209 h 2866232"/>
                <a:gd name="connsiteX4-109" fmla="*/ 0 w 2814980"/>
                <a:gd name="connsiteY4-110" fmla="*/ 0 h 2866232"/>
                <a:gd name="connsiteX0-111" fmla="*/ 0 w 2814980"/>
                <a:gd name="connsiteY0-112" fmla="*/ 0 h 2866232"/>
                <a:gd name="connsiteX1-113" fmla="*/ 1965044 w 2814980"/>
                <a:gd name="connsiteY1-114" fmla="*/ 960764 h 2866232"/>
                <a:gd name="connsiteX2-115" fmla="*/ 2814980 w 2814980"/>
                <a:gd name="connsiteY2-116" fmla="*/ 2866232 h 2866232"/>
                <a:gd name="connsiteX3-117" fmla="*/ 738255 w 2814980"/>
                <a:gd name="connsiteY3-118" fmla="*/ 2167476 h 2866232"/>
                <a:gd name="connsiteX4-119" fmla="*/ 0 w 2814980"/>
                <a:gd name="connsiteY4-120" fmla="*/ 0 h 2866232"/>
                <a:gd name="connsiteX0-121" fmla="*/ 0 w 2854419"/>
                <a:gd name="connsiteY0-122" fmla="*/ 0 h 3322332"/>
                <a:gd name="connsiteX1-123" fmla="*/ 1965044 w 2854419"/>
                <a:gd name="connsiteY1-124" fmla="*/ 960764 h 3322332"/>
                <a:gd name="connsiteX2-125" fmla="*/ 2854419 w 2854419"/>
                <a:gd name="connsiteY2-126" fmla="*/ 3322332 h 3322332"/>
                <a:gd name="connsiteX3-127" fmla="*/ 738255 w 2854419"/>
                <a:gd name="connsiteY3-128" fmla="*/ 2167476 h 3322332"/>
                <a:gd name="connsiteX4-129" fmla="*/ 0 w 2854419"/>
                <a:gd name="connsiteY4-130" fmla="*/ 0 h 3322332"/>
                <a:gd name="connsiteX0-131" fmla="*/ 0 w 3282826"/>
                <a:gd name="connsiteY0-132" fmla="*/ 0 h 3296587"/>
                <a:gd name="connsiteX1-133" fmla="*/ 2393451 w 3282826"/>
                <a:gd name="connsiteY1-134" fmla="*/ 935019 h 3296587"/>
                <a:gd name="connsiteX2-135" fmla="*/ 3282826 w 3282826"/>
                <a:gd name="connsiteY2-136" fmla="*/ 3296587 h 3296587"/>
                <a:gd name="connsiteX3-137" fmla="*/ 1166662 w 3282826"/>
                <a:gd name="connsiteY3-138" fmla="*/ 2141731 h 3296587"/>
                <a:gd name="connsiteX4-139" fmla="*/ 0 w 3282826"/>
                <a:gd name="connsiteY4-140" fmla="*/ 0 h 3296587"/>
                <a:gd name="connsiteX0-141" fmla="*/ 0 w 3282826"/>
                <a:gd name="connsiteY0-142" fmla="*/ 0 h 3296587"/>
                <a:gd name="connsiteX1-143" fmla="*/ 1928831 w 3282826"/>
                <a:gd name="connsiteY1-144" fmla="*/ 1340542 h 3296587"/>
                <a:gd name="connsiteX2-145" fmla="*/ 3282826 w 3282826"/>
                <a:gd name="connsiteY2-146" fmla="*/ 3296587 h 3296587"/>
                <a:gd name="connsiteX3-147" fmla="*/ 1166662 w 3282826"/>
                <a:gd name="connsiteY3-148" fmla="*/ 2141731 h 3296587"/>
                <a:gd name="connsiteX4-149" fmla="*/ 0 w 3282826"/>
                <a:gd name="connsiteY4-150" fmla="*/ 0 h 3296587"/>
                <a:gd name="connsiteX0-151" fmla="*/ 0 w 3282826"/>
                <a:gd name="connsiteY0-152" fmla="*/ 0 h 3296587"/>
                <a:gd name="connsiteX1-153" fmla="*/ 1928831 w 3282826"/>
                <a:gd name="connsiteY1-154" fmla="*/ 1340542 h 3296587"/>
                <a:gd name="connsiteX2-155" fmla="*/ 3282826 w 3282826"/>
                <a:gd name="connsiteY2-156" fmla="*/ 3296587 h 3296587"/>
                <a:gd name="connsiteX3-157" fmla="*/ 1520514 w 3282826"/>
                <a:gd name="connsiteY3-158" fmla="*/ 1790984 h 3296587"/>
                <a:gd name="connsiteX4-159" fmla="*/ 0 w 3282826"/>
                <a:gd name="connsiteY4-160" fmla="*/ 0 h 3296587"/>
                <a:gd name="connsiteX0-161" fmla="*/ 0 w 3282826"/>
                <a:gd name="connsiteY0-162" fmla="*/ 0 h 3296587"/>
                <a:gd name="connsiteX1-163" fmla="*/ 1928831 w 3282826"/>
                <a:gd name="connsiteY1-164" fmla="*/ 1340542 h 3296587"/>
                <a:gd name="connsiteX2-165" fmla="*/ 3282826 w 3282826"/>
                <a:gd name="connsiteY2-166" fmla="*/ 3296587 h 3296587"/>
                <a:gd name="connsiteX3-167" fmla="*/ 1076587 w 3282826"/>
                <a:gd name="connsiteY3-168" fmla="*/ 2203505 h 3296587"/>
                <a:gd name="connsiteX4-169" fmla="*/ 0 w 3282826"/>
                <a:gd name="connsiteY4-170" fmla="*/ 0 h 3296587"/>
                <a:gd name="connsiteX0-171" fmla="*/ 0 w 3379781"/>
                <a:gd name="connsiteY0-172" fmla="*/ 0 h 3241750"/>
                <a:gd name="connsiteX1-173" fmla="*/ 2025786 w 3379781"/>
                <a:gd name="connsiteY1-174" fmla="*/ 1285705 h 3241750"/>
                <a:gd name="connsiteX2-175" fmla="*/ 3379781 w 3379781"/>
                <a:gd name="connsiteY2-176" fmla="*/ 3241750 h 3241750"/>
                <a:gd name="connsiteX3-177" fmla="*/ 1173542 w 3379781"/>
                <a:gd name="connsiteY3-178" fmla="*/ 2148668 h 3241750"/>
                <a:gd name="connsiteX4-179" fmla="*/ 0 w 3379781"/>
                <a:gd name="connsiteY4-180" fmla="*/ 0 h 3241750"/>
                <a:gd name="connsiteX0-181" fmla="*/ 0 w 3310337"/>
                <a:gd name="connsiteY0-182" fmla="*/ 0 h 3324340"/>
                <a:gd name="connsiteX1-183" fmla="*/ 2025786 w 3310337"/>
                <a:gd name="connsiteY1-184" fmla="*/ 1285705 h 3324340"/>
                <a:gd name="connsiteX2-185" fmla="*/ 3310337 w 3310337"/>
                <a:gd name="connsiteY2-186" fmla="*/ 3324340 h 3324340"/>
                <a:gd name="connsiteX3-187" fmla="*/ 1173542 w 3310337"/>
                <a:gd name="connsiteY3-188" fmla="*/ 2148668 h 3324340"/>
                <a:gd name="connsiteX4-189" fmla="*/ 0 w 3310337"/>
                <a:gd name="connsiteY4-190" fmla="*/ 0 h 3324340"/>
                <a:gd name="connsiteX0-191" fmla="*/ 0 w 3310337"/>
                <a:gd name="connsiteY0-192" fmla="*/ 0 h 3324340"/>
                <a:gd name="connsiteX1-193" fmla="*/ 1803580 w 3310337"/>
                <a:gd name="connsiteY1-194" fmla="*/ 1547229 h 3324340"/>
                <a:gd name="connsiteX2-195" fmla="*/ 3310337 w 3310337"/>
                <a:gd name="connsiteY2-196" fmla="*/ 3324340 h 3324340"/>
                <a:gd name="connsiteX3-197" fmla="*/ 1173542 w 3310337"/>
                <a:gd name="connsiteY3-198" fmla="*/ 2148668 h 3324340"/>
                <a:gd name="connsiteX4-199" fmla="*/ 0 w 3310337"/>
                <a:gd name="connsiteY4-200" fmla="*/ 0 h 3324340"/>
                <a:gd name="connsiteX0-201" fmla="*/ 0 w 3310337"/>
                <a:gd name="connsiteY0-202" fmla="*/ 0 h 3324340"/>
                <a:gd name="connsiteX1-203" fmla="*/ 2086272 w 3310337"/>
                <a:gd name="connsiteY1-204" fmla="*/ 1244382 h 3324340"/>
                <a:gd name="connsiteX2-205" fmla="*/ 3310337 w 3310337"/>
                <a:gd name="connsiteY2-206" fmla="*/ 3324340 h 3324340"/>
                <a:gd name="connsiteX3-207" fmla="*/ 1173542 w 3310337"/>
                <a:gd name="connsiteY3-208" fmla="*/ 2148668 h 3324340"/>
                <a:gd name="connsiteX4-209" fmla="*/ 0 w 3310337"/>
                <a:gd name="connsiteY4-210" fmla="*/ 0 h 3324340"/>
                <a:gd name="connsiteX0-211" fmla="*/ 0 w 3312964"/>
                <a:gd name="connsiteY0-212" fmla="*/ 0 h 3372663"/>
                <a:gd name="connsiteX1-213" fmla="*/ 2086272 w 3312964"/>
                <a:gd name="connsiteY1-214" fmla="*/ 1244382 h 3372663"/>
                <a:gd name="connsiteX2-215" fmla="*/ 3312964 w 3312964"/>
                <a:gd name="connsiteY2-216" fmla="*/ 3372663 h 3372663"/>
                <a:gd name="connsiteX3-217" fmla="*/ 1173542 w 3312964"/>
                <a:gd name="connsiteY3-218" fmla="*/ 2148668 h 3372663"/>
                <a:gd name="connsiteX4-219" fmla="*/ 0 w 3312964"/>
                <a:gd name="connsiteY4-220" fmla="*/ 0 h 3372663"/>
                <a:gd name="connsiteX0-221" fmla="*/ 0 w 3335699"/>
                <a:gd name="connsiteY0-222" fmla="*/ 0 h 3372764"/>
                <a:gd name="connsiteX1-223" fmla="*/ 2109007 w 3335699"/>
                <a:gd name="connsiteY1-224" fmla="*/ 1244483 h 3372764"/>
                <a:gd name="connsiteX2-225" fmla="*/ 3335699 w 3335699"/>
                <a:gd name="connsiteY2-226" fmla="*/ 3372764 h 3372764"/>
                <a:gd name="connsiteX3-227" fmla="*/ 1196277 w 3335699"/>
                <a:gd name="connsiteY3-228" fmla="*/ 2148769 h 3372764"/>
                <a:gd name="connsiteX4-229" fmla="*/ 0 w 3335699"/>
                <a:gd name="connsiteY4-230" fmla="*/ 0 h 3372764"/>
                <a:gd name="connsiteX0-231" fmla="*/ 0 w 3335699"/>
                <a:gd name="connsiteY0-232" fmla="*/ 0 h 3372764"/>
                <a:gd name="connsiteX1-233" fmla="*/ 2109007 w 3335699"/>
                <a:gd name="connsiteY1-234" fmla="*/ 1244483 h 3372764"/>
                <a:gd name="connsiteX2-235" fmla="*/ 3335699 w 3335699"/>
                <a:gd name="connsiteY2-236" fmla="*/ 3372764 h 3372764"/>
                <a:gd name="connsiteX3-237" fmla="*/ 1313309 w 3335699"/>
                <a:gd name="connsiteY3-238" fmla="*/ 2032763 h 3372764"/>
                <a:gd name="connsiteX4-239" fmla="*/ 0 w 3335699"/>
                <a:gd name="connsiteY4-240" fmla="*/ 0 h 3372764"/>
                <a:gd name="connsiteX0-241" fmla="*/ 0 w 3335699"/>
                <a:gd name="connsiteY0-242" fmla="*/ 0 h 3372764"/>
                <a:gd name="connsiteX1-243" fmla="*/ 2109007 w 3335699"/>
                <a:gd name="connsiteY1-244" fmla="*/ 1244483 h 3372764"/>
                <a:gd name="connsiteX2-245" fmla="*/ 3335699 w 3335699"/>
                <a:gd name="connsiteY2-246" fmla="*/ 3372764 h 3372764"/>
                <a:gd name="connsiteX3-247" fmla="*/ 1184960 w 3335699"/>
                <a:gd name="connsiteY3-248" fmla="*/ 2137351 h 3372764"/>
                <a:gd name="connsiteX4-249" fmla="*/ 0 w 3335699"/>
                <a:gd name="connsiteY4-250" fmla="*/ 0 h 33727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35699" h="3372764">
                  <a:moveTo>
                    <a:pt x="0" y="0"/>
                  </a:moveTo>
                  <a:lnTo>
                    <a:pt x="2109007" y="1244483"/>
                  </a:lnTo>
                  <a:lnTo>
                    <a:pt x="3335699" y="3372764"/>
                  </a:lnTo>
                  <a:lnTo>
                    <a:pt x="1184960" y="2137351"/>
                  </a:lnTo>
                  <a:lnTo>
                    <a:pt x="0" y="0"/>
                  </a:lnTo>
                  <a:close/>
                </a:path>
              </a:pathLst>
            </a:custGeom>
            <a:gradFill flip="none" rotWithShape="1">
              <a:gsLst>
                <a:gs pos="0">
                  <a:schemeClr val="accent1">
                    <a:lumMod val="50000"/>
                    <a:alpha val="30000"/>
                  </a:schemeClr>
                </a:gs>
                <a:gs pos="100000">
                  <a:schemeClr val="accent1">
                    <a:lumMod val="75000"/>
                    <a:alpha val="5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0"/>
              <a:endParaRPr kumimoji="1" lang="zh-CN" altLang="en-US" sz="1735" dirty="0">
                <a:solidFill>
                  <a:prstClr val="white"/>
                </a:solidFill>
              </a:endParaRPr>
            </a:p>
          </p:txBody>
        </p:sp>
        <p:sp>
          <p:nvSpPr>
            <p:cNvPr id="12" name="矩形 1"/>
            <p:cNvSpPr/>
            <p:nvPr/>
          </p:nvSpPr>
          <p:spPr>
            <a:xfrm rot="18884854">
              <a:off x="2094415" y="-620656"/>
              <a:ext cx="4490285" cy="4585599"/>
            </a:xfrm>
            <a:custGeom>
              <a:avLst/>
              <a:gdLst>
                <a:gd name="connsiteX0" fmla="*/ 0 w 1838026"/>
                <a:gd name="connsiteY0" fmla="*/ 0 h 1963894"/>
                <a:gd name="connsiteX1" fmla="*/ 1838026 w 1838026"/>
                <a:gd name="connsiteY1" fmla="*/ 0 h 1963894"/>
                <a:gd name="connsiteX2" fmla="*/ 1838026 w 1838026"/>
                <a:gd name="connsiteY2" fmla="*/ 1963894 h 1963894"/>
                <a:gd name="connsiteX3" fmla="*/ 0 w 1838026"/>
                <a:gd name="connsiteY3" fmla="*/ 1963894 h 1963894"/>
                <a:gd name="connsiteX4" fmla="*/ 0 w 1838026"/>
                <a:gd name="connsiteY4" fmla="*/ 0 h 1963894"/>
                <a:gd name="connsiteX0-1" fmla="*/ 0 w 1838026"/>
                <a:gd name="connsiteY0-2" fmla="*/ 0 h 1963894"/>
                <a:gd name="connsiteX1-3" fmla="*/ 1838026 w 1838026"/>
                <a:gd name="connsiteY1-4" fmla="*/ 0 h 1963894"/>
                <a:gd name="connsiteX2-5" fmla="*/ 1838026 w 1838026"/>
                <a:gd name="connsiteY2-6" fmla="*/ 1963894 h 1963894"/>
                <a:gd name="connsiteX3-7" fmla="*/ 714275 w 1838026"/>
                <a:gd name="connsiteY3-8" fmla="*/ 1338416 h 1963894"/>
                <a:gd name="connsiteX4-9" fmla="*/ 0 w 1838026"/>
                <a:gd name="connsiteY4-10" fmla="*/ 0 h 1963894"/>
                <a:gd name="connsiteX0-11" fmla="*/ 0 w 1838026"/>
                <a:gd name="connsiteY0-12" fmla="*/ 0 h 1963894"/>
                <a:gd name="connsiteX1-13" fmla="*/ 1365433 w 1838026"/>
                <a:gd name="connsiteY1-14" fmla="*/ 647266 h 1963894"/>
                <a:gd name="connsiteX2-15" fmla="*/ 1838026 w 1838026"/>
                <a:gd name="connsiteY2-16" fmla="*/ 1963894 h 1963894"/>
                <a:gd name="connsiteX3-17" fmla="*/ 714275 w 1838026"/>
                <a:gd name="connsiteY3-18" fmla="*/ 1338416 h 1963894"/>
                <a:gd name="connsiteX4-19" fmla="*/ 0 w 1838026"/>
                <a:gd name="connsiteY4-20" fmla="*/ 0 h 1963894"/>
                <a:gd name="connsiteX0-21" fmla="*/ 0 w 1838026"/>
                <a:gd name="connsiteY0-22" fmla="*/ 0 h 1963894"/>
                <a:gd name="connsiteX1-23" fmla="*/ 1365433 w 1838026"/>
                <a:gd name="connsiteY1-24" fmla="*/ 647266 h 1963894"/>
                <a:gd name="connsiteX2-25" fmla="*/ 1838026 w 1838026"/>
                <a:gd name="connsiteY2-26" fmla="*/ 1963894 h 1963894"/>
                <a:gd name="connsiteX3-27" fmla="*/ 471679 w 1838026"/>
                <a:gd name="connsiteY3-28" fmla="*/ 1523862 h 1963894"/>
                <a:gd name="connsiteX4-29" fmla="*/ 0 w 1838026"/>
                <a:gd name="connsiteY4-30" fmla="*/ 0 h 1963894"/>
                <a:gd name="connsiteX0-31" fmla="*/ 0 w 1838026"/>
                <a:gd name="connsiteY0-32" fmla="*/ 0 h 1963894"/>
                <a:gd name="connsiteX1-33" fmla="*/ 1365433 w 1838026"/>
                <a:gd name="connsiteY1-34" fmla="*/ 647266 h 1963894"/>
                <a:gd name="connsiteX2-35" fmla="*/ 1838026 w 1838026"/>
                <a:gd name="connsiteY2-36" fmla="*/ 1963894 h 1963894"/>
                <a:gd name="connsiteX3-37" fmla="*/ 236022 w 1838026"/>
                <a:gd name="connsiteY3-38" fmla="*/ 1702431 h 1963894"/>
                <a:gd name="connsiteX4-39" fmla="*/ 0 w 1838026"/>
                <a:gd name="connsiteY4-40" fmla="*/ 0 h 1963894"/>
                <a:gd name="connsiteX0-41" fmla="*/ 0 w 2285543"/>
                <a:gd name="connsiteY0-42" fmla="*/ 0 h 2304356"/>
                <a:gd name="connsiteX1-43" fmla="*/ 1365433 w 2285543"/>
                <a:gd name="connsiteY1-44" fmla="*/ 647266 h 2304356"/>
                <a:gd name="connsiteX2-45" fmla="*/ 2285543 w 2285543"/>
                <a:gd name="connsiteY2-46" fmla="*/ 2304356 h 2304356"/>
                <a:gd name="connsiteX3-47" fmla="*/ 236022 w 2285543"/>
                <a:gd name="connsiteY3-48" fmla="*/ 1702431 h 2304356"/>
                <a:gd name="connsiteX4-49" fmla="*/ 0 w 2285543"/>
                <a:gd name="connsiteY4-50" fmla="*/ 0 h 2304356"/>
                <a:gd name="connsiteX0-51" fmla="*/ 0 w 2814980"/>
                <a:gd name="connsiteY0-52" fmla="*/ 0 h 2866232"/>
                <a:gd name="connsiteX1-53" fmla="*/ 1894870 w 2814980"/>
                <a:gd name="connsiteY1-54" fmla="*/ 1209142 h 2866232"/>
                <a:gd name="connsiteX2-55" fmla="*/ 2814980 w 2814980"/>
                <a:gd name="connsiteY2-56" fmla="*/ 2866232 h 2866232"/>
                <a:gd name="connsiteX3-57" fmla="*/ 765459 w 2814980"/>
                <a:gd name="connsiteY3-58" fmla="*/ 2264307 h 2866232"/>
                <a:gd name="connsiteX4-59" fmla="*/ 0 w 2814980"/>
                <a:gd name="connsiteY4-60" fmla="*/ 0 h 2866232"/>
                <a:gd name="connsiteX0-61" fmla="*/ 0 w 2814980"/>
                <a:gd name="connsiteY0-62" fmla="*/ 0 h 2866232"/>
                <a:gd name="connsiteX1-63" fmla="*/ 1965044 w 2814980"/>
                <a:gd name="connsiteY1-64" fmla="*/ 960764 h 2866232"/>
                <a:gd name="connsiteX2-65" fmla="*/ 2814980 w 2814980"/>
                <a:gd name="connsiteY2-66" fmla="*/ 2866232 h 2866232"/>
                <a:gd name="connsiteX3-67" fmla="*/ 765459 w 2814980"/>
                <a:gd name="connsiteY3-68" fmla="*/ 2264307 h 2866232"/>
                <a:gd name="connsiteX4-69" fmla="*/ 0 w 2814980"/>
                <a:gd name="connsiteY4-70" fmla="*/ 0 h 2866232"/>
                <a:gd name="connsiteX0-71" fmla="*/ 0 w 2814980"/>
                <a:gd name="connsiteY0-72" fmla="*/ 0 h 2866232"/>
                <a:gd name="connsiteX1-73" fmla="*/ 1965044 w 2814980"/>
                <a:gd name="connsiteY1-74" fmla="*/ 960764 h 2866232"/>
                <a:gd name="connsiteX2-75" fmla="*/ 2814980 w 2814980"/>
                <a:gd name="connsiteY2-76" fmla="*/ 2866232 h 2866232"/>
                <a:gd name="connsiteX3-77" fmla="*/ 877080 w 2814980"/>
                <a:gd name="connsiteY3-78" fmla="*/ 2016113 h 2866232"/>
                <a:gd name="connsiteX4-79" fmla="*/ 0 w 2814980"/>
                <a:gd name="connsiteY4-80" fmla="*/ 0 h 2866232"/>
                <a:gd name="connsiteX0-81" fmla="*/ 0 w 2814980"/>
                <a:gd name="connsiteY0-82" fmla="*/ 0 h 2866232"/>
                <a:gd name="connsiteX1-83" fmla="*/ 1965044 w 2814980"/>
                <a:gd name="connsiteY1-84" fmla="*/ 960764 h 2866232"/>
                <a:gd name="connsiteX2-85" fmla="*/ 2814980 w 2814980"/>
                <a:gd name="connsiteY2-86" fmla="*/ 2866232 h 2866232"/>
                <a:gd name="connsiteX3-87" fmla="*/ 746227 w 2814980"/>
                <a:gd name="connsiteY3-88" fmla="*/ 1925732 h 2866232"/>
                <a:gd name="connsiteX4-89" fmla="*/ 0 w 2814980"/>
                <a:gd name="connsiteY4-90" fmla="*/ 0 h 2866232"/>
                <a:gd name="connsiteX0-91" fmla="*/ 0 w 2814980"/>
                <a:gd name="connsiteY0-92" fmla="*/ 0 h 2866232"/>
                <a:gd name="connsiteX1-93" fmla="*/ 1965044 w 2814980"/>
                <a:gd name="connsiteY1-94" fmla="*/ 960764 h 2866232"/>
                <a:gd name="connsiteX2-95" fmla="*/ 2814980 w 2814980"/>
                <a:gd name="connsiteY2-96" fmla="*/ 2866232 h 2866232"/>
                <a:gd name="connsiteX3-97" fmla="*/ 780614 w 2814980"/>
                <a:gd name="connsiteY3-98" fmla="*/ 1960424 h 2866232"/>
                <a:gd name="connsiteX4-99" fmla="*/ 0 w 2814980"/>
                <a:gd name="connsiteY4-100" fmla="*/ 0 h 2866232"/>
                <a:gd name="connsiteX0-101" fmla="*/ 0 w 2814980"/>
                <a:gd name="connsiteY0-102" fmla="*/ 0 h 2866232"/>
                <a:gd name="connsiteX1-103" fmla="*/ 1965044 w 2814980"/>
                <a:gd name="connsiteY1-104" fmla="*/ 960764 h 2866232"/>
                <a:gd name="connsiteX2-105" fmla="*/ 2814980 w 2814980"/>
                <a:gd name="connsiteY2-106" fmla="*/ 2866232 h 2866232"/>
                <a:gd name="connsiteX3-107" fmla="*/ 957905 w 2814980"/>
                <a:gd name="connsiteY3-108" fmla="*/ 2486209 h 2866232"/>
                <a:gd name="connsiteX4-109" fmla="*/ 0 w 2814980"/>
                <a:gd name="connsiteY4-110" fmla="*/ 0 h 2866232"/>
                <a:gd name="connsiteX0-111" fmla="*/ 0 w 2814980"/>
                <a:gd name="connsiteY0-112" fmla="*/ 0 h 2866232"/>
                <a:gd name="connsiteX1-113" fmla="*/ 1965044 w 2814980"/>
                <a:gd name="connsiteY1-114" fmla="*/ 960764 h 2866232"/>
                <a:gd name="connsiteX2-115" fmla="*/ 2814980 w 2814980"/>
                <a:gd name="connsiteY2-116" fmla="*/ 2866232 h 2866232"/>
                <a:gd name="connsiteX3-117" fmla="*/ 738255 w 2814980"/>
                <a:gd name="connsiteY3-118" fmla="*/ 2167476 h 2866232"/>
                <a:gd name="connsiteX4-119" fmla="*/ 0 w 2814980"/>
                <a:gd name="connsiteY4-120" fmla="*/ 0 h 2866232"/>
                <a:gd name="connsiteX0-121" fmla="*/ 0 w 2854419"/>
                <a:gd name="connsiteY0-122" fmla="*/ 0 h 3322332"/>
                <a:gd name="connsiteX1-123" fmla="*/ 1965044 w 2854419"/>
                <a:gd name="connsiteY1-124" fmla="*/ 960764 h 3322332"/>
                <a:gd name="connsiteX2-125" fmla="*/ 2854419 w 2854419"/>
                <a:gd name="connsiteY2-126" fmla="*/ 3322332 h 3322332"/>
                <a:gd name="connsiteX3-127" fmla="*/ 738255 w 2854419"/>
                <a:gd name="connsiteY3-128" fmla="*/ 2167476 h 3322332"/>
                <a:gd name="connsiteX4-129" fmla="*/ 0 w 2854419"/>
                <a:gd name="connsiteY4-130" fmla="*/ 0 h 3322332"/>
                <a:gd name="connsiteX0-131" fmla="*/ 0 w 3282826"/>
                <a:gd name="connsiteY0-132" fmla="*/ 0 h 3296587"/>
                <a:gd name="connsiteX1-133" fmla="*/ 2393451 w 3282826"/>
                <a:gd name="connsiteY1-134" fmla="*/ 935019 h 3296587"/>
                <a:gd name="connsiteX2-135" fmla="*/ 3282826 w 3282826"/>
                <a:gd name="connsiteY2-136" fmla="*/ 3296587 h 3296587"/>
                <a:gd name="connsiteX3-137" fmla="*/ 1166662 w 3282826"/>
                <a:gd name="connsiteY3-138" fmla="*/ 2141731 h 3296587"/>
                <a:gd name="connsiteX4-139" fmla="*/ 0 w 3282826"/>
                <a:gd name="connsiteY4-140" fmla="*/ 0 h 3296587"/>
                <a:gd name="connsiteX0-141" fmla="*/ 0 w 3282826"/>
                <a:gd name="connsiteY0-142" fmla="*/ 0 h 3296587"/>
                <a:gd name="connsiteX1-143" fmla="*/ 1928831 w 3282826"/>
                <a:gd name="connsiteY1-144" fmla="*/ 1340542 h 3296587"/>
                <a:gd name="connsiteX2-145" fmla="*/ 3282826 w 3282826"/>
                <a:gd name="connsiteY2-146" fmla="*/ 3296587 h 3296587"/>
                <a:gd name="connsiteX3-147" fmla="*/ 1166662 w 3282826"/>
                <a:gd name="connsiteY3-148" fmla="*/ 2141731 h 3296587"/>
                <a:gd name="connsiteX4-149" fmla="*/ 0 w 3282826"/>
                <a:gd name="connsiteY4-150" fmla="*/ 0 h 3296587"/>
                <a:gd name="connsiteX0-151" fmla="*/ 0 w 3282826"/>
                <a:gd name="connsiteY0-152" fmla="*/ 0 h 3296587"/>
                <a:gd name="connsiteX1-153" fmla="*/ 1928831 w 3282826"/>
                <a:gd name="connsiteY1-154" fmla="*/ 1340542 h 3296587"/>
                <a:gd name="connsiteX2-155" fmla="*/ 3282826 w 3282826"/>
                <a:gd name="connsiteY2-156" fmla="*/ 3296587 h 3296587"/>
                <a:gd name="connsiteX3-157" fmla="*/ 1520514 w 3282826"/>
                <a:gd name="connsiteY3-158" fmla="*/ 1790984 h 3296587"/>
                <a:gd name="connsiteX4-159" fmla="*/ 0 w 3282826"/>
                <a:gd name="connsiteY4-160" fmla="*/ 0 h 3296587"/>
                <a:gd name="connsiteX0-161" fmla="*/ 0 w 3282826"/>
                <a:gd name="connsiteY0-162" fmla="*/ 0 h 3296587"/>
                <a:gd name="connsiteX1-163" fmla="*/ 1928831 w 3282826"/>
                <a:gd name="connsiteY1-164" fmla="*/ 1340542 h 3296587"/>
                <a:gd name="connsiteX2-165" fmla="*/ 3282826 w 3282826"/>
                <a:gd name="connsiteY2-166" fmla="*/ 3296587 h 3296587"/>
                <a:gd name="connsiteX3-167" fmla="*/ 1076587 w 3282826"/>
                <a:gd name="connsiteY3-168" fmla="*/ 2203505 h 3296587"/>
                <a:gd name="connsiteX4-169" fmla="*/ 0 w 3282826"/>
                <a:gd name="connsiteY4-170" fmla="*/ 0 h 3296587"/>
                <a:gd name="connsiteX0-171" fmla="*/ 0 w 3379781"/>
                <a:gd name="connsiteY0-172" fmla="*/ 0 h 3241750"/>
                <a:gd name="connsiteX1-173" fmla="*/ 2025786 w 3379781"/>
                <a:gd name="connsiteY1-174" fmla="*/ 1285705 h 3241750"/>
                <a:gd name="connsiteX2-175" fmla="*/ 3379781 w 3379781"/>
                <a:gd name="connsiteY2-176" fmla="*/ 3241750 h 3241750"/>
                <a:gd name="connsiteX3-177" fmla="*/ 1173542 w 3379781"/>
                <a:gd name="connsiteY3-178" fmla="*/ 2148668 h 3241750"/>
                <a:gd name="connsiteX4-179" fmla="*/ 0 w 3379781"/>
                <a:gd name="connsiteY4-180" fmla="*/ 0 h 3241750"/>
                <a:gd name="connsiteX0-181" fmla="*/ 0 w 3310337"/>
                <a:gd name="connsiteY0-182" fmla="*/ 0 h 3324340"/>
                <a:gd name="connsiteX1-183" fmla="*/ 2025786 w 3310337"/>
                <a:gd name="connsiteY1-184" fmla="*/ 1285705 h 3324340"/>
                <a:gd name="connsiteX2-185" fmla="*/ 3310337 w 3310337"/>
                <a:gd name="connsiteY2-186" fmla="*/ 3324340 h 3324340"/>
                <a:gd name="connsiteX3-187" fmla="*/ 1173542 w 3310337"/>
                <a:gd name="connsiteY3-188" fmla="*/ 2148668 h 3324340"/>
                <a:gd name="connsiteX4-189" fmla="*/ 0 w 3310337"/>
                <a:gd name="connsiteY4-190" fmla="*/ 0 h 3324340"/>
                <a:gd name="connsiteX0-191" fmla="*/ 0 w 3310337"/>
                <a:gd name="connsiteY0-192" fmla="*/ 0 h 3324340"/>
                <a:gd name="connsiteX1-193" fmla="*/ 1803580 w 3310337"/>
                <a:gd name="connsiteY1-194" fmla="*/ 1547229 h 3324340"/>
                <a:gd name="connsiteX2-195" fmla="*/ 3310337 w 3310337"/>
                <a:gd name="connsiteY2-196" fmla="*/ 3324340 h 3324340"/>
                <a:gd name="connsiteX3-197" fmla="*/ 1173542 w 3310337"/>
                <a:gd name="connsiteY3-198" fmla="*/ 2148668 h 3324340"/>
                <a:gd name="connsiteX4-199" fmla="*/ 0 w 3310337"/>
                <a:gd name="connsiteY4-200" fmla="*/ 0 h 3324340"/>
                <a:gd name="connsiteX0-201" fmla="*/ 0 w 3310337"/>
                <a:gd name="connsiteY0-202" fmla="*/ 0 h 3324340"/>
                <a:gd name="connsiteX1-203" fmla="*/ 2086272 w 3310337"/>
                <a:gd name="connsiteY1-204" fmla="*/ 1244382 h 3324340"/>
                <a:gd name="connsiteX2-205" fmla="*/ 3310337 w 3310337"/>
                <a:gd name="connsiteY2-206" fmla="*/ 3324340 h 3324340"/>
                <a:gd name="connsiteX3-207" fmla="*/ 1173542 w 3310337"/>
                <a:gd name="connsiteY3-208" fmla="*/ 2148668 h 3324340"/>
                <a:gd name="connsiteX4-209" fmla="*/ 0 w 3310337"/>
                <a:gd name="connsiteY4-210" fmla="*/ 0 h 3324340"/>
                <a:gd name="connsiteX0-211" fmla="*/ 0 w 3312964"/>
                <a:gd name="connsiteY0-212" fmla="*/ 0 h 3372663"/>
                <a:gd name="connsiteX1-213" fmla="*/ 2086272 w 3312964"/>
                <a:gd name="connsiteY1-214" fmla="*/ 1244382 h 3372663"/>
                <a:gd name="connsiteX2-215" fmla="*/ 3312964 w 3312964"/>
                <a:gd name="connsiteY2-216" fmla="*/ 3372663 h 3372663"/>
                <a:gd name="connsiteX3-217" fmla="*/ 1173542 w 3312964"/>
                <a:gd name="connsiteY3-218" fmla="*/ 2148668 h 3372663"/>
                <a:gd name="connsiteX4-219" fmla="*/ 0 w 3312964"/>
                <a:gd name="connsiteY4-220" fmla="*/ 0 h 3372663"/>
                <a:gd name="connsiteX0-221" fmla="*/ 0 w 3335699"/>
                <a:gd name="connsiteY0-222" fmla="*/ 0 h 3372764"/>
                <a:gd name="connsiteX1-223" fmla="*/ 2109007 w 3335699"/>
                <a:gd name="connsiteY1-224" fmla="*/ 1244483 h 3372764"/>
                <a:gd name="connsiteX2-225" fmla="*/ 3335699 w 3335699"/>
                <a:gd name="connsiteY2-226" fmla="*/ 3372764 h 3372764"/>
                <a:gd name="connsiteX3-227" fmla="*/ 1196277 w 3335699"/>
                <a:gd name="connsiteY3-228" fmla="*/ 2148769 h 3372764"/>
                <a:gd name="connsiteX4-229" fmla="*/ 0 w 3335699"/>
                <a:gd name="connsiteY4-230" fmla="*/ 0 h 3372764"/>
                <a:gd name="connsiteX0-231" fmla="*/ 0 w 3335699"/>
                <a:gd name="connsiteY0-232" fmla="*/ 0 h 3372764"/>
                <a:gd name="connsiteX1-233" fmla="*/ 2109007 w 3335699"/>
                <a:gd name="connsiteY1-234" fmla="*/ 1244483 h 3372764"/>
                <a:gd name="connsiteX2-235" fmla="*/ 3335699 w 3335699"/>
                <a:gd name="connsiteY2-236" fmla="*/ 3372764 h 3372764"/>
                <a:gd name="connsiteX3-237" fmla="*/ 1313309 w 3335699"/>
                <a:gd name="connsiteY3-238" fmla="*/ 2032763 h 3372764"/>
                <a:gd name="connsiteX4-239" fmla="*/ 0 w 3335699"/>
                <a:gd name="connsiteY4-240" fmla="*/ 0 h 3372764"/>
                <a:gd name="connsiteX0-241" fmla="*/ 0 w 3335699"/>
                <a:gd name="connsiteY0-242" fmla="*/ 0 h 3372764"/>
                <a:gd name="connsiteX1-243" fmla="*/ 2109007 w 3335699"/>
                <a:gd name="connsiteY1-244" fmla="*/ 1244483 h 3372764"/>
                <a:gd name="connsiteX2-245" fmla="*/ 3335699 w 3335699"/>
                <a:gd name="connsiteY2-246" fmla="*/ 3372764 h 3372764"/>
                <a:gd name="connsiteX3-247" fmla="*/ 1184960 w 3335699"/>
                <a:gd name="connsiteY3-248" fmla="*/ 2137351 h 3372764"/>
                <a:gd name="connsiteX4-249" fmla="*/ 0 w 3335699"/>
                <a:gd name="connsiteY4-250" fmla="*/ 0 h 337276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35699" h="3372764">
                  <a:moveTo>
                    <a:pt x="0" y="0"/>
                  </a:moveTo>
                  <a:lnTo>
                    <a:pt x="2109007" y="1244483"/>
                  </a:lnTo>
                  <a:lnTo>
                    <a:pt x="3335699" y="3372764"/>
                  </a:lnTo>
                  <a:lnTo>
                    <a:pt x="1184960" y="2137351"/>
                  </a:lnTo>
                  <a:lnTo>
                    <a:pt x="0" y="0"/>
                  </a:lnTo>
                  <a:close/>
                </a:path>
              </a:pathLst>
            </a:custGeom>
            <a:gradFill flip="none" rotWithShape="1">
              <a:gsLst>
                <a:gs pos="0">
                  <a:schemeClr val="accent1">
                    <a:lumMod val="50000"/>
                    <a:alpha val="30000"/>
                  </a:schemeClr>
                </a:gs>
                <a:gs pos="100000">
                  <a:schemeClr val="accent1">
                    <a:lumMod val="75000"/>
                    <a:alpha val="5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130"/>
              <a:endParaRPr kumimoji="1" lang="zh-CN" altLang="en-US" sz="1735" dirty="0">
                <a:solidFill>
                  <a:prstClr val="white"/>
                </a:solidFill>
              </a:endParaRPr>
            </a:p>
          </p:txBody>
        </p:sp>
      </p:grpSp>
      <p:sp>
        <p:nvSpPr>
          <p:cNvPr id="15" name="任意多边形 36"/>
          <p:cNvSpPr/>
          <p:nvPr/>
        </p:nvSpPr>
        <p:spPr>
          <a:xfrm>
            <a:off x="8889332" y="1365289"/>
            <a:ext cx="1144137" cy="837152"/>
          </a:xfrm>
          <a:custGeom>
            <a:avLst/>
            <a:gdLst>
              <a:gd name="connsiteX0" fmla="*/ 0 w 1242811"/>
              <a:gd name="connsiteY0" fmla="*/ 1513268 h 1513268"/>
              <a:gd name="connsiteX1" fmla="*/ 824248 w 1242811"/>
              <a:gd name="connsiteY1" fmla="*/ 6440 h 1513268"/>
              <a:gd name="connsiteX2" fmla="*/ 1242811 w 1242811"/>
              <a:gd name="connsiteY2" fmla="*/ 0 h 1513268"/>
            </a:gdLst>
            <a:ahLst/>
            <a:cxnLst>
              <a:cxn ang="0">
                <a:pos x="connsiteX0" y="connsiteY0"/>
              </a:cxn>
              <a:cxn ang="0">
                <a:pos x="connsiteX1" y="connsiteY1"/>
              </a:cxn>
              <a:cxn ang="0">
                <a:pos x="connsiteX2" y="connsiteY2"/>
              </a:cxn>
            </a:cxnLst>
            <a:rect l="l" t="t" r="r" b="b"/>
            <a:pathLst>
              <a:path w="1242811" h="1513268">
                <a:moveTo>
                  <a:pt x="0" y="1513268"/>
                </a:moveTo>
                <a:lnTo>
                  <a:pt x="824248" y="6440"/>
                </a:lnTo>
                <a:lnTo>
                  <a:pt x="1242811" y="0"/>
                </a:lnTo>
              </a:path>
            </a:pathLst>
          </a:custGeom>
          <a:noFill/>
          <a:ln w="19050">
            <a:solidFill>
              <a:srgbClr val="FFFFFF"/>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335">
              <a:solidFill>
                <a:prstClr val="white"/>
              </a:solidFill>
            </a:endParaRPr>
          </a:p>
        </p:txBody>
      </p:sp>
      <p:sp>
        <p:nvSpPr>
          <p:cNvPr id="17" name="任意多边形 36"/>
          <p:cNvSpPr/>
          <p:nvPr/>
        </p:nvSpPr>
        <p:spPr>
          <a:xfrm>
            <a:off x="9063339" y="2356849"/>
            <a:ext cx="1144137" cy="837152"/>
          </a:xfrm>
          <a:custGeom>
            <a:avLst/>
            <a:gdLst>
              <a:gd name="connsiteX0" fmla="*/ 0 w 1242811"/>
              <a:gd name="connsiteY0" fmla="*/ 1513268 h 1513268"/>
              <a:gd name="connsiteX1" fmla="*/ 824248 w 1242811"/>
              <a:gd name="connsiteY1" fmla="*/ 6440 h 1513268"/>
              <a:gd name="connsiteX2" fmla="*/ 1242811 w 1242811"/>
              <a:gd name="connsiteY2" fmla="*/ 0 h 1513268"/>
            </a:gdLst>
            <a:ahLst/>
            <a:cxnLst>
              <a:cxn ang="0">
                <a:pos x="connsiteX0" y="connsiteY0"/>
              </a:cxn>
              <a:cxn ang="0">
                <a:pos x="connsiteX1" y="connsiteY1"/>
              </a:cxn>
              <a:cxn ang="0">
                <a:pos x="connsiteX2" y="connsiteY2"/>
              </a:cxn>
            </a:cxnLst>
            <a:rect l="l" t="t" r="r" b="b"/>
            <a:pathLst>
              <a:path w="1242811" h="1513268">
                <a:moveTo>
                  <a:pt x="0" y="1513268"/>
                </a:moveTo>
                <a:lnTo>
                  <a:pt x="824248" y="6440"/>
                </a:lnTo>
                <a:lnTo>
                  <a:pt x="1242811" y="0"/>
                </a:lnTo>
              </a:path>
            </a:pathLst>
          </a:custGeom>
          <a:noFill/>
          <a:ln w="19050">
            <a:solidFill>
              <a:srgbClr val="FFFFFF"/>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600">
              <a:solidFill>
                <a:prstClr val="white"/>
              </a:solidFill>
            </a:endParaRPr>
          </a:p>
        </p:txBody>
      </p:sp>
      <p:sp>
        <p:nvSpPr>
          <p:cNvPr id="18" name="任意多边形 36"/>
          <p:cNvSpPr/>
          <p:nvPr/>
        </p:nvSpPr>
        <p:spPr>
          <a:xfrm>
            <a:off x="9253098" y="3305801"/>
            <a:ext cx="1144137" cy="837152"/>
          </a:xfrm>
          <a:custGeom>
            <a:avLst/>
            <a:gdLst>
              <a:gd name="connsiteX0" fmla="*/ 0 w 1242811"/>
              <a:gd name="connsiteY0" fmla="*/ 1513268 h 1513268"/>
              <a:gd name="connsiteX1" fmla="*/ 824248 w 1242811"/>
              <a:gd name="connsiteY1" fmla="*/ 6440 h 1513268"/>
              <a:gd name="connsiteX2" fmla="*/ 1242811 w 1242811"/>
              <a:gd name="connsiteY2" fmla="*/ 0 h 1513268"/>
            </a:gdLst>
            <a:ahLst/>
            <a:cxnLst>
              <a:cxn ang="0">
                <a:pos x="connsiteX0" y="connsiteY0"/>
              </a:cxn>
              <a:cxn ang="0">
                <a:pos x="connsiteX1" y="connsiteY1"/>
              </a:cxn>
              <a:cxn ang="0">
                <a:pos x="connsiteX2" y="connsiteY2"/>
              </a:cxn>
            </a:cxnLst>
            <a:rect l="l" t="t" r="r" b="b"/>
            <a:pathLst>
              <a:path w="1242811" h="1513268">
                <a:moveTo>
                  <a:pt x="0" y="1513268"/>
                </a:moveTo>
                <a:lnTo>
                  <a:pt x="824248" y="6440"/>
                </a:lnTo>
                <a:lnTo>
                  <a:pt x="1242811" y="0"/>
                </a:lnTo>
              </a:path>
            </a:pathLst>
          </a:custGeom>
          <a:noFill/>
          <a:ln w="19050">
            <a:solidFill>
              <a:srgbClr val="FFFFFF"/>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600">
              <a:solidFill>
                <a:prstClr val="white"/>
              </a:solidFill>
            </a:endParaRPr>
          </a:p>
        </p:txBody>
      </p:sp>
      <p:sp>
        <p:nvSpPr>
          <p:cNvPr id="19" name="任意多边形 36"/>
          <p:cNvSpPr/>
          <p:nvPr/>
        </p:nvSpPr>
        <p:spPr>
          <a:xfrm>
            <a:off x="9296887" y="4167156"/>
            <a:ext cx="1144137" cy="837152"/>
          </a:xfrm>
          <a:custGeom>
            <a:avLst/>
            <a:gdLst>
              <a:gd name="connsiteX0" fmla="*/ 0 w 1242811"/>
              <a:gd name="connsiteY0" fmla="*/ 1513268 h 1513268"/>
              <a:gd name="connsiteX1" fmla="*/ 824248 w 1242811"/>
              <a:gd name="connsiteY1" fmla="*/ 6440 h 1513268"/>
              <a:gd name="connsiteX2" fmla="*/ 1242811 w 1242811"/>
              <a:gd name="connsiteY2" fmla="*/ 0 h 1513268"/>
            </a:gdLst>
            <a:ahLst/>
            <a:cxnLst>
              <a:cxn ang="0">
                <a:pos x="connsiteX0" y="connsiteY0"/>
              </a:cxn>
              <a:cxn ang="0">
                <a:pos x="connsiteX1" y="connsiteY1"/>
              </a:cxn>
              <a:cxn ang="0">
                <a:pos x="connsiteX2" y="connsiteY2"/>
              </a:cxn>
            </a:cxnLst>
            <a:rect l="l" t="t" r="r" b="b"/>
            <a:pathLst>
              <a:path w="1242811" h="1513268">
                <a:moveTo>
                  <a:pt x="0" y="1513268"/>
                </a:moveTo>
                <a:lnTo>
                  <a:pt x="824248" y="6440"/>
                </a:lnTo>
                <a:lnTo>
                  <a:pt x="1242811" y="0"/>
                </a:lnTo>
              </a:path>
            </a:pathLst>
          </a:custGeom>
          <a:noFill/>
          <a:ln w="19050">
            <a:solidFill>
              <a:srgbClr val="FFFFFF"/>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lIns="121908" tIns="60953" rIns="121908" bIns="60953" rtlCol="0" anchor="ctr"/>
          <a:lstStyle/>
          <a:p>
            <a:pPr algn="ctr" defTabSz="913130"/>
            <a:endParaRPr lang="zh-CN" altLang="en-US" sz="1600">
              <a:solidFill>
                <a:prstClr val="white"/>
              </a:solidFill>
            </a:endParaRPr>
          </a:p>
        </p:txBody>
      </p:sp>
      <p:grpSp>
        <p:nvGrpSpPr>
          <p:cNvPr id="90" name="组 89"/>
          <p:cNvGrpSpPr/>
          <p:nvPr/>
        </p:nvGrpSpPr>
        <p:grpSpPr>
          <a:xfrm>
            <a:off x="2069859" y="4225466"/>
            <a:ext cx="7202800" cy="1724012"/>
            <a:chOff x="1712521" y="3254391"/>
            <a:chExt cx="5402100" cy="1293010"/>
          </a:xfrm>
        </p:grpSpPr>
        <p:sp>
          <p:nvSpPr>
            <p:cNvPr id="24" name="矩形 23"/>
            <p:cNvSpPr/>
            <p:nvPr/>
          </p:nvSpPr>
          <p:spPr>
            <a:xfrm rot="307315">
              <a:off x="1740119" y="3254391"/>
              <a:ext cx="653063" cy="223091"/>
            </a:xfrm>
            <a:prstGeom prst="rect">
              <a:avLst/>
            </a:prstGeom>
          </p:spPr>
          <p:txBody>
            <a:bodyPr wrap="none">
              <a:spAutoFit/>
            </a:bodyPr>
            <a:lstStyle/>
            <a:p>
              <a:pPr defTabSz="913130"/>
              <a:r>
                <a:rPr lang="zh-CN" altLang="en-US" sz="1335" dirty="0">
                  <a:solidFill>
                    <a:prstClr val="white"/>
                  </a:solidFill>
                </a:rPr>
                <a:t>平台数据</a:t>
              </a:r>
            </a:p>
          </p:txBody>
        </p:sp>
        <p:sp>
          <p:nvSpPr>
            <p:cNvPr id="28" name="矩形 27"/>
            <p:cNvSpPr/>
            <p:nvPr/>
          </p:nvSpPr>
          <p:spPr>
            <a:xfrm rot="307315">
              <a:off x="2349316" y="3470152"/>
              <a:ext cx="653063" cy="223091"/>
            </a:xfrm>
            <a:prstGeom prst="rect">
              <a:avLst/>
            </a:prstGeom>
          </p:spPr>
          <p:txBody>
            <a:bodyPr wrap="none">
              <a:spAutoFit/>
            </a:bodyPr>
            <a:lstStyle/>
            <a:p>
              <a:pPr defTabSz="913130"/>
              <a:r>
                <a:rPr lang="zh-CN" altLang="en-US" sz="1335" dirty="0">
                  <a:solidFill>
                    <a:prstClr val="white"/>
                  </a:solidFill>
                </a:rPr>
                <a:t>日志数据</a:t>
              </a:r>
            </a:p>
          </p:txBody>
        </p:sp>
        <p:sp>
          <p:nvSpPr>
            <p:cNvPr id="29" name="矩形 28"/>
            <p:cNvSpPr/>
            <p:nvPr/>
          </p:nvSpPr>
          <p:spPr>
            <a:xfrm rot="307315">
              <a:off x="3034400" y="3701085"/>
              <a:ext cx="653063" cy="223091"/>
            </a:xfrm>
            <a:prstGeom prst="rect">
              <a:avLst/>
            </a:prstGeom>
          </p:spPr>
          <p:txBody>
            <a:bodyPr wrap="none">
              <a:spAutoFit/>
            </a:bodyPr>
            <a:lstStyle/>
            <a:p>
              <a:pPr defTabSz="913130"/>
              <a:r>
                <a:rPr lang="zh-CN" altLang="en-US" sz="1335" dirty="0">
                  <a:solidFill>
                    <a:prstClr val="white"/>
                  </a:solidFill>
                </a:rPr>
                <a:t>运行报告</a:t>
              </a:r>
            </a:p>
          </p:txBody>
        </p:sp>
        <p:sp>
          <p:nvSpPr>
            <p:cNvPr id="30" name="矩形 29"/>
            <p:cNvSpPr/>
            <p:nvPr/>
          </p:nvSpPr>
          <p:spPr>
            <a:xfrm rot="307315">
              <a:off x="3668861" y="3931024"/>
              <a:ext cx="653063" cy="223091"/>
            </a:xfrm>
            <a:prstGeom prst="rect">
              <a:avLst/>
            </a:prstGeom>
          </p:spPr>
          <p:txBody>
            <a:bodyPr wrap="none">
              <a:spAutoFit/>
            </a:bodyPr>
            <a:lstStyle/>
            <a:p>
              <a:pPr defTabSz="913130"/>
              <a:r>
                <a:rPr lang="zh-CN" altLang="en-US" sz="1335" dirty="0">
                  <a:solidFill>
                    <a:prstClr val="white"/>
                  </a:solidFill>
                </a:rPr>
                <a:t>课堂音频</a:t>
              </a:r>
            </a:p>
          </p:txBody>
        </p:sp>
        <p:grpSp>
          <p:nvGrpSpPr>
            <p:cNvPr id="89" name="组 88"/>
            <p:cNvGrpSpPr/>
            <p:nvPr/>
          </p:nvGrpSpPr>
          <p:grpSpPr>
            <a:xfrm>
              <a:off x="1712521" y="3468352"/>
              <a:ext cx="5118838" cy="1079049"/>
              <a:chOff x="1712521" y="3468352"/>
              <a:chExt cx="5118838" cy="1079049"/>
            </a:xfrm>
          </p:grpSpPr>
          <p:pic>
            <p:nvPicPr>
              <p:cNvPr id="21" name="图片 20"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1712521" y="3468352"/>
                <a:ext cx="520336" cy="359267"/>
              </a:xfrm>
              <a:prstGeom prst="rect">
                <a:avLst/>
              </a:prstGeom>
            </p:spPr>
          </p:pic>
          <p:pic>
            <p:nvPicPr>
              <p:cNvPr id="25" name="图片 24"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335929" y="3673622"/>
                <a:ext cx="520336" cy="359267"/>
              </a:xfrm>
              <a:prstGeom prst="rect">
                <a:avLst/>
              </a:prstGeom>
            </p:spPr>
          </p:pic>
          <p:pic>
            <p:nvPicPr>
              <p:cNvPr id="26" name="图片 25"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2983608" y="3904076"/>
                <a:ext cx="520336" cy="359267"/>
              </a:xfrm>
              <a:prstGeom prst="rect">
                <a:avLst/>
              </a:prstGeom>
            </p:spPr>
          </p:pic>
          <p:pic>
            <p:nvPicPr>
              <p:cNvPr id="27" name="图片 26"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3674540" y="4129697"/>
                <a:ext cx="520336" cy="359267"/>
              </a:xfrm>
              <a:prstGeom prst="rect">
                <a:avLst/>
              </a:prstGeom>
            </p:spPr>
          </p:pic>
          <p:pic>
            <p:nvPicPr>
              <p:cNvPr id="31" name="图片 30"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4403950" y="4188134"/>
                <a:ext cx="520336" cy="359267"/>
              </a:xfrm>
              <a:prstGeom prst="rect">
                <a:avLst/>
              </a:prstGeom>
            </p:spPr>
          </p:pic>
          <p:pic>
            <p:nvPicPr>
              <p:cNvPr id="32" name="图片 31"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068474" y="4013893"/>
                <a:ext cx="520336" cy="359267"/>
              </a:xfrm>
              <a:prstGeom prst="rect">
                <a:avLst/>
              </a:prstGeom>
            </p:spPr>
          </p:pic>
          <p:pic>
            <p:nvPicPr>
              <p:cNvPr id="33" name="图片 32"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5700432" y="3859865"/>
                <a:ext cx="520336" cy="359267"/>
              </a:xfrm>
              <a:prstGeom prst="rect">
                <a:avLst/>
              </a:prstGeom>
            </p:spPr>
          </p:pic>
          <p:pic>
            <p:nvPicPr>
              <p:cNvPr id="34" name="图片 33" descr="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6311023" y="3696917"/>
                <a:ext cx="520336" cy="359267"/>
              </a:xfrm>
              <a:prstGeom prst="rect">
                <a:avLst/>
              </a:prstGeom>
            </p:spPr>
          </p:pic>
        </p:grpSp>
        <p:sp>
          <p:nvSpPr>
            <p:cNvPr id="72" name="矩形 71"/>
            <p:cNvSpPr/>
            <p:nvPr/>
          </p:nvSpPr>
          <p:spPr>
            <a:xfrm>
              <a:off x="6224714" y="3472563"/>
              <a:ext cx="889907" cy="207749"/>
            </a:xfrm>
            <a:prstGeom prst="rect">
              <a:avLst/>
            </a:prstGeom>
          </p:spPr>
          <p:txBody>
            <a:bodyPr wrap="none">
              <a:spAutoFit/>
            </a:bodyPr>
            <a:lstStyle/>
            <a:p>
              <a:pPr defTabSz="913130"/>
              <a:r>
                <a:rPr lang="zh-CN" altLang="en-US" sz="1200" dirty="0">
                  <a:solidFill>
                    <a:prstClr val="white"/>
                  </a:solidFill>
                </a:rPr>
                <a:t>学校业务系统</a:t>
              </a:r>
              <a:r>
                <a:rPr lang="en-US" altLang="zh-CN" sz="1200" dirty="0">
                  <a:solidFill>
                    <a:prstClr val="white"/>
                  </a:solidFill>
                </a:rPr>
                <a:t>2</a:t>
              </a:r>
              <a:endParaRPr lang="zh-CN" altLang="en-US" sz="1200" dirty="0">
                <a:solidFill>
                  <a:prstClr val="white"/>
                </a:solidFill>
              </a:endParaRPr>
            </a:p>
          </p:txBody>
        </p:sp>
        <p:sp>
          <p:nvSpPr>
            <p:cNvPr id="73" name="矩形 72"/>
            <p:cNvSpPr/>
            <p:nvPr/>
          </p:nvSpPr>
          <p:spPr>
            <a:xfrm>
              <a:off x="5530485" y="3665671"/>
              <a:ext cx="882694" cy="207749"/>
            </a:xfrm>
            <a:prstGeom prst="rect">
              <a:avLst/>
            </a:prstGeom>
          </p:spPr>
          <p:txBody>
            <a:bodyPr wrap="none">
              <a:spAutoFit/>
            </a:bodyPr>
            <a:lstStyle/>
            <a:p>
              <a:pPr defTabSz="913130"/>
              <a:r>
                <a:rPr lang="zh-CN" altLang="en-US" sz="1200" dirty="0">
                  <a:solidFill>
                    <a:prstClr val="white"/>
                  </a:solidFill>
                </a:rPr>
                <a:t>学校业务系统</a:t>
              </a:r>
              <a:r>
                <a:rPr lang="en-US" altLang="zh-CN" sz="1065" dirty="0">
                  <a:solidFill>
                    <a:prstClr val="white"/>
                  </a:solidFill>
                </a:rPr>
                <a:t>1</a:t>
              </a:r>
              <a:endParaRPr lang="zh-CN" altLang="en-US" sz="1065" dirty="0">
                <a:solidFill>
                  <a:prstClr val="white"/>
                </a:solidFill>
              </a:endParaRPr>
            </a:p>
          </p:txBody>
        </p:sp>
        <p:sp>
          <p:nvSpPr>
            <p:cNvPr id="74" name="矩形 73"/>
            <p:cNvSpPr/>
            <p:nvPr/>
          </p:nvSpPr>
          <p:spPr>
            <a:xfrm>
              <a:off x="4976920" y="3828505"/>
              <a:ext cx="653063" cy="223091"/>
            </a:xfrm>
            <a:prstGeom prst="rect">
              <a:avLst/>
            </a:prstGeom>
          </p:spPr>
          <p:txBody>
            <a:bodyPr wrap="none">
              <a:spAutoFit/>
            </a:bodyPr>
            <a:lstStyle/>
            <a:p>
              <a:pPr defTabSz="913130"/>
              <a:r>
                <a:rPr lang="zh-CN" altLang="en-US" sz="1335" dirty="0">
                  <a:solidFill>
                    <a:prstClr val="white"/>
                  </a:solidFill>
                </a:rPr>
                <a:t>评价数据</a:t>
              </a:r>
            </a:p>
          </p:txBody>
        </p:sp>
        <p:sp>
          <p:nvSpPr>
            <p:cNvPr id="75" name="矩形 74"/>
            <p:cNvSpPr/>
            <p:nvPr/>
          </p:nvSpPr>
          <p:spPr>
            <a:xfrm>
              <a:off x="4333808" y="3975054"/>
              <a:ext cx="653063" cy="223091"/>
            </a:xfrm>
            <a:prstGeom prst="rect">
              <a:avLst/>
            </a:prstGeom>
          </p:spPr>
          <p:txBody>
            <a:bodyPr wrap="none">
              <a:spAutoFit/>
            </a:bodyPr>
            <a:lstStyle/>
            <a:p>
              <a:pPr defTabSz="913130"/>
              <a:r>
                <a:rPr lang="zh-CN" altLang="en-US" sz="1335" dirty="0">
                  <a:solidFill>
                    <a:prstClr val="white"/>
                  </a:solidFill>
                </a:rPr>
                <a:t>课堂视频</a:t>
              </a:r>
            </a:p>
          </p:txBody>
        </p:sp>
      </p:grpSp>
      <p:grpSp>
        <p:nvGrpSpPr>
          <p:cNvPr id="91" name="组 90"/>
          <p:cNvGrpSpPr/>
          <p:nvPr/>
        </p:nvGrpSpPr>
        <p:grpSpPr>
          <a:xfrm>
            <a:off x="2023414" y="3353966"/>
            <a:ext cx="6984470" cy="1724012"/>
            <a:chOff x="1712521" y="3254391"/>
            <a:chExt cx="5238353" cy="1293010"/>
          </a:xfrm>
        </p:grpSpPr>
        <p:sp>
          <p:nvSpPr>
            <p:cNvPr id="92" name="矩形 91"/>
            <p:cNvSpPr/>
            <p:nvPr/>
          </p:nvSpPr>
          <p:spPr>
            <a:xfrm rot="307315">
              <a:off x="1740119" y="3254391"/>
              <a:ext cx="653063" cy="223091"/>
            </a:xfrm>
            <a:prstGeom prst="rect">
              <a:avLst/>
            </a:prstGeom>
          </p:spPr>
          <p:txBody>
            <a:bodyPr wrap="none">
              <a:spAutoFit/>
            </a:bodyPr>
            <a:lstStyle/>
            <a:p>
              <a:pPr defTabSz="913130"/>
              <a:r>
                <a:rPr lang="zh-CN" altLang="en-US" sz="1335" dirty="0">
                  <a:solidFill>
                    <a:prstClr val="white"/>
                  </a:solidFill>
                </a:rPr>
                <a:t>数据清洗</a:t>
              </a:r>
            </a:p>
          </p:txBody>
        </p:sp>
        <p:sp>
          <p:nvSpPr>
            <p:cNvPr id="93" name="矩形 92"/>
            <p:cNvSpPr/>
            <p:nvPr/>
          </p:nvSpPr>
          <p:spPr>
            <a:xfrm rot="307315">
              <a:off x="2349316" y="3470152"/>
              <a:ext cx="653063" cy="223091"/>
            </a:xfrm>
            <a:prstGeom prst="rect">
              <a:avLst/>
            </a:prstGeom>
          </p:spPr>
          <p:txBody>
            <a:bodyPr wrap="none">
              <a:spAutoFit/>
            </a:bodyPr>
            <a:lstStyle/>
            <a:p>
              <a:pPr defTabSz="913130"/>
              <a:r>
                <a:rPr lang="zh-CN" altLang="en-US" sz="1335" dirty="0">
                  <a:solidFill>
                    <a:prstClr val="white"/>
                  </a:solidFill>
                </a:rPr>
                <a:t>数据治理</a:t>
              </a:r>
            </a:p>
          </p:txBody>
        </p:sp>
        <p:sp>
          <p:nvSpPr>
            <p:cNvPr id="94" name="矩形 93"/>
            <p:cNvSpPr/>
            <p:nvPr/>
          </p:nvSpPr>
          <p:spPr>
            <a:xfrm rot="307315">
              <a:off x="3034401" y="3701085"/>
              <a:ext cx="653063" cy="223091"/>
            </a:xfrm>
            <a:prstGeom prst="rect">
              <a:avLst/>
            </a:prstGeom>
          </p:spPr>
          <p:txBody>
            <a:bodyPr wrap="none">
              <a:spAutoFit/>
            </a:bodyPr>
            <a:lstStyle/>
            <a:p>
              <a:pPr defTabSz="913130"/>
              <a:r>
                <a:rPr lang="zh-CN" altLang="en-US" sz="1335" dirty="0">
                  <a:solidFill>
                    <a:prstClr val="white"/>
                  </a:solidFill>
                </a:rPr>
                <a:t>数据交换</a:t>
              </a:r>
            </a:p>
          </p:txBody>
        </p:sp>
        <p:sp>
          <p:nvSpPr>
            <p:cNvPr id="95" name="矩形 94"/>
            <p:cNvSpPr/>
            <p:nvPr/>
          </p:nvSpPr>
          <p:spPr>
            <a:xfrm rot="307315">
              <a:off x="3668861" y="3931024"/>
              <a:ext cx="653063" cy="223091"/>
            </a:xfrm>
            <a:prstGeom prst="rect">
              <a:avLst/>
            </a:prstGeom>
          </p:spPr>
          <p:txBody>
            <a:bodyPr wrap="none">
              <a:spAutoFit/>
            </a:bodyPr>
            <a:lstStyle/>
            <a:p>
              <a:pPr defTabSz="913130"/>
              <a:r>
                <a:rPr lang="zh-CN" altLang="en-US" sz="1335" dirty="0">
                  <a:solidFill>
                    <a:prstClr val="white"/>
                  </a:solidFill>
                </a:rPr>
                <a:t>实时分析</a:t>
              </a:r>
            </a:p>
          </p:txBody>
        </p:sp>
        <p:grpSp>
          <p:nvGrpSpPr>
            <p:cNvPr id="96" name="组 95"/>
            <p:cNvGrpSpPr/>
            <p:nvPr/>
          </p:nvGrpSpPr>
          <p:grpSpPr>
            <a:xfrm>
              <a:off x="1712521" y="3468352"/>
              <a:ext cx="5118838" cy="1079049"/>
              <a:chOff x="1712521" y="3468352"/>
              <a:chExt cx="5118838" cy="1079049"/>
            </a:xfrm>
          </p:grpSpPr>
          <p:pic>
            <p:nvPicPr>
              <p:cNvPr id="101" name="图片 100"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2521" y="3468352"/>
                <a:ext cx="520336" cy="359267"/>
              </a:xfrm>
              <a:prstGeom prst="rect">
                <a:avLst/>
              </a:prstGeom>
            </p:spPr>
          </p:pic>
          <p:pic>
            <p:nvPicPr>
              <p:cNvPr id="102" name="图片 101"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929" y="3673622"/>
                <a:ext cx="520336" cy="359267"/>
              </a:xfrm>
              <a:prstGeom prst="rect">
                <a:avLst/>
              </a:prstGeom>
            </p:spPr>
          </p:pic>
          <p:pic>
            <p:nvPicPr>
              <p:cNvPr id="103" name="图片 102"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608" y="3904076"/>
                <a:ext cx="520336" cy="359267"/>
              </a:xfrm>
              <a:prstGeom prst="rect">
                <a:avLst/>
              </a:prstGeom>
            </p:spPr>
          </p:pic>
          <p:pic>
            <p:nvPicPr>
              <p:cNvPr id="104" name="图片 103"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540" y="4129697"/>
                <a:ext cx="520336" cy="359267"/>
              </a:xfrm>
              <a:prstGeom prst="rect">
                <a:avLst/>
              </a:prstGeom>
            </p:spPr>
          </p:pic>
          <p:pic>
            <p:nvPicPr>
              <p:cNvPr id="105" name="图片 104"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950" y="4188134"/>
                <a:ext cx="520336" cy="359267"/>
              </a:xfrm>
              <a:prstGeom prst="rect">
                <a:avLst/>
              </a:prstGeom>
            </p:spPr>
          </p:pic>
          <p:pic>
            <p:nvPicPr>
              <p:cNvPr id="106" name="图片 105"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474" y="4013893"/>
                <a:ext cx="520336" cy="359267"/>
              </a:xfrm>
              <a:prstGeom prst="rect">
                <a:avLst/>
              </a:prstGeom>
            </p:spPr>
          </p:pic>
          <p:pic>
            <p:nvPicPr>
              <p:cNvPr id="107" name="图片 106" descr="1.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00432" y="3859865"/>
                <a:ext cx="520336" cy="359267"/>
              </a:xfrm>
              <a:prstGeom prst="rect">
                <a:avLst/>
              </a:prstGeom>
            </p:spPr>
          </p:pic>
          <p:pic>
            <p:nvPicPr>
              <p:cNvPr id="108" name="图片 107" descr="1.png"/>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11023" y="3696917"/>
                <a:ext cx="520336" cy="359267"/>
              </a:xfrm>
              <a:prstGeom prst="rect">
                <a:avLst/>
              </a:prstGeom>
            </p:spPr>
          </p:pic>
        </p:grpSp>
        <p:sp>
          <p:nvSpPr>
            <p:cNvPr id="97" name="矩形 96"/>
            <p:cNvSpPr/>
            <p:nvPr/>
          </p:nvSpPr>
          <p:spPr>
            <a:xfrm>
              <a:off x="6297811" y="3472563"/>
              <a:ext cx="653063" cy="223091"/>
            </a:xfrm>
            <a:prstGeom prst="rect">
              <a:avLst/>
            </a:prstGeom>
          </p:spPr>
          <p:txBody>
            <a:bodyPr wrap="none">
              <a:spAutoFit/>
            </a:bodyPr>
            <a:lstStyle/>
            <a:p>
              <a:pPr defTabSz="913130"/>
              <a:r>
                <a:rPr lang="zh-CN" altLang="en-US" sz="1335" dirty="0">
                  <a:solidFill>
                    <a:prstClr val="white"/>
                  </a:solidFill>
                </a:rPr>
                <a:t>监控运维</a:t>
              </a:r>
              <a:endParaRPr lang="zh-CN" altLang="en-US" sz="1200" dirty="0">
                <a:solidFill>
                  <a:prstClr val="white"/>
                </a:solidFill>
              </a:endParaRPr>
            </a:p>
          </p:txBody>
        </p:sp>
        <p:sp>
          <p:nvSpPr>
            <p:cNvPr id="98" name="矩形 97"/>
            <p:cNvSpPr/>
            <p:nvPr/>
          </p:nvSpPr>
          <p:spPr>
            <a:xfrm>
              <a:off x="5649268" y="3665671"/>
              <a:ext cx="653063" cy="223091"/>
            </a:xfrm>
            <a:prstGeom prst="rect">
              <a:avLst/>
            </a:prstGeom>
          </p:spPr>
          <p:txBody>
            <a:bodyPr wrap="none">
              <a:spAutoFit/>
            </a:bodyPr>
            <a:lstStyle/>
            <a:p>
              <a:pPr defTabSz="913130"/>
              <a:r>
                <a:rPr lang="zh-CN" altLang="en-US" sz="1335" dirty="0">
                  <a:solidFill>
                    <a:prstClr val="white"/>
                  </a:solidFill>
                </a:rPr>
                <a:t>数据安全</a:t>
              </a:r>
              <a:endParaRPr lang="zh-CN" altLang="en-US" sz="1200" dirty="0">
                <a:solidFill>
                  <a:prstClr val="white"/>
                </a:solidFill>
              </a:endParaRPr>
            </a:p>
          </p:txBody>
        </p:sp>
        <p:sp>
          <p:nvSpPr>
            <p:cNvPr id="99" name="矩形 98"/>
            <p:cNvSpPr/>
            <p:nvPr/>
          </p:nvSpPr>
          <p:spPr>
            <a:xfrm>
              <a:off x="4976920" y="3828505"/>
              <a:ext cx="653063" cy="223091"/>
            </a:xfrm>
            <a:prstGeom prst="rect">
              <a:avLst/>
            </a:prstGeom>
          </p:spPr>
          <p:txBody>
            <a:bodyPr wrap="none">
              <a:spAutoFit/>
            </a:bodyPr>
            <a:lstStyle/>
            <a:p>
              <a:pPr defTabSz="913130"/>
              <a:r>
                <a:rPr lang="zh-CN" altLang="en-US" sz="1335" dirty="0">
                  <a:solidFill>
                    <a:prstClr val="white"/>
                  </a:solidFill>
                </a:rPr>
                <a:t>机器学习</a:t>
              </a:r>
            </a:p>
          </p:txBody>
        </p:sp>
        <p:sp>
          <p:nvSpPr>
            <p:cNvPr id="100" name="矩形 99"/>
            <p:cNvSpPr/>
            <p:nvPr/>
          </p:nvSpPr>
          <p:spPr>
            <a:xfrm>
              <a:off x="4333808" y="3975054"/>
              <a:ext cx="653063" cy="223091"/>
            </a:xfrm>
            <a:prstGeom prst="rect">
              <a:avLst/>
            </a:prstGeom>
          </p:spPr>
          <p:txBody>
            <a:bodyPr wrap="none">
              <a:spAutoFit/>
            </a:bodyPr>
            <a:lstStyle/>
            <a:p>
              <a:pPr defTabSz="913130"/>
              <a:r>
                <a:rPr lang="zh-CN" altLang="en-US" sz="1335" dirty="0">
                  <a:solidFill>
                    <a:prstClr val="white"/>
                  </a:solidFill>
                </a:rPr>
                <a:t>深度学习</a:t>
              </a:r>
            </a:p>
          </p:txBody>
        </p:sp>
      </p:grpSp>
      <p:grpSp>
        <p:nvGrpSpPr>
          <p:cNvPr id="109" name="组 108"/>
          <p:cNvGrpSpPr/>
          <p:nvPr/>
        </p:nvGrpSpPr>
        <p:grpSpPr>
          <a:xfrm>
            <a:off x="2500146" y="2714820"/>
            <a:ext cx="6018801" cy="1440434"/>
            <a:chOff x="2078213" y="3467075"/>
            <a:chExt cx="4514101" cy="1080326"/>
          </a:xfrm>
        </p:grpSpPr>
        <p:sp>
          <p:nvSpPr>
            <p:cNvPr id="111" name="矩形 110"/>
            <p:cNvSpPr/>
            <p:nvPr/>
          </p:nvSpPr>
          <p:spPr>
            <a:xfrm rot="307315">
              <a:off x="2078213" y="3467075"/>
              <a:ext cx="910346" cy="223091"/>
            </a:xfrm>
            <a:prstGeom prst="rect">
              <a:avLst/>
            </a:prstGeom>
          </p:spPr>
          <p:txBody>
            <a:bodyPr wrap="none">
              <a:spAutoFit/>
            </a:bodyPr>
            <a:lstStyle/>
            <a:p>
              <a:pPr defTabSz="913130"/>
              <a:r>
                <a:rPr lang="zh-CN" altLang="en-US" sz="1335" dirty="0">
                  <a:solidFill>
                    <a:prstClr val="white"/>
                  </a:solidFill>
                </a:rPr>
                <a:t>自然语言学习</a:t>
              </a:r>
            </a:p>
          </p:txBody>
        </p:sp>
        <p:sp>
          <p:nvSpPr>
            <p:cNvPr id="112" name="矩形 111"/>
            <p:cNvSpPr/>
            <p:nvPr/>
          </p:nvSpPr>
          <p:spPr>
            <a:xfrm rot="307315">
              <a:off x="2762478" y="3698009"/>
              <a:ext cx="1038987" cy="223091"/>
            </a:xfrm>
            <a:prstGeom prst="rect">
              <a:avLst/>
            </a:prstGeom>
          </p:spPr>
          <p:txBody>
            <a:bodyPr wrap="none">
              <a:spAutoFit/>
            </a:bodyPr>
            <a:lstStyle/>
            <a:p>
              <a:pPr defTabSz="913130"/>
              <a:r>
                <a:rPr lang="zh-CN" altLang="en-US" sz="1335" dirty="0">
                  <a:solidFill>
                    <a:prstClr val="white"/>
                  </a:solidFill>
                </a:rPr>
                <a:t>情绪及性格分析</a:t>
              </a:r>
            </a:p>
          </p:txBody>
        </p:sp>
        <p:sp>
          <p:nvSpPr>
            <p:cNvPr id="113" name="矩形 112"/>
            <p:cNvSpPr/>
            <p:nvPr/>
          </p:nvSpPr>
          <p:spPr>
            <a:xfrm rot="307315">
              <a:off x="3668860" y="3931024"/>
              <a:ext cx="653063" cy="223091"/>
            </a:xfrm>
            <a:prstGeom prst="rect">
              <a:avLst/>
            </a:prstGeom>
          </p:spPr>
          <p:txBody>
            <a:bodyPr wrap="none">
              <a:spAutoFit/>
            </a:bodyPr>
            <a:lstStyle/>
            <a:p>
              <a:pPr defTabSz="913130"/>
              <a:r>
                <a:rPr lang="zh-CN" altLang="en-US" sz="1335" dirty="0">
                  <a:solidFill>
                    <a:prstClr val="white"/>
                  </a:solidFill>
                </a:rPr>
                <a:t>语音识别</a:t>
              </a:r>
            </a:p>
          </p:txBody>
        </p:sp>
        <p:grpSp>
          <p:nvGrpSpPr>
            <p:cNvPr id="114" name="组 113"/>
            <p:cNvGrpSpPr/>
            <p:nvPr/>
          </p:nvGrpSpPr>
          <p:grpSpPr>
            <a:xfrm>
              <a:off x="2335929" y="3673622"/>
              <a:ext cx="3884839" cy="873779"/>
              <a:chOff x="2335929" y="3673622"/>
              <a:chExt cx="3884839" cy="873779"/>
            </a:xfrm>
          </p:grpSpPr>
          <p:pic>
            <p:nvPicPr>
              <p:cNvPr id="120" name="图片 119"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5929" y="3673622"/>
                <a:ext cx="520336" cy="359267"/>
              </a:xfrm>
              <a:prstGeom prst="rect">
                <a:avLst/>
              </a:prstGeom>
            </p:spPr>
          </p:pic>
          <p:pic>
            <p:nvPicPr>
              <p:cNvPr id="121" name="图片 120"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608" y="3904076"/>
                <a:ext cx="520336" cy="359267"/>
              </a:xfrm>
              <a:prstGeom prst="rect">
                <a:avLst/>
              </a:prstGeom>
            </p:spPr>
          </p:pic>
          <p:pic>
            <p:nvPicPr>
              <p:cNvPr id="122" name="图片 121"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540" y="4129697"/>
                <a:ext cx="520336" cy="359267"/>
              </a:xfrm>
              <a:prstGeom prst="rect">
                <a:avLst/>
              </a:prstGeom>
            </p:spPr>
          </p:pic>
          <p:pic>
            <p:nvPicPr>
              <p:cNvPr id="123" name="图片 122"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3950" y="4188134"/>
                <a:ext cx="520336" cy="359267"/>
              </a:xfrm>
              <a:prstGeom prst="rect">
                <a:avLst/>
              </a:prstGeom>
            </p:spPr>
          </p:pic>
          <p:pic>
            <p:nvPicPr>
              <p:cNvPr id="124" name="图片 123"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474" y="4013893"/>
                <a:ext cx="520336" cy="359267"/>
              </a:xfrm>
              <a:prstGeom prst="rect">
                <a:avLst/>
              </a:prstGeom>
            </p:spPr>
          </p:pic>
          <p:pic>
            <p:nvPicPr>
              <p:cNvPr id="125" name="图片 124"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432" y="3859865"/>
                <a:ext cx="520336" cy="359267"/>
              </a:xfrm>
              <a:prstGeom prst="rect">
                <a:avLst/>
              </a:prstGeom>
            </p:spPr>
          </p:pic>
        </p:grpSp>
        <p:sp>
          <p:nvSpPr>
            <p:cNvPr id="116" name="矩形 115"/>
            <p:cNvSpPr/>
            <p:nvPr/>
          </p:nvSpPr>
          <p:spPr>
            <a:xfrm>
              <a:off x="5530485" y="3665671"/>
              <a:ext cx="1061829" cy="207749"/>
            </a:xfrm>
            <a:prstGeom prst="rect">
              <a:avLst/>
            </a:prstGeom>
          </p:spPr>
          <p:txBody>
            <a:bodyPr wrap="none">
              <a:spAutoFit/>
            </a:bodyPr>
            <a:lstStyle/>
            <a:p>
              <a:pPr defTabSz="913130"/>
              <a:r>
                <a:rPr lang="zh-CN" altLang="en-US" sz="1200" dirty="0">
                  <a:solidFill>
                    <a:prstClr val="white"/>
                  </a:solidFill>
                </a:rPr>
                <a:t>智能人机交互系统</a:t>
              </a:r>
              <a:endParaRPr lang="zh-CN" altLang="en-US" sz="1065" dirty="0">
                <a:solidFill>
                  <a:prstClr val="white"/>
                </a:solidFill>
              </a:endParaRPr>
            </a:p>
          </p:txBody>
        </p:sp>
        <p:sp>
          <p:nvSpPr>
            <p:cNvPr id="117" name="矩形 116"/>
            <p:cNvSpPr/>
            <p:nvPr/>
          </p:nvSpPr>
          <p:spPr>
            <a:xfrm>
              <a:off x="4976920" y="3828505"/>
              <a:ext cx="910346" cy="223091"/>
            </a:xfrm>
            <a:prstGeom prst="rect">
              <a:avLst/>
            </a:prstGeom>
          </p:spPr>
          <p:txBody>
            <a:bodyPr wrap="none">
              <a:spAutoFit/>
            </a:bodyPr>
            <a:lstStyle/>
            <a:p>
              <a:pPr defTabSz="913130"/>
              <a:r>
                <a:rPr lang="zh-CN" altLang="en-US" sz="1335" dirty="0">
                  <a:solidFill>
                    <a:prstClr val="white"/>
                  </a:solidFill>
                </a:rPr>
                <a:t>智能推荐系统</a:t>
              </a:r>
            </a:p>
          </p:txBody>
        </p:sp>
        <p:sp>
          <p:nvSpPr>
            <p:cNvPr id="118" name="矩形 117"/>
            <p:cNvSpPr/>
            <p:nvPr/>
          </p:nvSpPr>
          <p:spPr>
            <a:xfrm>
              <a:off x="4333808" y="3975054"/>
              <a:ext cx="653063" cy="223091"/>
            </a:xfrm>
            <a:prstGeom prst="rect">
              <a:avLst/>
            </a:prstGeom>
          </p:spPr>
          <p:txBody>
            <a:bodyPr wrap="none">
              <a:spAutoFit/>
            </a:bodyPr>
            <a:lstStyle/>
            <a:p>
              <a:pPr defTabSz="913130"/>
              <a:r>
                <a:rPr lang="zh-CN" altLang="en-US" sz="1335" dirty="0">
                  <a:solidFill>
                    <a:prstClr val="white"/>
                  </a:solidFill>
                </a:rPr>
                <a:t>图像识别</a:t>
              </a:r>
            </a:p>
          </p:txBody>
        </p:sp>
      </p:grpSp>
      <p:grpSp>
        <p:nvGrpSpPr>
          <p:cNvPr id="127" name="组 126"/>
          <p:cNvGrpSpPr/>
          <p:nvPr/>
        </p:nvGrpSpPr>
        <p:grpSpPr>
          <a:xfrm>
            <a:off x="1888687" y="1508519"/>
            <a:ext cx="7258978" cy="1724012"/>
            <a:chOff x="1611477" y="3254391"/>
            <a:chExt cx="5444234" cy="1293010"/>
          </a:xfrm>
        </p:grpSpPr>
        <p:sp>
          <p:nvSpPr>
            <p:cNvPr id="128" name="矩形 127"/>
            <p:cNvSpPr/>
            <p:nvPr/>
          </p:nvSpPr>
          <p:spPr>
            <a:xfrm rot="307315">
              <a:off x="1611477" y="3254391"/>
              <a:ext cx="910346" cy="223091"/>
            </a:xfrm>
            <a:prstGeom prst="rect">
              <a:avLst/>
            </a:prstGeom>
          </p:spPr>
          <p:txBody>
            <a:bodyPr wrap="none">
              <a:spAutoFit/>
            </a:bodyPr>
            <a:lstStyle/>
            <a:p>
              <a:pPr defTabSz="913130"/>
              <a:r>
                <a:rPr lang="zh-CN" altLang="en-US" sz="1335" dirty="0">
                  <a:solidFill>
                    <a:prstClr val="white"/>
                  </a:solidFill>
                </a:rPr>
                <a:t>学习轨迹分析</a:t>
              </a:r>
            </a:p>
          </p:txBody>
        </p:sp>
        <p:sp>
          <p:nvSpPr>
            <p:cNvPr id="129" name="矩形 128"/>
            <p:cNvSpPr/>
            <p:nvPr/>
          </p:nvSpPr>
          <p:spPr>
            <a:xfrm rot="307315">
              <a:off x="2349315" y="3470152"/>
              <a:ext cx="653063" cy="223091"/>
            </a:xfrm>
            <a:prstGeom prst="rect">
              <a:avLst/>
            </a:prstGeom>
          </p:spPr>
          <p:txBody>
            <a:bodyPr wrap="none">
              <a:spAutoFit/>
            </a:bodyPr>
            <a:lstStyle/>
            <a:p>
              <a:pPr defTabSz="913130"/>
              <a:r>
                <a:rPr lang="zh-CN" altLang="en-US" sz="1335" dirty="0">
                  <a:solidFill>
                    <a:prstClr val="white"/>
                  </a:solidFill>
                </a:rPr>
                <a:t>学业预警</a:t>
              </a:r>
            </a:p>
          </p:txBody>
        </p:sp>
        <p:sp>
          <p:nvSpPr>
            <p:cNvPr id="130" name="矩形 129"/>
            <p:cNvSpPr/>
            <p:nvPr/>
          </p:nvSpPr>
          <p:spPr>
            <a:xfrm rot="307315">
              <a:off x="2841440" y="3701085"/>
              <a:ext cx="1038987" cy="223091"/>
            </a:xfrm>
            <a:prstGeom prst="rect">
              <a:avLst/>
            </a:prstGeom>
          </p:spPr>
          <p:txBody>
            <a:bodyPr wrap="none">
              <a:spAutoFit/>
            </a:bodyPr>
            <a:lstStyle/>
            <a:p>
              <a:pPr defTabSz="913130"/>
              <a:r>
                <a:rPr lang="zh-CN" altLang="en-US" sz="1335" dirty="0">
                  <a:solidFill>
                    <a:prstClr val="white"/>
                  </a:solidFill>
                </a:rPr>
                <a:t>个性化学习推送</a:t>
              </a:r>
            </a:p>
          </p:txBody>
        </p:sp>
        <p:sp>
          <p:nvSpPr>
            <p:cNvPr id="131" name="矩形 130"/>
            <p:cNvSpPr/>
            <p:nvPr/>
          </p:nvSpPr>
          <p:spPr>
            <a:xfrm rot="307315">
              <a:off x="3540218" y="3931024"/>
              <a:ext cx="910346" cy="223091"/>
            </a:xfrm>
            <a:prstGeom prst="rect">
              <a:avLst/>
            </a:prstGeom>
          </p:spPr>
          <p:txBody>
            <a:bodyPr wrap="none">
              <a:spAutoFit/>
            </a:bodyPr>
            <a:lstStyle/>
            <a:p>
              <a:pPr defTabSz="913130"/>
              <a:r>
                <a:rPr lang="zh-CN" altLang="en-US" sz="1335" dirty="0">
                  <a:solidFill>
                    <a:prstClr val="white"/>
                  </a:solidFill>
                </a:rPr>
                <a:t>学习成绩预警</a:t>
              </a:r>
            </a:p>
          </p:txBody>
        </p:sp>
        <p:grpSp>
          <p:nvGrpSpPr>
            <p:cNvPr id="132" name="组 131"/>
            <p:cNvGrpSpPr/>
            <p:nvPr/>
          </p:nvGrpSpPr>
          <p:grpSpPr>
            <a:xfrm>
              <a:off x="1712521" y="3468352"/>
              <a:ext cx="5118838" cy="1079049"/>
              <a:chOff x="1712521" y="3468352"/>
              <a:chExt cx="5118838" cy="1079049"/>
            </a:xfrm>
          </p:grpSpPr>
          <p:pic>
            <p:nvPicPr>
              <p:cNvPr id="137" name="图片 136"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712521" y="3468352"/>
                <a:ext cx="520336" cy="359267"/>
              </a:xfrm>
              <a:prstGeom prst="rect">
                <a:avLst/>
              </a:prstGeom>
            </p:spPr>
          </p:pic>
          <p:pic>
            <p:nvPicPr>
              <p:cNvPr id="138" name="图片 137"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5929" y="3673622"/>
                <a:ext cx="520336" cy="359267"/>
              </a:xfrm>
              <a:prstGeom prst="rect">
                <a:avLst/>
              </a:prstGeom>
            </p:spPr>
          </p:pic>
          <p:pic>
            <p:nvPicPr>
              <p:cNvPr id="139" name="图片 138"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83608" y="3904076"/>
                <a:ext cx="520336" cy="359267"/>
              </a:xfrm>
              <a:prstGeom prst="rect">
                <a:avLst/>
              </a:prstGeom>
            </p:spPr>
          </p:pic>
          <p:pic>
            <p:nvPicPr>
              <p:cNvPr id="140" name="图片 139"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674540" y="4129697"/>
                <a:ext cx="520336" cy="359267"/>
              </a:xfrm>
              <a:prstGeom prst="rect">
                <a:avLst/>
              </a:prstGeom>
            </p:spPr>
          </p:pic>
          <p:pic>
            <p:nvPicPr>
              <p:cNvPr id="141" name="图片 140"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403950" y="4188134"/>
                <a:ext cx="520336" cy="359267"/>
              </a:xfrm>
              <a:prstGeom prst="rect">
                <a:avLst/>
              </a:prstGeom>
            </p:spPr>
          </p:pic>
          <p:pic>
            <p:nvPicPr>
              <p:cNvPr id="142" name="图片 141"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068474" y="4013893"/>
                <a:ext cx="520336" cy="359267"/>
              </a:xfrm>
              <a:prstGeom prst="rect">
                <a:avLst/>
              </a:prstGeom>
            </p:spPr>
          </p:pic>
          <p:pic>
            <p:nvPicPr>
              <p:cNvPr id="143" name="图片 142"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700432" y="3859865"/>
                <a:ext cx="520336" cy="359267"/>
              </a:xfrm>
              <a:prstGeom prst="rect">
                <a:avLst/>
              </a:prstGeom>
            </p:spPr>
          </p:pic>
          <p:pic>
            <p:nvPicPr>
              <p:cNvPr id="144" name="图片 143" descr="1.png"/>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11023" y="3696917"/>
                <a:ext cx="520336" cy="359267"/>
              </a:xfrm>
              <a:prstGeom prst="rect">
                <a:avLst/>
              </a:prstGeom>
            </p:spPr>
          </p:pic>
        </p:grpSp>
        <p:sp>
          <p:nvSpPr>
            <p:cNvPr id="133" name="矩形 132"/>
            <p:cNvSpPr/>
            <p:nvPr/>
          </p:nvSpPr>
          <p:spPr>
            <a:xfrm>
              <a:off x="6224714" y="3472563"/>
              <a:ext cx="830997" cy="207749"/>
            </a:xfrm>
            <a:prstGeom prst="rect">
              <a:avLst/>
            </a:prstGeom>
          </p:spPr>
          <p:txBody>
            <a:bodyPr wrap="none">
              <a:spAutoFit/>
            </a:bodyPr>
            <a:lstStyle/>
            <a:p>
              <a:pPr defTabSz="913130"/>
              <a:r>
                <a:rPr lang="zh-CN" altLang="en-US" sz="1200" dirty="0">
                  <a:solidFill>
                    <a:prstClr val="white"/>
                  </a:solidFill>
                </a:rPr>
                <a:t>教学数据报告</a:t>
              </a:r>
            </a:p>
          </p:txBody>
        </p:sp>
        <p:sp>
          <p:nvSpPr>
            <p:cNvPr id="134" name="矩形 133"/>
            <p:cNvSpPr/>
            <p:nvPr/>
          </p:nvSpPr>
          <p:spPr>
            <a:xfrm>
              <a:off x="5640131" y="3610856"/>
              <a:ext cx="600164" cy="207749"/>
            </a:xfrm>
            <a:prstGeom prst="rect">
              <a:avLst/>
            </a:prstGeom>
          </p:spPr>
          <p:txBody>
            <a:bodyPr wrap="none">
              <a:spAutoFit/>
            </a:bodyPr>
            <a:lstStyle/>
            <a:p>
              <a:pPr defTabSz="913130"/>
              <a:r>
                <a:rPr lang="zh-CN" altLang="en-US" sz="1200" dirty="0">
                  <a:solidFill>
                    <a:prstClr val="white"/>
                  </a:solidFill>
                </a:rPr>
                <a:t>知识图谱</a:t>
              </a:r>
            </a:p>
          </p:txBody>
        </p:sp>
        <p:sp>
          <p:nvSpPr>
            <p:cNvPr id="135" name="矩形 134"/>
            <p:cNvSpPr/>
            <p:nvPr/>
          </p:nvSpPr>
          <p:spPr>
            <a:xfrm>
              <a:off x="4885549" y="3801097"/>
              <a:ext cx="910346" cy="223091"/>
            </a:xfrm>
            <a:prstGeom prst="rect">
              <a:avLst/>
            </a:prstGeom>
          </p:spPr>
          <p:txBody>
            <a:bodyPr wrap="none">
              <a:spAutoFit/>
            </a:bodyPr>
            <a:lstStyle/>
            <a:p>
              <a:pPr defTabSz="913130"/>
              <a:r>
                <a:rPr lang="zh-CN" altLang="en-US" sz="1335" dirty="0">
                  <a:solidFill>
                    <a:prstClr val="white"/>
                  </a:solidFill>
                </a:rPr>
                <a:t>教学状态预警</a:t>
              </a:r>
            </a:p>
          </p:txBody>
        </p:sp>
        <p:sp>
          <p:nvSpPr>
            <p:cNvPr id="136" name="矩形 135"/>
            <p:cNvSpPr/>
            <p:nvPr/>
          </p:nvSpPr>
          <p:spPr>
            <a:xfrm>
              <a:off x="4333807" y="3975054"/>
              <a:ext cx="653063" cy="223091"/>
            </a:xfrm>
            <a:prstGeom prst="rect">
              <a:avLst/>
            </a:prstGeom>
          </p:spPr>
          <p:txBody>
            <a:bodyPr wrap="none">
              <a:spAutoFit/>
            </a:bodyPr>
            <a:lstStyle/>
            <a:p>
              <a:pPr defTabSz="913130"/>
              <a:r>
                <a:rPr lang="zh-CN" altLang="en-US" sz="1335" dirty="0">
                  <a:solidFill>
                    <a:prstClr val="white"/>
                  </a:solidFill>
                </a:rPr>
                <a:t>教师画像</a:t>
              </a:r>
            </a:p>
          </p:txBody>
        </p:sp>
      </p:grpSp>
      <p:pic>
        <p:nvPicPr>
          <p:cNvPr id="153" name="图片 152" descr="07c48c341b7465422366e1fcd9d8128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0638" y="5717536"/>
            <a:ext cx="1140464" cy="612925"/>
          </a:xfrm>
          <a:prstGeom prst="rect">
            <a:avLst/>
          </a:prstGeom>
        </p:spPr>
      </p:pic>
      <p:pic>
        <p:nvPicPr>
          <p:cNvPr id="154" name="图片 153" descr="cdcc1ebbae90b29270a477534bcf0c2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380" y="5226031"/>
            <a:ext cx="1018385" cy="677372"/>
          </a:xfrm>
          <a:prstGeom prst="rect">
            <a:avLst/>
          </a:prstGeom>
        </p:spPr>
      </p:pic>
      <p:pic>
        <p:nvPicPr>
          <p:cNvPr id="155" name="图片 154" descr="bc44ac9e508cd4e4686125c578d0ecd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514" y="5924279"/>
            <a:ext cx="1322269" cy="933723"/>
          </a:xfrm>
          <a:prstGeom prst="rect">
            <a:avLst/>
          </a:prstGeom>
        </p:spPr>
      </p:pic>
      <p:pic>
        <p:nvPicPr>
          <p:cNvPr id="157" name="图片 156" descr="36343ad9bb3f6522d4ebdfbfc16f76b5.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16501" y="5664458"/>
            <a:ext cx="933319" cy="674073"/>
          </a:xfrm>
          <a:prstGeom prst="rect">
            <a:avLst/>
          </a:prstGeom>
        </p:spPr>
      </p:pic>
      <p:pic>
        <p:nvPicPr>
          <p:cNvPr id="158" name="图片 157" descr="4778011d0a383b2aeb49db573382bcc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40949" y="5394622"/>
            <a:ext cx="1169327" cy="829063"/>
          </a:xfrm>
          <a:prstGeom prst="rect">
            <a:avLst/>
          </a:prstGeom>
        </p:spPr>
      </p:pic>
      <p:cxnSp>
        <p:nvCxnSpPr>
          <p:cNvPr id="161" name="曲线连接符 160"/>
          <p:cNvCxnSpPr/>
          <p:nvPr/>
        </p:nvCxnSpPr>
        <p:spPr>
          <a:xfrm rot="5400000" flipH="1" flipV="1">
            <a:off x="2209376" y="5050599"/>
            <a:ext cx="684701" cy="629796"/>
          </a:xfrm>
          <a:prstGeom prst="curvedConnector3">
            <a:avLst>
              <a:gd name="adj1" fmla="val 152041"/>
            </a:avLst>
          </a:prstGeom>
          <a:ln w="19050" cmpd="sng">
            <a:solidFill>
              <a:srgbClr val="FFFF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85" name="曲线连接符 184"/>
          <p:cNvCxnSpPr/>
          <p:nvPr/>
        </p:nvCxnSpPr>
        <p:spPr>
          <a:xfrm rot="5400000" flipH="1" flipV="1">
            <a:off x="5244478" y="5849955"/>
            <a:ext cx="603945" cy="106573"/>
          </a:xfrm>
          <a:prstGeom prst="curvedConnector3">
            <a:avLst>
              <a:gd name="adj1" fmla="val 134313"/>
            </a:avLst>
          </a:prstGeom>
          <a:ln w="19050" cmpd="sng">
            <a:solidFill>
              <a:srgbClr val="FFFF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92" name="曲线连接符 191"/>
          <p:cNvCxnSpPr/>
          <p:nvPr/>
        </p:nvCxnSpPr>
        <p:spPr>
          <a:xfrm rot="16200000" flipV="1">
            <a:off x="7037171" y="5428906"/>
            <a:ext cx="703673" cy="578439"/>
          </a:xfrm>
          <a:prstGeom prst="curvedConnector3">
            <a:avLst>
              <a:gd name="adj1" fmla="val 139092"/>
            </a:avLst>
          </a:prstGeom>
          <a:ln w="19050" cmpd="sng">
            <a:solidFill>
              <a:srgbClr val="FFFF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2" name="曲线连接符 211"/>
          <p:cNvCxnSpPr/>
          <p:nvPr/>
        </p:nvCxnSpPr>
        <p:spPr>
          <a:xfrm rot="5400000" flipH="1" flipV="1">
            <a:off x="3430920" y="5372221"/>
            <a:ext cx="684701" cy="629796"/>
          </a:xfrm>
          <a:prstGeom prst="curvedConnector3">
            <a:avLst>
              <a:gd name="adj1" fmla="val 152041"/>
            </a:avLst>
          </a:prstGeom>
          <a:ln w="19050" cmpd="sng">
            <a:solidFill>
              <a:srgbClr val="FFFF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217" name="矩形 216"/>
          <p:cNvSpPr/>
          <p:nvPr/>
        </p:nvSpPr>
        <p:spPr>
          <a:xfrm>
            <a:off x="697473" y="5896686"/>
            <a:ext cx="2110324" cy="574630"/>
          </a:xfrm>
          <a:prstGeom prst="rect">
            <a:avLst/>
          </a:prstGeom>
        </p:spPr>
        <p:txBody>
          <a:bodyPr wrap="square" lIns="121908" tIns="60953" rIns="121908" bIns="60953">
            <a:spAutoFit/>
          </a:bodyPr>
          <a:lstStyle/>
          <a:p>
            <a:pPr algn="ctr" defTabSz="913130"/>
            <a:r>
              <a:rPr lang="zh-CN" altLang="en-US" sz="1465" dirty="0">
                <a:solidFill>
                  <a:prstClr val="white"/>
                </a:solidFill>
              </a:rPr>
              <a:t>混合式教学平台</a:t>
            </a:r>
          </a:p>
          <a:p>
            <a:pPr algn="ctr" defTabSz="913130"/>
            <a:r>
              <a:rPr lang="zh-CN" altLang="en-US" sz="1465" dirty="0">
                <a:solidFill>
                  <a:prstClr val="white"/>
                </a:solidFill>
              </a:rPr>
              <a:t>数据源</a:t>
            </a:r>
          </a:p>
        </p:txBody>
      </p:sp>
      <p:sp>
        <p:nvSpPr>
          <p:cNvPr id="218" name="矩形 217"/>
          <p:cNvSpPr/>
          <p:nvPr/>
        </p:nvSpPr>
        <p:spPr>
          <a:xfrm>
            <a:off x="2165781" y="6180893"/>
            <a:ext cx="2607655" cy="574630"/>
          </a:xfrm>
          <a:prstGeom prst="rect">
            <a:avLst/>
          </a:prstGeom>
        </p:spPr>
        <p:txBody>
          <a:bodyPr wrap="square" lIns="121908" tIns="60953" rIns="121908" bIns="60953">
            <a:spAutoFit/>
          </a:bodyPr>
          <a:lstStyle/>
          <a:p>
            <a:pPr algn="ctr" defTabSz="913130"/>
            <a:r>
              <a:rPr lang="zh-CN" altLang="en-US" sz="1465" dirty="0">
                <a:solidFill>
                  <a:srgbClr val="FFFFFF"/>
                </a:solidFill>
              </a:rPr>
              <a:t>智慧教学环境</a:t>
            </a:r>
          </a:p>
          <a:p>
            <a:pPr algn="ctr" defTabSz="913130"/>
            <a:r>
              <a:rPr lang="zh-CN" altLang="en-US" sz="1465" dirty="0">
                <a:solidFill>
                  <a:srgbClr val="FFFFFF"/>
                </a:solidFill>
              </a:rPr>
              <a:t>数据源</a:t>
            </a:r>
          </a:p>
        </p:txBody>
      </p:sp>
      <p:sp>
        <p:nvSpPr>
          <p:cNvPr id="219" name="矩形 218"/>
          <p:cNvSpPr/>
          <p:nvPr/>
        </p:nvSpPr>
        <p:spPr>
          <a:xfrm>
            <a:off x="5211444" y="6283486"/>
            <a:ext cx="2607655" cy="574630"/>
          </a:xfrm>
          <a:prstGeom prst="rect">
            <a:avLst/>
          </a:prstGeom>
        </p:spPr>
        <p:txBody>
          <a:bodyPr wrap="square" lIns="121908" tIns="60953" rIns="121908" bIns="60953">
            <a:spAutoFit/>
          </a:bodyPr>
          <a:lstStyle/>
          <a:p>
            <a:pPr algn="ctr" defTabSz="913130"/>
            <a:r>
              <a:rPr lang="zh-CN" altLang="en-US" sz="1465" dirty="0">
                <a:solidFill>
                  <a:srgbClr val="FFFFFF"/>
                </a:solidFill>
              </a:rPr>
              <a:t>课堂行为</a:t>
            </a:r>
          </a:p>
          <a:p>
            <a:pPr algn="ctr" defTabSz="913130"/>
            <a:r>
              <a:rPr lang="zh-CN" altLang="en-US" sz="1465" dirty="0">
                <a:solidFill>
                  <a:srgbClr val="FFFFFF"/>
                </a:solidFill>
              </a:rPr>
              <a:t>数据源</a:t>
            </a:r>
          </a:p>
        </p:txBody>
      </p:sp>
      <p:sp>
        <p:nvSpPr>
          <p:cNvPr id="220" name="矩形 219"/>
          <p:cNvSpPr/>
          <p:nvPr/>
        </p:nvSpPr>
        <p:spPr>
          <a:xfrm>
            <a:off x="6785751" y="6283486"/>
            <a:ext cx="2607655" cy="574630"/>
          </a:xfrm>
          <a:prstGeom prst="rect">
            <a:avLst/>
          </a:prstGeom>
        </p:spPr>
        <p:txBody>
          <a:bodyPr wrap="square" lIns="121908" tIns="60953" rIns="121908" bIns="60953">
            <a:spAutoFit/>
          </a:bodyPr>
          <a:lstStyle/>
          <a:p>
            <a:pPr algn="ctr" defTabSz="913130"/>
            <a:r>
              <a:rPr lang="zh-CN" altLang="en-US" sz="1465" dirty="0">
                <a:solidFill>
                  <a:srgbClr val="FFFFFF"/>
                </a:solidFill>
              </a:rPr>
              <a:t>教学评价系统</a:t>
            </a:r>
          </a:p>
          <a:p>
            <a:pPr algn="ctr" defTabSz="913130"/>
            <a:r>
              <a:rPr lang="zh-CN" altLang="en-US" sz="1465" dirty="0">
                <a:solidFill>
                  <a:srgbClr val="FFFFFF"/>
                </a:solidFill>
              </a:rPr>
              <a:t>数据源</a:t>
            </a:r>
          </a:p>
        </p:txBody>
      </p:sp>
      <p:sp>
        <p:nvSpPr>
          <p:cNvPr id="221" name="矩形 220"/>
          <p:cNvSpPr/>
          <p:nvPr/>
        </p:nvSpPr>
        <p:spPr>
          <a:xfrm>
            <a:off x="8289583" y="6283486"/>
            <a:ext cx="2607655" cy="574630"/>
          </a:xfrm>
          <a:prstGeom prst="rect">
            <a:avLst/>
          </a:prstGeom>
        </p:spPr>
        <p:txBody>
          <a:bodyPr wrap="square" lIns="121908" tIns="60953" rIns="121908" bIns="60953">
            <a:spAutoFit/>
          </a:bodyPr>
          <a:lstStyle/>
          <a:p>
            <a:pPr algn="ctr" defTabSz="913130"/>
            <a:r>
              <a:rPr lang="zh-CN" altLang="en-US" sz="1465" dirty="0">
                <a:solidFill>
                  <a:srgbClr val="FFFFFF"/>
                </a:solidFill>
              </a:rPr>
              <a:t>校园业务系统</a:t>
            </a:r>
          </a:p>
          <a:p>
            <a:pPr algn="ctr" defTabSz="913130"/>
            <a:r>
              <a:rPr lang="zh-CN" altLang="en-US" sz="1465" dirty="0">
                <a:solidFill>
                  <a:srgbClr val="FFFFFF"/>
                </a:solidFill>
              </a:rPr>
              <a:t>数据源</a:t>
            </a:r>
          </a:p>
        </p:txBody>
      </p:sp>
      <p:cxnSp>
        <p:nvCxnSpPr>
          <p:cNvPr id="255" name="曲线连接符 254"/>
          <p:cNvCxnSpPr/>
          <p:nvPr/>
        </p:nvCxnSpPr>
        <p:spPr>
          <a:xfrm rot="16200000" flipV="1">
            <a:off x="8218895" y="5210254"/>
            <a:ext cx="703673" cy="578439"/>
          </a:xfrm>
          <a:prstGeom prst="curvedConnector3">
            <a:avLst>
              <a:gd name="adj1" fmla="val 139092"/>
            </a:avLst>
          </a:prstGeom>
          <a:ln w="19050" cmpd="sng">
            <a:solidFill>
              <a:srgbClr val="FFFFFF"/>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
        <p:nvSpPr>
          <p:cNvPr id="256" name="矩形 255"/>
          <p:cNvSpPr/>
          <p:nvPr/>
        </p:nvSpPr>
        <p:spPr>
          <a:xfrm>
            <a:off x="10007548" y="1194689"/>
            <a:ext cx="1789889" cy="328217"/>
          </a:xfrm>
          <a:prstGeom prst="rect">
            <a:avLst/>
          </a:prstGeom>
        </p:spPr>
        <p:txBody>
          <a:bodyPr wrap="none" lIns="121908" tIns="60953" rIns="121908" bIns="60953">
            <a:spAutoFit/>
          </a:bodyPr>
          <a:lstStyle/>
          <a:p>
            <a:pPr defTabSz="913130"/>
            <a:r>
              <a:rPr lang="zh-CN" altLang="en-US" sz="1335" dirty="0">
                <a:solidFill>
                  <a:srgbClr val="FFFFFF"/>
                </a:solidFill>
              </a:rPr>
              <a:t>教学大数据应用平台</a:t>
            </a:r>
          </a:p>
        </p:txBody>
      </p:sp>
      <p:sp>
        <p:nvSpPr>
          <p:cNvPr id="257" name="矩形 256"/>
          <p:cNvSpPr/>
          <p:nvPr/>
        </p:nvSpPr>
        <p:spPr>
          <a:xfrm>
            <a:off x="10235116" y="2165303"/>
            <a:ext cx="1074950" cy="328217"/>
          </a:xfrm>
          <a:prstGeom prst="rect">
            <a:avLst/>
          </a:prstGeom>
        </p:spPr>
        <p:txBody>
          <a:bodyPr wrap="none" lIns="121908" tIns="60953" rIns="121908" bIns="60953">
            <a:spAutoFit/>
          </a:bodyPr>
          <a:lstStyle/>
          <a:p>
            <a:pPr defTabSz="913130"/>
            <a:r>
              <a:rPr lang="en-US" altLang="zh-CN" sz="1335" dirty="0">
                <a:solidFill>
                  <a:srgbClr val="FFFFFF"/>
                </a:solidFill>
              </a:rPr>
              <a:t>AI</a:t>
            </a:r>
            <a:r>
              <a:rPr lang="zh-CN" altLang="en-US" sz="1335" dirty="0">
                <a:solidFill>
                  <a:srgbClr val="FFFFFF"/>
                </a:solidFill>
              </a:rPr>
              <a:t>服务平台</a:t>
            </a:r>
          </a:p>
        </p:txBody>
      </p:sp>
      <p:sp>
        <p:nvSpPr>
          <p:cNvPr id="258" name="矩形 257"/>
          <p:cNvSpPr/>
          <p:nvPr/>
        </p:nvSpPr>
        <p:spPr>
          <a:xfrm>
            <a:off x="10320394" y="3127616"/>
            <a:ext cx="1275325" cy="328217"/>
          </a:xfrm>
          <a:prstGeom prst="rect">
            <a:avLst/>
          </a:prstGeom>
        </p:spPr>
        <p:txBody>
          <a:bodyPr wrap="none" lIns="121908" tIns="60953" rIns="121908" bIns="60953">
            <a:spAutoFit/>
          </a:bodyPr>
          <a:lstStyle/>
          <a:p>
            <a:pPr defTabSz="913130"/>
            <a:r>
              <a:rPr lang="zh-CN" altLang="en-US" sz="1335" dirty="0">
                <a:solidFill>
                  <a:srgbClr val="FFFFFF"/>
                </a:solidFill>
              </a:rPr>
              <a:t>底层计算平台</a:t>
            </a:r>
          </a:p>
        </p:txBody>
      </p:sp>
      <p:sp>
        <p:nvSpPr>
          <p:cNvPr id="259" name="矩形 258"/>
          <p:cNvSpPr/>
          <p:nvPr/>
        </p:nvSpPr>
        <p:spPr>
          <a:xfrm>
            <a:off x="10369125" y="3968116"/>
            <a:ext cx="1275325" cy="328217"/>
          </a:xfrm>
          <a:prstGeom prst="rect">
            <a:avLst/>
          </a:prstGeom>
        </p:spPr>
        <p:txBody>
          <a:bodyPr wrap="none" lIns="121908" tIns="60953" rIns="121908" bIns="60953">
            <a:spAutoFit/>
          </a:bodyPr>
          <a:lstStyle/>
          <a:p>
            <a:pPr defTabSz="913130"/>
            <a:r>
              <a:rPr lang="zh-CN" altLang="en-US" sz="1335" dirty="0">
                <a:solidFill>
                  <a:srgbClr val="FFFFFF"/>
                </a:solidFill>
              </a:rPr>
              <a:t>数据资源平台</a:t>
            </a:r>
          </a:p>
        </p:txBody>
      </p:sp>
      <p:sp>
        <p:nvSpPr>
          <p:cNvPr id="110" name="文本框 109"/>
          <p:cNvSpPr txBox="1"/>
          <p:nvPr/>
        </p:nvSpPr>
        <p:spPr>
          <a:xfrm>
            <a:off x="1218263" y="349774"/>
            <a:ext cx="5273184" cy="553972"/>
          </a:xfrm>
          <a:prstGeom prst="rect">
            <a:avLst/>
          </a:prstGeom>
          <a:noFill/>
        </p:spPr>
        <p:txBody>
          <a:bodyPr wrap="none" lIns="121893" tIns="60947" rIns="121893" bIns="60947" rtlCol="0">
            <a:spAutoFit/>
          </a:bodyPr>
          <a:lstStyle/>
          <a:p>
            <a:pPr defTabSz="913130"/>
            <a:r>
              <a:rPr lang="zh-CN" altLang="en-US" sz="2800" b="1" dirty="0">
                <a:solidFill>
                  <a:srgbClr val="FFFFFF"/>
                </a:solidFill>
                <a:latin typeface="微软雅黑" panose="020B0503020204020204" pitchFamily="34" charset="-122"/>
                <a:ea typeface="微软雅黑" panose="020B0503020204020204" pitchFamily="34" charset="-122"/>
              </a:rPr>
              <a:t>智慧教学大数据分析平台架构图</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8342" name="Picture 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1050925"/>
            <a:ext cx="56705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8344" name="Picture 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1831975"/>
            <a:ext cx="6865937"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156" name="Rectangle 460"/>
          <p:cNvSpPr>
            <a:spLocks noChangeArrowheads="1"/>
          </p:cNvSpPr>
          <p:nvPr/>
        </p:nvSpPr>
        <p:spPr bwMode="auto">
          <a:xfrm>
            <a:off x="3730625" y="2894013"/>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pPr>
            <a:r>
              <a:rPr lang="zh-CN" altLang="en-US" sz="4500" b="1" dirty="0">
                <a:solidFill>
                  <a:srgbClr val="FFFFFF"/>
                </a:solidFill>
                <a:latin typeface="微软雅黑" panose="020B0503020204020204" pitchFamily="34" charset="-122"/>
                <a:ea typeface="微软雅黑" panose="020B0503020204020204" pitchFamily="34" charset="-122"/>
              </a:rPr>
              <a:t>价值总结</a:t>
            </a:r>
            <a:endParaRPr lang="en-US" altLang="en-US" dirty="0"/>
          </a:p>
        </p:txBody>
      </p:sp>
      <p:pic>
        <p:nvPicPr>
          <p:cNvPr id="2098346" name="Picture 1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538" y="3749675"/>
            <a:ext cx="4078287"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8348" name="Picture 1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2646363"/>
            <a:ext cx="131127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3"/>
          <p:cNvSpPr/>
          <p:nvPr/>
        </p:nvSpPr>
        <p:spPr>
          <a:xfrm>
            <a:off x="4896484" y="1317619"/>
            <a:ext cx="2698175" cy="609398"/>
          </a:xfrm>
          <a:prstGeom prst="rect">
            <a:avLst/>
          </a:prstGeom>
        </p:spPr>
        <p:txBody>
          <a:bodyPr wrap="none">
            <a:spAutoFit/>
          </a:bodyPr>
          <a:lstStyle/>
          <a:p>
            <a:pPr>
              <a:lnSpc>
                <a:spcPct val="120000"/>
              </a:lnSpc>
              <a:defRPr/>
            </a:pPr>
            <a:r>
              <a:rPr lang="zh-CN" altLang="en-US" sz="2800" b="1" dirty="0">
                <a:solidFill>
                  <a:prstClr val="white"/>
                </a:solidFill>
                <a:latin typeface="微软雅黑" panose="020B0503020204020204" pitchFamily="34" charset="-122"/>
                <a:ea typeface="微软雅黑" panose="020B0503020204020204" pitchFamily="34" charset="-122"/>
              </a:rPr>
              <a:t>全场景教学支持</a:t>
            </a:r>
          </a:p>
        </p:txBody>
      </p:sp>
      <p:sp>
        <p:nvSpPr>
          <p:cNvPr id="5" name="矩形 4"/>
          <p:cNvSpPr/>
          <p:nvPr/>
        </p:nvSpPr>
        <p:spPr>
          <a:xfrm>
            <a:off x="2688714" y="4895265"/>
            <a:ext cx="924099" cy="396583"/>
          </a:xfrm>
          <a:prstGeom prst="rect">
            <a:avLst/>
          </a:prstGeom>
        </p:spPr>
        <p:txBody>
          <a:bodyPr wrap="none">
            <a:spAutoFit/>
          </a:bodyPr>
          <a:lstStyle/>
          <a:p>
            <a:pPr>
              <a:lnSpc>
                <a:spcPct val="120000"/>
              </a:lnSpc>
              <a:defRPr/>
            </a:pPr>
            <a:r>
              <a:rPr lang="en-US" altLang="zh-CN" dirty="0">
                <a:solidFill>
                  <a:prstClr val="white"/>
                </a:solidFill>
                <a:latin typeface="微软雅黑" panose="020B0503020204020204" pitchFamily="34" charset="-122"/>
                <a:ea typeface="微软雅黑" panose="020B0503020204020204" pitchFamily="34" charset="-122"/>
              </a:rPr>
              <a:t>Web</a:t>
            </a:r>
            <a:r>
              <a:rPr lang="zh-CN" altLang="en-US" dirty="0">
                <a:solidFill>
                  <a:prstClr val="white"/>
                </a:solidFill>
                <a:latin typeface="微软雅黑" panose="020B0503020204020204" pitchFamily="34" charset="-122"/>
                <a:ea typeface="微软雅黑" panose="020B0503020204020204" pitchFamily="34" charset="-122"/>
              </a:rPr>
              <a:t>端</a:t>
            </a:r>
          </a:p>
        </p:txBody>
      </p:sp>
      <p:sp>
        <p:nvSpPr>
          <p:cNvPr id="7" name="矩形 6"/>
          <p:cNvSpPr/>
          <p:nvPr/>
        </p:nvSpPr>
        <p:spPr>
          <a:xfrm>
            <a:off x="6245572" y="4895264"/>
            <a:ext cx="1103187" cy="396583"/>
          </a:xfrm>
          <a:prstGeom prst="rect">
            <a:avLst/>
          </a:prstGeom>
        </p:spPr>
        <p:txBody>
          <a:bodyPr wrap="none">
            <a:spAutoFit/>
          </a:bodyPr>
          <a:lstStyle/>
          <a:p>
            <a:pPr>
              <a:lnSpc>
                <a:spcPct val="120000"/>
              </a:lnSpc>
              <a:defRPr/>
            </a:pPr>
            <a:r>
              <a:rPr lang="zh-CN" altLang="en-US" dirty="0">
                <a:solidFill>
                  <a:prstClr val="white"/>
                </a:solidFill>
                <a:latin typeface="微软雅黑" panose="020B0503020204020204" pitchFamily="34" charset="-122"/>
                <a:ea typeface="微软雅黑" panose="020B0503020204020204" pitchFamily="34" charset="-122"/>
              </a:rPr>
              <a:t>移动</a:t>
            </a:r>
            <a:r>
              <a:rPr lang="en-US" altLang="zh-CN" dirty="0">
                <a:solidFill>
                  <a:prstClr val="white"/>
                </a:solidFill>
                <a:latin typeface="微软雅黑" panose="020B0503020204020204" pitchFamily="34" charset="-122"/>
                <a:ea typeface="微软雅黑" panose="020B0503020204020204" pitchFamily="34" charset="-122"/>
              </a:rPr>
              <a:t>App</a:t>
            </a:r>
            <a:endParaRPr lang="zh-CN" altLang="en-US" dirty="0">
              <a:solidFill>
                <a:prstClr val="white"/>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rcRect l="18230" t="2345" r="18230" b="2345"/>
          <a:stretch>
            <a:fillRect/>
          </a:stretch>
        </p:blipFill>
        <p:spPr>
          <a:xfrm>
            <a:off x="6043635" y="2385988"/>
            <a:ext cx="1872051" cy="1872051"/>
          </a:xfrm>
          <a:custGeom>
            <a:avLst/>
            <a:gdLst>
              <a:gd name="connsiteX0" fmla="*/ 0 w 1888700"/>
              <a:gd name="connsiteY0" fmla="*/ 0 h 1888700"/>
              <a:gd name="connsiteX1" fmla="*/ 1888700 w 1888700"/>
              <a:gd name="connsiteY1" fmla="*/ 0 h 1888700"/>
              <a:gd name="connsiteX2" fmla="*/ 1888700 w 1888700"/>
              <a:gd name="connsiteY2" fmla="*/ 1888700 h 1888700"/>
              <a:gd name="connsiteX3" fmla="*/ 0 w 1888700"/>
              <a:gd name="connsiteY3" fmla="*/ 1888700 h 1888700"/>
            </a:gdLst>
            <a:ahLst/>
            <a:cxnLst>
              <a:cxn ang="0">
                <a:pos x="connsiteX0" y="connsiteY0"/>
              </a:cxn>
              <a:cxn ang="0">
                <a:pos x="connsiteX1" y="connsiteY1"/>
              </a:cxn>
              <a:cxn ang="0">
                <a:pos x="connsiteX2" y="connsiteY2"/>
              </a:cxn>
              <a:cxn ang="0">
                <a:pos x="connsiteX3" y="connsiteY3"/>
              </a:cxn>
            </a:cxnLst>
            <a:rect l="l" t="t" r="r" b="b"/>
            <a:pathLst>
              <a:path w="1888700" h="1888700">
                <a:moveTo>
                  <a:pt x="0" y="0"/>
                </a:moveTo>
                <a:lnTo>
                  <a:pt x="1888700" y="0"/>
                </a:lnTo>
                <a:lnTo>
                  <a:pt x="1888700" y="1888700"/>
                </a:lnTo>
                <a:lnTo>
                  <a:pt x="0" y="1888700"/>
                </a:lnTo>
                <a:close/>
              </a:path>
            </a:pathLst>
          </a:custGeom>
        </p:spPr>
      </p:pic>
      <p:sp>
        <p:nvSpPr>
          <p:cNvPr id="14" name="矩形 13"/>
          <p:cNvSpPr/>
          <p:nvPr/>
        </p:nvSpPr>
        <p:spPr>
          <a:xfrm>
            <a:off x="2148971" y="4355831"/>
            <a:ext cx="1872051" cy="1872051"/>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9" name="组合 18"/>
          <p:cNvGrpSpPr/>
          <p:nvPr/>
        </p:nvGrpSpPr>
        <p:grpSpPr>
          <a:xfrm>
            <a:off x="8022982" y="2387874"/>
            <a:ext cx="1957563" cy="1872051"/>
            <a:chOff x="6581536" y="941981"/>
            <a:chExt cx="1872051" cy="1872051"/>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grpSpPr>
        <p:sp>
          <p:nvSpPr>
            <p:cNvPr id="20" name="矩形 19"/>
            <p:cNvSpPr/>
            <p:nvPr/>
          </p:nvSpPr>
          <p:spPr>
            <a:xfrm>
              <a:off x="6581536" y="941981"/>
              <a:ext cx="1872051" cy="187205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prstClr val="white"/>
                </a:solidFill>
              </a:endParaRPr>
            </a:p>
          </p:txBody>
        </p:sp>
        <p:sp>
          <p:nvSpPr>
            <p:cNvPr id="22" name="文本框 21"/>
            <p:cNvSpPr txBox="1"/>
            <p:nvPr/>
          </p:nvSpPr>
          <p:spPr>
            <a:xfrm>
              <a:off x="6749026" y="1389993"/>
              <a:ext cx="1526582" cy="954107"/>
            </a:xfrm>
            <a:prstGeom prst="rect">
              <a:avLst/>
            </a:prstGeom>
            <a:grpFill/>
          </p:spPr>
          <p:txBody>
            <a:bodyPr wrap="square" rtlCol="0">
              <a:spAutoFit/>
            </a:bodyPr>
            <a:lstStyle/>
            <a:p>
              <a:pPr algn="ctr"/>
              <a:r>
                <a:rPr lang="en-US" altLang="zh-CN" sz="2800" b="1" dirty="0">
                  <a:solidFill>
                    <a:prstClr val="white"/>
                  </a:solidFill>
                  <a:latin typeface="微软雅黑" panose="020B0503020204020204" pitchFamily="34" charset="-122"/>
                  <a:ea typeface="微软雅黑" panose="020B0503020204020204" pitchFamily="34" charset="-122"/>
                </a:rPr>
                <a:t>PC</a:t>
              </a:r>
            </a:p>
            <a:p>
              <a:pPr algn="ctr"/>
              <a:r>
                <a:rPr lang="zh-CN" altLang="en-US" sz="2800" b="1" dirty="0">
                  <a:solidFill>
                    <a:prstClr val="white"/>
                  </a:solidFill>
                  <a:latin typeface="微软雅黑" panose="020B0503020204020204" pitchFamily="34" charset="-122"/>
                  <a:ea typeface="微软雅黑" panose="020B0503020204020204" pitchFamily="34" charset="-122"/>
                </a:rPr>
                <a:t>客户端</a:t>
              </a:r>
            </a:p>
          </p:txBody>
        </p:sp>
      </p:grpSp>
      <p:sp>
        <p:nvSpPr>
          <p:cNvPr id="26" name="矩形 25"/>
          <p:cNvSpPr/>
          <p:nvPr/>
        </p:nvSpPr>
        <p:spPr>
          <a:xfrm>
            <a:off x="4095567" y="2387874"/>
            <a:ext cx="1872051" cy="1872051"/>
          </a:xfrm>
          <a:prstGeom prst="rect">
            <a:avLst/>
          </a:prstGeom>
          <a:solidFill>
            <a:srgbClr val="92D050"/>
          </a:solidFill>
          <a:ln>
            <a:no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6059275" y="4345134"/>
            <a:ext cx="1872051" cy="1872051"/>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文本框 38"/>
          <p:cNvSpPr txBox="1"/>
          <p:nvPr/>
        </p:nvSpPr>
        <p:spPr>
          <a:xfrm>
            <a:off x="3051058" y="2966690"/>
            <a:ext cx="3961069" cy="692497"/>
          </a:xfrm>
          <a:prstGeom prst="rect">
            <a:avLst/>
          </a:prstGeom>
          <a:noFill/>
        </p:spPr>
        <p:txBody>
          <a:bodyPr wrap="square" rtlCol="0">
            <a:spAutoFit/>
          </a:bodyPr>
          <a:lstStyle/>
          <a:p>
            <a:pPr algn="ctr"/>
            <a:r>
              <a:rPr lang="en-US" altLang="zh-CN" sz="2800" b="1" dirty="0">
                <a:solidFill>
                  <a:prstClr val="white"/>
                </a:solidFill>
                <a:latin typeface="微软雅黑" panose="020B0503020204020204" pitchFamily="34" charset="-122"/>
                <a:ea typeface="微软雅黑" panose="020B0503020204020204" pitchFamily="34" charset="-122"/>
              </a:rPr>
              <a:t>Web</a:t>
            </a:r>
            <a:r>
              <a:rPr lang="zh-CN" altLang="en-US" sz="2800" b="1" dirty="0">
                <a:solidFill>
                  <a:prstClr val="white"/>
                </a:solidFill>
                <a:latin typeface="微软雅黑" panose="020B0503020204020204" pitchFamily="34" charset="-122"/>
                <a:ea typeface="微软雅黑" panose="020B0503020204020204" pitchFamily="34" charset="-122"/>
              </a:rPr>
              <a:t>端</a:t>
            </a:r>
            <a:endParaRPr lang="en-US" altLang="zh-CN" sz="2800" b="1" dirty="0">
              <a:solidFill>
                <a:prstClr val="white"/>
              </a:solidFill>
              <a:latin typeface="微软雅黑" panose="020B0503020204020204" pitchFamily="34" charset="-122"/>
              <a:ea typeface="微软雅黑" panose="020B0503020204020204" pitchFamily="34" charset="-122"/>
            </a:endParaRPr>
          </a:p>
          <a:p>
            <a:pPr algn="ctr"/>
            <a:r>
              <a:rPr lang="en-US" altLang="zh-CN" sz="1100" dirty="0">
                <a:solidFill>
                  <a:prstClr val="white"/>
                </a:solidFill>
                <a:latin typeface="微软雅黑" panose="020B0503020204020204" pitchFamily="34" charset="-122"/>
                <a:ea typeface="微软雅黑" panose="020B0503020204020204" pitchFamily="34" charset="-122"/>
              </a:rPr>
              <a:t>Internet explorer</a:t>
            </a:r>
            <a:endParaRPr lang="zh-CN" altLang="en-US" sz="1100" dirty="0">
              <a:solidFill>
                <a:prstClr val="white"/>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2387472" y="4826744"/>
            <a:ext cx="1526582" cy="954107"/>
          </a:xfrm>
          <a:prstGeom prst="rect">
            <a:avLst/>
          </a:prstGeom>
          <a:noFill/>
        </p:spPr>
        <p:txBody>
          <a:bodyPr wrap="square" rtlCol="0">
            <a:spAutoFit/>
          </a:bodyPr>
          <a:lstStyle/>
          <a:p>
            <a:pPr algn="ctr"/>
            <a:r>
              <a:rPr lang="zh-CN" altLang="en-US" sz="2800" b="1" dirty="0">
                <a:solidFill>
                  <a:prstClr val="white"/>
                </a:solidFill>
                <a:latin typeface="微软雅黑" panose="020B0503020204020204" pitchFamily="34" charset="-122"/>
                <a:ea typeface="微软雅黑" panose="020B0503020204020204" pitchFamily="34" charset="-122"/>
              </a:rPr>
              <a:t>手机</a:t>
            </a:r>
            <a:r>
              <a:rPr lang="en-US" altLang="zh-CN" sz="2800" b="1" dirty="0">
                <a:solidFill>
                  <a:prstClr val="white"/>
                </a:solidFill>
                <a:latin typeface="微软雅黑" panose="020B0503020204020204" pitchFamily="34" charset="-122"/>
                <a:ea typeface="微软雅黑" panose="020B0503020204020204" pitchFamily="34" charset="-122"/>
              </a:rPr>
              <a:t>APP</a:t>
            </a:r>
            <a:endParaRPr lang="zh-CN" altLang="en-US" sz="2800" b="1" dirty="0">
              <a:solidFill>
                <a:prstClr val="white"/>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6099813" y="4804105"/>
            <a:ext cx="1790973" cy="830997"/>
          </a:xfrm>
          <a:prstGeom prst="rect">
            <a:avLst/>
          </a:prstGeom>
          <a:noFill/>
        </p:spPr>
        <p:txBody>
          <a:bodyPr wrap="square" rtlCol="0">
            <a:spAutoFit/>
          </a:bodyPr>
          <a:lstStyle/>
          <a:p>
            <a:pPr algn="ctr"/>
            <a:r>
              <a:rPr lang="en-US" altLang="zh-CN" sz="2000" b="1" dirty="0">
                <a:solidFill>
                  <a:prstClr val="white"/>
                </a:solidFill>
                <a:latin typeface="微软雅黑" panose="020B0503020204020204" pitchFamily="34" charset="-122"/>
                <a:ea typeface="微软雅黑" panose="020B0503020204020204" pitchFamily="34" charset="-122"/>
              </a:rPr>
              <a:t>Wechat</a:t>
            </a:r>
          </a:p>
          <a:p>
            <a:pPr algn="ctr"/>
            <a:r>
              <a:rPr lang="zh-CN" altLang="en-US" sz="2800" b="1" dirty="0">
                <a:solidFill>
                  <a:prstClr val="white"/>
                </a:solidFill>
                <a:latin typeface="微软雅黑" panose="020B0503020204020204" pitchFamily="34" charset="-122"/>
                <a:ea typeface="微软雅黑" panose="020B0503020204020204" pitchFamily="34" charset="-122"/>
              </a:rPr>
              <a:t>小程序</a:t>
            </a:r>
          </a:p>
        </p:txBody>
      </p:sp>
      <p:pic>
        <p:nvPicPr>
          <p:cNvPr id="44" name="图片 43"/>
          <p:cNvPicPr>
            <a:picLocks noChangeAspect="1"/>
          </p:cNvPicPr>
          <p:nvPr/>
        </p:nvPicPr>
        <p:blipFill rotWithShape="1">
          <a:blip r:embed="rId4" cstate="print">
            <a:extLst>
              <a:ext uri="{28A0092B-C50C-407E-A947-70E740481C1C}">
                <a14:useLocalDpi xmlns:a14="http://schemas.microsoft.com/office/drawing/2010/main" val="0"/>
              </a:ext>
            </a:extLst>
          </a:blip>
          <a:srcRect l="14977" t="25451" r="37398" b="2904"/>
          <a:stretch>
            <a:fillRect/>
          </a:stretch>
        </p:blipFill>
        <p:spPr>
          <a:xfrm>
            <a:off x="4091488" y="4359374"/>
            <a:ext cx="1857682" cy="1843568"/>
          </a:xfrm>
          <a:prstGeom prst="rect">
            <a:avLst/>
          </a:prstGeom>
        </p:spPr>
      </p:pic>
      <p:pic>
        <p:nvPicPr>
          <p:cNvPr id="49" name="图片 48"/>
          <p:cNvPicPr>
            <a:picLocks noChangeAspect="1"/>
          </p:cNvPicPr>
          <p:nvPr/>
        </p:nvPicPr>
        <p:blipFill rotWithShape="1">
          <a:blip r:embed="rId5" cstate="print">
            <a:extLst>
              <a:ext uri="{28A0092B-C50C-407E-A947-70E740481C1C}">
                <a14:useLocalDpi xmlns:a14="http://schemas.microsoft.com/office/drawing/2010/main" val="0"/>
              </a:ext>
            </a:extLst>
          </a:blip>
          <a:srcRect l="16967" r="17607"/>
          <a:stretch>
            <a:fillRect/>
          </a:stretch>
        </p:blipFill>
        <p:spPr>
          <a:xfrm>
            <a:off x="8036545" y="4355831"/>
            <a:ext cx="1946597" cy="1847111"/>
          </a:xfrm>
          <a:prstGeom prst="rect">
            <a:avLst/>
          </a:prstGeom>
        </p:spPr>
      </p:pic>
      <p:pic>
        <p:nvPicPr>
          <p:cNvPr id="55" name="图片 54"/>
          <p:cNvPicPr>
            <a:picLocks noChangeAspect="1"/>
          </p:cNvPicPr>
          <p:nvPr/>
        </p:nvPicPr>
        <p:blipFill rotWithShape="1">
          <a:blip r:embed="rId6">
            <a:extLst>
              <a:ext uri="{28A0092B-C50C-407E-A947-70E740481C1C}">
                <a14:useLocalDpi xmlns:a14="http://schemas.microsoft.com/office/drawing/2010/main" val="0"/>
              </a:ext>
            </a:extLst>
          </a:blip>
          <a:srcRect r="23959"/>
          <a:stretch>
            <a:fillRect/>
          </a:stretch>
        </p:blipFill>
        <p:spPr>
          <a:xfrm>
            <a:off x="2148971" y="2385988"/>
            <a:ext cx="1870579" cy="1872051"/>
          </a:xfrm>
          <a:prstGeom prst="rect">
            <a:avLst/>
          </a:prstGeom>
        </p:spPr>
      </p:pic>
      <p:sp>
        <p:nvSpPr>
          <p:cNvPr id="59" name="矩形 58"/>
          <p:cNvSpPr/>
          <p:nvPr/>
        </p:nvSpPr>
        <p:spPr>
          <a:xfrm>
            <a:off x="4896483" y="1775209"/>
            <a:ext cx="2646878" cy="387798"/>
          </a:xfrm>
          <a:prstGeom prst="rect">
            <a:avLst/>
          </a:prstGeom>
        </p:spPr>
        <p:txBody>
          <a:bodyPr wrap="none">
            <a:spAutoFit/>
          </a:bodyPr>
          <a:lstStyle/>
          <a:p>
            <a:pPr>
              <a:lnSpc>
                <a:spcPct val="120000"/>
              </a:lnSpc>
              <a:defRPr/>
            </a:pPr>
            <a:r>
              <a:rPr lang="zh-CN" altLang="en-US" sz="1600" dirty="0">
                <a:solidFill>
                  <a:prstClr val="white"/>
                </a:solidFill>
                <a:latin typeface="微软雅黑" panose="020B0503020204020204" pitchFamily="34" charset="-122"/>
                <a:ea typeface="微软雅黑" panose="020B0503020204020204" pitchFamily="34" charset="-122"/>
              </a:rPr>
              <a:t>教师端、学生端、管理员端</a:t>
            </a:r>
          </a:p>
        </p:txBody>
      </p:sp>
      <p:sp>
        <p:nvSpPr>
          <p:cNvPr id="21" name="Rectangle 744"/>
          <p:cNvSpPr>
            <a:spLocks noChangeArrowheads="1"/>
          </p:cNvSpPr>
          <p:nvPr/>
        </p:nvSpPr>
        <p:spPr bwMode="auto">
          <a:xfrm>
            <a:off x="1281113" y="300038"/>
            <a:ext cx="8262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fontAlgn="base">
              <a:spcBef>
                <a:spcPct val="0"/>
              </a:spcBef>
              <a:spcAft>
                <a:spcPct val="0"/>
              </a:spcAft>
              <a:buSzPct val="100000"/>
            </a:pPr>
            <a:r>
              <a:rPr lang="zh-CN" altLang="en-US" sz="28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价值总结</a:t>
            </a:r>
            <a:endParaRPr lang="en-US" altLang="en-US" dirty="0"/>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6350" y="2165034"/>
            <a:ext cx="6808906" cy="3540861"/>
          </a:xfrm>
          <a:prstGeom prst="rect">
            <a:avLst/>
          </a:prstGeom>
          <a:noFill/>
        </p:spPr>
      </p:pic>
      <p:sp>
        <p:nvSpPr>
          <p:cNvPr id="3" name="矩形 2"/>
          <p:cNvSpPr/>
          <p:nvPr/>
        </p:nvSpPr>
        <p:spPr>
          <a:xfrm>
            <a:off x="716458" y="1997197"/>
            <a:ext cx="4134465" cy="523220"/>
          </a:xfrm>
          <a:prstGeom prst="rect">
            <a:avLst/>
          </a:prstGeom>
        </p:spPr>
        <p:txBody>
          <a:bodyPr wrap="none">
            <a:spAutoFit/>
          </a:bodyPr>
          <a:lstStyle/>
          <a:p>
            <a:r>
              <a:rPr lang="zh-CN" altLang="en-US" sz="2800" b="1" dirty="0">
                <a:solidFill>
                  <a:srgbClr val="FFC000"/>
                </a:solidFill>
                <a:latin typeface="微软雅黑" panose="020B0503020204020204" pitchFamily="34" charset="-122"/>
                <a:ea typeface="微软雅黑" panose="020B0503020204020204" pitchFamily="34" charset="-122"/>
              </a:rPr>
              <a:t>最易用的混合式教学平台</a:t>
            </a:r>
          </a:p>
        </p:txBody>
      </p:sp>
      <p:sp>
        <p:nvSpPr>
          <p:cNvPr id="6" name="Rectangle 744"/>
          <p:cNvSpPr>
            <a:spLocks noChangeArrowheads="1"/>
          </p:cNvSpPr>
          <p:nvPr/>
        </p:nvSpPr>
        <p:spPr bwMode="auto">
          <a:xfrm>
            <a:off x="1281113" y="300038"/>
            <a:ext cx="8262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fontAlgn="base">
              <a:spcBef>
                <a:spcPct val="0"/>
              </a:spcBef>
              <a:spcAft>
                <a:spcPct val="0"/>
              </a:spcAft>
              <a:buSzPct val="100000"/>
            </a:pPr>
            <a:r>
              <a:rPr lang="zh-CN" altLang="en-US" sz="28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价值总结</a:t>
            </a:r>
            <a:endParaRPr lang="en-US" altLang="en-US" dirty="0"/>
          </a:p>
        </p:txBody>
      </p:sp>
      <p:grpSp>
        <p:nvGrpSpPr>
          <p:cNvPr id="8" name="组合 15"/>
          <p:cNvGrpSpPr/>
          <p:nvPr/>
        </p:nvGrpSpPr>
        <p:grpSpPr>
          <a:xfrm>
            <a:off x="841485" y="2805419"/>
            <a:ext cx="5916191" cy="560539"/>
            <a:chOff x="1611086" y="2093968"/>
            <a:chExt cx="9275029" cy="978119"/>
          </a:xfrm>
        </p:grpSpPr>
        <p:sp>
          <p:nvSpPr>
            <p:cNvPr id="9"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0" name="文本框 9"/>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2163030" y="2093968"/>
              <a:ext cx="8723085" cy="665281"/>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校内私有云，教学资源及教学数据在校内</a:t>
              </a:r>
            </a:p>
          </p:txBody>
        </p:sp>
      </p:grpSp>
      <p:grpSp>
        <p:nvGrpSpPr>
          <p:cNvPr id="12" name="组合 15"/>
          <p:cNvGrpSpPr/>
          <p:nvPr/>
        </p:nvGrpSpPr>
        <p:grpSpPr>
          <a:xfrm>
            <a:off x="841485" y="3310762"/>
            <a:ext cx="5916191" cy="560539"/>
            <a:chOff x="1611086" y="2093968"/>
            <a:chExt cx="9275029" cy="978119"/>
          </a:xfrm>
        </p:grpSpPr>
        <p:sp>
          <p:nvSpPr>
            <p:cNvPr id="13"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4" name="文本框 13"/>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2163030" y="2093968"/>
              <a:ext cx="8723085" cy="719659"/>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支持个性化定制，满足教师个性需求</a:t>
              </a:r>
            </a:p>
          </p:txBody>
        </p:sp>
      </p:grpSp>
      <p:grpSp>
        <p:nvGrpSpPr>
          <p:cNvPr id="17" name="组合 15"/>
          <p:cNvGrpSpPr/>
          <p:nvPr/>
        </p:nvGrpSpPr>
        <p:grpSpPr>
          <a:xfrm>
            <a:off x="841485" y="3816105"/>
            <a:ext cx="5916191" cy="560539"/>
            <a:chOff x="1611086" y="2093968"/>
            <a:chExt cx="9275029" cy="978119"/>
          </a:xfrm>
        </p:grpSpPr>
        <p:sp>
          <p:nvSpPr>
            <p:cNvPr id="18"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文本框 18"/>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20" name="矩形 19"/>
            <p:cNvSpPr/>
            <p:nvPr/>
          </p:nvSpPr>
          <p:spPr>
            <a:xfrm>
              <a:off x="2163030" y="2093968"/>
              <a:ext cx="8723085" cy="719659"/>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多种教学模式支持，构建多层次课程体系</a:t>
              </a:r>
            </a:p>
          </p:txBody>
        </p:sp>
      </p:grpSp>
      <p:grpSp>
        <p:nvGrpSpPr>
          <p:cNvPr id="21" name="组合 15"/>
          <p:cNvGrpSpPr/>
          <p:nvPr/>
        </p:nvGrpSpPr>
        <p:grpSpPr>
          <a:xfrm>
            <a:off x="841485" y="4321448"/>
            <a:ext cx="5916191" cy="560539"/>
            <a:chOff x="1611086" y="2093968"/>
            <a:chExt cx="9275029" cy="978119"/>
          </a:xfrm>
        </p:grpSpPr>
        <p:sp>
          <p:nvSpPr>
            <p:cNvPr id="22"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文本框 22"/>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2163030" y="2093968"/>
              <a:ext cx="8723085" cy="719659"/>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多终端应用，全场景教学支持</a:t>
              </a:r>
            </a:p>
          </p:txBody>
        </p:sp>
      </p:grpSp>
      <p:grpSp>
        <p:nvGrpSpPr>
          <p:cNvPr id="25" name="组合 15"/>
          <p:cNvGrpSpPr/>
          <p:nvPr/>
        </p:nvGrpSpPr>
        <p:grpSpPr>
          <a:xfrm>
            <a:off x="841485" y="4826791"/>
            <a:ext cx="5916191" cy="732508"/>
            <a:chOff x="1611086" y="2093968"/>
            <a:chExt cx="9275029" cy="1278199"/>
          </a:xfrm>
        </p:grpSpPr>
        <p:sp>
          <p:nvSpPr>
            <p:cNvPr id="26"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文本框 26"/>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2163030" y="2093968"/>
              <a:ext cx="8723085" cy="1278199"/>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教学过程性数据积累，教育评价方法更加公平</a:t>
              </a:r>
            </a:p>
            <a:p>
              <a:pPr>
                <a:lnSpc>
                  <a:spcPct val="130000"/>
                </a:lnSpc>
              </a:pP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15"/>
          <p:cNvGrpSpPr/>
          <p:nvPr/>
        </p:nvGrpSpPr>
        <p:grpSpPr>
          <a:xfrm>
            <a:off x="841485" y="5297552"/>
            <a:ext cx="5916191" cy="560539"/>
            <a:chOff x="1611086" y="2093968"/>
            <a:chExt cx="9275029" cy="978119"/>
          </a:xfrm>
        </p:grpSpPr>
        <p:sp>
          <p:nvSpPr>
            <p:cNvPr id="30" name="箭头: V 形 16"/>
            <p:cNvSpPr/>
            <p:nvPr/>
          </p:nvSpPr>
          <p:spPr>
            <a:xfrm>
              <a:off x="1611086" y="2264229"/>
              <a:ext cx="435429" cy="43542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文本框 30"/>
            <p:cNvSpPr txBox="1"/>
            <p:nvPr/>
          </p:nvSpPr>
          <p:spPr>
            <a:xfrm>
              <a:off x="2801403" y="2222605"/>
              <a:ext cx="294103" cy="849482"/>
            </a:xfrm>
            <a:prstGeom prst="rect">
              <a:avLst/>
            </a:prstGeom>
            <a:noFill/>
          </p:spPr>
          <p:txBody>
            <a:bodyPr wrap="none" rtlCol="0">
              <a:spAutoFit/>
            </a:bodyPr>
            <a:lstStyle/>
            <a:p>
              <a:pPr lvl="0" algn="ctr"/>
              <a:endParaRPr lang="zh-CN" altLang="en-US" sz="2500" b="1" dirty="0">
                <a:solidFill>
                  <a:schemeClr val="bg1"/>
                </a:solidFill>
                <a:latin typeface="微软雅黑" panose="020B0503020204020204" pitchFamily="34" charset="-122"/>
                <a:ea typeface="微软雅黑" panose="020B0503020204020204" pitchFamily="34" charset="-122"/>
              </a:endParaRPr>
            </a:p>
          </p:txBody>
        </p:sp>
        <p:sp>
          <p:nvSpPr>
            <p:cNvPr id="32" name="矩形 31"/>
            <p:cNvSpPr/>
            <p:nvPr/>
          </p:nvSpPr>
          <p:spPr>
            <a:xfrm>
              <a:off x="2163030" y="2093968"/>
              <a:ext cx="8723085" cy="719659"/>
            </a:xfrm>
            <a:prstGeom prst="rect">
              <a:avLst/>
            </a:prstGeom>
          </p:spPr>
          <p:txBody>
            <a:bodyPr wrap="square">
              <a:spAutoFit/>
            </a:bodyPr>
            <a:lstStyle/>
            <a:p>
              <a:pPr>
                <a:lnSpc>
                  <a:spcPct val="130000"/>
                </a:lnSpc>
              </a:pPr>
              <a:r>
                <a:rPr lang="zh-CN" altLang="en-US" sz="1600" dirty="0">
                  <a:solidFill>
                    <a:schemeClr val="bg1"/>
                  </a:solidFill>
                  <a:latin typeface="微软雅黑" panose="020B0503020204020204" pitchFamily="34" charset="-122"/>
                  <a:ea typeface="微软雅黑" panose="020B0503020204020204" pitchFamily="34" charset="-122"/>
                </a:rPr>
                <a:t>扩展性强，支持与学校信息化系统对接、整合</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956" name="Picture 8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307" y="2487561"/>
            <a:ext cx="6865937"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954" name="Picture 8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674" y="1070590"/>
            <a:ext cx="56705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1500104" y="2671937"/>
            <a:ext cx="4297971" cy="1753479"/>
            <a:chOff x="929833" y="2753557"/>
            <a:chExt cx="4297971" cy="1753479"/>
          </a:xfrm>
        </p:grpSpPr>
        <p:sp>
          <p:nvSpPr>
            <p:cNvPr id="7" name="文本框 6"/>
            <p:cNvSpPr txBox="1"/>
            <p:nvPr/>
          </p:nvSpPr>
          <p:spPr>
            <a:xfrm>
              <a:off x="929833" y="3583706"/>
              <a:ext cx="4297971" cy="923330"/>
            </a:xfrm>
            <a:prstGeom prst="rect">
              <a:avLst/>
            </a:prstGeom>
            <a:noFill/>
            <a:ln>
              <a:noFill/>
            </a:ln>
            <a:effectLst/>
          </p:spPr>
          <p:txBody>
            <a:bodyPr wrap="none" rtlCol="0">
              <a:spAutoFit/>
            </a:bodyPr>
            <a:lstStyle/>
            <a:p>
              <a:pPr algn="ctr">
                <a:lnSpc>
                  <a:spcPct val="150000"/>
                </a:lnSpc>
              </a:pPr>
              <a:r>
                <a:rPr lang="en-US" altLang="zh-CN" sz="3600" dirty="0">
                  <a:ln w="0"/>
                  <a:solidFill>
                    <a:schemeClr val="accent1"/>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cs typeface="+mn-ea"/>
                  <a:sym typeface="+mn-lt"/>
                </a:rPr>
                <a:t>—— </a:t>
              </a:r>
              <a:r>
                <a:rPr lang="zh-CN" altLang="en-US" sz="3600" dirty="0">
                  <a:ln w="0"/>
                  <a:solidFill>
                    <a:schemeClr val="accent1"/>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cs typeface="+mn-ea"/>
                  <a:sym typeface="+mn-lt"/>
                </a:rPr>
                <a:t>感谢观看 </a:t>
              </a:r>
              <a:r>
                <a:rPr lang="en-US" altLang="zh-CN" sz="3600" dirty="0">
                  <a:ln w="0"/>
                  <a:solidFill>
                    <a:schemeClr val="accent1"/>
                  </a:solidFill>
                  <a:effectLst>
                    <a:outerShdw blurRad="38100" dist="25400" dir="5400000" algn="ctr" rotWithShape="0">
                      <a:srgbClr val="6E747A">
                        <a:alpha val="43000"/>
                      </a:srgbClr>
                    </a:outerShdw>
                  </a:effectLst>
                  <a:latin typeface="微软雅黑 Light" panose="020B0502040204020203" pitchFamily="34" charset="-122"/>
                  <a:ea typeface="微软雅黑 Light" panose="020B0502040204020203" pitchFamily="34" charset="-122"/>
                  <a:cs typeface="+mn-ea"/>
                  <a:sym typeface="+mn-lt"/>
                </a:rPr>
                <a:t>——</a:t>
              </a:r>
            </a:p>
          </p:txBody>
        </p:sp>
        <p:sp>
          <p:nvSpPr>
            <p:cNvPr id="8" name="矩形 7"/>
            <p:cNvSpPr/>
            <p:nvPr/>
          </p:nvSpPr>
          <p:spPr>
            <a:xfrm>
              <a:off x="981931" y="2753557"/>
              <a:ext cx="4193777" cy="1200329"/>
            </a:xfrm>
            <a:prstGeom prst="rect">
              <a:avLst/>
            </a:prstGeom>
          </p:spPr>
          <p:txBody>
            <a:bodyPr wrap="none">
              <a:spAutoFit/>
            </a:bodyPr>
            <a:lstStyle/>
            <a:p>
              <a:r>
                <a:rPr lang="en-US" altLang="zh-CN" sz="7200" b="1" dirty="0">
                  <a:solidFill>
                    <a:schemeClr val="bg1"/>
                  </a:solidFill>
                  <a:latin typeface="微软雅黑" panose="020B0503020204020204" pitchFamily="34" charset="-122"/>
                  <a:ea typeface="微软雅黑" panose="020B0503020204020204" pitchFamily="34" charset="-122"/>
                </a:rPr>
                <a:t>THANKS</a:t>
              </a:r>
              <a:endParaRPr lang="zh-CN" altLang="en-US" sz="7200" b="1" dirty="0">
                <a:solidFill>
                  <a:schemeClr val="bg1"/>
                </a:solidFill>
                <a:latin typeface="微软雅黑" panose="020B0503020204020204" pitchFamily="34" charset="-122"/>
                <a:ea typeface="微软雅黑" panose="020B0503020204020204" pitchFamily="34" charset="-122"/>
              </a:endParaRPr>
            </a:p>
          </p:txBody>
        </p:sp>
      </p:grpSp>
      <p:pic>
        <p:nvPicPr>
          <p:cNvPr id="14" name="Picture 788" descr="白色透明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79025" y="284223"/>
            <a:ext cx="1475798" cy="78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6"/>
          <p:cNvSpPr txBox="1"/>
          <p:nvPr/>
        </p:nvSpPr>
        <p:spPr>
          <a:xfrm>
            <a:off x="1058654" y="277829"/>
            <a:ext cx="1766687" cy="584775"/>
          </a:xfrm>
          <a:prstGeom prst="rect">
            <a:avLst/>
          </a:prstGeom>
          <a:noFill/>
        </p:spPr>
        <p:txBody>
          <a:bodyPr>
            <a:spAutoFit/>
          </a:bodyPr>
          <a:lstStyle/>
          <a:p>
            <a:pPr algn="ctr">
              <a:defRPr/>
            </a:pPr>
            <a:r>
              <a:rPr lang="zh-CN" altLang="en-US" sz="3200" b="1" dirty="0">
                <a:solidFill>
                  <a:schemeClr val="bg1"/>
                </a:solidFill>
                <a:latin typeface="微软雅黑" panose="020B0503020204020204" pitchFamily="34" charset="-122"/>
                <a:ea typeface="微软雅黑" panose="020B0503020204020204" pitchFamily="34" charset="-122"/>
              </a:rPr>
              <a:t>目录页</a:t>
            </a:r>
          </a:p>
        </p:txBody>
      </p:sp>
      <p:sp>
        <p:nvSpPr>
          <p:cNvPr id="30" name="AutoShape 7" descr="http://img5.imgtn.bdimg.com/it/u=2495480723,1032560664&amp;fm=21&amp;gp=0.jpg"/>
          <p:cNvSpPr>
            <a:spLocks noChangeAspect="1" noChangeArrowheads="1"/>
          </p:cNvSpPr>
          <p:nvPr/>
        </p:nvSpPr>
        <p:spPr bwMode="auto">
          <a:xfrm>
            <a:off x="7663023" y="5037752"/>
            <a:ext cx="328368" cy="32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sz="1865"/>
          </a:p>
        </p:txBody>
      </p:sp>
      <p:sp>
        <p:nvSpPr>
          <p:cNvPr id="26" name="文本框 147"/>
          <p:cNvSpPr txBox="1"/>
          <p:nvPr/>
        </p:nvSpPr>
        <p:spPr>
          <a:xfrm>
            <a:off x="4670245" y="2034940"/>
            <a:ext cx="5255222" cy="2585323"/>
          </a:xfrm>
          <a:prstGeom prst="rect">
            <a:avLst/>
          </a:prstGeom>
          <a:noFill/>
        </p:spPr>
        <p:txBody>
          <a:bodyPr wrap="square">
            <a:spAutoFit/>
          </a:bodyPr>
          <a:lstStyle/>
          <a:p>
            <a:pPr marL="514350" indent="-514350">
              <a:lnSpc>
                <a:spcPct val="150000"/>
              </a:lnSpc>
              <a:buFont typeface="+mj-lt"/>
              <a:buAutoNum type="arabicPeriod"/>
              <a:defRPr/>
            </a:pPr>
            <a:r>
              <a:rPr lang="zh-CN" altLang="en-US" sz="3600" b="1" dirty="0">
                <a:solidFill>
                  <a:schemeClr val="bg1"/>
                </a:solidFill>
                <a:latin typeface="微软雅黑" panose="020B0503020204020204" pitchFamily="34" charset="-122"/>
                <a:ea typeface="微软雅黑" panose="020B0503020204020204" pitchFamily="34" charset="-122"/>
              </a:rPr>
              <a:t>设计理念</a:t>
            </a:r>
            <a:endParaRPr lang="en-US" altLang="zh-CN" sz="3600" b="1" dirty="0">
              <a:solidFill>
                <a:schemeClr val="bg1"/>
              </a:solidFill>
              <a:latin typeface="微软雅黑" panose="020B0503020204020204" pitchFamily="34" charset="-122"/>
              <a:ea typeface="微软雅黑" panose="020B0503020204020204" pitchFamily="34" charset="-122"/>
            </a:endParaRPr>
          </a:p>
          <a:p>
            <a:pPr marL="514350" indent="-514350">
              <a:lnSpc>
                <a:spcPct val="150000"/>
              </a:lnSpc>
              <a:buFont typeface="+mj-lt"/>
              <a:buAutoNum type="arabicPeriod"/>
              <a:defRPr/>
            </a:pPr>
            <a:r>
              <a:rPr lang="zh-CN" altLang="en-US" sz="3600" b="1" dirty="0">
                <a:solidFill>
                  <a:schemeClr val="bg1"/>
                </a:solidFill>
                <a:latin typeface="微软雅黑" panose="020B0503020204020204" pitchFamily="34" charset="-122"/>
                <a:ea typeface="微软雅黑" panose="020B0503020204020204" pitchFamily="34" charset="-122"/>
              </a:rPr>
              <a:t>产品介绍</a:t>
            </a:r>
            <a:endParaRPr lang="en-US" altLang="zh-CN" sz="3600" b="1" dirty="0">
              <a:solidFill>
                <a:schemeClr val="bg1"/>
              </a:solidFill>
              <a:latin typeface="微软雅黑" panose="020B0503020204020204" pitchFamily="34" charset="-122"/>
              <a:ea typeface="微软雅黑" panose="020B0503020204020204" pitchFamily="34" charset="-122"/>
            </a:endParaRPr>
          </a:p>
          <a:p>
            <a:pPr marL="514350" indent="-514350">
              <a:lnSpc>
                <a:spcPct val="150000"/>
              </a:lnSpc>
              <a:buFont typeface="+mj-lt"/>
              <a:buAutoNum type="arabicPeriod"/>
              <a:defRPr/>
            </a:pPr>
            <a:r>
              <a:rPr lang="zh-CN" altLang="en-US" sz="3600" b="1" dirty="0">
                <a:solidFill>
                  <a:schemeClr val="bg1"/>
                </a:solidFill>
                <a:latin typeface="微软雅黑" panose="020B0503020204020204" pitchFamily="34" charset="-122"/>
                <a:ea typeface="微软雅黑" panose="020B0503020204020204" pitchFamily="34" charset="-122"/>
              </a:rPr>
              <a:t>价值总结</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954" name="Picture 8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1050925"/>
            <a:ext cx="56705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956" name="Picture 8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1831975"/>
            <a:ext cx="6865937"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2196" name="Rectangle 548"/>
          <p:cNvSpPr>
            <a:spLocks noChangeArrowheads="1"/>
          </p:cNvSpPr>
          <p:nvPr/>
        </p:nvSpPr>
        <p:spPr bwMode="auto">
          <a:xfrm>
            <a:off x="3730625" y="2894013"/>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sz="4500" b="1" dirty="0">
                <a:solidFill>
                  <a:srgbClr val="FFFFFF"/>
                </a:solidFill>
                <a:latin typeface="微软雅黑" panose="020B0503020204020204" pitchFamily="34" charset="-122"/>
                <a:ea typeface="微软雅黑" panose="020B0503020204020204" pitchFamily="34" charset="-122"/>
              </a:rPr>
              <a:t>设计理念</a:t>
            </a:r>
            <a:endParaRPr lang="en-US" altLang="en-US" dirty="0"/>
          </a:p>
        </p:txBody>
      </p:sp>
      <p:pic>
        <p:nvPicPr>
          <p:cNvPr id="2097958" name="Picture 8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538" y="3749675"/>
            <a:ext cx="548005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7960" name="Picture 8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2646363"/>
            <a:ext cx="131127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8232"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23008">
            <a:off x="3713163" y="2054225"/>
            <a:ext cx="3170237"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392" name="Rectangle 720"/>
          <p:cNvSpPr>
            <a:spLocks noChangeArrowheads="1"/>
          </p:cNvSpPr>
          <p:nvPr/>
        </p:nvSpPr>
        <p:spPr bwMode="auto">
          <a:xfrm>
            <a:off x="7227888" y="1966913"/>
            <a:ext cx="33369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a:solidFill>
                  <a:srgbClr val="FFFFFF"/>
                </a:solidFill>
                <a:latin typeface="微软雅黑" panose="020B0503020204020204" pitchFamily="34" charset="-122"/>
                <a:ea typeface="微软雅黑" panose="020B0503020204020204" pitchFamily="34" charset="-122"/>
              </a:rPr>
              <a:t>精品课程网站</a:t>
            </a:r>
            <a:endParaRPr lang="en-US" altLang="en-US"/>
          </a:p>
          <a:p>
            <a:pPr eaLnBrk="1" fontAlgn="base" hangingPunct="1">
              <a:spcBef>
                <a:spcPct val="0"/>
              </a:spcBef>
              <a:spcAft>
                <a:spcPct val="0"/>
              </a:spcAft>
              <a:buSzPct val="100000"/>
            </a:pPr>
            <a:r>
              <a:rPr lang="zh-CN" altLang="en-US">
                <a:solidFill>
                  <a:srgbClr val="FFFFFF"/>
                </a:solidFill>
                <a:latin typeface="微软雅黑" panose="020B0503020204020204" pitchFamily="34" charset="-122"/>
                <a:ea typeface="微软雅黑" panose="020B0503020204020204" pitchFamily="34" charset="-122"/>
              </a:rPr>
              <a:t>资源管理与服务</a:t>
            </a:r>
            <a:endParaRPr lang="en-US" altLang="en-US"/>
          </a:p>
        </p:txBody>
      </p:sp>
      <p:cxnSp>
        <p:nvCxnSpPr>
          <p:cNvPr id="3146218" name="Line 490"/>
          <p:cNvCxnSpPr>
            <a:cxnSpLocks noChangeShapeType="1"/>
          </p:cNvCxnSpPr>
          <p:nvPr/>
        </p:nvCxnSpPr>
        <p:spPr bwMode="auto">
          <a:xfrm>
            <a:off x="5626100" y="2235200"/>
            <a:ext cx="1393825" cy="0"/>
          </a:xfrm>
          <a:prstGeom prst="line">
            <a:avLst/>
          </a:prstGeom>
          <a:noFill/>
          <a:ln w="6350">
            <a:solidFill>
              <a:srgbClr val="595959"/>
            </a:solidFill>
            <a:prstDash val="dash"/>
            <a:round/>
            <a:headEnd type="oval" w="med" len="med"/>
            <a:tailEnd type="triangle" w="med" len="med"/>
          </a:ln>
          <a:extLst>
            <a:ext uri="{909E8E84-426E-40DD-AFC4-6F175D3DCCD1}">
              <a14:hiddenFill xmlns:a14="http://schemas.microsoft.com/office/drawing/2010/main">
                <a:noFill/>
              </a14:hiddenFill>
            </a:ext>
          </a:extLst>
        </p:spPr>
      </p:cxnSp>
      <p:cxnSp>
        <p:nvCxnSpPr>
          <p:cNvPr id="3146220" name="Line 492"/>
          <p:cNvCxnSpPr>
            <a:cxnSpLocks noChangeShapeType="1"/>
          </p:cNvCxnSpPr>
          <p:nvPr/>
        </p:nvCxnSpPr>
        <p:spPr bwMode="auto">
          <a:xfrm>
            <a:off x="6718300" y="3378200"/>
            <a:ext cx="920750" cy="0"/>
          </a:xfrm>
          <a:prstGeom prst="line">
            <a:avLst/>
          </a:prstGeom>
          <a:noFill/>
          <a:ln w="6350">
            <a:solidFill>
              <a:srgbClr val="595959"/>
            </a:solidFill>
            <a:prstDash val="dash"/>
            <a:round/>
            <a:headEnd type="oval" w="med" len="med"/>
            <a:tailEnd type="triangle" w="med" len="med"/>
          </a:ln>
          <a:extLst>
            <a:ext uri="{909E8E84-426E-40DD-AFC4-6F175D3DCCD1}">
              <a14:hiddenFill xmlns:a14="http://schemas.microsoft.com/office/drawing/2010/main">
                <a:noFill/>
              </a14:hiddenFill>
            </a:ext>
          </a:extLst>
        </p:spPr>
      </p:cxnSp>
      <p:cxnSp>
        <p:nvCxnSpPr>
          <p:cNvPr id="3146222" name="Line 494"/>
          <p:cNvCxnSpPr>
            <a:cxnSpLocks noChangeShapeType="1"/>
          </p:cNvCxnSpPr>
          <p:nvPr/>
        </p:nvCxnSpPr>
        <p:spPr bwMode="auto">
          <a:xfrm>
            <a:off x="5638800" y="6092825"/>
            <a:ext cx="1382713" cy="0"/>
          </a:xfrm>
          <a:prstGeom prst="line">
            <a:avLst/>
          </a:prstGeom>
          <a:noFill/>
          <a:ln w="6350">
            <a:solidFill>
              <a:srgbClr val="595959"/>
            </a:solidFill>
            <a:prstDash val="dash"/>
            <a:round/>
            <a:headEnd type="oval" w="med" len="med"/>
            <a:tailEnd type="triangle" w="med" len="med"/>
          </a:ln>
          <a:extLst>
            <a:ext uri="{909E8E84-426E-40DD-AFC4-6F175D3DCCD1}">
              <a14:hiddenFill xmlns:a14="http://schemas.microsoft.com/office/drawing/2010/main">
                <a:noFill/>
              </a14:hiddenFill>
            </a:ext>
          </a:extLst>
        </p:spPr>
      </p:cxnSp>
      <p:sp>
        <p:nvSpPr>
          <p:cNvPr id="1053394" name="Rectangle 722"/>
          <p:cNvSpPr>
            <a:spLocks noChangeArrowheads="1"/>
          </p:cNvSpPr>
          <p:nvPr/>
        </p:nvSpPr>
        <p:spPr bwMode="auto">
          <a:xfrm>
            <a:off x="3971925" y="3736171"/>
            <a:ext cx="16541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zh-CN" altLang="en-US" sz="2800" b="1" dirty="0">
                <a:solidFill>
                  <a:srgbClr val="FFFFFF"/>
                </a:solidFill>
                <a:latin typeface="微软雅黑" panose="020B0503020204020204" pitchFamily="34" charset="-122"/>
                <a:ea typeface="微软雅黑" panose="020B0503020204020204" pitchFamily="34" charset="-122"/>
              </a:rPr>
              <a:t>三盟</a:t>
            </a:r>
            <a:endParaRPr lang="en-US" altLang="zh-CN" sz="2800" b="1" dirty="0">
              <a:solidFill>
                <a:srgbClr val="FFFFFF"/>
              </a:solidFill>
              <a:latin typeface="微软雅黑" panose="020B0503020204020204" pitchFamily="34" charset="-122"/>
              <a:ea typeface="微软雅黑" panose="020B0503020204020204" pitchFamily="34" charset="-122"/>
            </a:endParaRPr>
          </a:p>
          <a:p>
            <a:pPr algn="ctr" eaLnBrk="1" fontAlgn="base" hangingPunct="1">
              <a:spcBef>
                <a:spcPct val="0"/>
              </a:spcBef>
              <a:spcAft>
                <a:spcPct val="0"/>
              </a:spcAft>
              <a:buSzPct val="100000"/>
            </a:pPr>
            <a:r>
              <a:rPr lang="zh-CN" altLang="en-US" sz="2800" b="1" dirty="0">
                <a:solidFill>
                  <a:srgbClr val="FFFFFF"/>
                </a:solidFill>
                <a:latin typeface="微软雅黑" panose="020B0503020204020204" pitchFamily="34" charset="-122"/>
                <a:ea typeface="微软雅黑" panose="020B0503020204020204" pitchFamily="34" charset="-122"/>
              </a:rPr>
              <a:t>智学堂</a:t>
            </a:r>
            <a:endParaRPr lang="en-US" altLang="en-US" sz="2000" dirty="0"/>
          </a:p>
        </p:txBody>
      </p:sp>
      <p:sp>
        <p:nvSpPr>
          <p:cNvPr id="1053396" name="Rectangle 724"/>
          <p:cNvSpPr>
            <a:spLocks noChangeArrowheads="1"/>
          </p:cNvSpPr>
          <p:nvPr/>
        </p:nvSpPr>
        <p:spPr bwMode="auto">
          <a:xfrm>
            <a:off x="5091113" y="2535238"/>
            <a:ext cx="741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en-US" altLang="zh-CN" sz="2000" b="1">
                <a:solidFill>
                  <a:srgbClr val="FFFFFF"/>
                </a:solidFill>
                <a:latin typeface="微软雅黑" panose="020B0503020204020204" pitchFamily="34" charset="-122"/>
                <a:ea typeface="微软雅黑" panose="020B0503020204020204" pitchFamily="34" charset="-122"/>
              </a:rPr>
              <a:t>CMS</a:t>
            </a:r>
            <a:endParaRPr lang="en-US" altLang="en-US"/>
          </a:p>
        </p:txBody>
      </p:sp>
      <p:sp>
        <p:nvSpPr>
          <p:cNvPr id="1053398" name="Rectangle 726"/>
          <p:cNvSpPr>
            <a:spLocks noChangeArrowheads="1"/>
          </p:cNvSpPr>
          <p:nvPr/>
        </p:nvSpPr>
        <p:spPr bwMode="auto">
          <a:xfrm>
            <a:off x="6037263" y="3395663"/>
            <a:ext cx="5857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en-US" altLang="zh-CN" sz="2000" b="1" dirty="0">
                <a:solidFill>
                  <a:srgbClr val="FFFFFF"/>
                </a:solidFill>
                <a:latin typeface="微软雅黑" panose="020B0503020204020204" pitchFamily="34" charset="-122"/>
                <a:ea typeface="微软雅黑" panose="020B0503020204020204" pitchFamily="34" charset="-122"/>
              </a:rPr>
              <a:t>LMS</a:t>
            </a:r>
            <a:endParaRPr lang="en-US" altLang="en-US" dirty="0"/>
          </a:p>
        </p:txBody>
      </p:sp>
      <p:sp>
        <p:nvSpPr>
          <p:cNvPr id="1053400" name="Rectangle 728"/>
          <p:cNvSpPr>
            <a:spLocks noChangeArrowheads="1"/>
          </p:cNvSpPr>
          <p:nvPr/>
        </p:nvSpPr>
        <p:spPr bwMode="auto">
          <a:xfrm>
            <a:off x="5097463" y="5538788"/>
            <a:ext cx="73501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en-US" altLang="zh-CN" sz="2000" b="1">
                <a:solidFill>
                  <a:srgbClr val="FFFFFF"/>
                </a:solidFill>
                <a:latin typeface="微软雅黑" panose="020B0503020204020204" pitchFamily="34" charset="-122"/>
                <a:ea typeface="微软雅黑" panose="020B0503020204020204" pitchFamily="34" charset="-122"/>
              </a:rPr>
              <a:t>SPOC</a:t>
            </a:r>
            <a:endParaRPr lang="en-US" altLang="en-US"/>
          </a:p>
        </p:txBody>
      </p:sp>
      <p:cxnSp>
        <p:nvCxnSpPr>
          <p:cNvPr id="3146224" name="Line 496"/>
          <p:cNvCxnSpPr>
            <a:cxnSpLocks noChangeShapeType="1"/>
          </p:cNvCxnSpPr>
          <p:nvPr/>
        </p:nvCxnSpPr>
        <p:spPr bwMode="auto">
          <a:xfrm>
            <a:off x="6750050" y="4957763"/>
            <a:ext cx="920750" cy="0"/>
          </a:xfrm>
          <a:prstGeom prst="line">
            <a:avLst/>
          </a:prstGeom>
          <a:noFill/>
          <a:ln w="6350">
            <a:solidFill>
              <a:srgbClr val="595959"/>
            </a:solidFill>
            <a:prstDash val="dash"/>
            <a:round/>
            <a:headEnd type="oval" w="med" len="med"/>
            <a:tailEnd type="triangle" w="med" len="med"/>
          </a:ln>
          <a:extLst>
            <a:ext uri="{909E8E84-426E-40DD-AFC4-6F175D3DCCD1}">
              <a14:hiddenFill xmlns:a14="http://schemas.microsoft.com/office/drawing/2010/main">
                <a:noFill/>
              </a14:hiddenFill>
            </a:ext>
          </a:extLst>
        </p:spPr>
      </p:cxnSp>
      <p:sp>
        <p:nvSpPr>
          <p:cNvPr id="1053402" name="Rectangle 730"/>
          <p:cNvSpPr>
            <a:spLocks noChangeArrowheads="1"/>
          </p:cNvSpPr>
          <p:nvPr/>
        </p:nvSpPr>
        <p:spPr bwMode="auto">
          <a:xfrm>
            <a:off x="5872163" y="4635500"/>
            <a:ext cx="91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en-US" altLang="zh-CN" sz="2000" b="1">
                <a:solidFill>
                  <a:srgbClr val="FFFFFF"/>
                </a:solidFill>
                <a:latin typeface="微软雅黑" panose="020B0503020204020204" pitchFamily="34" charset="-122"/>
                <a:ea typeface="微软雅黑" panose="020B0503020204020204" pitchFamily="34" charset="-122"/>
              </a:rPr>
              <a:t>MOOC</a:t>
            </a:r>
            <a:endParaRPr lang="en-US" altLang="en-US"/>
          </a:p>
        </p:txBody>
      </p:sp>
      <p:sp>
        <p:nvSpPr>
          <p:cNvPr id="1053404" name="Rectangle 732"/>
          <p:cNvSpPr>
            <a:spLocks noChangeArrowheads="1"/>
          </p:cNvSpPr>
          <p:nvPr/>
        </p:nvSpPr>
        <p:spPr bwMode="auto">
          <a:xfrm>
            <a:off x="7829550" y="3114675"/>
            <a:ext cx="33353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常规信息化课程</a:t>
            </a:r>
            <a:endParaRPr lang="en-US" altLang="en-US" dirty="0"/>
          </a:p>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学习过程管理与辅助教学</a:t>
            </a:r>
            <a:endParaRPr lang="en-US" altLang="en-US" dirty="0"/>
          </a:p>
        </p:txBody>
      </p:sp>
      <p:sp>
        <p:nvSpPr>
          <p:cNvPr id="1053406" name="Rectangle 734"/>
          <p:cNvSpPr>
            <a:spLocks noChangeArrowheads="1"/>
          </p:cNvSpPr>
          <p:nvPr/>
        </p:nvSpPr>
        <p:spPr bwMode="auto">
          <a:xfrm>
            <a:off x="7829550" y="4681538"/>
            <a:ext cx="3335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大规模在线开放课程</a:t>
            </a:r>
            <a:endParaRPr lang="en-US" altLang="en-US" dirty="0"/>
          </a:p>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课程学习任务及教学管理结合</a:t>
            </a:r>
            <a:endParaRPr lang="en-US" altLang="en-US" dirty="0"/>
          </a:p>
        </p:txBody>
      </p:sp>
      <p:sp>
        <p:nvSpPr>
          <p:cNvPr id="1053408" name="Rectangle 736"/>
          <p:cNvSpPr>
            <a:spLocks noChangeArrowheads="1"/>
          </p:cNvSpPr>
          <p:nvPr/>
        </p:nvSpPr>
        <p:spPr bwMode="auto">
          <a:xfrm>
            <a:off x="7227888" y="5815013"/>
            <a:ext cx="3336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小规模限制性在线课程</a:t>
            </a:r>
            <a:endParaRPr lang="en-US" altLang="en-US" dirty="0"/>
          </a:p>
          <a:p>
            <a:pPr eaLnBrk="1" fontAlgn="base" hangingPunct="1">
              <a:spcBef>
                <a:spcPct val="0"/>
              </a:spcBef>
              <a:spcAft>
                <a:spcPct val="0"/>
              </a:spcAft>
              <a:buSzPct val="100000"/>
            </a:pPr>
            <a:r>
              <a:rPr lang="zh-CN" altLang="en-US" dirty="0">
                <a:solidFill>
                  <a:srgbClr val="FFFFFF"/>
                </a:solidFill>
                <a:latin typeface="微软雅黑" panose="020B0503020204020204" pitchFamily="34" charset="-122"/>
                <a:ea typeface="微软雅黑" panose="020B0503020204020204" pitchFamily="34" charset="-122"/>
              </a:rPr>
              <a:t>课程学习任务及教学管理结合</a:t>
            </a:r>
            <a:endParaRPr lang="en-US" altLang="en-US" dirty="0"/>
          </a:p>
        </p:txBody>
      </p:sp>
      <p:sp>
        <p:nvSpPr>
          <p:cNvPr id="1053410" name="Freeform 738"/>
          <p:cNvSpPr>
            <a:spLocks noChangeArrowheads="1"/>
          </p:cNvSpPr>
          <p:nvPr/>
        </p:nvSpPr>
        <p:spPr bwMode="auto">
          <a:xfrm>
            <a:off x="1247775" y="3506788"/>
            <a:ext cx="1538288" cy="1385887"/>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path>
            </a:pathLst>
          </a:custGeom>
          <a:solidFill>
            <a:srgbClr val="1A797E"/>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zh-CN" altLang="en-US">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sp>
        <p:nvSpPr>
          <p:cNvPr id="1053412" name="Rectangle 740"/>
          <p:cNvSpPr>
            <a:spLocks noChangeArrowheads="1"/>
          </p:cNvSpPr>
          <p:nvPr/>
        </p:nvSpPr>
        <p:spPr bwMode="auto">
          <a:xfrm>
            <a:off x="1427163" y="3811588"/>
            <a:ext cx="11795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algn="ctr" eaLnBrk="1" fontAlgn="base" hangingPunct="1">
              <a:spcBef>
                <a:spcPct val="0"/>
              </a:spcBef>
              <a:spcAft>
                <a:spcPct val="0"/>
              </a:spcAft>
              <a:buSzPct val="100000"/>
            </a:pPr>
            <a:r>
              <a:rPr lang="zh-CN" altLang="en-US" sz="2400" b="1">
                <a:solidFill>
                  <a:srgbClr val="FFFFFF"/>
                </a:solidFill>
                <a:latin typeface="微软雅黑" panose="020B0503020204020204" pitchFamily="34" charset="-122"/>
                <a:ea typeface="微软雅黑" panose="020B0503020204020204" pitchFamily="34" charset="-122"/>
              </a:rPr>
              <a:t>大数据技术</a:t>
            </a:r>
            <a:endParaRPr lang="en-US" altLang="en-US"/>
          </a:p>
        </p:txBody>
      </p:sp>
      <p:cxnSp>
        <p:nvCxnSpPr>
          <p:cNvPr id="3146226" name="Line 498"/>
          <p:cNvCxnSpPr>
            <a:cxnSpLocks noChangeShapeType="1"/>
          </p:cNvCxnSpPr>
          <p:nvPr/>
        </p:nvCxnSpPr>
        <p:spPr bwMode="auto">
          <a:xfrm flipV="1">
            <a:off x="2849563" y="4197350"/>
            <a:ext cx="811212" cy="3175"/>
          </a:xfrm>
          <a:prstGeom prst="line">
            <a:avLst/>
          </a:prstGeom>
          <a:noFill/>
          <a:ln w="41275">
            <a:solidFill>
              <a:srgbClr val="7F7F7F"/>
            </a:solidFill>
            <a:round/>
            <a:headEnd type="oval" w="med" len="med"/>
            <a:tailEnd type="oval" w="med" len="med"/>
          </a:ln>
          <a:extLst>
            <a:ext uri="{909E8E84-426E-40DD-AFC4-6F175D3DCCD1}">
              <a14:hiddenFill xmlns:a14="http://schemas.microsoft.com/office/drawing/2010/main">
                <a:noFill/>
              </a14:hiddenFill>
            </a:ext>
          </a:extLst>
        </p:spPr>
      </p:cxnSp>
      <p:sp>
        <p:nvSpPr>
          <p:cNvPr id="1053414" name="Rectangle 742"/>
          <p:cNvSpPr>
            <a:spLocks noChangeArrowheads="1"/>
          </p:cNvSpPr>
          <p:nvPr/>
        </p:nvSpPr>
        <p:spPr bwMode="auto">
          <a:xfrm>
            <a:off x="4148138" y="1149350"/>
            <a:ext cx="38401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sz="2400" b="1">
                <a:solidFill>
                  <a:srgbClr val="00B0F0"/>
                </a:solidFill>
                <a:latin typeface="微软雅黑" panose="020B0503020204020204" pitchFamily="34" charset="-122"/>
                <a:ea typeface="微软雅黑" panose="020B0503020204020204" pitchFamily="34" charset="-122"/>
              </a:rPr>
              <a:t>同一平台支持多种教学模式</a:t>
            </a:r>
            <a:endParaRPr lang="en-US" altLang="en-US"/>
          </a:p>
        </p:txBody>
      </p:sp>
      <p:sp>
        <p:nvSpPr>
          <p:cNvPr id="1053416" name="Rectangle 744"/>
          <p:cNvSpPr>
            <a:spLocks noChangeArrowheads="1"/>
          </p:cNvSpPr>
          <p:nvPr/>
        </p:nvSpPr>
        <p:spPr bwMode="auto">
          <a:xfrm>
            <a:off x="1281113" y="300038"/>
            <a:ext cx="82629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fontAlgn="base">
              <a:spcBef>
                <a:spcPct val="0"/>
              </a:spcBef>
              <a:spcAft>
                <a:spcPct val="0"/>
              </a:spcAft>
              <a:buSzPct val="100000"/>
            </a:pPr>
            <a:r>
              <a:rPr lang="zh-CN" altLang="en-US" sz="28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设计理念</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53392"/>
                                        </p:tgtEl>
                                        <p:attrNameLst>
                                          <p:attrName>style.visibility</p:attrName>
                                        </p:attrNameLst>
                                      </p:cBhvr>
                                      <p:to>
                                        <p:strVal val="visible"/>
                                      </p:to>
                                    </p:set>
                                    <p:animEffect transition="in" filter="barn(inVertical)">
                                      <p:cBhvr>
                                        <p:cTn id="7" dur="500"/>
                                        <p:tgtEl>
                                          <p:spTgt spid="1053392"/>
                                        </p:tgtEl>
                                      </p:cBhvr>
                                    </p:animEffect>
                                  </p:childTnLst>
                                </p:cTn>
                              </p:par>
                              <p:par>
                                <p:cTn id="8" presetID="16" presetClass="entr" presetSubtype="21" fill="hold" nodeType="withEffect">
                                  <p:stCondLst>
                                    <p:cond delay="0"/>
                                  </p:stCondLst>
                                  <p:childTnLst>
                                    <p:set>
                                      <p:cBhvr>
                                        <p:cTn id="9" dur="1" fill="hold">
                                          <p:stCondLst>
                                            <p:cond delay="0"/>
                                          </p:stCondLst>
                                        </p:cTn>
                                        <p:tgtEl>
                                          <p:spTgt spid="3146218"/>
                                        </p:tgtEl>
                                        <p:attrNameLst>
                                          <p:attrName>style.visibility</p:attrName>
                                        </p:attrNameLst>
                                      </p:cBhvr>
                                      <p:to>
                                        <p:strVal val="visible"/>
                                      </p:to>
                                    </p:set>
                                    <p:animEffect transition="in" filter="barn(inVertical)">
                                      <p:cBhvr>
                                        <p:cTn id="10" dur="500"/>
                                        <p:tgtEl>
                                          <p:spTgt spid="3146218"/>
                                        </p:tgtEl>
                                      </p:cBhvr>
                                    </p:animEffect>
                                  </p:childTnLst>
                                </p:cTn>
                              </p:par>
                              <p:par>
                                <p:cTn id="11" presetID="16" presetClass="entr" presetSubtype="21" fill="hold" nodeType="withEffect">
                                  <p:stCondLst>
                                    <p:cond delay="0"/>
                                  </p:stCondLst>
                                  <p:childTnLst>
                                    <p:set>
                                      <p:cBhvr>
                                        <p:cTn id="12" dur="1" fill="hold">
                                          <p:stCondLst>
                                            <p:cond delay="0"/>
                                          </p:stCondLst>
                                        </p:cTn>
                                        <p:tgtEl>
                                          <p:spTgt spid="3146220"/>
                                        </p:tgtEl>
                                        <p:attrNameLst>
                                          <p:attrName>style.visibility</p:attrName>
                                        </p:attrNameLst>
                                      </p:cBhvr>
                                      <p:to>
                                        <p:strVal val="visible"/>
                                      </p:to>
                                    </p:set>
                                    <p:animEffect transition="in" filter="barn(inVertical)">
                                      <p:cBhvr>
                                        <p:cTn id="13" dur="500"/>
                                        <p:tgtEl>
                                          <p:spTgt spid="3146220"/>
                                        </p:tgtEl>
                                      </p:cBhvr>
                                    </p:animEffect>
                                  </p:childTnLst>
                                </p:cTn>
                              </p:par>
                              <p:par>
                                <p:cTn id="14" presetID="16" presetClass="entr" presetSubtype="21" fill="hold" nodeType="withEffect">
                                  <p:stCondLst>
                                    <p:cond delay="0"/>
                                  </p:stCondLst>
                                  <p:childTnLst>
                                    <p:set>
                                      <p:cBhvr>
                                        <p:cTn id="15" dur="1" fill="hold">
                                          <p:stCondLst>
                                            <p:cond delay="0"/>
                                          </p:stCondLst>
                                        </p:cTn>
                                        <p:tgtEl>
                                          <p:spTgt spid="3146222"/>
                                        </p:tgtEl>
                                        <p:attrNameLst>
                                          <p:attrName>style.visibility</p:attrName>
                                        </p:attrNameLst>
                                      </p:cBhvr>
                                      <p:to>
                                        <p:strVal val="visible"/>
                                      </p:to>
                                    </p:set>
                                    <p:animEffect transition="in" filter="barn(inVertical)">
                                      <p:cBhvr>
                                        <p:cTn id="16" dur="500"/>
                                        <p:tgtEl>
                                          <p:spTgt spid="3146222"/>
                                        </p:tgtEl>
                                      </p:cBhvr>
                                    </p:animEffect>
                                  </p:childTnLst>
                                </p:cTn>
                              </p:par>
                              <p:par>
                                <p:cTn id="17" presetID="16" presetClass="entr" presetSubtype="21" fill="hold" nodeType="withEffect">
                                  <p:stCondLst>
                                    <p:cond delay="0"/>
                                  </p:stCondLst>
                                  <p:childTnLst>
                                    <p:set>
                                      <p:cBhvr>
                                        <p:cTn id="18" dur="1" fill="hold">
                                          <p:stCondLst>
                                            <p:cond delay="0"/>
                                          </p:stCondLst>
                                        </p:cTn>
                                        <p:tgtEl>
                                          <p:spTgt spid="1053396"/>
                                        </p:tgtEl>
                                        <p:attrNameLst>
                                          <p:attrName>style.visibility</p:attrName>
                                        </p:attrNameLst>
                                      </p:cBhvr>
                                      <p:to>
                                        <p:strVal val="visible"/>
                                      </p:to>
                                    </p:set>
                                    <p:animEffect transition="in" filter="barn(inVertical)">
                                      <p:cBhvr>
                                        <p:cTn id="19" dur="500"/>
                                        <p:tgtEl>
                                          <p:spTgt spid="1053396"/>
                                        </p:tgtEl>
                                      </p:cBhvr>
                                    </p:animEffect>
                                  </p:childTnLst>
                                </p:cTn>
                              </p:par>
                              <p:par>
                                <p:cTn id="20" presetID="16" presetClass="entr" presetSubtype="21" fill="hold" nodeType="withEffect">
                                  <p:stCondLst>
                                    <p:cond delay="0"/>
                                  </p:stCondLst>
                                  <p:childTnLst>
                                    <p:set>
                                      <p:cBhvr>
                                        <p:cTn id="21" dur="1" fill="hold">
                                          <p:stCondLst>
                                            <p:cond delay="0"/>
                                          </p:stCondLst>
                                        </p:cTn>
                                        <p:tgtEl>
                                          <p:spTgt spid="1053398"/>
                                        </p:tgtEl>
                                        <p:attrNameLst>
                                          <p:attrName>style.visibility</p:attrName>
                                        </p:attrNameLst>
                                      </p:cBhvr>
                                      <p:to>
                                        <p:strVal val="visible"/>
                                      </p:to>
                                    </p:set>
                                    <p:animEffect transition="in" filter="barn(inVertical)">
                                      <p:cBhvr>
                                        <p:cTn id="22" dur="500"/>
                                        <p:tgtEl>
                                          <p:spTgt spid="1053398"/>
                                        </p:tgtEl>
                                      </p:cBhvr>
                                    </p:animEffect>
                                  </p:childTnLst>
                                </p:cTn>
                              </p:par>
                              <p:par>
                                <p:cTn id="23" presetID="16" presetClass="entr" presetSubtype="21" fill="hold" nodeType="withEffect">
                                  <p:stCondLst>
                                    <p:cond delay="0"/>
                                  </p:stCondLst>
                                  <p:childTnLst>
                                    <p:set>
                                      <p:cBhvr>
                                        <p:cTn id="24" dur="1" fill="hold">
                                          <p:stCondLst>
                                            <p:cond delay="0"/>
                                          </p:stCondLst>
                                        </p:cTn>
                                        <p:tgtEl>
                                          <p:spTgt spid="1053400"/>
                                        </p:tgtEl>
                                        <p:attrNameLst>
                                          <p:attrName>style.visibility</p:attrName>
                                        </p:attrNameLst>
                                      </p:cBhvr>
                                      <p:to>
                                        <p:strVal val="visible"/>
                                      </p:to>
                                    </p:set>
                                    <p:animEffect transition="in" filter="barn(inVertical)">
                                      <p:cBhvr>
                                        <p:cTn id="25" dur="500"/>
                                        <p:tgtEl>
                                          <p:spTgt spid="1053400"/>
                                        </p:tgtEl>
                                      </p:cBhvr>
                                    </p:animEffect>
                                  </p:childTnLst>
                                </p:cTn>
                              </p:par>
                              <p:par>
                                <p:cTn id="26" presetID="16" presetClass="entr" presetSubtype="21" fill="hold" nodeType="withEffect">
                                  <p:stCondLst>
                                    <p:cond delay="0"/>
                                  </p:stCondLst>
                                  <p:childTnLst>
                                    <p:set>
                                      <p:cBhvr>
                                        <p:cTn id="27" dur="1" fill="hold">
                                          <p:stCondLst>
                                            <p:cond delay="0"/>
                                          </p:stCondLst>
                                        </p:cTn>
                                        <p:tgtEl>
                                          <p:spTgt spid="3146224"/>
                                        </p:tgtEl>
                                        <p:attrNameLst>
                                          <p:attrName>style.visibility</p:attrName>
                                        </p:attrNameLst>
                                      </p:cBhvr>
                                      <p:to>
                                        <p:strVal val="visible"/>
                                      </p:to>
                                    </p:set>
                                    <p:animEffect transition="in" filter="barn(inVertical)">
                                      <p:cBhvr>
                                        <p:cTn id="28" dur="500"/>
                                        <p:tgtEl>
                                          <p:spTgt spid="3146224"/>
                                        </p:tgtEl>
                                      </p:cBhvr>
                                    </p:animEffect>
                                  </p:childTnLst>
                                </p:cTn>
                              </p:par>
                              <p:par>
                                <p:cTn id="29" presetID="16" presetClass="entr" presetSubtype="21" fill="hold" nodeType="withEffect">
                                  <p:stCondLst>
                                    <p:cond delay="0"/>
                                  </p:stCondLst>
                                  <p:childTnLst>
                                    <p:set>
                                      <p:cBhvr>
                                        <p:cTn id="30" dur="1" fill="hold">
                                          <p:stCondLst>
                                            <p:cond delay="0"/>
                                          </p:stCondLst>
                                        </p:cTn>
                                        <p:tgtEl>
                                          <p:spTgt spid="1053402"/>
                                        </p:tgtEl>
                                        <p:attrNameLst>
                                          <p:attrName>style.visibility</p:attrName>
                                        </p:attrNameLst>
                                      </p:cBhvr>
                                      <p:to>
                                        <p:strVal val="visible"/>
                                      </p:to>
                                    </p:set>
                                    <p:animEffect transition="in" filter="barn(inVertical)">
                                      <p:cBhvr>
                                        <p:cTn id="31" dur="500"/>
                                        <p:tgtEl>
                                          <p:spTgt spid="1053402"/>
                                        </p:tgtEl>
                                      </p:cBhvr>
                                    </p:animEffect>
                                  </p:childTnLst>
                                </p:cTn>
                              </p:par>
                              <p:par>
                                <p:cTn id="32" presetID="16" presetClass="entr" presetSubtype="21" fill="hold" nodeType="withEffect">
                                  <p:stCondLst>
                                    <p:cond delay="0"/>
                                  </p:stCondLst>
                                  <p:childTnLst>
                                    <p:set>
                                      <p:cBhvr>
                                        <p:cTn id="33" dur="1" fill="hold">
                                          <p:stCondLst>
                                            <p:cond delay="0"/>
                                          </p:stCondLst>
                                        </p:cTn>
                                        <p:tgtEl>
                                          <p:spTgt spid="1053404"/>
                                        </p:tgtEl>
                                        <p:attrNameLst>
                                          <p:attrName>style.visibility</p:attrName>
                                        </p:attrNameLst>
                                      </p:cBhvr>
                                      <p:to>
                                        <p:strVal val="visible"/>
                                      </p:to>
                                    </p:set>
                                    <p:animEffect transition="in" filter="barn(inVertical)">
                                      <p:cBhvr>
                                        <p:cTn id="34" dur="500"/>
                                        <p:tgtEl>
                                          <p:spTgt spid="1053404"/>
                                        </p:tgtEl>
                                      </p:cBhvr>
                                    </p:animEffect>
                                  </p:childTnLst>
                                </p:cTn>
                              </p:par>
                              <p:par>
                                <p:cTn id="35" presetID="16" presetClass="entr" presetSubtype="21" fill="hold" nodeType="withEffect">
                                  <p:stCondLst>
                                    <p:cond delay="0"/>
                                  </p:stCondLst>
                                  <p:childTnLst>
                                    <p:set>
                                      <p:cBhvr>
                                        <p:cTn id="36" dur="1" fill="hold">
                                          <p:stCondLst>
                                            <p:cond delay="0"/>
                                          </p:stCondLst>
                                        </p:cTn>
                                        <p:tgtEl>
                                          <p:spTgt spid="1053406"/>
                                        </p:tgtEl>
                                        <p:attrNameLst>
                                          <p:attrName>style.visibility</p:attrName>
                                        </p:attrNameLst>
                                      </p:cBhvr>
                                      <p:to>
                                        <p:strVal val="visible"/>
                                      </p:to>
                                    </p:set>
                                    <p:animEffect transition="in" filter="barn(inVertical)">
                                      <p:cBhvr>
                                        <p:cTn id="37" dur="500"/>
                                        <p:tgtEl>
                                          <p:spTgt spid="1053406"/>
                                        </p:tgtEl>
                                      </p:cBhvr>
                                    </p:animEffect>
                                  </p:childTnLst>
                                </p:cTn>
                              </p:par>
                              <p:par>
                                <p:cTn id="38" presetID="16" presetClass="entr" presetSubtype="21" fill="hold" nodeType="withEffect">
                                  <p:stCondLst>
                                    <p:cond delay="0"/>
                                  </p:stCondLst>
                                  <p:childTnLst>
                                    <p:set>
                                      <p:cBhvr>
                                        <p:cTn id="39" dur="1" fill="hold">
                                          <p:stCondLst>
                                            <p:cond delay="0"/>
                                          </p:stCondLst>
                                        </p:cTn>
                                        <p:tgtEl>
                                          <p:spTgt spid="1053408"/>
                                        </p:tgtEl>
                                        <p:attrNameLst>
                                          <p:attrName>style.visibility</p:attrName>
                                        </p:attrNameLst>
                                      </p:cBhvr>
                                      <p:to>
                                        <p:strVal val="visible"/>
                                      </p:to>
                                    </p:set>
                                    <p:animEffect transition="in" filter="barn(inVertical)">
                                      <p:cBhvr>
                                        <p:cTn id="40" dur="500"/>
                                        <p:tgtEl>
                                          <p:spTgt spid="1053408"/>
                                        </p:tgtEl>
                                      </p:cBhvr>
                                    </p:animEffect>
                                  </p:childTnLst>
                                </p:cTn>
                              </p:par>
                            </p:childTnLst>
                          </p:cTn>
                        </p:par>
                        <p:par>
                          <p:cTn id="41" fill="hold">
                            <p:stCondLst>
                              <p:cond delay="500"/>
                            </p:stCondLst>
                            <p:childTnLst>
                              <p:par>
                                <p:cTn id="42" presetID="22" presetClass="entr" presetSubtype="8" fill="hold" grpId="0" nodeType="afterEffect">
                                  <p:stCondLst>
                                    <p:cond delay="1000"/>
                                  </p:stCondLst>
                                  <p:childTnLst>
                                    <p:set>
                                      <p:cBhvr>
                                        <p:cTn id="43" dur="1" fill="hold">
                                          <p:stCondLst>
                                            <p:cond delay="0"/>
                                          </p:stCondLst>
                                        </p:cTn>
                                        <p:tgtEl>
                                          <p:spTgt spid="1053410"/>
                                        </p:tgtEl>
                                        <p:attrNameLst>
                                          <p:attrName>style.visibility</p:attrName>
                                        </p:attrNameLst>
                                      </p:cBhvr>
                                      <p:to>
                                        <p:strVal val="visible"/>
                                      </p:to>
                                    </p:set>
                                    <p:animEffect transition="in" filter="wipe(left)">
                                      <p:cBhvr>
                                        <p:cTn id="44" dur="500"/>
                                        <p:tgtEl>
                                          <p:spTgt spid="1053410"/>
                                        </p:tgtEl>
                                      </p:cBhvr>
                                    </p:animEffect>
                                  </p:childTnLst>
                                </p:cTn>
                              </p:par>
                              <p:par>
                                <p:cTn id="45" presetID="22" presetClass="entr" presetSubtype="8" fill="hold" nodeType="withEffect">
                                  <p:stCondLst>
                                    <p:cond delay="0"/>
                                  </p:stCondLst>
                                  <p:childTnLst>
                                    <p:set>
                                      <p:cBhvr>
                                        <p:cTn id="46" dur="1" fill="hold">
                                          <p:stCondLst>
                                            <p:cond delay="0"/>
                                          </p:stCondLst>
                                        </p:cTn>
                                        <p:tgtEl>
                                          <p:spTgt spid="1053412"/>
                                        </p:tgtEl>
                                        <p:attrNameLst>
                                          <p:attrName>style.visibility</p:attrName>
                                        </p:attrNameLst>
                                      </p:cBhvr>
                                      <p:to>
                                        <p:strVal val="visible"/>
                                      </p:to>
                                    </p:set>
                                    <p:animEffect transition="in" filter="wipe(left)">
                                      <p:cBhvr>
                                        <p:cTn id="47" dur="500"/>
                                        <p:tgtEl>
                                          <p:spTgt spid="1053412"/>
                                        </p:tgtEl>
                                      </p:cBhvr>
                                    </p:animEffect>
                                  </p:childTnLst>
                                </p:cTn>
                              </p:par>
                            </p:childTnLst>
                          </p:cTn>
                        </p:par>
                        <p:par>
                          <p:cTn id="48" fill="hold">
                            <p:stCondLst>
                              <p:cond delay="2000"/>
                            </p:stCondLst>
                            <p:childTnLst>
                              <p:par>
                                <p:cTn id="49" presetID="22" presetClass="entr" presetSubtype="8" fill="hold" nodeType="afterEffect">
                                  <p:stCondLst>
                                    <p:cond delay="0"/>
                                  </p:stCondLst>
                                  <p:childTnLst>
                                    <p:set>
                                      <p:cBhvr>
                                        <p:cTn id="50" dur="1" fill="hold">
                                          <p:stCondLst>
                                            <p:cond delay="0"/>
                                          </p:stCondLst>
                                        </p:cTn>
                                        <p:tgtEl>
                                          <p:spTgt spid="3146226"/>
                                        </p:tgtEl>
                                        <p:attrNameLst>
                                          <p:attrName>style.visibility</p:attrName>
                                        </p:attrNameLst>
                                      </p:cBhvr>
                                      <p:to>
                                        <p:strVal val="visible"/>
                                      </p:to>
                                    </p:set>
                                    <p:animEffect transition="in" filter="wipe(left)">
                                      <p:cBhvr>
                                        <p:cTn id="51" dur="500"/>
                                        <p:tgtEl>
                                          <p:spTgt spid="314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4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椭圆 3"/>
          <p:cNvSpPr>
            <a:spLocks noChangeAspect="1"/>
          </p:cNvSpPr>
          <p:nvPr/>
        </p:nvSpPr>
        <p:spPr>
          <a:xfrm>
            <a:off x="8196269" y="1856744"/>
            <a:ext cx="2318658" cy="23186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椭圆 4"/>
          <p:cNvSpPr>
            <a:spLocks noChangeAspect="1"/>
          </p:cNvSpPr>
          <p:nvPr/>
        </p:nvSpPr>
        <p:spPr>
          <a:xfrm>
            <a:off x="1486677" y="1856744"/>
            <a:ext cx="2318658" cy="231865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椭圆 5"/>
          <p:cNvSpPr>
            <a:spLocks noChangeAspect="1"/>
          </p:cNvSpPr>
          <p:nvPr/>
        </p:nvSpPr>
        <p:spPr>
          <a:xfrm>
            <a:off x="4842179" y="1856744"/>
            <a:ext cx="2318658" cy="23186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TextBox 5"/>
          <p:cNvSpPr txBox="1">
            <a:spLocks noChangeAspect="1"/>
          </p:cNvSpPr>
          <p:nvPr/>
        </p:nvSpPr>
        <p:spPr>
          <a:xfrm>
            <a:off x="8743391" y="3118064"/>
            <a:ext cx="1192402" cy="738664"/>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现场课堂教学</a:t>
            </a:r>
          </a:p>
        </p:txBody>
      </p:sp>
      <p:sp>
        <p:nvSpPr>
          <p:cNvPr id="8" name="TextBox 6"/>
          <p:cNvSpPr txBox="1">
            <a:spLocks noChangeAspect="1"/>
          </p:cNvSpPr>
          <p:nvPr/>
        </p:nvSpPr>
        <p:spPr>
          <a:xfrm>
            <a:off x="1917059" y="3184955"/>
            <a:ext cx="1531013" cy="738664"/>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网络平台教学</a:t>
            </a:r>
          </a:p>
        </p:txBody>
      </p:sp>
      <p:sp>
        <p:nvSpPr>
          <p:cNvPr id="9" name="TextBox 7"/>
          <p:cNvSpPr txBox="1">
            <a:spLocks noChangeAspect="1"/>
          </p:cNvSpPr>
          <p:nvPr/>
        </p:nvSpPr>
        <p:spPr>
          <a:xfrm>
            <a:off x="5374821" y="3210482"/>
            <a:ext cx="1341481" cy="369332"/>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移动教学</a:t>
            </a:r>
          </a:p>
        </p:txBody>
      </p:sp>
      <p:sp>
        <p:nvSpPr>
          <p:cNvPr id="10" name="KSO_Shape"/>
          <p:cNvSpPr>
            <a:spLocks noChangeAspect="1"/>
          </p:cNvSpPr>
          <p:nvPr/>
        </p:nvSpPr>
        <p:spPr bwMode="auto">
          <a:xfrm>
            <a:off x="2227203" y="2411672"/>
            <a:ext cx="817694" cy="611909"/>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accent6">
              <a:lumMod val="20000"/>
              <a:lumOff val="80000"/>
            </a:schemeClr>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ea typeface="宋体" panose="02010600030101010101" pitchFamily="2" charset="-122"/>
            </a:endParaRPr>
          </a:p>
        </p:txBody>
      </p:sp>
      <p:sp>
        <p:nvSpPr>
          <p:cNvPr id="11" name="KSO_Shape"/>
          <p:cNvSpPr>
            <a:spLocks noChangeAspect="1"/>
          </p:cNvSpPr>
          <p:nvPr/>
        </p:nvSpPr>
        <p:spPr bwMode="auto">
          <a:xfrm>
            <a:off x="5682953" y="2462614"/>
            <a:ext cx="656275" cy="553459"/>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lumMod val="20000"/>
              <a:lumOff val="80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a:ea typeface="宋体" panose="02010600030101010101" pitchFamily="2" charset="-122"/>
            </a:endParaRPr>
          </a:p>
        </p:txBody>
      </p:sp>
      <p:sp>
        <p:nvSpPr>
          <p:cNvPr id="12" name="KSO_Shape"/>
          <p:cNvSpPr>
            <a:spLocks noChangeAspect="1"/>
          </p:cNvSpPr>
          <p:nvPr/>
        </p:nvSpPr>
        <p:spPr bwMode="auto">
          <a:xfrm>
            <a:off x="8977992" y="2299107"/>
            <a:ext cx="616594" cy="71696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accent2">
              <a:lumMod val="20000"/>
              <a:lumOff val="80000"/>
            </a:schemeClr>
          </a:solidFill>
          <a:ln>
            <a:noFill/>
          </a:ln>
        </p:spPr>
        <p:txBody>
          <a:bodyPr anchor="ctr">
            <a:scene3d>
              <a:camera prst="orthographicFront"/>
              <a:lightRig rig="threePt" dir="t"/>
            </a:scene3d>
            <a:sp3d>
              <a:contourClr>
                <a:srgbClr val="FFFFFF"/>
              </a:contourClr>
            </a:sp3d>
          </a:bodyPr>
          <a:lstStyle/>
          <a:p>
            <a:pPr algn="ctr">
              <a:defRPr/>
            </a:pPr>
            <a:endParaRPr lang="zh-CN" altLang="en-US">
              <a:ea typeface="宋体" panose="02010600030101010101" pitchFamily="2" charset="-122"/>
            </a:endParaRPr>
          </a:p>
        </p:txBody>
      </p:sp>
      <p:grpSp>
        <p:nvGrpSpPr>
          <p:cNvPr id="13" name="组合 12"/>
          <p:cNvGrpSpPr>
            <a:grpSpLocks noChangeAspect="1"/>
          </p:cNvGrpSpPr>
          <p:nvPr/>
        </p:nvGrpSpPr>
        <p:grpSpPr>
          <a:xfrm>
            <a:off x="4147527" y="2837590"/>
            <a:ext cx="356966" cy="356966"/>
            <a:chOff x="3264324" y="1749600"/>
            <a:chExt cx="348156" cy="348156"/>
          </a:xfrm>
        </p:grpSpPr>
        <p:sp>
          <p:nvSpPr>
            <p:cNvPr id="14" name="矩形 13"/>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矩形 14"/>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6" name="组合 15"/>
          <p:cNvGrpSpPr>
            <a:grpSpLocks noChangeAspect="1"/>
          </p:cNvGrpSpPr>
          <p:nvPr/>
        </p:nvGrpSpPr>
        <p:grpSpPr>
          <a:xfrm>
            <a:off x="7501617" y="2837590"/>
            <a:ext cx="356966" cy="356966"/>
            <a:chOff x="3264324" y="1749600"/>
            <a:chExt cx="348156" cy="348156"/>
          </a:xfrm>
        </p:grpSpPr>
        <p:sp>
          <p:nvSpPr>
            <p:cNvPr id="17" name="矩形 16"/>
            <p:cNvSpPr/>
            <p:nvPr/>
          </p:nvSpPr>
          <p:spPr>
            <a:xfrm>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矩形 17"/>
            <p:cNvSpPr/>
            <p:nvPr/>
          </p:nvSpPr>
          <p:spPr>
            <a:xfrm rot="5400000">
              <a:off x="3264324" y="1900818"/>
              <a:ext cx="348156" cy="4571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9" name="Freeform 5"/>
          <p:cNvSpPr/>
          <p:nvPr/>
        </p:nvSpPr>
        <p:spPr bwMode="auto">
          <a:xfrm>
            <a:off x="1966731" y="4868172"/>
            <a:ext cx="236560" cy="97085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0" name="Freeform 5"/>
          <p:cNvSpPr/>
          <p:nvPr/>
        </p:nvSpPr>
        <p:spPr bwMode="auto">
          <a:xfrm flipH="1">
            <a:off x="9887830" y="4868172"/>
            <a:ext cx="236560" cy="970850"/>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矩形 20"/>
          <p:cNvSpPr/>
          <p:nvPr/>
        </p:nvSpPr>
        <p:spPr>
          <a:xfrm>
            <a:off x="2276530" y="4859106"/>
            <a:ext cx="7538061" cy="923330"/>
          </a:xfrm>
          <a:prstGeom prst="rect">
            <a:avLst/>
          </a:prstGeom>
        </p:spPr>
        <p:txBody>
          <a:bodyPr wrap="square">
            <a:spAutoFit/>
          </a:bodyPr>
          <a:lstStyle/>
          <a:p>
            <a:pPr algn="just">
              <a:lnSpc>
                <a:spcPct val="150000"/>
              </a:lnSpc>
            </a:pPr>
            <a:r>
              <a:rPr lang="zh-CN" altLang="en-US" dirty="0">
                <a:solidFill>
                  <a:schemeClr val="bg1"/>
                </a:solidFill>
                <a:latin typeface="微软雅黑" panose="020B0503020204020204" pitchFamily="34" charset="-122"/>
                <a:ea typeface="微软雅黑" panose="020B0503020204020204" pitchFamily="34" charset="-122"/>
              </a:rPr>
              <a:t>将网络平台教学、移动教学和现场课堂教学相结合，构建混合式教学模式。</a:t>
            </a:r>
            <a:r>
              <a:rPr lang="zh-CN" altLang="en-US" kern="0" dirty="0">
                <a:solidFill>
                  <a:schemeClr val="bg1"/>
                </a:solidFill>
                <a:latin typeface="微软雅黑" panose="020B0503020204020204" pitchFamily="34" charset="-122"/>
                <a:ea typeface="微软雅黑" panose="020B0503020204020204" pitchFamily="34" charset="-122"/>
              </a:rPr>
              <a:t>通过激发学生的学习热情，引导学生自主学习，提高课程的教学效果。</a:t>
            </a:r>
          </a:p>
        </p:txBody>
      </p:sp>
      <p:sp>
        <p:nvSpPr>
          <p:cNvPr id="22" name="文本框 21"/>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设计理念</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椭圆 3"/>
          <p:cNvSpPr>
            <a:spLocks noChangeAspect="1"/>
          </p:cNvSpPr>
          <p:nvPr/>
        </p:nvSpPr>
        <p:spPr>
          <a:xfrm>
            <a:off x="597494" y="1113582"/>
            <a:ext cx="1785367" cy="17853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 name="椭圆 4"/>
          <p:cNvSpPr>
            <a:spLocks noChangeAspect="1"/>
          </p:cNvSpPr>
          <p:nvPr/>
        </p:nvSpPr>
        <p:spPr>
          <a:xfrm>
            <a:off x="597494" y="3077488"/>
            <a:ext cx="1738994" cy="173899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椭圆 5"/>
          <p:cNvSpPr>
            <a:spLocks noChangeAspect="1"/>
          </p:cNvSpPr>
          <p:nvPr/>
        </p:nvSpPr>
        <p:spPr>
          <a:xfrm>
            <a:off x="597494" y="4995022"/>
            <a:ext cx="1738994" cy="17389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TextBox 5"/>
          <p:cNvSpPr txBox="1">
            <a:spLocks noChangeAspect="1"/>
          </p:cNvSpPr>
          <p:nvPr/>
        </p:nvSpPr>
        <p:spPr>
          <a:xfrm>
            <a:off x="893976" y="1632699"/>
            <a:ext cx="1192402" cy="738664"/>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现场课堂教学</a:t>
            </a:r>
          </a:p>
        </p:txBody>
      </p:sp>
      <p:sp>
        <p:nvSpPr>
          <p:cNvPr id="8" name="TextBox 6"/>
          <p:cNvSpPr txBox="1">
            <a:spLocks noChangeAspect="1"/>
          </p:cNvSpPr>
          <p:nvPr/>
        </p:nvSpPr>
        <p:spPr>
          <a:xfrm>
            <a:off x="846701" y="3577653"/>
            <a:ext cx="1240580" cy="738664"/>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网络平台教学</a:t>
            </a:r>
          </a:p>
        </p:txBody>
      </p:sp>
      <p:sp>
        <p:nvSpPr>
          <p:cNvPr id="9" name="TextBox 7"/>
          <p:cNvSpPr txBox="1">
            <a:spLocks noChangeAspect="1"/>
          </p:cNvSpPr>
          <p:nvPr/>
        </p:nvSpPr>
        <p:spPr>
          <a:xfrm>
            <a:off x="796250" y="5679853"/>
            <a:ext cx="1341481" cy="369332"/>
          </a:xfrm>
          <a:prstGeom prst="rect">
            <a:avLst/>
          </a:prstGeom>
          <a:noFill/>
        </p:spPr>
        <p:txBody>
          <a:bodyPr wrap="square" lIns="0" tIns="0" rIns="0" bIns="0" rtlCol="0">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rPr>
              <a:t>移动教学</a:t>
            </a:r>
          </a:p>
        </p:txBody>
      </p:sp>
      <p:sp>
        <p:nvSpPr>
          <p:cNvPr id="10" name="文本框 9"/>
          <p:cNvSpPr txBox="1"/>
          <p:nvPr/>
        </p:nvSpPr>
        <p:spPr>
          <a:xfrm>
            <a:off x="3615371" y="3482707"/>
            <a:ext cx="697627"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教师</a:t>
            </a:r>
          </a:p>
        </p:txBody>
      </p:sp>
      <p:sp>
        <p:nvSpPr>
          <p:cNvPr id="11" name="文本框 10"/>
          <p:cNvSpPr txBox="1"/>
          <p:nvPr/>
        </p:nvSpPr>
        <p:spPr>
          <a:xfrm>
            <a:off x="9759312" y="3477673"/>
            <a:ext cx="697627"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学生</a:t>
            </a:r>
          </a:p>
        </p:txBody>
      </p:sp>
      <p:sp>
        <p:nvSpPr>
          <p:cNvPr id="12" name="文本框 11"/>
          <p:cNvSpPr txBox="1"/>
          <p:nvPr/>
        </p:nvSpPr>
        <p:spPr>
          <a:xfrm>
            <a:off x="6624153" y="3477673"/>
            <a:ext cx="697627"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课程</a:t>
            </a:r>
          </a:p>
        </p:txBody>
      </p:sp>
      <p:sp>
        <p:nvSpPr>
          <p:cNvPr id="13" name="文本框 12"/>
          <p:cNvSpPr txBox="1"/>
          <p:nvPr/>
        </p:nvSpPr>
        <p:spPr>
          <a:xfrm>
            <a:off x="6265080" y="443617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教学计划</a:t>
            </a:r>
          </a:p>
        </p:txBody>
      </p:sp>
      <p:sp>
        <p:nvSpPr>
          <p:cNvPr id="14" name="AutoShape 10"/>
          <p:cNvSpPr>
            <a:spLocks noChangeAspect="1" noChangeArrowheads="1"/>
          </p:cNvSpPr>
          <p:nvPr/>
        </p:nvSpPr>
        <p:spPr bwMode="auto">
          <a:xfrm rot="16200000">
            <a:off x="6467368" y="1995904"/>
            <a:ext cx="1362196" cy="7734051"/>
          </a:xfrm>
          <a:prstGeom prst="downArrow">
            <a:avLst>
              <a:gd name="adj1" fmla="val 49065"/>
              <a:gd name="adj2" fmla="val 44827"/>
            </a:avLst>
          </a:prstGeom>
          <a:solidFill>
            <a:srgbClr val="FFA219"/>
          </a:solidFill>
          <a:ln>
            <a:noFill/>
          </a:ln>
        </p:spPr>
        <p:txBody>
          <a:bodyPr vert="eaVert" lIns="96780" tIns="48390" rIns="96780" bIns="48390"/>
          <a:lstStyle/>
          <a:p>
            <a:endParaRPr lang="zh-CN" altLang="en-US" sz="210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a:grpSpLocks noChangeAspect="1"/>
          </p:cNvGrpSpPr>
          <p:nvPr/>
        </p:nvGrpSpPr>
        <p:grpSpPr bwMode="auto">
          <a:xfrm>
            <a:off x="8604692" y="5127710"/>
            <a:ext cx="1479600" cy="1459712"/>
            <a:chOff x="1295400" y="2786058"/>
            <a:chExt cx="1753450" cy="1751017"/>
          </a:xfrm>
        </p:grpSpPr>
        <p:grpSp>
          <p:nvGrpSpPr>
            <p:cNvPr id="16" name="Group 6"/>
            <p:cNvGrpSpPr/>
            <p:nvPr/>
          </p:nvGrpSpPr>
          <p:grpSpPr bwMode="auto">
            <a:xfrm>
              <a:off x="1295400" y="2786058"/>
              <a:ext cx="1753450" cy="1751017"/>
              <a:chOff x="1823" y="2371"/>
              <a:chExt cx="1801" cy="1801"/>
            </a:xfrm>
          </p:grpSpPr>
          <p:sp>
            <p:nvSpPr>
              <p:cNvPr id="18"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pitchFamily="34" charset="-122"/>
                  <a:ea typeface="微软雅黑" panose="020B0503020204020204" pitchFamily="34" charset="-122"/>
                </a:endParaRPr>
              </a:p>
            </p:txBody>
          </p:sp>
          <p:sp>
            <p:nvSpPr>
              <p:cNvPr id="19" name="Oval 8"/>
              <p:cNvSpPr>
                <a:spLocks noChangeArrowheads="1"/>
              </p:cNvSpPr>
              <p:nvPr/>
            </p:nvSpPr>
            <p:spPr bwMode="auto">
              <a:xfrm>
                <a:off x="1945" y="2493"/>
                <a:ext cx="1556" cy="1556"/>
              </a:xfrm>
              <a:prstGeom prst="ellipse">
                <a:avLst/>
              </a:prstGeom>
              <a:solidFill>
                <a:srgbClr val="7030A0"/>
              </a:solidFill>
              <a:ln w="38100">
                <a:solidFill>
                  <a:srgbClr val="FFFFFF"/>
                </a:solidFill>
                <a:round/>
              </a:ln>
            </p:spPr>
            <p:txBody>
              <a:bodyPr/>
              <a:lstStyle/>
              <a:p>
                <a:pPr>
                  <a:defRPr/>
                </a:pPr>
                <a:endParaRPr lang="zh-CN" altLang="en-US" sz="2100">
                  <a:solidFill>
                    <a:schemeClr val="bg1"/>
                  </a:solidFill>
                  <a:latin typeface="微软雅黑" panose="020B0503020204020204" pitchFamily="34" charset="-122"/>
                  <a:ea typeface="微软雅黑" panose="020B0503020204020204" pitchFamily="34" charset="-122"/>
                </a:endParaRPr>
              </a:p>
            </p:txBody>
          </p:sp>
        </p:grpSp>
        <p:sp>
          <p:nvSpPr>
            <p:cNvPr id="17" name="Text Box 9"/>
            <p:cNvSpPr txBox="1">
              <a:spLocks noChangeArrowheads="1"/>
            </p:cNvSpPr>
            <p:nvPr/>
          </p:nvSpPr>
          <p:spPr bwMode="auto">
            <a:xfrm>
              <a:off x="1558092" y="3351003"/>
              <a:ext cx="1227092"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100" b="1" dirty="0">
                  <a:solidFill>
                    <a:schemeClr val="bg1"/>
                  </a:solidFill>
                  <a:latin typeface="微软雅黑" panose="020B0503020204020204" pitchFamily="34" charset="-122"/>
                  <a:ea typeface="微软雅黑" panose="020B0503020204020204" pitchFamily="34" charset="-122"/>
                </a:rPr>
                <a:t>评价</a:t>
              </a:r>
            </a:p>
          </p:txBody>
        </p:sp>
      </p:grpSp>
      <p:grpSp>
        <p:nvGrpSpPr>
          <p:cNvPr id="20" name="组合 19"/>
          <p:cNvGrpSpPr>
            <a:grpSpLocks noChangeAspect="1"/>
          </p:cNvGrpSpPr>
          <p:nvPr/>
        </p:nvGrpSpPr>
        <p:grpSpPr bwMode="auto">
          <a:xfrm>
            <a:off x="6233579" y="5133542"/>
            <a:ext cx="1479600" cy="1459712"/>
            <a:chOff x="1295400" y="2786058"/>
            <a:chExt cx="1753450" cy="1751017"/>
          </a:xfrm>
        </p:grpSpPr>
        <p:grpSp>
          <p:nvGrpSpPr>
            <p:cNvPr id="21" name="Group 6"/>
            <p:cNvGrpSpPr/>
            <p:nvPr/>
          </p:nvGrpSpPr>
          <p:grpSpPr bwMode="auto">
            <a:xfrm>
              <a:off x="1295400" y="2786058"/>
              <a:ext cx="1753450" cy="1751017"/>
              <a:chOff x="1823" y="2371"/>
              <a:chExt cx="1801" cy="1801"/>
            </a:xfrm>
          </p:grpSpPr>
          <p:sp>
            <p:nvSpPr>
              <p:cNvPr id="23"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pitchFamily="34" charset="-122"/>
                  <a:ea typeface="微软雅黑" panose="020B0503020204020204" pitchFamily="34" charset="-122"/>
                </a:endParaRPr>
              </a:p>
            </p:txBody>
          </p:sp>
          <p:sp>
            <p:nvSpPr>
              <p:cNvPr id="24" name="Oval 8"/>
              <p:cNvSpPr>
                <a:spLocks noChangeArrowheads="1"/>
              </p:cNvSpPr>
              <p:nvPr/>
            </p:nvSpPr>
            <p:spPr bwMode="auto">
              <a:xfrm>
                <a:off x="1945" y="2493"/>
                <a:ext cx="1556" cy="1556"/>
              </a:xfrm>
              <a:prstGeom prst="ellipse">
                <a:avLst/>
              </a:prstGeom>
              <a:solidFill>
                <a:srgbClr val="ED7D31"/>
              </a:solidFill>
              <a:ln w="38100">
                <a:solidFill>
                  <a:srgbClr val="FFFFFF"/>
                </a:solidFill>
                <a:round/>
              </a:ln>
            </p:spPr>
            <p:txBody>
              <a:bodyPr/>
              <a:lstStyle/>
              <a:p>
                <a:pPr>
                  <a:defRPr/>
                </a:pPr>
                <a:endParaRPr lang="zh-CN" altLang="en-US" sz="2100">
                  <a:solidFill>
                    <a:schemeClr val="bg1"/>
                  </a:solidFill>
                  <a:latin typeface="微软雅黑" panose="020B0503020204020204" pitchFamily="34" charset="-122"/>
                  <a:ea typeface="微软雅黑" panose="020B0503020204020204" pitchFamily="34" charset="-122"/>
                </a:endParaRPr>
              </a:p>
            </p:txBody>
          </p:sp>
        </p:grpSp>
        <p:sp>
          <p:nvSpPr>
            <p:cNvPr id="22" name="Text Box 9"/>
            <p:cNvSpPr txBox="1">
              <a:spLocks noChangeArrowheads="1"/>
            </p:cNvSpPr>
            <p:nvPr/>
          </p:nvSpPr>
          <p:spPr bwMode="auto">
            <a:xfrm>
              <a:off x="1558092" y="3351003"/>
              <a:ext cx="1227092"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100" b="1" dirty="0">
                  <a:solidFill>
                    <a:schemeClr val="bg1"/>
                  </a:solidFill>
                  <a:latin typeface="微软雅黑" panose="020B0503020204020204" pitchFamily="34" charset="-122"/>
                  <a:ea typeface="微软雅黑" panose="020B0503020204020204" pitchFamily="34" charset="-122"/>
                </a:rPr>
                <a:t>执行</a:t>
              </a:r>
            </a:p>
          </p:txBody>
        </p:sp>
      </p:grpSp>
      <p:grpSp>
        <p:nvGrpSpPr>
          <p:cNvPr id="25" name="组合 24"/>
          <p:cNvGrpSpPr>
            <a:grpSpLocks noChangeAspect="1"/>
          </p:cNvGrpSpPr>
          <p:nvPr/>
        </p:nvGrpSpPr>
        <p:grpSpPr bwMode="auto">
          <a:xfrm>
            <a:off x="3864065" y="5129284"/>
            <a:ext cx="1478001" cy="1458138"/>
            <a:chOff x="1295400" y="2786058"/>
            <a:chExt cx="1753450" cy="1751017"/>
          </a:xfrm>
        </p:grpSpPr>
        <p:grpSp>
          <p:nvGrpSpPr>
            <p:cNvPr id="26" name="Group 6"/>
            <p:cNvGrpSpPr/>
            <p:nvPr/>
          </p:nvGrpSpPr>
          <p:grpSpPr bwMode="auto">
            <a:xfrm>
              <a:off x="1295400" y="2786058"/>
              <a:ext cx="1753450" cy="1751017"/>
              <a:chOff x="1823" y="2371"/>
              <a:chExt cx="1801" cy="1801"/>
            </a:xfrm>
          </p:grpSpPr>
          <p:sp>
            <p:nvSpPr>
              <p:cNvPr id="28"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100">
                  <a:solidFill>
                    <a:schemeClr val="bg1"/>
                  </a:solidFill>
                  <a:latin typeface="微软雅黑" panose="020B0503020204020204" pitchFamily="34" charset="-122"/>
                  <a:ea typeface="微软雅黑" panose="020B0503020204020204" pitchFamily="34" charset="-122"/>
                </a:endParaRPr>
              </a:p>
            </p:txBody>
          </p:sp>
          <p:sp>
            <p:nvSpPr>
              <p:cNvPr id="29" name="Oval 8"/>
              <p:cNvSpPr>
                <a:spLocks noChangeArrowheads="1"/>
              </p:cNvSpPr>
              <p:nvPr/>
            </p:nvSpPr>
            <p:spPr bwMode="auto">
              <a:xfrm>
                <a:off x="1945" y="2493"/>
                <a:ext cx="1556" cy="1556"/>
              </a:xfrm>
              <a:prstGeom prst="ellipse">
                <a:avLst/>
              </a:prstGeom>
              <a:solidFill>
                <a:srgbClr val="FFC000"/>
              </a:solidFill>
              <a:ln w="38100">
                <a:solidFill>
                  <a:srgbClr val="FFFFFF"/>
                </a:solidFill>
                <a:round/>
              </a:ln>
            </p:spPr>
            <p:txBody>
              <a:bodyPr/>
              <a:lstStyle/>
              <a:p>
                <a:pPr>
                  <a:defRPr/>
                </a:pPr>
                <a:endParaRPr lang="zh-CN" altLang="en-US" sz="2100">
                  <a:solidFill>
                    <a:schemeClr val="bg1"/>
                  </a:solidFill>
                  <a:latin typeface="微软雅黑" panose="020B0503020204020204" pitchFamily="34" charset="-122"/>
                  <a:ea typeface="微软雅黑" panose="020B0503020204020204" pitchFamily="34" charset="-122"/>
                </a:endParaRPr>
              </a:p>
            </p:txBody>
          </p:sp>
        </p:grpSp>
        <p:sp>
          <p:nvSpPr>
            <p:cNvPr id="27" name="Text Box 9"/>
            <p:cNvSpPr txBox="1">
              <a:spLocks noChangeArrowheads="1"/>
            </p:cNvSpPr>
            <p:nvPr/>
          </p:nvSpPr>
          <p:spPr bwMode="auto">
            <a:xfrm>
              <a:off x="1558092" y="3351003"/>
              <a:ext cx="1227092"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100" b="1" dirty="0">
                  <a:solidFill>
                    <a:schemeClr val="bg1"/>
                  </a:solidFill>
                  <a:latin typeface="微软雅黑" panose="020B0503020204020204" pitchFamily="34" charset="-122"/>
                  <a:ea typeface="微软雅黑" panose="020B0503020204020204" pitchFamily="34" charset="-122"/>
                </a:rPr>
                <a:t>设计</a:t>
              </a:r>
            </a:p>
          </p:txBody>
        </p:sp>
      </p:gr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5439" y="1480918"/>
            <a:ext cx="2295613" cy="1690197"/>
          </a:xfrm>
          <a:prstGeom prst="rect">
            <a:avLst/>
          </a:prstGeom>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212" y="1480918"/>
            <a:ext cx="2008733" cy="1780585"/>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358" y="1448239"/>
            <a:ext cx="2563536" cy="1810838"/>
          </a:xfrm>
          <a:prstGeom prst="rect">
            <a:avLst/>
          </a:prstGeom>
        </p:spPr>
      </p:pic>
      <p:cxnSp>
        <p:nvCxnSpPr>
          <p:cNvPr id="33" name="肘形连接符 32"/>
          <p:cNvCxnSpPr>
            <a:stCxn id="10" idx="2"/>
            <a:endCxn id="11" idx="2"/>
          </p:cNvCxnSpPr>
          <p:nvPr/>
        </p:nvCxnSpPr>
        <p:spPr>
          <a:xfrm rot="5400000" flipH="1" flipV="1">
            <a:off x="7033638" y="808329"/>
            <a:ext cx="5034" cy="6143941"/>
          </a:xfrm>
          <a:prstGeom prst="bentConnector3">
            <a:avLst>
              <a:gd name="adj1" fmla="val -4541120"/>
            </a:avLst>
          </a:prstGeom>
          <a:ln w="38100"/>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12" idx="2"/>
          </p:cNvCxnSpPr>
          <p:nvPr/>
        </p:nvCxnSpPr>
        <p:spPr>
          <a:xfrm flipH="1">
            <a:off x="6972966" y="3877783"/>
            <a:ext cx="1" cy="4385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1167941" y="293044"/>
            <a:ext cx="6499868" cy="609398"/>
          </a:xfrm>
          <a:prstGeom prst="rect">
            <a:avLst/>
          </a:prstGeom>
          <a:noFill/>
        </p:spPr>
        <p:txBody>
          <a:bodyPr wrap="square" rtlCol="0">
            <a:spAutoFit/>
          </a:bodyPr>
          <a:lstStyle/>
          <a:p>
            <a:pPr>
              <a:lnSpc>
                <a:spcPct val="120000"/>
              </a:lnSpc>
              <a:defRPr/>
            </a:pPr>
            <a:r>
              <a:rPr lang="zh-CN" altLang="en-US" sz="2800" b="1" dirty="0">
                <a:solidFill>
                  <a:schemeClr val="bg1"/>
                </a:solidFill>
                <a:latin typeface="微软雅黑" panose="020B0503020204020204" pitchFamily="34" charset="-122"/>
                <a:ea typeface="微软雅黑" panose="020B0503020204020204" pitchFamily="34" charset="-122"/>
              </a:rPr>
              <a:t>设计理念</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8284"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1050925"/>
            <a:ext cx="5670550" cy="495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8286" name="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8" y="1831975"/>
            <a:ext cx="6865937"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3668" name="Rectangle 996"/>
          <p:cNvSpPr>
            <a:spLocks noChangeArrowheads="1"/>
          </p:cNvSpPr>
          <p:nvPr/>
        </p:nvSpPr>
        <p:spPr bwMode="auto">
          <a:xfrm>
            <a:off x="3730625" y="2894013"/>
            <a:ext cx="249299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1pPr>
            <a:lvl2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2pPr>
            <a:lvl3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3pPr>
            <a:lvl4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4pPr>
            <a:lvl5pPr eaLnBrk="0" hangingPunct="0">
              <a:defRPr>
                <a:solidFill>
                  <a:srgbClr val="000000"/>
                </a:solidFill>
                <a:latin typeface="等线" panose="02010600030101010101" pitchFamily="2" charset="-122"/>
                <a:ea typeface="等线" panose="02010600030101010101" pitchFamily="2" charset="-122"/>
                <a:sym typeface="等线" panose="02010600030101010101" pitchFamily="2" charset="-122"/>
              </a:defRPr>
            </a:lvl5pPr>
            <a:lvl6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6pPr>
            <a:lvl7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7pPr>
            <a:lvl8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8pPr>
            <a:lvl9pPr eaLnBrk="0" fontAlgn="base" hangingPunct="0">
              <a:spcBef>
                <a:spcPct val="0"/>
              </a:spcBef>
              <a:spcAft>
                <a:spcPct val="0"/>
              </a:spcAft>
              <a:defRPr>
                <a:solidFill>
                  <a:srgbClr val="000000"/>
                </a:solidFill>
                <a:latin typeface="等线" panose="02010600030101010101" pitchFamily="2" charset="-122"/>
                <a:ea typeface="等线" panose="02010600030101010101" pitchFamily="2" charset="-122"/>
                <a:sym typeface="等线" panose="02010600030101010101" pitchFamily="2" charset="-122"/>
              </a:defRPr>
            </a:lvl9pPr>
          </a:lstStyle>
          <a:p>
            <a:pPr eaLnBrk="1" fontAlgn="base" hangingPunct="1">
              <a:spcBef>
                <a:spcPct val="0"/>
              </a:spcBef>
              <a:spcAft>
                <a:spcPct val="0"/>
              </a:spcAft>
              <a:buSzPct val="100000"/>
            </a:pPr>
            <a:r>
              <a:rPr lang="zh-CN" altLang="en-US" sz="4500" b="1" dirty="0">
                <a:solidFill>
                  <a:srgbClr val="FFFFFF"/>
                </a:solidFill>
                <a:latin typeface="微软雅黑" panose="020B0503020204020204" pitchFamily="34" charset="-122"/>
                <a:ea typeface="微软雅黑" panose="020B0503020204020204" pitchFamily="34" charset="-122"/>
              </a:rPr>
              <a:t>产品介绍</a:t>
            </a:r>
            <a:endParaRPr lang="en-US" altLang="en-US" dirty="0"/>
          </a:p>
        </p:txBody>
      </p:sp>
      <p:pic>
        <p:nvPicPr>
          <p:cNvPr id="2098288" name="Picture 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7538" y="3749675"/>
            <a:ext cx="5480050" cy="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8290" name="Picture 1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2646363"/>
            <a:ext cx="1311275"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5_默认设计模板">
  <a:themeElements>
    <a:clrScheme name="默认设计模板 1">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fontScheme name="默认设计模板">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sym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sym typeface="等线" panose="02010600030101010101" pitchFamily="2" charset="-122"/>
          </a:defRPr>
        </a:defPPr>
      </a:lstStyle>
    </a:lnDef>
  </a:objectDefaults>
  <a:extraClrSchemeLst>
    <a:extraClrScheme>
      <a:clrScheme name="默认设计模板 1">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默认设计模板">
  <a:themeElements>
    <a:clrScheme name="默认设计模板 1">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fontScheme name="默认设计模板">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sym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rgbClr val="000000"/>
            </a:solidFill>
            <a:effectLst/>
            <a:latin typeface="等线" panose="02010600030101010101" pitchFamily="2" charset="-122"/>
            <a:ea typeface="等线" panose="02010600030101010101" pitchFamily="2" charset="-122"/>
            <a:sym typeface="等线" panose="02010600030101010101" pitchFamily="2" charset="-122"/>
          </a:defRPr>
        </a:defPPr>
      </a:lstStyle>
    </a:lnDef>
  </a:objectDefaults>
  <a:extraClrSchemeLst>
    <a:extraClrScheme>
      <a:clrScheme name="默认设计模板 1">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4790</Words>
  <Application>Microsoft Office PowerPoint</Application>
  <PresentationFormat>宽屏</PresentationFormat>
  <Paragraphs>357</Paragraphs>
  <Slides>37</Slides>
  <Notes>37</Notes>
  <HiddenSlides>0</HiddenSlides>
  <MMClips>0</MMClips>
  <ScaleCrop>false</ScaleCrop>
  <HeadingPairs>
    <vt:vector size="6" baseType="variant">
      <vt:variant>
        <vt:lpstr>已用的字体</vt:lpstr>
      </vt:variant>
      <vt:variant>
        <vt:i4>9</vt:i4>
      </vt:variant>
      <vt:variant>
        <vt:lpstr>主题</vt:lpstr>
      </vt:variant>
      <vt:variant>
        <vt:i4>4</vt:i4>
      </vt:variant>
      <vt:variant>
        <vt:lpstr>幻灯片标题</vt:lpstr>
      </vt:variant>
      <vt:variant>
        <vt:i4>37</vt:i4>
      </vt:variant>
    </vt:vector>
  </HeadingPairs>
  <TitlesOfParts>
    <vt:vector size="50" baseType="lpstr">
      <vt:lpstr>Microsoft YaHei UI</vt:lpstr>
      <vt:lpstr>等线</vt:lpstr>
      <vt:lpstr>等线 Light</vt:lpstr>
      <vt:lpstr>微软雅黑</vt:lpstr>
      <vt:lpstr>微软雅黑 Light</vt:lpstr>
      <vt:lpstr>Arial</vt:lpstr>
      <vt:lpstr>Calibri</vt:lpstr>
      <vt:lpstr>Calibri Light</vt:lpstr>
      <vt:lpstr>Wingdings</vt:lpstr>
      <vt:lpstr>5_默认设计模板</vt:lpstr>
      <vt:lpstr>7_默认设计模板</vt:lpstr>
      <vt:lpstr>2_Office 主题</vt:lpstr>
      <vt:lpstr>7_Office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张芳昌</dc:creator>
  <cp:lastModifiedBy>宋 世界</cp:lastModifiedBy>
  <cp:revision>1129</cp:revision>
  <dcterms:created xsi:type="dcterms:W3CDTF">2017-11-15T08:35:00Z</dcterms:created>
  <dcterms:modified xsi:type="dcterms:W3CDTF">2019-08-07T00:52:09Z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2052-11.1.0.8214</vt:lpwstr>
  </property>
</Properties>
</file>