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29"/>
  </p:notesMasterIdLst>
  <p:handoutMasterIdLst>
    <p:handoutMasterId r:id="rId30"/>
  </p:handoutMasterIdLst>
  <p:sldIdLst>
    <p:sldId id="422" r:id="rId3"/>
    <p:sldId id="333" r:id="rId4"/>
    <p:sldId id="574" r:id="rId5"/>
    <p:sldId id="572" r:id="rId6"/>
    <p:sldId id="573" r:id="rId7"/>
    <p:sldId id="571" r:id="rId8"/>
    <p:sldId id="549" r:id="rId9"/>
    <p:sldId id="575" r:id="rId10"/>
    <p:sldId id="576" r:id="rId11"/>
    <p:sldId id="577" r:id="rId12"/>
    <p:sldId id="334" r:id="rId13"/>
    <p:sldId id="343" r:id="rId14"/>
    <p:sldId id="545" r:id="rId15"/>
    <p:sldId id="563" r:id="rId16"/>
    <p:sldId id="567" r:id="rId17"/>
    <p:sldId id="568" r:id="rId18"/>
    <p:sldId id="584" r:id="rId19"/>
    <p:sldId id="550" r:id="rId20"/>
    <p:sldId id="551" r:id="rId21"/>
    <p:sldId id="552" r:id="rId22"/>
    <p:sldId id="553" r:id="rId23"/>
    <p:sldId id="557" r:id="rId24"/>
    <p:sldId id="583" r:id="rId25"/>
    <p:sldId id="328" r:id="rId26"/>
    <p:sldId id="581" r:id="rId27"/>
    <p:sldId id="582" r:id="rId28"/>
  </p:sldIdLst>
  <p:sldSz cx="12188825" cy="6858000"/>
  <p:notesSz cx="7104063" cy="10234613"/>
  <p:defaultText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p15:clr>
            <a:srgbClr val="A4A3A4"/>
          </p15:clr>
        </p15:guide>
        <p15:guide id="2" pos="7309">
          <p15:clr>
            <a:srgbClr val="A4A3A4"/>
          </p15:clr>
        </p15:guide>
        <p15:guide id="3" pos="2159" userDrawn="1">
          <p15:clr>
            <a:srgbClr val="A4A3A4"/>
          </p15:clr>
        </p15:guide>
        <p15:guide id="4" pos="3839">
          <p15:clr>
            <a:srgbClr val="A4A3A4"/>
          </p15:clr>
        </p15:guide>
        <p15:guide id="5" orient="horz" pos="799">
          <p15:clr>
            <a:srgbClr val="A4A3A4"/>
          </p15:clr>
        </p15:guide>
        <p15:guide id="6" orient="horz" pos="1003">
          <p15:clr>
            <a:srgbClr val="A4A3A4"/>
          </p15:clr>
        </p15:guide>
        <p15:guide id="7" orient="horz" pos="3888">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石 广峥" initials="石" lastIdx="3" clrIdx="0">
    <p:extLst>
      <p:ext uri="{19B8F6BF-5375-455C-9EA6-DF929625EA0E}">
        <p15:presenceInfo xmlns:p15="http://schemas.microsoft.com/office/powerpoint/2012/main" userId="da279ae0b9a69f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6A0"/>
    <a:srgbClr val="00B4E5"/>
    <a:srgbClr val="439AA1"/>
    <a:srgbClr val="439CAA"/>
    <a:srgbClr val="4093A0"/>
    <a:srgbClr val="40939F"/>
    <a:srgbClr val="3E92B7"/>
    <a:srgbClr val="0094BC"/>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0993" autoAdjust="0"/>
  </p:normalViewPr>
  <p:slideViewPr>
    <p:cSldViewPr snapToObjects="1">
      <p:cViewPr>
        <p:scale>
          <a:sx n="70" d="100"/>
          <a:sy n="70" d="100"/>
        </p:scale>
        <p:origin x="654" y="-102"/>
      </p:cViewPr>
      <p:guideLst>
        <p:guide orient="horz" pos="255"/>
        <p:guide pos="7309"/>
        <p:guide pos="2159"/>
        <p:guide pos="3839"/>
        <p:guide orient="horz" pos="799"/>
        <p:guide orient="horz" pos="1003"/>
        <p:guide orient="horz" pos="3888"/>
      </p:guideLst>
    </p:cSldViewPr>
  </p:slideViewPr>
  <p:notesTextViewPr>
    <p:cViewPr>
      <p:scale>
        <a:sx n="1" d="1"/>
        <a:sy n="1" d="1"/>
      </p:scale>
      <p:origin x="0" y="0"/>
    </p:cViewPr>
  </p:notesTextViewPr>
  <p:sorterViewPr>
    <p:cViewPr>
      <p:scale>
        <a:sx n="80" d="100"/>
        <a:sy n="80" d="100"/>
      </p:scale>
      <p:origin x="0" y="-7962"/>
    </p:cViewPr>
  </p:sorterViewPr>
  <p:notesViewPr>
    <p:cSldViewPr snapToObjects="1">
      <p:cViewPr varScale="1">
        <p:scale>
          <a:sx n="109" d="100"/>
          <a:sy n="109" d="100"/>
        </p:scale>
        <p:origin x="4384" y="192"/>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diagrams/_rels/data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image" Target="../media/image5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9D5C3F-CB82-479B-89BA-AF86D451A5C2}" type="doc">
      <dgm:prSet loTypeId="urn:microsoft.com/office/officeart/2005/8/layout/target3" loCatId="list" qsTypeId="urn:microsoft.com/office/officeart/2005/8/quickstyle/simple1" qsCatId="simple" csTypeId="urn:microsoft.com/office/officeart/2005/8/colors/colorful1" csCatId="colorful"/>
      <dgm:spPr/>
      <dgm:t>
        <a:bodyPr/>
        <a:lstStyle/>
        <a:p>
          <a:endParaRPr lang="zh-CN" altLang="en-US"/>
        </a:p>
      </dgm:t>
    </dgm:pt>
    <dgm:pt modelId="{C834E28D-EC2E-456F-AB58-283BAD61E885}">
      <dgm:prSet/>
      <dgm:spPr/>
      <dgm:t>
        <a:bodyPr/>
        <a:lstStyle/>
        <a:p>
          <a:pPr rtl="0"/>
          <a:r>
            <a:rPr lang="zh-CN" dirty="0" smtClean="0">
              <a:latin typeface="微软雅黑" panose="020B0503020204020204" pitchFamily="34" charset="-122"/>
              <a:ea typeface="微软雅黑" panose="020B0503020204020204" pitchFamily="34" charset="-122"/>
            </a:rPr>
            <a:t>在</a:t>
          </a:r>
          <a:r>
            <a:rPr lang="en-US" dirty="0" smtClean="0">
              <a:latin typeface="微软雅黑" panose="020B0503020204020204" pitchFamily="34" charset="-122"/>
              <a:ea typeface="微软雅黑" panose="020B0503020204020204" pitchFamily="34" charset="-122"/>
            </a:rPr>
            <a:t>《</a:t>
          </a:r>
          <a:r>
            <a:rPr lang="zh-CN" dirty="0" smtClean="0">
              <a:latin typeface="微软雅黑" panose="020B0503020204020204" pitchFamily="34" charset="-122"/>
              <a:ea typeface="微软雅黑" panose="020B0503020204020204" pitchFamily="34" charset="-122"/>
            </a:rPr>
            <a:t>教育信息化</a:t>
          </a:r>
          <a:r>
            <a:rPr lang="en-US" dirty="0" smtClean="0">
              <a:latin typeface="微软雅黑" panose="020B0503020204020204" pitchFamily="34" charset="-122"/>
              <a:ea typeface="微软雅黑" panose="020B0503020204020204" pitchFamily="34" charset="-122"/>
            </a:rPr>
            <a:t>2.0</a:t>
          </a:r>
          <a:r>
            <a:rPr lang="zh-CN" dirty="0" smtClean="0">
              <a:latin typeface="微软雅黑" panose="020B0503020204020204" pitchFamily="34" charset="-122"/>
              <a:ea typeface="微软雅黑" panose="020B0503020204020204" pitchFamily="34" charset="-122"/>
            </a:rPr>
            <a:t>行动计划</a:t>
          </a:r>
          <a:r>
            <a:rPr lang="en-US" dirty="0" smtClean="0">
              <a:latin typeface="微软雅黑" panose="020B0503020204020204" pitchFamily="34" charset="-122"/>
              <a:ea typeface="微软雅黑" panose="020B0503020204020204" pitchFamily="34" charset="-122"/>
            </a:rPr>
            <a:t>》</a:t>
          </a:r>
          <a:r>
            <a:rPr lang="zh-CN" dirty="0" smtClean="0">
              <a:latin typeface="微软雅黑" panose="020B0503020204020204" pitchFamily="34" charset="-122"/>
              <a:ea typeface="微软雅黑" panose="020B0503020204020204" pitchFamily="34" charset="-122"/>
            </a:rPr>
            <a:t>中提出，要通过实施教育信息化</a:t>
          </a:r>
          <a:r>
            <a:rPr lang="en-US" dirty="0" smtClean="0">
              <a:latin typeface="微软雅黑" panose="020B0503020204020204" pitchFamily="34" charset="-122"/>
              <a:ea typeface="微软雅黑" panose="020B0503020204020204" pitchFamily="34" charset="-122"/>
            </a:rPr>
            <a:t>2.0</a:t>
          </a:r>
          <a:r>
            <a:rPr lang="zh-CN" dirty="0" smtClean="0">
              <a:latin typeface="微软雅黑" panose="020B0503020204020204" pitchFamily="34" charset="-122"/>
              <a:ea typeface="微软雅黑" panose="020B0503020204020204" pitchFamily="34" charset="-122"/>
            </a:rPr>
            <a:t>行动计划，到</a:t>
          </a:r>
          <a:r>
            <a:rPr lang="en-US" dirty="0" smtClean="0">
              <a:latin typeface="微软雅黑" panose="020B0503020204020204" pitchFamily="34" charset="-122"/>
              <a:ea typeface="微软雅黑" panose="020B0503020204020204" pitchFamily="34" charset="-122"/>
            </a:rPr>
            <a:t>2022</a:t>
          </a:r>
          <a:r>
            <a:rPr lang="zh-CN" dirty="0" smtClean="0">
              <a:latin typeface="微软雅黑" panose="020B0503020204020204" pitchFamily="34" charset="-122"/>
              <a:ea typeface="微软雅黑" panose="020B0503020204020204" pitchFamily="34" charset="-122"/>
            </a:rPr>
            <a:t>年基本实现“三全两高一大”的发展目标</a:t>
          </a:r>
          <a:endParaRPr lang="zh-CN" dirty="0">
            <a:latin typeface="微软雅黑" panose="020B0503020204020204" pitchFamily="34" charset="-122"/>
            <a:ea typeface="微软雅黑" panose="020B0503020204020204" pitchFamily="34" charset="-122"/>
          </a:endParaRPr>
        </a:p>
      </dgm:t>
    </dgm:pt>
    <dgm:pt modelId="{75FF5E39-F336-46D7-BEEE-F85448EAB5E9}" type="parTrans" cxnId="{3D61A1B2-73D5-4DD0-84AE-6F5EA2AD9DB6}">
      <dgm:prSet/>
      <dgm:spPr/>
      <dgm:t>
        <a:bodyPr/>
        <a:lstStyle/>
        <a:p>
          <a:endParaRPr lang="zh-CN" altLang="en-US"/>
        </a:p>
      </dgm:t>
    </dgm:pt>
    <dgm:pt modelId="{03B01A76-B4C0-45C9-A35E-87A77BC83D0D}" type="sibTrans" cxnId="{3D61A1B2-73D5-4DD0-84AE-6F5EA2AD9DB6}">
      <dgm:prSet/>
      <dgm:spPr/>
      <dgm:t>
        <a:bodyPr/>
        <a:lstStyle/>
        <a:p>
          <a:endParaRPr lang="zh-CN" altLang="en-US"/>
        </a:p>
      </dgm:t>
    </dgm:pt>
    <dgm:pt modelId="{1941FF1F-FA91-4B30-89DB-F2B652ADA1D4}">
      <dgm:prSet/>
      <dgm:spPr/>
      <dgm:t>
        <a:bodyPr/>
        <a:lstStyle/>
        <a:p>
          <a:pPr rtl="0"/>
          <a:r>
            <a:rPr lang="zh-CN" dirty="0" smtClean="0">
              <a:latin typeface="微软雅黑" panose="020B0503020204020204" pitchFamily="34" charset="-122"/>
              <a:ea typeface="微软雅黑" panose="020B0503020204020204" pitchFamily="34" charset="-122"/>
            </a:rPr>
            <a:t>“三全两高一大”即教学应用覆盖全体教师、学习应用覆盖全体适龄学生、数字校园建设覆盖全体学校，信息化应用水平和师生信息素养普遍提高，建成“互联网</a:t>
          </a:r>
          <a:r>
            <a:rPr lang="en-US" dirty="0" smtClean="0">
              <a:latin typeface="微软雅黑" panose="020B0503020204020204" pitchFamily="34" charset="-122"/>
              <a:ea typeface="微软雅黑" panose="020B0503020204020204" pitchFamily="34" charset="-122"/>
            </a:rPr>
            <a:t>+</a:t>
          </a:r>
          <a:r>
            <a:rPr lang="zh-CN" dirty="0" smtClean="0">
              <a:latin typeface="微软雅黑" panose="020B0503020204020204" pitchFamily="34" charset="-122"/>
              <a:ea typeface="微软雅黑" panose="020B0503020204020204" pitchFamily="34" charset="-122"/>
            </a:rPr>
            <a:t>教育”大平台</a:t>
          </a:r>
          <a:endParaRPr lang="zh-CN" dirty="0">
            <a:latin typeface="微软雅黑" panose="020B0503020204020204" pitchFamily="34" charset="-122"/>
            <a:ea typeface="微软雅黑" panose="020B0503020204020204" pitchFamily="34" charset="-122"/>
          </a:endParaRPr>
        </a:p>
      </dgm:t>
    </dgm:pt>
    <dgm:pt modelId="{F9A040B7-7AEA-4788-B4E9-7F68AC23DAC5}" type="parTrans" cxnId="{C643CCA7-7103-4A7D-B4F4-F17EDA99BB39}">
      <dgm:prSet/>
      <dgm:spPr/>
      <dgm:t>
        <a:bodyPr/>
        <a:lstStyle/>
        <a:p>
          <a:endParaRPr lang="zh-CN" altLang="en-US"/>
        </a:p>
      </dgm:t>
    </dgm:pt>
    <dgm:pt modelId="{33A06BAB-D67B-4AD5-B1E1-3D16C6F35F91}" type="sibTrans" cxnId="{C643CCA7-7103-4A7D-B4F4-F17EDA99BB39}">
      <dgm:prSet/>
      <dgm:spPr/>
      <dgm:t>
        <a:bodyPr/>
        <a:lstStyle/>
        <a:p>
          <a:endParaRPr lang="zh-CN" altLang="en-US"/>
        </a:p>
      </dgm:t>
    </dgm:pt>
    <dgm:pt modelId="{942EF349-7320-4C7E-9531-1A61CF2D2A93}" type="pres">
      <dgm:prSet presAssocID="{939D5C3F-CB82-479B-89BA-AF86D451A5C2}" presName="Name0" presStyleCnt="0">
        <dgm:presLayoutVars>
          <dgm:chMax val="7"/>
          <dgm:dir/>
          <dgm:animLvl val="lvl"/>
          <dgm:resizeHandles val="exact"/>
        </dgm:presLayoutVars>
      </dgm:prSet>
      <dgm:spPr/>
      <dgm:t>
        <a:bodyPr/>
        <a:lstStyle/>
        <a:p>
          <a:endParaRPr lang="zh-CN" altLang="en-US"/>
        </a:p>
      </dgm:t>
    </dgm:pt>
    <dgm:pt modelId="{14AEF5F8-479E-4EBD-9ACE-6D29D08AEAB3}" type="pres">
      <dgm:prSet presAssocID="{C834E28D-EC2E-456F-AB58-283BAD61E885}" presName="circle1" presStyleLbl="node1" presStyleIdx="0" presStyleCnt="2"/>
      <dgm:spPr/>
    </dgm:pt>
    <dgm:pt modelId="{1640DCF7-9E52-4B85-A3AE-0AFCDDEBAD39}" type="pres">
      <dgm:prSet presAssocID="{C834E28D-EC2E-456F-AB58-283BAD61E885}" presName="space" presStyleCnt="0"/>
      <dgm:spPr/>
    </dgm:pt>
    <dgm:pt modelId="{9559CDEB-A9B5-4206-9C42-B798107DC73F}" type="pres">
      <dgm:prSet presAssocID="{C834E28D-EC2E-456F-AB58-283BAD61E885}" presName="rect1" presStyleLbl="alignAcc1" presStyleIdx="0" presStyleCnt="2"/>
      <dgm:spPr/>
      <dgm:t>
        <a:bodyPr/>
        <a:lstStyle/>
        <a:p>
          <a:endParaRPr lang="zh-CN" altLang="en-US"/>
        </a:p>
      </dgm:t>
    </dgm:pt>
    <dgm:pt modelId="{7EC632F1-656B-461F-A30C-5FB6EE536E99}" type="pres">
      <dgm:prSet presAssocID="{1941FF1F-FA91-4B30-89DB-F2B652ADA1D4}" presName="vertSpace2" presStyleLbl="node1" presStyleIdx="0" presStyleCnt="2"/>
      <dgm:spPr/>
    </dgm:pt>
    <dgm:pt modelId="{3311023D-5677-4B29-BDF0-578701F13411}" type="pres">
      <dgm:prSet presAssocID="{1941FF1F-FA91-4B30-89DB-F2B652ADA1D4}" presName="circle2" presStyleLbl="node1" presStyleIdx="1" presStyleCnt="2"/>
      <dgm:spPr/>
    </dgm:pt>
    <dgm:pt modelId="{AA9B87EA-966C-4988-80BB-10AEFE1459F6}" type="pres">
      <dgm:prSet presAssocID="{1941FF1F-FA91-4B30-89DB-F2B652ADA1D4}" presName="rect2" presStyleLbl="alignAcc1" presStyleIdx="1" presStyleCnt="2"/>
      <dgm:spPr/>
      <dgm:t>
        <a:bodyPr/>
        <a:lstStyle/>
        <a:p>
          <a:endParaRPr lang="zh-CN" altLang="en-US"/>
        </a:p>
      </dgm:t>
    </dgm:pt>
    <dgm:pt modelId="{07C63AC8-DF78-4B30-855E-06264F16C2ED}" type="pres">
      <dgm:prSet presAssocID="{C834E28D-EC2E-456F-AB58-283BAD61E885}" presName="rect1ParTxNoCh" presStyleLbl="alignAcc1" presStyleIdx="1" presStyleCnt="2">
        <dgm:presLayoutVars>
          <dgm:chMax val="1"/>
          <dgm:bulletEnabled val="1"/>
        </dgm:presLayoutVars>
      </dgm:prSet>
      <dgm:spPr/>
      <dgm:t>
        <a:bodyPr/>
        <a:lstStyle/>
        <a:p>
          <a:endParaRPr lang="zh-CN" altLang="en-US"/>
        </a:p>
      </dgm:t>
    </dgm:pt>
    <dgm:pt modelId="{0D29226B-CAD9-4E42-A997-809640CFB9DE}" type="pres">
      <dgm:prSet presAssocID="{1941FF1F-FA91-4B30-89DB-F2B652ADA1D4}" presName="rect2ParTxNoCh" presStyleLbl="alignAcc1" presStyleIdx="1" presStyleCnt="2">
        <dgm:presLayoutVars>
          <dgm:chMax val="1"/>
          <dgm:bulletEnabled val="1"/>
        </dgm:presLayoutVars>
      </dgm:prSet>
      <dgm:spPr/>
      <dgm:t>
        <a:bodyPr/>
        <a:lstStyle/>
        <a:p>
          <a:endParaRPr lang="zh-CN" altLang="en-US"/>
        </a:p>
      </dgm:t>
    </dgm:pt>
  </dgm:ptLst>
  <dgm:cxnLst>
    <dgm:cxn modelId="{3D61A1B2-73D5-4DD0-84AE-6F5EA2AD9DB6}" srcId="{939D5C3F-CB82-479B-89BA-AF86D451A5C2}" destId="{C834E28D-EC2E-456F-AB58-283BAD61E885}" srcOrd="0" destOrd="0" parTransId="{75FF5E39-F336-46D7-BEEE-F85448EAB5E9}" sibTransId="{03B01A76-B4C0-45C9-A35E-87A77BC83D0D}"/>
    <dgm:cxn modelId="{460CBDED-DF12-4470-8040-626E2EEF90E5}" type="presOf" srcId="{C834E28D-EC2E-456F-AB58-283BAD61E885}" destId="{9559CDEB-A9B5-4206-9C42-B798107DC73F}" srcOrd="0" destOrd="0" presId="urn:microsoft.com/office/officeart/2005/8/layout/target3"/>
    <dgm:cxn modelId="{2346A250-CCA5-4184-9F62-CF9FBC9F1183}" type="presOf" srcId="{C834E28D-EC2E-456F-AB58-283BAD61E885}" destId="{07C63AC8-DF78-4B30-855E-06264F16C2ED}" srcOrd="1" destOrd="0" presId="urn:microsoft.com/office/officeart/2005/8/layout/target3"/>
    <dgm:cxn modelId="{51CD2275-0D51-41BC-A4EE-313A7F8C4FF5}" type="presOf" srcId="{1941FF1F-FA91-4B30-89DB-F2B652ADA1D4}" destId="{0D29226B-CAD9-4E42-A997-809640CFB9DE}" srcOrd="1" destOrd="0" presId="urn:microsoft.com/office/officeart/2005/8/layout/target3"/>
    <dgm:cxn modelId="{FA91225F-5DCD-4CA0-9877-DADA3A53B42C}" type="presOf" srcId="{1941FF1F-FA91-4B30-89DB-F2B652ADA1D4}" destId="{AA9B87EA-966C-4988-80BB-10AEFE1459F6}" srcOrd="0" destOrd="0" presId="urn:microsoft.com/office/officeart/2005/8/layout/target3"/>
    <dgm:cxn modelId="{B0428584-3BA0-40E2-94C7-05DF51ED5A84}" type="presOf" srcId="{939D5C3F-CB82-479B-89BA-AF86D451A5C2}" destId="{942EF349-7320-4C7E-9531-1A61CF2D2A93}" srcOrd="0" destOrd="0" presId="urn:microsoft.com/office/officeart/2005/8/layout/target3"/>
    <dgm:cxn modelId="{C643CCA7-7103-4A7D-B4F4-F17EDA99BB39}" srcId="{939D5C3F-CB82-479B-89BA-AF86D451A5C2}" destId="{1941FF1F-FA91-4B30-89DB-F2B652ADA1D4}" srcOrd="1" destOrd="0" parTransId="{F9A040B7-7AEA-4788-B4E9-7F68AC23DAC5}" sibTransId="{33A06BAB-D67B-4AD5-B1E1-3D16C6F35F91}"/>
    <dgm:cxn modelId="{965D07FE-68CA-4018-9935-72B9A412B1A1}" type="presParOf" srcId="{942EF349-7320-4C7E-9531-1A61CF2D2A93}" destId="{14AEF5F8-479E-4EBD-9ACE-6D29D08AEAB3}" srcOrd="0" destOrd="0" presId="urn:microsoft.com/office/officeart/2005/8/layout/target3"/>
    <dgm:cxn modelId="{CF18CA5C-F52B-404F-BA78-A6610A0A09DE}" type="presParOf" srcId="{942EF349-7320-4C7E-9531-1A61CF2D2A93}" destId="{1640DCF7-9E52-4B85-A3AE-0AFCDDEBAD39}" srcOrd="1" destOrd="0" presId="urn:microsoft.com/office/officeart/2005/8/layout/target3"/>
    <dgm:cxn modelId="{94295A44-FE6B-4EE9-A0BE-C1AF1B6613F7}" type="presParOf" srcId="{942EF349-7320-4C7E-9531-1A61CF2D2A93}" destId="{9559CDEB-A9B5-4206-9C42-B798107DC73F}" srcOrd="2" destOrd="0" presId="urn:microsoft.com/office/officeart/2005/8/layout/target3"/>
    <dgm:cxn modelId="{C4541E2B-B138-456B-87A6-C04E25BFB1BC}" type="presParOf" srcId="{942EF349-7320-4C7E-9531-1A61CF2D2A93}" destId="{7EC632F1-656B-461F-A30C-5FB6EE536E99}" srcOrd="3" destOrd="0" presId="urn:microsoft.com/office/officeart/2005/8/layout/target3"/>
    <dgm:cxn modelId="{F6C4D534-605E-4E3F-B4BB-31E4C64EA227}" type="presParOf" srcId="{942EF349-7320-4C7E-9531-1A61CF2D2A93}" destId="{3311023D-5677-4B29-BDF0-578701F13411}" srcOrd="4" destOrd="0" presId="urn:microsoft.com/office/officeart/2005/8/layout/target3"/>
    <dgm:cxn modelId="{12DF7EF1-8017-42B6-A3C4-DC9060A16BEE}" type="presParOf" srcId="{942EF349-7320-4C7E-9531-1A61CF2D2A93}" destId="{AA9B87EA-966C-4988-80BB-10AEFE1459F6}" srcOrd="5" destOrd="0" presId="urn:microsoft.com/office/officeart/2005/8/layout/target3"/>
    <dgm:cxn modelId="{0880973B-0D61-4894-9713-9F6416FAF265}" type="presParOf" srcId="{942EF349-7320-4C7E-9531-1A61CF2D2A93}" destId="{07C63AC8-DF78-4B30-855E-06264F16C2ED}" srcOrd="6" destOrd="0" presId="urn:microsoft.com/office/officeart/2005/8/layout/target3"/>
    <dgm:cxn modelId="{E1B16B02-EB76-47B6-866B-12445DF3DD78}" type="presParOf" srcId="{942EF349-7320-4C7E-9531-1A61CF2D2A93}" destId="{0D29226B-CAD9-4E42-A997-809640CFB9DE}"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63765-5B6E-480C-8238-AC0EA565541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CN" altLang="en-US"/>
        </a:p>
      </dgm:t>
    </dgm:pt>
    <dgm:pt modelId="{300D4EA9-1CA4-4813-BF3B-A458896DFC43}">
      <dgm:prSet/>
      <dgm:spPr/>
      <dgm:t>
        <a:bodyPr/>
        <a:lstStyle/>
        <a:p>
          <a:pPr rtl="0"/>
          <a:r>
            <a:rPr lang="zh-CN" dirty="0" smtClean="0">
              <a:latin typeface="微软雅黑" panose="020B0503020204020204" pitchFamily="34" charset="-122"/>
              <a:ea typeface="微软雅黑" panose="020B0503020204020204" pitchFamily="34" charset="-122"/>
            </a:rPr>
            <a:t>顶层设计：平台设计、数据层面设计，扩展应用、标准接口</a:t>
          </a:r>
          <a:endParaRPr lang="zh-CN" dirty="0">
            <a:latin typeface="微软雅黑" panose="020B0503020204020204" pitchFamily="34" charset="-122"/>
            <a:ea typeface="微软雅黑" panose="020B0503020204020204" pitchFamily="34" charset="-122"/>
          </a:endParaRPr>
        </a:p>
      </dgm:t>
    </dgm:pt>
    <dgm:pt modelId="{3547DA64-3F56-4744-88D8-2ACC66460B79}" type="parTrans" cxnId="{F91CF85C-F4E0-43B4-89D5-6A5CE76F31CE}">
      <dgm:prSet/>
      <dgm:spPr/>
      <dgm:t>
        <a:bodyPr/>
        <a:lstStyle/>
        <a:p>
          <a:endParaRPr lang="zh-CN" altLang="en-US">
            <a:latin typeface="微软雅黑" panose="020B0503020204020204" pitchFamily="34" charset="-122"/>
            <a:ea typeface="微软雅黑" panose="020B0503020204020204" pitchFamily="34" charset="-122"/>
          </a:endParaRPr>
        </a:p>
      </dgm:t>
    </dgm:pt>
    <dgm:pt modelId="{5E929BC8-6A47-49F3-ABA1-ABA6DB88DF64}" type="sibTrans" cxnId="{F91CF85C-F4E0-43B4-89D5-6A5CE76F31CE}">
      <dgm:prSet/>
      <dgm:spPr/>
      <dgm:t>
        <a:bodyPr/>
        <a:lstStyle/>
        <a:p>
          <a:endParaRPr lang="zh-CN" altLang="en-US">
            <a:latin typeface="微软雅黑" panose="020B0503020204020204" pitchFamily="34" charset="-122"/>
            <a:ea typeface="微软雅黑" panose="020B0503020204020204" pitchFamily="34" charset="-122"/>
          </a:endParaRPr>
        </a:p>
      </dgm:t>
    </dgm:pt>
    <dgm:pt modelId="{105A477C-4BFD-4468-82FA-7E5293995004}">
      <dgm:prSet/>
      <dgm:spPr/>
      <dgm:t>
        <a:bodyPr/>
        <a:lstStyle/>
        <a:p>
          <a:pPr rtl="0"/>
          <a:r>
            <a:rPr lang="zh-CN" smtClean="0">
              <a:latin typeface="微软雅黑" panose="020B0503020204020204" pitchFamily="34" charset="-122"/>
              <a:ea typeface="微软雅黑" panose="020B0503020204020204" pitchFamily="34" charset="-122"/>
            </a:rPr>
            <a:t>大数据平台：统一大数据平台，及数据采集、数据挖掘和决策辅助于一体</a:t>
          </a:r>
          <a:endParaRPr lang="zh-CN">
            <a:latin typeface="微软雅黑" panose="020B0503020204020204" pitchFamily="34" charset="-122"/>
            <a:ea typeface="微软雅黑" panose="020B0503020204020204" pitchFamily="34" charset="-122"/>
          </a:endParaRPr>
        </a:p>
      </dgm:t>
    </dgm:pt>
    <dgm:pt modelId="{F46808A2-4690-44DA-8923-FC8167FA1DAC}" type="parTrans" cxnId="{EDE4412E-02E7-4736-89EC-828D5DF942B9}">
      <dgm:prSet/>
      <dgm:spPr/>
      <dgm:t>
        <a:bodyPr/>
        <a:lstStyle/>
        <a:p>
          <a:endParaRPr lang="zh-CN" altLang="en-US">
            <a:latin typeface="微软雅黑" panose="020B0503020204020204" pitchFamily="34" charset="-122"/>
            <a:ea typeface="微软雅黑" panose="020B0503020204020204" pitchFamily="34" charset="-122"/>
          </a:endParaRPr>
        </a:p>
      </dgm:t>
    </dgm:pt>
    <dgm:pt modelId="{F6E4A36E-2A8E-4D0B-AC95-F38365F5A1CC}" type="sibTrans" cxnId="{EDE4412E-02E7-4736-89EC-828D5DF942B9}">
      <dgm:prSet/>
      <dgm:spPr/>
      <dgm:t>
        <a:bodyPr/>
        <a:lstStyle/>
        <a:p>
          <a:endParaRPr lang="zh-CN" altLang="en-US">
            <a:latin typeface="微软雅黑" panose="020B0503020204020204" pitchFamily="34" charset="-122"/>
            <a:ea typeface="微软雅黑" panose="020B0503020204020204" pitchFamily="34" charset="-122"/>
          </a:endParaRPr>
        </a:p>
      </dgm:t>
    </dgm:pt>
    <dgm:pt modelId="{DF6EEECC-E09A-45F0-87DC-5223A2D414DB}">
      <dgm:prSet/>
      <dgm:spPr/>
      <dgm:t>
        <a:bodyPr/>
        <a:lstStyle/>
        <a:p>
          <a:pPr rtl="0"/>
          <a:r>
            <a:rPr lang="zh-CN" dirty="0" smtClean="0">
              <a:latin typeface="微软雅黑" panose="020B0503020204020204" pitchFamily="34" charset="-122"/>
              <a:ea typeface="微软雅黑" panose="020B0503020204020204" pitchFamily="34" charset="-122"/>
            </a:rPr>
            <a:t>减负</a:t>
          </a:r>
          <a:r>
            <a:rPr lang="zh-CN"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AI</a:t>
          </a:r>
          <a:r>
            <a:rPr lang="zh-CN" altLang="en-US" dirty="0" smtClean="0">
              <a:latin typeface="微软雅黑" panose="020B0503020204020204" pitchFamily="34" charset="-122"/>
              <a:ea typeface="微软雅黑" panose="020B0503020204020204" pitchFamily="34" charset="-122"/>
            </a:rPr>
            <a:t>数据清洗贯穿</a:t>
          </a:r>
          <a:r>
            <a:rPr lang="zh-CN" dirty="0" smtClean="0">
              <a:latin typeface="微软雅黑" panose="020B0503020204020204" pitchFamily="34" charset="-122"/>
              <a:ea typeface="微软雅黑" panose="020B0503020204020204" pitchFamily="34" charset="-122"/>
            </a:rPr>
            <a:t>常态</a:t>
          </a:r>
          <a:r>
            <a:rPr lang="zh-CN" altLang="en-US" dirty="0" smtClean="0">
              <a:latin typeface="微软雅黑" panose="020B0503020204020204" pitchFamily="34" charset="-122"/>
              <a:ea typeface="微软雅黑" panose="020B0503020204020204" pitchFamily="34" charset="-122"/>
            </a:rPr>
            <a:t>化教学，有效挖掘价值数据，减低师生课业负担</a:t>
          </a:r>
          <a:endParaRPr lang="zh-CN" dirty="0">
            <a:latin typeface="微软雅黑" panose="020B0503020204020204" pitchFamily="34" charset="-122"/>
            <a:ea typeface="微软雅黑" panose="020B0503020204020204" pitchFamily="34" charset="-122"/>
          </a:endParaRPr>
        </a:p>
      </dgm:t>
    </dgm:pt>
    <dgm:pt modelId="{7673E760-80DD-4FAB-99D4-80D8085B8440}" type="parTrans" cxnId="{E788EF2C-F72C-4858-B5A4-778E41E7C7B8}">
      <dgm:prSet/>
      <dgm:spPr/>
      <dgm:t>
        <a:bodyPr/>
        <a:lstStyle/>
        <a:p>
          <a:endParaRPr lang="zh-CN" altLang="en-US">
            <a:latin typeface="微软雅黑" panose="020B0503020204020204" pitchFamily="34" charset="-122"/>
            <a:ea typeface="微软雅黑" panose="020B0503020204020204" pitchFamily="34" charset="-122"/>
          </a:endParaRPr>
        </a:p>
      </dgm:t>
    </dgm:pt>
    <dgm:pt modelId="{0D602BB6-BAE1-421A-AFCE-1661BC23DF81}" type="sibTrans" cxnId="{E788EF2C-F72C-4858-B5A4-778E41E7C7B8}">
      <dgm:prSet/>
      <dgm:spPr/>
      <dgm:t>
        <a:bodyPr/>
        <a:lstStyle/>
        <a:p>
          <a:endParaRPr lang="zh-CN" altLang="en-US">
            <a:latin typeface="微软雅黑" panose="020B0503020204020204" pitchFamily="34" charset="-122"/>
            <a:ea typeface="微软雅黑" panose="020B0503020204020204" pitchFamily="34" charset="-122"/>
          </a:endParaRPr>
        </a:p>
      </dgm:t>
    </dgm:pt>
    <dgm:pt modelId="{04FFD3AC-BD0F-4F03-AA6B-37CDC69DE007}">
      <dgm:prSet/>
      <dgm:spPr/>
      <dgm:t>
        <a:bodyPr/>
        <a:lstStyle/>
        <a:p>
          <a:pPr rtl="0"/>
          <a:r>
            <a:rPr lang="zh-CN" dirty="0" smtClean="0">
              <a:latin typeface="微软雅黑" panose="020B0503020204020204" pitchFamily="34" charset="-122"/>
              <a:ea typeface="微软雅黑" panose="020B0503020204020204" pitchFamily="34" charset="-122"/>
            </a:rPr>
            <a:t>增效：临界生分析</a:t>
          </a:r>
          <a:endParaRPr lang="zh-CN" dirty="0">
            <a:latin typeface="微软雅黑" panose="020B0503020204020204" pitchFamily="34" charset="-122"/>
            <a:ea typeface="微软雅黑" panose="020B0503020204020204" pitchFamily="34" charset="-122"/>
          </a:endParaRPr>
        </a:p>
      </dgm:t>
    </dgm:pt>
    <dgm:pt modelId="{25E36B3B-80ED-4E0F-9C23-41F685DDA60E}" type="parTrans" cxnId="{1C8C5FBC-0DA0-4990-812B-C85ED38DCF0E}">
      <dgm:prSet/>
      <dgm:spPr/>
      <dgm:t>
        <a:bodyPr/>
        <a:lstStyle/>
        <a:p>
          <a:endParaRPr lang="zh-CN" altLang="en-US">
            <a:latin typeface="微软雅黑" panose="020B0503020204020204" pitchFamily="34" charset="-122"/>
            <a:ea typeface="微软雅黑" panose="020B0503020204020204" pitchFamily="34" charset="-122"/>
          </a:endParaRPr>
        </a:p>
      </dgm:t>
    </dgm:pt>
    <dgm:pt modelId="{89FF80D5-2B38-471F-86F5-16AD80296D04}" type="sibTrans" cxnId="{1C8C5FBC-0DA0-4990-812B-C85ED38DCF0E}">
      <dgm:prSet/>
      <dgm:spPr/>
      <dgm:t>
        <a:bodyPr/>
        <a:lstStyle/>
        <a:p>
          <a:endParaRPr lang="zh-CN" altLang="en-US">
            <a:latin typeface="微软雅黑" panose="020B0503020204020204" pitchFamily="34" charset="-122"/>
            <a:ea typeface="微软雅黑" panose="020B0503020204020204" pitchFamily="34" charset="-122"/>
          </a:endParaRPr>
        </a:p>
      </dgm:t>
    </dgm:pt>
    <dgm:pt modelId="{1DCF7CA9-A4BD-4263-8E7A-3458E61F2BAB}">
      <dgm:prSet/>
      <dgm:spPr/>
      <dgm:t>
        <a:bodyPr/>
        <a:lstStyle/>
        <a:p>
          <a:pPr rtl="0"/>
          <a:r>
            <a:rPr lang="zh-CN" smtClean="0">
              <a:latin typeface="微软雅黑" panose="020B0503020204020204" pitchFamily="34" charset="-122"/>
              <a:ea typeface="微软雅黑" panose="020B0503020204020204" pitchFamily="34" charset="-122"/>
            </a:rPr>
            <a:t>硬件部署管控：基于</a:t>
          </a:r>
          <a:r>
            <a:rPr lang="en-US" smtClean="0">
              <a:latin typeface="微软雅黑" panose="020B0503020204020204" pitchFamily="34" charset="-122"/>
              <a:ea typeface="微软雅黑" panose="020B0503020204020204" pitchFamily="34" charset="-122"/>
            </a:rPr>
            <a:t>ITIL</a:t>
          </a:r>
          <a:r>
            <a:rPr lang="zh-CN" smtClean="0">
              <a:latin typeface="微软雅黑" panose="020B0503020204020204" pitchFamily="34" charset="-122"/>
              <a:ea typeface="微软雅黑" panose="020B0503020204020204" pitchFamily="34" charset="-122"/>
            </a:rPr>
            <a:t>理念的硬件及系统可靠性、稳定性、可持续性的高效管理</a:t>
          </a:r>
          <a:endParaRPr lang="zh-CN" dirty="0">
            <a:latin typeface="微软雅黑" panose="020B0503020204020204" pitchFamily="34" charset="-122"/>
            <a:ea typeface="微软雅黑" panose="020B0503020204020204" pitchFamily="34" charset="-122"/>
          </a:endParaRPr>
        </a:p>
      </dgm:t>
    </dgm:pt>
    <dgm:pt modelId="{4F92C657-7439-4144-AAFE-8D7A40856240}" type="parTrans" cxnId="{B852F322-FA07-4CE8-A245-1D2A1329B3D5}">
      <dgm:prSet/>
      <dgm:spPr/>
      <dgm:t>
        <a:bodyPr/>
        <a:lstStyle/>
        <a:p>
          <a:endParaRPr lang="zh-CN" altLang="en-US"/>
        </a:p>
      </dgm:t>
    </dgm:pt>
    <dgm:pt modelId="{92B2143D-E400-49B2-A2FB-0876B92FDB9D}" type="sibTrans" cxnId="{B852F322-FA07-4CE8-A245-1D2A1329B3D5}">
      <dgm:prSet/>
      <dgm:spPr/>
      <dgm:t>
        <a:bodyPr/>
        <a:lstStyle/>
        <a:p>
          <a:endParaRPr lang="zh-CN" altLang="en-US"/>
        </a:p>
      </dgm:t>
    </dgm:pt>
    <dgm:pt modelId="{3119AC1B-C87F-43C1-A52B-A042B476C349}" type="pres">
      <dgm:prSet presAssocID="{C0C63765-5B6E-480C-8238-AC0EA5655414}" presName="Name0" presStyleCnt="0">
        <dgm:presLayoutVars>
          <dgm:chMax val="7"/>
          <dgm:chPref val="7"/>
          <dgm:dir/>
        </dgm:presLayoutVars>
      </dgm:prSet>
      <dgm:spPr/>
      <dgm:t>
        <a:bodyPr/>
        <a:lstStyle/>
        <a:p>
          <a:endParaRPr lang="zh-CN" altLang="en-US"/>
        </a:p>
      </dgm:t>
    </dgm:pt>
    <dgm:pt modelId="{B8569FBD-3E64-4B71-B9BC-F948D02E96E8}" type="pres">
      <dgm:prSet presAssocID="{C0C63765-5B6E-480C-8238-AC0EA5655414}" presName="Name1" presStyleCnt="0"/>
      <dgm:spPr/>
    </dgm:pt>
    <dgm:pt modelId="{656E185F-5854-43A7-A3CF-4FCC1C2BBA28}" type="pres">
      <dgm:prSet presAssocID="{C0C63765-5B6E-480C-8238-AC0EA5655414}" presName="cycle" presStyleCnt="0"/>
      <dgm:spPr/>
    </dgm:pt>
    <dgm:pt modelId="{C794980C-510B-495F-9E87-E1C8EFBD5395}" type="pres">
      <dgm:prSet presAssocID="{C0C63765-5B6E-480C-8238-AC0EA5655414}" presName="srcNode" presStyleLbl="node1" presStyleIdx="0" presStyleCnt="5"/>
      <dgm:spPr/>
    </dgm:pt>
    <dgm:pt modelId="{D5361DC2-EA59-4895-AD2E-66D05A795C43}" type="pres">
      <dgm:prSet presAssocID="{C0C63765-5B6E-480C-8238-AC0EA5655414}" presName="conn" presStyleLbl="parChTrans1D2" presStyleIdx="0" presStyleCnt="1"/>
      <dgm:spPr/>
      <dgm:t>
        <a:bodyPr/>
        <a:lstStyle/>
        <a:p>
          <a:endParaRPr lang="zh-CN" altLang="en-US"/>
        </a:p>
      </dgm:t>
    </dgm:pt>
    <dgm:pt modelId="{9875B06C-6244-43A3-AAD8-6C3216BBD518}" type="pres">
      <dgm:prSet presAssocID="{C0C63765-5B6E-480C-8238-AC0EA5655414}" presName="extraNode" presStyleLbl="node1" presStyleIdx="0" presStyleCnt="5"/>
      <dgm:spPr/>
    </dgm:pt>
    <dgm:pt modelId="{A683B2C6-14FE-40E6-88CE-C5D9937BC3F9}" type="pres">
      <dgm:prSet presAssocID="{C0C63765-5B6E-480C-8238-AC0EA5655414}" presName="dstNode" presStyleLbl="node1" presStyleIdx="0" presStyleCnt="5"/>
      <dgm:spPr/>
    </dgm:pt>
    <dgm:pt modelId="{2241AA60-A704-4111-81BF-255C36157601}" type="pres">
      <dgm:prSet presAssocID="{300D4EA9-1CA4-4813-BF3B-A458896DFC43}" presName="text_1" presStyleLbl="node1" presStyleIdx="0" presStyleCnt="5">
        <dgm:presLayoutVars>
          <dgm:bulletEnabled val="1"/>
        </dgm:presLayoutVars>
      </dgm:prSet>
      <dgm:spPr/>
      <dgm:t>
        <a:bodyPr/>
        <a:lstStyle/>
        <a:p>
          <a:endParaRPr lang="zh-CN" altLang="en-US"/>
        </a:p>
      </dgm:t>
    </dgm:pt>
    <dgm:pt modelId="{98CBC542-12B5-402A-8B46-92420685FAC5}" type="pres">
      <dgm:prSet presAssocID="{300D4EA9-1CA4-4813-BF3B-A458896DFC43}" presName="accent_1" presStyleCnt="0"/>
      <dgm:spPr/>
    </dgm:pt>
    <dgm:pt modelId="{5C160DA9-F3FC-472A-BA00-29CF6E601793}" type="pres">
      <dgm:prSet presAssocID="{300D4EA9-1CA4-4813-BF3B-A458896DFC43}" presName="accentRepeatNode" presStyleLbl="solidFgAcc1" presStyleIdx="0" presStyleCnt="5"/>
      <dgm:spPr/>
    </dgm:pt>
    <dgm:pt modelId="{353FB1FF-FECB-4D8B-BD47-E419EF5D3578}" type="pres">
      <dgm:prSet presAssocID="{105A477C-4BFD-4468-82FA-7E5293995004}" presName="text_2" presStyleLbl="node1" presStyleIdx="1" presStyleCnt="5">
        <dgm:presLayoutVars>
          <dgm:bulletEnabled val="1"/>
        </dgm:presLayoutVars>
      </dgm:prSet>
      <dgm:spPr/>
      <dgm:t>
        <a:bodyPr/>
        <a:lstStyle/>
        <a:p>
          <a:endParaRPr lang="zh-CN" altLang="en-US"/>
        </a:p>
      </dgm:t>
    </dgm:pt>
    <dgm:pt modelId="{A05513D6-3B1E-4AF9-8A0C-0E2CE958CA95}" type="pres">
      <dgm:prSet presAssocID="{105A477C-4BFD-4468-82FA-7E5293995004}" presName="accent_2" presStyleCnt="0"/>
      <dgm:spPr/>
    </dgm:pt>
    <dgm:pt modelId="{0A5B4859-1F0F-4ED7-9F5E-CD884661131B}" type="pres">
      <dgm:prSet presAssocID="{105A477C-4BFD-4468-82FA-7E5293995004}" presName="accentRepeatNode" presStyleLbl="solidFgAcc1" presStyleIdx="1" presStyleCnt="5"/>
      <dgm:spPr/>
    </dgm:pt>
    <dgm:pt modelId="{6D3E2FBE-9726-4843-861F-9FDF7B6C5357}" type="pres">
      <dgm:prSet presAssocID="{DF6EEECC-E09A-45F0-87DC-5223A2D414DB}" presName="text_3" presStyleLbl="node1" presStyleIdx="2" presStyleCnt="5">
        <dgm:presLayoutVars>
          <dgm:bulletEnabled val="1"/>
        </dgm:presLayoutVars>
      </dgm:prSet>
      <dgm:spPr/>
      <dgm:t>
        <a:bodyPr/>
        <a:lstStyle/>
        <a:p>
          <a:endParaRPr lang="zh-CN" altLang="en-US"/>
        </a:p>
      </dgm:t>
    </dgm:pt>
    <dgm:pt modelId="{4464026C-4B35-4983-921B-1FD1C5B01A96}" type="pres">
      <dgm:prSet presAssocID="{DF6EEECC-E09A-45F0-87DC-5223A2D414DB}" presName="accent_3" presStyleCnt="0"/>
      <dgm:spPr/>
    </dgm:pt>
    <dgm:pt modelId="{87D57E8A-3786-48B7-8A42-DBC4E31375E5}" type="pres">
      <dgm:prSet presAssocID="{DF6EEECC-E09A-45F0-87DC-5223A2D414DB}" presName="accentRepeatNode" presStyleLbl="solidFgAcc1" presStyleIdx="2" presStyleCnt="5"/>
      <dgm:spPr/>
    </dgm:pt>
    <dgm:pt modelId="{524EE9D2-4EFB-4289-BF0A-BCAD7390BB64}" type="pres">
      <dgm:prSet presAssocID="{04FFD3AC-BD0F-4F03-AA6B-37CDC69DE007}" presName="text_4" presStyleLbl="node1" presStyleIdx="3" presStyleCnt="5">
        <dgm:presLayoutVars>
          <dgm:bulletEnabled val="1"/>
        </dgm:presLayoutVars>
      </dgm:prSet>
      <dgm:spPr/>
      <dgm:t>
        <a:bodyPr/>
        <a:lstStyle/>
        <a:p>
          <a:endParaRPr lang="zh-CN" altLang="en-US"/>
        </a:p>
      </dgm:t>
    </dgm:pt>
    <dgm:pt modelId="{9B7D090B-4BFD-40E4-B862-24DC23D91F44}" type="pres">
      <dgm:prSet presAssocID="{04FFD3AC-BD0F-4F03-AA6B-37CDC69DE007}" presName="accent_4" presStyleCnt="0"/>
      <dgm:spPr/>
    </dgm:pt>
    <dgm:pt modelId="{D99AA36C-D67F-4B56-9D57-EFF6B9669832}" type="pres">
      <dgm:prSet presAssocID="{04FFD3AC-BD0F-4F03-AA6B-37CDC69DE007}" presName="accentRepeatNode" presStyleLbl="solidFgAcc1" presStyleIdx="3" presStyleCnt="5"/>
      <dgm:spPr/>
    </dgm:pt>
    <dgm:pt modelId="{FFC04C1E-69A5-429A-A4E1-D6E3E423F11A}" type="pres">
      <dgm:prSet presAssocID="{1DCF7CA9-A4BD-4263-8E7A-3458E61F2BAB}" presName="text_5" presStyleLbl="node1" presStyleIdx="4" presStyleCnt="5">
        <dgm:presLayoutVars>
          <dgm:bulletEnabled val="1"/>
        </dgm:presLayoutVars>
      </dgm:prSet>
      <dgm:spPr/>
      <dgm:t>
        <a:bodyPr/>
        <a:lstStyle/>
        <a:p>
          <a:endParaRPr lang="zh-CN" altLang="en-US"/>
        </a:p>
      </dgm:t>
    </dgm:pt>
    <dgm:pt modelId="{45B8DD9D-37A9-4017-926F-8289BCA3B8C5}" type="pres">
      <dgm:prSet presAssocID="{1DCF7CA9-A4BD-4263-8E7A-3458E61F2BAB}" presName="accent_5" presStyleCnt="0"/>
      <dgm:spPr/>
    </dgm:pt>
    <dgm:pt modelId="{6E2289AC-B9C7-47ED-8E53-5BF96C1B452D}" type="pres">
      <dgm:prSet presAssocID="{1DCF7CA9-A4BD-4263-8E7A-3458E61F2BAB}" presName="accentRepeatNode" presStyleLbl="solidFgAcc1" presStyleIdx="4" presStyleCnt="5"/>
      <dgm:spPr/>
    </dgm:pt>
  </dgm:ptLst>
  <dgm:cxnLst>
    <dgm:cxn modelId="{1C8C5FBC-0DA0-4990-812B-C85ED38DCF0E}" srcId="{C0C63765-5B6E-480C-8238-AC0EA5655414}" destId="{04FFD3AC-BD0F-4F03-AA6B-37CDC69DE007}" srcOrd="3" destOrd="0" parTransId="{25E36B3B-80ED-4E0F-9C23-41F685DDA60E}" sibTransId="{89FF80D5-2B38-471F-86F5-16AD80296D04}"/>
    <dgm:cxn modelId="{A0D838D6-112A-4E63-8F0C-A061AFE1505F}" type="presOf" srcId="{DF6EEECC-E09A-45F0-87DC-5223A2D414DB}" destId="{6D3E2FBE-9726-4843-861F-9FDF7B6C5357}" srcOrd="0" destOrd="0" presId="urn:microsoft.com/office/officeart/2008/layout/VerticalCurvedList"/>
    <dgm:cxn modelId="{70816927-1243-4E8C-B3B8-4E12ED01933C}" type="presOf" srcId="{5E929BC8-6A47-49F3-ABA1-ABA6DB88DF64}" destId="{D5361DC2-EA59-4895-AD2E-66D05A795C43}" srcOrd="0" destOrd="0" presId="urn:microsoft.com/office/officeart/2008/layout/VerticalCurvedList"/>
    <dgm:cxn modelId="{3622F1DE-1E13-4C61-8136-F4F8501F82E8}" type="presOf" srcId="{105A477C-4BFD-4468-82FA-7E5293995004}" destId="{353FB1FF-FECB-4D8B-BD47-E419EF5D3578}" srcOrd="0" destOrd="0" presId="urn:microsoft.com/office/officeart/2008/layout/VerticalCurvedList"/>
    <dgm:cxn modelId="{E788EF2C-F72C-4858-B5A4-778E41E7C7B8}" srcId="{C0C63765-5B6E-480C-8238-AC0EA5655414}" destId="{DF6EEECC-E09A-45F0-87DC-5223A2D414DB}" srcOrd="2" destOrd="0" parTransId="{7673E760-80DD-4FAB-99D4-80D8085B8440}" sibTransId="{0D602BB6-BAE1-421A-AFCE-1661BC23DF81}"/>
    <dgm:cxn modelId="{34DE05FA-C69A-4A7A-A294-D61D26B140DA}" type="presOf" srcId="{1DCF7CA9-A4BD-4263-8E7A-3458E61F2BAB}" destId="{FFC04C1E-69A5-429A-A4E1-D6E3E423F11A}" srcOrd="0" destOrd="0" presId="urn:microsoft.com/office/officeart/2008/layout/VerticalCurvedList"/>
    <dgm:cxn modelId="{EDE4412E-02E7-4736-89EC-828D5DF942B9}" srcId="{C0C63765-5B6E-480C-8238-AC0EA5655414}" destId="{105A477C-4BFD-4468-82FA-7E5293995004}" srcOrd="1" destOrd="0" parTransId="{F46808A2-4690-44DA-8923-FC8167FA1DAC}" sibTransId="{F6E4A36E-2A8E-4D0B-AC95-F38365F5A1CC}"/>
    <dgm:cxn modelId="{F91CF85C-F4E0-43B4-89D5-6A5CE76F31CE}" srcId="{C0C63765-5B6E-480C-8238-AC0EA5655414}" destId="{300D4EA9-1CA4-4813-BF3B-A458896DFC43}" srcOrd="0" destOrd="0" parTransId="{3547DA64-3F56-4744-88D8-2ACC66460B79}" sibTransId="{5E929BC8-6A47-49F3-ABA1-ABA6DB88DF64}"/>
    <dgm:cxn modelId="{DF463AB8-DEB3-43E0-B59D-5B8B9C97F694}" type="presOf" srcId="{300D4EA9-1CA4-4813-BF3B-A458896DFC43}" destId="{2241AA60-A704-4111-81BF-255C36157601}" srcOrd="0" destOrd="0" presId="urn:microsoft.com/office/officeart/2008/layout/VerticalCurvedList"/>
    <dgm:cxn modelId="{DD38BB14-AE8E-47E1-B868-67388DC5A3CA}" type="presOf" srcId="{C0C63765-5B6E-480C-8238-AC0EA5655414}" destId="{3119AC1B-C87F-43C1-A52B-A042B476C349}" srcOrd="0" destOrd="0" presId="urn:microsoft.com/office/officeart/2008/layout/VerticalCurvedList"/>
    <dgm:cxn modelId="{5D29F9DC-EA9B-4BE5-ADC4-735EF32D9826}" type="presOf" srcId="{04FFD3AC-BD0F-4F03-AA6B-37CDC69DE007}" destId="{524EE9D2-4EFB-4289-BF0A-BCAD7390BB64}" srcOrd="0" destOrd="0" presId="urn:microsoft.com/office/officeart/2008/layout/VerticalCurvedList"/>
    <dgm:cxn modelId="{B852F322-FA07-4CE8-A245-1D2A1329B3D5}" srcId="{C0C63765-5B6E-480C-8238-AC0EA5655414}" destId="{1DCF7CA9-A4BD-4263-8E7A-3458E61F2BAB}" srcOrd="4" destOrd="0" parTransId="{4F92C657-7439-4144-AAFE-8D7A40856240}" sibTransId="{92B2143D-E400-49B2-A2FB-0876B92FDB9D}"/>
    <dgm:cxn modelId="{CFCCDDC5-7FF7-4AF9-BA0A-23BB690F01B0}" type="presParOf" srcId="{3119AC1B-C87F-43C1-A52B-A042B476C349}" destId="{B8569FBD-3E64-4B71-B9BC-F948D02E96E8}" srcOrd="0" destOrd="0" presId="urn:microsoft.com/office/officeart/2008/layout/VerticalCurvedList"/>
    <dgm:cxn modelId="{E376FAA3-9613-4A09-A1F8-AE411AB2B821}" type="presParOf" srcId="{B8569FBD-3E64-4B71-B9BC-F948D02E96E8}" destId="{656E185F-5854-43A7-A3CF-4FCC1C2BBA28}" srcOrd="0" destOrd="0" presId="urn:microsoft.com/office/officeart/2008/layout/VerticalCurvedList"/>
    <dgm:cxn modelId="{81C12B1E-D685-461C-B393-2ABCE50E4B04}" type="presParOf" srcId="{656E185F-5854-43A7-A3CF-4FCC1C2BBA28}" destId="{C794980C-510B-495F-9E87-E1C8EFBD5395}" srcOrd="0" destOrd="0" presId="urn:microsoft.com/office/officeart/2008/layout/VerticalCurvedList"/>
    <dgm:cxn modelId="{25202C9C-DBAE-4930-B537-531421508E2D}" type="presParOf" srcId="{656E185F-5854-43A7-A3CF-4FCC1C2BBA28}" destId="{D5361DC2-EA59-4895-AD2E-66D05A795C43}" srcOrd="1" destOrd="0" presId="urn:microsoft.com/office/officeart/2008/layout/VerticalCurvedList"/>
    <dgm:cxn modelId="{B82E3261-0150-4D56-8FAB-098226313AC8}" type="presParOf" srcId="{656E185F-5854-43A7-A3CF-4FCC1C2BBA28}" destId="{9875B06C-6244-43A3-AAD8-6C3216BBD518}" srcOrd="2" destOrd="0" presId="urn:microsoft.com/office/officeart/2008/layout/VerticalCurvedList"/>
    <dgm:cxn modelId="{D8FC3BE7-85E0-4F66-A59C-AA318504246E}" type="presParOf" srcId="{656E185F-5854-43A7-A3CF-4FCC1C2BBA28}" destId="{A683B2C6-14FE-40E6-88CE-C5D9937BC3F9}" srcOrd="3" destOrd="0" presId="urn:microsoft.com/office/officeart/2008/layout/VerticalCurvedList"/>
    <dgm:cxn modelId="{0FEC568A-CF41-41D9-B933-5F08403E9C17}" type="presParOf" srcId="{B8569FBD-3E64-4B71-B9BC-F948D02E96E8}" destId="{2241AA60-A704-4111-81BF-255C36157601}" srcOrd="1" destOrd="0" presId="urn:microsoft.com/office/officeart/2008/layout/VerticalCurvedList"/>
    <dgm:cxn modelId="{D5408C57-82C5-4542-BE42-CB4AA87A188D}" type="presParOf" srcId="{B8569FBD-3E64-4B71-B9BC-F948D02E96E8}" destId="{98CBC542-12B5-402A-8B46-92420685FAC5}" srcOrd="2" destOrd="0" presId="urn:microsoft.com/office/officeart/2008/layout/VerticalCurvedList"/>
    <dgm:cxn modelId="{7B70B03A-2DF6-4F40-B03C-A5E86AA1FA98}" type="presParOf" srcId="{98CBC542-12B5-402A-8B46-92420685FAC5}" destId="{5C160DA9-F3FC-472A-BA00-29CF6E601793}" srcOrd="0" destOrd="0" presId="urn:microsoft.com/office/officeart/2008/layout/VerticalCurvedList"/>
    <dgm:cxn modelId="{9FB5B79E-0651-4394-8063-3B7EE15BDC3B}" type="presParOf" srcId="{B8569FBD-3E64-4B71-B9BC-F948D02E96E8}" destId="{353FB1FF-FECB-4D8B-BD47-E419EF5D3578}" srcOrd="3" destOrd="0" presId="urn:microsoft.com/office/officeart/2008/layout/VerticalCurvedList"/>
    <dgm:cxn modelId="{4A94C27E-513C-4C3B-B6D2-6D4D03C5466C}" type="presParOf" srcId="{B8569FBD-3E64-4B71-B9BC-F948D02E96E8}" destId="{A05513D6-3B1E-4AF9-8A0C-0E2CE958CA95}" srcOrd="4" destOrd="0" presId="urn:microsoft.com/office/officeart/2008/layout/VerticalCurvedList"/>
    <dgm:cxn modelId="{65270843-8D45-43F9-8801-DB1A00E6681D}" type="presParOf" srcId="{A05513D6-3B1E-4AF9-8A0C-0E2CE958CA95}" destId="{0A5B4859-1F0F-4ED7-9F5E-CD884661131B}" srcOrd="0" destOrd="0" presId="urn:microsoft.com/office/officeart/2008/layout/VerticalCurvedList"/>
    <dgm:cxn modelId="{AD5F2CE9-BF50-487C-9626-EE3DA2D737DC}" type="presParOf" srcId="{B8569FBD-3E64-4B71-B9BC-F948D02E96E8}" destId="{6D3E2FBE-9726-4843-861F-9FDF7B6C5357}" srcOrd="5" destOrd="0" presId="urn:microsoft.com/office/officeart/2008/layout/VerticalCurvedList"/>
    <dgm:cxn modelId="{18333520-9EE3-4278-A255-BAC41E1B9A75}" type="presParOf" srcId="{B8569FBD-3E64-4B71-B9BC-F948D02E96E8}" destId="{4464026C-4B35-4983-921B-1FD1C5B01A96}" srcOrd="6" destOrd="0" presId="urn:microsoft.com/office/officeart/2008/layout/VerticalCurvedList"/>
    <dgm:cxn modelId="{3E5FF7F5-B474-4987-844A-44CE4075CC0D}" type="presParOf" srcId="{4464026C-4B35-4983-921B-1FD1C5B01A96}" destId="{87D57E8A-3786-48B7-8A42-DBC4E31375E5}" srcOrd="0" destOrd="0" presId="urn:microsoft.com/office/officeart/2008/layout/VerticalCurvedList"/>
    <dgm:cxn modelId="{F2AEE54B-B2AE-46FB-9AE9-4F4DB3034517}" type="presParOf" srcId="{B8569FBD-3E64-4B71-B9BC-F948D02E96E8}" destId="{524EE9D2-4EFB-4289-BF0A-BCAD7390BB64}" srcOrd="7" destOrd="0" presId="urn:microsoft.com/office/officeart/2008/layout/VerticalCurvedList"/>
    <dgm:cxn modelId="{1BA50927-62D6-408B-916E-755220C54F26}" type="presParOf" srcId="{B8569FBD-3E64-4B71-B9BC-F948D02E96E8}" destId="{9B7D090B-4BFD-40E4-B862-24DC23D91F44}" srcOrd="8" destOrd="0" presId="urn:microsoft.com/office/officeart/2008/layout/VerticalCurvedList"/>
    <dgm:cxn modelId="{0A57484B-3F04-431E-A996-EE3EF25C67EC}" type="presParOf" srcId="{9B7D090B-4BFD-40E4-B862-24DC23D91F44}" destId="{D99AA36C-D67F-4B56-9D57-EFF6B9669832}" srcOrd="0" destOrd="0" presId="urn:microsoft.com/office/officeart/2008/layout/VerticalCurvedList"/>
    <dgm:cxn modelId="{D59DDA4E-BF3C-4AA8-B7FC-420B81174C66}" type="presParOf" srcId="{B8569FBD-3E64-4B71-B9BC-F948D02E96E8}" destId="{FFC04C1E-69A5-429A-A4E1-D6E3E423F11A}" srcOrd="9" destOrd="0" presId="urn:microsoft.com/office/officeart/2008/layout/VerticalCurvedList"/>
    <dgm:cxn modelId="{4B46433A-39CF-4352-B42A-EDA386FBAE79}" type="presParOf" srcId="{B8569FBD-3E64-4B71-B9BC-F948D02E96E8}" destId="{45B8DD9D-37A9-4017-926F-8289BCA3B8C5}" srcOrd="10" destOrd="0" presId="urn:microsoft.com/office/officeart/2008/layout/VerticalCurvedList"/>
    <dgm:cxn modelId="{AE6CC73E-2FD0-4AA8-8301-35B93F302E0A}" type="presParOf" srcId="{45B8DD9D-37A9-4017-926F-8289BCA3B8C5}" destId="{6E2289AC-B9C7-47ED-8E53-5BF96C1B452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BC4EBE-5B16-4F98-9119-883C3419CFFE}"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zh-CN" altLang="en-US"/>
        </a:p>
      </dgm:t>
    </dgm:pt>
    <dgm:pt modelId="{F4D2F8AA-631D-406C-A39D-C47448F4C75F}">
      <dgm:prSet phldrT="[文本]"/>
      <dgm:spPr/>
      <dgm:t>
        <a:bodyPr/>
        <a:lstStyle/>
        <a:p>
          <a:r>
            <a:rPr lang="zh-CN" altLang="en-US" b="0" dirty="0" smtClean="0"/>
            <a:t>互动课堂</a:t>
          </a:r>
          <a:endParaRPr lang="zh-CN" altLang="en-US" b="0" dirty="0"/>
        </a:p>
      </dgm:t>
    </dgm:pt>
    <dgm:pt modelId="{83C3641D-1CCE-4A43-A291-91C5CD87E84C}" type="parTrans" cxnId="{773E1400-919E-4839-9D64-AF70A5F74B57}">
      <dgm:prSet/>
      <dgm:spPr/>
      <dgm:t>
        <a:bodyPr/>
        <a:lstStyle/>
        <a:p>
          <a:endParaRPr lang="zh-CN" altLang="en-US" b="0"/>
        </a:p>
      </dgm:t>
    </dgm:pt>
    <dgm:pt modelId="{85D00689-AD0E-456D-A58B-6291185FFE6D}" type="sibTrans" cxnId="{773E1400-919E-4839-9D64-AF70A5F74B57}">
      <dgm:prSet/>
      <dgm:spPr/>
      <dgm:t>
        <a:bodyPr/>
        <a:lstStyle/>
        <a:p>
          <a:endParaRPr lang="zh-CN" altLang="en-US" b="0"/>
        </a:p>
      </dgm:t>
    </dgm:pt>
    <dgm:pt modelId="{9C71A841-C018-46FD-B5D3-B1566DDC429E}">
      <dgm:prSet phldrT="[文本]"/>
      <dgm:spPr/>
      <dgm:t>
        <a:bodyPr/>
        <a:lstStyle/>
        <a:p>
          <a:r>
            <a:rPr lang="zh-CN" altLang="en-US" b="0" dirty="0" smtClean="0"/>
            <a:t>网络阅卷</a:t>
          </a:r>
          <a:endParaRPr lang="zh-CN" altLang="en-US" b="0" dirty="0"/>
        </a:p>
      </dgm:t>
    </dgm:pt>
    <dgm:pt modelId="{FF455366-34F2-4045-8DF6-5A5C209367F0}" type="parTrans" cxnId="{835C6102-C824-45B6-83F3-F6B9B6A40A8B}">
      <dgm:prSet/>
      <dgm:spPr/>
      <dgm:t>
        <a:bodyPr/>
        <a:lstStyle/>
        <a:p>
          <a:endParaRPr lang="zh-CN" altLang="en-US" b="0"/>
        </a:p>
      </dgm:t>
    </dgm:pt>
    <dgm:pt modelId="{3A0DC683-E786-49C6-920B-7A2187BC3B6B}" type="sibTrans" cxnId="{835C6102-C824-45B6-83F3-F6B9B6A40A8B}">
      <dgm:prSet/>
      <dgm:spPr/>
      <dgm:t>
        <a:bodyPr/>
        <a:lstStyle/>
        <a:p>
          <a:endParaRPr lang="zh-CN" altLang="en-US" b="0"/>
        </a:p>
      </dgm:t>
    </dgm:pt>
    <dgm:pt modelId="{9F78E198-E2B3-4F27-8102-38D7F7878BE1}">
      <dgm:prSet phldrT="[文本]"/>
      <dgm:spPr/>
      <dgm:t>
        <a:bodyPr/>
        <a:lstStyle/>
        <a:p>
          <a:r>
            <a:rPr lang="zh-CN" altLang="en-US" b="0" dirty="0" smtClean="0"/>
            <a:t>录播教室</a:t>
          </a:r>
          <a:endParaRPr lang="zh-CN" altLang="en-US" b="0" dirty="0"/>
        </a:p>
      </dgm:t>
    </dgm:pt>
    <dgm:pt modelId="{5F4D08B6-68DF-4C62-8714-20E02757C60D}" type="parTrans" cxnId="{CD0BA145-1E16-44CE-8664-3E9352C00660}">
      <dgm:prSet/>
      <dgm:spPr/>
      <dgm:t>
        <a:bodyPr/>
        <a:lstStyle/>
        <a:p>
          <a:endParaRPr lang="zh-CN" altLang="en-US" b="0"/>
        </a:p>
      </dgm:t>
    </dgm:pt>
    <dgm:pt modelId="{7ED7811D-2CD0-4C0B-A597-260CCB141E95}" type="sibTrans" cxnId="{CD0BA145-1E16-44CE-8664-3E9352C00660}">
      <dgm:prSet/>
      <dgm:spPr/>
      <dgm:t>
        <a:bodyPr/>
        <a:lstStyle/>
        <a:p>
          <a:endParaRPr lang="zh-CN" altLang="en-US" b="0"/>
        </a:p>
      </dgm:t>
    </dgm:pt>
    <dgm:pt modelId="{F1D10CB3-7D3E-44FD-A9A9-2DF0C9FC2252}">
      <dgm:prSet phldrT="[文本]"/>
      <dgm:spPr/>
      <dgm:t>
        <a:bodyPr/>
        <a:lstStyle/>
        <a:p>
          <a:r>
            <a:rPr lang="zh-CN" altLang="en-US" b="0" smtClean="0"/>
            <a:t>选排课</a:t>
          </a:r>
          <a:endParaRPr lang="zh-CN" altLang="en-US" b="0" dirty="0"/>
        </a:p>
      </dgm:t>
    </dgm:pt>
    <dgm:pt modelId="{3C942016-0DBB-4155-A752-555E6C43F121}" type="parTrans" cxnId="{90070929-1B5C-4CDA-BB39-0F4BB27731AB}">
      <dgm:prSet/>
      <dgm:spPr/>
      <dgm:t>
        <a:bodyPr/>
        <a:lstStyle/>
        <a:p>
          <a:endParaRPr lang="zh-CN" altLang="en-US" b="0"/>
        </a:p>
      </dgm:t>
    </dgm:pt>
    <dgm:pt modelId="{B05D3D6E-0BA4-4345-AFE0-AA652742C9DC}" type="sibTrans" cxnId="{90070929-1B5C-4CDA-BB39-0F4BB27731AB}">
      <dgm:prSet/>
      <dgm:spPr/>
      <dgm:t>
        <a:bodyPr/>
        <a:lstStyle/>
        <a:p>
          <a:endParaRPr lang="zh-CN" altLang="en-US" b="0"/>
        </a:p>
      </dgm:t>
    </dgm:pt>
    <dgm:pt modelId="{1DE5F45F-77D2-43F8-A319-CC5DE6367F96}" type="pres">
      <dgm:prSet presAssocID="{99BC4EBE-5B16-4F98-9119-883C3419CFFE}" presName="Name0" presStyleCnt="0">
        <dgm:presLayoutVars>
          <dgm:chMax/>
          <dgm:chPref/>
          <dgm:dir/>
          <dgm:animLvl val="lvl"/>
        </dgm:presLayoutVars>
      </dgm:prSet>
      <dgm:spPr/>
      <dgm:t>
        <a:bodyPr/>
        <a:lstStyle/>
        <a:p>
          <a:endParaRPr lang="zh-CN" altLang="en-US"/>
        </a:p>
      </dgm:t>
    </dgm:pt>
    <dgm:pt modelId="{9B9AB59C-7CF2-4D68-A191-B8B073C6A44D}" type="pres">
      <dgm:prSet presAssocID="{F4D2F8AA-631D-406C-A39D-C47448F4C75F}" presName="composite" presStyleCnt="0"/>
      <dgm:spPr/>
    </dgm:pt>
    <dgm:pt modelId="{29261DDD-3368-476A-9DC3-14A404A2013E}" type="pres">
      <dgm:prSet presAssocID="{F4D2F8AA-631D-406C-A39D-C47448F4C75F}" presName="Parent1" presStyleLbl="node1" presStyleIdx="0" presStyleCnt="8">
        <dgm:presLayoutVars>
          <dgm:chMax val="1"/>
          <dgm:chPref val="1"/>
          <dgm:bulletEnabled val="1"/>
        </dgm:presLayoutVars>
      </dgm:prSet>
      <dgm:spPr/>
      <dgm:t>
        <a:bodyPr/>
        <a:lstStyle/>
        <a:p>
          <a:endParaRPr lang="zh-CN" altLang="en-US"/>
        </a:p>
      </dgm:t>
    </dgm:pt>
    <dgm:pt modelId="{D78EE0ED-551A-46BC-A37F-186F4F2F2301}" type="pres">
      <dgm:prSet presAssocID="{F4D2F8AA-631D-406C-A39D-C47448F4C75F}" presName="Childtext1" presStyleLbl="revTx" presStyleIdx="0" presStyleCnt="4">
        <dgm:presLayoutVars>
          <dgm:chMax val="0"/>
          <dgm:chPref val="0"/>
          <dgm:bulletEnabled val="1"/>
        </dgm:presLayoutVars>
      </dgm:prSet>
      <dgm:spPr/>
    </dgm:pt>
    <dgm:pt modelId="{2B813060-6992-4003-A090-B3D925E2128F}" type="pres">
      <dgm:prSet presAssocID="{F4D2F8AA-631D-406C-A39D-C47448F4C75F}" presName="BalanceSpacing" presStyleCnt="0"/>
      <dgm:spPr/>
    </dgm:pt>
    <dgm:pt modelId="{A0EB149F-98E4-4512-9D4B-9EFC357F3054}" type="pres">
      <dgm:prSet presAssocID="{F4D2F8AA-631D-406C-A39D-C47448F4C75F}" presName="BalanceSpacing1" presStyleCnt="0"/>
      <dgm:spPr/>
    </dgm:pt>
    <dgm:pt modelId="{E705F796-F69F-4131-B907-C39EDE7FDF03}" type="pres">
      <dgm:prSet presAssocID="{85D00689-AD0E-456D-A58B-6291185FFE6D}" presName="Accent1Text" presStyleLbl="node1" presStyleIdx="1" presStyleCnt="8"/>
      <dgm:spPr/>
      <dgm:t>
        <a:bodyPr/>
        <a:lstStyle/>
        <a:p>
          <a:endParaRPr lang="zh-CN" altLang="en-US"/>
        </a:p>
      </dgm:t>
    </dgm:pt>
    <dgm:pt modelId="{73FFB759-1980-457B-B671-4885B0A2504C}" type="pres">
      <dgm:prSet presAssocID="{85D00689-AD0E-456D-A58B-6291185FFE6D}" presName="spaceBetweenRectangles" presStyleCnt="0"/>
      <dgm:spPr/>
    </dgm:pt>
    <dgm:pt modelId="{A13FDF5F-8044-45B0-B965-0098C3683061}" type="pres">
      <dgm:prSet presAssocID="{9C71A841-C018-46FD-B5D3-B1566DDC429E}" presName="composite" presStyleCnt="0"/>
      <dgm:spPr/>
    </dgm:pt>
    <dgm:pt modelId="{72788D68-D6B5-4ADA-8EFC-D0B568631FCA}" type="pres">
      <dgm:prSet presAssocID="{9C71A841-C018-46FD-B5D3-B1566DDC429E}" presName="Parent1" presStyleLbl="node1" presStyleIdx="2" presStyleCnt="8" custLinFactNeighborY="-84">
        <dgm:presLayoutVars>
          <dgm:chMax val="1"/>
          <dgm:chPref val="1"/>
          <dgm:bulletEnabled val="1"/>
        </dgm:presLayoutVars>
      </dgm:prSet>
      <dgm:spPr/>
      <dgm:t>
        <a:bodyPr/>
        <a:lstStyle/>
        <a:p>
          <a:endParaRPr lang="zh-CN" altLang="en-US"/>
        </a:p>
      </dgm:t>
    </dgm:pt>
    <dgm:pt modelId="{5D2109A8-B5AC-4FB2-A5F0-4A9E42A69B6A}" type="pres">
      <dgm:prSet presAssocID="{9C71A841-C018-46FD-B5D3-B1566DDC429E}" presName="Childtext1" presStyleLbl="revTx" presStyleIdx="1" presStyleCnt="4">
        <dgm:presLayoutVars>
          <dgm:chMax val="0"/>
          <dgm:chPref val="0"/>
          <dgm:bulletEnabled val="1"/>
        </dgm:presLayoutVars>
      </dgm:prSet>
      <dgm:spPr/>
    </dgm:pt>
    <dgm:pt modelId="{14209322-C4B6-4AAE-B8E1-437F09D28B09}" type="pres">
      <dgm:prSet presAssocID="{9C71A841-C018-46FD-B5D3-B1566DDC429E}" presName="BalanceSpacing" presStyleCnt="0"/>
      <dgm:spPr/>
    </dgm:pt>
    <dgm:pt modelId="{A17988D6-8881-41E8-9E13-3E868EFE399B}" type="pres">
      <dgm:prSet presAssocID="{9C71A841-C018-46FD-B5D3-B1566DDC429E}" presName="BalanceSpacing1" presStyleCnt="0"/>
      <dgm:spPr/>
    </dgm:pt>
    <dgm:pt modelId="{EECA7667-8604-421B-B58E-8145813536A8}" type="pres">
      <dgm:prSet presAssocID="{3A0DC683-E786-49C6-920B-7A2187BC3B6B}" presName="Accent1Text" presStyleLbl="node1" presStyleIdx="3" presStyleCnt="8"/>
      <dgm:spPr/>
      <dgm:t>
        <a:bodyPr/>
        <a:lstStyle/>
        <a:p>
          <a:endParaRPr lang="zh-CN" altLang="en-US"/>
        </a:p>
      </dgm:t>
    </dgm:pt>
    <dgm:pt modelId="{D8385B31-4311-4F1A-89A8-D3E6E96F654B}" type="pres">
      <dgm:prSet presAssocID="{3A0DC683-E786-49C6-920B-7A2187BC3B6B}" presName="spaceBetweenRectangles" presStyleCnt="0"/>
      <dgm:spPr/>
    </dgm:pt>
    <dgm:pt modelId="{7C3C0534-41AB-4E6E-A82E-C5CD25CC4C8C}" type="pres">
      <dgm:prSet presAssocID="{9F78E198-E2B3-4F27-8102-38D7F7878BE1}" presName="composite" presStyleCnt="0"/>
      <dgm:spPr/>
    </dgm:pt>
    <dgm:pt modelId="{0D6A4291-2A18-4511-95CD-8F9005D98B68}" type="pres">
      <dgm:prSet presAssocID="{9F78E198-E2B3-4F27-8102-38D7F7878BE1}" presName="Parent1" presStyleLbl="node1" presStyleIdx="4" presStyleCnt="8">
        <dgm:presLayoutVars>
          <dgm:chMax val="1"/>
          <dgm:chPref val="1"/>
          <dgm:bulletEnabled val="1"/>
        </dgm:presLayoutVars>
      </dgm:prSet>
      <dgm:spPr/>
      <dgm:t>
        <a:bodyPr/>
        <a:lstStyle/>
        <a:p>
          <a:endParaRPr lang="zh-CN" altLang="en-US"/>
        </a:p>
      </dgm:t>
    </dgm:pt>
    <dgm:pt modelId="{6614D7CC-7917-4C9D-B5E0-2E4E982AFCA8}" type="pres">
      <dgm:prSet presAssocID="{9F78E198-E2B3-4F27-8102-38D7F7878BE1}" presName="Childtext1" presStyleLbl="revTx" presStyleIdx="2" presStyleCnt="4">
        <dgm:presLayoutVars>
          <dgm:chMax val="0"/>
          <dgm:chPref val="0"/>
          <dgm:bulletEnabled val="1"/>
        </dgm:presLayoutVars>
      </dgm:prSet>
      <dgm:spPr/>
    </dgm:pt>
    <dgm:pt modelId="{B34DBB71-BF85-45CE-A9FA-92D2BB337F5F}" type="pres">
      <dgm:prSet presAssocID="{9F78E198-E2B3-4F27-8102-38D7F7878BE1}" presName="BalanceSpacing" presStyleCnt="0"/>
      <dgm:spPr/>
    </dgm:pt>
    <dgm:pt modelId="{F45CD442-BCF0-4AA9-BD5E-882557E70589}" type="pres">
      <dgm:prSet presAssocID="{9F78E198-E2B3-4F27-8102-38D7F7878BE1}" presName="BalanceSpacing1" presStyleCnt="0"/>
      <dgm:spPr/>
    </dgm:pt>
    <dgm:pt modelId="{3FF54AC2-809B-4E80-90F1-B429D976290D}" type="pres">
      <dgm:prSet presAssocID="{7ED7811D-2CD0-4C0B-A597-260CCB141E95}" presName="Accent1Text" presStyleLbl="node1" presStyleIdx="5" presStyleCnt="8"/>
      <dgm:spPr/>
      <dgm:t>
        <a:bodyPr/>
        <a:lstStyle/>
        <a:p>
          <a:endParaRPr lang="zh-CN" altLang="en-US"/>
        </a:p>
      </dgm:t>
    </dgm:pt>
    <dgm:pt modelId="{A80B0C75-1754-434D-9E7B-AD9876E9BBC9}" type="pres">
      <dgm:prSet presAssocID="{7ED7811D-2CD0-4C0B-A597-260CCB141E95}" presName="spaceBetweenRectangles" presStyleCnt="0"/>
      <dgm:spPr/>
    </dgm:pt>
    <dgm:pt modelId="{B85FF313-CD1C-4EF2-B422-8400F1D4C8EB}" type="pres">
      <dgm:prSet presAssocID="{F1D10CB3-7D3E-44FD-A9A9-2DF0C9FC2252}" presName="composite" presStyleCnt="0"/>
      <dgm:spPr/>
    </dgm:pt>
    <dgm:pt modelId="{F3ED97EC-7C12-42E5-BFD0-B088092D1EE6}" type="pres">
      <dgm:prSet presAssocID="{F1D10CB3-7D3E-44FD-A9A9-2DF0C9FC2252}" presName="Parent1" presStyleLbl="node1" presStyleIdx="6" presStyleCnt="8">
        <dgm:presLayoutVars>
          <dgm:chMax val="1"/>
          <dgm:chPref val="1"/>
          <dgm:bulletEnabled val="1"/>
        </dgm:presLayoutVars>
      </dgm:prSet>
      <dgm:spPr/>
      <dgm:t>
        <a:bodyPr/>
        <a:lstStyle/>
        <a:p>
          <a:endParaRPr lang="zh-CN" altLang="en-US"/>
        </a:p>
      </dgm:t>
    </dgm:pt>
    <dgm:pt modelId="{450FA5DA-C984-42BB-B408-130291E431B3}" type="pres">
      <dgm:prSet presAssocID="{F1D10CB3-7D3E-44FD-A9A9-2DF0C9FC2252}" presName="Childtext1" presStyleLbl="revTx" presStyleIdx="3" presStyleCnt="4">
        <dgm:presLayoutVars>
          <dgm:chMax val="0"/>
          <dgm:chPref val="0"/>
          <dgm:bulletEnabled val="1"/>
        </dgm:presLayoutVars>
      </dgm:prSet>
      <dgm:spPr/>
    </dgm:pt>
    <dgm:pt modelId="{DA78F377-070F-4319-A477-1FFFD04927B1}" type="pres">
      <dgm:prSet presAssocID="{F1D10CB3-7D3E-44FD-A9A9-2DF0C9FC2252}" presName="BalanceSpacing" presStyleCnt="0"/>
      <dgm:spPr/>
    </dgm:pt>
    <dgm:pt modelId="{93FCAC38-815B-4FC4-A1CF-E739AFA3D885}" type="pres">
      <dgm:prSet presAssocID="{F1D10CB3-7D3E-44FD-A9A9-2DF0C9FC2252}" presName="BalanceSpacing1" presStyleCnt="0"/>
      <dgm:spPr/>
    </dgm:pt>
    <dgm:pt modelId="{B4AF9705-49E8-4BC1-B8CA-542CE50CDD28}" type="pres">
      <dgm:prSet presAssocID="{B05D3D6E-0BA4-4345-AFE0-AA652742C9DC}" presName="Accent1Text" presStyleLbl="node1" presStyleIdx="7" presStyleCnt="8"/>
      <dgm:spPr/>
      <dgm:t>
        <a:bodyPr/>
        <a:lstStyle/>
        <a:p>
          <a:endParaRPr lang="zh-CN" altLang="en-US"/>
        </a:p>
      </dgm:t>
    </dgm:pt>
  </dgm:ptLst>
  <dgm:cxnLst>
    <dgm:cxn modelId="{01DBEE40-AC9A-4644-9852-3FD14473804F}" type="presOf" srcId="{3A0DC683-E786-49C6-920B-7A2187BC3B6B}" destId="{EECA7667-8604-421B-B58E-8145813536A8}" srcOrd="0" destOrd="0" presId="urn:microsoft.com/office/officeart/2008/layout/AlternatingHexagons"/>
    <dgm:cxn modelId="{06974F50-421E-4317-9CAE-33E396A08B10}" type="presOf" srcId="{9F78E198-E2B3-4F27-8102-38D7F7878BE1}" destId="{0D6A4291-2A18-4511-95CD-8F9005D98B68}" srcOrd="0" destOrd="0" presId="urn:microsoft.com/office/officeart/2008/layout/AlternatingHexagons"/>
    <dgm:cxn modelId="{CF436FDE-8044-4B07-90EA-09811CD21B24}" type="presOf" srcId="{85D00689-AD0E-456D-A58B-6291185FFE6D}" destId="{E705F796-F69F-4131-B907-C39EDE7FDF03}" srcOrd="0" destOrd="0" presId="urn:microsoft.com/office/officeart/2008/layout/AlternatingHexagons"/>
    <dgm:cxn modelId="{994ECC27-C427-4357-9DFD-E9A293B09640}" type="presOf" srcId="{99BC4EBE-5B16-4F98-9119-883C3419CFFE}" destId="{1DE5F45F-77D2-43F8-A319-CC5DE6367F96}" srcOrd="0" destOrd="0" presId="urn:microsoft.com/office/officeart/2008/layout/AlternatingHexagons"/>
    <dgm:cxn modelId="{CD0BA145-1E16-44CE-8664-3E9352C00660}" srcId="{99BC4EBE-5B16-4F98-9119-883C3419CFFE}" destId="{9F78E198-E2B3-4F27-8102-38D7F7878BE1}" srcOrd="2" destOrd="0" parTransId="{5F4D08B6-68DF-4C62-8714-20E02757C60D}" sibTransId="{7ED7811D-2CD0-4C0B-A597-260CCB141E95}"/>
    <dgm:cxn modelId="{E16ED000-6CA4-45C8-A84B-B2A8F6DE8471}" type="presOf" srcId="{B05D3D6E-0BA4-4345-AFE0-AA652742C9DC}" destId="{B4AF9705-49E8-4BC1-B8CA-542CE50CDD28}" srcOrd="0" destOrd="0" presId="urn:microsoft.com/office/officeart/2008/layout/AlternatingHexagons"/>
    <dgm:cxn modelId="{835C6102-C824-45B6-83F3-F6B9B6A40A8B}" srcId="{99BC4EBE-5B16-4F98-9119-883C3419CFFE}" destId="{9C71A841-C018-46FD-B5D3-B1566DDC429E}" srcOrd="1" destOrd="0" parTransId="{FF455366-34F2-4045-8DF6-5A5C209367F0}" sibTransId="{3A0DC683-E786-49C6-920B-7A2187BC3B6B}"/>
    <dgm:cxn modelId="{0ED638A4-F249-462B-BC9F-D65A36842909}" type="presOf" srcId="{F4D2F8AA-631D-406C-A39D-C47448F4C75F}" destId="{29261DDD-3368-476A-9DC3-14A404A2013E}" srcOrd="0" destOrd="0" presId="urn:microsoft.com/office/officeart/2008/layout/AlternatingHexagons"/>
    <dgm:cxn modelId="{3125F2BA-2B74-4777-AB02-836747493A03}" type="presOf" srcId="{F1D10CB3-7D3E-44FD-A9A9-2DF0C9FC2252}" destId="{F3ED97EC-7C12-42E5-BFD0-B088092D1EE6}" srcOrd="0" destOrd="0" presId="urn:microsoft.com/office/officeart/2008/layout/AlternatingHexagons"/>
    <dgm:cxn modelId="{E7F438CF-6832-43E0-8766-BA0129C3F414}" type="presOf" srcId="{9C71A841-C018-46FD-B5D3-B1566DDC429E}" destId="{72788D68-D6B5-4ADA-8EFC-D0B568631FCA}" srcOrd="0" destOrd="0" presId="urn:microsoft.com/office/officeart/2008/layout/AlternatingHexagons"/>
    <dgm:cxn modelId="{45D75CC5-06C7-4E36-A070-DBD5C7F08F4A}" type="presOf" srcId="{7ED7811D-2CD0-4C0B-A597-260CCB141E95}" destId="{3FF54AC2-809B-4E80-90F1-B429D976290D}" srcOrd="0" destOrd="0" presId="urn:microsoft.com/office/officeart/2008/layout/AlternatingHexagons"/>
    <dgm:cxn modelId="{773E1400-919E-4839-9D64-AF70A5F74B57}" srcId="{99BC4EBE-5B16-4F98-9119-883C3419CFFE}" destId="{F4D2F8AA-631D-406C-A39D-C47448F4C75F}" srcOrd="0" destOrd="0" parTransId="{83C3641D-1CCE-4A43-A291-91C5CD87E84C}" sibTransId="{85D00689-AD0E-456D-A58B-6291185FFE6D}"/>
    <dgm:cxn modelId="{90070929-1B5C-4CDA-BB39-0F4BB27731AB}" srcId="{99BC4EBE-5B16-4F98-9119-883C3419CFFE}" destId="{F1D10CB3-7D3E-44FD-A9A9-2DF0C9FC2252}" srcOrd="3" destOrd="0" parTransId="{3C942016-0DBB-4155-A752-555E6C43F121}" sibTransId="{B05D3D6E-0BA4-4345-AFE0-AA652742C9DC}"/>
    <dgm:cxn modelId="{83A37D57-3739-4E55-93D8-245E7A133056}" type="presParOf" srcId="{1DE5F45F-77D2-43F8-A319-CC5DE6367F96}" destId="{9B9AB59C-7CF2-4D68-A191-B8B073C6A44D}" srcOrd="0" destOrd="0" presId="urn:microsoft.com/office/officeart/2008/layout/AlternatingHexagons"/>
    <dgm:cxn modelId="{50698B19-8DFD-490E-B733-3D1EEEA64642}" type="presParOf" srcId="{9B9AB59C-7CF2-4D68-A191-B8B073C6A44D}" destId="{29261DDD-3368-476A-9DC3-14A404A2013E}" srcOrd="0" destOrd="0" presId="urn:microsoft.com/office/officeart/2008/layout/AlternatingHexagons"/>
    <dgm:cxn modelId="{2F39DC11-9455-495C-9DB7-08C40C2269D0}" type="presParOf" srcId="{9B9AB59C-7CF2-4D68-A191-B8B073C6A44D}" destId="{D78EE0ED-551A-46BC-A37F-186F4F2F2301}" srcOrd="1" destOrd="0" presId="urn:microsoft.com/office/officeart/2008/layout/AlternatingHexagons"/>
    <dgm:cxn modelId="{800424FD-58E9-4BCF-B5EF-7BA7680B2A8C}" type="presParOf" srcId="{9B9AB59C-7CF2-4D68-A191-B8B073C6A44D}" destId="{2B813060-6992-4003-A090-B3D925E2128F}" srcOrd="2" destOrd="0" presId="urn:microsoft.com/office/officeart/2008/layout/AlternatingHexagons"/>
    <dgm:cxn modelId="{995C60F3-946F-4444-84BC-E84549A70993}" type="presParOf" srcId="{9B9AB59C-7CF2-4D68-A191-B8B073C6A44D}" destId="{A0EB149F-98E4-4512-9D4B-9EFC357F3054}" srcOrd="3" destOrd="0" presId="urn:microsoft.com/office/officeart/2008/layout/AlternatingHexagons"/>
    <dgm:cxn modelId="{8B77075B-75DA-4305-9AE2-BCC2AE046602}" type="presParOf" srcId="{9B9AB59C-7CF2-4D68-A191-B8B073C6A44D}" destId="{E705F796-F69F-4131-B907-C39EDE7FDF03}" srcOrd="4" destOrd="0" presId="urn:microsoft.com/office/officeart/2008/layout/AlternatingHexagons"/>
    <dgm:cxn modelId="{18B16CCD-BA3D-4F7F-92F9-59BDAB958065}" type="presParOf" srcId="{1DE5F45F-77D2-43F8-A319-CC5DE6367F96}" destId="{73FFB759-1980-457B-B671-4885B0A2504C}" srcOrd="1" destOrd="0" presId="urn:microsoft.com/office/officeart/2008/layout/AlternatingHexagons"/>
    <dgm:cxn modelId="{5B2DB039-0D3C-4815-A375-F1AA2486A3BF}" type="presParOf" srcId="{1DE5F45F-77D2-43F8-A319-CC5DE6367F96}" destId="{A13FDF5F-8044-45B0-B965-0098C3683061}" srcOrd="2" destOrd="0" presId="urn:microsoft.com/office/officeart/2008/layout/AlternatingHexagons"/>
    <dgm:cxn modelId="{00D61CCC-BF92-426C-922D-24185E5C1290}" type="presParOf" srcId="{A13FDF5F-8044-45B0-B965-0098C3683061}" destId="{72788D68-D6B5-4ADA-8EFC-D0B568631FCA}" srcOrd="0" destOrd="0" presId="urn:microsoft.com/office/officeart/2008/layout/AlternatingHexagons"/>
    <dgm:cxn modelId="{3495F1D0-3320-4863-8028-60757223C70D}" type="presParOf" srcId="{A13FDF5F-8044-45B0-B965-0098C3683061}" destId="{5D2109A8-B5AC-4FB2-A5F0-4A9E42A69B6A}" srcOrd="1" destOrd="0" presId="urn:microsoft.com/office/officeart/2008/layout/AlternatingHexagons"/>
    <dgm:cxn modelId="{201A5D8D-EC56-4A4C-B3A2-A7334B7DE323}" type="presParOf" srcId="{A13FDF5F-8044-45B0-B965-0098C3683061}" destId="{14209322-C4B6-4AAE-B8E1-437F09D28B09}" srcOrd="2" destOrd="0" presId="urn:microsoft.com/office/officeart/2008/layout/AlternatingHexagons"/>
    <dgm:cxn modelId="{10E6F2A2-D622-4B9B-92C4-3899A13FC756}" type="presParOf" srcId="{A13FDF5F-8044-45B0-B965-0098C3683061}" destId="{A17988D6-8881-41E8-9E13-3E868EFE399B}" srcOrd="3" destOrd="0" presId="urn:microsoft.com/office/officeart/2008/layout/AlternatingHexagons"/>
    <dgm:cxn modelId="{D1B7C964-F2A4-4C21-9491-0FF61BB43F18}" type="presParOf" srcId="{A13FDF5F-8044-45B0-B965-0098C3683061}" destId="{EECA7667-8604-421B-B58E-8145813536A8}" srcOrd="4" destOrd="0" presId="urn:microsoft.com/office/officeart/2008/layout/AlternatingHexagons"/>
    <dgm:cxn modelId="{E7AB1E34-C322-478D-A2AC-798147455668}" type="presParOf" srcId="{1DE5F45F-77D2-43F8-A319-CC5DE6367F96}" destId="{D8385B31-4311-4F1A-89A8-D3E6E96F654B}" srcOrd="3" destOrd="0" presId="urn:microsoft.com/office/officeart/2008/layout/AlternatingHexagons"/>
    <dgm:cxn modelId="{9A384BBB-D9C7-4896-B957-975898F92DC4}" type="presParOf" srcId="{1DE5F45F-77D2-43F8-A319-CC5DE6367F96}" destId="{7C3C0534-41AB-4E6E-A82E-C5CD25CC4C8C}" srcOrd="4" destOrd="0" presId="urn:microsoft.com/office/officeart/2008/layout/AlternatingHexagons"/>
    <dgm:cxn modelId="{82EDA89D-7680-4877-9964-4A88E0C86CC0}" type="presParOf" srcId="{7C3C0534-41AB-4E6E-A82E-C5CD25CC4C8C}" destId="{0D6A4291-2A18-4511-95CD-8F9005D98B68}" srcOrd="0" destOrd="0" presId="urn:microsoft.com/office/officeart/2008/layout/AlternatingHexagons"/>
    <dgm:cxn modelId="{75553A3B-9E18-4313-8B36-28972F0B3D06}" type="presParOf" srcId="{7C3C0534-41AB-4E6E-A82E-C5CD25CC4C8C}" destId="{6614D7CC-7917-4C9D-B5E0-2E4E982AFCA8}" srcOrd="1" destOrd="0" presId="urn:microsoft.com/office/officeart/2008/layout/AlternatingHexagons"/>
    <dgm:cxn modelId="{BB7900B9-C309-41EF-9CB0-BA95DF988A65}" type="presParOf" srcId="{7C3C0534-41AB-4E6E-A82E-C5CD25CC4C8C}" destId="{B34DBB71-BF85-45CE-A9FA-92D2BB337F5F}" srcOrd="2" destOrd="0" presId="urn:microsoft.com/office/officeart/2008/layout/AlternatingHexagons"/>
    <dgm:cxn modelId="{49690097-5AB4-4F29-A781-B491A336197B}" type="presParOf" srcId="{7C3C0534-41AB-4E6E-A82E-C5CD25CC4C8C}" destId="{F45CD442-BCF0-4AA9-BD5E-882557E70589}" srcOrd="3" destOrd="0" presId="urn:microsoft.com/office/officeart/2008/layout/AlternatingHexagons"/>
    <dgm:cxn modelId="{D2894A12-B382-4804-BB93-2186D831FF75}" type="presParOf" srcId="{7C3C0534-41AB-4E6E-A82E-C5CD25CC4C8C}" destId="{3FF54AC2-809B-4E80-90F1-B429D976290D}" srcOrd="4" destOrd="0" presId="urn:microsoft.com/office/officeart/2008/layout/AlternatingHexagons"/>
    <dgm:cxn modelId="{69EE3179-50C0-403B-B1C0-D4EF61B3E65E}" type="presParOf" srcId="{1DE5F45F-77D2-43F8-A319-CC5DE6367F96}" destId="{A80B0C75-1754-434D-9E7B-AD9876E9BBC9}" srcOrd="5" destOrd="0" presId="urn:microsoft.com/office/officeart/2008/layout/AlternatingHexagons"/>
    <dgm:cxn modelId="{F447252F-E3B8-4AF2-B451-601EE88D7F10}" type="presParOf" srcId="{1DE5F45F-77D2-43F8-A319-CC5DE6367F96}" destId="{B85FF313-CD1C-4EF2-B422-8400F1D4C8EB}" srcOrd="6" destOrd="0" presId="urn:microsoft.com/office/officeart/2008/layout/AlternatingHexagons"/>
    <dgm:cxn modelId="{2FF19AFE-2BEB-465B-A6CF-319ABF9ED79B}" type="presParOf" srcId="{B85FF313-CD1C-4EF2-B422-8400F1D4C8EB}" destId="{F3ED97EC-7C12-42E5-BFD0-B088092D1EE6}" srcOrd="0" destOrd="0" presId="urn:microsoft.com/office/officeart/2008/layout/AlternatingHexagons"/>
    <dgm:cxn modelId="{2171DF4D-9D5D-4F1C-B382-7B9A1EDAF613}" type="presParOf" srcId="{B85FF313-CD1C-4EF2-B422-8400F1D4C8EB}" destId="{450FA5DA-C984-42BB-B408-130291E431B3}" srcOrd="1" destOrd="0" presId="urn:microsoft.com/office/officeart/2008/layout/AlternatingHexagons"/>
    <dgm:cxn modelId="{4ED36A7F-428E-4D48-B4BE-C6EFDE116FE8}" type="presParOf" srcId="{B85FF313-CD1C-4EF2-B422-8400F1D4C8EB}" destId="{DA78F377-070F-4319-A477-1FFFD04927B1}" srcOrd="2" destOrd="0" presId="urn:microsoft.com/office/officeart/2008/layout/AlternatingHexagons"/>
    <dgm:cxn modelId="{DFD68E45-6DA7-4438-AF7D-74C4F8C99D1F}" type="presParOf" srcId="{B85FF313-CD1C-4EF2-B422-8400F1D4C8EB}" destId="{93FCAC38-815B-4FC4-A1CF-E739AFA3D885}" srcOrd="3" destOrd="0" presId="urn:microsoft.com/office/officeart/2008/layout/AlternatingHexagons"/>
    <dgm:cxn modelId="{ECD36565-14B1-4A62-A53D-71F083ADA06F}" type="presParOf" srcId="{B85FF313-CD1C-4EF2-B422-8400F1D4C8EB}" destId="{B4AF9705-49E8-4BC1-B8CA-542CE50CDD28}" srcOrd="4" destOrd="0" presId="urn:microsoft.com/office/officeart/2008/layout/AlternatingHexagon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AA97EE-686C-4B61-81E3-A7D07E420C9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zh-CN" altLang="en-US"/>
        </a:p>
      </dgm:t>
    </dgm:pt>
    <dgm:pt modelId="{8092CE34-6D8A-407E-AB96-3DBD24639018}">
      <dgm:prSet phldrT="[文本]"/>
      <dgm:spPr/>
      <dgm:t>
        <a:bodyPr/>
        <a:lstStyle/>
        <a:p>
          <a:r>
            <a:rPr lang="zh-CN" altLang="en-US" dirty="0" smtClean="0"/>
            <a:t>身份证识别</a:t>
          </a:r>
          <a:endParaRPr lang="zh-CN" altLang="en-US" dirty="0"/>
        </a:p>
      </dgm:t>
    </dgm:pt>
    <dgm:pt modelId="{321B9B07-710B-4B79-B1B7-8375C037AD34}" type="parTrans" cxnId="{5ACFE147-7CE9-40F3-A315-63CF59A37694}">
      <dgm:prSet/>
      <dgm:spPr/>
      <dgm:t>
        <a:bodyPr/>
        <a:lstStyle/>
        <a:p>
          <a:endParaRPr lang="zh-CN" altLang="en-US"/>
        </a:p>
      </dgm:t>
    </dgm:pt>
    <dgm:pt modelId="{D53A48BA-8EF0-4ACB-AB1E-5C3FF068B5D2}" type="sibTrans" cxnId="{5ACFE147-7CE9-40F3-A315-63CF59A37694}">
      <dgm:prSet/>
      <dgm:spPr/>
      <dgm:t>
        <a:bodyPr/>
        <a:lstStyle/>
        <a:p>
          <a:endParaRPr lang="zh-CN" altLang="en-US"/>
        </a:p>
      </dgm:t>
    </dgm:pt>
    <dgm:pt modelId="{C8EC9FEE-7327-4FAC-9235-7FDDDFF20FC9}">
      <dgm:prSet phldrT="[文本]"/>
      <dgm:spPr/>
      <dgm:t>
        <a:bodyPr/>
        <a:lstStyle/>
        <a:p>
          <a:r>
            <a:rPr lang="zh-CN" altLang="en-US" dirty="0" smtClean="0"/>
            <a:t>指纹识别</a:t>
          </a:r>
          <a:endParaRPr lang="zh-CN" altLang="en-US" dirty="0"/>
        </a:p>
      </dgm:t>
    </dgm:pt>
    <dgm:pt modelId="{F4063381-DBF6-414D-BCA2-B9DA5C5BEDC0}" type="parTrans" cxnId="{F0F3E433-2B8F-427D-9B0C-E2B6158618D6}">
      <dgm:prSet/>
      <dgm:spPr/>
      <dgm:t>
        <a:bodyPr/>
        <a:lstStyle/>
        <a:p>
          <a:endParaRPr lang="zh-CN" altLang="en-US"/>
        </a:p>
      </dgm:t>
    </dgm:pt>
    <dgm:pt modelId="{F8B0D3BC-369D-4361-BD5E-292C718C0924}" type="sibTrans" cxnId="{F0F3E433-2B8F-427D-9B0C-E2B6158618D6}">
      <dgm:prSet/>
      <dgm:spPr/>
      <dgm:t>
        <a:bodyPr/>
        <a:lstStyle/>
        <a:p>
          <a:endParaRPr lang="zh-CN" altLang="en-US"/>
        </a:p>
      </dgm:t>
    </dgm:pt>
    <dgm:pt modelId="{F6199075-4A62-4FDC-860C-D98F18CB76E4}">
      <dgm:prSet phldrT="[文本]"/>
      <dgm:spPr/>
      <dgm:t>
        <a:bodyPr/>
        <a:lstStyle/>
        <a:p>
          <a:r>
            <a:rPr lang="zh-CN" altLang="en-US" dirty="0" smtClean="0"/>
            <a:t>人脸识别</a:t>
          </a:r>
          <a:endParaRPr lang="zh-CN" altLang="en-US" dirty="0"/>
        </a:p>
      </dgm:t>
    </dgm:pt>
    <dgm:pt modelId="{87F4EEED-BF04-41C5-84AD-7D6BE22A830A}" type="parTrans" cxnId="{6FC026E8-6EE5-444F-9880-EAA4DDC7FEBF}">
      <dgm:prSet/>
      <dgm:spPr/>
      <dgm:t>
        <a:bodyPr/>
        <a:lstStyle/>
        <a:p>
          <a:endParaRPr lang="zh-CN" altLang="en-US"/>
        </a:p>
      </dgm:t>
    </dgm:pt>
    <dgm:pt modelId="{0702CA43-D0DE-4462-A912-A60BAEF3683F}" type="sibTrans" cxnId="{6FC026E8-6EE5-444F-9880-EAA4DDC7FEBF}">
      <dgm:prSet/>
      <dgm:spPr/>
      <dgm:t>
        <a:bodyPr/>
        <a:lstStyle/>
        <a:p>
          <a:endParaRPr lang="zh-CN" altLang="en-US"/>
        </a:p>
      </dgm:t>
    </dgm:pt>
    <dgm:pt modelId="{43E00CE2-57F7-43A2-805F-A2C155A6C914}">
      <dgm:prSet phldrT="[文本]"/>
      <dgm:spPr/>
      <dgm:t>
        <a:bodyPr/>
        <a:lstStyle/>
        <a:p>
          <a:r>
            <a:rPr lang="zh-CN" altLang="en-US" dirty="0" smtClean="0"/>
            <a:t>可选择摄像头</a:t>
          </a:r>
          <a:endParaRPr lang="zh-CN" altLang="en-US" dirty="0"/>
        </a:p>
      </dgm:t>
    </dgm:pt>
    <dgm:pt modelId="{9B61B1DF-067B-4103-A652-0D26E4085646}" type="parTrans" cxnId="{3791D55B-CE12-4CC8-A26B-388114205135}">
      <dgm:prSet/>
      <dgm:spPr/>
      <dgm:t>
        <a:bodyPr/>
        <a:lstStyle/>
        <a:p>
          <a:endParaRPr lang="zh-CN" altLang="en-US"/>
        </a:p>
      </dgm:t>
    </dgm:pt>
    <dgm:pt modelId="{24F2D7AC-86CA-4C20-9C54-CD4FDC03C761}" type="sibTrans" cxnId="{3791D55B-CE12-4CC8-A26B-388114205135}">
      <dgm:prSet/>
      <dgm:spPr/>
      <dgm:t>
        <a:bodyPr/>
        <a:lstStyle/>
        <a:p>
          <a:endParaRPr lang="zh-CN" altLang="en-US"/>
        </a:p>
      </dgm:t>
    </dgm:pt>
    <dgm:pt modelId="{10BD0445-D861-4D2F-B63F-87738837A28A}">
      <dgm:prSet phldrT="[文本]"/>
      <dgm:spPr/>
      <dgm:t>
        <a:bodyPr/>
        <a:lstStyle/>
        <a:p>
          <a:r>
            <a:rPr lang="en-US" altLang="zh-CN" dirty="0" smtClean="0"/>
            <a:t>RJ45</a:t>
          </a:r>
          <a:r>
            <a:rPr lang="zh-CN" altLang="en-US" dirty="0" smtClean="0"/>
            <a:t>连接</a:t>
          </a:r>
          <a:endParaRPr lang="zh-CN" altLang="en-US" dirty="0"/>
        </a:p>
      </dgm:t>
    </dgm:pt>
    <dgm:pt modelId="{765938EE-1F59-4A6C-A761-FB0F84E6CAF9}" type="parTrans" cxnId="{045782E6-54B4-4FAA-84C2-FA6C3F3FE740}">
      <dgm:prSet/>
      <dgm:spPr/>
      <dgm:t>
        <a:bodyPr/>
        <a:lstStyle/>
        <a:p>
          <a:endParaRPr lang="zh-CN" altLang="en-US"/>
        </a:p>
      </dgm:t>
    </dgm:pt>
    <dgm:pt modelId="{32DEED3E-ED46-4A6B-A469-CA234B89AE05}" type="sibTrans" cxnId="{045782E6-54B4-4FAA-84C2-FA6C3F3FE740}">
      <dgm:prSet/>
      <dgm:spPr/>
      <dgm:t>
        <a:bodyPr/>
        <a:lstStyle/>
        <a:p>
          <a:endParaRPr lang="zh-CN" altLang="en-US"/>
        </a:p>
      </dgm:t>
    </dgm:pt>
    <dgm:pt modelId="{FE2B06D9-A3D6-4493-B209-E6F4E40ED0B6}" type="pres">
      <dgm:prSet presAssocID="{9CAA97EE-686C-4B61-81E3-A7D07E420C95}" presName="Name0" presStyleCnt="0">
        <dgm:presLayoutVars>
          <dgm:dir/>
          <dgm:resizeHandles val="exact"/>
        </dgm:presLayoutVars>
      </dgm:prSet>
      <dgm:spPr/>
      <dgm:t>
        <a:bodyPr/>
        <a:lstStyle/>
        <a:p>
          <a:endParaRPr lang="zh-CN" altLang="en-US"/>
        </a:p>
      </dgm:t>
    </dgm:pt>
    <dgm:pt modelId="{55EA71CA-2C00-4317-90AA-7B6B73BE7A1F}" type="pres">
      <dgm:prSet presAssocID="{8092CE34-6D8A-407E-AB96-3DBD24639018}" presName="compNode" presStyleCnt="0"/>
      <dgm:spPr/>
    </dgm:pt>
    <dgm:pt modelId="{D41A8B20-7BD0-4944-8F5A-9D70E906F45E}" type="pres">
      <dgm:prSet presAssocID="{8092CE34-6D8A-407E-AB96-3DBD24639018}" presName="pictRect" presStyleLbl="node1" presStyleIdx="0" presStyleCnt="5" custLinFactNeighborX="-4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zh-CN" altLang="en-US"/>
        </a:p>
      </dgm:t>
    </dgm:pt>
    <dgm:pt modelId="{DE3FFBCE-F56B-4057-BDF1-6BD7DAB35A2B}" type="pres">
      <dgm:prSet presAssocID="{8092CE34-6D8A-407E-AB96-3DBD24639018}" presName="textRect" presStyleLbl="revTx" presStyleIdx="0" presStyleCnt="5">
        <dgm:presLayoutVars>
          <dgm:bulletEnabled val="1"/>
        </dgm:presLayoutVars>
      </dgm:prSet>
      <dgm:spPr/>
      <dgm:t>
        <a:bodyPr/>
        <a:lstStyle/>
        <a:p>
          <a:endParaRPr lang="zh-CN" altLang="en-US"/>
        </a:p>
      </dgm:t>
    </dgm:pt>
    <dgm:pt modelId="{7E129DCC-B597-4BFF-8ECC-5ADC0CCAECDC}" type="pres">
      <dgm:prSet presAssocID="{D53A48BA-8EF0-4ACB-AB1E-5C3FF068B5D2}" presName="sibTrans" presStyleLbl="sibTrans2D1" presStyleIdx="0" presStyleCnt="0"/>
      <dgm:spPr/>
      <dgm:t>
        <a:bodyPr/>
        <a:lstStyle/>
        <a:p>
          <a:endParaRPr lang="zh-CN" altLang="en-US"/>
        </a:p>
      </dgm:t>
    </dgm:pt>
    <dgm:pt modelId="{96049741-9934-44DB-B32A-3FBBB6CFEC13}" type="pres">
      <dgm:prSet presAssocID="{C8EC9FEE-7327-4FAC-9235-7FDDDFF20FC9}" presName="compNode" presStyleCnt="0"/>
      <dgm:spPr/>
    </dgm:pt>
    <dgm:pt modelId="{6BBD5BC6-BF87-4EBB-8D97-FC34442D46FE}" type="pres">
      <dgm:prSet presAssocID="{C8EC9FEE-7327-4FAC-9235-7FDDDFF20FC9}" presName="pictRect" presStyleLbl="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t>
        <a:bodyPr/>
        <a:lstStyle/>
        <a:p>
          <a:endParaRPr lang="zh-CN" altLang="en-US"/>
        </a:p>
      </dgm:t>
    </dgm:pt>
    <dgm:pt modelId="{F8F86F82-DAA7-4F42-A230-518E0C47FE92}" type="pres">
      <dgm:prSet presAssocID="{C8EC9FEE-7327-4FAC-9235-7FDDDFF20FC9}" presName="textRect" presStyleLbl="revTx" presStyleIdx="1" presStyleCnt="5">
        <dgm:presLayoutVars>
          <dgm:bulletEnabled val="1"/>
        </dgm:presLayoutVars>
      </dgm:prSet>
      <dgm:spPr/>
      <dgm:t>
        <a:bodyPr/>
        <a:lstStyle/>
        <a:p>
          <a:endParaRPr lang="zh-CN" altLang="en-US"/>
        </a:p>
      </dgm:t>
    </dgm:pt>
    <dgm:pt modelId="{AB4058C3-C012-455A-A034-C331C4BDB143}" type="pres">
      <dgm:prSet presAssocID="{F8B0D3BC-369D-4361-BD5E-292C718C0924}" presName="sibTrans" presStyleLbl="sibTrans2D1" presStyleIdx="0" presStyleCnt="0"/>
      <dgm:spPr/>
      <dgm:t>
        <a:bodyPr/>
        <a:lstStyle/>
        <a:p>
          <a:endParaRPr lang="zh-CN" altLang="en-US"/>
        </a:p>
      </dgm:t>
    </dgm:pt>
    <dgm:pt modelId="{E8386CDA-BD95-4EF7-B9B4-DA880E58775F}" type="pres">
      <dgm:prSet presAssocID="{F6199075-4A62-4FDC-860C-D98F18CB76E4}" presName="compNode" presStyleCnt="0"/>
      <dgm:spPr/>
    </dgm:pt>
    <dgm:pt modelId="{9ED9BE06-F8D0-420A-A2E7-EB3C7BA53674}" type="pres">
      <dgm:prSet presAssocID="{F6199075-4A62-4FDC-860C-D98F18CB76E4}" presName="pictRect" presStyleLbl="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dgm:spPr>
      <dgm:t>
        <a:bodyPr/>
        <a:lstStyle/>
        <a:p>
          <a:endParaRPr lang="zh-CN" altLang="en-US"/>
        </a:p>
      </dgm:t>
    </dgm:pt>
    <dgm:pt modelId="{573AF478-4F1C-4E73-990C-00D970F1A488}" type="pres">
      <dgm:prSet presAssocID="{F6199075-4A62-4FDC-860C-D98F18CB76E4}" presName="textRect" presStyleLbl="revTx" presStyleIdx="2" presStyleCnt="5">
        <dgm:presLayoutVars>
          <dgm:bulletEnabled val="1"/>
        </dgm:presLayoutVars>
      </dgm:prSet>
      <dgm:spPr/>
      <dgm:t>
        <a:bodyPr/>
        <a:lstStyle/>
        <a:p>
          <a:endParaRPr lang="zh-CN" altLang="en-US"/>
        </a:p>
      </dgm:t>
    </dgm:pt>
    <dgm:pt modelId="{B0BD0E15-554F-4125-B6A6-5244E047D558}" type="pres">
      <dgm:prSet presAssocID="{0702CA43-D0DE-4462-A912-A60BAEF3683F}" presName="sibTrans" presStyleLbl="sibTrans2D1" presStyleIdx="0" presStyleCnt="0"/>
      <dgm:spPr/>
      <dgm:t>
        <a:bodyPr/>
        <a:lstStyle/>
        <a:p>
          <a:endParaRPr lang="zh-CN" altLang="en-US"/>
        </a:p>
      </dgm:t>
    </dgm:pt>
    <dgm:pt modelId="{8EA9C58A-A66F-4F72-B661-FC2BF5D10AA2}" type="pres">
      <dgm:prSet presAssocID="{43E00CE2-57F7-43A2-805F-A2C155A6C914}" presName="compNode" presStyleCnt="0"/>
      <dgm:spPr/>
    </dgm:pt>
    <dgm:pt modelId="{E6D4BBEF-0129-41F0-A192-FB5CCA4B8F5D}" type="pres">
      <dgm:prSet presAssocID="{43E00CE2-57F7-43A2-805F-A2C155A6C914}" presName="pictRect" presStyleLbl="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dgm:spPr>
      <dgm:t>
        <a:bodyPr/>
        <a:lstStyle/>
        <a:p>
          <a:endParaRPr lang="zh-CN" altLang="en-US"/>
        </a:p>
      </dgm:t>
    </dgm:pt>
    <dgm:pt modelId="{2ADCF137-B0FE-4DBD-8C65-C15B51094BA5}" type="pres">
      <dgm:prSet presAssocID="{43E00CE2-57F7-43A2-805F-A2C155A6C914}" presName="textRect" presStyleLbl="revTx" presStyleIdx="3" presStyleCnt="5">
        <dgm:presLayoutVars>
          <dgm:bulletEnabled val="1"/>
        </dgm:presLayoutVars>
      </dgm:prSet>
      <dgm:spPr/>
      <dgm:t>
        <a:bodyPr/>
        <a:lstStyle/>
        <a:p>
          <a:endParaRPr lang="zh-CN" altLang="en-US"/>
        </a:p>
      </dgm:t>
    </dgm:pt>
    <dgm:pt modelId="{ACAF9845-BF92-476B-96F3-5E8DE7DDA756}" type="pres">
      <dgm:prSet presAssocID="{24F2D7AC-86CA-4C20-9C54-CD4FDC03C761}" presName="sibTrans" presStyleLbl="sibTrans2D1" presStyleIdx="0" presStyleCnt="0"/>
      <dgm:spPr/>
      <dgm:t>
        <a:bodyPr/>
        <a:lstStyle/>
        <a:p>
          <a:endParaRPr lang="zh-CN" altLang="en-US"/>
        </a:p>
      </dgm:t>
    </dgm:pt>
    <dgm:pt modelId="{B833E840-C3CD-4552-9258-723FF782D843}" type="pres">
      <dgm:prSet presAssocID="{10BD0445-D861-4D2F-B63F-87738837A28A}" presName="compNode" presStyleCnt="0"/>
      <dgm:spPr/>
    </dgm:pt>
    <dgm:pt modelId="{8451F366-76F2-4A38-AF48-B4B6C92BA764}" type="pres">
      <dgm:prSet presAssocID="{10BD0445-D861-4D2F-B63F-87738837A28A}" presName="pictRect" presStyleLbl="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1000" r="-11000"/>
          </a:stretch>
        </a:blipFill>
      </dgm:spPr>
      <dgm:t>
        <a:bodyPr/>
        <a:lstStyle/>
        <a:p>
          <a:endParaRPr lang="zh-CN" altLang="en-US"/>
        </a:p>
      </dgm:t>
    </dgm:pt>
    <dgm:pt modelId="{F8A7C439-9C41-40B9-81CD-92D13588AA68}" type="pres">
      <dgm:prSet presAssocID="{10BD0445-D861-4D2F-B63F-87738837A28A}" presName="textRect" presStyleLbl="revTx" presStyleIdx="4" presStyleCnt="5">
        <dgm:presLayoutVars>
          <dgm:bulletEnabled val="1"/>
        </dgm:presLayoutVars>
      </dgm:prSet>
      <dgm:spPr/>
      <dgm:t>
        <a:bodyPr/>
        <a:lstStyle/>
        <a:p>
          <a:endParaRPr lang="zh-CN" altLang="en-US"/>
        </a:p>
      </dgm:t>
    </dgm:pt>
  </dgm:ptLst>
  <dgm:cxnLst>
    <dgm:cxn modelId="{9EE130F5-4F5B-46A6-A373-CD6D080873B5}" type="presOf" srcId="{D53A48BA-8EF0-4ACB-AB1E-5C3FF068B5D2}" destId="{7E129DCC-B597-4BFF-8ECC-5ADC0CCAECDC}" srcOrd="0" destOrd="0" presId="urn:microsoft.com/office/officeart/2005/8/layout/pList1"/>
    <dgm:cxn modelId="{03F6200D-F8E2-4D22-98CD-BC3E19EB8468}" type="presOf" srcId="{0702CA43-D0DE-4462-A912-A60BAEF3683F}" destId="{B0BD0E15-554F-4125-B6A6-5244E047D558}" srcOrd="0" destOrd="0" presId="urn:microsoft.com/office/officeart/2005/8/layout/pList1"/>
    <dgm:cxn modelId="{378DD4B5-DC08-4166-B932-47A9744F21CE}" type="presOf" srcId="{24F2D7AC-86CA-4C20-9C54-CD4FDC03C761}" destId="{ACAF9845-BF92-476B-96F3-5E8DE7DDA756}" srcOrd="0" destOrd="0" presId="urn:microsoft.com/office/officeart/2005/8/layout/pList1"/>
    <dgm:cxn modelId="{1A8D99E0-837B-4C23-A73D-1C6E2B05C55C}" type="presOf" srcId="{43E00CE2-57F7-43A2-805F-A2C155A6C914}" destId="{2ADCF137-B0FE-4DBD-8C65-C15B51094BA5}" srcOrd="0" destOrd="0" presId="urn:microsoft.com/office/officeart/2005/8/layout/pList1"/>
    <dgm:cxn modelId="{35F32796-6F2B-4B28-B6BC-738DC13C0B4D}" type="presOf" srcId="{F6199075-4A62-4FDC-860C-D98F18CB76E4}" destId="{573AF478-4F1C-4E73-990C-00D970F1A488}" srcOrd="0" destOrd="0" presId="urn:microsoft.com/office/officeart/2005/8/layout/pList1"/>
    <dgm:cxn modelId="{3791D55B-CE12-4CC8-A26B-388114205135}" srcId="{9CAA97EE-686C-4B61-81E3-A7D07E420C95}" destId="{43E00CE2-57F7-43A2-805F-A2C155A6C914}" srcOrd="3" destOrd="0" parTransId="{9B61B1DF-067B-4103-A652-0D26E4085646}" sibTransId="{24F2D7AC-86CA-4C20-9C54-CD4FDC03C761}"/>
    <dgm:cxn modelId="{F0F3E433-2B8F-427D-9B0C-E2B6158618D6}" srcId="{9CAA97EE-686C-4B61-81E3-A7D07E420C95}" destId="{C8EC9FEE-7327-4FAC-9235-7FDDDFF20FC9}" srcOrd="1" destOrd="0" parTransId="{F4063381-DBF6-414D-BCA2-B9DA5C5BEDC0}" sibTransId="{F8B0D3BC-369D-4361-BD5E-292C718C0924}"/>
    <dgm:cxn modelId="{45E45836-68B3-4384-BA1C-12267840F15D}" type="presOf" srcId="{C8EC9FEE-7327-4FAC-9235-7FDDDFF20FC9}" destId="{F8F86F82-DAA7-4F42-A230-518E0C47FE92}" srcOrd="0" destOrd="0" presId="urn:microsoft.com/office/officeart/2005/8/layout/pList1"/>
    <dgm:cxn modelId="{06D62AA4-A6FA-4753-B75B-17BB3E218C88}" type="presOf" srcId="{F8B0D3BC-369D-4361-BD5E-292C718C0924}" destId="{AB4058C3-C012-455A-A034-C331C4BDB143}" srcOrd="0" destOrd="0" presId="urn:microsoft.com/office/officeart/2005/8/layout/pList1"/>
    <dgm:cxn modelId="{045782E6-54B4-4FAA-84C2-FA6C3F3FE740}" srcId="{9CAA97EE-686C-4B61-81E3-A7D07E420C95}" destId="{10BD0445-D861-4D2F-B63F-87738837A28A}" srcOrd="4" destOrd="0" parTransId="{765938EE-1F59-4A6C-A761-FB0F84E6CAF9}" sibTransId="{32DEED3E-ED46-4A6B-A469-CA234B89AE05}"/>
    <dgm:cxn modelId="{5ACFE147-7CE9-40F3-A315-63CF59A37694}" srcId="{9CAA97EE-686C-4B61-81E3-A7D07E420C95}" destId="{8092CE34-6D8A-407E-AB96-3DBD24639018}" srcOrd="0" destOrd="0" parTransId="{321B9B07-710B-4B79-B1B7-8375C037AD34}" sibTransId="{D53A48BA-8EF0-4ACB-AB1E-5C3FF068B5D2}"/>
    <dgm:cxn modelId="{0FB84BA6-8FDC-44CD-8E12-AB26126805F7}" type="presOf" srcId="{10BD0445-D861-4D2F-B63F-87738837A28A}" destId="{F8A7C439-9C41-40B9-81CD-92D13588AA68}" srcOrd="0" destOrd="0" presId="urn:microsoft.com/office/officeart/2005/8/layout/pList1"/>
    <dgm:cxn modelId="{C1197E32-DB84-4BB6-A9C2-2F3B57C691F7}" type="presOf" srcId="{8092CE34-6D8A-407E-AB96-3DBD24639018}" destId="{DE3FFBCE-F56B-4057-BDF1-6BD7DAB35A2B}" srcOrd="0" destOrd="0" presId="urn:microsoft.com/office/officeart/2005/8/layout/pList1"/>
    <dgm:cxn modelId="{6FC026E8-6EE5-444F-9880-EAA4DDC7FEBF}" srcId="{9CAA97EE-686C-4B61-81E3-A7D07E420C95}" destId="{F6199075-4A62-4FDC-860C-D98F18CB76E4}" srcOrd="2" destOrd="0" parTransId="{87F4EEED-BF04-41C5-84AD-7D6BE22A830A}" sibTransId="{0702CA43-D0DE-4462-A912-A60BAEF3683F}"/>
    <dgm:cxn modelId="{3DD4D6C2-3FBD-42A8-94D8-69ADE0212A63}" type="presOf" srcId="{9CAA97EE-686C-4B61-81E3-A7D07E420C95}" destId="{FE2B06D9-A3D6-4493-B209-E6F4E40ED0B6}" srcOrd="0" destOrd="0" presId="urn:microsoft.com/office/officeart/2005/8/layout/pList1"/>
    <dgm:cxn modelId="{05917803-FA63-4105-8277-C6758D89E261}" type="presParOf" srcId="{FE2B06D9-A3D6-4493-B209-E6F4E40ED0B6}" destId="{55EA71CA-2C00-4317-90AA-7B6B73BE7A1F}" srcOrd="0" destOrd="0" presId="urn:microsoft.com/office/officeart/2005/8/layout/pList1"/>
    <dgm:cxn modelId="{45CCDFA4-6DC2-4E1F-93D4-12D910F72F2C}" type="presParOf" srcId="{55EA71CA-2C00-4317-90AA-7B6B73BE7A1F}" destId="{D41A8B20-7BD0-4944-8F5A-9D70E906F45E}" srcOrd="0" destOrd="0" presId="urn:microsoft.com/office/officeart/2005/8/layout/pList1"/>
    <dgm:cxn modelId="{5FBDBC99-3523-42E9-83AB-FE3096DBFD23}" type="presParOf" srcId="{55EA71CA-2C00-4317-90AA-7B6B73BE7A1F}" destId="{DE3FFBCE-F56B-4057-BDF1-6BD7DAB35A2B}" srcOrd="1" destOrd="0" presId="urn:microsoft.com/office/officeart/2005/8/layout/pList1"/>
    <dgm:cxn modelId="{DA8378D1-E393-47F8-9C83-54C26F06A806}" type="presParOf" srcId="{FE2B06D9-A3D6-4493-B209-E6F4E40ED0B6}" destId="{7E129DCC-B597-4BFF-8ECC-5ADC0CCAECDC}" srcOrd="1" destOrd="0" presId="urn:microsoft.com/office/officeart/2005/8/layout/pList1"/>
    <dgm:cxn modelId="{BECC460F-F0DD-4426-927D-9EB0BC4FF331}" type="presParOf" srcId="{FE2B06D9-A3D6-4493-B209-E6F4E40ED0B6}" destId="{96049741-9934-44DB-B32A-3FBBB6CFEC13}" srcOrd="2" destOrd="0" presId="urn:microsoft.com/office/officeart/2005/8/layout/pList1"/>
    <dgm:cxn modelId="{F85F5EA7-DA24-41FA-BF59-99B7647B4C67}" type="presParOf" srcId="{96049741-9934-44DB-B32A-3FBBB6CFEC13}" destId="{6BBD5BC6-BF87-4EBB-8D97-FC34442D46FE}" srcOrd="0" destOrd="0" presId="urn:microsoft.com/office/officeart/2005/8/layout/pList1"/>
    <dgm:cxn modelId="{30DC623C-21D6-4894-A004-2FE6F18AD767}" type="presParOf" srcId="{96049741-9934-44DB-B32A-3FBBB6CFEC13}" destId="{F8F86F82-DAA7-4F42-A230-518E0C47FE92}" srcOrd="1" destOrd="0" presId="urn:microsoft.com/office/officeart/2005/8/layout/pList1"/>
    <dgm:cxn modelId="{72867020-5500-4880-84BE-A81CBB8D3D57}" type="presParOf" srcId="{FE2B06D9-A3D6-4493-B209-E6F4E40ED0B6}" destId="{AB4058C3-C012-455A-A034-C331C4BDB143}" srcOrd="3" destOrd="0" presId="urn:microsoft.com/office/officeart/2005/8/layout/pList1"/>
    <dgm:cxn modelId="{16B4D2F2-9DA8-4BEB-BCFC-E6F86590FB86}" type="presParOf" srcId="{FE2B06D9-A3D6-4493-B209-E6F4E40ED0B6}" destId="{E8386CDA-BD95-4EF7-B9B4-DA880E58775F}" srcOrd="4" destOrd="0" presId="urn:microsoft.com/office/officeart/2005/8/layout/pList1"/>
    <dgm:cxn modelId="{5938DD5F-77D2-49BA-92D5-DCD44C808F84}" type="presParOf" srcId="{E8386CDA-BD95-4EF7-B9B4-DA880E58775F}" destId="{9ED9BE06-F8D0-420A-A2E7-EB3C7BA53674}" srcOrd="0" destOrd="0" presId="urn:microsoft.com/office/officeart/2005/8/layout/pList1"/>
    <dgm:cxn modelId="{7C6B6514-24E7-43C1-B1E9-2D88ED2B13B7}" type="presParOf" srcId="{E8386CDA-BD95-4EF7-B9B4-DA880E58775F}" destId="{573AF478-4F1C-4E73-990C-00D970F1A488}" srcOrd="1" destOrd="0" presId="urn:microsoft.com/office/officeart/2005/8/layout/pList1"/>
    <dgm:cxn modelId="{6D6E0455-FBBD-4DA9-89BE-E81DB4CC0D04}" type="presParOf" srcId="{FE2B06D9-A3D6-4493-B209-E6F4E40ED0B6}" destId="{B0BD0E15-554F-4125-B6A6-5244E047D558}" srcOrd="5" destOrd="0" presId="urn:microsoft.com/office/officeart/2005/8/layout/pList1"/>
    <dgm:cxn modelId="{5ED42706-B3A1-40E8-B971-4892294661AA}" type="presParOf" srcId="{FE2B06D9-A3D6-4493-B209-E6F4E40ED0B6}" destId="{8EA9C58A-A66F-4F72-B661-FC2BF5D10AA2}" srcOrd="6" destOrd="0" presId="urn:microsoft.com/office/officeart/2005/8/layout/pList1"/>
    <dgm:cxn modelId="{29CC3739-67A0-49C8-881F-347FB869B45C}" type="presParOf" srcId="{8EA9C58A-A66F-4F72-B661-FC2BF5D10AA2}" destId="{E6D4BBEF-0129-41F0-A192-FB5CCA4B8F5D}" srcOrd="0" destOrd="0" presId="urn:microsoft.com/office/officeart/2005/8/layout/pList1"/>
    <dgm:cxn modelId="{3FDFF845-AD56-49FB-A860-F18AB5954322}" type="presParOf" srcId="{8EA9C58A-A66F-4F72-B661-FC2BF5D10AA2}" destId="{2ADCF137-B0FE-4DBD-8C65-C15B51094BA5}" srcOrd="1" destOrd="0" presId="urn:microsoft.com/office/officeart/2005/8/layout/pList1"/>
    <dgm:cxn modelId="{038098E1-77B7-46EE-A987-C580BFADB923}" type="presParOf" srcId="{FE2B06D9-A3D6-4493-B209-E6F4E40ED0B6}" destId="{ACAF9845-BF92-476B-96F3-5E8DE7DDA756}" srcOrd="7" destOrd="0" presId="urn:microsoft.com/office/officeart/2005/8/layout/pList1"/>
    <dgm:cxn modelId="{0E71D5AB-0BAD-4C9F-9D9F-FBE964CC8949}" type="presParOf" srcId="{FE2B06D9-A3D6-4493-B209-E6F4E40ED0B6}" destId="{B833E840-C3CD-4552-9258-723FF782D843}" srcOrd="8" destOrd="0" presId="urn:microsoft.com/office/officeart/2005/8/layout/pList1"/>
    <dgm:cxn modelId="{CB9106D4-7069-4670-BC58-9DDCD5E4E03F}" type="presParOf" srcId="{B833E840-C3CD-4552-9258-723FF782D843}" destId="{8451F366-76F2-4A38-AF48-B4B6C92BA764}" srcOrd="0" destOrd="0" presId="urn:microsoft.com/office/officeart/2005/8/layout/pList1"/>
    <dgm:cxn modelId="{B0D3854A-102A-43B9-AD91-DB2C2BFD5301}" type="presParOf" srcId="{B833E840-C3CD-4552-9258-723FF782D843}" destId="{F8A7C439-9C41-40B9-81CD-92D13588AA6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8727B2-C958-454A-955F-4456272C0089}"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zh-CN" altLang="en-US"/>
        </a:p>
      </dgm:t>
    </dgm:pt>
    <dgm:pt modelId="{3F925B05-9021-4752-9800-5973012DF1CB}">
      <dgm:prSet custT="1"/>
      <dgm:spPr/>
      <dgm:t>
        <a:bodyPr/>
        <a:lstStyle/>
        <a:p>
          <a:pPr rtl="0"/>
          <a:r>
            <a:rPr lang="zh-CN" altLang="en-US" sz="1200" smtClean="0">
              <a:latin typeface="+mn-ea"/>
              <a:ea typeface="+mn-ea"/>
            </a:rPr>
            <a:t>家长充值，提前订餐</a:t>
          </a:r>
          <a:endParaRPr lang="zh-CN" altLang="en-US" sz="1200">
            <a:latin typeface="+mn-ea"/>
            <a:ea typeface="+mn-ea"/>
          </a:endParaRPr>
        </a:p>
      </dgm:t>
    </dgm:pt>
    <dgm:pt modelId="{0E683C7E-220D-49CE-A178-0F5B89AA599A}" type="parTrans" cxnId="{18E9D0A5-8A73-4E6B-BC49-5B260E3BC9B0}">
      <dgm:prSet/>
      <dgm:spPr/>
      <dgm:t>
        <a:bodyPr/>
        <a:lstStyle/>
        <a:p>
          <a:endParaRPr lang="zh-CN" altLang="en-US" sz="2000">
            <a:latin typeface="+mn-ea"/>
            <a:ea typeface="+mn-ea"/>
          </a:endParaRPr>
        </a:p>
      </dgm:t>
    </dgm:pt>
    <dgm:pt modelId="{77741C87-6F16-4629-9733-61B0DB5C9AE0}" type="sibTrans" cxnId="{18E9D0A5-8A73-4E6B-BC49-5B260E3BC9B0}">
      <dgm:prSet/>
      <dgm:spPr/>
      <dgm:t>
        <a:bodyPr/>
        <a:lstStyle/>
        <a:p>
          <a:endParaRPr lang="zh-CN" altLang="en-US" sz="2000">
            <a:latin typeface="+mn-ea"/>
            <a:ea typeface="+mn-ea"/>
          </a:endParaRPr>
        </a:p>
      </dgm:t>
    </dgm:pt>
    <dgm:pt modelId="{7878E25E-6062-43F1-887B-441C16BF2C04}">
      <dgm:prSet custT="1"/>
      <dgm:spPr/>
      <dgm:t>
        <a:bodyPr/>
        <a:lstStyle/>
        <a:p>
          <a:pPr rtl="0"/>
          <a:r>
            <a:rPr lang="zh-CN" altLang="en-US" sz="1200" smtClean="0">
              <a:latin typeface="+mn-ea"/>
              <a:ea typeface="+mn-ea"/>
            </a:rPr>
            <a:t>校餐企业集中采购</a:t>
          </a:r>
          <a:endParaRPr lang="zh-CN" altLang="en-US" sz="1200">
            <a:latin typeface="+mn-ea"/>
            <a:ea typeface="+mn-ea"/>
          </a:endParaRPr>
        </a:p>
      </dgm:t>
    </dgm:pt>
    <dgm:pt modelId="{20609DEC-A2EF-4BA8-9319-92DB32E6DC36}" type="parTrans" cxnId="{AF253D71-6FE9-4431-9E72-73B5E6149CB3}">
      <dgm:prSet/>
      <dgm:spPr/>
      <dgm:t>
        <a:bodyPr/>
        <a:lstStyle/>
        <a:p>
          <a:endParaRPr lang="zh-CN" altLang="en-US" sz="2000">
            <a:latin typeface="+mn-ea"/>
            <a:ea typeface="+mn-ea"/>
          </a:endParaRPr>
        </a:p>
      </dgm:t>
    </dgm:pt>
    <dgm:pt modelId="{106C3697-9AE5-460C-BB6D-A250D54C6402}" type="sibTrans" cxnId="{AF253D71-6FE9-4431-9E72-73B5E6149CB3}">
      <dgm:prSet/>
      <dgm:spPr/>
      <dgm:t>
        <a:bodyPr/>
        <a:lstStyle/>
        <a:p>
          <a:endParaRPr lang="zh-CN" altLang="en-US" sz="2000">
            <a:latin typeface="+mn-ea"/>
            <a:ea typeface="+mn-ea"/>
          </a:endParaRPr>
        </a:p>
      </dgm:t>
    </dgm:pt>
    <dgm:pt modelId="{3E0246A7-AF86-443E-A4FB-CFAB7DAAB1CB}">
      <dgm:prSet custT="1"/>
      <dgm:spPr/>
      <dgm:t>
        <a:bodyPr/>
        <a:lstStyle/>
        <a:p>
          <a:pPr rtl="0"/>
          <a:r>
            <a:rPr lang="zh-CN" altLang="en-US" sz="1200" dirty="0" smtClean="0">
              <a:latin typeface="+mn-ea"/>
              <a:ea typeface="+mn-ea"/>
            </a:rPr>
            <a:t>学校食堂集中备餐</a:t>
          </a:r>
          <a:endParaRPr lang="zh-CN" altLang="en-US" sz="1200" dirty="0">
            <a:latin typeface="+mn-ea"/>
            <a:ea typeface="+mn-ea"/>
          </a:endParaRPr>
        </a:p>
      </dgm:t>
    </dgm:pt>
    <dgm:pt modelId="{8642546F-F369-4B4F-B00E-0882664F58D6}" type="parTrans" cxnId="{3D461F17-C9F2-4098-8A1A-B2789DEC393D}">
      <dgm:prSet/>
      <dgm:spPr/>
      <dgm:t>
        <a:bodyPr/>
        <a:lstStyle/>
        <a:p>
          <a:endParaRPr lang="zh-CN" altLang="en-US" sz="2000">
            <a:latin typeface="+mn-ea"/>
            <a:ea typeface="+mn-ea"/>
          </a:endParaRPr>
        </a:p>
      </dgm:t>
    </dgm:pt>
    <dgm:pt modelId="{2E7EAEF6-9C2F-4CC7-8EE2-3CC12E3AC16C}" type="sibTrans" cxnId="{3D461F17-C9F2-4098-8A1A-B2789DEC393D}">
      <dgm:prSet/>
      <dgm:spPr/>
      <dgm:t>
        <a:bodyPr/>
        <a:lstStyle/>
        <a:p>
          <a:endParaRPr lang="zh-CN" altLang="en-US" sz="2000">
            <a:latin typeface="+mn-ea"/>
            <a:ea typeface="+mn-ea"/>
          </a:endParaRPr>
        </a:p>
      </dgm:t>
    </dgm:pt>
    <dgm:pt modelId="{B1D11088-0403-4022-A4FF-AE4F6CC1C23F}">
      <dgm:prSet custT="1"/>
      <dgm:spPr/>
      <dgm:t>
        <a:bodyPr/>
        <a:lstStyle/>
        <a:p>
          <a:pPr rtl="0"/>
          <a:r>
            <a:rPr lang="zh-CN" altLang="en-US" sz="1200" smtClean="0">
              <a:latin typeface="+mn-ea"/>
              <a:ea typeface="+mn-ea"/>
            </a:rPr>
            <a:t>学生刷脸取餐</a:t>
          </a:r>
          <a:endParaRPr lang="zh-CN" altLang="en-US" sz="1200">
            <a:latin typeface="+mn-ea"/>
            <a:ea typeface="+mn-ea"/>
          </a:endParaRPr>
        </a:p>
      </dgm:t>
    </dgm:pt>
    <dgm:pt modelId="{F0846458-0975-4338-BB77-00CCEEE408ED}" type="parTrans" cxnId="{33BCCF0B-3CB3-419A-A13B-E95694E6C963}">
      <dgm:prSet/>
      <dgm:spPr/>
      <dgm:t>
        <a:bodyPr/>
        <a:lstStyle/>
        <a:p>
          <a:endParaRPr lang="zh-CN" altLang="en-US" sz="2000">
            <a:latin typeface="+mn-ea"/>
            <a:ea typeface="+mn-ea"/>
          </a:endParaRPr>
        </a:p>
      </dgm:t>
    </dgm:pt>
    <dgm:pt modelId="{42A7A9EA-2DB5-4B18-A483-5A40ADF58A97}" type="sibTrans" cxnId="{33BCCF0B-3CB3-419A-A13B-E95694E6C963}">
      <dgm:prSet/>
      <dgm:spPr/>
      <dgm:t>
        <a:bodyPr/>
        <a:lstStyle/>
        <a:p>
          <a:endParaRPr lang="zh-CN" altLang="en-US" sz="2000">
            <a:latin typeface="+mn-ea"/>
            <a:ea typeface="+mn-ea"/>
          </a:endParaRPr>
        </a:p>
      </dgm:t>
    </dgm:pt>
    <dgm:pt modelId="{D6ED8BA4-73CB-4848-A3D7-B5C2F040586B}" type="pres">
      <dgm:prSet presAssocID="{1E8727B2-C958-454A-955F-4456272C0089}" presName="Name0" presStyleCnt="0">
        <dgm:presLayoutVars>
          <dgm:dir/>
          <dgm:resizeHandles val="exact"/>
        </dgm:presLayoutVars>
      </dgm:prSet>
      <dgm:spPr/>
    </dgm:pt>
    <dgm:pt modelId="{A5493CC4-19AD-4B3B-A53F-70FE8EA698AD}" type="pres">
      <dgm:prSet presAssocID="{1E8727B2-C958-454A-955F-4456272C0089}" presName="arrow" presStyleLbl="bgShp" presStyleIdx="0" presStyleCnt="1"/>
      <dgm:spPr/>
    </dgm:pt>
    <dgm:pt modelId="{99E944F3-1A37-42FE-B717-CAE7EFECE919}" type="pres">
      <dgm:prSet presAssocID="{1E8727B2-C958-454A-955F-4456272C0089}" presName="points" presStyleCnt="0"/>
      <dgm:spPr/>
    </dgm:pt>
    <dgm:pt modelId="{C850FEB4-56C0-4F59-8CC0-BD71F2DC1022}" type="pres">
      <dgm:prSet presAssocID="{3F925B05-9021-4752-9800-5973012DF1CB}" presName="compositeA" presStyleCnt="0"/>
      <dgm:spPr/>
    </dgm:pt>
    <dgm:pt modelId="{B2233CB4-17CB-4BEC-AF87-E6B2312E9E85}" type="pres">
      <dgm:prSet presAssocID="{3F925B05-9021-4752-9800-5973012DF1CB}" presName="textA" presStyleLbl="revTx" presStyleIdx="0" presStyleCnt="4">
        <dgm:presLayoutVars>
          <dgm:bulletEnabled val="1"/>
        </dgm:presLayoutVars>
      </dgm:prSet>
      <dgm:spPr/>
    </dgm:pt>
    <dgm:pt modelId="{C30E4581-68DC-4C41-8717-E2CCFBA20690}" type="pres">
      <dgm:prSet presAssocID="{3F925B05-9021-4752-9800-5973012DF1CB}" presName="circleA" presStyleLbl="node1" presStyleIdx="0" presStyleCnt="4"/>
      <dgm:spPr/>
    </dgm:pt>
    <dgm:pt modelId="{B7423D71-473D-4EBF-9CFA-C96936CF583F}" type="pres">
      <dgm:prSet presAssocID="{3F925B05-9021-4752-9800-5973012DF1CB}" presName="spaceA" presStyleCnt="0"/>
      <dgm:spPr/>
    </dgm:pt>
    <dgm:pt modelId="{5AB78253-BFFA-48C6-867A-75D8B354C0EC}" type="pres">
      <dgm:prSet presAssocID="{77741C87-6F16-4629-9733-61B0DB5C9AE0}" presName="space" presStyleCnt="0"/>
      <dgm:spPr/>
    </dgm:pt>
    <dgm:pt modelId="{660D860F-D356-4D27-AA3C-7CDF33C5F198}" type="pres">
      <dgm:prSet presAssocID="{7878E25E-6062-43F1-887B-441C16BF2C04}" presName="compositeB" presStyleCnt="0"/>
      <dgm:spPr/>
    </dgm:pt>
    <dgm:pt modelId="{3C880F24-62DC-4CA7-9C51-1CE786E37F9A}" type="pres">
      <dgm:prSet presAssocID="{7878E25E-6062-43F1-887B-441C16BF2C04}" presName="textB" presStyleLbl="revTx" presStyleIdx="1" presStyleCnt="4">
        <dgm:presLayoutVars>
          <dgm:bulletEnabled val="1"/>
        </dgm:presLayoutVars>
      </dgm:prSet>
      <dgm:spPr/>
    </dgm:pt>
    <dgm:pt modelId="{60C85CE1-64D4-46E2-87CE-15C908AE97D8}" type="pres">
      <dgm:prSet presAssocID="{7878E25E-6062-43F1-887B-441C16BF2C04}" presName="circleB" presStyleLbl="node1" presStyleIdx="1" presStyleCnt="4"/>
      <dgm:spPr/>
    </dgm:pt>
    <dgm:pt modelId="{737BF8D5-7D6C-4C83-8D52-7E21261D864B}" type="pres">
      <dgm:prSet presAssocID="{7878E25E-6062-43F1-887B-441C16BF2C04}" presName="spaceB" presStyleCnt="0"/>
      <dgm:spPr/>
    </dgm:pt>
    <dgm:pt modelId="{6F541DD3-BD48-4FE0-8458-E007C05161AC}" type="pres">
      <dgm:prSet presAssocID="{106C3697-9AE5-460C-BB6D-A250D54C6402}" presName="space" presStyleCnt="0"/>
      <dgm:spPr/>
    </dgm:pt>
    <dgm:pt modelId="{26A8E7A1-6607-4870-B603-88EB78FE8973}" type="pres">
      <dgm:prSet presAssocID="{3E0246A7-AF86-443E-A4FB-CFAB7DAAB1CB}" presName="compositeA" presStyleCnt="0"/>
      <dgm:spPr/>
    </dgm:pt>
    <dgm:pt modelId="{47A01912-AA96-4EEE-8181-775A7CE6B097}" type="pres">
      <dgm:prSet presAssocID="{3E0246A7-AF86-443E-A4FB-CFAB7DAAB1CB}" presName="textA" presStyleLbl="revTx" presStyleIdx="2" presStyleCnt="4">
        <dgm:presLayoutVars>
          <dgm:bulletEnabled val="1"/>
        </dgm:presLayoutVars>
      </dgm:prSet>
      <dgm:spPr/>
    </dgm:pt>
    <dgm:pt modelId="{ED3766BD-898A-4885-BBC1-50F8ED32521F}" type="pres">
      <dgm:prSet presAssocID="{3E0246A7-AF86-443E-A4FB-CFAB7DAAB1CB}" presName="circleA" presStyleLbl="node1" presStyleIdx="2" presStyleCnt="4"/>
      <dgm:spPr/>
    </dgm:pt>
    <dgm:pt modelId="{444D9926-B52A-4D4C-80AA-0EAFF7F6C744}" type="pres">
      <dgm:prSet presAssocID="{3E0246A7-AF86-443E-A4FB-CFAB7DAAB1CB}" presName="spaceA" presStyleCnt="0"/>
      <dgm:spPr/>
    </dgm:pt>
    <dgm:pt modelId="{47B6D99D-5705-4FB0-9245-28F11EBC52A6}" type="pres">
      <dgm:prSet presAssocID="{2E7EAEF6-9C2F-4CC7-8EE2-3CC12E3AC16C}" presName="space" presStyleCnt="0"/>
      <dgm:spPr/>
    </dgm:pt>
    <dgm:pt modelId="{88E56BE0-52A9-4705-9919-B28E177C1D3A}" type="pres">
      <dgm:prSet presAssocID="{B1D11088-0403-4022-A4FF-AE4F6CC1C23F}" presName="compositeB" presStyleCnt="0"/>
      <dgm:spPr/>
    </dgm:pt>
    <dgm:pt modelId="{88863B8D-7700-49EF-83F0-187C1AD97D3A}" type="pres">
      <dgm:prSet presAssocID="{B1D11088-0403-4022-A4FF-AE4F6CC1C23F}" presName="textB" presStyleLbl="revTx" presStyleIdx="3" presStyleCnt="4">
        <dgm:presLayoutVars>
          <dgm:bulletEnabled val="1"/>
        </dgm:presLayoutVars>
      </dgm:prSet>
      <dgm:spPr/>
    </dgm:pt>
    <dgm:pt modelId="{847C8B04-4879-49DE-AF28-235901B8E126}" type="pres">
      <dgm:prSet presAssocID="{B1D11088-0403-4022-A4FF-AE4F6CC1C23F}" presName="circleB" presStyleLbl="node1" presStyleIdx="3" presStyleCnt="4"/>
      <dgm:spPr/>
    </dgm:pt>
    <dgm:pt modelId="{3E627D26-2F47-41E1-ABB6-0160B0D182FC}" type="pres">
      <dgm:prSet presAssocID="{B1D11088-0403-4022-A4FF-AE4F6CC1C23F}" presName="spaceB" presStyleCnt="0"/>
      <dgm:spPr/>
    </dgm:pt>
  </dgm:ptLst>
  <dgm:cxnLst>
    <dgm:cxn modelId="{B183B5E1-7D83-412D-B013-77A762EC992F}" type="presOf" srcId="{3F925B05-9021-4752-9800-5973012DF1CB}" destId="{B2233CB4-17CB-4BEC-AF87-E6B2312E9E85}" srcOrd="0" destOrd="0" presId="urn:microsoft.com/office/officeart/2005/8/layout/hProcess11"/>
    <dgm:cxn modelId="{87DBE08C-907F-45C8-A013-93454A16AAC1}" type="presOf" srcId="{7878E25E-6062-43F1-887B-441C16BF2C04}" destId="{3C880F24-62DC-4CA7-9C51-1CE786E37F9A}" srcOrd="0" destOrd="0" presId="urn:microsoft.com/office/officeart/2005/8/layout/hProcess11"/>
    <dgm:cxn modelId="{3D461F17-C9F2-4098-8A1A-B2789DEC393D}" srcId="{1E8727B2-C958-454A-955F-4456272C0089}" destId="{3E0246A7-AF86-443E-A4FB-CFAB7DAAB1CB}" srcOrd="2" destOrd="0" parTransId="{8642546F-F369-4B4F-B00E-0882664F58D6}" sibTransId="{2E7EAEF6-9C2F-4CC7-8EE2-3CC12E3AC16C}"/>
    <dgm:cxn modelId="{18E9D0A5-8A73-4E6B-BC49-5B260E3BC9B0}" srcId="{1E8727B2-C958-454A-955F-4456272C0089}" destId="{3F925B05-9021-4752-9800-5973012DF1CB}" srcOrd="0" destOrd="0" parTransId="{0E683C7E-220D-49CE-A178-0F5B89AA599A}" sibTransId="{77741C87-6F16-4629-9733-61B0DB5C9AE0}"/>
    <dgm:cxn modelId="{18CD12C8-00C6-430D-AB7B-0A74A2CC6A56}" type="presOf" srcId="{3E0246A7-AF86-443E-A4FB-CFAB7DAAB1CB}" destId="{47A01912-AA96-4EEE-8181-775A7CE6B097}" srcOrd="0" destOrd="0" presId="urn:microsoft.com/office/officeart/2005/8/layout/hProcess11"/>
    <dgm:cxn modelId="{63A7D50C-48EE-4843-A6AB-FE88918B8DE1}" type="presOf" srcId="{1E8727B2-C958-454A-955F-4456272C0089}" destId="{D6ED8BA4-73CB-4848-A3D7-B5C2F040586B}" srcOrd="0" destOrd="0" presId="urn:microsoft.com/office/officeart/2005/8/layout/hProcess11"/>
    <dgm:cxn modelId="{20A25AF4-7CF0-4457-AE9B-6A71143C7756}" type="presOf" srcId="{B1D11088-0403-4022-A4FF-AE4F6CC1C23F}" destId="{88863B8D-7700-49EF-83F0-187C1AD97D3A}" srcOrd="0" destOrd="0" presId="urn:microsoft.com/office/officeart/2005/8/layout/hProcess11"/>
    <dgm:cxn modelId="{33BCCF0B-3CB3-419A-A13B-E95694E6C963}" srcId="{1E8727B2-C958-454A-955F-4456272C0089}" destId="{B1D11088-0403-4022-A4FF-AE4F6CC1C23F}" srcOrd="3" destOrd="0" parTransId="{F0846458-0975-4338-BB77-00CCEEE408ED}" sibTransId="{42A7A9EA-2DB5-4B18-A483-5A40ADF58A97}"/>
    <dgm:cxn modelId="{AF253D71-6FE9-4431-9E72-73B5E6149CB3}" srcId="{1E8727B2-C958-454A-955F-4456272C0089}" destId="{7878E25E-6062-43F1-887B-441C16BF2C04}" srcOrd="1" destOrd="0" parTransId="{20609DEC-A2EF-4BA8-9319-92DB32E6DC36}" sibTransId="{106C3697-9AE5-460C-BB6D-A250D54C6402}"/>
    <dgm:cxn modelId="{E421FAC6-C2CD-4BE1-BCD4-5E51CDC9A956}" type="presParOf" srcId="{D6ED8BA4-73CB-4848-A3D7-B5C2F040586B}" destId="{A5493CC4-19AD-4B3B-A53F-70FE8EA698AD}" srcOrd="0" destOrd="0" presId="urn:microsoft.com/office/officeart/2005/8/layout/hProcess11"/>
    <dgm:cxn modelId="{3CE7EB14-9E03-4AB1-A04B-AFE8E814DB89}" type="presParOf" srcId="{D6ED8BA4-73CB-4848-A3D7-B5C2F040586B}" destId="{99E944F3-1A37-42FE-B717-CAE7EFECE919}" srcOrd="1" destOrd="0" presId="urn:microsoft.com/office/officeart/2005/8/layout/hProcess11"/>
    <dgm:cxn modelId="{9F4750B0-19D8-4B85-A0C3-481846AEB235}" type="presParOf" srcId="{99E944F3-1A37-42FE-B717-CAE7EFECE919}" destId="{C850FEB4-56C0-4F59-8CC0-BD71F2DC1022}" srcOrd="0" destOrd="0" presId="urn:microsoft.com/office/officeart/2005/8/layout/hProcess11"/>
    <dgm:cxn modelId="{9EC1C155-E271-40E1-9617-3E98BA937F5C}" type="presParOf" srcId="{C850FEB4-56C0-4F59-8CC0-BD71F2DC1022}" destId="{B2233CB4-17CB-4BEC-AF87-E6B2312E9E85}" srcOrd="0" destOrd="0" presId="urn:microsoft.com/office/officeart/2005/8/layout/hProcess11"/>
    <dgm:cxn modelId="{CE279310-A11B-41DA-87BE-553A1F17C5EC}" type="presParOf" srcId="{C850FEB4-56C0-4F59-8CC0-BD71F2DC1022}" destId="{C30E4581-68DC-4C41-8717-E2CCFBA20690}" srcOrd="1" destOrd="0" presId="urn:microsoft.com/office/officeart/2005/8/layout/hProcess11"/>
    <dgm:cxn modelId="{94D8CEE1-F03D-4243-A5E9-3D7A08E22929}" type="presParOf" srcId="{C850FEB4-56C0-4F59-8CC0-BD71F2DC1022}" destId="{B7423D71-473D-4EBF-9CFA-C96936CF583F}" srcOrd="2" destOrd="0" presId="urn:microsoft.com/office/officeart/2005/8/layout/hProcess11"/>
    <dgm:cxn modelId="{C6F5605E-FA7D-44D1-A791-74959F85089F}" type="presParOf" srcId="{99E944F3-1A37-42FE-B717-CAE7EFECE919}" destId="{5AB78253-BFFA-48C6-867A-75D8B354C0EC}" srcOrd="1" destOrd="0" presId="urn:microsoft.com/office/officeart/2005/8/layout/hProcess11"/>
    <dgm:cxn modelId="{8229C6FC-859B-495F-A463-3F43D956B27E}" type="presParOf" srcId="{99E944F3-1A37-42FE-B717-CAE7EFECE919}" destId="{660D860F-D356-4D27-AA3C-7CDF33C5F198}" srcOrd="2" destOrd="0" presId="urn:microsoft.com/office/officeart/2005/8/layout/hProcess11"/>
    <dgm:cxn modelId="{5B6D2DB4-E20C-4262-8946-5896E84C9509}" type="presParOf" srcId="{660D860F-D356-4D27-AA3C-7CDF33C5F198}" destId="{3C880F24-62DC-4CA7-9C51-1CE786E37F9A}" srcOrd="0" destOrd="0" presId="urn:microsoft.com/office/officeart/2005/8/layout/hProcess11"/>
    <dgm:cxn modelId="{1477CFB9-CCA2-4F2F-9F61-340CF27CE176}" type="presParOf" srcId="{660D860F-D356-4D27-AA3C-7CDF33C5F198}" destId="{60C85CE1-64D4-46E2-87CE-15C908AE97D8}" srcOrd="1" destOrd="0" presId="urn:microsoft.com/office/officeart/2005/8/layout/hProcess11"/>
    <dgm:cxn modelId="{7CE7785E-D06A-45B9-811D-DB9646F32E4E}" type="presParOf" srcId="{660D860F-D356-4D27-AA3C-7CDF33C5F198}" destId="{737BF8D5-7D6C-4C83-8D52-7E21261D864B}" srcOrd="2" destOrd="0" presId="urn:microsoft.com/office/officeart/2005/8/layout/hProcess11"/>
    <dgm:cxn modelId="{B8D9083B-FA6F-42A0-9D71-6112E5C826A7}" type="presParOf" srcId="{99E944F3-1A37-42FE-B717-CAE7EFECE919}" destId="{6F541DD3-BD48-4FE0-8458-E007C05161AC}" srcOrd="3" destOrd="0" presId="urn:microsoft.com/office/officeart/2005/8/layout/hProcess11"/>
    <dgm:cxn modelId="{DA45F3CF-0992-4609-BF6E-824599CF4B43}" type="presParOf" srcId="{99E944F3-1A37-42FE-B717-CAE7EFECE919}" destId="{26A8E7A1-6607-4870-B603-88EB78FE8973}" srcOrd="4" destOrd="0" presId="urn:microsoft.com/office/officeart/2005/8/layout/hProcess11"/>
    <dgm:cxn modelId="{A1E83B93-53D8-4BBD-96E9-B5E95AB04EE2}" type="presParOf" srcId="{26A8E7A1-6607-4870-B603-88EB78FE8973}" destId="{47A01912-AA96-4EEE-8181-775A7CE6B097}" srcOrd="0" destOrd="0" presId="urn:microsoft.com/office/officeart/2005/8/layout/hProcess11"/>
    <dgm:cxn modelId="{3B88637F-A1D9-4C8F-9D23-EA80A895B7ED}" type="presParOf" srcId="{26A8E7A1-6607-4870-B603-88EB78FE8973}" destId="{ED3766BD-898A-4885-BBC1-50F8ED32521F}" srcOrd="1" destOrd="0" presId="urn:microsoft.com/office/officeart/2005/8/layout/hProcess11"/>
    <dgm:cxn modelId="{630D6B57-5115-42D9-8E59-15678D4F85BC}" type="presParOf" srcId="{26A8E7A1-6607-4870-B603-88EB78FE8973}" destId="{444D9926-B52A-4D4C-80AA-0EAFF7F6C744}" srcOrd="2" destOrd="0" presId="urn:microsoft.com/office/officeart/2005/8/layout/hProcess11"/>
    <dgm:cxn modelId="{B049429B-9F25-4E62-A99B-09CDD691A932}" type="presParOf" srcId="{99E944F3-1A37-42FE-B717-CAE7EFECE919}" destId="{47B6D99D-5705-4FB0-9245-28F11EBC52A6}" srcOrd="5" destOrd="0" presId="urn:microsoft.com/office/officeart/2005/8/layout/hProcess11"/>
    <dgm:cxn modelId="{5CCC98BE-A68D-4A78-B557-7F9CB3696AC1}" type="presParOf" srcId="{99E944F3-1A37-42FE-B717-CAE7EFECE919}" destId="{88E56BE0-52A9-4705-9919-B28E177C1D3A}" srcOrd="6" destOrd="0" presId="urn:microsoft.com/office/officeart/2005/8/layout/hProcess11"/>
    <dgm:cxn modelId="{84B7425C-7390-4172-A755-A879EB569540}" type="presParOf" srcId="{88E56BE0-52A9-4705-9919-B28E177C1D3A}" destId="{88863B8D-7700-49EF-83F0-187C1AD97D3A}" srcOrd="0" destOrd="0" presId="urn:microsoft.com/office/officeart/2005/8/layout/hProcess11"/>
    <dgm:cxn modelId="{65C74F96-F24B-459F-AB2D-617B6E9CE030}" type="presParOf" srcId="{88E56BE0-52A9-4705-9919-B28E177C1D3A}" destId="{847C8B04-4879-49DE-AF28-235901B8E126}" srcOrd="1" destOrd="0" presId="urn:microsoft.com/office/officeart/2005/8/layout/hProcess11"/>
    <dgm:cxn modelId="{57AAAE17-5DDE-4663-9EBE-71E44CA9C688}" type="presParOf" srcId="{88E56BE0-52A9-4705-9919-B28E177C1D3A}" destId="{3E627D26-2F47-41E1-ABB6-0160B0D182FC}"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F8A1A8-A1FC-4879-993E-3566C6B64DE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CN" altLang="en-US"/>
        </a:p>
      </dgm:t>
    </dgm:pt>
    <dgm:pt modelId="{3C381C25-B28D-4B50-8CC3-328E9BFB0449}">
      <dgm:prSet/>
      <dgm:spPr/>
      <dgm:t>
        <a:bodyPr/>
        <a:lstStyle/>
        <a:p>
          <a:pPr rtl="0"/>
          <a:r>
            <a:rPr lang="zh-CN" smtClean="0"/>
            <a:t>教育监管部门</a:t>
          </a:r>
          <a:endParaRPr lang="zh-CN"/>
        </a:p>
      </dgm:t>
    </dgm:pt>
    <dgm:pt modelId="{ACE50DE7-9F9F-496F-8805-BD4C1C5BFA18}" type="parTrans" cxnId="{2F5F70BD-5071-4E63-9934-5E0031A87328}">
      <dgm:prSet/>
      <dgm:spPr/>
      <dgm:t>
        <a:bodyPr/>
        <a:lstStyle/>
        <a:p>
          <a:endParaRPr lang="zh-CN" altLang="en-US"/>
        </a:p>
      </dgm:t>
    </dgm:pt>
    <dgm:pt modelId="{1876F08A-277A-41A9-9251-A06190B09D2B}" type="sibTrans" cxnId="{2F5F70BD-5071-4E63-9934-5E0031A87328}">
      <dgm:prSet/>
      <dgm:spPr/>
      <dgm:t>
        <a:bodyPr/>
        <a:lstStyle/>
        <a:p>
          <a:endParaRPr lang="zh-CN" altLang="en-US"/>
        </a:p>
      </dgm:t>
    </dgm:pt>
    <dgm:pt modelId="{563D9DDA-43F4-4756-99D0-3FD48B3E93F9}">
      <dgm:prSet/>
      <dgm:spPr/>
      <dgm:t>
        <a:bodyPr/>
        <a:lstStyle/>
        <a:p>
          <a:pPr rtl="0"/>
          <a:r>
            <a:rPr lang="zh-CN" dirty="0" smtClean="0"/>
            <a:t>提供更多的监管手段及监管触点，降低监管难度</a:t>
          </a:r>
          <a:endParaRPr lang="zh-CN" dirty="0"/>
        </a:p>
      </dgm:t>
    </dgm:pt>
    <dgm:pt modelId="{972B7A04-5155-4755-A299-AF60653E33E8}" type="parTrans" cxnId="{D8410B3E-D4E3-4359-804A-B296AF0022C4}">
      <dgm:prSet/>
      <dgm:spPr/>
      <dgm:t>
        <a:bodyPr/>
        <a:lstStyle/>
        <a:p>
          <a:endParaRPr lang="zh-CN" altLang="en-US"/>
        </a:p>
      </dgm:t>
    </dgm:pt>
    <dgm:pt modelId="{8FDFD541-DA9C-4DB8-976E-B4C9DCABBCBC}" type="sibTrans" cxnId="{D8410B3E-D4E3-4359-804A-B296AF0022C4}">
      <dgm:prSet/>
      <dgm:spPr/>
      <dgm:t>
        <a:bodyPr/>
        <a:lstStyle/>
        <a:p>
          <a:endParaRPr lang="zh-CN" altLang="en-US"/>
        </a:p>
      </dgm:t>
    </dgm:pt>
    <dgm:pt modelId="{1E112DEE-B3B2-4A1D-AB40-CAE96D62029F}">
      <dgm:prSet/>
      <dgm:spPr/>
      <dgm:t>
        <a:bodyPr/>
        <a:lstStyle/>
        <a:p>
          <a:pPr rtl="0"/>
          <a:r>
            <a:rPr lang="zh-CN" smtClean="0"/>
            <a:t>校餐实时数据，保证食品安全可管、可控、可追溯</a:t>
          </a:r>
          <a:endParaRPr lang="zh-CN"/>
        </a:p>
      </dgm:t>
    </dgm:pt>
    <dgm:pt modelId="{FA1D7A51-3CFE-4DDC-9A99-4D77E34C429B}" type="parTrans" cxnId="{1102C79D-B2DC-49D2-A261-C323E007BB5C}">
      <dgm:prSet/>
      <dgm:spPr/>
      <dgm:t>
        <a:bodyPr/>
        <a:lstStyle/>
        <a:p>
          <a:endParaRPr lang="zh-CN" altLang="en-US"/>
        </a:p>
      </dgm:t>
    </dgm:pt>
    <dgm:pt modelId="{DFA80EED-10EB-4DF5-B605-E6C11FBBA066}" type="sibTrans" cxnId="{1102C79D-B2DC-49D2-A261-C323E007BB5C}">
      <dgm:prSet/>
      <dgm:spPr/>
      <dgm:t>
        <a:bodyPr/>
        <a:lstStyle/>
        <a:p>
          <a:endParaRPr lang="zh-CN" altLang="en-US"/>
        </a:p>
      </dgm:t>
    </dgm:pt>
    <dgm:pt modelId="{661D4801-CA46-4F7F-A181-AD55B24E2CB6}">
      <dgm:prSet/>
      <dgm:spPr/>
      <dgm:t>
        <a:bodyPr/>
        <a:lstStyle/>
        <a:p>
          <a:pPr rtl="0"/>
          <a:r>
            <a:rPr lang="zh-CN" smtClean="0"/>
            <a:t>学校</a:t>
          </a:r>
          <a:endParaRPr lang="zh-CN"/>
        </a:p>
      </dgm:t>
    </dgm:pt>
    <dgm:pt modelId="{8F6729F6-B6FF-491A-9420-D028CD9D17AE}" type="parTrans" cxnId="{9E985490-69E8-4DD1-BA47-14046A148D01}">
      <dgm:prSet/>
      <dgm:spPr/>
      <dgm:t>
        <a:bodyPr/>
        <a:lstStyle/>
        <a:p>
          <a:endParaRPr lang="zh-CN" altLang="en-US"/>
        </a:p>
      </dgm:t>
    </dgm:pt>
    <dgm:pt modelId="{CD682B8B-3892-4997-B710-8B73638DE743}" type="sibTrans" cxnId="{9E985490-69E8-4DD1-BA47-14046A148D01}">
      <dgm:prSet/>
      <dgm:spPr/>
      <dgm:t>
        <a:bodyPr/>
        <a:lstStyle/>
        <a:p>
          <a:endParaRPr lang="zh-CN" altLang="en-US"/>
        </a:p>
      </dgm:t>
    </dgm:pt>
    <dgm:pt modelId="{C2FA8CF3-3E3D-461C-8DD0-F2CC92694BDE}">
      <dgm:prSet custT="1"/>
      <dgm:spPr/>
      <dgm:t>
        <a:bodyPr/>
        <a:lstStyle/>
        <a:p>
          <a:pPr rtl="0"/>
          <a:r>
            <a:rPr lang="zh-CN" altLang="en-US" sz="1100" dirty="0" smtClean="0"/>
            <a:t>提高信息化水平，提升学校品牌影响力</a:t>
          </a:r>
          <a:endParaRPr lang="zh-CN" altLang="en-US" sz="1100" dirty="0"/>
        </a:p>
      </dgm:t>
    </dgm:pt>
    <dgm:pt modelId="{137BEFBE-C2FD-4EE2-8213-E3796E733E2C}" type="parTrans" cxnId="{B9D2C8EC-5F57-4A29-9EE1-D579EC7F8A07}">
      <dgm:prSet/>
      <dgm:spPr/>
      <dgm:t>
        <a:bodyPr/>
        <a:lstStyle/>
        <a:p>
          <a:endParaRPr lang="zh-CN" altLang="en-US"/>
        </a:p>
      </dgm:t>
    </dgm:pt>
    <dgm:pt modelId="{242282A2-A83D-4A43-AA2C-9AE70813DD90}" type="sibTrans" cxnId="{B9D2C8EC-5F57-4A29-9EE1-D579EC7F8A07}">
      <dgm:prSet/>
      <dgm:spPr/>
      <dgm:t>
        <a:bodyPr/>
        <a:lstStyle/>
        <a:p>
          <a:endParaRPr lang="zh-CN" altLang="en-US"/>
        </a:p>
      </dgm:t>
    </dgm:pt>
    <dgm:pt modelId="{CAB4B8AC-5309-4A1C-AA2E-1E9A1B6CD250}">
      <dgm:prSet custT="1"/>
      <dgm:spPr/>
      <dgm:t>
        <a:bodyPr/>
        <a:lstStyle/>
        <a:p>
          <a:pPr rtl="0"/>
          <a:r>
            <a:rPr lang="zh-CN" altLang="en-US" sz="1100" dirty="0" smtClean="0"/>
            <a:t>更换食堂老旧设备，提高家长满意度</a:t>
          </a:r>
          <a:endParaRPr lang="zh-CN" altLang="en-US" sz="1100" dirty="0"/>
        </a:p>
      </dgm:t>
    </dgm:pt>
    <dgm:pt modelId="{CD57FCB7-473D-4F8B-BE5E-7D210C4FFB04}" type="parTrans" cxnId="{9243A967-3F3E-4328-8F5E-C5319464E5F4}">
      <dgm:prSet/>
      <dgm:spPr/>
      <dgm:t>
        <a:bodyPr/>
        <a:lstStyle/>
        <a:p>
          <a:endParaRPr lang="zh-CN" altLang="en-US"/>
        </a:p>
      </dgm:t>
    </dgm:pt>
    <dgm:pt modelId="{C4741C72-1F42-4618-87B6-E579BC8CDE89}" type="sibTrans" cxnId="{9243A967-3F3E-4328-8F5E-C5319464E5F4}">
      <dgm:prSet/>
      <dgm:spPr/>
      <dgm:t>
        <a:bodyPr/>
        <a:lstStyle/>
        <a:p>
          <a:endParaRPr lang="zh-CN" altLang="en-US"/>
        </a:p>
      </dgm:t>
    </dgm:pt>
    <dgm:pt modelId="{8C8EC45F-C7D0-425B-89AD-5E3E4DA7294C}">
      <dgm:prSet custT="1"/>
      <dgm:spPr/>
      <dgm:t>
        <a:bodyPr/>
        <a:lstStyle/>
        <a:p>
          <a:pPr rtl="0"/>
          <a:r>
            <a:rPr lang="zh-CN" altLang="en-US" sz="1100" dirty="0" smtClean="0"/>
            <a:t>减少班主任与家长沟通成本，集中精力教学</a:t>
          </a:r>
          <a:endParaRPr lang="zh-CN" altLang="en-US" sz="1100" dirty="0"/>
        </a:p>
      </dgm:t>
    </dgm:pt>
    <dgm:pt modelId="{7B15B0FC-CF8F-4E93-9BF2-40DE4393A91A}" type="parTrans" cxnId="{269CC720-A2D2-43FE-9725-EBEA8DC33480}">
      <dgm:prSet/>
      <dgm:spPr/>
      <dgm:t>
        <a:bodyPr/>
        <a:lstStyle/>
        <a:p>
          <a:endParaRPr lang="zh-CN" altLang="en-US"/>
        </a:p>
      </dgm:t>
    </dgm:pt>
    <dgm:pt modelId="{7D694939-9ECD-4251-A91C-DE7FBA5109C4}" type="sibTrans" cxnId="{269CC720-A2D2-43FE-9725-EBEA8DC33480}">
      <dgm:prSet/>
      <dgm:spPr/>
      <dgm:t>
        <a:bodyPr/>
        <a:lstStyle/>
        <a:p>
          <a:endParaRPr lang="zh-CN" altLang="en-US"/>
        </a:p>
      </dgm:t>
    </dgm:pt>
    <dgm:pt modelId="{D2F424EC-4692-4EA7-AEDF-43DA4975C364}">
      <dgm:prSet/>
      <dgm:spPr/>
      <dgm:t>
        <a:bodyPr/>
        <a:lstStyle/>
        <a:p>
          <a:pPr rtl="0"/>
          <a:r>
            <a:rPr lang="zh-CN" smtClean="0"/>
            <a:t>团餐企业</a:t>
          </a:r>
          <a:endParaRPr lang="zh-CN"/>
        </a:p>
      </dgm:t>
    </dgm:pt>
    <dgm:pt modelId="{02C32A48-6ECC-4D10-9C81-7AF69854E7E0}" type="parTrans" cxnId="{0AA51712-1EC6-4562-AD6D-0BBCBA4FF227}">
      <dgm:prSet/>
      <dgm:spPr/>
      <dgm:t>
        <a:bodyPr/>
        <a:lstStyle/>
        <a:p>
          <a:endParaRPr lang="zh-CN" altLang="en-US"/>
        </a:p>
      </dgm:t>
    </dgm:pt>
    <dgm:pt modelId="{4DFC09BD-9BC5-4295-AB5D-B4657FF4999F}" type="sibTrans" cxnId="{0AA51712-1EC6-4562-AD6D-0BBCBA4FF227}">
      <dgm:prSet/>
      <dgm:spPr/>
      <dgm:t>
        <a:bodyPr/>
        <a:lstStyle/>
        <a:p>
          <a:endParaRPr lang="zh-CN" altLang="en-US"/>
        </a:p>
      </dgm:t>
    </dgm:pt>
    <dgm:pt modelId="{FE55EE85-43C0-466B-A1F8-583B2DD64195}">
      <dgm:prSet custT="1"/>
      <dgm:spPr/>
      <dgm:t>
        <a:bodyPr/>
        <a:lstStyle/>
        <a:p>
          <a:pPr rtl="0"/>
          <a:r>
            <a:rPr lang="zh-CN" altLang="en-US" sz="1100" dirty="0" smtClean="0"/>
            <a:t>提高食堂工作效率、反向监督食堂员工、避免食品浪费</a:t>
          </a:r>
          <a:endParaRPr lang="zh-CN" altLang="en-US" sz="1100" dirty="0"/>
        </a:p>
      </dgm:t>
    </dgm:pt>
    <dgm:pt modelId="{6D7BDF6E-A179-4FF1-B660-706B65DD33BF}" type="parTrans" cxnId="{5B7B4C23-D501-4B49-865E-5F19EC5E5211}">
      <dgm:prSet/>
      <dgm:spPr/>
      <dgm:t>
        <a:bodyPr/>
        <a:lstStyle/>
        <a:p>
          <a:endParaRPr lang="zh-CN" altLang="en-US"/>
        </a:p>
      </dgm:t>
    </dgm:pt>
    <dgm:pt modelId="{71590F80-A2D3-4A7B-92EC-9EA54966394E}" type="sibTrans" cxnId="{5B7B4C23-D501-4B49-865E-5F19EC5E5211}">
      <dgm:prSet/>
      <dgm:spPr/>
      <dgm:t>
        <a:bodyPr/>
        <a:lstStyle/>
        <a:p>
          <a:endParaRPr lang="zh-CN" altLang="en-US"/>
        </a:p>
      </dgm:t>
    </dgm:pt>
    <dgm:pt modelId="{B802F9D6-301B-43C7-BD63-BCF1DBA3E683}">
      <dgm:prSet/>
      <dgm:spPr/>
      <dgm:t>
        <a:bodyPr/>
        <a:lstStyle/>
        <a:p>
          <a:pPr rtl="0"/>
          <a:r>
            <a:rPr lang="zh-CN" smtClean="0"/>
            <a:t>家长</a:t>
          </a:r>
          <a:endParaRPr lang="zh-CN"/>
        </a:p>
      </dgm:t>
    </dgm:pt>
    <dgm:pt modelId="{6832FECA-B627-4FEF-894D-2DFC651F3C1F}" type="parTrans" cxnId="{403A6359-D4D7-4AC0-9D10-436467672E6B}">
      <dgm:prSet/>
      <dgm:spPr/>
      <dgm:t>
        <a:bodyPr/>
        <a:lstStyle/>
        <a:p>
          <a:endParaRPr lang="zh-CN" altLang="en-US"/>
        </a:p>
      </dgm:t>
    </dgm:pt>
    <dgm:pt modelId="{0479D551-762F-4BCF-9F3B-CE5AEB669D38}" type="sibTrans" cxnId="{403A6359-D4D7-4AC0-9D10-436467672E6B}">
      <dgm:prSet/>
      <dgm:spPr/>
      <dgm:t>
        <a:bodyPr/>
        <a:lstStyle/>
        <a:p>
          <a:endParaRPr lang="zh-CN" altLang="en-US"/>
        </a:p>
      </dgm:t>
    </dgm:pt>
    <dgm:pt modelId="{D7AAA5C8-03E6-42A4-8FEE-695D316F9AFA}">
      <dgm:prSet custT="1"/>
      <dgm:spPr/>
      <dgm:t>
        <a:bodyPr/>
        <a:lstStyle/>
        <a:p>
          <a:pPr rtl="0"/>
          <a:r>
            <a:rPr lang="zh-CN" altLang="en-US" sz="1100" dirty="0" smtClean="0"/>
            <a:t>实时监控食堂卫生状况，实时查看孩子饮食情况及营养数据</a:t>
          </a:r>
          <a:endParaRPr lang="zh-CN" altLang="en-US" sz="1100" dirty="0"/>
        </a:p>
      </dgm:t>
    </dgm:pt>
    <dgm:pt modelId="{08166685-7EC4-4723-8B31-988A4038F48C}" type="parTrans" cxnId="{FDAA02D5-5CB0-47EB-BFAD-F561CC32195B}">
      <dgm:prSet/>
      <dgm:spPr/>
      <dgm:t>
        <a:bodyPr/>
        <a:lstStyle/>
        <a:p>
          <a:endParaRPr lang="zh-CN" altLang="en-US"/>
        </a:p>
      </dgm:t>
    </dgm:pt>
    <dgm:pt modelId="{5BA7C5D2-2864-4AF2-A6CF-37155E913748}" type="sibTrans" cxnId="{FDAA02D5-5CB0-47EB-BFAD-F561CC32195B}">
      <dgm:prSet/>
      <dgm:spPr/>
      <dgm:t>
        <a:bodyPr/>
        <a:lstStyle/>
        <a:p>
          <a:endParaRPr lang="zh-CN" altLang="en-US"/>
        </a:p>
      </dgm:t>
    </dgm:pt>
    <dgm:pt modelId="{6D736D23-E181-4A6C-B667-879194670524}">
      <dgm:prSet/>
      <dgm:spPr/>
      <dgm:t>
        <a:bodyPr/>
        <a:lstStyle/>
        <a:p>
          <a:pPr rtl="0"/>
          <a:r>
            <a:rPr lang="zh-CN" dirty="0" smtClean="0"/>
            <a:t>学生</a:t>
          </a:r>
          <a:endParaRPr lang="zh-CN" dirty="0"/>
        </a:p>
      </dgm:t>
    </dgm:pt>
    <dgm:pt modelId="{C3B2D4EC-F6B7-4251-A478-DA8D4F55C251}" type="parTrans" cxnId="{B88829C4-7995-4F39-892D-B99171F1D8E5}">
      <dgm:prSet/>
      <dgm:spPr/>
      <dgm:t>
        <a:bodyPr/>
        <a:lstStyle/>
        <a:p>
          <a:endParaRPr lang="zh-CN" altLang="en-US"/>
        </a:p>
      </dgm:t>
    </dgm:pt>
    <dgm:pt modelId="{21DD8D54-FE66-4B98-8BA4-91599D41EB3D}" type="sibTrans" cxnId="{B88829C4-7995-4F39-892D-B99171F1D8E5}">
      <dgm:prSet/>
      <dgm:spPr/>
      <dgm:t>
        <a:bodyPr/>
        <a:lstStyle/>
        <a:p>
          <a:endParaRPr lang="zh-CN" altLang="en-US"/>
        </a:p>
      </dgm:t>
    </dgm:pt>
    <dgm:pt modelId="{ABA9C7B9-43C5-4DCD-AD38-86DCF899D5F1}">
      <dgm:prSet custT="1"/>
      <dgm:spPr/>
      <dgm:t>
        <a:bodyPr/>
        <a:lstStyle/>
        <a:p>
          <a:pPr rtl="0"/>
          <a:r>
            <a:rPr lang="zh-CN" altLang="en-US" sz="1100" dirty="0" smtClean="0"/>
            <a:t>减少排队时间、膳食平衡、不用携带饭卡</a:t>
          </a:r>
          <a:endParaRPr lang="zh-CN" altLang="en-US" sz="1100" dirty="0"/>
        </a:p>
      </dgm:t>
    </dgm:pt>
    <dgm:pt modelId="{8CC9BB4C-A6B8-44C4-8707-B59C71E4A55D}" type="parTrans" cxnId="{2A3ECDE3-6613-4047-A674-AD4978605DB4}">
      <dgm:prSet/>
      <dgm:spPr/>
      <dgm:t>
        <a:bodyPr/>
        <a:lstStyle/>
        <a:p>
          <a:endParaRPr lang="zh-CN" altLang="en-US"/>
        </a:p>
      </dgm:t>
    </dgm:pt>
    <dgm:pt modelId="{AA7D1813-BFD0-434F-A005-B24DBAFEE951}" type="sibTrans" cxnId="{2A3ECDE3-6613-4047-A674-AD4978605DB4}">
      <dgm:prSet/>
      <dgm:spPr/>
      <dgm:t>
        <a:bodyPr/>
        <a:lstStyle/>
        <a:p>
          <a:endParaRPr lang="zh-CN" altLang="en-US"/>
        </a:p>
      </dgm:t>
    </dgm:pt>
    <dgm:pt modelId="{955A0C59-D743-4C27-8D54-216533DA6A50}" type="pres">
      <dgm:prSet presAssocID="{AFF8A1A8-A1FC-4879-993E-3566C6B64DED}" presName="vert0" presStyleCnt="0">
        <dgm:presLayoutVars>
          <dgm:dir/>
          <dgm:animOne val="branch"/>
          <dgm:animLvl val="lvl"/>
        </dgm:presLayoutVars>
      </dgm:prSet>
      <dgm:spPr/>
    </dgm:pt>
    <dgm:pt modelId="{2A95F9BE-74F3-43FF-B03A-45A58E7B9E8A}" type="pres">
      <dgm:prSet presAssocID="{3C381C25-B28D-4B50-8CC3-328E9BFB0449}" presName="thickLine" presStyleLbl="alignNode1" presStyleIdx="0" presStyleCnt="5"/>
      <dgm:spPr/>
    </dgm:pt>
    <dgm:pt modelId="{58D8A1F2-2751-44DD-9D18-B71FF400625B}" type="pres">
      <dgm:prSet presAssocID="{3C381C25-B28D-4B50-8CC3-328E9BFB0449}" presName="horz1" presStyleCnt="0"/>
      <dgm:spPr/>
    </dgm:pt>
    <dgm:pt modelId="{CF242F08-2677-4F7E-AEBA-F8E26A98D6EF}" type="pres">
      <dgm:prSet presAssocID="{3C381C25-B28D-4B50-8CC3-328E9BFB0449}" presName="tx1" presStyleLbl="revTx" presStyleIdx="0" presStyleCnt="13"/>
      <dgm:spPr/>
    </dgm:pt>
    <dgm:pt modelId="{9B6E0BDA-E289-47E7-B573-FDDD41269A54}" type="pres">
      <dgm:prSet presAssocID="{3C381C25-B28D-4B50-8CC3-328E9BFB0449}" presName="vert1" presStyleCnt="0"/>
      <dgm:spPr/>
    </dgm:pt>
    <dgm:pt modelId="{8BD274F1-3487-4CAE-987C-2D092788C676}" type="pres">
      <dgm:prSet presAssocID="{563D9DDA-43F4-4756-99D0-3FD48B3E93F9}" presName="vertSpace2a" presStyleCnt="0"/>
      <dgm:spPr/>
    </dgm:pt>
    <dgm:pt modelId="{36D3F733-1B85-4365-A41D-41D654383324}" type="pres">
      <dgm:prSet presAssocID="{563D9DDA-43F4-4756-99D0-3FD48B3E93F9}" presName="horz2" presStyleCnt="0"/>
      <dgm:spPr/>
    </dgm:pt>
    <dgm:pt modelId="{49554AE9-854D-4F05-A887-870625D15275}" type="pres">
      <dgm:prSet presAssocID="{563D9DDA-43F4-4756-99D0-3FD48B3E93F9}" presName="horzSpace2" presStyleCnt="0"/>
      <dgm:spPr/>
    </dgm:pt>
    <dgm:pt modelId="{F2CC2447-D3E7-4774-9150-1716B746CDB9}" type="pres">
      <dgm:prSet presAssocID="{563D9DDA-43F4-4756-99D0-3FD48B3E93F9}" presName="tx2" presStyleLbl="revTx" presStyleIdx="1" presStyleCnt="13"/>
      <dgm:spPr/>
    </dgm:pt>
    <dgm:pt modelId="{99D0EF16-FBF4-40B9-95A4-83CD912EB818}" type="pres">
      <dgm:prSet presAssocID="{563D9DDA-43F4-4756-99D0-3FD48B3E93F9}" presName="vert2" presStyleCnt="0"/>
      <dgm:spPr/>
    </dgm:pt>
    <dgm:pt modelId="{5ED082D8-B117-4E95-B0FD-6BE93B116B2D}" type="pres">
      <dgm:prSet presAssocID="{563D9DDA-43F4-4756-99D0-3FD48B3E93F9}" presName="thinLine2b" presStyleLbl="callout" presStyleIdx="0" presStyleCnt="8"/>
      <dgm:spPr/>
    </dgm:pt>
    <dgm:pt modelId="{EF490978-0F7B-4344-B081-9629A9277512}" type="pres">
      <dgm:prSet presAssocID="{563D9DDA-43F4-4756-99D0-3FD48B3E93F9}" presName="vertSpace2b" presStyleCnt="0"/>
      <dgm:spPr/>
    </dgm:pt>
    <dgm:pt modelId="{BB21CC70-E240-4E0B-8787-386043ECCBFA}" type="pres">
      <dgm:prSet presAssocID="{1E112DEE-B3B2-4A1D-AB40-CAE96D62029F}" presName="horz2" presStyleCnt="0"/>
      <dgm:spPr/>
    </dgm:pt>
    <dgm:pt modelId="{6AA0D555-81AD-465D-86FC-BDDD5679632F}" type="pres">
      <dgm:prSet presAssocID="{1E112DEE-B3B2-4A1D-AB40-CAE96D62029F}" presName="horzSpace2" presStyleCnt="0"/>
      <dgm:spPr/>
    </dgm:pt>
    <dgm:pt modelId="{2D0F2C00-4DFB-4B95-AB8A-77AB95D06C36}" type="pres">
      <dgm:prSet presAssocID="{1E112DEE-B3B2-4A1D-AB40-CAE96D62029F}" presName="tx2" presStyleLbl="revTx" presStyleIdx="2" presStyleCnt="13"/>
      <dgm:spPr/>
    </dgm:pt>
    <dgm:pt modelId="{CBCD4B1E-0545-4895-BFAE-D32B18599367}" type="pres">
      <dgm:prSet presAssocID="{1E112DEE-B3B2-4A1D-AB40-CAE96D62029F}" presName="vert2" presStyleCnt="0"/>
      <dgm:spPr/>
    </dgm:pt>
    <dgm:pt modelId="{5E3F44B0-FBE8-4AE2-8608-5886FF38E0CA}" type="pres">
      <dgm:prSet presAssocID="{1E112DEE-B3B2-4A1D-AB40-CAE96D62029F}" presName="thinLine2b" presStyleLbl="callout" presStyleIdx="1" presStyleCnt="8"/>
      <dgm:spPr/>
    </dgm:pt>
    <dgm:pt modelId="{037884E7-279E-42D3-88DF-C9C7FFFDE1C1}" type="pres">
      <dgm:prSet presAssocID="{1E112DEE-B3B2-4A1D-AB40-CAE96D62029F}" presName="vertSpace2b" presStyleCnt="0"/>
      <dgm:spPr/>
    </dgm:pt>
    <dgm:pt modelId="{8B400465-80F8-4CD5-8E63-C8E6407D582F}" type="pres">
      <dgm:prSet presAssocID="{661D4801-CA46-4F7F-A181-AD55B24E2CB6}" presName="thickLine" presStyleLbl="alignNode1" presStyleIdx="1" presStyleCnt="5"/>
      <dgm:spPr/>
    </dgm:pt>
    <dgm:pt modelId="{CCC0C53E-71ED-47A7-8A84-2FDCA7861134}" type="pres">
      <dgm:prSet presAssocID="{661D4801-CA46-4F7F-A181-AD55B24E2CB6}" presName="horz1" presStyleCnt="0"/>
      <dgm:spPr/>
    </dgm:pt>
    <dgm:pt modelId="{2E36E98B-3C50-4877-826D-C49BA6AAE769}" type="pres">
      <dgm:prSet presAssocID="{661D4801-CA46-4F7F-A181-AD55B24E2CB6}" presName="tx1" presStyleLbl="revTx" presStyleIdx="3" presStyleCnt="13"/>
      <dgm:spPr/>
    </dgm:pt>
    <dgm:pt modelId="{304AC0F5-4C0D-425D-B70D-A5D8A0349DEF}" type="pres">
      <dgm:prSet presAssocID="{661D4801-CA46-4F7F-A181-AD55B24E2CB6}" presName="vert1" presStyleCnt="0"/>
      <dgm:spPr/>
    </dgm:pt>
    <dgm:pt modelId="{0FD77186-022E-49EC-9CC0-E80A1BB6FA6B}" type="pres">
      <dgm:prSet presAssocID="{C2FA8CF3-3E3D-461C-8DD0-F2CC92694BDE}" presName="vertSpace2a" presStyleCnt="0"/>
      <dgm:spPr/>
    </dgm:pt>
    <dgm:pt modelId="{69651E65-1D84-42A1-9114-4DFD5F9D0487}" type="pres">
      <dgm:prSet presAssocID="{C2FA8CF3-3E3D-461C-8DD0-F2CC92694BDE}" presName="horz2" presStyleCnt="0"/>
      <dgm:spPr/>
    </dgm:pt>
    <dgm:pt modelId="{CA062D38-6ADF-4F03-9611-33267E2E30E6}" type="pres">
      <dgm:prSet presAssocID="{C2FA8CF3-3E3D-461C-8DD0-F2CC92694BDE}" presName="horzSpace2" presStyleCnt="0"/>
      <dgm:spPr/>
    </dgm:pt>
    <dgm:pt modelId="{BC8D3BA9-9F43-4446-9275-DBE68D8FDBD5}" type="pres">
      <dgm:prSet presAssocID="{C2FA8CF3-3E3D-461C-8DD0-F2CC92694BDE}" presName="tx2" presStyleLbl="revTx" presStyleIdx="4" presStyleCnt="13" custLinFactNeighborY="-29363"/>
      <dgm:spPr/>
      <dgm:t>
        <a:bodyPr/>
        <a:lstStyle/>
        <a:p>
          <a:endParaRPr lang="zh-CN" altLang="en-US"/>
        </a:p>
      </dgm:t>
    </dgm:pt>
    <dgm:pt modelId="{8E3EC7BE-742B-4E26-9487-D8AA5B943165}" type="pres">
      <dgm:prSet presAssocID="{C2FA8CF3-3E3D-461C-8DD0-F2CC92694BDE}" presName="vert2" presStyleCnt="0"/>
      <dgm:spPr/>
    </dgm:pt>
    <dgm:pt modelId="{2F329AB5-2285-4305-8D1A-29D55ABC2AE9}" type="pres">
      <dgm:prSet presAssocID="{C2FA8CF3-3E3D-461C-8DD0-F2CC92694BDE}" presName="thinLine2b" presStyleLbl="callout" presStyleIdx="2" presStyleCnt="8"/>
      <dgm:spPr/>
    </dgm:pt>
    <dgm:pt modelId="{C1228B69-638C-46D4-9D24-061930F063E3}" type="pres">
      <dgm:prSet presAssocID="{C2FA8CF3-3E3D-461C-8DD0-F2CC92694BDE}" presName="vertSpace2b" presStyleCnt="0"/>
      <dgm:spPr/>
    </dgm:pt>
    <dgm:pt modelId="{140FC806-C8BF-4DA6-AE3C-56E97D11693B}" type="pres">
      <dgm:prSet presAssocID="{CAB4B8AC-5309-4A1C-AA2E-1E9A1B6CD250}" presName="horz2" presStyleCnt="0"/>
      <dgm:spPr/>
    </dgm:pt>
    <dgm:pt modelId="{2F03C563-FED8-4A8D-838F-8ECEAC9C6525}" type="pres">
      <dgm:prSet presAssocID="{CAB4B8AC-5309-4A1C-AA2E-1E9A1B6CD250}" presName="horzSpace2" presStyleCnt="0"/>
      <dgm:spPr/>
    </dgm:pt>
    <dgm:pt modelId="{59A7FAA6-07B6-4517-AFC0-E93589900E19}" type="pres">
      <dgm:prSet presAssocID="{CAB4B8AC-5309-4A1C-AA2E-1E9A1B6CD250}" presName="tx2" presStyleLbl="revTx" presStyleIdx="5" presStyleCnt="13" custLinFactNeighborY="-27641"/>
      <dgm:spPr/>
    </dgm:pt>
    <dgm:pt modelId="{18A7E57E-2F3C-4B71-9C9C-73E0FFC0AB27}" type="pres">
      <dgm:prSet presAssocID="{CAB4B8AC-5309-4A1C-AA2E-1E9A1B6CD250}" presName="vert2" presStyleCnt="0"/>
      <dgm:spPr/>
    </dgm:pt>
    <dgm:pt modelId="{86870FDF-FC0A-4FF6-B867-5A3AC52EB0C3}" type="pres">
      <dgm:prSet presAssocID="{CAB4B8AC-5309-4A1C-AA2E-1E9A1B6CD250}" presName="thinLine2b" presStyleLbl="callout" presStyleIdx="3" presStyleCnt="8"/>
      <dgm:spPr/>
    </dgm:pt>
    <dgm:pt modelId="{90A75558-53D0-4A24-95BC-6AEACE83D5C1}" type="pres">
      <dgm:prSet presAssocID="{CAB4B8AC-5309-4A1C-AA2E-1E9A1B6CD250}" presName="vertSpace2b" presStyleCnt="0"/>
      <dgm:spPr/>
    </dgm:pt>
    <dgm:pt modelId="{C8110AA7-0985-4761-888E-225A46F7A673}" type="pres">
      <dgm:prSet presAssocID="{8C8EC45F-C7D0-425B-89AD-5E3E4DA7294C}" presName="horz2" presStyleCnt="0"/>
      <dgm:spPr/>
    </dgm:pt>
    <dgm:pt modelId="{69F9C4EF-DA30-4841-ADF9-107F7B9BD4D5}" type="pres">
      <dgm:prSet presAssocID="{8C8EC45F-C7D0-425B-89AD-5E3E4DA7294C}" presName="horzSpace2" presStyleCnt="0"/>
      <dgm:spPr/>
    </dgm:pt>
    <dgm:pt modelId="{C55F57AE-EE11-40A4-885E-F771F880C811}" type="pres">
      <dgm:prSet presAssocID="{8C8EC45F-C7D0-425B-89AD-5E3E4DA7294C}" presName="tx2" presStyleLbl="revTx" presStyleIdx="6" presStyleCnt="13" custLinFactNeighborY="-25919"/>
      <dgm:spPr/>
    </dgm:pt>
    <dgm:pt modelId="{BA1FC812-636C-484D-9BBD-F20BFE217A3F}" type="pres">
      <dgm:prSet presAssocID="{8C8EC45F-C7D0-425B-89AD-5E3E4DA7294C}" presName="vert2" presStyleCnt="0"/>
      <dgm:spPr/>
    </dgm:pt>
    <dgm:pt modelId="{A793C5E9-EFEE-47D3-B98C-37FA16766332}" type="pres">
      <dgm:prSet presAssocID="{8C8EC45F-C7D0-425B-89AD-5E3E4DA7294C}" presName="thinLine2b" presStyleLbl="callout" presStyleIdx="4" presStyleCnt="8"/>
      <dgm:spPr/>
    </dgm:pt>
    <dgm:pt modelId="{D037234A-E20E-41A5-8638-7BD460A884AF}" type="pres">
      <dgm:prSet presAssocID="{8C8EC45F-C7D0-425B-89AD-5E3E4DA7294C}" presName="vertSpace2b" presStyleCnt="0"/>
      <dgm:spPr/>
    </dgm:pt>
    <dgm:pt modelId="{0916B3FF-E729-4C67-8500-E23A0BF34BC4}" type="pres">
      <dgm:prSet presAssocID="{D2F424EC-4692-4EA7-AEDF-43DA4975C364}" presName="thickLine" presStyleLbl="alignNode1" presStyleIdx="2" presStyleCnt="5"/>
      <dgm:spPr/>
    </dgm:pt>
    <dgm:pt modelId="{303ADAE6-D0C2-41A6-8A45-A9D01C95C078}" type="pres">
      <dgm:prSet presAssocID="{D2F424EC-4692-4EA7-AEDF-43DA4975C364}" presName="horz1" presStyleCnt="0"/>
      <dgm:spPr/>
    </dgm:pt>
    <dgm:pt modelId="{C0717974-9CE1-4DE0-900D-062AA1EC6F59}" type="pres">
      <dgm:prSet presAssocID="{D2F424EC-4692-4EA7-AEDF-43DA4975C364}" presName="tx1" presStyleLbl="revTx" presStyleIdx="7" presStyleCnt="13"/>
      <dgm:spPr/>
    </dgm:pt>
    <dgm:pt modelId="{BB5C8276-6848-4F06-B8A4-D3CE557BBE92}" type="pres">
      <dgm:prSet presAssocID="{D2F424EC-4692-4EA7-AEDF-43DA4975C364}" presName="vert1" presStyleCnt="0"/>
      <dgm:spPr/>
    </dgm:pt>
    <dgm:pt modelId="{A2B06277-FA5A-4FAD-87B4-367437C31D8D}" type="pres">
      <dgm:prSet presAssocID="{FE55EE85-43C0-466B-A1F8-583B2DD64195}" presName="vertSpace2a" presStyleCnt="0"/>
      <dgm:spPr/>
    </dgm:pt>
    <dgm:pt modelId="{B8BDD36D-93D3-4348-AEB1-F7B07BB79C4F}" type="pres">
      <dgm:prSet presAssocID="{FE55EE85-43C0-466B-A1F8-583B2DD64195}" presName="horz2" presStyleCnt="0"/>
      <dgm:spPr/>
    </dgm:pt>
    <dgm:pt modelId="{196FF1AB-4CA3-4E21-A594-2439C809FB4D}" type="pres">
      <dgm:prSet presAssocID="{FE55EE85-43C0-466B-A1F8-583B2DD64195}" presName="horzSpace2" presStyleCnt="0"/>
      <dgm:spPr/>
    </dgm:pt>
    <dgm:pt modelId="{599BC34F-7F43-4B97-BFB8-E1247B1D4676}" type="pres">
      <dgm:prSet presAssocID="{FE55EE85-43C0-466B-A1F8-583B2DD64195}" presName="tx2" presStyleLbl="revTx" presStyleIdx="8" presStyleCnt="13"/>
      <dgm:spPr/>
    </dgm:pt>
    <dgm:pt modelId="{F6151097-7A5D-478A-8FFE-59EE268692A6}" type="pres">
      <dgm:prSet presAssocID="{FE55EE85-43C0-466B-A1F8-583B2DD64195}" presName="vert2" presStyleCnt="0"/>
      <dgm:spPr/>
    </dgm:pt>
    <dgm:pt modelId="{3DED376C-998D-450B-B84A-629625B7FCE6}" type="pres">
      <dgm:prSet presAssocID="{FE55EE85-43C0-466B-A1F8-583B2DD64195}" presName="thinLine2b" presStyleLbl="callout" presStyleIdx="5" presStyleCnt="8"/>
      <dgm:spPr/>
    </dgm:pt>
    <dgm:pt modelId="{C8170BC6-DD03-41DD-AB42-D90904F60B30}" type="pres">
      <dgm:prSet presAssocID="{FE55EE85-43C0-466B-A1F8-583B2DD64195}" presName="vertSpace2b" presStyleCnt="0"/>
      <dgm:spPr/>
    </dgm:pt>
    <dgm:pt modelId="{E8567344-52D8-491F-8044-5E87DA9F1800}" type="pres">
      <dgm:prSet presAssocID="{B802F9D6-301B-43C7-BD63-BCF1DBA3E683}" presName="thickLine" presStyleLbl="alignNode1" presStyleIdx="3" presStyleCnt="5"/>
      <dgm:spPr/>
    </dgm:pt>
    <dgm:pt modelId="{163B0FC0-D14E-414A-AF09-ADBDEC64CEB2}" type="pres">
      <dgm:prSet presAssocID="{B802F9D6-301B-43C7-BD63-BCF1DBA3E683}" presName="horz1" presStyleCnt="0"/>
      <dgm:spPr/>
    </dgm:pt>
    <dgm:pt modelId="{83371059-FDA1-4B6E-B59B-E1D593FE16E4}" type="pres">
      <dgm:prSet presAssocID="{B802F9D6-301B-43C7-BD63-BCF1DBA3E683}" presName="tx1" presStyleLbl="revTx" presStyleIdx="9" presStyleCnt="13"/>
      <dgm:spPr/>
    </dgm:pt>
    <dgm:pt modelId="{D9356F62-8573-4B0E-A58A-C26D5E047E72}" type="pres">
      <dgm:prSet presAssocID="{B802F9D6-301B-43C7-BD63-BCF1DBA3E683}" presName="vert1" presStyleCnt="0"/>
      <dgm:spPr/>
    </dgm:pt>
    <dgm:pt modelId="{76C07B4B-3E8B-41F1-8740-B9A4BBBC6C48}" type="pres">
      <dgm:prSet presAssocID="{D7AAA5C8-03E6-42A4-8FEE-695D316F9AFA}" presName="vertSpace2a" presStyleCnt="0"/>
      <dgm:spPr/>
    </dgm:pt>
    <dgm:pt modelId="{F58A43C7-0619-455E-BB21-40828B493DE8}" type="pres">
      <dgm:prSet presAssocID="{D7AAA5C8-03E6-42A4-8FEE-695D316F9AFA}" presName="horz2" presStyleCnt="0"/>
      <dgm:spPr/>
    </dgm:pt>
    <dgm:pt modelId="{6858F30D-91EA-44E9-B49A-1108D6A295A3}" type="pres">
      <dgm:prSet presAssocID="{D7AAA5C8-03E6-42A4-8FEE-695D316F9AFA}" presName="horzSpace2" presStyleCnt="0"/>
      <dgm:spPr/>
    </dgm:pt>
    <dgm:pt modelId="{400DDEF9-FDDF-45FE-BE5F-39A635D2DD5E}" type="pres">
      <dgm:prSet presAssocID="{D7AAA5C8-03E6-42A4-8FEE-695D316F9AFA}" presName="tx2" presStyleLbl="revTx" presStyleIdx="10" presStyleCnt="13"/>
      <dgm:spPr/>
    </dgm:pt>
    <dgm:pt modelId="{B331ADBC-8B39-463A-AC44-326ABDE527E7}" type="pres">
      <dgm:prSet presAssocID="{D7AAA5C8-03E6-42A4-8FEE-695D316F9AFA}" presName="vert2" presStyleCnt="0"/>
      <dgm:spPr/>
    </dgm:pt>
    <dgm:pt modelId="{C03AF90F-0668-49FB-9A9D-22C41C4D0ECE}" type="pres">
      <dgm:prSet presAssocID="{D7AAA5C8-03E6-42A4-8FEE-695D316F9AFA}" presName="thinLine2b" presStyleLbl="callout" presStyleIdx="6" presStyleCnt="8"/>
      <dgm:spPr/>
    </dgm:pt>
    <dgm:pt modelId="{31213C10-0412-4A1D-93F1-EEE2011BE7D3}" type="pres">
      <dgm:prSet presAssocID="{D7AAA5C8-03E6-42A4-8FEE-695D316F9AFA}" presName="vertSpace2b" presStyleCnt="0"/>
      <dgm:spPr/>
    </dgm:pt>
    <dgm:pt modelId="{D5871B8D-F65A-49B5-BA15-D9355746FDF4}" type="pres">
      <dgm:prSet presAssocID="{6D736D23-E181-4A6C-B667-879194670524}" presName="thickLine" presStyleLbl="alignNode1" presStyleIdx="4" presStyleCnt="5"/>
      <dgm:spPr/>
    </dgm:pt>
    <dgm:pt modelId="{56BEF685-61A3-46EF-A9A6-26C2940EBB5B}" type="pres">
      <dgm:prSet presAssocID="{6D736D23-E181-4A6C-B667-879194670524}" presName="horz1" presStyleCnt="0"/>
      <dgm:spPr/>
    </dgm:pt>
    <dgm:pt modelId="{AE8BD7A5-EAAB-4C63-B34A-F60F2557840F}" type="pres">
      <dgm:prSet presAssocID="{6D736D23-E181-4A6C-B667-879194670524}" presName="tx1" presStyleLbl="revTx" presStyleIdx="11" presStyleCnt="13"/>
      <dgm:spPr/>
    </dgm:pt>
    <dgm:pt modelId="{CBF7BB6A-E9A6-4408-9804-10EBF96A58FB}" type="pres">
      <dgm:prSet presAssocID="{6D736D23-E181-4A6C-B667-879194670524}" presName="vert1" presStyleCnt="0"/>
      <dgm:spPr/>
    </dgm:pt>
    <dgm:pt modelId="{72860DBF-4EE7-4CF7-A019-816FDC60A719}" type="pres">
      <dgm:prSet presAssocID="{ABA9C7B9-43C5-4DCD-AD38-86DCF899D5F1}" presName="vertSpace2a" presStyleCnt="0"/>
      <dgm:spPr/>
    </dgm:pt>
    <dgm:pt modelId="{86ED6B5E-CCAD-41E3-A48F-A493B24D832E}" type="pres">
      <dgm:prSet presAssocID="{ABA9C7B9-43C5-4DCD-AD38-86DCF899D5F1}" presName="horz2" presStyleCnt="0"/>
      <dgm:spPr/>
    </dgm:pt>
    <dgm:pt modelId="{EF39640D-B750-4A92-B3AC-EEC51FB2C433}" type="pres">
      <dgm:prSet presAssocID="{ABA9C7B9-43C5-4DCD-AD38-86DCF899D5F1}" presName="horzSpace2" presStyleCnt="0"/>
      <dgm:spPr/>
    </dgm:pt>
    <dgm:pt modelId="{12D6A052-1BAA-40E8-A9BC-378A9D68FBA4}" type="pres">
      <dgm:prSet presAssocID="{ABA9C7B9-43C5-4DCD-AD38-86DCF899D5F1}" presName="tx2" presStyleLbl="revTx" presStyleIdx="12" presStyleCnt="13"/>
      <dgm:spPr/>
    </dgm:pt>
    <dgm:pt modelId="{7206FCF9-52ED-40F5-9A5E-4EE08DE68EB3}" type="pres">
      <dgm:prSet presAssocID="{ABA9C7B9-43C5-4DCD-AD38-86DCF899D5F1}" presName="vert2" presStyleCnt="0"/>
      <dgm:spPr/>
    </dgm:pt>
    <dgm:pt modelId="{ABB2B843-87FF-4679-AA2C-26FAB654F9FC}" type="pres">
      <dgm:prSet presAssocID="{ABA9C7B9-43C5-4DCD-AD38-86DCF899D5F1}" presName="thinLine2b" presStyleLbl="callout" presStyleIdx="7" presStyleCnt="8"/>
      <dgm:spPr/>
    </dgm:pt>
    <dgm:pt modelId="{FECB9C84-3D5B-4CE6-9E31-0FE9DF8B5E7A}" type="pres">
      <dgm:prSet presAssocID="{ABA9C7B9-43C5-4DCD-AD38-86DCF899D5F1}" presName="vertSpace2b" presStyleCnt="0"/>
      <dgm:spPr/>
    </dgm:pt>
  </dgm:ptLst>
  <dgm:cxnLst>
    <dgm:cxn modelId="{93773C2F-0BFD-4889-B504-3EE98C469A37}" type="presOf" srcId="{B802F9D6-301B-43C7-BD63-BCF1DBA3E683}" destId="{83371059-FDA1-4B6E-B59B-E1D593FE16E4}" srcOrd="0" destOrd="0" presId="urn:microsoft.com/office/officeart/2008/layout/LinedList"/>
    <dgm:cxn modelId="{DFBE2695-ED3B-4B5C-9938-89EC5CF6C1B9}" type="presOf" srcId="{D7AAA5C8-03E6-42A4-8FEE-695D316F9AFA}" destId="{400DDEF9-FDDF-45FE-BE5F-39A635D2DD5E}" srcOrd="0" destOrd="0" presId="urn:microsoft.com/office/officeart/2008/layout/LinedList"/>
    <dgm:cxn modelId="{1102C79D-B2DC-49D2-A261-C323E007BB5C}" srcId="{3C381C25-B28D-4B50-8CC3-328E9BFB0449}" destId="{1E112DEE-B3B2-4A1D-AB40-CAE96D62029F}" srcOrd="1" destOrd="0" parTransId="{FA1D7A51-3CFE-4DDC-9A99-4D77E34C429B}" sibTransId="{DFA80EED-10EB-4DF5-B605-E6C11FBBA066}"/>
    <dgm:cxn modelId="{9E985490-69E8-4DD1-BA47-14046A148D01}" srcId="{AFF8A1A8-A1FC-4879-993E-3566C6B64DED}" destId="{661D4801-CA46-4F7F-A181-AD55B24E2CB6}" srcOrd="1" destOrd="0" parTransId="{8F6729F6-B6FF-491A-9420-D028CD9D17AE}" sibTransId="{CD682B8B-3892-4997-B710-8B73638DE743}"/>
    <dgm:cxn modelId="{9243A967-3F3E-4328-8F5E-C5319464E5F4}" srcId="{661D4801-CA46-4F7F-A181-AD55B24E2CB6}" destId="{CAB4B8AC-5309-4A1C-AA2E-1E9A1B6CD250}" srcOrd="1" destOrd="0" parTransId="{CD57FCB7-473D-4F8B-BE5E-7D210C4FFB04}" sibTransId="{C4741C72-1F42-4618-87B6-E579BC8CDE89}"/>
    <dgm:cxn modelId="{CB15228E-7D8A-41F0-A74E-2E336323A9EE}" type="presOf" srcId="{CAB4B8AC-5309-4A1C-AA2E-1E9A1B6CD250}" destId="{59A7FAA6-07B6-4517-AFC0-E93589900E19}" srcOrd="0" destOrd="0" presId="urn:microsoft.com/office/officeart/2008/layout/LinedList"/>
    <dgm:cxn modelId="{403A6359-D4D7-4AC0-9D10-436467672E6B}" srcId="{AFF8A1A8-A1FC-4879-993E-3566C6B64DED}" destId="{B802F9D6-301B-43C7-BD63-BCF1DBA3E683}" srcOrd="3" destOrd="0" parTransId="{6832FECA-B627-4FEF-894D-2DFC651F3C1F}" sibTransId="{0479D551-762F-4BCF-9F3B-CE5AEB669D38}"/>
    <dgm:cxn modelId="{0AA51712-1EC6-4562-AD6D-0BBCBA4FF227}" srcId="{AFF8A1A8-A1FC-4879-993E-3566C6B64DED}" destId="{D2F424EC-4692-4EA7-AEDF-43DA4975C364}" srcOrd="2" destOrd="0" parTransId="{02C32A48-6ECC-4D10-9C81-7AF69854E7E0}" sibTransId="{4DFC09BD-9BC5-4295-AB5D-B4657FF4999F}"/>
    <dgm:cxn modelId="{6474F784-1BD8-4529-8EEA-17439E3C744D}" type="presOf" srcId="{8C8EC45F-C7D0-425B-89AD-5E3E4DA7294C}" destId="{C55F57AE-EE11-40A4-885E-F771F880C811}" srcOrd="0" destOrd="0" presId="urn:microsoft.com/office/officeart/2008/layout/LinedList"/>
    <dgm:cxn modelId="{5B7B4C23-D501-4B49-865E-5F19EC5E5211}" srcId="{D2F424EC-4692-4EA7-AEDF-43DA4975C364}" destId="{FE55EE85-43C0-466B-A1F8-583B2DD64195}" srcOrd="0" destOrd="0" parTransId="{6D7BDF6E-A179-4FF1-B660-706B65DD33BF}" sibTransId="{71590F80-A2D3-4A7B-92EC-9EA54966394E}"/>
    <dgm:cxn modelId="{2138A200-C57E-422B-859C-170F55A8FDBB}" type="presOf" srcId="{FE55EE85-43C0-466B-A1F8-583B2DD64195}" destId="{599BC34F-7F43-4B97-BFB8-E1247B1D4676}" srcOrd="0" destOrd="0" presId="urn:microsoft.com/office/officeart/2008/layout/LinedList"/>
    <dgm:cxn modelId="{2A3ECDE3-6613-4047-A674-AD4978605DB4}" srcId="{6D736D23-E181-4A6C-B667-879194670524}" destId="{ABA9C7B9-43C5-4DCD-AD38-86DCF899D5F1}" srcOrd="0" destOrd="0" parTransId="{8CC9BB4C-A6B8-44C4-8707-B59C71E4A55D}" sibTransId="{AA7D1813-BFD0-434F-A005-B24DBAFEE951}"/>
    <dgm:cxn modelId="{D8410B3E-D4E3-4359-804A-B296AF0022C4}" srcId="{3C381C25-B28D-4B50-8CC3-328E9BFB0449}" destId="{563D9DDA-43F4-4756-99D0-3FD48B3E93F9}" srcOrd="0" destOrd="0" parTransId="{972B7A04-5155-4755-A299-AF60653E33E8}" sibTransId="{8FDFD541-DA9C-4DB8-976E-B4C9DCABBCBC}"/>
    <dgm:cxn modelId="{794A0D16-9267-46EF-AB11-9D266C577EF9}" type="presOf" srcId="{661D4801-CA46-4F7F-A181-AD55B24E2CB6}" destId="{2E36E98B-3C50-4877-826D-C49BA6AAE769}" srcOrd="0" destOrd="0" presId="urn:microsoft.com/office/officeart/2008/layout/LinedList"/>
    <dgm:cxn modelId="{979665BF-9DE5-426A-9275-2ECC6CAE1973}" type="presOf" srcId="{3C381C25-B28D-4B50-8CC3-328E9BFB0449}" destId="{CF242F08-2677-4F7E-AEBA-F8E26A98D6EF}" srcOrd="0" destOrd="0" presId="urn:microsoft.com/office/officeart/2008/layout/LinedList"/>
    <dgm:cxn modelId="{89881427-88FE-42F5-80CA-5A6C69E78FE5}" type="presOf" srcId="{D2F424EC-4692-4EA7-AEDF-43DA4975C364}" destId="{C0717974-9CE1-4DE0-900D-062AA1EC6F59}" srcOrd="0" destOrd="0" presId="urn:microsoft.com/office/officeart/2008/layout/LinedList"/>
    <dgm:cxn modelId="{B88829C4-7995-4F39-892D-B99171F1D8E5}" srcId="{AFF8A1A8-A1FC-4879-993E-3566C6B64DED}" destId="{6D736D23-E181-4A6C-B667-879194670524}" srcOrd="4" destOrd="0" parTransId="{C3B2D4EC-F6B7-4251-A478-DA8D4F55C251}" sibTransId="{21DD8D54-FE66-4B98-8BA4-91599D41EB3D}"/>
    <dgm:cxn modelId="{269CC720-A2D2-43FE-9725-EBEA8DC33480}" srcId="{661D4801-CA46-4F7F-A181-AD55B24E2CB6}" destId="{8C8EC45F-C7D0-425B-89AD-5E3E4DA7294C}" srcOrd="2" destOrd="0" parTransId="{7B15B0FC-CF8F-4E93-9BF2-40DE4393A91A}" sibTransId="{7D694939-9ECD-4251-A91C-DE7FBA5109C4}"/>
    <dgm:cxn modelId="{B9D2C8EC-5F57-4A29-9EE1-D579EC7F8A07}" srcId="{661D4801-CA46-4F7F-A181-AD55B24E2CB6}" destId="{C2FA8CF3-3E3D-461C-8DD0-F2CC92694BDE}" srcOrd="0" destOrd="0" parTransId="{137BEFBE-C2FD-4EE2-8213-E3796E733E2C}" sibTransId="{242282A2-A83D-4A43-AA2C-9AE70813DD90}"/>
    <dgm:cxn modelId="{2F5F70BD-5071-4E63-9934-5E0031A87328}" srcId="{AFF8A1A8-A1FC-4879-993E-3566C6B64DED}" destId="{3C381C25-B28D-4B50-8CC3-328E9BFB0449}" srcOrd="0" destOrd="0" parTransId="{ACE50DE7-9F9F-496F-8805-BD4C1C5BFA18}" sibTransId="{1876F08A-277A-41A9-9251-A06190B09D2B}"/>
    <dgm:cxn modelId="{03CB6C83-0CCA-4860-A9F7-D91A9D2DFEB5}" type="presOf" srcId="{563D9DDA-43F4-4756-99D0-3FD48B3E93F9}" destId="{F2CC2447-D3E7-4774-9150-1716B746CDB9}" srcOrd="0" destOrd="0" presId="urn:microsoft.com/office/officeart/2008/layout/LinedList"/>
    <dgm:cxn modelId="{E75A16A3-D10B-4658-A963-83C8ABE4EC6C}" type="presOf" srcId="{ABA9C7B9-43C5-4DCD-AD38-86DCF899D5F1}" destId="{12D6A052-1BAA-40E8-A9BC-378A9D68FBA4}" srcOrd="0" destOrd="0" presId="urn:microsoft.com/office/officeart/2008/layout/LinedList"/>
    <dgm:cxn modelId="{70DD8860-6114-4619-B863-5F536D70F2D4}" type="presOf" srcId="{C2FA8CF3-3E3D-461C-8DD0-F2CC92694BDE}" destId="{BC8D3BA9-9F43-4446-9275-DBE68D8FDBD5}" srcOrd="0" destOrd="0" presId="urn:microsoft.com/office/officeart/2008/layout/LinedList"/>
    <dgm:cxn modelId="{FDAA02D5-5CB0-47EB-BFAD-F561CC32195B}" srcId="{B802F9D6-301B-43C7-BD63-BCF1DBA3E683}" destId="{D7AAA5C8-03E6-42A4-8FEE-695D316F9AFA}" srcOrd="0" destOrd="0" parTransId="{08166685-7EC4-4723-8B31-988A4038F48C}" sibTransId="{5BA7C5D2-2864-4AF2-A6CF-37155E913748}"/>
    <dgm:cxn modelId="{91FFD0BE-33E2-41D9-8856-109A5122D751}" type="presOf" srcId="{6D736D23-E181-4A6C-B667-879194670524}" destId="{AE8BD7A5-EAAB-4C63-B34A-F60F2557840F}" srcOrd="0" destOrd="0" presId="urn:microsoft.com/office/officeart/2008/layout/LinedList"/>
    <dgm:cxn modelId="{6CFE2BDF-02A3-4C80-83F7-9A46148B1D6B}" type="presOf" srcId="{1E112DEE-B3B2-4A1D-AB40-CAE96D62029F}" destId="{2D0F2C00-4DFB-4B95-AB8A-77AB95D06C36}" srcOrd="0" destOrd="0" presId="urn:microsoft.com/office/officeart/2008/layout/LinedList"/>
    <dgm:cxn modelId="{01CBA481-4E69-4B32-83B6-8C714E107A8C}" type="presOf" srcId="{AFF8A1A8-A1FC-4879-993E-3566C6B64DED}" destId="{955A0C59-D743-4C27-8D54-216533DA6A50}" srcOrd="0" destOrd="0" presId="urn:microsoft.com/office/officeart/2008/layout/LinedList"/>
    <dgm:cxn modelId="{C6EFBB46-7A5E-4788-B57C-EA8477C4031C}" type="presParOf" srcId="{955A0C59-D743-4C27-8D54-216533DA6A50}" destId="{2A95F9BE-74F3-43FF-B03A-45A58E7B9E8A}" srcOrd="0" destOrd="0" presId="urn:microsoft.com/office/officeart/2008/layout/LinedList"/>
    <dgm:cxn modelId="{7ED50A60-367F-4668-9744-7C89214F06D3}" type="presParOf" srcId="{955A0C59-D743-4C27-8D54-216533DA6A50}" destId="{58D8A1F2-2751-44DD-9D18-B71FF400625B}" srcOrd="1" destOrd="0" presId="urn:microsoft.com/office/officeart/2008/layout/LinedList"/>
    <dgm:cxn modelId="{A81A7639-5F91-4FA4-B39A-EC4AC20DBB7E}" type="presParOf" srcId="{58D8A1F2-2751-44DD-9D18-B71FF400625B}" destId="{CF242F08-2677-4F7E-AEBA-F8E26A98D6EF}" srcOrd="0" destOrd="0" presId="urn:microsoft.com/office/officeart/2008/layout/LinedList"/>
    <dgm:cxn modelId="{03BEDFB0-CACF-410B-9708-1A6B17BEB4BA}" type="presParOf" srcId="{58D8A1F2-2751-44DD-9D18-B71FF400625B}" destId="{9B6E0BDA-E289-47E7-B573-FDDD41269A54}" srcOrd="1" destOrd="0" presId="urn:microsoft.com/office/officeart/2008/layout/LinedList"/>
    <dgm:cxn modelId="{3D67E799-8136-430F-B652-512456E01998}" type="presParOf" srcId="{9B6E0BDA-E289-47E7-B573-FDDD41269A54}" destId="{8BD274F1-3487-4CAE-987C-2D092788C676}" srcOrd="0" destOrd="0" presId="urn:microsoft.com/office/officeart/2008/layout/LinedList"/>
    <dgm:cxn modelId="{85CB06D1-B7C0-4E71-B6A1-37FF4C495601}" type="presParOf" srcId="{9B6E0BDA-E289-47E7-B573-FDDD41269A54}" destId="{36D3F733-1B85-4365-A41D-41D654383324}" srcOrd="1" destOrd="0" presId="urn:microsoft.com/office/officeart/2008/layout/LinedList"/>
    <dgm:cxn modelId="{84F3D694-38CB-4C5C-8E15-01C7AAA6B90D}" type="presParOf" srcId="{36D3F733-1B85-4365-A41D-41D654383324}" destId="{49554AE9-854D-4F05-A887-870625D15275}" srcOrd="0" destOrd="0" presId="urn:microsoft.com/office/officeart/2008/layout/LinedList"/>
    <dgm:cxn modelId="{6C5B972C-4BE0-4A91-B99E-4B70183513A5}" type="presParOf" srcId="{36D3F733-1B85-4365-A41D-41D654383324}" destId="{F2CC2447-D3E7-4774-9150-1716B746CDB9}" srcOrd="1" destOrd="0" presId="urn:microsoft.com/office/officeart/2008/layout/LinedList"/>
    <dgm:cxn modelId="{7916026A-1A07-4A11-98BD-F39DFBD5A69C}" type="presParOf" srcId="{36D3F733-1B85-4365-A41D-41D654383324}" destId="{99D0EF16-FBF4-40B9-95A4-83CD912EB818}" srcOrd="2" destOrd="0" presId="urn:microsoft.com/office/officeart/2008/layout/LinedList"/>
    <dgm:cxn modelId="{CEA1C2D2-9E7B-453E-8B67-573DEE89249E}" type="presParOf" srcId="{9B6E0BDA-E289-47E7-B573-FDDD41269A54}" destId="{5ED082D8-B117-4E95-B0FD-6BE93B116B2D}" srcOrd="2" destOrd="0" presId="urn:microsoft.com/office/officeart/2008/layout/LinedList"/>
    <dgm:cxn modelId="{D7409E2A-9040-474A-A3FA-37B3990CEC14}" type="presParOf" srcId="{9B6E0BDA-E289-47E7-B573-FDDD41269A54}" destId="{EF490978-0F7B-4344-B081-9629A9277512}" srcOrd="3" destOrd="0" presId="urn:microsoft.com/office/officeart/2008/layout/LinedList"/>
    <dgm:cxn modelId="{FE397E2A-AA45-417F-9479-C8EC4A128186}" type="presParOf" srcId="{9B6E0BDA-E289-47E7-B573-FDDD41269A54}" destId="{BB21CC70-E240-4E0B-8787-386043ECCBFA}" srcOrd="4" destOrd="0" presId="urn:microsoft.com/office/officeart/2008/layout/LinedList"/>
    <dgm:cxn modelId="{FD982A67-F5CA-458A-8459-43C97A318C2A}" type="presParOf" srcId="{BB21CC70-E240-4E0B-8787-386043ECCBFA}" destId="{6AA0D555-81AD-465D-86FC-BDDD5679632F}" srcOrd="0" destOrd="0" presId="urn:microsoft.com/office/officeart/2008/layout/LinedList"/>
    <dgm:cxn modelId="{6773EA4F-0946-4197-ACBA-011CDFE941DC}" type="presParOf" srcId="{BB21CC70-E240-4E0B-8787-386043ECCBFA}" destId="{2D0F2C00-4DFB-4B95-AB8A-77AB95D06C36}" srcOrd="1" destOrd="0" presId="urn:microsoft.com/office/officeart/2008/layout/LinedList"/>
    <dgm:cxn modelId="{137CA3E9-42EA-48E1-8767-7DE63E9A0E60}" type="presParOf" srcId="{BB21CC70-E240-4E0B-8787-386043ECCBFA}" destId="{CBCD4B1E-0545-4895-BFAE-D32B18599367}" srcOrd="2" destOrd="0" presId="urn:microsoft.com/office/officeart/2008/layout/LinedList"/>
    <dgm:cxn modelId="{EA8C8722-DAA9-466F-ABBD-E8D9CBF11017}" type="presParOf" srcId="{9B6E0BDA-E289-47E7-B573-FDDD41269A54}" destId="{5E3F44B0-FBE8-4AE2-8608-5886FF38E0CA}" srcOrd="5" destOrd="0" presId="urn:microsoft.com/office/officeart/2008/layout/LinedList"/>
    <dgm:cxn modelId="{80F4F471-7411-4AC3-A2CE-A3B12D04CAD8}" type="presParOf" srcId="{9B6E0BDA-E289-47E7-B573-FDDD41269A54}" destId="{037884E7-279E-42D3-88DF-C9C7FFFDE1C1}" srcOrd="6" destOrd="0" presId="urn:microsoft.com/office/officeart/2008/layout/LinedList"/>
    <dgm:cxn modelId="{3980C289-333A-4E21-83EA-4D33E3272E73}" type="presParOf" srcId="{955A0C59-D743-4C27-8D54-216533DA6A50}" destId="{8B400465-80F8-4CD5-8E63-C8E6407D582F}" srcOrd="2" destOrd="0" presId="urn:microsoft.com/office/officeart/2008/layout/LinedList"/>
    <dgm:cxn modelId="{31B2C340-4A12-4C93-A0A2-BBB798F9D040}" type="presParOf" srcId="{955A0C59-D743-4C27-8D54-216533DA6A50}" destId="{CCC0C53E-71ED-47A7-8A84-2FDCA7861134}" srcOrd="3" destOrd="0" presId="urn:microsoft.com/office/officeart/2008/layout/LinedList"/>
    <dgm:cxn modelId="{80D8FD61-4EF9-4657-82F3-5CD76B4818E1}" type="presParOf" srcId="{CCC0C53E-71ED-47A7-8A84-2FDCA7861134}" destId="{2E36E98B-3C50-4877-826D-C49BA6AAE769}" srcOrd="0" destOrd="0" presId="urn:microsoft.com/office/officeart/2008/layout/LinedList"/>
    <dgm:cxn modelId="{5B1315B0-2523-4073-83BD-E795C061ED3A}" type="presParOf" srcId="{CCC0C53E-71ED-47A7-8A84-2FDCA7861134}" destId="{304AC0F5-4C0D-425D-B70D-A5D8A0349DEF}" srcOrd="1" destOrd="0" presId="urn:microsoft.com/office/officeart/2008/layout/LinedList"/>
    <dgm:cxn modelId="{D3AB90FC-FA6C-45BE-A9B2-C999393216F0}" type="presParOf" srcId="{304AC0F5-4C0D-425D-B70D-A5D8A0349DEF}" destId="{0FD77186-022E-49EC-9CC0-E80A1BB6FA6B}" srcOrd="0" destOrd="0" presId="urn:microsoft.com/office/officeart/2008/layout/LinedList"/>
    <dgm:cxn modelId="{75358912-2507-46C1-AFC5-93C690B654C0}" type="presParOf" srcId="{304AC0F5-4C0D-425D-B70D-A5D8A0349DEF}" destId="{69651E65-1D84-42A1-9114-4DFD5F9D0487}" srcOrd="1" destOrd="0" presId="urn:microsoft.com/office/officeart/2008/layout/LinedList"/>
    <dgm:cxn modelId="{2FAAC124-D771-4427-8ACA-ECEF3AFFD66B}" type="presParOf" srcId="{69651E65-1D84-42A1-9114-4DFD5F9D0487}" destId="{CA062D38-6ADF-4F03-9611-33267E2E30E6}" srcOrd="0" destOrd="0" presId="urn:microsoft.com/office/officeart/2008/layout/LinedList"/>
    <dgm:cxn modelId="{F88A404F-C964-4391-AD5C-00B9BE67BBE9}" type="presParOf" srcId="{69651E65-1D84-42A1-9114-4DFD5F9D0487}" destId="{BC8D3BA9-9F43-4446-9275-DBE68D8FDBD5}" srcOrd="1" destOrd="0" presId="urn:microsoft.com/office/officeart/2008/layout/LinedList"/>
    <dgm:cxn modelId="{1ECFB4A7-A6D1-4261-BBC1-0766C0D83C62}" type="presParOf" srcId="{69651E65-1D84-42A1-9114-4DFD5F9D0487}" destId="{8E3EC7BE-742B-4E26-9487-D8AA5B943165}" srcOrd="2" destOrd="0" presId="urn:microsoft.com/office/officeart/2008/layout/LinedList"/>
    <dgm:cxn modelId="{48201472-B19D-45AE-8CB0-B4DABC484C56}" type="presParOf" srcId="{304AC0F5-4C0D-425D-B70D-A5D8A0349DEF}" destId="{2F329AB5-2285-4305-8D1A-29D55ABC2AE9}" srcOrd="2" destOrd="0" presId="urn:microsoft.com/office/officeart/2008/layout/LinedList"/>
    <dgm:cxn modelId="{A3EE87F7-D328-4093-BC4F-10E8C85D7849}" type="presParOf" srcId="{304AC0F5-4C0D-425D-B70D-A5D8A0349DEF}" destId="{C1228B69-638C-46D4-9D24-061930F063E3}" srcOrd="3" destOrd="0" presId="urn:microsoft.com/office/officeart/2008/layout/LinedList"/>
    <dgm:cxn modelId="{C9A7DC2F-ED58-4C59-8269-3D8B86F928B1}" type="presParOf" srcId="{304AC0F5-4C0D-425D-B70D-A5D8A0349DEF}" destId="{140FC806-C8BF-4DA6-AE3C-56E97D11693B}" srcOrd="4" destOrd="0" presId="urn:microsoft.com/office/officeart/2008/layout/LinedList"/>
    <dgm:cxn modelId="{1CCF8109-8E67-4F50-BC39-0E8BCE572684}" type="presParOf" srcId="{140FC806-C8BF-4DA6-AE3C-56E97D11693B}" destId="{2F03C563-FED8-4A8D-838F-8ECEAC9C6525}" srcOrd="0" destOrd="0" presId="urn:microsoft.com/office/officeart/2008/layout/LinedList"/>
    <dgm:cxn modelId="{2A7BFA3A-615D-4454-8857-88A28A2D7122}" type="presParOf" srcId="{140FC806-C8BF-4DA6-AE3C-56E97D11693B}" destId="{59A7FAA6-07B6-4517-AFC0-E93589900E19}" srcOrd="1" destOrd="0" presId="urn:microsoft.com/office/officeart/2008/layout/LinedList"/>
    <dgm:cxn modelId="{3BDAC2CD-F526-476E-BAFC-03CEC820548E}" type="presParOf" srcId="{140FC806-C8BF-4DA6-AE3C-56E97D11693B}" destId="{18A7E57E-2F3C-4B71-9C9C-73E0FFC0AB27}" srcOrd="2" destOrd="0" presId="urn:microsoft.com/office/officeart/2008/layout/LinedList"/>
    <dgm:cxn modelId="{CF59FEC2-0E21-421A-8401-03B829D7277A}" type="presParOf" srcId="{304AC0F5-4C0D-425D-B70D-A5D8A0349DEF}" destId="{86870FDF-FC0A-4FF6-B867-5A3AC52EB0C3}" srcOrd="5" destOrd="0" presId="urn:microsoft.com/office/officeart/2008/layout/LinedList"/>
    <dgm:cxn modelId="{355EC943-464F-408C-976B-61C7589BD60A}" type="presParOf" srcId="{304AC0F5-4C0D-425D-B70D-A5D8A0349DEF}" destId="{90A75558-53D0-4A24-95BC-6AEACE83D5C1}" srcOrd="6" destOrd="0" presId="urn:microsoft.com/office/officeart/2008/layout/LinedList"/>
    <dgm:cxn modelId="{FF36B9A1-7976-4932-945E-49AD51DA60CB}" type="presParOf" srcId="{304AC0F5-4C0D-425D-B70D-A5D8A0349DEF}" destId="{C8110AA7-0985-4761-888E-225A46F7A673}" srcOrd="7" destOrd="0" presId="urn:microsoft.com/office/officeart/2008/layout/LinedList"/>
    <dgm:cxn modelId="{37987C8B-032E-4F23-9ED3-6DBD4A1C8B66}" type="presParOf" srcId="{C8110AA7-0985-4761-888E-225A46F7A673}" destId="{69F9C4EF-DA30-4841-ADF9-107F7B9BD4D5}" srcOrd="0" destOrd="0" presId="urn:microsoft.com/office/officeart/2008/layout/LinedList"/>
    <dgm:cxn modelId="{78737B2A-F16A-444A-A543-8795548E7F9F}" type="presParOf" srcId="{C8110AA7-0985-4761-888E-225A46F7A673}" destId="{C55F57AE-EE11-40A4-885E-F771F880C811}" srcOrd="1" destOrd="0" presId="urn:microsoft.com/office/officeart/2008/layout/LinedList"/>
    <dgm:cxn modelId="{39207A44-36D2-4D12-8697-03BD189F7774}" type="presParOf" srcId="{C8110AA7-0985-4761-888E-225A46F7A673}" destId="{BA1FC812-636C-484D-9BBD-F20BFE217A3F}" srcOrd="2" destOrd="0" presId="urn:microsoft.com/office/officeart/2008/layout/LinedList"/>
    <dgm:cxn modelId="{060733C2-00BF-4DCE-89FB-8686F6559CE6}" type="presParOf" srcId="{304AC0F5-4C0D-425D-B70D-A5D8A0349DEF}" destId="{A793C5E9-EFEE-47D3-B98C-37FA16766332}" srcOrd="8" destOrd="0" presId="urn:microsoft.com/office/officeart/2008/layout/LinedList"/>
    <dgm:cxn modelId="{78CA0C3A-9688-42F8-9DBD-36F4AF496976}" type="presParOf" srcId="{304AC0F5-4C0D-425D-B70D-A5D8A0349DEF}" destId="{D037234A-E20E-41A5-8638-7BD460A884AF}" srcOrd="9" destOrd="0" presId="urn:microsoft.com/office/officeart/2008/layout/LinedList"/>
    <dgm:cxn modelId="{676687FA-D4D1-4854-B85B-E2AB341893DD}" type="presParOf" srcId="{955A0C59-D743-4C27-8D54-216533DA6A50}" destId="{0916B3FF-E729-4C67-8500-E23A0BF34BC4}" srcOrd="4" destOrd="0" presId="urn:microsoft.com/office/officeart/2008/layout/LinedList"/>
    <dgm:cxn modelId="{D56B10B3-0BDD-412E-AB7A-3C410B5B4ECB}" type="presParOf" srcId="{955A0C59-D743-4C27-8D54-216533DA6A50}" destId="{303ADAE6-D0C2-41A6-8A45-A9D01C95C078}" srcOrd="5" destOrd="0" presId="urn:microsoft.com/office/officeart/2008/layout/LinedList"/>
    <dgm:cxn modelId="{8FD543EB-04CC-470F-AF49-785F6D9E2ED9}" type="presParOf" srcId="{303ADAE6-D0C2-41A6-8A45-A9D01C95C078}" destId="{C0717974-9CE1-4DE0-900D-062AA1EC6F59}" srcOrd="0" destOrd="0" presId="urn:microsoft.com/office/officeart/2008/layout/LinedList"/>
    <dgm:cxn modelId="{F752214B-A64E-4307-8AB8-1217DC763FD8}" type="presParOf" srcId="{303ADAE6-D0C2-41A6-8A45-A9D01C95C078}" destId="{BB5C8276-6848-4F06-B8A4-D3CE557BBE92}" srcOrd="1" destOrd="0" presId="urn:microsoft.com/office/officeart/2008/layout/LinedList"/>
    <dgm:cxn modelId="{1F63F195-9424-4949-8EC5-8C0EDA40CE2D}" type="presParOf" srcId="{BB5C8276-6848-4F06-B8A4-D3CE557BBE92}" destId="{A2B06277-FA5A-4FAD-87B4-367437C31D8D}" srcOrd="0" destOrd="0" presId="urn:microsoft.com/office/officeart/2008/layout/LinedList"/>
    <dgm:cxn modelId="{F788759A-D27F-49D7-B864-AB62AD2D7798}" type="presParOf" srcId="{BB5C8276-6848-4F06-B8A4-D3CE557BBE92}" destId="{B8BDD36D-93D3-4348-AEB1-F7B07BB79C4F}" srcOrd="1" destOrd="0" presId="urn:microsoft.com/office/officeart/2008/layout/LinedList"/>
    <dgm:cxn modelId="{3808F087-68BD-4D71-B07C-E4FAD0DA00AB}" type="presParOf" srcId="{B8BDD36D-93D3-4348-AEB1-F7B07BB79C4F}" destId="{196FF1AB-4CA3-4E21-A594-2439C809FB4D}" srcOrd="0" destOrd="0" presId="urn:microsoft.com/office/officeart/2008/layout/LinedList"/>
    <dgm:cxn modelId="{541E3BF5-54FD-4D39-B034-7C654E425C59}" type="presParOf" srcId="{B8BDD36D-93D3-4348-AEB1-F7B07BB79C4F}" destId="{599BC34F-7F43-4B97-BFB8-E1247B1D4676}" srcOrd="1" destOrd="0" presId="urn:microsoft.com/office/officeart/2008/layout/LinedList"/>
    <dgm:cxn modelId="{805E4932-FDF5-4D96-8230-40861980FF82}" type="presParOf" srcId="{B8BDD36D-93D3-4348-AEB1-F7B07BB79C4F}" destId="{F6151097-7A5D-478A-8FFE-59EE268692A6}" srcOrd="2" destOrd="0" presId="urn:microsoft.com/office/officeart/2008/layout/LinedList"/>
    <dgm:cxn modelId="{A295B520-E4D3-431F-BBDC-8F00C21E54B3}" type="presParOf" srcId="{BB5C8276-6848-4F06-B8A4-D3CE557BBE92}" destId="{3DED376C-998D-450B-B84A-629625B7FCE6}" srcOrd="2" destOrd="0" presId="urn:microsoft.com/office/officeart/2008/layout/LinedList"/>
    <dgm:cxn modelId="{CBC81030-59DF-457A-A3E7-ADE8E4E7505C}" type="presParOf" srcId="{BB5C8276-6848-4F06-B8A4-D3CE557BBE92}" destId="{C8170BC6-DD03-41DD-AB42-D90904F60B30}" srcOrd="3" destOrd="0" presId="urn:microsoft.com/office/officeart/2008/layout/LinedList"/>
    <dgm:cxn modelId="{0C753F8F-B501-4997-8689-9C996FC8F3BB}" type="presParOf" srcId="{955A0C59-D743-4C27-8D54-216533DA6A50}" destId="{E8567344-52D8-491F-8044-5E87DA9F1800}" srcOrd="6" destOrd="0" presId="urn:microsoft.com/office/officeart/2008/layout/LinedList"/>
    <dgm:cxn modelId="{3406B769-1314-4B86-8022-B7A17D44C10D}" type="presParOf" srcId="{955A0C59-D743-4C27-8D54-216533DA6A50}" destId="{163B0FC0-D14E-414A-AF09-ADBDEC64CEB2}" srcOrd="7" destOrd="0" presId="urn:microsoft.com/office/officeart/2008/layout/LinedList"/>
    <dgm:cxn modelId="{1C51BAC5-751D-4DDE-83EF-BAFD626FD578}" type="presParOf" srcId="{163B0FC0-D14E-414A-AF09-ADBDEC64CEB2}" destId="{83371059-FDA1-4B6E-B59B-E1D593FE16E4}" srcOrd="0" destOrd="0" presId="urn:microsoft.com/office/officeart/2008/layout/LinedList"/>
    <dgm:cxn modelId="{CACB9D5E-BB69-46DD-AE24-B539994F59DC}" type="presParOf" srcId="{163B0FC0-D14E-414A-AF09-ADBDEC64CEB2}" destId="{D9356F62-8573-4B0E-A58A-C26D5E047E72}" srcOrd="1" destOrd="0" presId="urn:microsoft.com/office/officeart/2008/layout/LinedList"/>
    <dgm:cxn modelId="{020D726C-A43F-49C7-B480-742C2398FA68}" type="presParOf" srcId="{D9356F62-8573-4B0E-A58A-C26D5E047E72}" destId="{76C07B4B-3E8B-41F1-8740-B9A4BBBC6C48}" srcOrd="0" destOrd="0" presId="urn:microsoft.com/office/officeart/2008/layout/LinedList"/>
    <dgm:cxn modelId="{9B661B98-1847-41F9-8760-6426377EBFCD}" type="presParOf" srcId="{D9356F62-8573-4B0E-A58A-C26D5E047E72}" destId="{F58A43C7-0619-455E-BB21-40828B493DE8}" srcOrd="1" destOrd="0" presId="urn:microsoft.com/office/officeart/2008/layout/LinedList"/>
    <dgm:cxn modelId="{F1709DA5-4086-4C7D-B699-79F2D3927EF0}" type="presParOf" srcId="{F58A43C7-0619-455E-BB21-40828B493DE8}" destId="{6858F30D-91EA-44E9-B49A-1108D6A295A3}" srcOrd="0" destOrd="0" presId="urn:microsoft.com/office/officeart/2008/layout/LinedList"/>
    <dgm:cxn modelId="{3EB02C6F-6878-490A-AA7C-66EA2A8133B0}" type="presParOf" srcId="{F58A43C7-0619-455E-BB21-40828B493DE8}" destId="{400DDEF9-FDDF-45FE-BE5F-39A635D2DD5E}" srcOrd="1" destOrd="0" presId="urn:microsoft.com/office/officeart/2008/layout/LinedList"/>
    <dgm:cxn modelId="{A615D818-5525-4733-9FE0-D745D062A809}" type="presParOf" srcId="{F58A43C7-0619-455E-BB21-40828B493DE8}" destId="{B331ADBC-8B39-463A-AC44-326ABDE527E7}" srcOrd="2" destOrd="0" presId="urn:microsoft.com/office/officeart/2008/layout/LinedList"/>
    <dgm:cxn modelId="{C187C74C-90D8-445F-8DA4-860892512F47}" type="presParOf" srcId="{D9356F62-8573-4B0E-A58A-C26D5E047E72}" destId="{C03AF90F-0668-49FB-9A9D-22C41C4D0ECE}" srcOrd="2" destOrd="0" presId="urn:microsoft.com/office/officeart/2008/layout/LinedList"/>
    <dgm:cxn modelId="{011B7C59-99CF-4CBD-9434-BB968D53AFA4}" type="presParOf" srcId="{D9356F62-8573-4B0E-A58A-C26D5E047E72}" destId="{31213C10-0412-4A1D-93F1-EEE2011BE7D3}" srcOrd="3" destOrd="0" presId="urn:microsoft.com/office/officeart/2008/layout/LinedList"/>
    <dgm:cxn modelId="{68B0D3A8-889A-4045-AC9D-0C03FFB34660}" type="presParOf" srcId="{955A0C59-D743-4C27-8D54-216533DA6A50}" destId="{D5871B8D-F65A-49B5-BA15-D9355746FDF4}" srcOrd="8" destOrd="0" presId="urn:microsoft.com/office/officeart/2008/layout/LinedList"/>
    <dgm:cxn modelId="{84524B9D-BFCD-451C-BEDF-82E7D898BB46}" type="presParOf" srcId="{955A0C59-D743-4C27-8D54-216533DA6A50}" destId="{56BEF685-61A3-46EF-A9A6-26C2940EBB5B}" srcOrd="9" destOrd="0" presId="urn:microsoft.com/office/officeart/2008/layout/LinedList"/>
    <dgm:cxn modelId="{556B8628-ADEA-4915-9DAF-5EFEE0BF2C4B}" type="presParOf" srcId="{56BEF685-61A3-46EF-A9A6-26C2940EBB5B}" destId="{AE8BD7A5-EAAB-4C63-B34A-F60F2557840F}" srcOrd="0" destOrd="0" presId="urn:microsoft.com/office/officeart/2008/layout/LinedList"/>
    <dgm:cxn modelId="{9FF25FE9-6F24-4BCD-A655-4E231B69A93C}" type="presParOf" srcId="{56BEF685-61A3-46EF-A9A6-26C2940EBB5B}" destId="{CBF7BB6A-E9A6-4408-9804-10EBF96A58FB}" srcOrd="1" destOrd="0" presId="urn:microsoft.com/office/officeart/2008/layout/LinedList"/>
    <dgm:cxn modelId="{F4BDD089-4482-4444-831B-9683DD2B6F81}" type="presParOf" srcId="{CBF7BB6A-E9A6-4408-9804-10EBF96A58FB}" destId="{72860DBF-4EE7-4CF7-A019-816FDC60A719}" srcOrd="0" destOrd="0" presId="urn:microsoft.com/office/officeart/2008/layout/LinedList"/>
    <dgm:cxn modelId="{A4979E01-F3CD-4A53-B1B8-C6AB87EE0C68}" type="presParOf" srcId="{CBF7BB6A-E9A6-4408-9804-10EBF96A58FB}" destId="{86ED6B5E-CCAD-41E3-A48F-A493B24D832E}" srcOrd="1" destOrd="0" presId="urn:microsoft.com/office/officeart/2008/layout/LinedList"/>
    <dgm:cxn modelId="{38A70EA3-4798-44A7-BD57-3D37C94FA40B}" type="presParOf" srcId="{86ED6B5E-CCAD-41E3-A48F-A493B24D832E}" destId="{EF39640D-B750-4A92-B3AC-EEC51FB2C433}" srcOrd="0" destOrd="0" presId="urn:microsoft.com/office/officeart/2008/layout/LinedList"/>
    <dgm:cxn modelId="{03219C1C-6CF6-4AA2-B23A-6BEA9A921360}" type="presParOf" srcId="{86ED6B5E-CCAD-41E3-A48F-A493B24D832E}" destId="{12D6A052-1BAA-40E8-A9BC-378A9D68FBA4}" srcOrd="1" destOrd="0" presId="urn:microsoft.com/office/officeart/2008/layout/LinedList"/>
    <dgm:cxn modelId="{EBCD0E42-6880-4E25-9960-6DC05B8CDAB9}" type="presParOf" srcId="{86ED6B5E-CCAD-41E3-A48F-A493B24D832E}" destId="{7206FCF9-52ED-40F5-9A5E-4EE08DE68EB3}" srcOrd="2" destOrd="0" presId="urn:microsoft.com/office/officeart/2008/layout/LinedList"/>
    <dgm:cxn modelId="{9B790CFD-D6D6-47F4-8158-21DBF4BF672F}" type="presParOf" srcId="{CBF7BB6A-E9A6-4408-9804-10EBF96A58FB}" destId="{ABB2B843-87FF-4679-AA2C-26FAB654F9FC}" srcOrd="2" destOrd="0" presId="urn:microsoft.com/office/officeart/2008/layout/LinedList"/>
    <dgm:cxn modelId="{FA084CF1-8C5F-4F05-8EC5-05E0E5502BF9}" type="presParOf" srcId="{CBF7BB6A-E9A6-4408-9804-10EBF96A58FB}" destId="{FECB9C84-3D5B-4CE6-9E31-0FE9DF8B5E7A}" srcOrd="3"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C67A5A-B5AF-4303-8702-CBB94F635B51}"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zh-CN" altLang="en-US"/>
        </a:p>
      </dgm:t>
    </dgm:pt>
    <dgm:pt modelId="{FF003504-64E4-47CB-AD31-4689C361EAD9}">
      <dgm:prSet/>
      <dgm:spPr/>
      <dgm:t>
        <a:bodyPr/>
        <a:lstStyle/>
        <a:p>
          <a:pPr rtl="0"/>
          <a:r>
            <a:rPr lang="zh-CN" smtClean="0">
              <a:latin typeface="微软雅黑" panose="020B0503020204020204" pitchFamily="34" charset="-122"/>
              <a:ea typeface="微软雅黑" panose="020B0503020204020204" pitchFamily="34" charset="-122"/>
            </a:rPr>
            <a:t>全产品线</a:t>
          </a:r>
          <a:endParaRPr lang="zh-CN">
            <a:latin typeface="微软雅黑" panose="020B0503020204020204" pitchFamily="34" charset="-122"/>
            <a:ea typeface="微软雅黑" panose="020B0503020204020204" pitchFamily="34" charset="-122"/>
          </a:endParaRPr>
        </a:p>
      </dgm:t>
    </dgm:pt>
    <dgm:pt modelId="{3AFCFBBA-B2BD-4E4B-90F5-D16F5300CF0D}" type="parTrans" cxnId="{90962F8D-6E6C-4BE9-AC2D-3B997409BC6D}">
      <dgm:prSet/>
      <dgm:spPr/>
      <dgm:t>
        <a:bodyPr/>
        <a:lstStyle/>
        <a:p>
          <a:endParaRPr lang="zh-CN" altLang="en-US">
            <a:latin typeface="微软雅黑" panose="020B0503020204020204" pitchFamily="34" charset="-122"/>
            <a:ea typeface="微软雅黑" panose="020B0503020204020204" pitchFamily="34" charset="-122"/>
          </a:endParaRPr>
        </a:p>
      </dgm:t>
    </dgm:pt>
    <dgm:pt modelId="{FDD66CE0-4C0B-4C26-A0A6-8FFC01B83A01}" type="sibTrans" cxnId="{90962F8D-6E6C-4BE9-AC2D-3B997409BC6D}">
      <dgm:prSet/>
      <dgm:spPr/>
      <dgm:t>
        <a:bodyPr/>
        <a:lstStyle/>
        <a:p>
          <a:endParaRPr lang="zh-CN" altLang="en-US">
            <a:latin typeface="微软雅黑" panose="020B0503020204020204" pitchFamily="34" charset="-122"/>
            <a:ea typeface="微软雅黑" panose="020B0503020204020204" pitchFamily="34" charset="-122"/>
          </a:endParaRPr>
        </a:p>
      </dgm:t>
    </dgm:pt>
    <dgm:pt modelId="{D8DF5ADD-5AC9-464B-9424-FD01E9E4A80D}">
      <dgm:prSet/>
      <dgm:spPr/>
      <dgm:t>
        <a:bodyPr/>
        <a:lstStyle/>
        <a:p>
          <a:pPr rtl="0"/>
          <a:r>
            <a:rPr lang="en-US" smtClean="0">
              <a:latin typeface="微软雅黑" panose="020B0503020204020204" pitchFamily="34" charset="-122"/>
              <a:ea typeface="微软雅黑" panose="020B0503020204020204" pitchFamily="34" charset="-122"/>
            </a:rPr>
            <a:t>PC</a:t>
          </a:r>
          <a:r>
            <a:rPr lang="zh-CN" smtClean="0">
              <a:latin typeface="微软雅黑" panose="020B0503020204020204" pitchFamily="34" charset="-122"/>
              <a:ea typeface="微软雅黑" panose="020B0503020204020204" pitchFamily="34" charset="-122"/>
            </a:rPr>
            <a:t>、平板、服务器、网络、存储、大屏、班牌、录播、</a:t>
          </a:r>
          <a:endParaRPr lang="zh-CN">
            <a:latin typeface="微软雅黑" panose="020B0503020204020204" pitchFamily="34" charset="-122"/>
            <a:ea typeface="微软雅黑" panose="020B0503020204020204" pitchFamily="34" charset="-122"/>
          </a:endParaRPr>
        </a:p>
      </dgm:t>
    </dgm:pt>
    <dgm:pt modelId="{EDBA4EFE-BC1D-474F-BBB5-8F0920FD3C5A}" type="parTrans" cxnId="{920C58FC-94CD-45F2-A569-1C78531913B9}">
      <dgm:prSet/>
      <dgm:spPr/>
      <dgm:t>
        <a:bodyPr/>
        <a:lstStyle/>
        <a:p>
          <a:endParaRPr lang="zh-CN" altLang="en-US">
            <a:latin typeface="微软雅黑" panose="020B0503020204020204" pitchFamily="34" charset="-122"/>
            <a:ea typeface="微软雅黑" panose="020B0503020204020204" pitchFamily="34" charset="-122"/>
          </a:endParaRPr>
        </a:p>
      </dgm:t>
    </dgm:pt>
    <dgm:pt modelId="{5D8E23D5-EE48-4F7F-AB0A-71154BABFF09}" type="sibTrans" cxnId="{920C58FC-94CD-45F2-A569-1C78531913B9}">
      <dgm:prSet/>
      <dgm:spPr/>
      <dgm:t>
        <a:bodyPr/>
        <a:lstStyle/>
        <a:p>
          <a:endParaRPr lang="zh-CN" altLang="en-US">
            <a:latin typeface="微软雅黑" panose="020B0503020204020204" pitchFamily="34" charset="-122"/>
            <a:ea typeface="微软雅黑" panose="020B0503020204020204" pitchFamily="34" charset="-122"/>
          </a:endParaRPr>
        </a:p>
      </dgm:t>
    </dgm:pt>
    <dgm:pt modelId="{78BBB5CC-86D7-440D-AF3A-83E4ABB3DA50}">
      <dgm:prSet/>
      <dgm:spPr/>
      <dgm:t>
        <a:bodyPr/>
        <a:lstStyle/>
        <a:p>
          <a:pPr rtl="0"/>
          <a:r>
            <a:rPr lang="zh-CN" smtClean="0">
              <a:latin typeface="微软雅黑" panose="020B0503020204020204" pitchFamily="34" charset="-122"/>
              <a:ea typeface="微软雅黑" panose="020B0503020204020204" pitchFamily="34" charset="-122"/>
            </a:rPr>
            <a:t>自有引擎</a:t>
          </a:r>
          <a:endParaRPr lang="zh-CN">
            <a:latin typeface="微软雅黑" panose="020B0503020204020204" pitchFamily="34" charset="-122"/>
            <a:ea typeface="微软雅黑" panose="020B0503020204020204" pitchFamily="34" charset="-122"/>
          </a:endParaRPr>
        </a:p>
      </dgm:t>
    </dgm:pt>
    <dgm:pt modelId="{975A9507-51FF-45B5-AC94-861A896BECEE}" type="parTrans" cxnId="{24C1CFC2-6D66-4B6F-8E7B-720383433721}">
      <dgm:prSet/>
      <dgm:spPr/>
      <dgm:t>
        <a:bodyPr/>
        <a:lstStyle/>
        <a:p>
          <a:endParaRPr lang="zh-CN" altLang="en-US">
            <a:latin typeface="微软雅黑" panose="020B0503020204020204" pitchFamily="34" charset="-122"/>
            <a:ea typeface="微软雅黑" panose="020B0503020204020204" pitchFamily="34" charset="-122"/>
          </a:endParaRPr>
        </a:p>
      </dgm:t>
    </dgm:pt>
    <dgm:pt modelId="{0081E661-58AF-4882-B3AA-7E8E220DA1BB}" type="sibTrans" cxnId="{24C1CFC2-6D66-4B6F-8E7B-720383433721}">
      <dgm:prSet/>
      <dgm:spPr/>
      <dgm:t>
        <a:bodyPr/>
        <a:lstStyle/>
        <a:p>
          <a:endParaRPr lang="zh-CN" altLang="en-US">
            <a:latin typeface="微软雅黑" panose="020B0503020204020204" pitchFamily="34" charset="-122"/>
            <a:ea typeface="微软雅黑" panose="020B0503020204020204" pitchFamily="34" charset="-122"/>
          </a:endParaRPr>
        </a:p>
      </dgm:t>
    </dgm:pt>
    <dgm:pt modelId="{6B2F75FA-E53C-4723-930B-0681C03BC942}">
      <dgm:prSet/>
      <dgm:spPr/>
      <dgm:t>
        <a:bodyPr/>
        <a:lstStyle/>
        <a:p>
          <a:pPr rtl="0"/>
          <a:r>
            <a:rPr lang="zh-CN" smtClean="0">
              <a:latin typeface="微软雅黑" panose="020B0503020204020204" pitchFamily="34" charset="-122"/>
              <a:ea typeface="微软雅黑" panose="020B0503020204020204" pitchFamily="34" charset="-122"/>
            </a:rPr>
            <a:t>计算机视觉、人机交互、大数据清洗</a:t>
          </a:r>
          <a:endParaRPr lang="zh-CN">
            <a:latin typeface="微软雅黑" panose="020B0503020204020204" pitchFamily="34" charset="-122"/>
            <a:ea typeface="微软雅黑" panose="020B0503020204020204" pitchFamily="34" charset="-122"/>
          </a:endParaRPr>
        </a:p>
      </dgm:t>
    </dgm:pt>
    <dgm:pt modelId="{27A689A8-28A6-410F-857C-46321572E116}" type="parTrans" cxnId="{B9A5B8F9-DFCD-4DC1-857B-0CC7E8D355C7}">
      <dgm:prSet/>
      <dgm:spPr/>
      <dgm:t>
        <a:bodyPr/>
        <a:lstStyle/>
        <a:p>
          <a:endParaRPr lang="zh-CN" altLang="en-US">
            <a:latin typeface="微软雅黑" panose="020B0503020204020204" pitchFamily="34" charset="-122"/>
            <a:ea typeface="微软雅黑" panose="020B0503020204020204" pitchFamily="34" charset="-122"/>
          </a:endParaRPr>
        </a:p>
      </dgm:t>
    </dgm:pt>
    <dgm:pt modelId="{92E2DC5D-3892-42B3-979A-4BF8E0FF3271}" type="sibTrans" cxnId="{B9A5B8F9-DFCD-4DC1-857B-0CC7E8D355C7}">
      <dgm:prSet/>
      <dgm:spPr/>
      <dgm:t>
        <a:bodyPr/>
        <a:lstStyle/>
        <a:p>
          <a:endParaRPr lang="zh-CN" altLang="en-US">
            <a:latin typeface="微软雅黑" panose="020B0503020204020204" pitchFamily="34" charset="-122"/>
            <a:ea typeface="微软雅黑" panose="020B0503020204020204" pitchFamily="34" charset="-122"/>
          </a:endParaRPr>
        </a:p>
      </dgm:t>
    </dgm:pt>
    <dgm:pt modelId="{A3A754BB-00B2-4C5C-AD0A-6836C0BBDC78}">
      <dgm:prSet/>
      <dgm:spPr/>
      <dgm:t>
        <a:bodyPr/>
        <a:lstStyle/>
        <a:p>
          <a:pPr rtl="0"/>
          <a:r>
            <a:rPr lang="zh-CN" smtClean="0">
              <a:latin typeface="微软雅黑" panose="020B0503020204020204" pitchFamily="34" charset="-122"/>
              <a:ea typeface="微软雅黑" panose="020B0503020204020204" pitchFamily="34" charset="-122"/>
            </a:rPr>
            <a:t>丰富的经验</a:t>
          </a:r>
          <a:endParaRPr lang="zh-CN">
            <a:latin typeface="微软雅黑" panose="020B0503020204020204" pitchFamily="34" charset="-122"/>
            <a:ea typeface="微软雅黑" panose="020B0503020204020204" pitchFamily="34" charset="-122"/>
          </a:endParaRPr>
        </a:p>
      </dgm:t>
    </dgm:pt>
    <dgm:pt modelId="{C079546C-BCBC-4A40-8599-BE0A13470227}" type="parTrans" cxnId="{77CD762A-8014-4FA1-8384-07BBCE0F4CE9}">
      <dgm:prSet/>
      <dgm:spPr/>
      <dgm:t>
        <a:bodyPr/>
        <a:lstStyle/>
        <a:p>
          <a:endParaRPr lang="zh-CN" altLang="en-US">
            <a:latin typeface="微软雅黑" panose="020B0503020204020204" pitchFamily="34" charset="-122"/>
            <a:ea typeface="微软雅黑" panose="020B0503020204020204" pitchFamily="34" charset="-122"/>
          </a:endParaRPr>
        </a:p>
      </dgm:t>
    </dgm:pt>
    <dgm:pt modelId="{69F90895-8F7B-41FC-ACA0-C540F33FC346}" type="sibTrans" cxnId="{77CD762A-8014-4FA1-8384-07BBCE0F4CE9}">
      <dgm:prSet/>
      <dgm:spPr/>
      <dgm:t>
        <a:bodyPr/>
        <a:lstStyle/>
        <a:p>
          <a:endParaRPr lang="zh-CN" altLang="en-US">
            <a:latin typeface="微软雅黑" panose="020B0503020204020204" pitchFamily="34" charset="-122"/>
            <a:ea typeface="微软雅黑" panose="020B0503020204020204" pitchFamily="34" charset="-122"/>
          </a:endParaRPr>
        </a:p>
      </dgm:t>
    </dgm:pt>
    <dgm:pt modelId="{C8D91D44-FB11-4F44-B774-F32E66AFDAC3}">
      <dgm:prSet/>
      <dgm:spPr/>
      <dgm:t>
        <a:bodyPr/>
        <a:lstStyle/>
        <a:p>
          <a:pPr rtl="0"/>
          <a:r>
            <a:rPr lang="zh-CN" smtClean="0">
              <a:latin typeface="微软雅黑" panose="020B0503020204020204" pitchFamily="34" charset="-122"/>
              <a:ea typeface="微软雅黑" panose="020B0503020204020204" pitchFamily="34" charset="-122"/>
            </a:rPr>
            <a:t>多年服务教育信息化的业务理解</a:t>
          </a:r>
          <a:endParaRPr lang="zh-CN">
            <a:latin typeface="微软雅黑" panose="020B0503020204020204" pitchFamily="34" charset="-122"/>
            <a:ea typeface="微软雅黑" panose="020B0503020204020204" pitchFamily="34" charset="-122"/>
          </a:endParaRPr>
        </a:p>
      </dgm:t>
    </dgm:pt>
    <dgm:pt modelId="{8B7A47D8-79BE-4318-A301-BABE305F2785}" type="parTrans" cxnId="{7DA10E21-165F-4F03-A6D9-B67D46271DEA}">
      <dgm:prSet/>
      <dgm:spPr/>
      <dgm:t>
        <a:bodyPr/>
        <a:lstStyle/>
        <a:p>
          <a:endParaRPr lang="zh-CN" altLang="en-US">
            <a:latin typeface="微软雅黑" panose="020B0503020204020204" pitchFamily="34" charset="-122"/>
            <a:ea typeface="微软雅黑" panose="020B0503020204020204" pitchFamily="34" charset="-122"/>
          </a:endParaRPr>
        </a:p>
      </dgm:t>
    </dgm:pt>
    <dgm:pt modelId="{BB0AB0FC-EBC0-4FD9-88B3-8A1A23B7CE4E}" type="sibTrans" cxnId="{7DA10E21-165F-4F03-A6D9-B67D46271DEA}">
      <dgm:prSet/>
      <dgm:spPr/>
      <dgm:t>
        <a:bodyPr/>
        <a:lstStyle/>
        <a:p>
          <a:endParaRPr lang="zh-CN" altLang="en-US">
            <a:latin typeface="微软雅黑" panose="020B0503020204020204" pitchFamily="34" charset="-122"/>
            <a:ea typeface="微软雅黑" panose="020B0503020204020204" pitchFamily="34" charset="-122"/>
          </a:endParaRPr>
        </a:p>
      </dgm:t>
    </dgm:pt>
    <dgm:pt modelId="{8BBE6C11-2BA3-40E4-AF7E-227584141827}">
      <dgm:prSet/>
      <dgm:spPr/>
      <dgm:t>
        <a:bodyPr/>
        <a:lstStyle/>
        <a:p>
          <a:pPr rtl="0"/>
          <a:r>
            <a:rPr lang="zh-CN" smtClean="0">
              <a:latin typeface="微软雅黑" panose="020B0503020204020204" pitchFamily="34" charset="-122"/>
              <a:ea typeface="微软雅黑" panose="020B0503020204020204" pitchFamily="34" charset="-122"/>
            </a:rPr>
            <a:t>专业的团队</a:t>
          </a:r>
          <a:endParaRPr lang="zh-CN">
            <a:latin typeface="微软雅黑" panose="020B0503020204020204" pitchFamily="34" charset="-122"/>
            <a:ea typeface="微软雅黑" panose="020B0503020204020204" pitchFamily="34" charset="-122"/>
          </a:endParaRPr>
        </a:p>
      </dgm:t>
    </dgm:pt>
    <dgm:pt modelId="{B34E2253-23A9-43C7-B1A7-35BE197A09A7}" type="parTrans" cxnId="{EDE8CF96-B1C6-4613-9B0B-A669672B8DA9}">
      <dgm:prSet/>
      <dgm:spPr/>
      <dgm:t>
        <a:bodyPr/>
        <a:lstStyle/>
        <a:p>
          <a:endParaRPr lang="zh-CN" altLang="en-US">
            <a:latin typeface="微软雅黑" panose="020B0503020204020204" pitchFamily="34" charset="-122"/>
            <a:ea typeface="微软雅黑" panose="020B0503020204020204" pitchFamily="34" charset="-122"/>
          </a:endParaRPr>
        </a:p>
      </dgm:t>
    </dgm:pt>
    <dgm:pt modelId="{16A9CE84-20E4-43E5-85AB-C2862C8EE210}" type="sibTrans" cxnId="{EDE8CF96-B1C6-4613-9B0B-A669672B8DA9}">
      <dgm:prSet/>
      <dgm:spPr/>
      <dgm:t>
        <a:bodyPr/>
        <a:lstStyle/>
        <a:p>
          <a:endParaRPr lang="zh-CN" altLang="en-US">
            <a:latin typeface="微软雅黑" panose="020B0503020204020204" pitchFamily="34" charset="-122"/>
            <a:ea typeface="微软雅黑" panose="020B0503020204020204" pitchFamily="34" charset="-122"/>
          </a:endParaRPr>
        </a:p>
      </dgm:t>
    </dgm:pt>
    <dgm:pt modelId="{68CF4B1A-C49A-42EB-9DB8-41FD4C2ADDE2}">
      <dgm:prSet/>
      <dgm:spPr/>
      <dgm:t>
        <a:bodyPr/>
        <a:lstStyle/>
        <a:p>
          <a:pPr rtl="0"/>
          <a:r>
            <a:rPr lang="en-US" smtClean="0">
              <a:latin typeface="微软雅黑" panose="020B0503020204020204" pitchFamily="34" charset="-122"/>
              <a:ea typeface="微软雅黑" panose="020B0503020204020204" pitchFamily="34" charset="-122"/>
            </a:rPr>
            <a:t>100+ </a:t>
          </a:r>
          <a:r>
            <a:rPr lang="zh-CN" smtClean="0">
              <a:latin typeface="微软雅黑" panose="020B0503020204020204" pitchFamily="34" charset="-122"/>
              <a:ea typeface="微软雅黑" panose="020B0503020204020204" pitchFamily="34" charset="-122"/>
            </a:rPr>
            <a:t>研发团队，其中</a:t>
          </a:r>
          <a:r>
            <a:rPr lang="en-US" smtClean="0">
              <a:latin typeface="微软雅黑" panose="020B0503020204020204" pitchFamily="34" charset="-122"/>
              <a:ea typeface="微软雅黑" panose="020B0503020204020204" pitchFamily="34" charset="-122"/>
            </a:rPr>
            <a:t>50%</a:t>
          </a:r>
          <a:r>
            <a:rPr lang="zh-CN" smtClean="0">
              <a:latin typeface="微软雅黑" panose="020B0503020204020204" pitchFamily="34" charset="-122"/>
              <a:ea typeface="微软雅黑" panose="020B0503020204020204" pitchFamily="34" charset="-122"/>
            </a:rPr>
            <a:t>以上均为博士、硕士</a:t>
          </a:r>
          <a:endParaRPr lang="zh-CN">
            <a:latin typeface="微软雅黑" panose="020B0503020204020204" pitchFamily="34" charset="-122"/>
            <a:ea typeface="微软雅黑" panose="020B0503020204020204" pitchFamily="34" charset="-122"/>
          </a:endParaRPr>
        </a:p>
      </dgm:t>
    </dgm:pt>
    <dgm:pt modelId="{ACCB37F2-D407-44B5-9D30-A84193C8F090}" type="parTrans" cxnId="{084E9F16-0D7A-4B1D-B9BD-AE22164B28F3}">
      <dgm:prSet/>
      <dgm:spPr/>
      <dgm:t>
        <a:bodyPr/>
        <a:lstStyle/>
        <a:p>
          <a:endParaRPr lang="zh-CN" altLang="en-US">
            <a:latin typeface="微软雅黑" panose="020B0503020204020204" pitchFamily="34" charset="-122"/>
            <a:ea typeface="微软雅黑" panose="020B0503020204020204" pitchFamily="34" charset="-122"/>
          </a:endParaRPr>
        </a:p>
      </dgm:t>
    </dgm:pt>
    <dgm:pt modelId="{A839C8AA-50F1-4934-8AE9-AD6CAF25D8C8}" type="sibTrans" cxnId="{084E9F16-0D7A-4B1D-B9BD-AE22164B28F3}">
      <dgm:prSet/>
      <dgm:spPr/>
      <dgm:t>
        <a:bodyPr/>
        <a:lstStyle/>
        <a:p>
          <a:endParaRPr lang="zh-CN" altLang="en-US">
            <a:latin typeface="微软雅黑" panose="020B0503020204020204" pitchFamily="34" charset="-122"/>
            <a:ea typeface="微软雅黑" panose="020B0503020204020204" pitchFamily="34" charset="-122"/>
          </a:endParaRPr>
        </a:p>
      </dgm:t>
    </dgm:pt>
    <dgm:pt modelId="{4AA3509F-E7F2-44DB-9E33-A2A103E1F5BF}">
      <dgm:prSet/>
      <dgm:spPr/>
      <dgm:t>
        <a:bodyPr/>
        <a:lstStyle/>
        <a:p>
          <a:pPr rtl="0"/>
          <a:r>
            <a:rPr lang="zh-CN" smtClean="0">
              <a:latin typeface="微软雅黑" panose="020B0503020204020204" pitchFamily="34" charset="-122"/>
              <a:ea typeface="微软雅黑" panose="020B0503020204020204" pitchFamily="34" charset="-122"/>
            </a:rPr>
            <a:t>一流的售后服务体系</a:t>
          </a:r>
          <a:endParaRPr lang="zh-CN">
            <a:latin typeface="微软雅黑" panose="020B0503020204020204" pitchFamily="34" charset="-122"/>
            <a:ea typeface="微软雅黑" panose="020B0503020204020204" pitchFamily="34" charset="-122"/>
          </a:endParaRPr>
        </a:p>
      </dgm:t>
    </dgm:pt>
    <dgm:pt modelId="{D17C6EF0-21D8-4312-8CAD-DDA63B61B5BE}" type="parTrans" cxnId="{B2AB867B-0FD5-4788-AD15-54B959CC94A5}">
      <dgm:prSet/>
      <dgm:spPr/>
      <dgm:t>
        <a:bodyPr/>
        <a:lstStyle/>
        <a:p>
          <a:endParaRPr lang="zh-CN" altLang="en-US">
            <a:latin typeface="微软雅黑" panose="020B0503020204020204" pitchFamily="34" charset="-122"/>
            <a:ea typeface="微软雅黑" panose="020B0503020204020204" pitchFamily="34" charset="-122"/>
          </a:endParaRPr>
        </a:p>
      </dgm:t>
    </dgm:pt>
    <dgm:pt modelId="{5FCFF722-9CCC-428D-AF62-9A21A71744E9}" type="sibTrans" cxnId="{B2AB867B-0FD5-4788-AD15-54B959CC94A5}">
      <dgm:prSet/>
      <dgm:spPr/>
      <dgm:t>
        <a:bodyPr/>
        <a:lstStyle/>
        <a:p>
          <a:endParaRPr lang="zh-CN" altLang="en-US">
            <a:latin typeface="微软雅黑" panose="020B0503020204020204" pitchFamily="34" charset="-122"/>
            <a:ea typeface="微软雅黑" panose="020B0503020204020204" pitchFamily="34" charset="-122"/>
          </a:endParaRPr>
        </a:p>
      </dgm:t>
    </dgm:pt>
    <dgm:pt modelId="{69731B2B-03A0-4F29-8EB1-75E09E6E716B}">
      <dgm:prSet/>
      <dgm:spPr/>
      <dgm:t>
        <a:bodyPr/>
        <a:lstStyle/>
        <a:p>
          <a:pPr rtl="0"/>
          <a:r>
            <a:rPr lang="zh-CN" smtClean="0">
              <a:latin typeface="微软雅黑" panose="020B0503020204020204" pitchFamily="34" charset="-122"/>
              <a:ea typeface="微软雅黑" panose="020B0503020204020204" pitchFamily="34" charset="-122"/>
            </a:rPr>
            <a:t>维修站</a:t>
          </a:r>
          <a:r>
            <a:rPr lang="en-US" smtClean="0">
              <a:latin typeface="微软雅黑" panose="020B0503020204020204" pitchFamily="34" charset="-122"/>
              <a:ea typeface="微软雅黑" panose="020B0503020204020204" pitchFamily="34" charset="-122"/>
            </a:rPr>
            <a:t>3000+</a:t>
          </a:r>
          <a:r>
            <a:rPr lang="zh-CN" smtClean="0">
              <a:latin typeface="微软雅黑" panose="020B0503020204020204" pitchFamily="34" charset="-122"/>
              <a:ea typeface="微软雅黑" panose="020B0503020204020204" pitchFamily="34" charset="-122"/>
            </a:rPr>
            <a:t>，</a:t>
          </a:r>
          <a:r>
            <a:rPr lang="en-US" smtClean="0">
              <a:latin typeface="微软雅黑" panose="020B0503020204020204" pitchFamily="34" charset="-122"/>
              <a:ea typeface="微软雅黑" panose="020B0503020204020204" pitchFamily="34" charset="-122"/>
            </a:rPr>
            <a:t>6</a:t>
          </a:r>
          <a:r>
            <a:rPr lang="zh-CN" smtClean="0">
              <a:latin typeface="微软雅黑" panose="020B0503020204020204" pitchFamily="34" charset="-122"/>
              <a:ea typeface="微软雅黑" panose="020B0503020204020204" pitchFamily="34" charset="-122"/>
            </a:rPr>
            <a:t>级城市全覆盖</a:t>
          </a:r>
          <a:endParaRPr lang="zh-CN">
            <a:latin typeface="微软雅黑" panose="020B0503020204020204" pitchFamily="34" charset="-122"/>
            <a:ea typeface="微软雅黑" panose="020B0503020204020204" pitchFamily="34" charset="-122"/>
          </a:endParaRPr>
        </a:p>
      </dgm:t>
    </dgm:pt>
    <dgm:pt modelId="{144F1BBC-94FF-40A7-9C8B-7B2243EBD5BF}" type="parTrans" cxnId="{7700EAAE-E500-4E49-A6B2-36C07E87358F}">
      <dgm:prSet/>
      <dgm:spPr/>
      <dgm:t>
        <a:bodyPr/>
        <a:lstStyle/>
        <a:p>
          <a:endParaRPr lang="zh-CN" altLang="en-US">
            <a:latin typeface="微软雅黑" panose="020B0503020204020204" pitchFamily="34" charset="-122"/>
            <a:ea typeface="微软雅黑" panose="020B0503020204020204" pitchFamily="34" charset="-122"/>
          </a:endParaRPr>
        </a:p>
      </dgm:t>
    </dgm:pt>
    <dgm:pt modelId="{D36EDC37-8714-46C0-89E1-96EE712F6F1D}" type="sibTrans" cxnId="{7700EAAE-E500-4E49-A6B2-36C07E87358F}">
      <dgm:prSet/>
      <dgm:spPr/>
      <dgm:t>
        <a:bodyPr/>
        <a:lstStyle/>
        <a:p>
          <a:endParaRPr lang="zh-CN" altLang="en-US">
            <a:latin typeface="微软雅黑" panose="020B0503020204020204" pitchFamily="34" charset="-122"/>
            <a:ea typeface="微软雅黑" panose="020B0503020204020204" pitchFamily="34" charset="-122"/>
          </a:endParaRPr>
        </a:p>
      </dgm:t>
    </dgm:pt>
    <dgm:pt modelId="{7F5EAA30-77FF-49DB-ABE2-12505EFF923A}">
      <dgm:prSet/>
      <dgm:spPr/>
      <dgm:t>
        <a:bodyPr/>
        <a:lstStyle/>
        <a:p>
          <a:pPr rtl="0"/>
          <a:r>
            <a:rPr lang="zh-CN" smtClean="0">
              <a:latin typeface="微软雅黑" panose="020B0503020204020204" pitchFamily="34" charset="-122"/>
              <a:ea typeface="微软雅黑" panose="020B0503020204020204" pitchFamily="34" charset="-122"/>
            </a:rPr>
            <a:t>可靠的品质</a:t>
          </a:r>
          <a:endParaRPr lang="zh-CN">
            <a:latin typeface="微软雅黑" panose="020B0503020204020204" pitchFamily="34" charset="-122"/>
            <a:ea typeface="微软雅黑" panose="020B0503020204020204" pitchFamily="34" charset="-122"/>
          </a:endParaRPr>
        </a:p>
      </dgm:t>
    </dgm:pt>
    <dgm:pt modelId="{8714EA50-57AF-4BA5-8991-1F81D742834B}" type="parTrans" cxnId="{2FFDB699-2C90-4F76-9197-71DC9EE02BA7}">
      <dgm:prSet/>
      <dgm:spPr/>
      <dgm:t>
        <a:bodyPr/>
        <a:lstStyle/>
        <a:p>
          <a:endParaRPr lang="zh-CN" altLang="en-US">
            <a:latin typeface="微软雅黑" panose="020B0503020204020204" pitchFamily="34" charset="-122"/>
            <a:ea typeface="微软雅黑" panose="020B0503020204020204" pitchFamily="34" charset="-122"/>
          </a:endParaRPr>
        </a:p>
      </dgm:t>
    </dgm:pt>
    <dgm:pt modelId="{D9E04BEF-1E27-41D2-8375-61063BD920C3}" type="sibTrans" cxnId="{2FFDB699-2C90-4F76-9197-71DC9EE02BA7}">
      <dgm:prSet/>
      <dgm:spPr/>
      <dgm:t>
        <a:bodyPr/>
        <a:lstStyle/>
        <a:p>
          <a:endParaRPr lang="zh-CN" altLang="en-US">
            <a:latin typeface="微软雅黑" panose="020B0503020204020204" pitchFamily="34" charset="-122"/>
            <a:ea typeface="微软雅黑" panose="020B0503020204020204" pitchFamily="34" charset="-122"/>
          </a:endParaRPr>
        </a:p>
      </dgm:t>
    </dgm:pt>
    <dgm:pt modelId="{55A7B149-2663-4808-8343-A5FA99A5EF62}">
      <dgm:prSet/>
      <dgm:spPr/>
      <dgm:t>
        <a:bodyPr/>
        <a:lstStyle/>
        <a:p>
          <a:pPr rtl="0"/>
          <a:r>
            <a:rPr lang="zh-CN" smtClean="0">
              <a:latin typeface="微软雅黑" panose="020B0503020204020204" pitchFamily="34" charset="-122"/>
              <a:ea typeface="微软雅黑" panose="020B0503020204020204" pitchFamily="34" charset="-122"/>
            </a:rPr>
            <a:t>自有生产基地、先进工艺流程、严苛质量把控、奥运级运维能力</a:t>
          </a:r>
          <a:endParaRPr lang="zh-CN">
            <a:latin typeface="微软雅黑" panose="020B0503020204020204" pitchFamily="34" charset="-122"/>
            <a:ea typeface="微软雅黑" panose="020B0503020204020204" pitchFamily="34" charset="-122"/>
          </a:endParaRPr>
        </a:p>
      </dgm:t>
    </dgm:pt>
    <dgm:pt modelId="{0619DE1E-F4F6-414E-8147-AA6319CA5D3B}" type="parTrans" cxnId="{A7A1B225-2141-4263-90BC-FEDC703ADDA9}">
      <dgm:prSet/>
      <dgm:spPr/>
      <dgm:t>
        <a:bodyPr/>
        <a:lstStyle/>
        <a:p>
          <a:endParaRPr lang="zh-CN" altLang="en-US">
            <a:latin typeface="微软雅黑" panose="020B0503020204020204" pitchFamily="34" charset="-122"/>
            <a:ea typeface="微软雅黑" panose="020B0503020204020204" pitchFamily="34" charset="-122"/>
          </a:endParaRPr>
        </a:p>
      </dgm:t>
    </dgm:pt>
    <dgm:pt modelId="{5094E60F-4BAE-40B3-838F-F5F9AD6A0719}" type="sibTrans" cxnId="{A7A1B225-2141-4263-90BC-FEDC703ADDA9}">
      <dgm:prSet/>
      <dgm:spPr/>
      <dgm:t>
        <a:bodyPr/>
        <a:lstStyle/>
        <a:p>
          <a:endParaRPr lang="zh-CN" altLang="en-US">
            <a:latin typeface="微软雅黑" panose="020B0503020204020204" pitchFamily="34" charset="-122"/>
            <a:ea typeface="微软雅黑" panose="020B0503020204020204" pitchFamily="34" charset="-122"/>
          </a:endParaRPr>
        </a:p>
      </dgm:t>
    </dgm:pt>
    <dgm:pt modelId="{7455D4A8-5076-46CE-86E5-183B5CA6694B}" type="pres">
      <dgm:prSet presAssocID="{3CC67A5A-B5AF-4303-8702-CBB94F635B51}" presName="linear" presStyleCnt="0">
        <dgm:presLayoutVars>
          <dgm:dir/>
          <dgm:animLvl val="lvl"/>
          <dgm:resizeHandles val="exact"/>
        </dgm:presLayoutVars>
      </dgm:prSet>
      <dgm:spPr/>
      <dgm:t>
        <a:bodyPr/>
        <a:lstStyle/>
        <a:p>
          <a:endParaRPr lang="zh-CN" altLang="en-US"/>
        </a:p>
      </dgm:t>
    </dgm:pt>
    <dgm:pt modelId="{F2D97B83-2786-4513-A150-6A6DC3FB2AB3}" type="pres">
      <dgm:prSet presAssocID="{FF003504-64E4-47CB-AD31-4689C361EAD9}" presName="parentLin" presStyleCnt="0"/>
      <dgm:spPr/>
    </dgm:pt>
    <dgm:pt modelId="{4929BC38-9139-4EFC-AB1A-16BE0441F923}" type="pres">
      <dgm:prSet presAssocID="{FF003504-64E4-47CB-AD31-4689C361EAD9}" presName="parentLeftMargin" presStyleLbl="node1" presStyleIdx="0" presStyleCnt="6"/>
      <dgm:spPr/>
      <dgm:t>
        <a:bodyPr/>
        <a:lstStyle/>
        <a:p>
          <a:endParaRPr lang="zh-CN" altLang="en-US"/>
        </a:p>
      </dgm:t>
    </dgm:pt>
    <dgm:pt modelId="{D34DBB4C-5296-4C91-BD7C-C980C33F442E}" type="pres">
      <dgm:prSet presAssocID="{FF003504-64E4-47CB-AD31-4689C361EAD9}" presName="parentText" presStyleLbl="node1" presStyleIdx="0" presStyleCnt="6">
        <dgm:presLayoutVars>
          <dgm:chMax val="0"/>
          <dgm:bulletEnabled val="1"/>
        </dgm:presLayoutVars>
      </dgm:prSet>
      <dgm:spPr/>
      <dgm:t>
        <a:bodyPr/>
        <a:lstStyle/>
        <a:p>
          <a:endParaRPr lang="zh-CN" altLang="en-US"/>
        </a:p>
      </dgm:t>
    </dgm:pt>
    <dgm:pt modelId="{DCC91BBD-0D14-4037-B133-B48C61821DC9}" type="pres">
      <dgm:prSet presAssocID="{FF003504-64E4-47CB-AD31-4689C361EAD9}" presName="negativeSpace" presStyleCnt="0"/>
      <dgm:spPr/>
    </dgm:pt>
    <dgm:pt modelId="{ABFB0684-E2D8-49E5-A79C-9A8E2EAD0DFB}" type="pres">
      <dgm:prSet presAssocID="{FF003504-64E4-47CB-AD31-4689C361EAD9}" presName="childText" presStyleLbl="conFgAcc1" presStyleIdx="0" presStyleCnt="6">
        <dgm:presLayoutVars>
          <dgm:bulletEnabled val="1"/>
        </dgm:presLayoutVars>
      </dgm:prSet>
      <dgm:spPr/>
      <dgm:t>
        <a:bodyPr/>
        <a:lstStyle/>
        <a:p>
          <a:endParaRPr lang="zh-CN" altLang="en-US"/>
        </a:p>
      </dgm:t>
    </dgm:pt>
    <dgm:pt modelId="{8FD1D166-C98F-4CDE-A0B6-D774CE66A7AB}" type="pres">
      <dgm:prSet presAssocID="{FDD66CE0-4C0B-4C26-A0A6-8FFC01B83A01}" presName="spaceBetweenRectangles" presStyleCnt="0"/>
      <dgm:spPr/>
    </dgm:pt>
    <dgm:pt modelId="{6F5D45F9-C758-4F4B-9EB5-71818A3BDCDE}" type="pres">
      <dgm:prSet presAssocID="{78BBB5CC-86D7-440D-AF3A-83E4ABB3DA50}" presName="parentLin" presStyleCnt="0"/>
      <dgm:spPr/>
    </dgm:pt>
    <dgm:pt modelId="{E62466AB-AB8A-43D5-8323-ED7DAB34E8DF}" type="pres">
      <dgm:prSet presAssocID="{78BBB5CC-86D7-440D-AF3A-83E4ABB3DA50}" presName="parentLeftMargin" presStyleLbl="node1" presStyleIdx="0" presStyleCnt="6"/>
      <dgm:spPr/>
      <dgm:t>
        <a:bodyPr/>
        <a:lstStyle/>
        <a:p>
          <a:endParaRPr lang="zh-CN" altLang="en-US"/>
        </a:p>
      </dgm:t>
    </dgm:pt>
    <dgm:pt modelId="{0ECB2273-95BA-40AC-B14B-E0EA74822725}" type="pres">
      <dgm:prSet presAssocID="{78BBB5CC-86D7-440D-AF3A-83E4ABB3DA50}" presName="parentText" presStyleLbl="node1" presStyleIdx="1" presStyleCnt="6">
        <dgm:presLayoutVars>
          <dgm:chMax val="0"/>
          <dgm:bulletEnabled val="1"/>
        </dgm:presLayoutVars>
      </dgm:prSet>
      <dgm:spPr/>
      <dgm:t>
        <a:bodyPr/>
        <a:lstStyle/>
        <a:p>
          <a:endParaRPr lang="zh-CN" altLang="en-US"/>
        </a:p>
      </dgm:t>
    </dgm:pt>
    <dgm:pt modelId="{BDC7F88B-40EE-4087-B8F6-AFD92A91A510}" type="pres">
      <dgm:prSet presAssocID="{78BBB5CC-86D7-440D-AF3A-83E4ABB3DA50}" presName="negativeSpace" presStyleCnt="0"/>
      <dgm:spPr/>
    </dgm:pt>
    <dgm:pt modelId="{67F28866-AFD3-4639-9829-188C8955E8C6}" type="pres">
      <dgm:prSet presAssocID="{78BBB5CC-86D7-440D-AF3A-83E4ABB3DA50}" presName="childText" presStyleLbl="conFgAcc1" presStyleIdx="1" presStyleCnt="6">
        <dgm:presLayoutVars>
          <dgm:bulletEnabled val="1"/>
        </dgm:presLayoutVars>
      </dgm:prSet>
      <dgm:spPr/>
      <dgm:t>
        <a:bodyPr/>
        <a:lstStyle/>
        <a:p>
          <a:endParaRPr lang="zh-CN" altLang="en-US"/>
        </a:p>
      </dgm:t>
    </dgm:pt>
    <dgm:pt modelId="{7842F3E6-9559-4F38-BA4A-1C26CC1CC1C4}" type="pres">
      <dgm:prSet presAssocID="{0081E661-58AF-4882-B3AA-7E8E220DA1BB}" presName="spaceBetweenRectangles" presStyleCnt="0"/>
      <dgm:spPr/>
    </dgm:pt>
    <dgm:pt modelId="{0F68773F-143D-4FB8-A429-A1442AF43DE3}" type="pres">
      <dgm:prSet presAssocID="{A3A754BB-00B2-4C5C-AD0A-6836C0BBDC78}" presName="parentLin" presStyleCnt="0"/>
      <dgm:spPr/>
    </dgm:pt>
    <dgm:pt modelId="{18FA20F7-6BF5-492A-AB4C-D261B7C9F301}" type="pres">
      <dgm:prSet presAssocID="{A3A754BB-00B2-4C5C-AD0A-6836C0BBDC78}" presName="parentLeftMargin" presStyleLbl="node1" presStyleIdx="1" presStyleCnt="6"/>
      <dgm:spPr/>
      <dgm:t>
        <a:bodyPr/>
        <a:lstStyle/>
        <a:p>
          <a:endParaRPr lang="zh-CN" altLang="en-US"/>
        </a:p>
      </dgm:t>
    </dgm:pt>
    <dgm:pt modelId="{D3DAC4FF-04D6-4FA3-8A72-AB53773C936D}" type="pres">
      <dgm:prSet presAssocID="{A3A754BB-00B2-4C5C-AD0A-6836C0BBDC78}" presName="parentText" presStyleLbl="node1" presStyleIdx="2" presStyleCnt="6">
        <dgm:presLayoutVars>
          <dgm:chMax val="0"/>
          <dgm:bulletEnabled val="1"/>
        </dgm:presLayoutVars>
      </dgm:prSet>
      <dgm:spPr/>
      <dgm:t>
        <a:bodyPr/>
        <a:lstStyle/>
        <a:p>
          <a:endParaRPr lang="zh-CN" altLang="en-US"/>
        </a:p>
      </dgm:t>
    </dgm:pt>
    <dgm:pt modelId="{93B19D04-3229-4028-81FD-B6B3E8F15D8D}" type="pres">
      <dgm:prSet presAssocID="{A3A754BB-00B2-4C5C-AD0A-6836C0BBDC78}" presName="negativeSpace" presStyleCnt="0"/>
      <dgm:spPr/>
    </dgm:pt>
    <dgm:pt modelId="{590D54E2-48F1-4DEE-AC68-B10CDA0483F1}" type="pres">
      <dgm:prSet presAssocID="{A3A754BB-00B2-4C5C-AD0A-6836C0BBDC78}" presName="childText" presStyleLbl="conFgAcc1" presStyleIdx="2" presStyleCnt="6">
        <dgm:presLayoutVars>
          <dgm:bulletEnabled val="1"/>
        </dgm:presLayoutVars>
      </dgm:prSet>
      <dgm:spPr/>
      <dgm:t>
        <a:bodyPr/>
        <a:lstStyle/>
        <a:p>
          <a:endParaRPr lang="zh-CN" altLang="en-US"/>
        </a:p>
      </dgm:t>
    </dgm:pt>
    <dgm:pt modelId="{69C0B614-4834-4653-931A-883EF1BB6574}" type="pres">
      <dgm:prSet presAssocID="{69F90895-8F7B-41FC-ACA0-C540F33FC346}" presName="spaceBetweenRectangles" presStyleCnt="0"/>
      <dgm:spPr/>
    </dgm:pt>
    <dgm:pt modelId="{FB50739F-B042-452B-9F32-5169DF28AD75}" type="pres">
      <dgm:prSet presAssocID="{8BBE6C11-2BA3-40E4-AF7E-227584141827}" presName="parentLin" presStyleCnt="0"/>
      <dgm:spPr/>
    </dgm:pt>
    <dgm:pt modelId="{10E736C4-2E79-49E9-AF9F-5D3A3BD4039D}" type="pres">
      <dgm:prSet presAssocID="{8BBE6C11-2BA3-40E4-AF7E-227584141827}" presName="parentLeftMargin" presStyleLbl="node1" presStyleIdx="2" presStyleCnt="6"/>
      <dgm:spPr/>
      <dgm:t>
        <a:bodyPr/>
        <a:lstStyle/>
        <a:p>
          <a:endParaRPr lang="zh-CN" altLang="en-US"/>
        </a:p>
      </dgm:t>
    </dgm:pt>
    <dgm:pt modelId="{6D09A798-56A6-4F0D-A831-0515929F42E5}" type="pres">
      <dgm:prSet presAssocID="{8BBE6C11-2BA3-40E4-AF7E-227584141827}" presName="parentText" presStyleLbl="node1" presStyleIdx="3" presStyleCnt="6">
        <dgm:presLayoutVars>
          <dgm:chMax val="0"/>
          <dgm:bulletEnabled val="1"/>
        </dgm:presLayoutVars>
      </dgm:prSet>
      <dgm:spPr/>
      <dgm:t>
        <a:bodyPr/>
        <a:lstStyle/>
        <a:p>
          <a:endParaRPr lang="zh-CN" altLang="en-US"/>
        </a:p>
      </dgm:t>
    </dgm:pt>
    <dgm:pt modelId="{F10A2DFB-0C7E-40C7-83A2-5E2CA7B2213E}" type="pres">
      <dgm:prSet presAssocID="{8BBE6C11-2BA3-40E4-AF7E-227584141827}" presName="negativeSpace" presStyleCnt="0"/>
      <dgm:spPr/>
    </dgm:pt>
    <dgm:pt modelId="{7C290377-DF38-489F-9316-82B717CA2450}" type="pres">
      <dgm:prSet presAssocID="{8BBE6C11-2BA3-40E4-AF7E-227584141827}" presName="childText" presStyleLbl="conFgAcc1" presStyleIdx="3" presStyleCnt="6">
        <dgm:presLayoutVars>
          <dgm:bulletEnabled val="1"/>
        </dgm:presLayoutVars>
      </dgm:prSet>
      <dgm:spPr/>
      <dgm:t>
        <a:bodyPr/>
        <a:lstStyle/>
        <a:p>
          <a:endParaRPr lang="zh-CN" altLang="en-US"/>
        </a:p>
      </dgm:t>
    </dgm:pt>
    <dgm:pt modelId="{6EC4A43C-9F39-40E2-899D-9B77EC7FA7BD}" type="pres">
      <dgm:prSet presAssocID="{16A9CE84-20E4-43E5-85AB-C2862C8EE210}" presName="spaceBetweenRectangles" presStyleCnt="0"/>
      <dgm:spPr/>
    </dgm:pt>
    <dgm:pt modelId="{2DA8634C-96CA-426F-8738-F1EA1CF85589}" type="pres">
      <dgm:prSet presAssocID="{4AA3509F-E7F2-44DB-9E33-A2A103E1F5BF}" presName="parentLin" presStyleCnt="0"/>
      <dgm:spPr/>
    </dgm:pt>
    <dgm:pt modelId="{2D6A80B7-F2B6-48C1-A6D5-7EF00A4F2036}" type="pres">
      <dgm:prSet presAssocID="{4AA3509F-E7F2-44DB-9E33-A2A103E1F5BF}" presName="parentLeftMargin" presStyleLbl="node1" presStyleIdx="3" presStyleCnt="6"/>
      <dgm:spPr/>
      <dgm:t>
        <a:bodyPr/>
        <a:lstStyle/>
        <a:p>
          <a:endParaRPr lang="zh-CN" altLang="en-US"/>
        </a:p>
      </dgm:t>
    </dgm:pt>
    <dgm:pt modelId="{A4FFCBF3-37CC-4642-98D3-C18A4B764815}" type="pres">
      <dgm:prSet presAssocID="{4AA3509F-E7F2-44DB-9E33-A2A103E1F5BF}" presName="parentText" presStyleLbl="node1" presStyleIdx="4" presStyleCnt="6">
        <dgm:presLayoutVars>
          <dgm:chMax val="0"/>
          <dgm:bulletEnabled val="1"/>
        </dgm:presLayoutVars>
      </dgm:prSet>
      <dgm:spPr/>
      <dgm:t>
        <a:bodyPr/>
        <a:lstStyle/>
        <a:p>
          <a:endParaRPr lang="zh-CN" altLang="en-US"/>
        </a:p>
      </dgm:t>
    </dgm:pt>
    <dgm:pt modelId="{0FC790EF-1FC3-4F0C-BB04-2E20C19B14D1}" type="pres">
      <dgm:prSet presAssocID="{4AA3509F-E7F2-44DB-9E33-A2A103E1F5BF}" presName="negativeSpace" presStyleCnt="0"/>
      <dgm:spPr/>
    </dgm:pt>
    <dgm:pt modelId="{837FF8F0-1C1C-4E98-BA79-600C263E837D}" type="pres">
      <dgm:prSet presAssocID="{4AA3509F-E7F2-44DB-9E33-A2A103E1F5BF}" presName="childText" presStyleLbl="conFgAcc1" presStyleIdx="4" presStyleCnt="6">
        <dgm:presLayoutVars>
          <dgm:bulletEnabled val="1"/>
        </dgm:presLayoutVars>
      </dgm:prSet>
      <dgm:spPr/>
      <dgm:t>
        <a:bodyPr/>
        <a:lstStyle/>
        <a:p>
          <a:endParaRPr lang="zh-CN" altLang="en-US"/>
        </a:p>
      </dgm:t>
    </dgm:pt>
    <dgm:pt modelId="{F2CFA9DE-028B-42B5-A480-84C9C59B7D39}" type="pres">
      <dgm:prSet presAssocID="{5FCFF722-9CCC-428D-AF62-9A21A71744E9}" presName="spaceBetweenRectangles" presStyleCnt="0"/>
      <dgm:spPr/>
    </dgm:pt>
    <dgm:pt modelId="{FAA1E027-F635-49EB-A629-13DDEC943A97}" type="pres">
      <dgm:prSet presAssocID="{7F5EAA30-77FF-49DB-ABE2-12505EFF923A}" presName="parentLin" presStyleCnt="0"/>
      <dgm:spPr/>
    </dgm:pt>
    <dgm:pt modelId="{43CB7DF8-22E7-4DA0-98AB-35CE379F657E}" type="pres">
      <dgm:prSet presAssocID="{7F5EAA30-77FF-49DB-ABE2-12505EFF923A}" presName="parentLeftMargin" presStyleLbl="node1" presStyleIdx="4" presStyleCnt="6"/>
      <dgm:spPr/>
      <dgm:t>
        <a:bodyPr/>
        <a:lstStyle/>
        <a:p>
          <a:endParaRPr lang="zh-CN" altLang="en-US"/>
        </a:p>
      </dgm:t>
    </dgm:pt>
    <dgm:pt modelId="{65EC1E01-2FBD-4673-829D-1302E9258240}" type="pres">
      <dgm:prSet presAssocID="{7F5EAA30-77FF-49DB-ABE2-12505EFF923A}" presName="parentText" presStyleLbl="node1" presStyleIdx="5" presStyleCnt="6">
        <dgm:presLayoutVars>
          <dgm:chMax val="0"/>
          <dgm:bulletEnabled val="1"/>
        </dgm:presLayoutVars>
      </dgm:prSet>
      <dgm:spPr/>
      <dgm:t>
        <a:bodyPr/>
        <a:lstStyle/>
        <a:p>
          <a:endParaRPr lang="zh-CN" altLang="en-US"/>
        </a:p>
      </dgm:t>
    </dgm:pt>
    <dgm:pt modelId="{5AD896F2-C05E-4552-8FEB-E7DB7B439AA1}" type="pres">
      <dgm:prSet presAssocID="{7F5EAA30-77FF-49DB-ABE2-12505EFF923A}" presName="negativeSpace" presStyleCnt="0"/>
      <dgm:spPr/>
    </dgm:pt>
    <dgm:pt modelId="{CB2E1877-19E6-404C-B1EF-3F35C42CE580}" type="pres">
      <dgm:prSet presAssocID="{7F5EAA30-77FF-49DB-ABE2-12505EFF923A}" presName="childText" presStyleLbl="conFgAcc1" presStyleIdx="5" presStyleCnt="6">
        <dgm:presLayoutVars>
          <dgm:bulletEnabled val="1"/>
        </dgm:presLayoutVars>
      </dgm:prSet>
      <dgm:spPr/>
      <dgm:t>
        <a:bodyPr/>
        <a:lstStyle/>
        <a:p>
          <a:endParaRPr lang="zh-CN" altLang="en-US"/>
        </a:p>
      </dgm:t>
    </dgm:pt>
  </dgm:ptLst>
  <dgm:cxnLst>
    <dgm:cxn modelId="{4DD9C71E-E3E5-49FF-9359-3FF9C2CA654A}" type="presOf" srcId="{55A7B149-2663-4808-8343-A5FA99A5EF62}" destId="{CB2E1877-19E6-404C-B1EF-3F35C42CE580}" srcOrd="0" destOrd="0" presId="urn:microsoft.com/office/officeart/2005/8/layout/list1"/>
    <dgm:cxn modelId="{B9A5B8F9-DFCD-4DC1-857B-0CC7E8D355C7}" srcId="{78BBB5CC-86D7-440D-AF3A-83E4ABB3DA50}" destId="{6B2F75FA-E53C-4723-930B-0681C03BC942}" srcOrd="0" destOrd="0" parTransId="{27A689A8-28A6-410F-857C-46321572E116}" sibTransId="{92E2DC5D-3892-42B3-979A-4BF8E0FF3271}"/>
    <dgm:cxn modelId="{26BF1D25-8259-4CD2-A590-3D843F4E6BAE}" type="presOf" srcId="{8BBE6C11-2BA3-40E4-AF7E-227584141827}" destId="{10E736C4-2E79-49E9-AF9F-5D3A3BD4039D}" srcOrd="0" destOrd="0" presId="urn:microsoft.com/office/officeart/2005/8/layout/list1"/>
    <dgm:cxn modelId="{AF66E8F5-F4AE-41B6-AF93-09F3A6C39AF6}" type="presOf" srcId="{7F5EAA30-77FF-49DB-ABE2-12505EFF923A}" destId="{65EC1E01-2FBD-4673-829D-1302E9258240}" srcOrd="1" destOrd="0" presId="urn:microsoft.com/office/officeart/2005/8/layout/list1"/>
    <dgm:cxn modelId="{38FE02FD-60F8-4F41-A2A2-06593811918A}" type="presOf" srcId="{78BBB5CC-86D7-440D-AF3A-83E4ABB3DA50}" destId="{E62466AB-AB8A-43D5-8323-ED7DAB34E8DF}" srcOrd="0" destOrd="0" presId="urn:microsoft.com/office/officeart/2005/8/layout/list1"/>
    <dgm:cxn modelId="{F5A92263-A188-477B-979E-73530C638ADC}" type="presOf" srcId="{68CF4B1A-C49A-42EB-9DB8-41FD4C2ADDE2}" destId="{7C290377-DF38-489F-9316-82B717CA2450}" srcOrd="0" destOrd="0" presId="urn:microsoft.com/office/officeart/2005/8/layout/list1"/>
    <dgm:cxn modelId="{27B98096-02BA-44D9-B530-755A26DD99F3}" type="presOf" srcId="{4AA3509F-E7F2-44DB-9E33-A2A103E1F5BF}" destId="{2D6A80B7-F2B6-48C1-A6D5-7EF00A4F2036}" srcOrd="0" destOrd="0" presId="urn:microsoft.com/office/officeart/2005/8/layout/list1"/>
    <dgm:cxn modelId="{4ACCA8B2-A9E8-4B0A-BF14-97995EF637B3}" type="presOf" srcId="{A3A754BB-00B2-4C5C-AD0A-6836C0BBDC78}" destId="{D3DAC4FF-04D6-4FA3-8A72-AB53773C936D}" srcOrd="1" destOrd="0" presId="urn:microsoft.com/office/officeart/2005/8/layout/list1"/>
    <dgm:cxn modelId="{6BD92E40-5DF1-4BC4-8FF7-167FA5B55E84}" type="presOf" srcId="{78BBB5CC-86D7-440D-AF3A-83E4ABB3DA50}" destId="{0ECB2273-95BA-40AC-B14B-E0EA74822725}" srcOrd="1" destOrd="0" presId="urn:microsoft.com/office/officeart/2005/8/layout/list1"/>
    <dgm:cxn modelId="{7700EAAE-E500-4E49-A6B2-36C07E87358F}" srcId="{4AA3509F-E7F2-44DB-9E33-A2A103E1F5BF}" destId="{69731B2B-03A0-4F29-8EB1-75E09E6E716B}" srcOrd="0" destOrd="0" parTransId="{144F1BBC-94FF-40A7-9C8B-7B2243EBD5BF}" sibTransId="{D36EDC37-8714-46C0-89E1-96EE712F6F1D}"/>
    <dgm:cxn modelId="{A1467D57-72E4-467B-A204-B06AD2F32F4F}" type="presOf" srcId="{6B2F75FA-E53C-4723-930B-0681C03BC942}" destId="{67F28866-AFD3-4639-9829-188C8955E8C6}" srcOrd="0" destOrd="0" presId="urn:microsoft.com/office/officeart/2005/8/layout/list1"/>
    <dgm:cxn modelId="{E0C42888-DE3D-4742-8E93-F3095ABE59C6}" type="presOf" srcId="{FF003504-64E4-47CB-AD31-4689C361EAD9}" destId="{D34DBB4C-5296-4C91-BD7C-C980C33F442E}" srcOrd="1" destOrd="0" presId="urn:microsoft.com/office/officeart/2005/8/layout/list1"/>
    <dgm:cxn modelId="{90962F8D-6E6C-4BE9-AC2D-3B997409BC6D}" srcId="{3CC67A5A-B5AF-4303-8702-CBB94F635B51}" destId="{FF003504-64E4-47CB-AD31-4689C361EAD9}" srcOrd="0" destOrd="0" parTransId="{3AFCFBBA-B2BD-4E4B-90F5-D16F5300CF0D}" sibTransId="{FDD66CE0-4C0B-4C26-A0A6-8FFC01B83A01}"/>
    <dgm:cxn modelId="{084E9F16-0D7A-4B1D-B9BD-AE22164B28F3}" srcId="{8BBE6C11-2BA3-40E4-AF7E-227584141827}" destId="{68CF4B1A-C49A-42EB-9DB8-41FD4C2ADDE2}" srcOrd="0" destOrd="0" parTransId="{ACCB37F2-D407-44B5-9D30-A84193C8F090}" sibTransId="{A839C8AA-50F1-4934-8AE9-AD6CAF25D8C8}"/>
    <dgm:cxn modelId="{3E3FCFC5-ADBC-4C37-9171-2D714935D5CE}" type="presOf" srcId="{3CC67A5A-B5AF-4303-8702-CBB94F635B51}" destId="{7455D4A8-5076-46CE-86E5-183B5CA6694B}" srcOrd="0" destOrd="0" presId="urn:microsoft.com/office/officeart/2005/8/layout/list1"/>
    <dgm:cxn modelId="{2C91BD88-E104-4D55-9B4E-11C448EDED1A}" type="presOf" srcId="{FF003504-64E4-47CB-AD31-4689C361EAD9}" destId="{4929BC38-9139-4EFC-AB1A-16BE0441F923}" srcOrd="0" destOrd="0" presId="urn:microsoft.com/office/officeart/2005/8/layout/list1"/>
    <dgm:cxn modelId="{2FFDB699-2C90-4F76-9197-71DC9EE02BA7}" srcId="{3CC67A5A-B5AF-4303-8702-CBB94F635B51}" destId="{7F5EAA30-77FF-49DB-ABE2-12505EFF923A}" srcOrd="5" destOrd="0" parTransId="{8714EA50-57AF-4BA5-8991-1F81D742834B}" sibTransId="{D9E04BEF-1E27-41D2-8375-61063BD920C3}"/>
    <dgm:cxn modelId="{E2C9BD40-9E1F-4F72-A66C-91DF683FEDF9}" type="presOf" srcId="{8BBE6C11-2BA3-40E4-AF7E-227584141827}" destId="{6D09A798-56A6-4F0D-A831-0515929F42E5}" srcOrd="1" destOrd="0" presId="urn:microsoft.com/office/officeart/2005/8/layout/list1"/>
    <dgm:cxn modelId="{3B75CE2A-E6A2-4AD7-A181-A04E3496D47F}" type="presOf" srcId="{4AA3509F-E7F2-44DB-9E33-A2A103E1F5BF}" destId="{A4FFCBF3-37CC-4642-98D3-C18A4B764815}" srcOrd="1" destOrd="0" presId="urn:microsoft.com/office/officeart/2005/8/layout/list1"/>
    <dgm:cxn modelId="{B2AB867B-0FD5-4788-AD15-54B959CC94A5}" srcId="{3CC67A5A-B5AF-4303-8702-CBB94F635B51}" destId="{4AA3509F-E7F2-44DB-9E33-A2A103E1F5BF}" srcOrd="4" destOrd="0" parTransId="{D17C6EF0-21D8-4312-8CAD-DDA63B61B5BE}" sibTransId="{5FCFF722-9CCC-428D-AF62-9A21A71744E9}"/>
    <dgm:cxn modelId="{A7A1B225-2141-4263-90BC-FEDC703ADDA9}" srcId="{7F5EAA30-77FF-49DB-ABE2-12505EFF923A}" destId="{55A7B149-2663-4808-8343-A5FA99A5EF62}" srcOrd="0" destOrd="0" parTransId="{0619DE1E-F4F6-414E-8147-AA6319CA5D3B}" sibTransId="{5094E60F-4BAE-40B3-838F-F5F9AD6A0719}"/>
    <dgm:cxn modelId="{920C58FC-94CD-45F2-A569-1C78531913B9}" srcId="{FF003504-64E4-47CB-AD31-4689C361EAD9}" destId="{D8DF5ADD-5AC9-464B-9424-FD01E9E4A80D}" srcOrd="0" destOrd="0" parTransId="{EDBA4EFE-BC1D-474F-BBB5-8F0920FD3C5A}" sibTransId="{5D8E23D5-EE48-4F7F-AB0A-71154BABFF09}"/>
    <dgm:cxn modelId="{24C1CFC2-6D66-4B6F-8E7B-720383433721}" srcId="{3CC67A5A-B5AF-4303-8702-CBB94F635B51}" destId="{78BBB5CC-86D7-440D-AF3A-83E4ABB3DA50}" srcOrd="1" destOrd="0" parTransId="{975A9507-51FF-45B5-AC94-861A896BECEE}" sibTransId="{0081E661-58AF-4882-B3AA-7E8E220DA1BB}"/>
    <dgm:cxn modelId="{3DE70D9D-78B2-4D8F-AAA3-116A4A7327A5}" type="presOf" srcId="{7F5EAA30-77FF-49DB-ABE2-12505EFF923A}" destId="{43CB7DF8-22E7-4DA0-98AB-35CE379F657E}" srcOrd="0" destOrd="0" presId="urn:microsoft.com/office/officeart/2005/8/layout/list1"/>
    <dgm:cxn modelId="{7DA10E21-165F-4F03-A6D9-B67D46271DEA}" srcId="{A3A754BB-00B2-4C5C-AD0A-6836C0BBDC78}" destId="{C8D91D44-FB11-4F44-B774-F32E66AFDAC3}" srcOrd="0" destOrd="0" parTransId="{8B7A47D8-79BE-4318-A301-BABE305F2785}" sibTransId="{BB0AB0FC-EBC0-4FD9-88B3-8A1A23B7CE4E}"/>
    <dgm:cxn modelId="{56797E0E-5ECB-4BCE-9C78-ED6F20E49058}" type="presOf" srcId="{D8DF5ADD-5AC9-464B-9424-FD01E9E4A80D}" destId="{ABFB0684-E2D8-49E5-A79C-9A8E2EAD0DFB}" srcOrd="0" destOrd="0" presId="urn:microsoft.com/office/officeart/2005/8/layout/list1"/>
    <dgm:cxn modelId="{EDE8CF96-B1C6-4613-9B0B-A669672B8DA9}" srcId="{3CC67A5A-B5AF-4303-8702-CBB94F635B51}" destId="{8BBE6C11-2BA3-40E4-AF7E-227584141827}" srcOrd="3" destOrd="0" parTransId="{B34E2253-23A9-43C7-B1A7-35BE197A09A7}" sibTransId="{16A9CE84-20E4-43E5-85AB-C2862C8EE210}"/>
    <dgm:cxn modelId="{E5E4E9DB-6A51-4DF6-B7B9-B0D7C824F9F4}" type="presOf" srcId="{69731B2B-03A0-4F29-8EB1-75E09E6E716B}" destId="{837FF8F0-1C1C-4E98-BA79-600C263E837D}" srcOrd="0" destOrd="0" presId="urn:microsoft.com/office/officeart/2005/8/layout/list1"/>
    <dgm:cxn modelId="{77CD762A-8014-4FA1-8384-07BBCE0F4CE9}" srcId="{3CC67A5A-B5AF-4303-8702-CBB94F635B51}" destId="{A3A754BB-00B2-4C5C-AD0A-6836C0BBDC78}" srcOrd="2" destOrd="0" parTransId="{C079546C-BCBC-4A40-8599-BE0A13470227}" sibTransId="{69F90895-8F7B-41FC-ACA0-C540F33FC346}"/>
    <dgm:cxn modelId="{7CF35618-5CE4-45BF-B1E4-4A8F37E61452}" type="presOf" srcId="{C8D91D44-FB11-4F44-B774-F32E66AFDAC3}" destId="{590D54E2-48F1-4DEE-AC68-B10CDA0483F1}" srcOrd="0" destOrd="0" presId="urn:microsoft.com/office/officeart/2005/8/layout/list1"/>
    <dgm:cxn modelId="{A0506F30-5BF7-418C-93B1-AF38DB1C31DA}" type="presOf" srcId="{A3A754BB-00B2-4C5C-AD0A-6836C0BBDC78}" destId="{18FA20F7-6BF5-492A-AB4C-D261B7C9F301}" srcOrd="0" destOrd="0" presId="urn:microsoft.com/office/officeart/2005/8/layout/list1"/>
    <dgm:cxn modelId="{DDB9EDBF-290F-461B-8137-22A2B504E74A}" type="presParOf" srcId="{7455D4A8-5076-46CE-86E5-183B5CA6694B}" destId="{F2D97B83-2786-4513-A150-6A6DC3FB2AB3}" srcOrd="0" destOrd="0" presId="urn:microsoft.com/office/officeart/2005/8/layout/list1"/>
    <dgm:cxn modelId="{95B24CE6-455C-4BD7-A7F3-597F508DA1B0}" type="presParOf" srcId="{F2D97B83-2786-4513-A150-6A6DC3FB2AB3}" destId="{4929BC38-9139-4EFC-AB1A-16BE0441F923}" srcOrd="0" destOrd="0" presId="urn:microsoft.com/office/officeart/2005/8/layout/list1"/>
    <dgm:cxn modelId="{132EC168-CBC9-4218-85D3-4D58DFDCB504}" type="presParOf" srcId="{F2D97B83-2786-4513-A150-6A6DC3FB2AB3}" destId="{D34DBB4C-5296-4C91-BD7C-C980C33F442E}" srcOrd="1" destOrd="0" presId="urn:microsoft.com/office/officeart/2005/8/layout/list1"/>
    <dgm:cxn modelId="{12DEA600-8661-4C58-9992-4428071AC3D9}" type="presParOf" srcId="{7455D4A8-5076-46CE-86E5-183B5CA6694B}" destId="{DCC91BBD-0D14-4037-B133-B48C61821DC9}" srcOrd="1" destOrd="0" presId="urn:microsoft.com/office/officeart/2005/8/layout/list1"/>
    <dgm:cxn modelId="{E5E11751-AF5F-40CA-A68F-3603201230E1}" type="presParOf" srcId="{7455D4A8-5076-46CE-86E5-183B5CA6694B}" destId="{ABFB0684-E2D8-49E5-A79C-9A8E2EAD0DFB}" srcOrd="2" destOrd="0" presId="urn:microsoft.com/office/officeart/2005/8/layout/list1"/>
    <dgm:cxn modelId="{D0C0C84A-1208-4A48-8C96-189FA435C7D0}" type="presParOf" srcId="{7455D4A8-5076-46CE-86E5-183B5CA6694B}" destId="{8FD1D166-C98F-4CDE-A0B6-D774CE66A7AB}" srcOrd="3" destOrd="0" presId="urn:microsoft.com/office/officeart/2005/8/layout/list1"/>
    <dgm:cxn modelId="{BD4B0103-28FD-49E7-8543-20B3304D24D8}" type="presParOf" srcId="{7455D4A8-5076-46CE-86E5-183B5CA6694B}" destId="{6F5D45F9-C758-4F4B-9EB5-71818A3BDCDE}" srcOrd="4" destOrd="0" presId="urn:microsoft.com/office/officeart/2005/8/layout/list1"/>
    <dgm:cxn modelId="{B718CFB0-7FF7-4198-9EE2-4D94A0E251E3}" type="presParOf" srcId="{6F5D45F9-C758-4F4B-9EB5-71818A3BDCDE}" destId="{E62466AB-AB8A-43D5-8323-ED7DAB34E8DF}" srcOrd="0" destOrd="0" presId="urn:microsoft.com/office/officeart/2005/8/layout/list1"/>
    <dgm:cxn modelId="{C9874DBF-ED1C-409C-B5C1-8FF5F4C3274C}" type="presParOf" srcId="{6F5D45F9-C758-4F4B-9EB5-71818A3BDCDE}" destId="{0ECB2273-95BA-40AC-B14B-E0EA74822725}" srcOrd="1" destOrd="0" presId="urn:microsoft.com/office/officeart/2005/8/layout/list1"/>
    <dgm:cxn modelId="{B58BD3A2-0CF1-4F4E-A029-6D4BCCE14AD5}" type="presParOf" srcId="{7455D4A8-5076-46CE-86E5-183B5CA6694B}" destId="{BDC7F88B-40EE-4087-B8F6-AFD92A91A510}" srcOrd="5" destOrd="0" presId="urn:microsoft.com/office/officeart/2005/8/layout/list1"/>
    <dgm:cxn modelId="{55DA409C-A3CA-4A7A-8DC6-BB690967F31A}" type="presParOf" srcId="{7455D4A8-5076-46CE-86E5-183B5CA6694B}" destId="{67F28866-AFD3-4639-9829-188C8955E8C6}" srcOrd="6" destOrd="0" presId="urn:microsoft.com/office/officeart/2005/8/layout/list1"/>
    <dgm:cxn modelId="{B91C1B4F-F99E-4B7E-9408-BD054D97C14C}" type="presParOf" srcId="{7455D4A8-5076-46CE-86E5-183B5CA6694B}" destId="{7842F3E6-9559-4F38-BA4A-1C26CC1CC1C4}" srcOrd="7" destOrd="0" presId="urn:microsoft.com/office/officeart/2005/8/layout/list1"/>
    <dgm:cxn modelId="{2C1EB5B6-1A04-4350-B7AF-830CE8D26A32}" type="presParOf" srcId="{7455D4A8-5076-46CE-86E5-183B5CA6694B}" destId="{0F68773F-143D-4FB8-A429-A1442AF43DE3}" srcOrd="8" destOrd="0" presId="urn:microsoft.com/office/officeart/2005/8/layout/list1"/>
    <dgm:cxn modelId="{DF653FBB-81B5-4FD1-A058-6ABFCCDF54D7}" type="presParOf" srcId="{0F68773F-143D-4FB8-A429-A1442AF43DE3}" destId="{18FA20F7-6BF5-492A-AB4C-D261B7C9F301}" srcOrd="0" destOrd="0" presId="urn:microsoft.com/office/officeart/2005/8/layout/list1"/>
    <dgm:cxn modelId="{DF968D2E-53C1-4E21-A496-ABC6DDC7C092}" type="presParOf" srcId="{0F68773F-143D-4FB8-A429-A1442AF43DE3}" destId="{D3DAC4FF-04D6-4FA3-8A72-AB53773C936D}" srcOrd="1" destOrd="0" presId="urn:microsoft.com/office/officeart/2005/8/layout/list1"/>
    <dgm:cxn modelId="{CCA7016C-A46F-470E-ACF9-2B2DE73E7A36}" type="presParOf" srcId="{7455D4A8-5076-46CE-86E5-183B5CA6694B}" destId="{93B19D04-3229-4028-81FD-B6B3E8F15D8D}" srcOrd="9" destOrd="0" presId="urn:microsoft.com/office/officeart/2005/8/layout/list1"/>
    <dgm:cxn modelId="{EC04450F-9F9A-4637-ABB2-09007DFBAD27}" type="presParOf" srcId="{7455D4A8-5076-46CE-86E5-183B5CA6694B}" destId="{590D54E2-48F1-4DEE-AC68-B10CDA0483F1}" srcOrd="10" destOrd="0" presId="urn:microsoft.com/office/officeart/2005/8/layout/list1"/>
    <dgm:cxn modelId="{F0B0B1F7-5731-491F-B1DA-4F17304ACD8C}" type="presParOf" srcId="{7455D4A8-5076-46CE-86E5-183B5CA6694B}" destId="{69C0B614-4834-4653-931A-883EF1BB6574}" srcOrd="11" destOrd="0" presId="urn:microsoft.com/office/officeart/2005/8/layout/list1"/>
    <dgm:cxn modelId="{F78410F2-742C-4ED3-8514-A3375CD7CD75}" type="presParOf" srcId="{7455D4A8-5076-46CE-86E5-183B5CA6694B}" destId="{FB50739F-B042-452B-9F32-5169DF28AD75}" srcOrd="12" destOrd="0" presId="urn:microsoft.com/office/officeart/2005/8/layout/list1"/>
    <dgm:cxn modelId="{C6852691-C9C5-47D0-8095-EA6F72E9F068}" type="presParOf" srcId="{FB50739F-B042-452B-9F32-5169DF28AD75}" destId="{10E736C4-2E79-49E9-AF9F-5D3A3BD4039D}" srcOrd="0" destOrd="0" presId="urn:microsoft.com/office/officeart/2005/8/layout/list1"/>
    <dgm:cxn modelId="{CB18CEED-6EC3-4A29-944F-EE4A24CDBE0F}" type="presParOf" srcId="{FB50739F-B042-452B-9F32-5169DF28AD75}" destId="{6D09A798-56A6-4F0D-A831-0515929F42E5}" srcOrd="1" destOrd="0" presId="urn:microsoft.com/office/officeart/2005/8/layout/list1"/>
    <dgm:cxn modelId="{3B70F7D7-6DEA-4E5C-B1CB-2D2F36FB0728}" type="presParOf" srcId="{7455D4A8-5076-46CE-86E5-183B5CA6694B}" destId="{F10A2DFB-0C7E-40C7-83A2-5E2CA7B2213E}" srcOrd="13" destOrd="0" presId="urn:microsoft.com/office/officeart/2005/8/layout/list1"/>
    <dgm:cxn modelId="{AD838154-CF2F-45C5-9057-A661900EC641}" type="presParOf" srcId="{7455D4A8-5076-46CE-86E5-183B5CA6694B}" destId="{7C290377-DF38-489F-9316-82B717CA2450}" srcOrd="14" destOrd="0" presId="urn:microsoft.com/office/officeart/2005/8/layout/list1"/>
    <dgm:cxn modelId="{56AEC882-40DA-4723-82A6-E050959657DB}" type="presParOf" srcId="{7455D4A8-5076-46CE-86E5-183B5CA6694B}" destId="{6EC4A43C-9F39-40E2-899D-9B77EC7FA7BD}" srcOrd="15" destOrd="0" presId="urn:microsoft.com/office/officeart/2005/8/layout/list1"/>
    <dgm:cxn modelId="{F3BDA381-F3CF-4C4E-AC6B-2620CDEA4D54}" type="presParOf" srcId="{7455D4A8-5076-46CE-86E5-183B5CA6694B}" destId="{2DA8634C-96CA-426F-8738-F1EA1CF85589}" srcOrd="16" destOrd="0" presId="urn:microsoft.com/office/officeart/2005/8/layout/list1"/>
    <dgm:cxn modelId="{4B12C02C-1D8C-4B4A-A582-6A041FA290A5}" type="presParOf" srcId="{2DA8634C-96CA-426F-8738-F1EA1CF85589}" destId="{2D6A80B7-F2B6-48C1-A6D5-7EF00A4F2036}" srcOrd="0" destOrd="0" presId="urn:microsoft.com/office/officeart/2005/8/layout/list1"/>
    <dgm:cxn modelId="{AD1C4134-981A-42AA-9065-5C252F0CD830}" type="presParOf" srcId="{2DA8634C-96CA-426F-8738-F1EA1CF85589}" destId="{A4FFCBF3-37CC-4642-98D3-C18A4B764815}" srcOrd="1" destOrd="0" presId="urn:microsoft.com/office/officeart/2005/8/layout/list1"/>
    <dgm:cxn modelId="{CDB05B0F-C980-44F2-8BF1-17C77154C213}" type="presParOf" srcId="{7455D4A8-5076-46CE-86E5-183B5CA6694B}" destId="{0FC790EF-1FC3-4F0C-BB04-2E20C19B14D1}" srcOrd="17" destOrd="0" presId="urn:microsoft.com/office/officeart/2005/8/layout/list1"/>
    <dgm:cxn modelId="{D0070E0F-BED2-46D5-85F4-80042B8E21DD}" type="presParOf" srcId="{7455D4A8-5076-46CE-86E5-183B5CA6694B}" destId="{837FF8F0-1C1C-4E98-BA79-600C263E837D}" srcOrd="18" destOrd="0" presId="urn:microsoft.com/office/officeart/2005/8/layout/list1"/>
    <dgm:cxn modelId="{6B75FCE3-8FB2-496D-9FF3-16A6B5D08141}" type="presParOf" srcId="{7455D4A8-5076-46CE-86E5-183B5CA6694B}" destId="{F2CFA9DE-028B-42B5-A480-84C9C59B7D39}" srcOrd="19" destOrd="0" presId="urn:microsoft.com/office/officeart/2005/8/layout/list1"/>
    <dgm:cxn modelId="{FEDDE817-B99A-4545-9210-B83D44B2FC64}" type="presParOf" srcId="{7455D4A8-5076-46CE-86E5-183B5CA6694B}" destId="{FAA1E027-F635-49EB-A629-13DDEC943A97}" srcOrd="20" destOrd="0" presId="urn:microsoft.com/office/officeart/2005/8/layout/list1"/>
    <dgm:cxn modelId="{BB314908-FEB0-4785-9B1E-2028DAB39891}" type="presParOf" srcId="{FAA1E027-F635-49EB-A629-13DDEC943A97}" destId="{43CB7DF8-22E7-4DA0-98AB-35CE379F657E}" srcOrd="0" destOrd="0" presId="urn:microsoft.com/office/officeart/2005/8/layout/list1"/>
    <dgm:cxn modelId="{0F2DF5B9-D73A-4D35-AEDE-7BE98D7698E3}" type="presParOf" srcId="{FAA1E027-F635-49EB-A629-13DDEC943A97}" destId="{65EC1E01-2FBD-4673-829D-1302E9258240}" srcOrd="1" destOrd="0" presId="urn:microsoft.com/office/officeart/2005/8/layout/list1"/>
    <dgm:cxn modelId="{271EFD94-8B27-4718-B408-56AA5CE68693}" type="presParOf" srcId="{7455D4A8-5076-46CE-86E5-183B5CA6694B}" destId="{5AD896F2-C05E-4552-8FEB-E7DB7B439AA1}" srcOrd="21" destOrd="0" presId="urn:microsoft.com/office/officeart/2005/8/layout/list1"/>
    <dgm:cxn modelId="{9701B9EF-AD35-4DF9-B57C-0B51A7095F35}" type="presParOf" srcId="{7455D4A8-5076-46CE-86E5-183B5CA6694B}" destId="{CB2E1877-19E6-404C-B1EF-3F35C42CE580}"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EF5F8-479E-4EBD-9ACE-6D29D08AEAB3}">
      <dsp:nvSpPr>
        <dsp:cNvPr id="0" name=""/>
        <dsp:cNvSpPr/>
      </dsp:nvSpPr>
      <dsp:spPr>
        <a:xfrm>
          <a:off x="0" y="0"/>
          <a:ext cx="2501134" cy="2501134"/>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59CDEB-A9B5-4206-9C42-B798107DC73F}">
      <dsp:nvSpPr>
        <dsp:cNvPr id="0" name=""/>
        <dsp:cNvSpPr/>
      </dsp:nvSpPr>
      <dsp:spPr>
        <a:xfrm>
          <a:off x="1250567" y="0"/>
          <a:ext cx="9493632" cy="250113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CN" sz="1800" kern="1200" dirty="0" smtClean="0">
              <a:latin typeface="微软雅黑" panose="020B0503020204020204" pitchFamily="34" charset="-122"/>
              <a:ea typeface="微软雅黑" panose="020B0503020204020204" pitchFamily="34" charset="-122"/>
            </a:rPr>
            <a:t>在</a:t>
          </a:r>
          <a:r>
            <a:rPr lang="en-US" sz="1800" kern="1200" dirty="0" smtClean="0">
              <a:latin typeface="微软雅黑" panose="020B0503020204020204" pitchFamily="34" charset="-122"/>
              <a:ea typeface="微软雅黑" panose="020B0503020204020204" pitchFamily="34" charset="-122"/>
            </a:rPr>
            <a:t>《</a:t>
          </a:r>
          <a:r>
            <a:rPr lang="zh-CN" sz="1800" kern="1200" dirty="0" smtClean="0">
              <a:latin typeface="微软雅黑" panose="020B0503020204020204" pitchFamily="34" charset="-122"/>
              <a:ea typeface="微软雅黑" panose="020B0503020204020204" pitchFamily="34" charset="-122"/>
            </a:rPr>
            <a:t>教育信息化</a:t>
          </a:r>
          <a:r>
            <a:rPr lang="en-US" sz="1800" kern="1200" dirty="0" smtClean="0">
              <a:latin typeface="微软雅黑" panose="020B0503020204020204" pitchFamily="34" charset="-122"/>
              <a:ea typeface="微软雅黑" panose="020B0503020204020204" pitchFamily="34" charset="-122"/>
            </a:rPr>
            <a:t>2.0</a:t>
          </a:r>
          <a:r>
            <a:rPr lang="zh-CN" sz="1800" kern="1200" dirty="0" smtClean="0">
              <a:latin typeface="微软雅黑" panose="020B0503020204020204" pitchFamily="34" charset="-122"/>
              <a:ea typeface="微软雅黑" panose="020B0503020204020204" pitchFamily="34" charset="-122"/>
            </a:rPr>
            <a:t>行动计划</a:t>
          </a:r>
          <a:r>
            <a:rPr lang="en-US" sz="1800" kern="1200" dirty="0" smtClean="0">
              <a:latin typeface="微软雅黑" panose="020B0503020204020204" pitchFamily="34" charset="-122"/>
              <a:ea typeface="微软雅黑" panose="020B0503020204020204" pitchFamily="34" charset="-122"/>
            </a:rPr>
            <a:t>》</a:t>
          </a:r>
          <a:r>
            <a:rPr lang="zh-CN" sz="1800" kern="1200" dirty="0" smtClean="0">
              <a:latin typeface="微软雅黑" panose="020B0503020204020204" pitchFamily="34" charset="-122"/>
              <a:ea typeface="微软雅黑" panose="020B0503020204020204" pitchFamily="34" charset="-122"/>
            </a:rPr>
            <a:t>中提出，要通过实施教育信息化</a:t>
          </a:r>
          <a:r>
            <a:rPr lang="en-US" sz="1800" kern="1200" dirty="0" smtClean="0">
              <a:latin typeface="微软雅黑" panose="020B0503020204020204" pitchFamily="34" charset="-122"/>
              <a:ea typeface="微软雅黑" panose="020B0503020204020204" pitchFamily="34" charset="-122"/>
            </a:rPr>
            <a:t>2.0</a:t>
          </a:r>
          <a:r>
            <a:rPr lang="zh-CN" sz="1800" kern="1200" dirty="0" smtClean="0">
              <a:latin typeface="微软雅黑" panose="020B0503020204020204" pitchFamily="34" charset="-122"/>
              <a:ea typeface="微软雅黑" panose="020B0503020204020204" pitchFamily="34" charset="-122"/>
            </a:rPr>
            <a:t>行动计划，到</a:t>
          </a:r>
          <a:r>
            <a:rPr lang="en-US" sz="1800" kern="1200" dirty="0" smtClean="0">
              <a:latin typeface="微软雅黑" panose="020B0503020204020204" pitchFamily="34" charset="-122"/>
              <a:ea typeface="微软雅黑" panose="020B0503020204020204" pitchFamily="34" charset="-122"/>
            </a:rPr>
            <a:t>2022</a:t>
          </a:r>
          <a:r>
            <a:rPr lang="zh-CN" sz="1800" kern="1200" dirty="0" smtClean="0">
              <a:latin typeface="微软雅黑" panose="020B0503020204020204" pitchFamily="34" charset="-122"/>
              <a:ea typeface="微软雅黑" panose="020B0503020204020204" pitchFamily="34" charset="-122"/>
            </a:rPr>
            <a:t>年基本实现“三全两高一大”的发展目标</a:t>
          </a:r>
          <a:endParaRPr lang="zh-CN" sz="1800" kern="1200" dirty="0">
            <a:latin typeface="微软雅黑" panose="020B0503020204020204" pitchFamily="34" charset="-122"/>
            <a:ea typeface="微软雅黑" panose="020B0503020204020204" pitchFamily="34" charset="-122"/>
          </a:endParaRPr>
        </a:p>
      </dsp:txBody>
      <dsp:txXfrm>
        <a:off x="1250567" y="0"/>
        <a:ext cx="9493632" cy="1188038"/>
      </dsp:txXfrm>
    </dsp:sp>
    <dsp:sp modelId="{3311023D-5677-4B29-BDF0-578701F13411}">
      <dsp:nvSpPr>
        <dsp:cNvPr id="0" name=""/>
        <dsp:cNvSpPr/>
      </dsp:nvSpPr>
      <dsp:spPr>
        <a:xfrm>
          <a:off x="656547" y="1188038"/>
          <a:ext cx="1188038" cy="1188038"/>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B87EA-966C-4988-80BB-10AEFE1459F6}">
      <dsp:nvSpPr>
        <dsp:cNvPr id="0" name=""/>
        <dsp:cNvSpPr/>
      </dsp:nvSpPr>
      <dsp:spPr>
        <a:xfrm>
          <a:off x="1250567" y="1188038"/>
          <a:ext cx="9493632" cy="1188038"/>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CN" sz="1800" kern="1200" dirty="0" smtClean="0">
              <a:latin typeface="微软雅黑" panose="020B0503020204020204" pitchFamily="34" charset="-122"/>
              <a:ea typeface="微软雅黑" panose="020B0503020204020204" pitchFamily="34" charset="-122"/>
            </a:rPr>
            <a:t>“三全两高一大”即教学应用覆盖全体教师、学习应用覆盖全体适龄学生、数字校园建设覆盖全体学校，信息化应用水平和师生信息素养普遍提高，建成“互联网</a:t>
          </a:r>
          <a:r>
            <a:rPr lang="en-US" sz="1800" kern="1200" dirty="0" smtClean="0">
              <a:latin typeface="微软雅黑" panose="020B0503020204020204" pitchFamily="34" charset="-122"/>
              <a:ea typeface="微软雅黑" panose="020B0503020204020204" pitchFamily="34" charset="-122"/>
            </a:rPr>
            <a:t>+</a:t>
          </a:r>
          <a:r>
            <a:rPr lang="zh-CN" sz="1800" kern="1200" dirty="0" smtClean="0">
              <a:latin typeface="微软雅黑" panose="020B0503020204020204" pitchFamily="34" charset="-122"/>
              <a:ea typeface="微软雅黑" panose="020B0503020204020204" pitchFamily="34" charset="-122"/>
            </a:rPr>
            <a:t>教育”大平台</a:t>
          </a:r>
          <a:endParaRPr lang="zh-CN" sz="1800" kern="1200" dirty="0">
            <a:latin typeface="微软雅黑" panose="020B0503020204020204" pitchFamily="34" charset="-122"/>
            <a:ea typeface="微软雅黑" panose="020B0503020204020204" pitchFamily="34" charset="-122"/>
          </a:endParaRPr>
        </a:p>
      </dsp:txBody>
      <dsp:txXfrm>
        <a:off x="1250567" y="1188038"/>
        <a:ext cx="9493632" cy="1188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61DC2-EA59-4895-AD2E-66D05A795C43}">
      <dsp:nvSpPr>
        <dsp:cNvPr id="0" name=""/>
        <dsp:cNvSpPr/>
      </dsp:nvSpPr>
      <dsp:spPr>
        <a:xfrm>
          <a:off x="-3443706" y="-529481"/>
          <a:ext cx="4105951" cy="4105951"/>
        </a:xfrm>
        <a:prstGeom prst="blockArc">
          <a:avLst>
            <a:gd name="adj1" fmla="val 18900000"/>
            <a:gd name="adj2" fmla="val 2700000"/>
            <a:gd name="adj3" fmla="val 52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41AA60-A704-4111-81BF-255C36157601}">
      <dsp:nvSpPr>
        <dsp:cNvPr id="0" name=""/>
        <dsp:cNvSpPr/>
      </dsp:nvSpPr>
      <dsp:spPr>
        <a:xfrm>
          <a:off x="290560" y="190375"/>
          <a:ext cx="7070297" cy="3809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415" tIns="35560" rIns="35560" bIns="35560" numCol="1" spcCol="1270" anchor="ctr" anchorCtr="0">
          <a:noAutofit/>
        </a:bodyPr>
        <a:lstStyle/>
        <a:p>
          <a:pPr lvl="0" algn="l" defTabSz="622300" rtl="0">
            <a:lnSpc>
              <a:spcPct val="90000"/>
            </a:lnSpc>
            <a:spcBef>
              <a:spcPct val="0"/>
            </a:spcBef>
            <a:spcAft>
              <a:spcPct val="35000"/>
            </a:spcAft>
          </a:pPr>
          <a:r>
            <a:rPr lang="zh-CN" sz="1400" kern="1200" dirty="0" smtClean="0">
              <a:latin typeface="微软雅黑" panose="020B0503020204020204" pitchFamily="34" charset="-122"/>
              <a:ea typeface="微软雅黑" panose="020B0503020204020204" pitchFamily="34" charset="-122"/>
            </a:rPr>
            <a:t>顶层设计：平台设计、数据层面设计，扩展应用、标准接口</a:t>
          </a:r>
          <a:endParaRPr lang="zh-CN" sz="1400" kern="1200" dirty="0">
            <a:latin typeface="微软雅黑" panose="020B0503020204020204" pitchFamily="34" charset="-122"/>
            <a:ea typeface="微软雅黑" panose="020B0503020204020204" pitchFamily="34" charset="-122"/>
          </a:endParaRPr>
        </a:p>
      </dsp:txBody>
      <dsp:txXfrm>
        <a:off x="290560" y="190375"/>
        <a:ext cx="7070297" cy="380995"/>
      </dsp:txXfrm>
    </dsp:sp>
    <dsp:sp modelId="{5C160DA9-F3FC-472A-BA00-29CF6E601793}">
      <dsp:nvSpPr>
        <dsp:cNvPr id="0" name=""/>
        <dsp:cNvSpPr/>
      </dsp:nvSpPr>
      <dsp:spPr>
        <a:xfrm>
          <a:off x="52438" y="142751"/>
          <a:ext cx="476244" cy="47624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FB1FF-FECB-4D8B-BD47-E419EF5D3578}">
      <dsp:nvSpPr>
        <dsp:cNvPr id="0" name=""/>
        <dsp:cNvSpPr/>
      </dsp:nvSpPr>
      <dsp:spPr>
        <a:xfrm>
          <a:off x="563570" y="761686"/>
          <a:ext cx="6797287" cy="3809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415" tIns="35560" rIns="35560" bIns="35560" numCol="1" spcCol="1270" anchor="ctr" anchorCtr="0">
          <a:noAutofit/>
        </a:bodyPr>
        <a:lstStyle/>
        <a:p>
          <a:pPr lvl="0" algn="l" defTabSz="622300" rtl="0">
            <a:lnSpc>
              <a:spcPct val="90000"/>
            </a:lnSpc>
            <a:spcBef>
              <a:spcPct val="0"/>
            </a:spcBef>
            <a:spcAft>
              <a:spcPct val="35000"/>
            </a:spcAft>
          </a:pPr>
          <a:r>
            <a:rPr lang="zh-CN" sz="1400" kern="1200" smtClean="0">
              <a:latin typeface="微软雅黑" panose="020B0503020204020204" pitchFamily="34" charset="-122"/>
              <a:ea typeface="微软雅黑" panose="020B0503020204020204" pitchFamily="34" charset="-122"/>
            </a:rPr>
            <a:t>大数据平台：统一大数据平台，及数据采集、数据挖掘和决策辅助于一体</a:t>
          </a:r>
          <a:endParaRPr lang="zh-CN" sz="1400" kern="1200">
            <a:latin typeface="微软雅黑" panose="020B0503020204020204" pitchFamily="34" charset="-122"/>
            <a:ea typeface="微软雅黑" panose="020B0503020204020204" pitchFamily="34" charset="-122"/>
          </a:endParaRPr>
        </a:p>
      </dsp:txBody>
      <dsp:txXfrm>
        <a:off x="563570" y="761686"/>
        <a:ext cx="6797287" cy="380995"/>
      </dsp:txXfrm>
    </dsp:sp>
    <dsp:sp modelId="{0A5B4859-1F0F-4ED7-9F5E-CD884661131B}">
      <dsp:nvSpPr>
        <dsp:cNvPr id="0" name=""/>
        <dsp:cNvSpPr/>
      </dsp:nvSpPr>
      <dsp:spPr>
        <a:xfrm>
          <a:off x="325448" y="714061"/>
          <a:ext cx="476244" cy="47624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3E2FBE-9726-4843-861F-9FDF7B6C5357}">
      <dsp:nvSpPr>
        <dsp:cNvPr id="0" name=""/>
        <dsp:cNvSpPr/>
      </dsp:nvSpPr>
      <dsp:spPr>
        <a:xfrm>
          <a:off x="647362" y="1332996"/>
          <a:ext cx="6713495" cy="3809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415" tIns="35560" rIns="35560" bIns="35560" numCol="1" spcCol="1270" anchor="ctr" anchorCtr="0">
          <a:noAutofit/>
        </a:bodyPr>
        <a:lstStyle/>
        <a:p>
          <a:pPr lvl="0" algn="l" defTabSz="622300" rtl="0">
            <a:lnSpc>
              <a:spcPct val="90000"/>
            </a:lnSpc>
            <a:spcBef>
              <a:spcPct val="0"/>
            </a:spcBef>
            <a:spcAft>
              <a:spcPct val="35000"/>
            </a:spcAft>
          </a:pPr>
          <a:r>
            <a:rPr lang="zh-CN" sz="1400" kern="1200" dirty="0" smtClean="0">
              <a:latin typeface="微软雅黑" panose="020B0503020204020204" pitchFamily="34" charset="-122"/>
              <a:ea typeface="微软雅黑" panose="020B0503020204020204" pitchFamily="34" charset="-122"/>
            </a:rPr>
            <a:t>减负</a:t>
          </a:r>
          <a:r>
            <a:rPr lang="zh-CN" sz="1400" kern="1200" dirty="0" smtClean="0">
              <a:latin typeface="微软雅黑" panose="020B0503020204020204" pitchFamily="34" charset="-122"/>
              <a:ea typeface="微软雅黑" panose="020B0503020204020204" pitchFamily="34" charset="-122"/>
            </a:rPr>
            <a:t>：</a:t>
          </a:r>
          <a:r>
            <a:rPr lang="en-US" altLang="zh-CN" sz="1400" kern="1200" dirty="0" smtClean="0">
              <a:latin typeface="微软雅黑" panose="020B0503020204020204" pitchFamily="34" charset="-122"/>
              <a:ea typeface="微软雅黑" panose="020B0503020204020204" pitchFamily="34" charset="-122"/>
            </a:rPr>
            <a:t>AI</a:t>
          </a:r>
          <a:r>
            <a:rPr lang="zh-CN" altLang="en-US" sz="1400" kern="1200" dirty="0" smtClean="0">
              <a:latin typeface="微软雅黑" panose="020B0503020204020204" pitchFamily="34" charset="-122"/>
              <a:ea typeface="微软雅黑" panose="020B0503020204020204" pitchFamily="34" charset="-122"/>
            </a:rPr>
            <a:t>数据清洗贯穿</a:t>
          </a:r>
          <a:r>
            <a:rPr lang="zh-CN" sz="1400" kern="1200" dirty="0" smtClean="0">
              <a:latin typeface="微软雅黑" panose="020B0503020204020204" pitchFamily="34" charset="-122"/>
              <a:ea typeface="微软雅黑" panose="020B0503020204020204" pitchFamily="34" charset="-122"/>
            </a:rPr>
            <a:t>常态</a:t>
          </a:r>
          <a:r>
            <a:rPr lang="zh-CN" altLang="en-US" sz="1400" kern="1200" dirty="0" smtClean="0">
              <a:latin typeface="微软雅黑" panose="020B0503020204020204" pitchFamily="34" charset="-122"/>
              <a:ea typeface="微软雅黑" panose="020B0503020204020204" pitchFamily="34" charset="-122"/>
            </a:rPr>
            <a:t>化教学，有效挖掘价值数据，减低师生课业负担</a:t>
          </a:r>
          <a:endParaRPr lang="zh-CN" sz="1400" kern="1200" dirty="0">
            <a:latin typeface="微软雅黑" panose="020B0503020204020204" pitchFamily="34" charset="-122"/>
            <a:ea typeface="微软雅黑" panose="020B0503020204020204" pitchFamily="34" charset="-122"/>
          </a:endParaRPr>
        </a:p>
      </dsp:txBody>
      <dsp:txXfrm>
        <a:off x="647362" y="1332996"/>
        <a:ext cx="6713495" cy="380995"/>
      </dsp:txXfrm>
    </dsp:sp>
    <dsp:sp modelId="{87D57E8A-3786-48B7-8A42-DBC4E31375E5}">
      <dsp:nvSpPr>
        <dsp:cNvPr id="0" name=""/>
        <dsp:cNvSpPr/>
      </dsp:nvSpPr>
      <dsp:spPr>
        <a:xfrm>
          <a:off x="409240" y="1285371"/>
          <a:ext cx="476244" cy="47624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4EE9D2-4EFB-4289-BF0A-BCAD7390BB64}">
      <dsp:nvSpPr>
        <dsp:cNvPr id="0" name=""/>
        <dsp:cNvSpPr/>
      </dsp:nvSpPr>
      <dsp:spPr>
        <a:xfrm>
          <a:off x="563570" y="1904306"/>
          <a:ext cx="6797287" cy="38099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415" tIns="35560" rIns="35560" bIns="35560" numCol="1" spcCol="1270" anchor="ctr" anchorCtr="0">
          <a:noAutofit/>
        </a:bodyPr>
        <a:lstStyle/>
        <a:p>
          <a:pPr lvl="0" algn="l" defTabSz="622300" rtl="0">
            <a:lnSpc>
              <a:spcPct val="90000"/>
            </a:lnSpc>
            <a:spcBef>
              <a:spcPct val="0"/>
            </a:spcBef>
            <a:spcAft>
              <a:spcPct val="35000"/>
            </a:spcAft>
          </a:pPr>
          <a:r>
            <a:rPr lang="zh-CN" sz="1400" kern="1200" dirty="0" smtClean="0">
              <a:latin typeface="微软雅黑" panose="020B0503020204020204" pitchFamily="34" charset="-122"/>
              <a:ea typeface="微软雅黑" panose="020B0503020204020204" pitchFamily="34" charset="-122"/>
            </a:rPr>
            <a:t>增效：临界生分析</a:t>
          </a:r>
          <a:endParaRPr lang="zh-CN" sz="1400" kern="1200" dirty="0">
            <a:latin typeface="微软雅黑" panose="020B0503020204020204" pitchFamily="34" charset="-122"/>
            <a:ea typeface="微软雅黑" panose="020B0503020204020204" pitchFamily="34" charset="-122"/>
          </a:endParaRPr>
        </a:p>
      </dsp:txBody>
      <dsp:txXfrm>
        <a:off x="563570" y="1904306"/>
        <a:ext cx="6797287" cy="380995"/>
      </dsp:txXfrm>
    </dsp:sp>
    <dsp:sp modelId="{D99AA36C-D67F-4B56-9D57-EFF6B9669832}">
      <dsp:nvSpPr>
        <dsp:cNvPr id="0" name=""/>
        <dsp:cNvSpPr/>
      </dsp:nvSpPr>
      <dsp:spPr>
        <a:xfrm>
          <a:off x="325448" y="1856682"/>
          <a:ext cx="476244" cy="47624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C04C1E-69A5-429A-A4E1-D6E3E423F11A}">
      <dsp:nvSpPr>
        <dsp:cNvPr id="0" name=""/>
        <dsp:cNvSpPr/>
      </dsp:nvSpPr>
      <dsp:spPr>
        <a:xfrm>
          <a:off x="290560" y="2475616"/>
          <a:ext cx="7070297" cy="38099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415" tIns="35560" rIns="35560" bIns="35560" numCol="1" spcCol="1270" anchor="ctr" anchorCtr="0">
          <a:noAutofit/>
        </a:bodyPr>
        <a:lstStyle/>
        <a:p>
          <a:pPr lvl="0" algn="l" defTabSz="622300" rtl="0">
            <a:lnSpc>
              <a:spcPct val="90000"/>
            </a:lnSpc>
            <a:spcBef>
              <a:spcPct val="0"/>
            </a:spcBef>
            <a:spcAft>
              <a:spcPct val="35000"/>
            </a:spcAft>
          </a:pPr>
          <a:r>
            <a:rPr lang="zh-CN" sz="1400" kern="1200" smtClean="0">
              <a:latin typeface="微软雅黑" panose="020B0503020204020204" pitchFamily="34" charset="-122"/>
              <a:ea typeface="微软雅黑" panose="020B0503020204020204" pitchFamily="34" charset="-122"/>
            </a:rPr>
            <a:t>硬件部署管控：基于</a:t>
          </a:r>
          <a:r>
            <a:rPr lang="en-US" sz="1400" kern="1200" smtClean="0">
              <a:latin typeface="微软雅黑" panose="020B0503020204020204" pitchFamily="34" charset="-122"/>
              <a:ea typeface="微软雅黑" panose="020B0503020204020204" pitchFamily="34" charset="-122"/>
            </a:rPr>
            <a:t>ITIL</a:t>
          </a:r>
          <a:r>
            <a:rPr lang="zh-CN" sz="1400" kern="1200" smtClean="0">
              <a:latin typeface="微软雅黑" panose="020B0503020204020204" pitchFamily="34" charset="-122"/>
              <a:ea typeface="微软雅黑" panose="020B0503020204020204" pitchFamily="34" charset="-122"/>
            </a:rPr>
            <a:t>理念的硬件及系统可靠性、稳定性、可持续性的高效管理</a:t>
          </a:r>
          <a:endParaRPr lang="zh-CN" sz="1400" kern="1200" dirty="0">
            <a:latin typeface="微软雅黑" panose="020B0503020204020204" pitchFamily="34" charset="-122"/>
            <a:ea typeface="微软雅黑" panose="020B0503020204020204" pitchFamily="34" charset="-122"/>
          </a:endParaRPr>
        </a:p>
      </dsp:txBody>
      <dsp:txXfrm>
        <a:off x="290560" y="2475616"/>
        <a:ext cx="7070297" cy="380995"/>
      </dsp:txXfrm>
    </dsp:sp>
    <dsp:sp modelId="{6E2289AC-B9C7-47ED-8E53-5BF96C1B452D}">
      <dsp:nvSpPr>
        <dsp:cNvPr id="0" name=""/>
        <dsp:cNvSpPr/>
      </dsp:nvSpPr>
      <dsp:spPr>
        <a:xfrm>
          <a:off x="52438" y="2427992"/>
          <a:ext cx="476244" cy="476244"/>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61DDD-3368-476A-9DC3-14A404A2013E}">
      <dsp:nvSpPr>
        <dsp:cNvPr id="0" name=""/>
        <dsp:cNvSpPr/>
      </dsp:nvSpPr>
      <dsp:spPr>
        <a:xfrm rot="5400000">
          <a:off x="3670044" y="93321"/>
          <a:ext cx="1427232" cy="1241692"/>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0" kern="1200" dirty="0" smtClean="0"/>
            <a:t>互动课堂</a:t>
          </a:r>
          <a:endParaRPr lang="zh-CN" altLang="en-US" sz="2000" b="0" kern="1200" dirty="0"/>
        </a:p>
      </dsp:txBody>
      <dsp:txXfrm rot="-5400000">
        <a:off x="3956311" y="222961"/>
        <a:ext cx="854698" cy="982412"/>
      </dsp:txXfrm>
    </dsp:sp>
    <dsp:sp modelId="{D78EE0ED-551A-46BC-A37F-186F4F2F2301}">
      <dsp:nvSpPr>
        <dsp:cNvPr id="0" name=""/>
        <dsp:cNvSpPr/>
      </dsp:nvSpPr>
      <dsp:spPr>
        <a:xfrm>
          <a:off x="5042186" y="285998"/>
          <a:ext cx="1592791" cy="856339"/>
        </a:xfrm>
        <a:prstGeom prst="rect">
          <a:avLst/>
        </a:prstGeom>
        <a:noFill/>
        <a:ln>
          <a:noFill/>
        </a:ln>
        <a:effectLst/>
      </dsp:spPr>
      <dsp:style>
        <a:lnRef idx="0">
          <a:scrgbClr r="0" g="0" b="0"/>
        </a:lnRef>
        <a:fillRef idx="0">
          <a:scrgbClr r="0" g="0" b="0"/>
        </a:fillRef>
        <a:effectRef idx="0">
          <a:scrgbClr r="0" g="0" b="0"/>
        </a:effectRef>
        <a:fontRef idx="minor"/>
      </dsp:style>
    </dsp:sp>
    <dsp:sp modelId="{E705F796-F69F-4131-B907-C39EDE7FDF03}">
      <dsp:nvSpPr>
        <dsp:cNvPr id="0" name=""/>
        <dsp:cNvSpPr/>
      </dsp:nvSpPr>
      <dsp:spPr>
        <a:xfrm rot="5400000">
          <a:off x="2329016" y="93321"/>
          <a:ext cx="1427232" cy="1241692"/>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b="0" kern="1200"/>
        </a:p>
      </dsp:txBody>
      <dsp:txXfrm rot="-5400000">
        <a:off x="2615283" y="222961"/>
        <a:ext cx="854698" cy="982412"/>
      </dsp:txXfrm>
    </dsp:sp>
    <dsp:sp modelId="{72788D68-D6B5-4ADA-8EFC-D0B568631FCA}">
      <dsp:nvSpPr>
        <dsp:cNvPr id="0" name=""/>
        <dsp:cNvSpPr/>
      </dsp:nvSpPr>
      <dsp:spPr>
        <a:xfrm rot="5400000">
          <a:off x="2996961" y="1303558"/>
          <a:ext cx="1427232" cy="1241692"/>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0" kern="1200" dirty="0" smtClean="0"/>
            <a:t>网络阅卷</a:t>
          </a:r>
          <a:endParaRPr lang="zh-CN" altLang="en-US" sz="2000" b="0" kern="1200" dirty="0"/>
        </a:p>
      </dsp:txBody>
      <dsp:txXfrm rot="-5400000">
        <a:off x="3283228" y="1433198"/>
        <a:ext cx="854698" cy="982412"/>
      </dsp:txXfrm>
    </dsp:sp>
    <dsp:sp modelId="{5D2109A8-B5AC-4FB2-A5F0-4A9E42A69B6A}">
      <dsp:nvSpPr>
        <dsp:cNvPr id="0" name=""/>
        <dsp:cNvSpPr/>
      </dsp:nvSpPr>
      <dsp:spPr>
        <a:xfrm>
          <a:off x="1496939" y="1497433"/>
          <a:ext cx="1541411" cy="856339"/>
        </a:xfrm>
        <a:prstGeom prst="rect">
          <a:avLst/>
        </a:prstGeom>
        <a:noFill/>
        <a:ln>
          <a:noFill/>
        </a:ln>
        <a:effectLst/>
      </dsp:spPr>
      <dsp:style>
        <a:lnRef idx="0">
          <a:scrgbClr r="0" g="0" b="0"/>
        </a:lnRef>
        <a:fillRef idx="0">
          <a:scrgbClr r="0" g="0" b="0"/>
        </a:fillRef>
        <a:effectRef idx="0">
          <a:scrgbClr r="0" g="0" b="0"/>
        </a:effectRef>
        <a:fontRef idx="minor"/>
      </dsp:style>
    </dsp:sp>
    <dsp:sp modelId="{EECA7667-8604-421B-B58E-8145813536A8}">
      <dsp:nvSpPr>
        <dsp:cNvPr id="0" name=""/>
        <dsp:cNvSpPr/>
      </dsp:nvSpPr>
      <dsp:spPr>
        <a:xfrm rot="5400000">
          <a:off x="4337989" y="1304757"/>
          <a:ext cx="1427232" cy="1241692"/>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b="0" kern="1200"/>
        </a:p>
      </dsp:txBody>
      <dsp:txXfrm rot="-5400000">
        <a:off x="4624256" y="1434397"/>
        <a:ext cx="854698" cy="982412"/>
      </dsp:txXfrm>
    </dsp:sp>
    <dsp:sp modelId="{0D6A4291-2A18-4511-95CD-8F9005D98B68}">
      <dsp:nvSpPr>
        <dsp:cNvPr id="0" name=""/>
        <dsp:cNvSpPr/>
      </dsp:nvSpPr>
      <dsp:spPr>
        <a:xfrm rot="5400000">
          <a:off x="3670044" y="2516192"/>
          <a:ext cx="1427232" cy="1241692"/>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0" kern="1200" dirty="0" smtClean="0"/>
            <a:t>录播教室</a:t>
          </a:r>
          <a:endParaRPr lang="zh-CN" altLang="en-US" sz="2000" b="0" kern="1200" dirty="0"/>
        </a:p>
      </dsp:txBody>
      <dsp:txXfrm rot="-5400000">
        <a:off x="3956311" y="2645832"/>
        <a:ext cx="854698" cy="982412"/>
      </dsp:txXfrm>
    </dsp:sp>
    <dsp:sp modelId="{6614D7CC-7917-4C9D-B5E0-2E4E982AFCA8}">
      <dsp:nvSpPr>
        <dsp:cNvPr id="0" name=""/>
        <dsp:cNvSpPr/>
      </dsp:nvSpPr>
      <dsp:spPr>
        <a:xfrm>
          <a:off x="5042186" y="2708868"/>
          <a:ext cx="1592791" cy="856339"/>
        </a:xfrm>
        <a:prstGeom prst="rect">
          <a:avLst/>
        </a:prstGeom>
        <a:noFill/>
        <a:ln>
          <a:noFill/>
        </a:ln>
        <a:effectLst/>
      </dsp:spPr>
      <dsp:style>
        <a:lnRef idx="0">
          <a:scrgbClr r="0" g="0" b="0"/>
        </a:lnRef>
        <a:fillRef idx="0">
          <a:scrgbClr r="0" g="0" b="0"/>
        </a:fillRef>
        <a:effectRef idx="0">
          <a:scrgbClr r="0" g="0" b="0"/>
        </a:effectRef>
        <a:fontRef idx="minor"/>
      </dsp:style>
    </dsp:sp>
    <dsp:sp modelId="{3FF54AC2-809B-4E80-90F1-B429D976290D}">
      <dsp:nvSpPr>
        <dsp:cNvPr id="0" name=""/>
        <dsp:cNvSpPr/>
      </dsp:nvSpPr>
      <dsp:spPr>
        <a:xfrm rot="5400000">
          <a:off x="2329016" y="2516192"/>
          <a:ext cx="1427232" cy="1241692"/>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b="0" kern="1200"/>
        </a:p>
      </dsp:txBody>
      <dsp:txXfrm rot="-5400000">
        <a:off x="2615283" y="2645832"/>
        <a:ext cx="854698" cy="982412"/>
      </dsp:txXfrm>
    </dsp:sp>
    <dsp:sp modelId="{F3ED97EC-7C12-42E5-BFD0-B088092D1EE6}">
      <dsp:nvSpPr>
        <dsp:cNvPr id="0" name=""/>
        <dsp:cNvSpPr/>
      </dsp:nvSpPr>
      <dsp:spPr>
        <a:xfrm rot="5400000">
          <a:off x="2996961" y="3727627"/>
          <a:ext cx="1427232" cy="1241692"/>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0" kern="1200" smtClean="0"/>
            <a:t>选排课</a:t>
          </a:r>
          <a:endParaRPr lang="zh-CN" altLang="en-US" sz="2000" b="0" kern="1200" dirty="0"/>
        </a:p>
      </dsp:txBody>
      <dsp:txXfrm rot="-5400000">
        <a:off x="3283228" y="3857267"/>
        <a:ext cx="854698" cy="982412"/>
      </dsp:txXfrm>
    </dsp:sp>
    <dsp:sp modelId="{450FA5DA-C984-42BB-B408-130291E431B3}">
      <dsp:nvSpPr>
        <dsp:cNvPr id="0" name=""/>
        <dsp:cNvSpPr/>
      </dsp:nvSpPr>
      <dsp:spPr>
        <a:xfrm>
          <a:off x="1496939" y="3920303"/>
          <a:ext cx="1541411" cy="856339"/>
        </a:xfrm>
        <a:prstGeom prst="rect">
          <a:avLst/>
        </a:prstGeom>
        <a:noFill/>
        <a:ln>
          <a:noFill/>
        </a:ln>
        <a:effectLst/>
      </dsp:spPr>
      <dsp:style>
        <a:lnRef idx="0">
          <a:scrgbClr r="0" g="0" b="0"/>
        </a:lnRef>
        <a:fillRef idx="0">
          <a:scrgbClr r="0" g="0" b="0"/>
        </a:fillRef>
        <a:effectRef idx="0">
          <a:scrgbClr r="0" g="0" b="0"/>
        </a:effectRef>
        <a:fontRef idx="minor"/>
      </dsp:style>
    </dsp:sp>
    <dsp:sp modelId="{B4AF9705-49E8-4BC1-B8CA-542CE50CDD28}">
      <dsp:nvSpPr>
        <dsp:cNvPr id="0" name=""/>
        <dsp:cNvSpPr/>
      </dsp:nvSpPr>
      <dsp:spPr>
        <a:xfrm rot="5400000">
          <a:off x="4337989" y="3727627"/>
          <a:ext cx="1427232" cy="1241692"/>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b="0" kern="1200"/>
        </a:p>
      </dsp:txBody>
      <dsp:txXfrm rot="-5400000">
        <a:off x="4624256" y="3857267"/>
        <a:ext cx="854698" cy="982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A8B20-7BD0-4944-8F5A-9D70E906F45E}">
      <dsp:nvSpPr>
        <dsp:cNvPr id="0" name=""/>
        <dsp:cNvSpPr/>
      </dsp:nvSpPr>
      <dsp:spPr>
        <a:xfrm>
          <a:off x="4795" y="235787"/>
          <a:ext cx="1927383" cy="1327966"/>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3FFBCE-F56B-4057-BDF1-6BD7DAB35A2B}">
      <dsp:nvSpPr>
        <dsp:cNvPr id="0" name=""/>
        <dsp:cNvSpPr/>
      </dsp:nvSpPr>
      <dsp:spPr>
        <a:xfrm>
          <a:off x="5585" y="1563753"/>
          <a:ext cx="1927383" cy="715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zh-CN" altLang="en-US" sz="2100" kern="1200" dirty="0" smtClean="0"/>
            <a:t>身份证识别</a:t>
          </a:r>
          <a:endParaRPr lang="zh-CN" altLang="en-US" sz="2100" kern="1200" dirty="0"/>
        </a:p>
      </dsp:txBody>
      <dsp:txXfrm>
        <a:off x="5585" y="1563753"/>
        <a:ext cx="1927383" cy="715059"/>
      </dsp:txXfrm>
    </dsp:sp>
    <dsp:sp modelId="{6BBD5BC6-BF87-4EBB-8D97-FC34442D46FE}">
      <dsp:nvSpPr>
        <dsp:cNvPr id="0" name=""/>
        <dsp:cNvSpPr/>
      </dsp:nvSpPr>
      <dsp:spPr>
        <a:xfrm>
          <a:off x="2125788" y="235787"/>
          <a:ext cx="1927383" cy="1327966"/>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86F82-DAA7-4F42-A230-518E0C47FE92}">
      <dsp:nvSpPr>
        <dsp:cNvPr id="0" name=""/>
        <dsp:cNvSpPr/>
      </dsp:nvSpPr>
      <dsp:spPr>
        <a:xfrm>
          <a:off x="2125788" y="1563753"/>
          <a:ext cx="1927383" cy="715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zh-CN" altLang="en-US" sz="2100" kern="1200" dirty="0" smtClean="0"/>
            <a:t>指纹识别</a:t>
          </a:r>
          <a:endParaRPr lang="zh-CN" altLang="en-US" sz="2100" kern="1200" dirty="0"/>
        </a:p>
      </dsp:txBody>
      <dsp:txXfrm>
        <a:off x="2125788" y="1563753"/>
        <a:ext cx="1927383" cy="715059"/>
      </dsp:txXfrm>
    </dsp:sp>
    <dsp:sp modelId="{9ED9BE06-F8D0-420A-A2E7-EB3C7BA53674}">
      <dsp:nvSpPr>
        <dsp:cNvPr id="0" name=""/>
        <dsp:cNvSpPr/>
      </dsp:nvSpPr>
      <dsp:spPr>
        <a:xfrm>
          <a:off x="4245990" y="235787"/>
          <a:ext cx="1927383" cy="1327966"/>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3AF478-4F1C-4E73-990C-00D970F1A488}">
      <dsp:nvSpPr>
        <dsp:cNvPr id="0" name=""/>
        <dsp:cNvSpPr/>
      </dsp:nvSpPr>
      <dsp:spPr>
        <a:xfrm>
          <a:off x="4245990" y="1563753"/>
          <a:ext cx="1927383" cy="715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zh-CN" altLang="en-US" sz="2100" kern="1200" dirty="0" smtClean="0"/>
            <a:t>人脸识别</a:t>
          </a:r>
          <a:endParaRPr lang="zh-CN" altLang="en-US" sz="2100" kern="1200" dirty="0"/>
        </a:p>
      </dsp:txBody>
      <dsp:txXfrm>
        <a:off x="4245990" y="1563753"/>
        <a:ext cx="1927383" cy="715059"/>
      </dsp:txXfrm>
    </dsp:sp>
    <dsp:sp modelId="{E6D4BBEF-0129-41F0-A192-FB5CCA4B8F5D}">
      <dsp:nvSpPr>
        <dsp:cNvPr id="0" name=""/>
        <dsp:cNvSpPr/>
      </dsp:nvSpPr>
      <dsp:spPr>
        <a:xfrm>
          <a:off x="6366192" y="235787"/>
          <a:ext cx="1927383" cy="1327966"/>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DCF137-B0FE-4DBD-8C65-C15B51094BA5}">
      <dsp:nvSpPr>
        <dsp:cNvPr id="0" name=""/>
        <dsp:cNvSpPr/>
      </dsp:nvSpPr>
      <dsp:spPr>
        <a:xfrm>
          <a:off x="6366192" y="1563753"/>
          <a:ext cx="1927383" cy="715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zh-CN" altLang="en-US" sz="2100" kern="1200" dirty="0" smtClean="0"/>
            <a:t>可选择摄像头</a:t>
          </a:r>
          <a:endParaRPr lang="zh-CN" altLang="en-US" sz="2100" kern="1200" dirty="0"/>
        </a:p>
      </dsp:txBody>
      <dsp:txXfrm>
        <a:off x="6366192" y="1563753"/>
        <a:ext cx="1927383" cy="715059"/>
      </dsp:txXfrm>
    </dsp:sp>
    <dsp:sp modelId="{8451F366-76F2-4A38-AF48-B4B6C92BA764}">
      <dsp:nvSpPr>
        <dsp:cNvPr id="0" name=""/>
        <dsp:cNvSpPr/>
      </dsp:nvSpPr>
      <dsp:spPr>
        <a:xfrm>
          <a:off x="8486395" y="235787"/>
          <a:ext cx="1927383" cy="1327966"/>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7C439-9C41-40B9-81CD-92D13588AA68}">
      <dsp:nvSpPr>
        <dsp:cNvPr id="0" name=""/>
        <dsp:cNvSpPr/>
      </dsp:nvSpPr>
      <dsp:spPr>
        <a:xfrm>
          <a:off x="8486395" y="1563753"/>
          <a:ext cx="1927383" cy="715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altLang="zh-CN" sz="2100" kern="1200" dirty="0" smtClean="0"/>
            <a:t>RJ45</a:t>
          </a:r>
          <a:r>
            <a:rPr lang="zh-CN" altLang="en-US" sz="2100" kern="1200" dirty="0" smtClean="0"/>
            <a:t>连接</a:t>
          </a:r>
          <a:endParaRPr lang="zh-CN" altLang="en-US" sz="2100" kern="1200" dirty="0"/>
        </a:p>
      </dsp:txBody>
      <dsp:txXfrm>
        <a:off x="8486395" y="1563753"/>
        <a:ext cx="1927383" cy="7150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93CC4-19AD-4B3B-A53F-70FE8EA698AD}">
      <dsp:nvSpPr>
        <dsp:cNvPr id="0" name=""/>
        <dsp:cNvSpPr/>
      </dsp:nvSpPr>
      <dsp:spPr>
        <a:xfrm>
          <a:off x="0" y="470898"/>
          <a:ext cx="4477060" cy="62786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33CB4-17CB-4BEC-AF87-E6B2312E9E85}">
      <dsp:nvSpPr>
        <dsp:cNvPr id="0" name=""/>
        <dsp:cNvSpPr/>
      </dsp:nvSpPr>
      <dsp:spPr>
        <a:xfrm>
          <a:off x="2016" y="0"/>
          <a:ext cx="969956" cy="62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rtl="0">
            <a:lnSpc>
              <a:spcPct val="90000"/>
            </a:lnSpc>
            <a:spcBef>
              <a:spcPct val="0"/>
            </a:spcBef>
            <a:spcAft>
              <a:spcPct val="35000"/>
            </a:spcAft>
          </a:pPr>
          <a:r>
            <a:rPr lang="zh-CN" altLang="en-US" sz="1200" kern="1200" smtClean="0">
              <a:latin typeface="+mn-ea"/>
              <a:ea typeface="+mn-ea"/>
            </a:rPr>
            <a:t>家长充值，提前订餐</a:t>
          </a:r>
          <a:endParaRPr lang="zh-CN" altLang="en-US" sz="1200" kern="1200">
            <a:latin typeface="+mn-ea"/>
            <a:ea typeface="+mn-ea"/>
          </a:endParaRPr>
        </a:p>
      </dsp:txBody>
      <dsp:txXfrm>
        <a:off x="2016" y="0"/>
        <a:ext cx="969956" cy="627864"/>
      </dsp:txXfrm>
    </dsp:sp>
    <dsp:sp modelId="{C30E4581-68DC-4C41-8717-E2CCFBA20690}">
      <dsp:nvSpPr>
        <dsp:cNvPr id="0" name=""/>
        <dsp:cNvSpPr/>
      </dsp:nvSpPr>
      <dsp:spPr>
        <a:xfrm>
          <a:off x="408512" y="706347"/>
          <a:ext cx="156966" cy="156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880F24-62DC-4CA7-9C51-1CE786E37F9A}">
      <dsp:nvSpPr>
        <dsp:cNvPr id="0" name=""/>
        <dsp:cNvSpPr/>
      </dsp:nvSpPr>
      <dsp:spPr>
        <a:xfrm>
          <a:off x="1020471" y="941796"/>
          <a:ext cx="969956" cy="62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rtl="0">
            <a:lnSpc>
              <a:spcPct val="90000"/>
            </a:lnSpc>
            <a:spcBef>
              <a:spcPct val="0"/>
            </a:spcBef>
            <a:spcAft>
              <a:spcPct val="35000"/>
            </a:spcAft>
          </a:pPr>
          <a:r>
            <a:rPr lang="zh-CN" altLang="en-US" sz="1200" kern="1200" smtClean="0">
              <a:latin typeface="+mn-ea"/>
              <a:ea typeface="+mn-ea"/>
            </a:rPr>
            <a:t>校餐企业集中采购</a:t>
          </a:r>
          <a:endParaRPr lang="zh-CN" altLang="en-US" sz="1200" kern="1200">
            <a:latin typeface="+mn-ea"/>
            <a:ea typeface="+mn-ea"/>
          </a:endParaRPr>
        </a:p>
      </dsp:txBody>
      <dsp:txXfrm>
        <a:off x="1020471" y="941796"/>
        <a:ext cx="969956" cy="627864"/>
      </dsp:txXfrm>
    </dsp:sp>
    <dsp:sp modelId="{60C85CE1-64D4-46E2-87CE-15C908AE97D8}">
      <dsp:nvSpPr>
        <dsp:cNvPr id="0" name=""/>
        <dsp:cNvSpPr/>
      </dsp:nvSpPr>
      <dsp:spPr>
        <a:xfrm>
          <a:off x="1426966" y="706347"/>
          <a:ext cx="156966" cy="156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01912-AA96-4EEE-8181-775A7CE6B097}">
      <dsp:nvSpPr>
        <dsp:cNvPr id="0" name=""/>
        <dsp:cNvSpPr/>
      </dsp:nvSpPr>
      <dsp:spPr>
        <a:xfrm>
          <a:off x="2038925" y="0"/>
          <a:ext cx="969956" cy="62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rtl="0">
            <a:lnSpc>
              <a:spcPct val="90000"/>
            </a:lnSpc>
            <a:spcBef>
              <a:spcPct val="0"/>
            </a:spcBef>
            <a:spcAft>
              <a:spcPct val="35000"/>
            </a:spcAft>
          </a:pPr>
          <a:r>
            <a:rPr lang="zh-CN" altLang="en-US" sz="1200" kern="1200" dirty="0" smtClean="0">
              <a:latin typeface="+mn-ea"/>
              <a:ea typeface="+mn-ea"/>
            </a:rPr>
            <a:t>学校食堂集中备餐</a:t>
          </a:r>
          <a:endParaRPr lang="zh-CN" altLang="en-US" sz="1200" kern="1200" dirty="0">
            <a:latin typeface="+mn-ea"/>
            <a:ea typeface="+mn-ea"/>
          </a:endParaRPr>
        </a:p>
      </dsp:txBody>
      <dsp:txXfrm>
        <a:off x="2038925" y="0"/>
        <a:ext cx="969956" cy="627864"/>
      </dsp:txXfrm>
    </dsp:sp>
    <dsp:sp modelId="{ED3766BD-898A-4885-BBC1-50F8ED32521F}">
      <dsp:nvSpPr>
        <dsp:cNvPr id="0" name=""/>
        <dsp:cNvSpPr/>
      </dsp:nvSpPr>
      <dsp:spPr>
        <a:xfrm>
          <a:off x="2445421" y="706347"/>
          <a:ext cx="156966" cy="156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63B8D-7700-49EF-83F0-187C1AD97D3A}">
      <dsp:nvSpPr>
        <dsp:cNvPr id="0" name=""/>
        <dsp:cNvSpPr/>
      </dsp:nvSpPr>
      <dsp:spPr>
        <a:xfrm>
          <a:off x="3057380" y="941796"/>
          <a:ext cx="969956" cy="62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rtl="0">
            <a:lnSpc>
              <a:spcPct val="90000"/>
            </a:lnSpc>
            <a:spcBef>
              <a:spcPct val="0"/>
            </a:spcBef>
            <a:spcAft>
              <a:spcPct val="35000"/>
            </a:spcAft>
          </a:pPr>
          <a:r>
            <a:rPr lang="zh-CN" altLang="en-US" sz="1200" kern="1200" smtClean="0">
              <a:latin typeface="+mn-ea"/>
              <a:ea typeface="+mn-ea"/>
            </a:rPr>
            <a:t>学生刷脸取餐</a:t>
          </a:r>
          <a:endParaRPr lang="zh-CN" altLang="en-US" sz="1200" kern="1200">
            <a:latin typeface="+mn-ea"/>
            <a:ea typeface="+mn-ea"/>
          </a:endParaRPr>
        </a:p>
      </dsp:txBody>
      <dsp:txXfrm>
        <a:off x="3057380" y="941796"/>
        <a:ext cx="969956" cy="627864"/>
      </dsp:txXfrm>
    </dsp:sp>
    <dsp:sp modelId="{847C8B04-4879-49DE-AF28-235901B8E126}">
      <dsp:nvSpPr>
        <dsp:cNvPr id="0" name=""/>
        <dsp:cNvSpPr/>
      </dsp:nvSpPr>
      <dsp:spPr>
        <a:xfrm>
          <a:off x="3463875" y="706347"/>
          <a:ext cx="156966" cy="156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5F9BE-74F3-43FF-B03A-45A58E7B9E8A}">
      <dsp:nvSpPr>
        <dsp:cNvPr id="0" name=""/>
        <dsp:cNvSpPr/>
      </dsp:nvSpPr>
      <dsp:spPr>
        <a:xfrm>
          <a:off x="0" y="418"/>
          <a:ext cx="53324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242F08-2677-4F7E-AEBA-F8E26A98D6EF}">
      <dsp:nvSpPr>
        <dsp:cNvPr id="0" name=""/>
        <dsp:cNvSpPr/>
      </dsp:nvSpPr>
      <dsp:spPr>
        <a:xfrm>
          <a:off x="0" y="418"/>
          <a:ext cx="1066482" cy="68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zh-CN" sz="1400" kern="1200" smtClean="0"/>
            <a:t>教育监管部门</a:t>
          </a:r>
          <a:endParaRPr lang="zh-CN" sz="1400" kern="1200"/>
        </a:p>
      </dsp:txBody>
      <dsp:txXfrm>
        <a:off x="0" y="418"/>
        <a:ext cx="1066482" cy="685443"/>
      </dsp:txXfrm>
    </dsp:sp>
    <dsp:sp modelId="{F2CC2447-D3E7-4774-9150-1716B746CDB9}">
      <dsp:nvSpPr>
        <dsp:cNvPr id="0" name=""/>
        <dsp:cNvSpPr/>
      </dsp:nvSpPr>
      <dsp:spPr>
        <a:xfrm>
          <a:off x="1146468" y="16349"/>
          <a:ext cx="4185943" cy="318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sz="1100" kern="1200" dirty="0" smtClean="0"/>
            <a:t>提供更多的监管手段及监管触点，降低监管难度</a:t>
          </a:r>
          <a:endParaRPr lang="zh-CN" sz="1100" kern="1200" dirty="0"/>
        </a:p>
      </dsp:txBody>
      <dsp:txXfrm>
        <a:off x="1146468" y="16349"/>
        <a:ext cx="4185943" cy="318623"/>
      </dsp:txXfrm>
    </dsp:sp>
    <dsp:sp modelId="{5ED082D8-B117-4E95-B0FD-6BE93B116B2D}">
      <dsp:nvSpPr>
        <dsp:cNvPr id="0" name=""/>
        <dsp:cNvSpPr/>
      </dsp:nvSpPr>
      <dsp:spPr>
        <a:xfrm>
          <a:off x="1066482" y="334973"/>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0F2C00-4DFB-4B95-AB8A-77AB95D06C36}">
      <dsp:nvSpPr>
        <dsp:cNvPr id="0" name=""/>
        <dsp:cNvSpPr/>
      </dsp:nvSpPr>
      <dsp:spPr>
        <a:xfrm>
          <a:off x="1146468" y="350904"/>
          <a:ext cx="4185943" cy="318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sz="1100" kern="1200" smtClean="0"/>
            <a:t>校餐实时数据，保证食品安全可管、可控、可追溯</a:t>
          </a:r>
          <a:endParaRPr lang="zh-CN" sz="1100" kern="1200"/>
        </a:p>
      </dsp:txBody>
      <dsp:txXfrm>
        <a:off x="1146468" y="350904"/>
        <a:ext cx="4185943" cy="318623"/>
      </dsp:txXfrm>
    </dsp:sp>
    <dsp:sp modelId="{5E3F44B0-FBE8-4AE2-8608-5886FF38E0CA}">
      <dsp:nvSpPr>
        <dsp:cNvPr id="0" name=""/>
        <dsp:cNvSpPr/>
      </dsp:nvSpPr>
      <dsp:spPr>
        <a:xfrm>
          <a:off x="1066482" y="669528"/>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400465-80F8-4CD5-8E63-C8E6407D582F}">
      <dsp:nvSpPr>
        <dsp:cNvPr id="0" name=""/>
        <dsp:cNvSpPr/>
      </dsp:nvSpPr>
      <dsp:spPr>
        <a:xfrm>
          <a:off x="0" y="685861"/>
          <a:ext cx="53324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36E98B-3C50-4877-826D-C49BA6AAE769}">
      <dsp:nvSpPr>
        <dsp:cNvPr id="0" name=""/>
        <dsp:cNvSpPr/>
      </dsp:nvSpPr>
      <dsp:spPr>
        <a:xfrm>
          <a:off x="0" y="685861"/>
          <a:ext cx="1066482" cy="68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zh-CN" sz="1400" kern="1200" smtClean="0"/>
            <a:t>学校</a:t>
          </a:r>
          <a:endParaRPr lang="zh-CN" sz="1400" kern="1200"/>
        </a:p>
      </dsp:txBody>
      <dsp:txXfrm>
        <a:off x="0" y="685861"/>
        <a:ext cx="1066482" cy="685443"/>
      </dsp:txXfrm>
    </dsp:sp>
    <dsp:sp modelId="{BC8D3BA9-9F43-4446-9275-DBE68D8FDBD5}">
      <dsp:nvSpPr>
        <dsp:cNvPr id="0" name=""/>
        <dsp:cNvSpPr/>
      </dsp:nvSpPr>
      <dsp:spPr>
        <a:xfrm>
          <a:off x="1146468" y="633675"/>
          <a:ext cx="4185943" cy="214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altLang="en-US" sz="1100" kern="1200" dirty="0" smtClean="0"/>
            <a:t>提高信息化水平，提升学校品牌影响力</a:t>
          </a:r>
          <a:endParaRPr lang="zh-CN" altLang="en-US" sz="1100" kern="1200" dirty="0"/>
        </a:p>
      </dsp:txBody>
      <dsp:txXfrm>
        <a:off x="1146468" y="633675"/>
        <a:ext cx="4185943" cy="214201"/>
      </dsp:txXfrm>
    </dsp:sp>
    <dsp:sp modelId="{2F329AB5-2285-4305-8D1A-29D55ABC2AE9}">
      <dsp:nvSpPr>
        <dsp:cNvPr id="0" name=""/>
        <dsp:cNvSpPr/>
      </dsp:nvSpPr>
      <dsp:spPr>
        <a:xfrm>
          <a:off x="1066482" y="910772"/>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7FAA6-07B6-4517-AFC0-E93589900E19}">
      <dsp:nvSpPr>
        <dsp:cNvPr id="0" name=""/>
        <dsp:cNvSpPr/>
      </dsp:nvSpPr>
      <dsp:spPr>
        <a:xfrm>
          <a:off x="1146468" y="862275"/>
          <a:ext cx="4185943" cy="214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altLang="en-US" sz="1100" kern="1200" dirty="0" smtClean="0"/>
            <a:t>更换食堂老旧设备，提高家长满意度</a:t>
          </a:r>
          <a:endParaRPr lang="zh-CN" altLang="en-US" sz="1100" kern="1200" dirty="0"/>
        </a:p>
      </dsp:txBody>
      <dsp:txXfrm>
        <a:off x="1146468" y="862275"/>
        <a:ext cx="4185943" cy="214201"/>
      </dsp:txXfrm>
    </dsp:sp>
    <dsp:sp modelId="{86870FDF-FC0A-4FF6-B867-5A3AC52EB0C3}">
      <dsp:nvSpPr>
        <dsp:cNvPr id="0" name=""/>
        <dsp:cNvSpPr/>
      </dsp:nvSpPr>
      <dsp:spPr>
        <a:xfrm>
          <a:off x="1066482" y="1135683"/>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F57AE-EE11-40A4-885E-F771F880C811}">
      <dsp:nvSpPr>
        <dsp:cNvPr id="0" name=""/>
        <dsp:cNvSpPr/>
      </dsp:nvSpPr>
      <dsp:spPr>
        <a:xfrm>
          <a:off x="1146468" y="1090875"/>
          <a:ext cx="4185943" cy="214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altLang="en-US" sz="1100" kern="1200" dirty="0" smtClean="0"/>
            <a:t>减少班主任与家长沟通成本，集中精力教学</a:t>
          </a:r>
          <a:endParaRPr lang="zh-CN" altLang="en-US" sz="1100" kern="1200" dirty="0"/>
        </a:p>
      </dsp:txBody>
      <dsp:txXfrm>
        <a:off x="1146468" y="1090875"/>
        <a:ext cx="4185943" cy="214201"/>
      </dsp:txXfrm>
    </dsp:sp>
    <dsp:sp modelId="{A793C5E9-EFEE-47D3-B98C-37FA16766332}">
      <dsp:nvSpPr>
        <dsp:cNvPr id="0" name=""/>
        <dsp:cNvSpPr/>
      </dsp:nvSpPr>
      <dsp:spPr>
        <a:xfrm>
          <a:off x="1066482" y="1360594"/>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16B3FF-E729-4C67-8500-E23A0BF34BC4}">
      <dsp:nvSpPr>
        <dsp:cNvPr id="0" name=""/>
        <dsp:cNvSpPr/>
      </dsp:nvSpPr>
      <dsp:spPr>
        <a:xfrm>
          <a:off x="0" y="1371304"/>
          <a:ext cx="53324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717974-9CE1-4DE0-900D-062AA1EC6F59}">
      <dsp:nvSpPr>
        <dsp:cNvPr id="0" name=""/>
        <dsp:cNvSpPr/>
      </dsp:nvSpPr>
      <dsp:spPr>
        <a:xfrm>
          <a:off x="0" y="1371304"/>
          <a:ext cx="1066482" cy="68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zh-CN" sz="1400" kern="1200" smtClean="0"/>
            <a:t>团餐企业</a:t>
          </a:r>
          <a:endParaRPr lang="zh-CN" sz="1400" kern="1200"/>
        </a:p>
      </dsp:txBody>
      <dsp:txXfrm>
        <a:off x="0" y="1371304"/>
        <a:ext cx="1066482" cy="685443"/>
      </dsp:txXfrm>
    </dsp:sp>
    <dsp:sp modelId="{599BC34F-7F43-4B97-BFB8-E1247B1D4676}">
      <dsp:nvSpPr>
        <dsp:cNvPr id="0" name=""/>
        <dsp:cNvSpPr/>
      </dsp:nvSpPr>
      <dsp:spPr>
        <a:xfrm>
          <a:off x="1146468" y="1402430"/>
          <a:ext cx="4185943" cy="62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altLang="en-US" sz="1100" kern="1200" dirty="0" smtClean="0"/>
            <a:t>提高食堂工作效率、反向监督食堂员工、避免食品浪费</a:t>
          </a:r>
          <a:endParaRPr lang="zh-CN" altLang="en-US" sz="1100" kern="1200" dirty="0"/>
        </a:p>
      </dsp:txBody>
      <dsp:txXfrm>
        <a:off x="1146468" y="1402430"/>
        <a:ext cx="4185943" cy="622521"/>
      </dsp:txXfrm>
    </dsp:sp>
    <dsp:sp modelId="{3DED376C-998D-450B-B84A-629625B7FCE6}">
      <dsp:nvSpPr>
        <dsp:cNvPr id="0" name=""/>
        <dsp:cNvSpPr/>
      </dsp:nvSpPr>
      <dsp:spPr>
        <a:xfrm>
          <a:off x="1066482" y="2024952"/>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567344-52D8-491F-8044-5E87DA9F1800}">
      <dsp:nvSpPr>
        <dsp:cNvPr id="0" name=""/>
        <dsp:cNvSpPr/>
      </dsp:nvSpPr>
      <dsp:spPr>
        <a:xfrm>
          <a:off x="0" y="2056748"/>
          <a:ext cx="53324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71059-FDA1-4B6E-B59B-E1D593FE16E4}">
      <dsp:nvSpPr>
        <dsp:cNvPr id="0" name=""/>
        <dsp:cNvSpPr/>
      </dsp:nvSpPr>
      <dsp:spPr>
        <a:xfrm>
          <a:off x="0" y="2056748"/>
          <a:ext cx="1066482" cy="68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zh-CN" sz="1400" kern="1200" smtClean="0"/>
            <a:t>家长</a:t>
          </a:r>
          <a:endParaRPr lang="zh-CN" sz="1400" kern="1200"/>
        </a:p>
      </dsp:txBody>
      <dsp:txXfrm>
        <a:off x="0" y="2056748"/>
        <a:ext cx="1066482" cy="685443"/>
      </dsp:txXfrm>
    </dsp:sp>
    <dsp:sp modelId="{400DDEF9-FDDF-45FE-BE5F-39A635D2DD5E}">
      <dsp:nvSpPr>
        <dsp:cNvPr id="0" name=""/>
        <dsp:cNvSpPr/>
      </dsp:nvSpPr>
      <dsp:spPr>
        <a:xfrm>
          <a:off x="1146468" y="2087874"/>
          <a:ext cx="4185943" cy="62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altLang="en-US" sz="1100" kern="1200" dirty="0" smtClean="0"/>
            <a:t>实时监控食堂卫生状况，实时查看孩子饮食情况及营养数据</a:t>
          </a:r>
          <a:endParaRPr lang="zh-CN" altLang="en-US" sz="1100" kern="1200" dirty="0"/>
        </a:p>
      </dsp:txBody>
      <dsp:txXfrm>
        <a:off x="1146468" y="2087874"/>
        <a:ext cx="4185943" cy="622521"/>
      </dsp:txXfrm>
    </dsp:sp>
    <dsp:sp modelId="{C03AF90F-0668-49FB-9A9D-22C41C4D0ECE}">
      <dsp:nvSpPr>
        <dsp:cNvPr id="0" name=""/>
        <dsp:cNvSpPr/>
      </dsp:nvSpPr>
      <dsp:spPr>
        <a:xfrm>
          <a:off x="1066482" y="2710395"/>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871B8D-F65A-49B5-BA15-D9355746FDF4}">
      <dsp:nvSpPr>
        <dsp:cNvPr id="0" name=""/>
        <dsp:cNvSpPr/>
      </dsp:nvSpPr>
      <dsp:spPr>
        <a:xfrm>
          <a:off x="0" y="2742191"/>
          <a:ext cx="53324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BD7A5-EAAB-4C63-B34A-F60F2557840F}">
      <dsp:nvSpPr>
        <dsp:cNvPr id="0" name=""/>
        <dsp:cNvSpPr/>
      </dsp:nvSpPr>
      <dsp:spPr>
        <a:xfrm>
          <a:off x="0" y="2742191"/>
          <a:ext cx="1066482" cy="68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zh-CN" sz="1400" kern="1200" dirty="0" smtClean="0"/>
            <a:t>学生</a:t>
          </a:r>
          <a:endParaRPr lang="zh-CN" sz="1400" kern="1200" dirty="0"/>
        </a:p>
      </dsp:txBody>
      <dsp:txXfrm>
        <a:off x="0" y="2742191"/>
        <a:ext cx="1066482" cy="685443"/>
      </dsp:txXfrm>
    </dsp:sp>
    <dsp:sp modelId="{12D6A052-1BAA-40E8-A9BC-378A9D68FBA4}">
      <dsp:nvSpPr>
        <dsp:cNvPr id="0" name=""/>
        <dsp:cNvSpPr/>
      </dsp:nvSpPr>
      <dsp:spPr>
        <a:xfrm>
          <a:off x="1146468" y="2773317"/>
          <a:ext cx="4185943" cy="62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zh-CN" altLang="en-US" sz="1100" kern="1200" dirty="0" smtClean="0"/>
            <a:t>减少排队时间、膳食平衡、不用携带饭卡</a:t>
          </a:r>
          <a:endParaRPr lang="zh-CN" altLang="en-US" sz="1100" kern="1200" dirty="0"/>
        </a:p>
      </dsp:txBody>
      <dsp:txXfrm>
        <a:off x="1146468" y="2773317"/>
        <a:ext cx="4185943" cy="622521"/>
      </dsp:txXfrm>
    </dsp:sp>
    <dsp:sp modelId="{ABB2B843-87FF-4679-AA2C-26FAB654F9FC}">
      <dsp:nvSpPr>
        <dsp:cNvPr id="0" name=""/>
        <dsp:cNvSpPr/>
      </dsp:nvSpPr>
      <dsp:spPr>
        <a:xfrm>
          <a:off x="1066482" y="3395839"/>
          <a:ext cx="426592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B0684-E2D8-49E5-A79C-9A8E2EAD0DFB}">
      <dsp:nvSpPr>
        <dsp:cNvPr id="0" name=""/>
        <dsp:cNvSpPr/>
      </dsp:nvSpPr>
      <dsp:spPr>
        <a:xfrm>
          <a:off x="0" y="242856"/>
          <a:ext cx="7398367" cy="76859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195" tIns="333248" rIns="57419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smtClean="0">
              <a:latin typeface="微软雅黑" panose="020B0503020204020204" pitchFamily="34" charset="-122"/>
              <a:ea typeface="微软雅黑" panose="020B0503020204020204" pitchFamily="34" charset="-122"/>
            </a:rPr>
            <a:t>PC</a:t>
          </a:r>
          <a:r>
            <a:rPr lang="zh-CN" sz="1600" kern="1200" smtClean="0">
              <a:latin typeface="微软雅黑" panose="020B0503020204020204" pitchFamily="34" charset="-122"/>
              <a:ea typeface="微软雅黑" panose="020B0503020204020204" pitchFamily="34" charset="-122"/>
            </a:rPr>
            <a:t>、平板、服务器、网络、存储、大屏、班牌、录播、</a:t>
          </a:r>
          <a:endParaRPr lang="zh-CN" sz="1600" kern="1200">
            <a:latin typeface="微软雅黑" panose="020B0503020204020204" pitchFamily="34" charset="-122"/>
            <a:ea typeface="微软雅黑" panose="020B0503020204020204" pitchFamily="34" charset="-122"/>
          </a:endParaRPr>
        </a:p>
      </dsp:txBody>
      <dsp:txXfrm>
        <a:off x="0" y="242856"/>
        <a:ext cx="7398367" cy="768599"/>
      </dsp:txXfrm>
    </dsp:sp>
    <dsp:sp modelId="{D34DBB4C-5296-4C91-BD7C-C980C33F442E}">
      <dsp:nvSpPr>
        <dsp:cNvPr id="0" name=""/>
        <dsp:cNvSpPr/>
      </dsp:nvSpPr>
      <dsp:spPr>
        <a:xfrm>
          <a:off x="369918" y="6696"/>
          <a:ext cx="5178856"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48" tIns="0" rIns="195748" bIns="0" numCol="1" spcCol="1270" anchor="ctr" anchorCtr="0">
          <a:noAutofit/>
        </a:bodyPr>
        <a:lstStyle/>
        <a:p>
          <a:pPr lvl="0" algn="l" defTabSz="711200" rtl="0">
            <a:lnSpc>
              <a:spcPct val="90000"/>
            </a:lnSpc>
            <a:spcBef>
              <a:spcPct val="0"/>
            </a:spcBef>
            <a:spcAft>
              <a:spcPct val="35000"/>
            </a:spcAft>
          </a:pPr>
          <a:r>
            <a:rPr lang="zh-CN" sz="1600" kern="1200" smtClean="0">
              <a:latin typeface="微软雅黑" panose="020B0503020204020204" pitchFamily="34" charset="-122"/>
              <a:ea typeface="微软雅黑" panose="020B0503020204020204" pitchFamily="34" charset="-122"/>
            </a:rPr>
            <a:t>全产品线</a:t>
          </a:r>
          <a:endParaRPr lang="zh-CN" sz="1600" kern="1200">
            <a:latin typeface="微软雅黑" panose="020B0503020204020204" pitchFamily="34" charset="-122"/>
            <a:ea typeface="微软雅黑" panose="020B0503020204020204" pitchFamily="34" charset="-122"/>
          </a:endParaRPr>
        </a:p>
      </dsp:txBody>
      <dsp:txXfrm>
        <a:off x="392975" y="29753"/>
        <a:ext cx="5132742" cy="426206"/>
      </dsp:txXfrm>
    </dsp:sp>
    <dsp:sp modelId="{67F28866-AFD3-4639-9829-188C8955E8C6}">
      <dsp:nvSpPr>
        <dsp:cNvPr id="0" name=""/>
        <dsp:cNvSpPr/>
      </dsp:nvSpPr>
      <dsp:spPr>
        <a:xfrm>
          <a:off x="0" y="1334015"/>
          <a:ext cx="7398367" cy="768599"/>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195" tIns="333248" rIns="574195" bIns="113792" numCol="1" spcCol="1270" anchor="t" anchorCtr="0">
          <a:noAutofit/>
        </a:bodyPr>
        <a:lstStyle/>
        <a:p>
          <a:pPr marL="171450" lvl="1" indent="-171450" algn="l" defTabSz="711200" rtl="0">
            <a:lnSpc>
              <a:spcPct val="90000"/>
            </a:lnSpc>
            <a:spcBef>
              <a:spcPct val="0"/>
            </a:spcBef>
            <a:spcAft>
              <a:spcPct val="15000"/>
            </a:spcAft>
            <a:buChar char="••"/>
          </a:pPr>
          <a:r>
            <a:rPr lang="zh-CN" sz="1600" kern="1200" smtClean="0">
              <a:latin typeface="微软雅黑" panose="020B0503020204020204" pitchFamily="34" charset="-122"/>
              <a:ea typeface="微软雅黑" panose="020B0503020204020204" pitchFamily="34" charset="-122"/>
            </a:rPr>
            <a:t>计算机视觉、人机交互、大数据清洗</a:t>
          </a:r>
          <a:endParaRPr lang="zh-CN" sz="1600" kern="1200">
            <a:latin typeface="微软雅黑" panose="020B0503020204020204" pitchFamily="34" charset="-122"/>
            <a:ea typeface="微软雅黑" panose="020B0503020204020204" pitchFamily="34" charset="-122"/>
          </a:endParaRPr>
        </a:p>
      </dsp:txBody>
      <dsp:txXfrm>
        <a:off x="0" y="1334015"/>
        <a:ext cx="7398367" cy="768599"/>
      </dsp:txXfrm>
    </dsp:sp>
    <dsp:sp modelId="{0ECB2273-95BA-40AC-B14B-E0EA74822725}">
      <dsp:nvSpPr>
        <dsp:cNvPr id="0" name=""/>
        <dsp:cNvSpPr/>
      </dsp:nvSpPr>
      <dsp:spPr>
        <a:xfrm>
          <a:off x="369918" y="1097856"/>
          <a:ext cx="5178856"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48" tIns="0" rIns="195748" bIns="0" numCol="1" spcCol="1270" anchor="ctr" anchorCtr="0">
          <a:noAutofit/>
        </a:bodyPr>
        <a:lstStyle/>
        <a:p>
          <a:pPr lvl="0" algn="l" defTabSz="711200" rtl="0">
            <a:lnSpc>
              <a:spcPct val="90000"/>
            </a:lnSpc>
            <a:spcBef>
              <a:spcPct val="0"/>
            </a:spcBef>
            <a:spcAft>
              <a:spcPct val="35000"/>
            </a:spcAft>
          </a:pPr>
          <a:r>
            <a:rPr lang="zh-CN" sz="1600" kern="1200" smtClean="0">
              <a:latin typeface="微软雅黑" panose="020B0503020204020204" pitchFamily="34" charset="-122"/>
              <a:ea typeface="微软雅黑" panose="020B0503020204020204" pitchFamily="34" charset="-122"/>
            </a:rPr>
            <a:t>自有引擎</a:t>
          </a:r>
          <a:endParaRPr lang="zh-CN" sz="1600" kern="1200">
            <a:latin typeface="微软雅黑" panose="020B0503020204020204" pitchFamily="34" charset="-122"/>
            <a:ea typeface="微软雅黑" panose="020B0503020204020204" pitchFamily="34" charset="-122"/>
          </a:endParaRPr>
        </a:p>
      </dsp:txBody>
      <dsp:txXfrm>
        <a:off x="392975" y="1120913"/>
        <a:ext cx="5132742" cy="426206"/>
      </dsp:txXfrm>
    </dsp:sp>
    <dsp:sp modelId="{590D54E2-48F1-4DEE-AC68-B10CDA0483F1}">
      <dsp:nvSpPr>
        <dsp:cNvPr id="0" name=""/>
        <dsp:cNvSpPr/>
      </dsp:nvSpPr>
      <dsp:spPr>
        <a:xfrm>
          <a:off x="0" y="2425175"/>
          <a:ext cx="7398367" cy="768599"/>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195" tIns="333248" rIns="574195" bIns="113792" numCol="1" spcCol="1270" anchor="t" anchorCtr="0">
          <a:noAutofit/>
        </a:bodyPr>
        <a:lstStyle/>
        <a:p>
          <a:pPr marL="171450" lvl="1" indent="-171450" algn="l" defTabSz="711200" rtl="0">
            <a:lnSpc>
              <a:spcPct val="90000"/>
            </a:lnSpc>
            <a:spcBef>
              <a:spcPct val="0"/>
            </a:spcBef>
            <a:spcAft>
              <a:spcPct val="15000"/>
            </a:spcAft>
            <a:buChar char="••"/>
          </a:pPr>
          <a:r>
            <a:rPr lang="zh-CN" sz="1600" kern="1200" smtClean="0">
              <a:latin typeface="微软雅黑" panose="020B0503020204020204" pitchFamily="34" charset="-122"/>
              <a:ea typeface="微软雅黑" panose="020B0503020204020204" pitchFamily="34" charset="-122"/>
            </a:rPr>
            <a:t>多年服务教育信息化的业务理解</a:t>
          </a:r>
          <a:endParaRPr lang="zh-CN" sz="1600" kern="1200">
            <a:latin typeface="微软雅黑" panose="020B0503020204020204" pitchFamily="34" charset="-122"/>
            <a:ea typeface="微软雅黑" panose="020B0503020204020204" pitchFamily="34" charset="-122"/>
          </a:endParaRPr>
        </a:p>
      </dsp:txBody>
      <dsp:txXfrm>
        <a:off x="0" y="2425175"/>
        <a:ext cx="7398367" cy="768599"/>
      </dsp:txXfrm>
    </dsp:sp>
    <dsp:sp modelId="{D3DAC4FF-04D6-4FA3-8A72-AB53773C936D}">
      <dsp:nvSpPr>
        <dsp:cNvPr id="0" name=""/>
        <dsp:cNvSpPr/>
      </dsp:nvSpPr>
      <dsp:spPr>
        <a:xfrm>
          <a:off x="369918" y="2189015"/>
          <a:ext cx="5178856" cy="4723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48" tIns="0" rIns="195748" bIns="0" numCol="1" spcCol="1270" anchor="ctr" anchorCtr="0">
          <a:noAutofit/>
        </a:bodyPr>
        <a:lstStyle/>
        <a:p>
          <a:pPr lvl="0" algn="l" defTabSz="711200" rtl="0">
            <a:lnSpc>
              <a:spcPct val="90000"/>
            </a:lnSpc>
            <a:spcBef>
              <a:spcPct val="0"/>
            </a:spcBef>
            <a:spcAft>
              <a:spcPct val="35000"/>
            </a:spcAft>
          </a:pPr>
          <a:r>
            <a:rPr lang="zh-CN" sz="1600" kern="1200" smtClean="0">
              <a:latin typeface="微软雅黑" panose="020B0503020204020204" pitchFamily="34" charset="-122"/>
              <a:ea typeface="微软雅黑" panose="020B0503020204020204" pitchFamily="34" charset="-122"/>
            </a:rPr>
            <a:t>丰富的经验</a:t>
          </a:r>
          <a:endParaRPr lang="zh-CN" sz="1600" kern="1200">
            <a:latin typeface="微软雅黑" panose="020B0503020204020204" pitchFamily="34" charset="-122"/>
            <a:ea typeface="微软雅黑" panose="020B0503020204020204" pitchFamily="34" charset="-122"/>
          </a:endParaRPr>
        </a:p>
      </dsp:txBody>
      <dsp:txXfrm>
        <a:off x="392975" y="2212072"/>
        <a:ext cx="5132742" cy="426206"/>
      </dsp:txXfrm>
    </dsp:sp>
    <dsp:sp modelId="{7C290377-DF38-489F-9316-82B717CA2450}">
      <dsp:nvSpPr>
        <dsp:cNvPr id="0" name=""/>
        <dsp:cNvSpPr/>
      </dsp:nvSpPr>
      <dsp:spPr>
        <a:xfrm>
          <a:off x="0" y="3516335"/>
          <a:ext cx="7398367" cy="76859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195" tIns="333248" rIns="57419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smtClean="0">
              <a:latin typeface="微软雅黑" panose="020B0503020204020204" pitchFamily="34" charset="-122"/>
              <a:ea typeface="微软雅黑" panose="020B0503020204020204" pitchFamily="34" charset="-122"/>
            </a:rPr>
            <a:t>100+ </a:t>
          </a:r>
          <a:r>
            <a:rPr lang="zh-CN" sz="1600" kern="1200" smtClean="0">
              <a:latin typeface="微软雅黑" panose="020B0503020204020204" pitchFamily="34" charset="-122"/>
              <a:ea typeface="微软雅黑" panose="020B0503020204020204" pitchFamily="34" charset="-122"/>
            </a:rPr>
            <a:t>研发团队，其中</a:t>
          </a:r>
          <a:r>
            <a:rPr lang="en-US" sz="1600" kern="1200" smtClean="0">
              <a:latin typeface="微软雅黑" panose="020B0503020204020204" pitchFamily="34" charset="-122"/>
              <a:ea typeface="微软雅黑" panose="020B0503020204020204" pitchFamily="34" charset="-122"/>
            </a:rPr>
            <a:t>50%</a:t>
          </a:r>
          <a:r>
            <a:rPr lang="zh-CN" sz="1600" kern="1200" smtClean="0">
              <a:latin typeface="微软雅黑" panose="020B0503020204020204" pitchFamily="34" charset="-122"/>
              <a:ea typeface="微软雅黑" panose="020B0503020204020204" pitchFamily="34" charset="-122"/>
            </a:rPr>
            <a:t>以上均为博士、硕士</a:t>
          </a:r>
          <a:endParaRPr lang="zh-CN" sz="1600" kern="1200">
            <a:latin typeface="微软雅黑" panose="020B0503020204020204" pitchFamily="34" charset="-122"/>
            <a:ea typeface="微软雅黑" panose="020B0503020204020204" pitchFamily="34" charset="-122"/>
          </a:endParaRPr>
        </a:p>
      </dsp:txBody>
      <dsp:txXfrm>
        <a:off x="0" y="3516335"/>
        <a:ext cx="7398367" cy="768599"/>
      </dsp:txXfrm>
    </dsp:sp>
    <dsp:sp modelId="{6D09A798-56A6-4F0D-A831-0515929F42E5}">
      <dsp:nvSpPr>
        <dsp:cNvPr id="0" name=""/>
        <dsp:cNvSpPr/>
      </dsp:nvSpPr>
      <dsp:spPr>
        <a:xfrm>
          <a:off x="369918" y="3280175"/>
          <a:ext cx="5178856" cy="4723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48" tIns="0" rIns="195748" bIns="0" numCol="1" spcCol="1270" anchor="ctr" anchorCtr="0">
          <a:noAutofit/>
        </a:bodyPr>
        <a:lstStyle/>
        <a:p>
          <a:pPr lvl="0" algn="l" defTabSz="711200" rtl="0">
            <a:lnSpc>
              <a:spcPct val="90000"/>
            </a:lnSpc>
            <a:spcBef>
              <a:spcPct val="0"/>
            </a:spcBef>
            <a:spcAft>
              <a:spcPct val="35000"/>
            </a:spcAft>
          </a:pPr>
          <a:r>
            <a:rPr lang="zh-CN" sz="1600" kern="1200" smtClean="0">
              <a:latin typeface="微软雅黑" panose="020B0503020204020204" pitchFamily="34" charset="-122"/>
              <a:ea typeface="微软雅黑" panose="020B0503020204020204" pitchFamily="34" charset="-122"/>
            </a:rPr>
            <a:t>专业的团队</a:t>
          </a:r>
          <a:endParaRPr lang="zh-CN" sz="1600" kern="1200">
            <a:latin typeface="微软雅黑" panose="020B0503020204020204" pitchFamily="34" charset="-122"/>
            <a:ea typeface="微软雅黑" panose="020B0503020204020204" pitchFamily="34" charset="-122"/>
          </a:endParaRPr>
        </a:p>
      </dsp:txBody>
      <dsp:txXfrm>
        <a:off x="392975" y="3303232"/>
        <a:ext cx="5132742" cy="426206"/>
      </dsp:txXfrm>
    </dsp:sp>
    <dsp:sp modelId="{837FF8F0-1C1C-4E98-BA79-600C263E837D}">
      <dsp:nvSpPr>
        <dsp:cNvPr id="0" name=""/>
        <dsp:cNvSpPr/>
      </dsp:nvSpPr>
      <dsp:spPr>
        <a:xfrm>
          <a:off x="0" y="4607496"/>
          <a:ext cx="7398367" cy="768599"/>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195" tIns="333248" rIns="574195" bIns="113792" numCol="1" spcCol="1270" anchor="t" anchorCtr="0">
          <a:noAutofit/>
        </a:bodyPr>
        <a:lstStyle/>
        <a:p>
          <a:pPr marL="171450" lvl="1" indent="-171450" algn="l" defTabSz="711200" rtl="0">
            <a:lnSpc>
              <a:spcPct val="90000"/>
            </a:lnSpc>
            <a:spcBef>
              <a:spcPct val="0"/>
            </a:spcBef>
            <a:spcAft>
              <a:spcPct val="15000"/>
            </a:spcAft>
            <a:buChar char="••"/>
          </a:pPr>
          <a:r>
            <a:rPr lang="zh-CN" sz="1600" kern="1200" smtClean="0">
              <a:latin typeface="微软雅黑" panose="020B0503020204020204" pitchFamily="34" charset="-122"/>
              <a:ea typeface="微软雅黑" panose="020B0503020204020204" pitchFamily="34" charset="-122"/>
            </a:rPr>
            <a:t>维修站</a:t>
          </a:r>
          <a:r>
            <a:rPr lang="en-US" sz="1600" kern="1200" smtClean="0">
              <a:latin typeface="微软雅黑" panose="020B0503020204020204" pitchFamily="34" charset="-122"/>
              <a:ea typeface="微软雅黑" panose="020B0503020204020204" pitchFamily="34" charset="-122"/>
            </a:rPr>
            <a:t>3000+</a:t>
          </a:r>
          <a:r>
            <a:rPr lang="zh-CN" sz="1600" kern="1200" smtClean="0">
              <a:latin typeface="微软雅黑" panose="020B0503020204020204" pitchFamily="34" charset="-122"/>
              <a:ea typeface="微软雅黑" panose="020B0503020204020204" pitchFamily="34" charset="-122"/>
            </a:rPr>
            <a:t>，</a:t>
          </a:r>
          <a:r>
            <a:rPr lang="en-US" sz="1600" kern="1200" smtClean="0">
              <a:latin typeface="微软雅黑" panose="020B0503020204020204" pitchFamily="34" charset="-122"/>
              <a:ea typeface="微软雅黑" panose="020B0503020204020204" pitchFamily="34" charset="-122"/>
            </a:rPr>
            <a:t>6</a:t>
          </a:r>
          <a:r>
            <a:rPr lang="zh-CN" sz="1600" kern="1200" smtClean="0">
              <a:latin typeface="微软雅黑" panose="020B0503020204020204" pitchFamily="34" charset="-122"/>
              <a:ea typeface="微软雅黑" panose="020B0503020204020204" pitchFamily="34" charset="-122"/>
            </a:rPr>
            <a:t>级城市全覆盖</a:t>
          </a:r>
          <a:endParaRPr lang="zh-CN" sz="1600" kern="1200">
            <a:latin typeface="微软雅黑" panose="020B0503020204020204" pitchFamily="34" charset="-122"/>
            <a:ea typeface="微软雅黑" panose="020B0503020204020204" pitchFamily="34" charset="-122"/>
          </a:endParaRPr>
        </a:p>
      </dsp:txBody>
      <dsp:txXfrm>
        <a:off x="0" y="4607496"/>
        <a:ext cx="7398367" cy="768599"/>
      </dsp:txXfrm>
    </dsp:sp>
    <dsp:sp modelId="{A4FFCBF3-37CC-4642-98D3-C18A4B764815}">
      <dsp:nvSpPr>
        <dsp:cNvPr id="0" name=""/>
        <dsp:cNvSpPr/>
      </dsp:nvSpPr>
      <dsp:spPr>
        <a:xfrm>
          <a:off x="369918" y="4371335"/>
          <a:ext cx="5178856" cy="4723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48" tIns="0" rIns="195748" bIns="0" numCol="1" spcCol="1270" anchor="ctr" anchorCtr="0">
          <a:noAutofit/>
        </a:bodyPr>
        <a:lstStyle/>
        <a:p>
          <a:pPr lvl="0" algn="l" defTabSz="711200" rtl="0">
            <a:lnSpc>
              <a:spcPct val="90000"/>
            </a:lnSpc>
            <a:spcBef>
              <a:spcPct val="0"/>
            </a:spcBef>
            <a:spcAft>
              <a:spcPct val="35000"/>
            </a:spcAft>
          </a:pPr>
          <a:r>
            <a:rPr lang="zh-CN" sz="1600" kern="1200" smtClean="0">
              <a:latin typeface="微软雅黑" panose="020B0503020204020204" pitchFamily="34" charset="-122"/>
              <a:ea typeface="微软雅黑" panose="020B0503020204020204" pitchFamily="34" charset="-122"/>
            </a:rPr>
            <a:t>一流的售后服务体系</a:t>
          </a:r>
          <a:endParaRPr lang="zh-CN" sz="1600" kern="1200">
            <a:latin typeface="微软雅黑" panose="020B0503020204020204" pitchFamily="34" charset="-122"/>
            <a:ea typeface="微软雅黑" panose="020B0503020204020204" pitchFamily="34" charset="-122"/>
          </a:endParaRPr>
        </a:p>
      </dsp:txBody>
      <dsp:txXfrm>
        <a:off x="392975" y="4394392"/>
        <a:ext cx="5132742" cy="426206"/>
      </dsp:txXfrm>
    </dsp:sp>
    <dsp:sp modelId="{CB2E1877-19E6-404C-B1EF-3F35C42CE580}">
      <dsp:nvSpPr>
        <dsp:cNvPr id="0" name=""/>
        <dsp:cNvSpPr/>
      </dsp:nvSpPr>
      <dsp:spPr>
        <a:xfrm>
          <a:off x="0" y="5698656"/>
          <a:ext cx="7398367" cy="76859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195" tIns="333248" rIns="574195" bIns="113792" numCol="1" spcCol="1270" anchor="t" anchorCtr="0">
          <a:noAutofit/>
        </a:bodyPr>
        <a:lstStyle/>
        <a:p>
          <a:pPr marL="171450" lvl="1" indent="-171450" algn="l" defTabSz="711200" rtl="0">
            <a:lnSpc>
              <a:spcPct val="90000"/>
            </a:lnSpc>
            <a:spcBef>
              <a:spcPct val="0"/>
            </a:spcBef>
            <a:spcAft>
              <a:spcPct val="15000"/>
            </a:spcAft>
            <a:buChar char="••"/>
          </a:pPr>
          <a:r>
            <a:rPr lang="zh-CN" sz="1600" kern="1200" smtClean="0">
              <a:latin typeface="微软雅黑" panose="020B0503020204020204" pitchFamily="34" charset="-122"/>
              <a:ea typeface="微软雅黑" panose="020B0503020204020204" pitchFamily="34" charset="-122"/>
            </a:rPr>
            <a:t>自有生产基地、先进工艺流程、严苛质量把控、奥运级运维能力</a:t>
          </a:r>
          <a:endParaRPr lang="zh-CN" sz="1600" kern="1200">
            <a:latin typeface="微软雅黑" panose="020B0503020204020204" pitchFamily="34" charset="-122"/>
            <a:ea typeface="微软雅黑" panose="020B0503020204020204" pitchFamily="34" charset="-122"/>
          </a:endParaRPr>
        </a:p>
      </dsp:txBody>
      <dsp:txXfrm>
        <a:off x="0" y="5698656"/>
        <a:ext cx="7398367" cy="768599"/>
      </dsp:txXfrm>
    </dsp:sp>
    <dsp:sp modelId="{65EC1E01-2FBD-4673-829D-1302E9258240}">
      <dsp:nvSpPr>
        <dsp:cNvPr id="0" name=""/>
        <dsp:cNvSpPr/>
      </dsp:nvSpPr>
      <dsp:spPr>
        <a:xfrm>
          <a:off x="369918" y="5462496"/>
          <a:ext cx="5178856"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48" tIns="0" rIns="195748" bIns="0" numCol="1" spcCol="1270" anchor="ctr" anchorCtr="0">
          <a:noAutofit/>
        </a:bodyPr>
        <a:lstStyle/>
        <a:p>
          <a:pPr lvl="0" algn="l" defTabSz="711200" rtl="0">
            <a:lnSpc>
              <a:spcPct val="90000"/>
            </a:lnSpc>
            <a:spcBef>
              <a:spcPct val="0"/>
            </a:spcBef>
            <a:spcAft>
              <a:spcPct val="35000"/>
            </a:spcAft>
          </a:pPr>
          <a:r>
            <a:rPr lang="zh-CN" sz="1600" kern="1200" smtClean="0">
              <a:latin typeface="微软雅黑" panose="020B0503020204020204" pitchFamily="34" charset="-122"/>
              <a:ea typeface="微软雅黑" panose="020B0503020204020204" pitchFamily="34" charset="-122"/>
            </a:rPr>
            <a:t>可靠的品质</a:t>
          </a:r>
          <a:endParaRPr lang="zh-CN" sz="1600" kern="1200">
            <a:latin typeface="微软雅黑" panose="020B0503020204020204" pitchFamily="34" charset="-122"/>
            <a:ea typeface="微软雅黑" panose="020B0503020204020204" pitchFamily="34" charset="-122"/>
          </a:endParaRPr>
        </a:p>
      </dsp:txBody>
      <dsp:txXfrm>
        <a:off x="392975" y="5485553"/>
        <a:ext cx="5132742"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sz="1100"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231C0EDC-3B04-4D43-AC98-A606493C474D}" type="datetimeFigureOut">
              <a:rPr lang="en-US" sz="1100">
                <a:latin typeface="Arial" panose="020B0604020202020204" pitchFamily="34" charset="0"/>
                <a:cs typeface="Arial" panose="020B0604020202020204" pitchFamily="34" charset="0"/>
              </a:rPr>
              <a:t>9/23/2019</a:t>
            </a:fld>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pPr lvl="0"/>
            <a:r>
              <a:rPr lang="en-US" sz="900" cap="all" dirty="0">
                <a:solidFill>
                  <a:srgbClr val="939598"/>
                </a:solidFill>
                <a:latin typeface="Arial" panose="020B0604020202020204" pitchFamily="34" charset="0"/>
                <a:cs typeface="Arial" panose="020B0604020202020204" pitchFamily="34" charset="0"/>
              </a:rPr>
              <a:t>2011 LENOVO CONFIDENTIAL. All rights reserved.</a:t>
            </a:r>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127F3538-DD9D-4F25-8311-592750C50641}" type="slidenum">
              <a:rPr lang="en-US" sz="900">
                <a:latin typeface="Arial" panose="020B0604020202020204" pitchFamily="34" charset="0"/>
                <a:cs typeface="Arial" panose="020B0604020202020204" pitchFamily="34" charset="0"/>
              </a:rPr>
              <a:t>‹#›</a:t>
            </a:fld>
            <a:endParaRPr lang="en-US" sz="900"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1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100">
                <a:latin typeface="Arial" panose="020B0604020202020204" pitchFamily="34" charset="0"/>
                <a:cs typeface="Arial" panose="020B0604020202020204" pitchFamily="34" charset="0"/>
              </a:defRPr>
            </a:lvl1pPr>
          </a:lstStyle>
          <a:p>
            <a:fld id="{F23CF275-28B3-497F-9AED-85D5F023BA5C}" type="datetimeFigureOut">
              <a:rPr lang="en-US" smtClean="0"/>
              <a:t>9/23/2019</a:t>
            </a:fld>
            <a:endParaRPr lang="en-US" dirty="0"/>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n-US" dirty="0"/>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100">
                <a:latin typeface="Arial" panose="020B0604020202020204" pitchFamily="34" charset="0"/>
                <a:cs typeface="Arial" panose="020B0604020202020204" pitchFamily="34" charset="0"/>
              </a:defRPr>
            </a:lvl1pPr>
          </a:lstStyle>
          <a:p>
            <a:r>
              <a:rPr lang="en-US" sz="900" cap="all" dirty="0">
                <a:solidFill>
                  <a:srgbClr val="939598"/>
                </a:solidFill>
              </a:rPr>
              <a:t>2011 LENOVO CONFIDENTIAL. All rights reserved.</a:t>
            </a:r>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900">
                <a:latin typeface="Arial" panose="020B0604020202020204" pitchFamily="34" charset="0"/>
                <a:cs typeface="Arial" panose="020B0604020202020204" pitchFamily="34" charset="0"/>
              </a:defRPr>
            </a:lvl1pPr>
          </a:lstStyle>
          <a:p>
            <a:fld id="{4AED87EB-65D7-4500-873C-410831173A82}"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165" algn="l" defTabSz="1218565" rtl="0" eaLnBrk="1" latinLnBrk="0" hangingPunct="1">
      <a:defRPr sz="1600" kern="1200">
        <a:solidFill>
          <a:schemeClr val="tx1"/>
        </a:solidFill>
        <a:latin typeface="+mn-lt"/>
        <a:ea typeface="+mn-ea"/>
        <a:cs typeface="+mn-cs"/>
      </a:defRPr>
    </a:lvl4pPr>
    <a:lvl5pPr marL="2437765" algn="l" defTabSz="1218565" rtl="0" eaLnBrk="1" latinLnBrk="0" hangingPunct="1">
      <a:defRPr sz="1600" kern="1200">
        <a:solidFill>
          <a:schemeClr val="tx1"/>
        </a:solidFill>
        <a:latin typeface="+mn-lt"/>
        <a:ea typeface="+mn-ea"/>
        <a:cs typeface="+mn-cs"/>
      </a:defRPr>
    </a:lvl5pPr>
    <a:lvl6pPr marL="3047365"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pPr defTabSz="1320315">
              <a:defRPr/>
            </a:pPr>
            <a:fld id="{4AED87EB-65D7-4500-873C-410831173A82}" type="slidenum">
              <a:rPr lang="en-US">
                <a:solidFill>
                  <a:prstClr val="black"/>
                </a:solidFill>
              </a:rPr>
              <a:pPr defTabSz="1320315">
                <a:defRPr/>
              </a:pPr>
              <a:t>1</a:t>
            </a:fld>
            <a:endParaRPr lang="en-US" dirty="0">
              <a:solidFill>
                <a:prstClr val="black"/>
              </a:solidFill>
            </a:endParaRPr>
          </a:p>
        </p:txBody>
      </p:sp>
    </p:spTree>
    <p:extLst>
      <p:ext uri="{BB962C8B-B14F-4D97-AF65-F5344CB8AC3E}">
        <p14:creationId xmlns:p14="http://schemas.microsoft.com/office/powerpoint/2010/main" val="262797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4</a:t>
            </a:fld>
            <a:endParaRPr lang="zh-CN" altLang="en-US"/>
          </a:p>
        </p:txBody>
      </p:sp>
    </p:spTree>
    <p:extLst>
      <p:ext uri="{BB962C8B-B14F-4D97-AF65-F5344CB8AC3E}">
        <p14:creationId xmlns:p14="http://schemas.microsoft.com/office/powerpoint/2010/main" val="332182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5</a:t>
            </a:fld>
            <a:endParaRPr lang="zh-CN" altLang="en-US"/>
          </a:p>
        </p:txBody>
      </p:sp>
    </p:spTree>
    <p:extLst>
      <p:ext uri="{BB962C8B-B14F-4D97-AF65-F5344CB8AC3E}">
        <p14:creationId xmlns:p14="http://schemas.microsoft.com/office/powerpoint/2010/main" val="1291411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ED87EB-65D7-4500-873C-410831173A82}" type="slidenum">
              <a:rPr lang="en-US" smtClean="0"/>
              <a:t>6</a:t>
            </a:fld>
            <a:endParaRPr lang="en-US" dirty="0"/>
          </a:p>
        </p:txBody>
      </p:sp>
    </p:spTree>
    <p:extLst>
      <p:ext uri="{BB962C8B-B14F-4D97-AF65-F5344CB8AC3E}">
        <p14:creationId xmlns:p14="http://schemas.microsoft.com/office/powerpoint/2010/main" val="403795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减负：错题本</a:t>
            </a:r>
            <a:endParaRPr lang="en-US" altLang="zh-CN" dirty="0" smtClean="0"/>
          </a:p>
          <a:p>
            <a:r>
              <a:rPr lang="zh-CN" altLang="en-US" dirty="0" smtClean="0"/>
              <a:t>增效：临界生分析</a:t>
            </a:r>
            <a:endParaRPr lang="zh-CN" altLang="en-US" dirty="0"/>
          </a:p>
        </p:txBody>
      </p:sp>
      <p:sp>
        <p:nvSpPr>
          <p:cNvPr id="4" name="灯片编号占位符 3"/>
          <p:cNvSpPr>
            <a:spLocks noGrp="1"/>
          </p:cNvSpPr>
          <p:nvPr>
            <p:ph type="sldNum" sz="quarter" idx="10"/>
          </p:nvPr>
        </p:nvSpPr>
        <p:spPr/>
        <p:txBody>
          <a:bodyPr/>
          <a:lstStyle/>
          <a:p>
            <a:fld id="{4AED87EB-65D7-4500-873C-410831173A82}" type="slidenum">
              <a:rPr lang="en-US" smtClean="0"/>
              <a:t>8</a:t>
            </a:fld>
            <a:endParaRPr lang="en-US" dirty="0"/>
          </a:p>
        </p:txBody>
      </p:sp>
    </p:spTree>
    <p:extLst>
      <p:ext uri="{BB962C8B-B14F-4D97-AF65-F5344CB8AC3E}">
        <p14:creationId xmlns:p14="http://schemas.microsoft.com/office/powerpoint/2010/main" val="226966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fld id="{4AED87EB-65D7-4500-873C-410831173A82}" type="slidenum">
              <a:rPr lang="en-US" smtClean="0"/>
              <a:t>24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latin typeface="+mn-lt"/>
                <a:ea typeface="+mn-ea"/>
                <a:cs typeface="+mn-cs"/>
              </a:rPr>
              <a:t>Lenovo Research Academic Committee was established in 2000, which comprises renowned science and technology experts and serves as Lenovo’s think-tank. They include venerable members of the Chinese Academy of Sciences (CAS) and Chinese Academy of Engineering (CAE), experts from key state labs, professors from Chinese and overseas universities and top experts from the Chinese Academy of Sciences.</a:t>
            </a:r>
            <a:endParaRPr lang="en-US" dirty="0"/>
          </a:p>
        </p:txBody>
      </p:sp>
      <p:sp>
        <p:nvSpPr>
          <p:cNvPr id="4" name="Slide Number Placeholder 3"/>
          <p:cNvSpPr>
            <a:spLocks noGrp="1"/>
          </p:cNvSpPr>
          <p:nvPr>
            <p:ph type="sldNum" sz="quarter" idx="10"/>
          </p:nvPr>
        </p:nvSpPr>
        <p:spPr/>
        <p:txBody>
          <a:bodyPr/>
          <a:lstStyle/>
          <a:p>
            <a:fld id="{4AED87EB-65D7-4500-873C-410831173A82}" type="slidenum">
              <a:rPr lang="en-US" smtClean="0"/>
              <a:pPr/>
              <a:t>25</a:t>
            </a:fld>
            <a:endParaRPr lang="en-US" dirty="0"/>
          </a:p>
        </p:txBody>
      </p:sp>
    </p:spTree>
    <p:extLst>
      <p:ext uri="{BB962C8B-B14F-4D97-AF65-F5344CB8AC3E}">
        <p14:creationId xmlns:p14="http://schemas.microsoft.com/office/powerpoint/2010/main" val="3646374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D87EB-65D7-4500-873C-410831173A82}" type="slidenum">
              <a:rPr lang="en-US" smtClean="0"/>
              <a:pPr/>
              <a:t>26</a:t>
            </a:fld>
            <a:endParaRPr lang="en-US" dirty="0"/>
          </a:p>
        </p:txBody>
      </p:sp>
    </p:spTree>
    <p:extLst>
      <p:ext uri="{BB962C8B-B14F-4D97-AF65-F5344CB8AC3E}">
        <p14:creationId xmlns:p14="http://schemas.microsoft.com/office/powerpoint/2010/main" val="3293057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pic>
        <p:nvPicPr>
          <p:cNvPr id="5" name="图片 4" descr="36"/>
          <p:cNvPicPr>
            <a:picLocks noChangeAspect="1"/>
          </p:cNvPicPr>
          <p:nvPr userDrawn="1"/>
        </p:nvPicPr>
        <p:blipFill>
          <a:blip r:embed="rId2"/>
          <a:stretch>
            <a:fillRect/>
          </a:stretch>
        </p:blipFill>
        <p:spPr>
          <a:xfrm>
            <a:off x="-20638" y="1"/>
            <a:ext cx="12209463"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22" name="Content Placeholder 2"/>
          <p:cNvSpPr>
            <a:spLocks noGrp="1"/>
          </p:cNvSpPr>
          <p:nvPr>
            <p:ph sz="half" idx="1"/>
          </p:nvPr>
        </p:nvSpPr>
        <p:spPr bwMode="gray">
          <a:xfrm>
            <a:off x="548640" y="1179575"/>
            <a:ext cx="11073384"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Footer Placeholder 1"/>
          <p:cNvSpPr>
            <a:spLocks noGrp="1"/>
          </p:cNvSpPr>
          <p:nvPr>
            <p:ph type="ftr" sz="quarter" idx="10"/>
          </p:nvPr>
        </p:nvSpPr>
        <p:spPr/>
        <p:txBody>
          <a:bodyPr/>
          <a:lstStyle/>
          <a:p>
            <a:r>
              <a:rPr lang="en-US" smtClean="0"/>
              <a:t>2018 Lenovo Internal. All rights reserved.</a:t>
            </a:r>
            <a:endParaRPr lang="en-US" dirty="0"/>
          </a:p>
        </p:txBody>
      </p:sp>
      <p:sp>
        <p:nvSpPr>
          <p:cNvPr id="15"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31927348"/>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 With Background">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200" b="1" kern="1200" cap="none" spc="0" baseline="0" dirty="0">
                <a:solidFill>
                  <a:schemeClr val="tx1"/>
                </a:solidFill>
                <a:latin typeface="+mj-lt"/>
                <a:ea typeface="+mj-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354" y="423406"/>
            <a:ext cx="200587"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Content Placeholder 2"/>
          <p:cNvSpPr>
            <a:spLocks noGrp="1"/>
          </p:cNvSpPr>
          <p:nvPr>
            <p:ph sz="half" idx="1"/>
          </p:nvPr>
        </p:nvSpPr>
        <p:spPr bwMode="gray">
          <a:xfrm>
            <a:off x="548640" y="1179575"/>
            <a:ext cx="11073384"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mj-lt"/>
                <a:ea typeface="+mj-ea"/>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mj-lt"/>
                <a:ea typeface="+mj-ea"/>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mj-lt"/>
                <a:ea typeface="+mj-ea"/>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mj-lt"/>
                <a:ea typeface="+mj-ea"/>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mj-lt"/>
                <a:ea typeface="+mj-ea"/>
                <a:cs typeface="Arial" pitchFamily="34" charset="0"/>
              </a:defRPr>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Footer Placeholder 1"/>
          <p:cNvSpPr txBox="1">
            <a:spLocks/>
          </p:cNvSpPr>
          <p:nvPr userDrawn="1"/>
        </p:nvSpPr>
        <p:spPr>
          <a:xfrm>
            <a:off x="1529347" y="6472244"/>
            <a:ext cx="2650767" cy="385755"/>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000" dirty="0" smtClean="0">
                <a:cs typeface="Arial" pitchFamily="34" charset="0"/>
              </a:rPr>
              <a:t>2018 Lenovo Internal. All rights reserved.</a:t>
            </a:r>
            <a:endParaRPr lang="en-US" sz="1000" dirty="0">
              <a:cs typeface="Arial" pitchFamily="34" charset="0"/>
            </a:endParaRPr>
          </a:p>
        </p:txBody>
      </p:sp>
    </p:spTree>
    <p:extLst>
      <p:ext uri="{BB962C8B-B14F-4D97-AF65-F5344CB8AC3E}">
        <p14:creationId xmlns:p14="http://schemas.microsoft.com/office/powerpoint/2010/main" val="14188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 With Background">
    <p:spTree>
      <p:nvGrpSpPr>
        <p:cNvPr id="1" name=""/>
        <p:cNvGrpSpPr/>
        <p:nvPr/>
      </p:nvGrpSpPr>
      <p:grpSpPr>
        <a:xfrm>
          <a:off x="0" y="0"/>
          <a:ext cx="0" cy="0"/>
          <a:chOff x="0" y="0"/>
          <a:chExt cx="0" cy="0"/>
        </a:xfrm>
      </p:grpSpPr>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4" name="Freeform 5"/>
          <p:cNvSpPr>
            <a:spLocks noChangeAspect="1" noEditPoints="1"/>
          </p:cNvSpPr>
          <p:nvPr userDrawn="1"/>
        </p:nvSpPr>
        <p:spPr bwMode="black">
          <a:xfrm>
            <a:off x="205359" y="423411"/>
            <a:ext cx="200587"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Footer Placeholder 3"/>
          <p:cNvSpPr>
            <a:spLocks noGrp="1"/>
          </p:cNvSpPr>
          <p:nvPr>
            <p:ph type="ftr" sz="quarter" idx="3"/>
          </p:nvPr>
        </p:nvSpPr>
        <p:spPr>
          <a:xfrm>
            <a:off x="2304848" y="6564577"/>
            <a:ext cx="2413343" cy="123111"/>
          </a:xfrm>
          <a:prstGeom prst="rect">
            <a:avLst/>
          </a:prstGeom>
        </p:spPr>
        <p:txBody>
          <a:bodyPr vert="horz" wrap="square" lIns="0" tIns="0" rIns="0" bIns="0" rtlCol="0" anchor="ctr">
            <a:spAutoFit/>
          </a:bodyPr>
          <a:lstStyle>
            <a:lvl1pPr marL="0" marR="0" indent="0" algn="l" defTabSz="1218987" rtl="0" eaLnBrk="1" fontAlgn="auto" latinLnBrk="0" hangingPunct="1">
              <a:lnSpc>
                <a:spcPct val="100000"/>
              </a:lnSpc>
              <a:spcBef>
                <a:spcPts val="0"/>
              </a:spcBef>
              <a:spcAft>
                <a:spcPts val="0"/>
              </a:spcAft>
              <a:buClrTx/>
              <a:buSzTx/>
              <a:buFontTx/>
              <a:buNone/>
              <a:tabLst/>
              <a:defRPr sz="800" cap="none">
                <a:solidFill>
                  <a:schemeClr val="tx1"/>
                </a:solidFill>
              </a:defRPr>
            </a:lvl1pPr>
          </a:lstStyle>
          <a:p>
            <a:r>
              <a:rPr lang="en-US" dirty="0" smtClean="0">
                <a:cs typeface="Arial" pitchFamily="34" charset="0"/>
              </a:rPr>
              <a:t>2018 Lenovo Internal. All rights reserved.</a:t>
            </a:r>
            <a:endParaRPr lang="en-US" dirty="0">
              <a:cs typeface="Arial" pitchFamily="34" charset="0"/>
            </a:endParaRPr>
          </a:p>
        </p:txBody>
      </p:sp>
    </p:spTree>
    <p:extLst>
      <p:ext uri="{BB962C8B-B14F-4D97-AF65-F5344CB8AC3E}">
        <p14:creationId xmlns:p14="http://schemas.microsoft.com/office/powerpoint/2010/main" val="4580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pic>
        <p:nvPicPr>
          <p:cNvPr id="5" name="图片 4" descr="36"/>
          <p:cNvPicPr>
            <a:picLocks noChangeAspect="1"/>
          </p:cNvPicPr>
          <p:nvPr userDrawn="1"/>
        </p:nvPicPr>
        <p:blipFill>
          <a:blip r:embed="rId2"/>
          <a:stretch>
            <a:fillRect/>
          </a:stretch>
        </p:blipFill>
        <p:spPr>
          <a:xfrm>
            <a:off x="-20637" y="1"/>
            <a:ext cx="12209463" cy="6858000"/>
          </a:xfrm>
          <a:prstGeom prst="rect">
            <a:avLst/>
          </a:prstGeom>
        </p:spPr>
      </p:pic>
    </p:spTree>
    <p:extLst>
      <p:ext uri="{BB962C8B-B14F-4D97-AF65-F5344CB8AC3E}">
        <p14:creationId xmlns:p14="http://schemas.microsoft.com/office/powerpoint/2010/main" val="323703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A1CB3AA-34B9-4DE3-9DFA-56ED05D29D4E}"/>
              </a:ext>
            </a:extLst>
          </p:cNvPr>
          <p:cNvSpPr/>
          <p:nvPr userDrawn="1"/>
        </p:nvSpPr>
        <p:spPr>
          <a:xfrm>
            <a:off x="1547494" y="493948"/>
            <a:ext cx="11176317" cy="741680"/>
          </a:xfrm>
          <a:prstGeom prst="rect">
            <a:avLst/>
          </a:prstGeom>
          <a:solidFill>
            <a:srgbClr val="00E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799"/>
          </a:p>
        </p:txBody>
      </p:sp>
      <p:sp>
        <p:nvSpPr>
          <p:cNvPr id="6" name="剪去单角的矩形 2">
            <a:extLst>
              <a:ext uri="{FF2B5EF4-FFF2-40B4-BE49-F238E27FC236}">
                <a16:creationId xmlns:a16="http://schemas.microsoft.com/office/drawing/2014/main" id="{72903759-D915-4884-9A61-CFC309C55709}"/>
              </a:ext>
            </a:extLst>
          </p:cNvPr>
          <p:cNvSpPr/>
          <p:nvPr userDrawn="1"/>
        </p:nvSpPr>
        <p:spPr>
          <a:xfrm flipV="1">
            <a:off x="0" y="0"/>
            <a:ext cx="1828800" cy="802640"/>
          </a:xfrm>
          <a:prstGeom prst="snip1Rect">
            <a:avLst>
              <a:gd name="adj" fmla="val 3692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799"/>
          </a:p>
        </p:txBody>
      </p:sp>
      <p:pic>
        <p:nvPicPr>
          <p:cNvPr id="15" name="图片 14">
            <a:extLst>
              <a:ext uri="{FF2B5EF4-FFF2-40B4-BE49-F238E27FC236}">
                <a16:creationId xmlns:a16="http://schemas.microsoft.com/office/drawing/2014/main" id="{2C9EBB2F-1D5A-4920-9419-E7AEFF82C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284" y="242334"/>
            <a:ext cx="1545529" cy="317972"/>
          </a:xfrm>
          <a:prstGeom prst="rect">
            <a:avLst/>
          </a:prstGeom>
        </p:spPr>
      </p:pic>
    </p:spTree>
    <p:extLst>
      <p:ext uri="{BB962C8B-B14F-4D97-AF65-F5344CB8AC3E}">
        <p14:creationId xmlns:p14="http://schemas.microsoft.com/office/powerpoint/2010/main" val="1357370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A1CB3AA-34B9-4DE3-9DFA-56ED05D29D4E}"/>
              </a:ext>
            </a:extLst>
          </p:cNvPr>
          <p:cNvSpPr/>
          <p:nvPr userDrawn="1"/>
        </p:nvSpPr>
        <p:spPr>
          <a:xfrm>
            <a:off x="1547494" y="493948"/>
            <a:ext cx="11862117" cy="741680"/>
          </a:xfrm>
          <a:prstGeom prst="rect">
            <a:avLst/>
          </a:prstGeom>
          <a:solidFill>
            <a:srgbClr val="00E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799"/>
          </a:p>
        </p:txBody>
      </p:sp>
      <p:sp>
        <p:nvSpPr>
          <p:cNvPr id="6" name="剪去单角的矩形 2">
            <a:extLst>
              <a:ext uri="{FF2B5EF4-FFF2-40B4-BE49-F238E27FC236}">
                <a16:creationId xmlns:a16="http://schemas.microsoft.com/office/drawing/2014/main" id="{72903759-D915-4884-9A61-CFC309C55709}"/>
              </a:ext>
            </a:extLst>
          </p:cNvPr>
          <p:cNvSpPr/>
          <p:nvPr userDrawn="1"/>
        </p:nvSpPr>
        <p:spPr>
          <a:xfrm flipV="1">
            <a:off x="0" y="0"/>
            <a:ext cx="1828800" cy="802640"/>
          </a:xfrm>
          <a:prstGeom prst="snip1Rect">
            <a:avLst>
              <a:gd name="adj" fmla="val 3692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799"/>
          </a:p>
        </p:txBody>
      </p:sp>
      <p:pic>
        <p:nvPicPr>
          <p:cNvPr id="15" name="图片 14">
            <a:extLst>
              <a:ext uri="{FF2B5EF4-FFF2-40B4-BE49-F238E27FC236}">
                <a16:creationId xmlns:a16="http://schemas.microsoft.com/office/drawing/2014/main" id="{2C9EBB2F-1D5A-4920-9419-E7AEFF82C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284" y="242334"/>
            <a:ext cx="1545529" cy="317972"/>
          </a:xfrm>
          <a:prstGeom prst="rect">
            <a:avLst/>
          </a:prstGeom>
        </p:spPr>
      </p:pic>
    </p:spTree>
    <p:extLst>
      <p:ext uri="{BB962C8B-B14F-4D97-AF65-F5344CB8AC3E}">
        <p14:creationId xmlns:p14="http://schemas.microsoft.com/office/powerpoint/2010/main" val="38783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bg>
      <p:bgPr>
        <a:solidFill>
          <a:schemeClr val="bg1">
            <a:lumMod val="95000"/>
          </a:schemeClr>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7079752B-AA3B-41C4-B063-5E5D2C04B26B}"/>
              </a:ext>
            </a:extLst>
          </p:cNvPr>
          <p:cNvGrpSpPr/>
          <p:nvPr userDrawn="1"/>
        </p:nvGrpSpPr>
        <p:grpSpPr>
          <a:xfrm>
            <a:off x="370447" y="342900"/>
            <a:ext cx="685800" cy="685800"/>
            <a:chOff x="2132012" y="914400"/>
            <a:chExt cx="1295400" cy="1295400"/>
          </a:xfrm>
        </p:grpSpPr>
        <p:sp>
          <p:nvSpPr>
            <p:cNvPr id="10" name="矩形 9">
              <a:extLst>
                <a:ext uri="{FF2B5EF4-FFF2-40B4-BE49-F238E27FC236}">
                  <a16:creationId xmlns:a16="http://schemas.microsoft.com/office/drawing/2014/main" id="{FEF104B3-10B2-4725-A75C-637A969BB8CA}"/>
                </a:ext>
              </a:extLst>
            </p:cNvPr>
            <p:cNvSpPr/>
            <p:nvPr/>
          </p:nvSpPr>
          <p:spPr>
            <a:xfrm>
              <a:off x="2436812" y="1219200"/>
              <a:ext cx="990600" cy="990600"/>
            </a:xfrm>
            <a:prstGeom prst="rect">
              <a:avLst/>
            </a:prstGeom>
            <a:solidFill>
              <a:srgbClr val="00E6A0"/>
            </a:solidFill>
            <a:effectLst>
              <a:outerShdw blurRad="38100" dist="25400" dir="2700000" algn="tl" rotWithShape="0">
                <a:prstClr val="black">
                  <a:alpha val="2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zh-CN" altLang="en-US" sz="7198" dirty="0">
                <a:solidFill>
                  <a:srgbClr val="333D48"/>
                </a:solidFill>
                <a:ea typeface="FZLanTingHeiS-B-GB" panose="02000000000000000000" pitchFamily="2" charset="-122"/>
                <a:cs typeface="+mn-ea"/>
                <a:sym typeface="+mn-lt"/>
              </a:endParaRPr>
            </a:p>
          </p:txBody>
        </p:sp>
        <p:sp>
          <p:nvSpPr>
            <p:cNvPr id="11" name="矩形 10">
              <a:extLst>
                <a:ext uri="{FF2B5EF4-FFF2-40B4-BE49-F238E27FC236}">
                  <a16:creationId xmlns:a16="http://schemas.microsoft.com/office/drawing/2014/main" id="{9D59CC79-C773-4B66-AD2B-CCEE968DFBDF}"/>
                </a:ext>
              </a:extLst>
            </p:cNvPr>
            <p:cNvSpPr/>
            <p:nvPr/>
          </p:nvSpPr>
          <p:spPr>
            <a:xfrm>
              <a:off x="2132012" y="914400"/>
              <a:ext cx="990600" cy="990600"/>
            </a:xfrm>
            <a:prstGeom prst="rect">
              <a:avLst/>
            </a:prstGeom>
            <a:solidFill>
              <a:srgbClr val="00B4E5"/>
            </a:solidFill>
            <a:effectLst>
              <a:outerShdw blurRad="38100" dist="25400" dir="2700000" algn="tl" rotWithShape="0">
                <a:prstClr val="black">
                  <a:alpha val="2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198" dirty="0">
                <a:solidFill>
                  <a:srgbClr val="333D48"/>
                </a:solidFill>
                <a:latin typeface="FZLanTingHeiS-B-GB" panose="02000000000000000000" pitchFamily="2" charset="-122"/>
                <a:ea typeface="FZLanTingHeiS-B-GB" panose="02000000000000000000" pitchFamily="2" charset="-122"/>
                <a:cs typeface="+mn-ea"/>
                <a:sym typeface="+mn-lt"/>
              </a:endParaRPr>
            </a:p>
          </p:txBody>
        </p:sp>
      </p:grpSp>
    </p:spTree>
    <p:extLst>
      <p:ext uri="{BB962C8B-B14F-4D97-AF65-F5344CB8AC3E}">
        <p14:creationId xmlns:p14="http://schemas.microsoft.com/office/powerpoint/2010/main" val="2224104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_Pictur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6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_RED">
    <p:bg>
      <p:bgPr>
        <a:solidFill>
          <a:srgbClr val="00B4E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232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 No Background">
    <p:bg>
      <p:bgPr>
        <a:solidFill>
          <a:srgbClr val="00E6A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55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A1CB3AA-34B9-4DE3-9DFA-56ED05D29D4E}"/>
              </a:ext>
            </a:extLst>
          </p:cNvPr>
          <p:cNvSpPr/>
          <p:nvPr userDrawn="1"/>
        </p:nvSpPr>
        <p:spPr>
          <a:xfrm>
            <a:off x="1547494" y="493948"/>
            <a:ext cx="11176317" cy="741680"/>
          </a:xfrm>
          <a:prstGeom prst="rect">
            <a:avLst/>
          </a:prstGeom>
          <a:solidFill>
            <a:srgbClr val="00E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剪去单角的矩形 2">
            <a:extLst>
              <a:ext uri="{FF2B5EF4-FFF2-40B4-BE49-F238E27FC236}">
                <a16:creationId xmlns:a16="http://schemas.microsoft.com/office/drawing/2014/main" id="{72903759-D915-4884-9A61-CFC309C55709}"/>
              </a:ext>
            </a:extLst>
          </p:cNvPr>
          <p:cNvSpPr/>
          <p:nvPr userDrawn="1"/>
        </p:nvSpPr>
        <p:spPr>
          <a:xfrm flipV="1">
            <a:off x="0" y="0"/>
            <a:ext cx="1828800" cy="802640"/>
          </a:xfrm>
          <a:prstGeom prst="snip1Rect">
            <a:avLst>
              <a:gd name="adj" fmla="val 3692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a:extLst>
              <a:ext uri="{FF2B5EF4-FFF2-40B4-BE49-F238E27FC236}">
                <a16:creationId xmlns:a16="http://schemas.microsoft.com/office/drawing/2014/main" id="{2C9EBB2F-1D5A-4920-9419-E7AEFF82C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283" y="242334"/>
            <a:ext cx="1545529" cy="31797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40404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1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A1CB3AA-34B9-4DE3-9DFA-56ED05D29D4E}"/>
              </a:ext>
            </a:extLst>
          </p:cNvPr>
          <p:cNvSpPr/>
          <p:nvPr userDrawn="1"/>
        </p:nvSpPr>
        <p:spPr>
          <a:xfrm>
            <a:off x="1547494" y="493948"/>
            <a:ext cx="10947717" cy="741680"/>
          </a:xfrm>
          <a:prstGeom prst="rect">
            <a:avLst/>
          </a:prstGeom>
          <a:solidFill>
            <a:srgbClr val="00E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剪去单角的矩形 2">
            <a:extLst>
              <a:ext uri="{FF2B5EF4-FFF2-40B4-BE49-F238E27FC236}">
                <a16:creationId xmlns:a16="http://schemas.microsoft.com/office/drawing/2014/main" id="{72903759-D915-4884-9A61-CFC309C55709}"/>
              </a:ext>
            </a:extLst>
          </p:cNvPr>
          <p:cNvSpPr/>
          <p:nvPr userDrawn="1"/>
        </p:nvSpPr>
        <p:spPr>
          <a:xfrm flipV="1">
            <a:off x="0" y="0"/>
            <a:ext cx="1828800" cy="802640"/>
          </a:xfrm>
          <a:prstGeom prst="snip1Rect">
            <a:avLst>
              <a:gd name="adj" fmla="val 3692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a:extLst>
              <a:ext uri="{FF2B5EF4-FFF2-40B4-BE49-F238E27FC236}">
                <a16:creationId xmlns:a16="http://schemas.microsoft.com/office/drawing/2014/main" id="{2C9EBB2F-1D5A-4920-9419-E7AEFF82C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283" y="242334"/>
            <a:ext cx="1545529" cy="317972"/>
          </a:xfrm>
          <a:prstGeom prst="rect">
            <a:avLst/>
          </a:prstGeom>
        </p:spPr>
      </p:pic>
    </p:spTree>
    <p:extLst>
      <p:ext uri="{BB962C8B-B14F-4D97-AF65-F5344CB8AC3E}">
        <p14:creationId xmlns:p14="http://schemas.microsoft.com/office/powerpoint/2010/main" val="3579360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bg>
      <p:bgPr>
        <a:solidFill>
          <a:schemeClr val="bg1">
            <a:lumMod val="95000"/>
          </a:schemeClr>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7079752B-AA3B-41C4-B063-5E5D2C04B26B}"/>
              </a:ext>
            </a:extLst>
          </p:cNvPr>
          <p:cNvGrpSpPr/>
          <p:nvPr userDrawn="1"/>
        </p:nvGrpSpPr>
        <p:grpSpPr>
          <a:xfrm>
            <a:off x="370447" y="342900"/>
            <a:ext cx="685800" cy="685800"/>
            <a:chOff x="2132012" y="914400"/>
            <a:chExt cx="1295400" cy="1295400"/>
          </a:xfrm>
        </p:grpSpPr>
        <p:sp>
          <p:nvSpPr>
            <p:cNvPr id="10" name="矩形 9">
              <a:extLst>
                <a:ext uri="{FF2B5EF4-FFF2-40B4-BE49-F238E27FC236}">
                  <a16:creationId xmlns:a16="http://schemas.microsoft.com/office/drawing/2014/main" id="{FEF104B3-10B2-4725-A75C-637A969BB8CA}"/>
                </a:ext>
              </a:extLst>
            </p:cNvPr>
            <p:cNvSpPr/>
            <p:nvPr/>
          </p:nvSpPr>
          <p:spPr>
            <a:xfrm>
              <a:off x="2436812" y="1219200"/>
              <a:ext cx="990600" cy="990600"/>
            </a:xfrm>
            <a:prstGeom prst="rect">
              <a:avLst/>
            </a:prstGeom>
            <a:solidFill>
              <a:srgbClr val="00E6A0"/>
            </a:solidFill>
            <a:effectLst>
              <a:outerShdw blurRad="38100" dist="25400" dir="2700000" algn="tl" rotWithShape="0">
                <a:prstClr val="black">
                  <a:alpha val="2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zh-CN" altLang="en-US" sz="7200" dirty="0">
                <a:solidFill>
                  <a:srgbClr val="333D48"/>
                </a:solidFill>
                <a:ea typeface="FZLanTingHeiS-B-GB" panose="02000000000000000000" pitchFamily="2" charset="-122"/>
                <a:cs typeface="+mn-ea"/>
                <a:sym typeface="+mn-lt"/>
              </a:endParaRPr>
            </a:p>
          </p:txBody>
        </p:sp>
        <p:sp>
          <p:nvSpPr>
            <p:cNvPr id="11" name="矩形 10">
              <a:extLst>
                <a:ext uri="{FF2B5EF4-FFF2-40B4-BE49-F238E27FC236}">
                  <a16:creationId xmlns:a16="http://schemas.microsoft.com/office/drawing/2014/main" id="{9D59CC79-C773-4B66-AD2B-CCEE968DFBDF}"/>
                </a:ext>
              </a:extLst>
            </p:cNvPr>
            <p:cNvSpPr/>
            <p:nvPr/>
          </p:nvSpPr>
          <p:spPr>
            <a:xfrm>
              <a:off x="2132012" y="914400"/>
              <a:ext cx="990600" cy="990600"/>
            </a:xfrm>
            <a:prstGeom prst="rect">
              <a:avLst/>
            </a:prstGeom>
            <a:solidFill>
              <a:srgbClr val="00B4E5"/>
            </a:solidFill>
            <a:effectLst>
              <a:outerShdw blurRad="38100" dist="25400" dir="2700000" algn="tl" rotWithShape="0">
                <a:prstClr val="black">
                  <a:alpha val="2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solidFill>
                  <a:srgbClr val="333D48"/>
                </a:solidFill>
                <a:latin typeface="FZLanTingHeiS-B-GB" panose="02000000000000000000" pitchFamily="2" charset="-122"/>
                <a:ea typeface="FZLanTingHeiS-B-GB" panose="02000000000000000000" pitchFamily="2" charset="-122"/>
                <a:cs typeface="+mn-ea"/>
                <a:sym typeface="+mn-lt"/>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_Pictur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07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RED">
    <p:bg>
      <p:bgPr>
        <a:solidFill>
          <a:srgbClr val="00B4E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No Background">
    <p:bg>
      <p:bgPr>
        <a:solidFill>
          <a:srgbClr val="00E6A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40404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3704" r="3704"/>
          <a:stretch>
            <a:fillRect/>
          </a:stretch>
        </p:blipFill>
        <p:spPr>
          <a:xfrm>
            <a:off x="0" y="0"/>
            <a:ext cx="12188825" cy="6858000"/>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1252" y="0"/>
            <a:ext cx="1828328" cy="513894"/>
          </a:xfrm>
          <a:prstGeom prst="rect">
            <a:avLst/>
          </a:prstGeom>
        </p:spPr>
      </p:pic>
    </p:spTree>
    <p:extLst>
      <p:ext uri="{BB962C8B-B14F-4D97-AF65-F5344CB8AC3E}">
        <p14:creationId xmlns:p14="http://schemas.microsoft.com/office/powerpoint/2010/main" val="3765697949"/>
      </p:ext>
    </p:extLst>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5" r:id="rId5"/>
    <p:sldLayoutId id="2147483652" r:id="rId6"/>
    <p:sldLayoutId id="2147483653" r:id="rId7"/>
    <p:sldLayoutId id="2147483654" r:id="rId8"/>
    <p:sldLayoutId id="2147483666" r:id="rId9"/>
    <p:sldLayoutId id="2147483667" r:id="rId10"/>
    <p:sldLayoutId id="2147483668" r:id="rId11"/>
    <p:sldLayoutId id="2147483669" r:id="rId12"/>
  </p:sldLayoutIdLst>
  <p:hf sldNum="0" hdr="0" dt="0"/>
  <p:txStyles>
    <p:titleStyle>
      <a:lvl1pPr algn="ctr" defTabSz="1218565" rtl="0" eaLnBrk="1" latinLnBrk="0" hangingPunct="1">
        <a:spcBef>
          <a:spcPct val="0"/>
        </a:spcBef>
        <a:buNone/>
        <a:defRPr sz="4300" kern="1200" cap="all" baseline="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1218565" rtl="0" eaLnBrk="1" latinLnBrk="0" hangingPunct="1">
        <a:spcBef>
          <a:spcPct val="20000"/>
        </a:spcBef>
        <a:buClr>
          <a:schemeClr val="tx2"/>
        </a:buClr>
        <a:buFont typeface="Wingdings" panose="05000000000000000000" pitchFamily="2" charset="2"/>
        <a:buChar char="§"/>
        <a:defRPr sz="4300" kern="1200">
          <a:solidFill>
            <a:schemeClr val="tx1"/>
          </a:solidFill>
          <a:latin typeface="Arial" panose="020B0604020202020204" pitchFamily="34" charset="0"/>
          <a:ea typeface="+mn-ea"/>
          <a:cs typeface="Arial" panose="020B0604020202020204" pitchFamily="34" charset="0"/>
        </a:defRPr>
      </a:lvl1pPr>
      <a:lvl2pPr marL="990600" indent="-381000" algn="l" defTabSz="1218565" rtl="0" eaLnBrk="1" latinLnBrk="0" hangingPunct="1">
        <a:spcBef>
          <a:spcPct val="20000"/>
        </a:spcBef>
        <a:buClr>
          <a:schemeClr val="tx2"/>
        </a:buClr>
        <a:buFont typeface="Wingdings" panose="05000000000000000000" pitchFamily="2" charset="2"/>
        <a:buChar char="§"/>
        <a:defRPr sz="3700" kern="1200">
          <a:solidFill>
            <a:schemeClr val="tx1"/>
          </a:solidFill>
          <a:latin typeface="Arial" panose="020B0604020202020204" pitchFamily="34" charset="0"/>
          <a:ea typeface="+mn-ea"/>
          <a:cs typeface="Arial" panose="020B0604020202020204" pitchFamily="34" charset="0"/>
        </a:defRPr>
      </a:lvl2pPr>
      <a:lvl3pPr marL="1524000" indent="-304800" algn="l" defTabSz="1218565" rtl="0" eaLnBrk="1" latinLnBrk="0" hangingPunct="1">
        <a:spcBef>
          <a:spcPct val="20000"/>
        </a:spcBef>
        <a:buClr>
          <a:schemeClr val="tx2"/>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3pPr>
      <a:lvl4pPr marL="2132965" indent="-304800" algn="l" defTabSz="1218565" rtl="0" eaLnBrk="1" latinLnBrk="0" hangingPunct="1">
        <a:spcBef>
          <a:spcPct val="20000"/>
        </a:spcBef>
        <a:buClr>
          <a:schemeClr val="tx2"/>
        </a:buClr>
        <a:buFont typeface="Wingdings" panose="05000000000000000000" pitchFamily="2" charset="2"/>
        <a:buChar char="§"/>
        <a:defRPr sz="2700" kern="1200">
          <a:solidFill>
            <a:schemeClr val="tx1"/>
          </a:solidFill>
          <a:latin typeface="Arial" panose="020B0604020202020204" pitchFamily="34" charset="0"/>
          <a:ea typeface="+mn-ea"/>
          <a:cs typeface="Arial" panose="020B0604020202020204" pitchFamily="34" charset="0"/>
        </a:defRPr>
      </a:lvl4pPr>
      <a:lvl5pPr marL="2742565" indent="-304800" algn="l" defTabSz="1218565" rtl="0" eaLnBrk="1" latinLnBrk="0" hangingPunct="1">
        <a:spcBef>
          <a:spcPct val="20000"/>
        </a:spcBef>
        <a:buClr>
          <a:schemeClr val="tx2"/>
        </a:buClr>
        <a:buFont typeface="Wingdings" panose="05000000000000000000" pitchFamily="2" charset="2"/>
        <a:buChar char="§"/>
        <a:defRPr sz="2700" kern="1200">
          <a:solidFill>
            <a:schemeClr val="tx1"/>
          </a:solidFill>
          <a:latin typeface="Arial" panose="020B0604020202020204" pitchFamily="34" charset="0"/>
          <a:ea typeface="+mn-ea"/>
          <a:cs typeface="Arial" panose="020B0604020202020204" pitchFamily="34" charset="0"/>
        </a:defRPr>
      </a:lvl5pPr>
      <a:lvl6pPr marL="33521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4080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dt="0"/>
  <p:txStyles>
    <p:titleStyle>
      <a:lvl1pPr algn="ctr" defTabSz="1218199" rtl="0" eaLnBrk="1" latinLnBrk="0" hangingPunct="1">
        <a:spcBef>
          <a:spcPct val="0"/>
        </a:spcBef>
        <a:buNone/>
        <a:defRPr sz="4299" kern="1200" cap="all" baseline="0">
          <a:solidFill>
            <a:schemeClr val="tx1"/>
          </a:solidFill>
          <a:latin typeface="Arial" panose="020B0604020202020204" pitchFamily="34" charset="0"/>
          <a:ea typeface="+mj-ea"/>
          <a:cs typeface="Arial" panose="020B0604020202020204" pitchFamily="34" charset="0"/>
        </a:defRPr>
      </a:lvl1pPr>
    </p:titleStyle>
    <p:bodyStyle>
      <a:lvl1pPr marL="457063" indent="-457063" algn="l" defTabSz="1218199" rtl="0" eaLnBrk="1" latinLnBrk="0" hangingPunct="1">
        <a:spcBef>
          <a:spcPct val="20000"/>
        </a:spcBef>
        <a:buClr>
          <a:schemeClr val="tx2"/>
        </a:buClr>
        <a:buFont typeface="Wingdings" panose="05000000000000000000" pitchFamily="2" charset="2"/>
        <a:buChar char="§"/>
        <a:defRPr sz="4299" kern="1200">
          <a:solidFill>
            <a:schemeClr val="tx1"/>
          </a:solidFill>
          <a:latin typeface="Arial" panose="020B0604020202020204" pitchFamily="34" charset="0"/>
          <a:ea typeface="+mn-ea"/>
          <a:cs typeface="Arial" panose="020B0604020202020204" pitchFamily="34" charset="0"/>
        </a:defRPr>
      </a:lvl1pPr>
      <a:lvl2pPr marL="990303" indent="-380886" algn="l" defTabSz="1218199" rtl="0" eaLnBrk="1" latinLnBrk="0" hangingPunct="1">
        <a:spcBef>
          <a:spcPct val="20000"/>
        </a:spcBef>
        <a:buClr>
          <a:schemeClr val="tx2"/>
        </a:buClr>
        <a:buFont typeface="Wingdings" panose="05000000000000000000" pitchFamily="2" charset="2"/>
        <a:buChar char="§"/>
        <a:defRPr sz="3699" kern="1200">
          <a:solidFill>
            <a:schemeClr val="tx1"/>
          </a:solidFill>
          <a:latin typeface="Arial" panose="020B0604020202020204" pitchFamily="34" charset="0"/>
          <a:ea typeface="+mn-ea"/>
          <a:cs typeface="Arial" panose="020B0604020202020204" pitchFamily="34" charset="0"/>
        </a:defRPr>
      </a:lvl2pPr>
      <a:lvl3pPr marL="1523543" indent="-304709" algn="l" defTabSz="1218199" rtl="0" eaLnBrk="1" latinLnBrk="0" hangingPunct="1">
        <a:spcBef>
          <a:spcPct val="20000"/>
        </a:spcBef>
        <a:buClr>
          <a:schemeClr val="tx2"/>
        </a:buClr>
        <a:buFont typeface="Wingdings" panose="05000000000000000000" pitchFamily="2" charset="2"/>
        <a:buChar char="§"/>
        <a:defRPr sz="3199" kern="1200">
          <a:solidFill>
            <a:schemeClr val="tx1"/>
          </a:solidFill>
          <a:latin typeface="Arial" panose="020B0604020202020204" pitchFamily="34" charset="0"/>
          <a:ea typeface="+mn-ea"/>
          <a:cs typeface="Arial" panose="020B0604020202020204" pitchFamily="34" charset="0"/>
        </a:defRPr>
      </a:lvl3pPr>
      <a:lvl4pPr marL="2132325" indent="-304709" algn="l" defTabSz="1218199" rtl="0" eaLnBrk="1" latinLnBrk="0" hangingPunct="1">
        <a:spcBef>
          <a:spcPct val="20000"/>
        </a:spcBef>
        <a:buClr>
          <a:schemeClr val="tx2"/>
        </a:buClr>
        <a:buFont typeface="Wingdings" panose="05000000000000000000" pitchFamily="2" charset="2"/>
        <a:buChar char="§"/>
        <a:defRPr sz="2699" kern="1200">
          <a:solidFill>
            <a:schemeClr val="tx1"/>
          </a:solidFill>
          <a:latin typeface="Arial" panose="020B0604020202020204" pitchFamily="34" charset="0"/>
          <a:ea typeface="+mn-ea"/>
          <a:cs typeface="Arial" panose="020B0604020202020204" pitchFamily="34" charset="0"/>
        </a:defRPr>
      </a:lvl4pPr>
      <a:lvl5pPr marL="2741742" indent="-304709" algn="l" defTabSz="1218199" rtl="0" eaLnBrk="1" latinLnBrk="0" hangingPunct="1">
        <a:spcBef>
          <a:spcPct val="20000"/>
        </a:spcBef>
        <a:buClr>
          <a:schemeClr val="tx2"/>
        </a:buClr>
        <a:buFont typeface="Wingdings" panose="05000000000000000000" pitchFamily="2" charset="2"/>
        <a:buChar char="§"/>
        <a:defRPr sz="2699" kern="1200">
          <a:solidFill>
            <a:schemeClr val="tx1"/>
          </a:solidFill>
          <a:latin typeface="Arial" panose="020B0604020202020204" pitchFamily="34" charset="0"/>
          <a:ea typeface="+mn-ea"/>
          <a:cs typeface="Arial" panose="020B0604020202020204" pitchFamily="34" charset="0"/>
        </a:defRPr>
      </a:lvl5pPr>
      <a:lvl6pPr marL="3351159" indent="-304709" algn="l" defTabSz="1218199"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6pPr>
      <a:lvl7pPr marL="3960576" indent="-304709" algn="l" defTabSz="1218199"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7pPr>
      <a:lvl8pPr marL="4569994" indent="-304709" algn="l" defTabSz="1218199"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8pPr>
      <a:lvl9pPr marL="5179411" indent="-304709" algn="l" defTabSz="1218199"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218199" rtl="0" eaLnBrk="1" latinLnBrk="0" hangingPunct="1">
        <a:defRPr sz="2399" kern="1200">
          <a:solidFill>
            <a:schemeClr val="tx1"/>
          </a:solidFill>
          <a:latin typeface="+mn-lt"/>
          <a:ea typeface="+mn-ea"/>
          <a:cs typeface="+mn-cs"/>
        </a:defRPr>
      </a:lvl1pPr>
      <a:lvl2pPr marL="609417" algn="l" defTabSz="1218199" rtl="0" eaLnBrk="1" latinLnBrk="0" hangingPunct="1">
        <a:defRPr sz="2399" kern="1200">
          <a:solidFill>
            <a:schemeClr val="tx1"/>
          </a:solidFill>
          <a:latin typeface="+mn-lt"/>
          <a:ea typeface="+mn-ea"/>
          <a:cs typeface="+mn-cs"/>
        </a:defRPr>
      </a:lvl2pPr>
      <a:lvl3pPr marL="1218834" algn="l" defTabSz="1218199" rtl="0" eaLnBrk="1" latinLnBrk="0" hangingPunct="1">
        <a:defRPr sz="2399" kern="1200">
          <a:solidFill>
            <a:schemeClr val="tx1"/>
          </a:solidFill>
          <a:latin typeface="+mn-lt"/>
          <a:ea typeface="+mn-ea"/>
          <a:cs typeface="+mn-cs"/>
        </a:defRPr>
      </a:lvl3pPr>
      <a:lvl4pPr marL="1827617" algn="l" defTabSz="1218199" rtl="0" eaLnBrk="1" latinLnBrk="0" hangingPunct="1">
        <a:defRPr sz="2399" kern="1200">
          <a:solidFill>
            <a:schemeClr val="tx1"/>
          </a:solidFill>
          <a:latin typeface="+mn-lt"/>
          <a:ea typeface="+mn-ea"/>
          <a:cs typeface="+mn-cs"/>
        </a:defRPr>
      </a:lvl4pPr>
      <a:lvl5pPr marL="2437034" algn="l" defTabSz="1218199" rtl="0" eaLnBrk="1" latinLnBrk="0" hangingPunct="1">
        <a:defRPr sz="2399" kern="1200">
          <a:solidFill>
            <a:schemeClr val="tx1"/>
          </a:solidFill>
          <a:latin typeface="+mn-lt"/>
          <a:ea typeface="+mn-ea"/>
          <a:cs typeface="+mn-cs"/>
        </a:defRPr>
      </a:lvl5pPr>
      <a:lvl6pPr marL="3046451" algn="l" defTabSz="1218199" rtl="0" eaLnBrk="1" latinLnBrk="0" hangingPunct="1">
        <a:defRPr sz="2399" kern="1200">
          <a:solidFill>
            <a:schemeClr val="tx1"/>
          </a:solidFill>
          <a:latin typeface="+mn-lt"/>
          <a:ea typeface="+mn-ea"/>
          <a:cs typeface="+mn-cs"/>
        </a:defRPr>
      </a:lvl6pPr>
      <a:lvl7pPr marL="3655868" algn="l" defTabSz="1218199" rtl="0" eaLnBrk="1" latinLnBrk="0" hangingPunct="1">
        <a:defRPr sz="2399" kern="1200">
          <a:solidFill>
            <a:schemeClr val="tx1"/>
          </a:solidFill>
          <a:latin typeface="+mn-lt"/>
          <a:ea typeface="+mn-ea"/>
          <a:cs typeface="+mn-cs"/>
        </a:defRPr>
      </a:lvl7pPr>
      <a:lvl8pPr marL="4265285" algn="l" defTabSz="1218199" rtl="0" eaLnBrk="1" latinLnBrk="0" hangingPunct="1">
        <a:defRPr sz="2399" kern="1200">
          <a:solidFill>
            <a:schemeClr val="tx1"/>
          </a:solidFill>
          <a:latin typeface="+mn-lt"/>
          <a:ea typeface="+mn-ea"/>
          <a:cs typeface="+mn-cs"/>
        </a:defRPr>
      </a:lvl8pPr>
      <a:lvl9pPr marL="4874702" algn="l" defTabSz="1218199"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image" Target="../media/image62.jpeg"/><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64.jpe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image" Target="../media/image63.jpeg"/><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5.jpeg"/><Relationship Id="rId13" Type="http://schemas.microsoft.com/office/2007/relationships/hdphoto" Target="../media/hdphoto2.wdp"/><Relationship Id="rId18" Type="http://schemas.openxmlformats.org/officeDocument/2006/relationships/image" Target="../media/image23.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6.png"/><Relationship Id="rId17" Type="http://schemas.openxmlformats.org/officeDocument/2006/relationships/image" Target="../media/image22.jpeg"/><Relationship Id="rId2" Type="http://schemas.openxmlformats.org/officeDocument/2006/relationships/image" Target="../media/image27.png"/><Relationship Id="rId16"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diagramColors" Target="../diagrams/colors7.xml"/><Relationship Id="rId11" Type="http://schemas.microsoft.com/office/2007/relationships/hdphoto" Target="../media/hdphoto1.wdp"/><Relationship Id="rId5" Type="http://schemas.openxmlformats.org/officeDocument/2006/relationships/diagramQuickStyle" Target="../diagrams/quickStyle7.xml"/><Relationship Id="rId15" Type="http://schemas.openxmlformats.org/officeDocument/2006/relationships/image" Target="../media/image20.jpe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diagramLayout" Target="../diagrams/layout7.xml"/><Relationship Id="rId9" Type="http://schemas.openxmlformats.org/officeDocument/2006/relationships/image" Target="../media/image17.jpeg"/><Relationship Id="rId1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04.png"/><Relationship Id="rId18" Type="http://schemas.microsoft.com/office/2007/relationships/hdphoto" Target="../media/hdphoto7.wdp"/><Relationship Id="rId3" Type="http://schemas.openxmlformats.org/officeDocument/2006/relationships/image" Target="../media/image97.png"/><Relationship Id="rId7" Type="http://schemas.openxmlformats.org/officeDocument/2006/relationships/image" Target="../media/image99.png"/><Relationship Id="rId12" Type="http://schemas.openxmlformats.org/officeDocument/2006/relationships/image" Target="../media/image103.jpeg"/><Relationship Id="rId17" Type="http://schemas.openxmlformats.org/officeDocument/2006/relationships/image" Target="../media/image107.png"/><Relationship Id="rId2" Type="http://schemas.openxmlformats.org/officeDocument/2006/relationships/notesSlide" Target="../notesSlides/notesSlide8.xml"/><Relationship Id="rId16" Type="http://schemas.openxmlformats.org/officeDocument/2006/relationships/image" Target="../media/image106.jpeg"/><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02.jpeg"/><Relationship Id="rId5" Type="http://schemas.openxmlformats.org/officeDocument/2006/relationships/image" Target="../media/image98.png"/><Relationship Id="rId15" Type="http://schemas.openxmlformats.org/officeDocument/2006/relationships/image" Target="../media/image105.jpeg"/><Relationship Id="rId10" Type="http://schemas.openxmlformats.org/officeDocument/2006/relationships/image" Target="../media/image101.png"/><Relationship Id="rId19" Type="http://schemas.openxmlformats.org/officeDocument/2006/relationships/image" Target="../media/image108.jpeg"/><Relationship Id="rId4" Type="http://schemas.microsoft.com/office/2007/relationships/hdphoto" Target="../media/hdphoto3.wdp"/><Relationship Id="rId9" Type="http://schemas.openxmlformats.org/officeDocument/2006/relationships/image" Target="../media/image100.jpe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5.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jpeg"/><Relationship Id="rId4" Type="http://schemas.microsoft.com/office/2007/relationships/hdphoto" Target="../media/hdphoto1.wdp"/><Relationship Id="rId9" Type="http://schemas.openxmlformats.org/officeDocument/2006/relationships/image" Target="../media/image19.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7.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image" Target="../media/image29.png"/><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41.png"/><Relationship Id="rId3" Type="http://schemas.openxmlformats.org/officeDocument/2006/relationships/image" Target="../media/image31.emf"/><Relationship Id="rId7" Type="http://schemas.openxmlformats.org/officeDocument/2006/relationships/image" Target="../media/image35.emf"/><Relationship Id="rId12" Type="http://schemas.openxmlformats.org/officeDocument/2006/relationships/image" Target="../media/image40.jpeg"/><Relationship Id="rId2" Type="http://schemas.openxmlformats.org/officeDocument/2006/relationships/image" Target="../media/image30.emf"/><Relationship Id="rId1" Type="http://schemas.openxmlformats.org/officeDocument/2006/relationships/slideLayout" Target="../slideLayouts/slideLayout10.xml"/><Relationship Id="rId6" Type="http://schemas.openxmlformats.org/officeDocument/2006/relationships/image" Target="../media/image34.emf"/><Relationship Id="rId11" Type="http://schemas.openxmlformats.org/officeDocument/2006/relationships/image" Target="../media/image39.pn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32.emf"/><Relationship Id="rId9" Type="http://schemas.openxmlformats.org/officeDocument/2006/relationships/image" Target="../media/image37.emf"/><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894"/>
            <a:ext cx="12185651" cy="6856214"/>
          </a:xfrm>
          <a:prstGeom prst="rect">
            <a:avLst/>
          </a:prstGeom>
        </p:spPr>
      </p:pic>
      <p:sp>
        <p:nvSpPr>
          <p:cNvPr id="36" name="矩形 35">
            <a:extLst>
              <a:ext uri="{FF2B5EF4-FFF2-40B4-BE49-F238E27FC236}">
                <a16:creationId xmlns:a16="http://schemas.microsoft.com/office/drawing/2014/main" id="{3A7EE396-CFF0-3143-9CFF-138F18FBE559}"/>
              </a:ext>
            </a:extLst>
          </p:cNvPr>
          <p:cNvSpPr/>
          <p:nvPr/>
        </p:nvSpPr>
        <p:spPr>
          <a:xfrm>
            <a:off x="1587" y="893"/>
            <a:ext cx="9368572" cy="6856215"/>
          </a:xfrm>
          <a:prstGeom prst="rect">
            <a:avLst/>
          </a:prstGeom>
          <a:gradFill flip="none" rotWithShape="1">
            <a:gsLst>
              <a:gs pos="1000">
                <a:schemeClr val="tx1">
                  <a:alpha val="56000"/>
                </a:schemeClr>
              </a:gs>
              <a:gs pos="100000">
                <a:schemeClr val="tx1">
                  <a:alpha val="0"/>
                </a:schemeClr>
              </a:gs>
            </a:gsLst>
            <a:lin ang="0" scaled="1"/>
            <a:tileRect/>
          </a:gradFill>
          <a:ln>
            <a:noFill/>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1218199"/>
            <a:endParaRPr kumimoji="1" lang="zh-CN" altLang="en-US" sz="7198" dirty="0">
              <a:solidFill>
                <a:srgbClr val="333D48"/>
              </a:solidFill>
              <a:cs typeface="+mn-ea"/>
              <a:sym typeface="+mn-lt"/>
            </a:endParaRPr>
          </a:p>
        </p:txBody>
      </p:sp>
      <p:grpSp>
        <p:nvGrpSpPr>
          <p:cNvPr id="37" name="组合 36">
            <a:extLst>
              <a:ext uri="{FF2B5EF4-FFF2-40B4-BE49-F238E27FC236}">
                <a16:creationId xmlns:a16="http://schemas.microsoft.com/office/drawing/2014/main" id="{B63F3DDA-0F58-EE44-BD39-BAA568825FBF}"/>
              </a:ext>
            </a:extLst>
          </p:cNvPr>
          <p:cNvGrpSpPr/>
          <p:nvPr/>
        </p:nvGrpSpPr>
        <p:grpSpPr>
          <a:xfrm>
            <a:off x="502779" y="2388855"/>
            <a:ext cx="11686045" cy="1484453"/>
            <a:chOff x="501321" y="2858561"/>
            <a:chExt cx="11689090" cy="1484839"/>
          </a:xfrm>
        </p:grpSpPr>
        <p:grpSp>
          <p:nvGrpSpPr>
            <p:cNvPr id="17" name="组合 16">
              <a:extLst>
                <a:ext uri="{FF2B5EF4-FFF2-40B4-BE49-F238E27FC236}">
                  <a16:creationId xmlns:a16="http://schemas.microsoft.com/office/drawing/2014/main" id="{EF98D735-0CCA-BA47-A7B5-AE3E2FECC227}"/>
                </a:ext>
              </a:extLst>
            </p:cNvPr>
            <p:cNvGrpSpPr/>
            <p:nvPr/>
          </p:nvGrpSpPr>
          <p:grpSpPr>
            <a:xfrm>
              <a:off x="2040101" y="2858561"/>
              <a:ext cx="2455291" cy="400110"/>
              <a:chOff x="1994392" y="1550475"/>
              <a:chExt cx="2455291" cy="400110"/>
            </a:xfrm>
          </p:grpSpPr>
          <p:sp>
            <p:nvSpPr>
              <p:cNvPr id="4" name="文本框 3">
                <a:extLst>
                  <a:ext uri="{FF2B5EF4-FFF2-40B4-BE49-F238E27FC236}">
                    <a16:creationId xmlns:a16="http://schemas.microsoft.com/office/drawing/2014/main" id="{284FA621-B78A-6D41-BCBB-14BB4CF214DB}"/>
                  </a:ext>
                </a:extLst>
              </p:cNvPr>
              <p:cNvSpPr txBox="1"/>
              <p:nvPr/>
            </p:nvSpPr>
            <p:spPr>
              <a:xfrm>
                <a:off x="2056079" y="1550475"/>
                <a:ext cx="2393604" cy="400110"/>
              </a:xfrm>
              <a:prstGeom prst="rect">
                <a:avLst/>
              </a:prstGeom>
              <a:noFill/>
            </p:spPr>
            <p:txBody>
              <a:bodyPr wrap="none" rtlCol="0">
                <a:spAutoFit/>
              </a:bodyPr>
              <a:lstStyle/>
              <a:p>
                <a:pPr defTabSz="1218199"/>
                <a:r>
                  <a:rPr lang="zh-CN" altLang="en-US" sz="1999" dirty="0">
                    <a:solidFill>
                      <a:prstClr val="white"/>
                    </a:solidFill>
                    <a:cs typeface="+mn-ea"/>
                    <a:sym typeface="+mn-lt"/>
                  </a:rPr>
                  <a:t>因为专注  所以专业</a:t>
                </a:r>
              </a:p>
            </p:txBody>
          </p:sp>
          <p:cxnSp>
            <p:nvCxnSpPr>
              <p:cNvPr id="10" name="直线连接符 9">
                <a:extLst>
                  <a:ext uri="{FF2B5EF4-FFF2-40B4-BE49-F238E27FC236}">
                    <a16:creationId xmlns:a16="http://schemas.microsoft.com/office/drawing/2014/main" id="{9EBA79A5-665E-0C4E-976A-5D65CDF0DC48}"/>
                  </a:ext>
                </a:extLst>
              </p:cNvPr>
              <p:cNvCxnSpPr/>
              <p:nvPr/>
            </p:nvCxnSpPr>
            <p:spPr>
              <a:xfrm>
                <a:off x="1994392" y="1581253"/>
                <a:ext cx="0" cy="3048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27" name="矩形 26">
              <a:extLst>
                <a:ext uri="{FF2B5EF4-FFF2-40B4-BE49-F238E27FC236}">
                  <a16:creationId xmlns:a16="http://schemas.microsoft.com/office/drawing/2014/main" id="{E19EA04B-4FB7-0E48-95E1-A99921505865}"/>
                </a:ext>
              </a:extLst>
            </p:cNvPr>
            <p:cNvSpPr/>
            <p:nvPr/>
          </p:nvSpPr>
          <p:spPr>
            <a:xfrm>
              <a:off x="501321" y="3258672"/>
              <a:ext cx="11689090" cy="1015927"/>
            </a:xfrm>
            <a:prstGeom prst="rect">
              <a:avLst/>
            </a:prstGeom>
          </p:spPr>
          <p:txBody>
            <a:bodyPr wrap="square">
              <a:spAutoFit/>
            </a:bodyPr>
            <a:lstStyle/>
            <a:p>
              <a:pPr algn="dist" defTabSz="1218199"/>
              <a:r>
                <a:rPr lang="zh-CN" altLang="en-US" sz="6000" dirty="0" smtClean="0">
                  <a:solidFill>
                    <a:prstClr val="white"/>
                  </a:solidFill>
                  <a:effectLst>
                    <a:outerShdw blurRad="38100" dist="38100" dir="2700000" algn="tl">
                      <a:srgbClr val="000000">
                        <a:alpha val="43137"/>
                      </a:srgbClr>
                    </a:outerShdw>
                  </a:effectLst>
                  <a:cs typeface="+mn-ea"/>
                  <a:sym typeface="+mn-lt"/>
                </a:rPr>
                <a:t>联想商用智慧教育行业解决方案</a:t>
              </a:r>
              <a:endParaRPr lang="zh-CN" altLang="en-US" sz="6000" dirty="0">
                <a:solidFill>
                  <a:prstClr val="white"/>
                </a:solidFill>
                <a:effectLst>
                  <a:outerShdw blurRad="38100" dist="38100" dir="2700000" algn="tl">
                    <a:srgbClr val="000000">
                      <a:alpha val="43137"/>
                    </a:srgbClr>
                  </a:outerShdw>
                </a:effectLst>
                <a:cs typeface="+mn-ea"/>
                <a:sym typeface="+mn-lt"/>
              </a:endParaRPr>
            </a:p>
          </p:txBody>
        </p:sp>
        <p:grpSp>
          <p:nvGrpSpPr>
            <p:cNvPr id="29" name="组合 28">
              <a:extLst>
                <a:ext uri="{FF2B5EF4-FFF2-40B4-BE49-F238E27FC236}">
                  <a16:creationId xmlns:a16="http://schemas.microsoft.com/office/drawing/2014/main" id="{0A03658A-8EA2-B441-89E4-E7DA7B3D5304}"/>
                </a:ext>
              </a:extLst>
            </p:cNvPr>
            <p:cNvGrpSpPr/>
            <p:nvPr/>
          </p:nvGrpSpPr>
          <p:grpSpPr>
            <a:xfrm>
              <a:off x="608012" y="4297681"/>
              <a:ext cx="3295541" cy="45719"/>
              <a:chOff x="1929687" y="3949262"/>
              <a:chExt cx="3200400" cy="1600200"/>
            </a:xfrm>
          </p:grpSpPr>
          <p:sp>
            <p:nvSpPr>
              <p:cNvPr id="30" name="矩形 29">
                <a:extLst>
                  <a:ext uri="{FF2B5EF4-FFF2-40B4-BE49-F238E27FC236}">
                    <a16:creationId xmlns:a16="http://schemas.microsoft.com/office/drawing/2014/main" id="{57802F40-41B6-C849-8A8D-9D80A806C475}"/>
                  </a:ext>
                </a:extLst>
              </p:cNvPr>
              <p:cNvSpPr/>
              <p:nvPr/>
            </p:nvSpPr>
            <p:spPr>
              <a:xfrm>
                <a:off x="1929687" y="3949262"/>
                <a:ext cx="1600200" cy="1600200"/>
              </a:xfrm>
              <a:prstGeom prst="rect">
                <a:avLst/>
              </a:prstGeom>
              <a:solidFill>
                <a:srgbClr val="00B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199"/>
                <a:endParaRPr kumimoji="1" lang="zh-CN" altLang="en-US" sz="2399">
                  <a:solidFill>
                    <a:prstClr val="white"/>
                  </a:solidFill>
                  <a:cs typeface="+mn-ea"/>
                  <a:sym typeface="+mn-lt"/>
                </a:endParaRPr>
              </a:p>
            </p:txBody>
          </p:sp>
          <p:sp>
            <p:nvSpPr>
              <p:cNvPr id="31" name="矩形 30">
                <a:extLst>
                  <a:ext uri="{FF2B5EF4-FFF2-40B4-BE49-F238E27FC236}">
                    <a16:creationId xmlns:a16="http://schemas.microsoft.com/office/drawing/2014/main" id="{5F0BADAE-1B9D-FF41-BE9B-016CA09B86F7}"/>
                  </a:ext>
                </a:extLst>
              </p:cNvPr>
              <p:cNvSpPr/>
              <p:nvPr/>
            </p:nvSpPr>
            <p:spPr>
              <a:xfrm>
                <a:off x="3529887" y="3949262"/>
                <a:ext cx="1600200" cy="1600200"/>
              </a:xfrm>
              <a:prstGeom prst="rect">
                <a:avLst/>
              </a:prstGeom>
              <a:solidFill>
                <a:srgbClr val="00E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199"/>
                <a:endParaRPr kumimoji="1" lang="zh-CN" altLang="en-US" sz="2399">
                  <a:solidFill>
                    <a:prstClr val="white"/>
                  </a:solidFill>
                  <a:cs typeface="+mn-ea"/>
                  <a:sym typeface="+mn-lt"/>
                </a:endParaRPr>
              </a:p>
            </p:txBody>
          </p:sp>
        </p:grpSp>
      </p:grpSp>
      <p:pic>
        <p:nvPicPr>
          <p:cNvPr id="33" name="图片 32">
            <a:extLst>
              <a:ext uri="{FF2B5EF4-FFF2-40B4-BE49-F238E27FC236}">
                <a16:creationId xmlns:a16="http://schemas.microsoft.com/office/drawing/2014/main" id="{A9998C81-8EC4-9344-B932-C4A52B0ED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1" y="894"/>
            <a:ext cx="1670419" cy="338225"/>
          </a:xfrm>
          <a:prstGeom prst="rect">
            <a:avLst/>
          </a:prstGeom>
        </p:spPr>
      </p:pic>
      <p:sp>
        <p:nvSpPr>
          <p:cNvPr id="16" name="矩形 15">
            <a:extLst>
              <a:ext uri="{FF2B5EF4-FFF2-40B4-BE49-F238E27FC236}">
                <a16:creationId xmlns:a16="http://schemas.microsoft.com/office/drawing/2014/main" id="{2F14800F-9AB0-FE4A-80C7-D65953F7332E}"/>
              </a:ext>
            </a:extLst>
          </p:cNvPr>
          <p:cNvSpPr/>
          <p:nvPr/>
        </p:nvSpPr>
        <p:spPr>
          <a:xfrm>
            <a:off x="1157364" y="5512313"/>
            <a:ext cx="4479848" cy="762974"/>
          </a:xfrm>
          <a:prstGeom prst="rect">
            <a:avLst/>
          </a:prstGeom>
          <a:solidFill>
            <a:srgbClr val="00B4E5"/>
          </a:solidFill>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1218199"/>
            <a:r>
              <a:rPr kumimoji="1" lang="zh-CN" altLang="en-US" sz="2000" spc="300" dirty="0">
                <a:cs typeface="+mn-ea"/>
                <a:sym typeface="+mn-lt"/>
              </a:rPr>
              <a:t>商用解决</a:t>
            </a:r>
            <a:r>
              <a:rPr kumimoji="1" lang="zh-CN" altLang="en-US" sz="2000" spc="300" dirty="0" smtClean="0">
                <a:cs typeface="+mn-ea"/>
                <a:sym typeface="+mn-lt"/>
              </a:rPr>
              <a:t>方案中心</a:t>
            </a:r>
            <a:endParaRPr kumimoji="1" lang="zh-CN" altLang="en-US" sz="2000" spc="300" dirty="0">
              <a:cs typeface="+mn-ea"/>
              <a:sym typeface="+mn-lt"/>
            </a:endParaRPr>
          </a:p>
        </p:txBody>
      </p:sp>
    </p:spTree>
    <p:extLst>
      <p:ext uri="{BB962C8B-B14F-4D97-AF65-F5344CB8AC3E}">
        <p14:creationId xmlns:p14="http://schemas.microsoft.com/office/powerpoint/2010/main" val="242234378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2B91AC88-36E6-45C2-887E-78328611ADAD}"/>
              </a:ext>
            </a:extLst>
          </p:cNvPr>
          <p:cNvSpPr txBox="1">
            <a:spLocks/>
          </p:cNvSpPr>
          <p:nvPr/>
        </p:nvSpPr>
        <p:spPr>
          <a:xfrm>
            <a:off x="550091" y="470066"/>
            <a:ext cx="11088658" cy="1107707"/>
          </a:xfrm>
          <a:prstGeom prst="rect">
            <a:avLst/>
          </a:prstGeom>
          <a:noFill/>
        </p:spPr>
        <p:txBody>
          <a:bodyPr wrap="square" lIns="0" tIns="0" rIns="0" bIns="0" rtlCol="0" anchor="t">
            <a:spAutoFit/>
          </a:bodyPr>
          <a:lstStyle>
            <a:lvl1pPr algn="l" defTabSz="1218987" rtl="0" eaLnBrk="1" latinLnBrk="0" hangingPunct="1">
              <a:spcBef>
                <a:spcPct val="0"/>
              </a:spcBef>
              <a:buNone/>
              <a:defRPr lang="en-US" sz="3600" b="0" i="0" kern="1200" cap="all" baseline="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zh-CN" altLang="en-US" sz="3599" dirty="0">
                <a:solidFill>
                  <a:schemeClr val="tx1"/>
                </a:solidFill>
                <a:sym typeface="方正兰亭黑简体"/>
              </a:rPr>
              <a:t>构建了全球化的数据智能平台</a:t>
            </a:r>
          </a:p>
          <a:p>
            <a:pPr>
              <a:defRPr/>
            </a:pPr>
            <a:endParaRPr lang="zh-CN" altLang="en-US" sz="3599" dirty="0">
              <a:solidFill>
                <a:schemeClr val="tx1"/>
              </a:solidFill>
            </a:endParaRPr>
          </a:p>
        </p:txBody>
      </p:sp>
      <p:grpSp>
        <p:nvGrpSpPr>
          <p:cNvPr id="218" name="组合 217">
            <a:extLst>
              <a:ext uri="{FF2B5EF4-FFF2-40B4-BE49-F238E27FC236}">
                <a16:creationId xmlns:a16="http://schemas.microsoft.com/office/drawing/2014/main" id="{933A910B-D7F7-4C98-817A-ED2C24AE550D}"/>
              </a:ext>
            </a:extLst>
          </p:cNvPr>
          <p:cNvGrpSpPr/>
          <p:nvPr/>
        </p:nvGrpSpPr>
        <p:grpSpPr>
          <a:xfrm>
            <a:off x="532615" y="2085831"/>
            <a:ext cx="11123610" cy="4331008"/>
            <a:chOff x="253985" y="1500888"/>
            <a:chExt cx="11132305" cy="4332136"/>
          </a:xfrm>
        </p:grpSpPr>
        <p:grpSp>
          <p:nvGrpSpPr>
            <p:cNvPr id="219" name="组合 216">
              <a:extLst>
                <a:ext uri="{FF2B5EF4-FFF2-40B4-BE49-F238E27FC236}">
                  <a16:creationId xmlns:a16="http://schemas.microsoft.com/office/drawing/2014/main" id="{1E5D9A7F-F3DC-4984-8551-C64B0DD2E3A4}"/>
                </a:ext>
              </a:extLst>
            </p:cNvPr>
            <p:cNvGrpSpPr/>
            <p:nvPr/>
          </p:nvGrpSpPr>
          <p:grpSpPr>
            <a:xfrm>
              <a:off x="253985" y="1500888"/>
              <a:ext cx="7498475" cy="4332136"/>
              <a:chOff x="1939863" y="1736724"/>
              <a:chExt cx="7604685" cy="3747180"/>
            </a:xfrm>
            <a:solidFill>
              <a:schemeClr val="bg1">
                <a:lumMod val="65000"/>
              </a:schemeClr>
            </a:solidFill>
          </p:grpSpPr>
          <p:sp>
            <p:nvSpPr>
              <p:cNvPr id="257" name="Freeform 4">
                <a:extLst>
                  <a:ext uri="{FF2B5EF4-FFF2-40B4-BE49-F238E27FC236}">
                    <a16:creationId xmlns:a16="http://schemas.microsoft.com/office/drawing/2014/main" id="{06A25BA7-C972-476F-A5FF-C1BB5C641404}"/>
                  </a:ext>
                </a:extLst>
              </p:cNvPr>
              <p:cNvSpPr>
                <a:spLocks/>
              </p:cNvSpPr>
              <p:nvPr/>
            </p:nvSpPr>
            <p:spPr bwMode="auto">
              <a:xfrm>
                <a:off x="5756970" y="4521853"/>
                <a:ext cx="270430" cy="267323"/>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58" name="Freeform 5">
                <a:extLst>
                  <a:ext uri="{FF2B5EF4-FFF2-40B4-BE49-F238E27FC236}">
                    <a16:creationId xmlns:a16="http://schemas.microsoft.com/office/drawing/2014/main" id="{2F23487A-AC01-40CD-A9CF-6D8FC7486748}"/>
                  </a:ext>
                </a:extLst>
              </p:cNvPr>
              <p:cNvSpPr>
                <a:spLocks/>
              </p:cNvSpPr>
              <p:nvPr/>
            </p:nvSpPr>
            <p:spPr bwMode="auto">
              <a:xfrm>
                <a:off x="6027400" y="4490769"/>
                <a:ext cx="167853" cy="146095"/>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59" name="Freeform 6">
                <a:extLst>
                  <a:ext uri="{FF2B5EF4-FFF2-40B4-BE49-F238E27FC236}">
                    <a16:creationId xmlns:a16="http://schemas.microsoft.com/office/drawing/2014/main" id="{F40DA856-F4A1-40F7-90F5-4113F04DF2D0}"/>
                  </a:ext>
                </a:extLst>
              </p:cNvPr>
              <p:cNvSpPr>
                <a:spLocks/>
              </p:cNvSpPr>
              <p:nvPr/>
            </p:nvSpPr>
            <p:spPr bwMode="auto">
              <a:xfrm>
                <a:off x="5920161" y="4538950"/>
                <a:ext cx="189612" cy="203601"/>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0" name="Freeform 7">
                <a:extLst>
                  <a:ext uri="{FF2B5EF4-FFF2-40B4-BE49-F238E27FC236}">
                    <a16:creationId xmlns:a16="http://schemas.microsoft.com/office/drawing/2014/main" id="{D98EFC87-C7E5-4BC1-9619-940D26AFD5D9}"/>
                  </a:ext>
                </a:extLst>
              </p:cNvPr>
              <p:cNvSpPr>
                <a:spLocks/>
              </p:cNvSpPr>
              <p:nvPr/>
            </p:nvSpPr>
            <p:spPr bwMode="auto">
              <a:xfrm>
                <a:off x="6142411" y="4714574"/>
                <a:ext cx="29530" cy="35747"/>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1" name="Freeform 8">
                <a:extLst>
                  <a:ext uri="{FF2B5EF4-FFF2-40B4-BE49-F238E27FC236}">
                    <a16:creationId xmlns:a16="http://schemas.microsoft.com/office/drawing/2014/main" id="{50DDDC0D-7140-47A1-831A-F60B008416A2}"/>
                  </a:ext>
                </a:extLst>
              </p:cNvPr>
              <p:cNvSpPr>
                <a:spLocks/>
              </p:cNvSpPr>
              <p:nvPr/>
            </p:nvSpPr>
            <p:spPr bwMode="auto">
              <a:xfrm>
                <a:off x="6066256" y="4773634"/>
                <a:ext cx="46626" cy="52843"/>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2" name="Freeform 9">
                <a:extLst>
                  <a:ext uri="{FF2B5EF4-FFF2-40B4-BE49-F238E27FC236}">
                    <a16:creationId xmlns:a16="http://schemas.microsoft.com/office/drawing/2014/main" id="{FA55A79D-1B37-4A2A-B13D-B29D49562B7F}"/>
                  </a:ext>
                </a:extLst>
              </p:cNvPr>
              <p:cNvSpPr>
                <a:spLocks noEditPoints="1"/>
              </p:cNvSpPr>
              <p:nvPr/>
            </p:nvSpPr>
            <p:spPr bwMode="auto">
              <a:xfrm>
                <a:off x="5848668" y="4629093"/>
                <a:ext cx="338815" cy="298407"/>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3" name="Freeform 10">
                <a:extLst>
                  <a:ext uri="{FF2B5EF4-FFF2-40B4-BE49-F238E27FC236}">
                    <a16:creationId xmlns:a16="http://schemas.microsoft.com/office/drawing/2014/main" id="{9383A71B-2491-454A-9E5D-4339217C463C}"/>
                  </a:ext>
                </a:extLst>
              </p:cNvPr>
              <p:cNvSpPr>
                <a:spLocks/>
              </p:cNvSpPr>
              <p:nvPr/>
            </p:nvSpPr>
            <p:spPr bwMode="auto">
              <a:xfrm>
                <a:off x="5756970" y="4279397"/>
                <a:ext cx="247118" cy="262661"/>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4" name="Freeform 11">
                <a:extLst>
                  <a:ext uri="{FF2B5EF4-FFF2-40B4-BE49-F238E27FC236}">
                    <a16:creationId xmlns:a16="http://schemas.microsoft.com/office/drawing/2014/main" id="{BB870B8B-D0B0-46FF-8D20-530C6C68FF4A}"/>
                  </a:ext>
                </a:extLst>
              </p:cNvPr>
              <p:cNvSpPr>
                <a:spLocks/>
              </p:cNvSpPr>
              <p:nvPr/>
            </p:nvSpPr>
            <p:spPr bwMode="auto">
              <a:xfrm>
                <a:off x="5962124" y="4329132"/>
                <a:ext cx="242455" cy="214480"/>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5" name="Freeform 12">
                <a:extLst>
                  <a:ext uri="{FF2B5EF4-FFF2-40B4-BE49-F238E27FC236}">
                    <a16:creationId xmlns:a16="http://schemas.microsoft.com/office/drawing/2014/main" id="{B4D53A9C-43D3-4108-812E-4ECBBE0F7931}"/>
                  </a:ext>
                </a:extLst>
              </p:cNvPr>
              <p:cNvSpPr>
                <a:spLocks/>
              </p:cNvSpPr>
              <p:nvPr/>
            </p:nvSpPr>
            <p:spPr bwMode="auto">
              <a:xfrm>
                <a:off x="6105110" y="4176821"/>
                <a:ext cx="41964" cy="37301"/>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6" name="Freeform 13">
                <a:extLst>
                  <a:ext uri="{FF2B5EF4-FFF2-40B4-BE49-F238E27FC236}">
                    <a16:creationId xmlns:a16="http://schemas.microsoft.com/office/drawing/2014/main" id="{5561128E-A757-473E-88B2-249DF8A685DB}"/>
                  </a:ext>
                </a:extLst>
              </p:cNvPr>
              <p:cNvSpPr>
                <a:spLocks/>
              </p:cNvSpPr>
              <p:nvPr/>
            </p:nvSpPr>
            <p:spPr bwMode="auto">
              <a:xfrm>
                <a:off x="6359998" y="3895510"/>
                <a:ext cx="219142" cy="292190"/>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7" name="Freeform 14">
                <a:extLst>
                  <a:ext uri="{FF2B5EF4-FFF2-40B4-BE49-F238E27FC236}">
                    <a16:creationId xmlns:a16="http://schemas.microsoft.com/office/drawing/2014/main" id="{6D3AA8B1-B7B3-4001-8200-D1B65367E84D}"/>
                  </a:ext>
                </a:extLst>
              </p:cNvPr>
              <p:cNvSpPr>
                <a:spLocks/>
              </p:cNvSpPr>
              <p:nvPr/>
            </p:nvSpPr>
            <p:spPr bwMode="auto">
              <a:xfrm>
                <a:off x="5233207" y="3357756"/>
                <a:ext cx="254888" cy="202046"/>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8" name="Freeform 15">
                <a:extLst>
                  <a:ext uri="{FF2B5EF4-FFF2-40B4-BE49-F238E27FC236}">
                    <a16:creationId xmlns:a16="http://schemas.microsoft.com/office/drawing/2014/main" id="{0C1A73C1-8546-4B9C-A3B3-110475795F85}"/>
                  </a:ext>
                </a:extLst>
              </p:cNvPr>
              <p:cNvSpPr>
                <a:spLocks/>
              </p:cNvSpPr>
              <p:nvPr/>
            </p:nvSpPr>
            <p:spPr bwMode="auto">
              <a:xfrm>
                <a:off x="5665273" y="3322010"/>
                <a:ext cx="91698" cy="170962"/>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69" name="Freeform 16">
                <a:extLst>
                  <a:ext uri="{FF2B5EF4-FFF2-40B4-BE49-F238E27FC236}">
                    <a16:creationId xmlns:a16="http://schemas.microsoft.com/office/drawing/2014/main" id="{9CE0F92E-CFE2-488A-BBC2-BF440EA044CF}"/>
                  </a:ext>
                </a:extLst>
              </p:cNvPr>
              <p:cNvSpPr>
                <a:spLocks/>
              </p:cNvSpPr>
              <p:nvPr/>
            </p:nvSpPr>
            <p:spPr bwMode="auto">
              <a:xfrm>
                <a:off x="5324903" y="3328226"/>
                <a:ext cx="439838" cy="421189"/>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0" name="Freeform 17">
                <a:extLst>
                  <a:ext uri="{FF2B5EF4-FFF2-40B4-BE49-F238E27FC236}">
                    <a16:creationId xmlns:a16="http://schemas.microsoft.com/office/drawing/2014/main" id="{2AEC0132-A061-429D-A02C-8EE3572D07F0}"/>
                  </a:ext>
                </a:extLst>
              </p:cNvPr>
              <p:cNvSpPr>
                <a:spLocks/>
              </p:cNvSpPr>
              <p:nvPr/>
            </p:nvSpPr>
            <p:spPr bwMode="auto">
              <a:xfrm>
                <a:off x="5710345" y="3424587"/>
                <a:ext cx="321720" cy="309287"/>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1" name="Freeform 18">
                <a:extLst>
                  <a:ext uri="{FF2B5EF4-FFF2-40B4-BE49-F238E27FC236}">
                    <a16:creationId xmlns:a16="http://schemas.microsoft.com/office/drawing/2014/main" id="{3613F019-E14D-4C73-B378-146728FE948D}"/>
                  </a:ext>
                </a:extLst>
              </p:cNvPr>
              <p:cNvSpPr>
                <a:spLocks/>
              </p:cNvSpPr>
              <p:nvPr/>
            </p:nvSpPr>
            <p:spPr bwMode="auto">
              <a:xfrm>
                <a:off x="5158605" y="3855101"/>
                <a:ext cx="60614" cy="21759"/>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2" name="Freeform 19">
                <a:extLst>
                  <a:ext uri="{FF2B5EF4-FFF2-40B4-BE49-F238E27FC236}">
                    <a16:creationId xmlns:a16="http://schemas.microsoft.com/office/drawing/2014/main" id="{2CDBEFA5-95FB-441C-BB33-985708C8D732}"/>
                  </a:ext>
                </a:extLst>
              </p:cNvPr>
              <p:cNvSpPr>
                <a:spLocks/>
              </p:cNvSpPr>
              <p:nvPr/>
            </p:nvSpPr>
            <p:spPr bwMode="auto">
              <a:xfrm>
                <a:off x="5146171" y="3797596"/>
                <a:ext cx="122782" cy="99469"/>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3" name="Freeform 20">
                <a:extLst>
                  <a:ext uri="{FF2B5EF4-FFF2-40B4-BE49-F238E27FC236}">
                    <a16:creationId xmlns:a16="http://schemas.microsoft.com/office/drawing/2014/main" id="{15576E33-7B0E-4269-B24B-4F04DD115164}"/>
                  </a:ext>
                </a:extLst>
              </p:cNvPr>
              <p:cNvSpPr>
                <a:spLocks/>
              </p:cNvSpPr>
              <p:nvPr/>
            </p:nvSpPr>
            <p:spPr bwMode="auto">
              <a:xfrm>
                <a:off x="5161713" y="3886184"/>
                <a:ext cx="59060" cy="32639"/>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4" name="Freeform 21">
                <a:extLst>
                  <a:ext uri="{FF2B5EF4-FFF2-40B4-BE49-F238E27FC236}">
                    <a16:creationId xmlns:a16="http://schemas.microsoft.com/office/drawing/2014/main" id="{EFBB024F-71B9-4BCD-8B20-DCF80693A4CC}"/>
                  </a:ext>
                </a:extLst>
              </p:cNvPr>
              <p:cNvSpPr>
                <a:spLocks/>
              </p:cNvSpPr>
              <p:nvPr/>
            </p:nvSpPr>
            <p:spPr bwMode="auto">
              <a:xfrm>
                <a:off x="5816029" y="3917268"/>
                <a:ext cx="257997" cy="181842"/>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5" name="Freeform 22">
                <a:extLst>
                  <a:ext uri="{FF2B5EF4-FFF2-40B4-BE49-F238E27FC236}">
                    <a16:creationId xmlns:a16="http://schemas.microsoft.com/office/drawing/2014/main" id="{B2BB6259-DFCD-49CB-9E32-B3EA4D7B6E96}"/>
                  </a:ext>
                </a:extLst>
              </p:cNvPr>
              <p:cNvSpPr>
                <a:spLocks/>
              </p:cNvSpPr>
              <p:nvPr/>
            </p:nvSpPr>
            <p:spPr bwMode="auto">
              <a:xfrm>
                <a:off x="5568913" y="3856655"/>
                <a:ext cx="250226" cy="208263"/>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6" name="Freeform 23">
                <a:extLst>
                  <a:ext uri="{FF2B5EF4-FFF2-40B4-BE49-F238E27FC236}">
                    <a16:creationId xmlns:a16="http://schemas.microsoft.com/office/drawing/2014/main" id="{8382E23C-4BEE-480E-A888-940E842BA4A2}"/>
                  </a:ext>
                </a:extLst>
              </p:cNvPr>
              <p:cNvSpPr>
                <a:spLocks/>
              </p:cNvSpPr>
              <p:nvPr/>
            </p:nvSpPr>
            <p:spPr bwMode="auto">
              <a:xfrm>
                <a:off x="5526950" y="3889292"/>
                <a:ext cx="63723" cy="130553"/>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7" name="Freeform 24">
                <a:extLst>
                  <a:ext uri="{FF2B5EF4-FFF2-40B4-BE49-F238E27FC236}">
                    <a16:creationId xmlns:a16="http://schemas.microsoft.com/office/drawing/2014/main" id="{2A18C4FC-C3EC-4BF4-9F5D-7DF360A5A7C1}"/>
                  </a:ext>
                </a:extLst>
              </p:cNvPr>
              <p:cNvSpPr>
                <a:spLocks/>
              </p:cNvSpPr>
              <p:nvPr/>
            </p:nvSpPr>
            <p:spPr bwMode="auto">
              <a:xfrm>
                <a:off x="5508298" y="3917268"/>
                <a:ext cx="40409" cy="110349"/>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8" name="Freeform 25">
                <a:extLst>
                  <a:ext uri="{FF2B5EF4-FFF2-40B4-BE49-F238E27FC236}">
                    <a16:creationId xmlns:a16="http://schemas.microsoft.com/office/drawing/2014/main" id="{6E0D97CB-A2B8-46BB-8710-265241C3E36C}"/>
                  </a:ext>
                </a:extLst>
              </p:cNvPr>
              <p:cNvSpPr>
                <a:spLocks/>
              </p:cNvSpPr>
              <p:nvPr/>
            </p:nvSpPr>
            <p:spPr bwMode="auto">
              <a:xfrm>
                <a:off x="5691694" y="3873751"/>
                <a:ext cx="156974" cy="244010"/>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79" name="Freeform 26">
                <a:extLst>
                  <a:ext uri="{FF2B5EF4-FFF2-40B4-BE49-F238E27FC236}">
                    <a16:creationId xmlns:a16="http://schemas.microsoft.com/office/drawing/2014/main" id="{3080A3C8-9C2A-423D-AA9E-6CC2BD1C96D1}"/>
                  </a:ext>
                </a:extLst>
              </p:cNvPr>
              <p:cNvSpPr>
                <a:spLocks/>
              </p:cNvSpPr>
              <p:nvPr/>
            </p:nvSpPr>
            <p:spPr bwMode="auto">
              <a:xfrm>
                <a:off x="5329566" y="3926594"/>
                <a:ext cx="128998" cy="132108"/>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0" name="Freeform 27">
                <a:extLst>
                  <a:ext uri="{FF2B5EF4-FFF2-40B4-BE49-F238E27FC236}">
                    <a16:creationId xmlns:a16="http://schemas.microsoft.com/office/drawing/2014/main" id="{607F95D7-C28D-4B6B-BFB6-71B98BA1D435}"/>
                  </a:ext>
                </a:extLst>
              </p:cNvPr>
              <p:cNvSpPr>
                <a:spLocks/>
              </p:cNvSpPr>
              <p:nvPr/>
            </p:nvSpPr>
            <p:spPr bwMode="auto">
              <a:xfrm>
                <a:off x="5443023" y="3918823"/>
                <a:ext cx="90144" cy="136770"/>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1" name="Freeform 28">
                <a:extLst>
                  <a:ext uri="{FF2B5EF4-FFF2-40B4-BE49-F238E27FC236}">
                    <a16:creationId xmlns:a16="http://schemas.microsoft.com/office/drawing/2014/main" id="{44746C2A-0EB3-4230-AA53-8B467C3FD162}"/>
                  </a:ext>
                </a:extLst>
              </p:cNvPr>
              <p:cNvSpPr>
                <a:spLocks/>
              </p:cNvSpPr>
              <p:nvPr/>
            </p:nvSpPr>
            <p:spPr bwMode="auto">
              <a:xfrm>
                <a:off x="5189689" y="3886184"/>
                <a:ext cx="161636" cy="119674"/>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2" name="Freeform 29">
                <a:extLst>
                  <a:ext uri="{FF2B5EF4-FFF2-40B4-BE49-F238E27FC236}">
                    <a16:creationId xmlns:a16="http://schemas.microsoft.com/office/drawing/2014/main" id="{69CFFF7A-9B77-48F0-992F-EBADC7113F0A}"/>
                  </a:ext>
                </a:extLst>
              </p:cNvPr>
              <p:cNvSpPr>
                <a:spLocks/>
              </p:cNvSpPr>
              <p:nvPr/>
            </p:nvSpPr>
            <p:spPr bwMode="auto">
              <a:xfrm>
                <a:off x="5267399" y="3974775"/>
                <a:ext cx="87035" cy="83927"/>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3" name="Freeform 30">
                <a:extLst>
                  <a:ext uri="{FF2B5EF4-FFF2-40B4-BE49-F238E27FC236}">
                    <a16:creationId xmlns:a16="http://schemas.microsoft.com/office/drawing/2014/main" id="{AB74A3A9-3CA3-48E3-8466-1AB20509030F}"/>
                  </a:ext>
                </a:extLst>
              </p:cNvPr>
              <p:cNvSpPr>
                <a:spLocks/>
              </p:cNvSpPr>
              <p:nvPr/>
            </p:nvSpPr>
            <p:spPr bwMode="auto">
              <a:xfrm>
                <a:off x="5230097" y="3943691"/>
                <a:ext cx="62168" cy="66831"/>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4" name="Freeform 31">
                <a:extLst>
                  <a:ext uri="{FF2B5EF4-FFF2-40B4-BE49-F238E27FC236}">
                    <a16:creationId xmlns:a16="http://schemas.microsoft.com/office/drawing/2014/main" id="{0F2B2C1D-2BB6-4B6F-B986-37752BEA046C}"/>
                  </a:ext>
                </a:extLst>
              </p:cNvPr>
              <p:cNvSpPr>
                <a:spLocks/>
              </p:cNvSpPr>
              <p:nvPr/>
            </p:nvSpPr>
            <p:spPr bwMode="auto">
              <a:xfrm>
                <a:off x="5150833" y="3552032"/>
                <a:ext cx="175624" cy="144541"/>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5" name="Freeform 32">
                <a:extLst>
                  <a:ext uri="{FF2B5EF4-FFF2-40B4-BE49-F238E27FC236}">
                    <a16:creationId xmlns:a16="http://schemas.microsoft.com/office/drawing/2014/main" id="{E60F3B8F-E3F9-468D-B750-EE34517F9383}"/>
                  </a:ext>
                </a:extLst>
              </p:cNvPr>
              <p:cNvSpPr>
                <a:spLocks/>
              </p:cNvSpPr>
              <p:nvPr/>
            </p:nvSpPr>
            <p:spPr bwMode="auto">
              <a:xfrm>
                <a:off x="5149280" y="3559802"/>
                <a:ext cx="256443" cy="281311"/>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6" name="Freeform 33">
                <a:extLst>
                  <a:ext uri="{FF2B5EF4-FFF2-40B4-BE49-F238E27FC236}">
                    <a16:creationId xmlns:a16="http://schemas.microsoft.com/office/drawing/2014/main" id="{7AEB7D47-148D-43BB-98B9-BC15D97E9ED1}"/>
                  </a:ext>
                </a:extLst>
              </p:cNvPr>
              <p:cNvSpPr>
                <a:spLocks/>
              </p:cNvSpPr>
              <p:nvPr/>
            </p:nvSpPr>
            <p:spPr bwMode="auto">
              <a:xfrm>
                <a:off x="5248749" y="3612645"/>
                <a:ext cx="352804" cy="331046"/>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7" name="Freeform 34">
                <a:extLst>
                  <a:ext uri="{FF2B5EF4-FFF2-40B4-BE49-F238E27FC236}">
                    <a16:creationId xmlns:a16="http://schemas.microsoft.com/office/drawing/2014/main" id="{5B6BF377-E4E7-4013-A47E-C40B0F3B0498}"/>
                  </a:ext>
                </a:extLst>
              </p:cNvPr>
              <p:cNvSpPr>
                <a:spLocks/>
              </p:cNvSpPr>
              <p:nvPr/>
            </p:nvSpPr>
            <p:spPr bwMode="auto">
              <a:xfrm>
                <a:off x="5394843" y="3831788"/>
                <a:ext cx="172516" cy="122782"/>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8" name="Freeform 35">
                <a:extLst>
                  <a:ext uri="{FF2B5EF4-FFF2-40B4-BE49-F238E27FC236}">
                    <a16:creationId xmlns:a16="http://schemas.microsoft.com/office/drawing/2014/main" id="{94DB1509-22D8-46A5-9E6B-CE88EC675782}"/>
                  </a:ext>
                </a:extLst>
              </p:cNvPr>
              <p:cNvSpPr>
                <a:spLocks/>
              </p:cNvSpPr>
              <p:nvPr/>
            </p:nvSpPr>
            <p:spPr bwMode="auto">
              <a:xfrm>
                <a:off x="5514516" y="3648392"/>
                <a:ext cx="329490" cy="256444"/>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89" name="Freeform 36">
                <a:extLst>
                  <a:ext uri="{FF2B5EF4-FFF2-40B4-BE49-F238E27FC236}">
                    <a16:creationId xmlns:a16="http://schemas.microsoft.com/office/drawing/2014/main" id="{CECD2086-0B8D-4ECF-9C7B-E0949DCEDB5E}"/>
                  </a:ext>
                </a:extLst>
              </p:cNvPr>
              <p:cNvSpPr>
                <a:spLocks/>
              </p:cNvSpPr>
              <p:nvPr/>
            </p:nvSpPr>
            <p:spPr bwMode="auto">
              <a:xfrm>
                <a:off x="5797379" y="3648392"/>
                <a:ext cx="211371" cy="349695"/>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0" name="Freeform 37">
                <a:extLst>
                  <a:ext uri="{FF2B5EF4-FFF2-40B4-BE49-F238E27FC236}">
                    <a16:creationId xmlns:a16="http://schemas.microsoft.com/office/drawing/2014/main" id="{E912EDEB-B1F8-4E2F-BED3-FAC724C0FBF7}"/>
                  </a:ext>
                </a:extLst>
              </p:cNvPr>
              <p:cNvSpPr>
                <a:spLocks/>
              </p:cNvSpPr>
              <p:nvPr/>
            </p:nvSpPr>
            <p:spPr bwMode="auto">
              <a:xfrm>
                <a:off x="6019629" y="3454116"/>
                <a:ext cx="231576" cy="230022"/>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1" name="Freeform 38">
                <a:extLst>
                  <a:ext uri="{FF2B5EF4-FFF2-40B4-BE49-F238E27FC236}">
                    <a16:creationId xmlns:a16="http://schemas.microsoft.com/office/drawing/2014/main" id="{C25A457D-53D6-4589-ACBB-455406433B2C}"/>
                  </a:ext>
                </a:extLst>
              </p:cNvPr>
              <p:cNvSpPr>
                <a:spLocks/>
              </p:cNvSpPr>
              <p:nvPr/>
            </p:nvSpPr>
            <p:spPr bwMode="auto">
              <a:xfrm>
                <a:off x="5696357" y="4106881"/>
                <a:ext cx="119674" cy="132108"/>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2" name="Freeform 39">
                <a:extLst>
                  <a:ext uri="{FF2B5EF4-FFF2-40B4-BE49-F238E27FC236}">
                    <a16:creationId xmlns:a16="http://schemas.microsoft.com/office/drawing/2014/main" id="{E816C9B1-D056-4FE7-A4C1-837B76F739E2}"/>
                  </a:ext>
                </a:extLst>
              </p:cNvPr>
              <p:cNvSpPr>
                <a:spLocks/>
              </p:cNvSpPr>
              <p:nvPr/>
            </p:nvSpPr>
            <p:spPr bwMode="auto">
              <a:xfrm>
                <a:off x="5708791" y="4108436"/>
                <a:ext cx="46626" cy="27976"/>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3" name="Freeform 40">
                <a:extLst>
                  <a:ext uri="{FF2B5EF4-FFF2-40B4-BE49-F238E27FC236}">
                    <a16:creationId xmlns:a16="http://schemas.microsoft.com/office/drawing/2014/main" id="{8C670CA5-9733-48B7-81C1-633663776CD6}"/>
                  </a:ext>
                </a:extLst>
              </p:cNvPr>
              <p:cNvSpPr>
                <a:spLocks/>
              </p:cNvSpPr>
              <p:nvPr/>
            </p:nvSpPr>
            <p:spPr bwMode="auto">
              <a:xfrm>
                <a:off x="5746091" y="4075797"/>
                <a:ext cx="150758" cy="184951"/>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4" name="Freeform 41">
                <a:extLst>
                  <a:ext uri="{FF2B5EF4-FFF2-40B4-BE49-F238E27FC236}">
                    <a16:creationId xmlns:a16="http://schemas.microsoft.com/office/drawing/2014/main" id="{ABD4F7DB-1EBE-49B1-8EEB-4BDF2ACBE3F1}"/>
                  </a:ext>
                </a:extLst>
              </p:cNvPr>
              <p:cNvSpPr>
                <a:spLocks/>
              </p:cNvSpPr>
              <p:nvPr/>
            </p:nvSpPr>
            <p:spPr bwMode="auto">
              <a:xfrm>
                <a:off x="5959016" y="3649946"/>
                <a:ext cx="351249" cy="432068"/>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5" name="Freeform 42">
                <a:extLst>
                  <a:ext uri="{FF2B5EF4-FFF2-40B4-BE49-F238E27FC236}">
                    <a16:creationId xmlns:a16="http://schemas.microsoft.com/office/drawing/2014/main" id="{F78E7FA6-D0C3-4BE0-B305-5072DA760C2C}"/>
                  </a:ext>
                </a:extLst>
              </p:cNvPr>
              <p:cNvSpPr>
                <a:spLocks/>
              </p:cNvSpPr>
              <p:nvPr/>
            </p:nvSpPr>
            <p:spPr bwMode="auto">
              <a:xfrm>
                <a:off x="6375540" y="3883076"/>
                <a:ext cx="40409" cy="40409"/>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6" name="Freeform 43">
                <a:extLst>
                  <a:ext uri="{FF2B5EF4-FFF2-40B4-BE49-F238E27FC236}">
                    <a16:creationId xmlns:a16="http://schemas.microsoft.com/office/drawing/2014/main" id="{08ECCE29-7A61-4F05-8271-AEC748B87088}"/>
                  </a:ext>
                </a:extLst>
              </p:cNvPr>
              <p:cNvSpPr>
                <a:spLocks/>
              </p:cNvSpPr>
              <p:nvPr/>
            </p:nvSpPr>
            <p:spPr bwMode="auto">
              <a:xfrm>
                <a:off x="6263638" y="3768065"/>
                <a:ext cx="142987" cy="121228"/>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7" name="Freeform 44">
                <a:extLst>
                  <a:ext uri="{FF2B5EF4-FFF2-40B4-BE49-F238E27FC236}">
                    <a16:creationId xmlns:a16="http://schemas.microsoft.com/office/drawing/2014/main" id="{DE79A20D-FBC2-48B3-B25E-BA599FCB36B4}"/>
                  </a:ext>
                </a:extLst>
              </p:cNvPr>
              <p:cNvSpPr>
                <a:spLocks/>
              </p:cNvSpPr>
              <p:nvPr/>
            </p:nvSpPr>
            <p:spPr bwMode="auto">
              <a:xfrm>
                <a:off x="6190592" y="3834897"/>
                <a:ext cx="317056" cy="247119"/>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8" name="Freeform 45">
                <a:extLst>
                  <a:ext uri="{FF2B5EF4-FFF2-40B4-BE49-F238E27FC236}">
                    <a16:creationId xmlns:a16="http://schemas.microsoft.com/office/drawing/2014/main" id="{57D410F1-270A-4AED-A5B4-EF4DE65345AB}"/>
                  </a:ext>
                </a:extLst>
              </p:cNvPr>
              <p:cNvSpPr>
                <a:spLocks/>
              </p:cNvSpPr>
              <p:nvPr/>
            </p:nvSpPr>
            <p:spPr bwMode="auto">
              <a:xfrm>
                <a:off x="6240325" y="3384178"/>
                <a:ext cx="32639" cy="38856"/>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299" name="Freeform 46">
                <a:extLst>
                  <a:ext uri="{FF2B5EF4-FFF2-40B4-BE49-F238E27FC236}">
                    <a16:creationId xmlns:a16="http://schemas.microsoft.com/office/drawing/2014/main" id="{A114A5F3-A179-4372-9ADD-27A4234B97F8}"/>
                  </a:ext>
                </a:extLst>
              </p:cNvPr>
              <p:cNvSpPr>
                <a:spLocks/>
              </p:cNvSpPr>
              <p:nvPr/>
            </p:nvSpPr>
            <p:spPr bwMode="auto">
              <a:xfrm>
                <a:off x="6249651" y="3323563"/>
                <a:ext cx="146095" cy="116566"/>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0" name="Freeform 47">
                <a:extLst>
                  <a:ext uri="{FF2B5EF4-FFF2-40B4-BE49-F238E27FC236}">
                    <a16:creationId xmlns:a16="http://schemas.microsoft.com/office/drawing/2014/main" id="{8C57B35A-B3B4-4ABD-BD33-EA9212EA6FBE}"/>
                  </a:ext>
                </a:extLst>
              </p:cNvPr>
              <p:cNvSpPr>
                <a:spLocks/>
              </p:cNvSpPr>
              <p:nvPr/>
            </p:nvSpPr>
            <p:spPr bwMode="auto">
              <a:xfrm>
                <a:off x="8150433" y="3300251"/>
                <a:ext cx="79265" cy="99469"/>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1" name="Freeform 48">
                <a:extLst>
                  <a:ext uri="{FF2B5EF4-FFF2-40B4-BE49-F238E27FC236}">
                    <a16:creationId xmlns:a16="http://schemas.microsoft.com/office/drawing/2014/main" id="{AD6EB26A-1141-4AE6-BFD4-65A70C75B59E}"/>
                  </a:ext>
                </a:extLst>
              </p:cNvPr>
              <p:cNvSpPr>
                <a:spLocks/>
              </p:cNvSpPr>
              <p:nvPr/>
            </p:nvSpPr>
            <p:spPr bwMode="auto">
              <a:xfrm>
                <a:off x="7356239" y="3580007"/>
                <a:ext cx="93251" cy="125891"/>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2" name="Freeform 49">
                <a:extLst>
                  <a:ext uri="{FF2B5EF4-FFF2-40B4-BE49-F238E27FC236}">
                    <a16:creationId xmlns:a16="http://schemas.microsoft.com/office/drawing/2014/main" id="{CB6848B1-DFD3-469E-A29C-A66FE5C008EC}"/>
                  </a:ext>
                </a:extLst>
              </p:cNvPr>
              <p:cNvSpPr>
                <a:spLocks/>
              </p:cNvSpPr>
              <p:nvPr/>
            </p:nvSpPr>
            <p:spPr bwMode="auto">
              <a:xfrm>
                <a:off x="6950594" y="3368636"/>
                <a:ext cx="589040" cy="621681"/>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3" name="Freeform 50">
                <a:extLst>
                  <a:ext uri="{FF2B5EF4-FFF2-40B4-BE49-F238E27FC236}">
                    <a16:creationId xmlns:a16="http://schemas.microsoft.com/office/drawing/2014/main" id="{065D8EF1-15F2-4307-9A50-5BA7455FC129}"/>
                  </a:ext>
                </a:extLst>
              </p:cNvPr>
              <p:cNvSpPr>
                <a:spLocks/>
              </p:cNvSpPr>
              <p:nvPr/>
            </p:nvSpPr>
            <p:spPr bwMode="auto">
              <a:xfrm>
                <a:off x="7356239" y="2936567"/>
                <a:ext cx="663642" cy="287528"/>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4" name="Freeform 51">
                <a:extLst>
                  <a:ext uri="{FF2B5EF4-FFF2-40B4-BE49-F238E27FC236}">
                    <a16:creationId xmlns:a16="http://schemas.microsoft.com/office/drawing/2014/main" id="{0F3C122B-F58B-4687-8836-085FE1AFF976}"/>
                  </a:ext>
                </a:extLst>
              </p:cNvPr>
              <p:cNvSpPr>
                <a:spLocks/>
              </p:cNvSpPr>
              <p:nvPr/>
            </p:nvSpPr>
            <p:spPr bwMode="auto">
              <a:xfrm>
                <a:off x="6238772" y="3437021"/>
                <a:ext cx="10880" cy="29530"/>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5" name="Freeform 52">
                <a:extLst>
                  <a:ext uri="{FF2B5EF4-FFF2-40B4-BE49-F238E27FC236}">
                    <a16:creationId xmlns:a16="http://schemas.microsoft.com/office/drawing/2014/main" id="{3617CD87-4FD0-42A3-97C6-482248039B42}"/>
                  </a:ext>
                </a:extLst>
              </p:cNvPr>
              <p:cNvSpPr>
                <a:spLocks/>
              </p:cNvSpPr>
              <p:nvPr/>
            </p:nvSpPr>
            <p:spPr bwMode="auto">
              <a:xfrm>
                <a:off x="6220120" y="3418370"/>
                <a:ext cx="31084" cy="88590"/>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6" name="Freeform 53">
                <a:extLst>
                  <a:ext uri="{FF2B5EF4-FFF2-40B4-BE49-F238E27FC236}">
                    <a16:creationId xmlns:a16="http://schemas.microsoft.com/office/drawing/2014/main" id="{117BC723-DAAC-4D6A-8C48-4EC2C281DE41}"/>
                  </a:ext>
                </a:extLst>
              </p:cNvPr>
              <p:cNvSpPr>
                <a:spLocks/>
              </p:cNvSpPr>
              <p:nvPr/>
            </p:nvSpPr>
            <p:spPr bwMode="auto">
              <a:xfrm>
                <a:off x="6237217" y="3418370"/>
                <a:ext cx="90144" cy="96361"/>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7" name="Freeform 54">
                <a:extLst>
                  <a:ext uri="{FF2B5EF4-FFF2-40B4-BE49-F238E27FC236}">
                    <a16:creationId xmlns:a16="http://schemas.microsoft.com/office/drawing/2014/main" id="{3C34587B-7DAD-4AD7-95C8-94FF94F92E43}"/>
                  </a:ext>
                </a:extLst>
              </p:cNvPr>
              <p:cNvSpPr>
                <a:spLocks/>
              </p:cNvSpPr>
              <p:nvPr/>
            </p:nvSpPr>
            <p:spPr bwMode="auto">
              <a:xfrm>
                <a:off x="6973907" y="3175915"/>
                <a:ext cx="230021" cy="101024"/>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8" name="Freeform 55">
                <a:extLst>
                  <a:ext uri="{FF2B5EF4-FFF2-40B4-BE49-F238E27FC236}">
                    <a16:creationId xmlns:a16="http://schemas.microsoft.com/office/drawing/2014/main" id="{8BB27EC8-14A5-4018-81CF-A523BBDF9185}"/>
                  </a:ext>
                </a:extLst>
              </p:cNvPr>
              <p:cNvSpPr>
                <a:spLocks/>
              </p:cNvSpPr>
              <p:nvPr/>
            </p:nvSpPr>
            <p:spPr bwMode="auto">
              <a:xfrm>
                <a:off x="6341348" y="3165035"/>
                <a:ext cx="146095" cy="65277"/>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09" name="Freeform 56">
                <a:extLst>
                  <a:ext uri="{FF2B5EF4-FFF2-40B4-BE49-F238E27FC236}">
                    <a16:creationId xmlns:a16="http://schemas.microsoft.com/office/drawing/2014/main" id="{D09027D8-C306-42CD-9CB0-EAE21F0BD419}"/>
                  </a:ext>
                </a:extLst>
              </p:cNvPr>
              <p:cNvSpPr>
                <a:spLocks noEditPoints="1"/>
              </p:cNvSpPr>
              <p:nvPr/>
            </p:nvSpPr>
            <p:spPr bwMode="auto">
              <a:xfrm>
                <a:off x="6049159" y="3200782"/>
                <a:ext cx="397875" cy="156975"/>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0" name="Freeform 57">
                <a:extLst>
                  <a:ext uri="{FF2B5EF4-FFF2-40B4-BE49-F238E27FC236}">
                    <a16:creationId xmlns:a16="http://schemas.microsoft.com/office/drawing/2014/main" id="{46756F47-C9F4-4CA1-B193-D1F4AF8260B3}"/>
                  </a:ext>
                </a:extLst>
              </p:cNvPr>
              <p:cNvSpPr>
                <a:spLocks/>
              </p:cNvSpPr>
              <p:nvPr/>
            </p:nvSpPr>
            <p:spPr bwMode="auto">
              <a:xfrm>
                <a:off x="7157302" y="3359311"/>
                <a:ext cx="49734" cy="46626"/>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1" name="Freeform 58">
                <a:extLst>
                  <a:ext uri="{FF2B5EF4-FFF2-40B4-BE49-F238E27FC236}">
                    <a16:creationId xmlns:a16="http://schemas.microsoft.com/office/drawing/2014/main" id="{B8CBBBDF-E232-4BBB-A9DF-89AD0464A209}"/>
                  </a:ext>
                </a:extLst>
              </p:cNvPr>
              <p:cNvSpPr>
                <a:spLocks/>
              </p:cNvSpPr>
              <p:nvPr/>
            </p:nvSpPr>
            <p:spPr bwMode="auto">
              <a:xfrm>
                <a:off x="8110024" y="3183685"/>
                <a:ext cx="144540" cy="138325"/>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2" name="Freeform 59">
                <a:extLst>
                  <a:ext uri="{FF2B5EF4-FFF2-40B4-BE49-F238E27FC236}">
                    <a16:creationId xmlns:a16="http://schemas.microsoft.com/office/drawing/2014/main" id="{ADF20FC5-37F3-4630-807B-ACDA97BAC21F}"/>
                  </a:ext>
                </a:extLst>
              </p:cNvPr>
              <p:cNvSpPr>
                <a:spLocks/>
              </p:cNvSpPr>
              <p:nvPr/>
            </p:nvSpPr>
            <p:spPr bwMode="auto">
              <a:xfrm>
                <a:off x="7200819" y="3492972"/>
                <a:ext cx="163192" cy="93252"/>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3" name="Freeform 60">
                <a:extLst>
                  <a:ext uri="{FF2B5EF4-FFF2-40B4-BE49-F238E27FC236}">
                    <a16:creationId xmlns:a16="http://schemas.microsoft.com/office/drawing/2014/main" id="{C52E5B15-EBF7-486B-999E-2982F88A3E69}"/>
                  </a:ext>
                </a:extLst>
              </p:cNvPr>
              <p:cNvSpPr>
                <a:spLocks/>
              </p:cNvSpPr>
              <p:nvPr/>
            </p:nvSpPr>
            <p:spPr bwMode="auto">
              <a:xfrm>
                <a:off x="7437057" y="3534935"/>
                <a:ext cx="178733" cy="399431"/>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4" name="Freeform 61">
                <a:extLst>
                  <a:ext uri="{FF2B5EF4-FFF2-40B4-BE49-F238E27FC236}">
                    <a16:creationId xmlns:a16="http://schemas.microsoft.com/office/drawing/2014/main" id="{47319CEB-C45A-4436-997C-ECA8524D58BE}"/>
                  </a:ext>
                </a:extLst>
              </p:cNvPr>
              <p:cNvSpPr>
                <a:spLocks/>
              </p:cNvSpPr>
              <p:nvPr/>
            </p:nvSpPr>
            <p:spPr bwMode="auto">
              <a:xfrm>
                <a:off x="7374890" y="3541152"/>
                <a:ext cx="63723" cy="38856"/>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5" name="Freeform 62">
                <a:extLst>
                  <a:ext uri="{FF2B5EF4-FFF2-40B4-BE49-F238E27FC236}">
                    <a16:creationId xmlns:a16="http://schemas.microsoft.com/office/drawing/2014/main" id="{1582B07C-08E7-4227-97D1-47130409647D}"/>
                  </a:ext>
                </a:extLst>
              </p:cNvPr>
              <p:cNvSpPr>
                <a:spLocks/>
              </p:cNvSpPr>
              <p:nvPr/>
            </p:nvSpPr>
            <p:spPr bwMode="auto">
              <a:xfrm>
                <a:off x="7639103" y="3651501"/>
                <a:ext cx="156974" cy="324829"/>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6" name="Freeform 63">
                <a:extLst>
                  <a:ext uri="{FF2B5EF4-FFF2-40B4-BE49-F238E27FC236}">
                    <a16:creationId xmlns:a16="http://schemas.microsoft.com/office/drawing/2014/main" id="{C97F5849-1C5C-4E10-80C2-CD5C58BBB7C3}"/>
                  </a:ext>
                </a:extLst>
              </p:cNvPr>
              <p:cNvSpPr>
                <a:spLocks/>
              </p:cNvSpPr>
              <p:nvPr/>
            </p:nvSpPr>
            <p:spPr bwMode="auto">
              <a:xfrm>
                <a:off x="7639103" y="3845775"/>
                <a:ext cx="128998" cy="91698"/>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7" name="Freeform 64">
                <a:extLst>
                  <a:ext uri="{FF2B5EF4-FFF2-40B4-BE49-F238E27FC236}">
                    <a16:creationId xmlns:a16="http://schemas.microsoft.com/office/drawing/2014/main" id="{EB506F04-AFDF-48BE-B7FF-86F4C9BD0175}"/>
                  </a:ext>
                </a:extLst>
              </p:cNvPr>
              <p:cNvSpPr>
                <a:spLocks/>
              </p:cNvSpPr>
              <p:nvPr/>
            </p:nvSpPr>
            <p:spPr bwMode="auto">
              <a:xfrm>
                <a:off x="7597139" y="3671705"/>
                <a:ext cx="156974" cy="191167"/>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8" name="Freeform 65">
                <a:extLst>
                  <a:ext uri="{FF2B5EF4-FFF2-40B4-BE49-F238E27FC236}">
                    <a16:creationId xmlns:a16="http://schemas.microsoft.com/office/drawing/2014/main" id="{CB382DB0-A156-49AB-90DB-7361BBDC410E}"/>
                  </a:ext>
                </a:extLst>
              </p:cNvPr>
              <p:cNvSpPr>
                <a:spLocks/>
              </p:cNvSpPr>
              <p:nvPr/>
            </p:nvSpPr>
            <p:spPr bwMode="auto">
              <a:xfrm>
                <a:off x="7542742" y="3715222"/>
                <a:ext cx="172516" cy="321720"/>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19" name="Freeform 66">
                <a:extLst>
                  <a:ext uri="{FF2B5EF4-FFF2-40B4-BE49-F238E27FC236}">
                    <a16:creationId xmlns:a16="http://schemas.microsoft.com/office/drawing/2014/main" id="{1A4B10DC-0D15-406D-8C48-383D8BA3677B}"/>
                  </a:ext>
                </a:extLst>
              </p:cNvPr>
              <p:cNvSpPr>
                <a:spLocks/>
              </p:cNvSpPr>
              <p:nvPr/>
            </p:nvSpPr>
            <p:spPr bwMode="auto">
              <a:xfrm>
                <a:off x="5808259" y="2849532"/>
                <a:ext cx="203600" cy="166300"/>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0" name="Freeform 67">
                <a:extLst>
                  <a:ext uri="{FF2B5EF4-FFF2-40B4-BE49-F238E27FC236}">
                    <a16:creationId xmlns:a16="http://schemas.microsoft.com/office/drawing/2014/main" id="{7D8B095C-EAF9-4B48-A3CD-A66EF1C6D98F}"/>
                  </a:ext>
                </a:extLst>
              </p:cNvPr>
              <p:cNvSpPr>
                <a:spLocks/>
              </p:cNvSpPr>
              <p:nvPr/>
            </p:nvSpPr>
            <p:spPr bwMode="auto">
              <a:xfrm>
                <a:off x="5837788" y="3119963"/>
                <a:ext cx="77710" cy="73048"/>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1" name="Freeform 68">
                <a:extLst>
                  <a:ext uri="{FF2B5EF4-FFF2-40B4-BE49-F238E27FC236}">
                    <a16:creationId xmlns:a16="http://schemas.microsoft.com/office/drawing/2014/main" id="{E72A6458-6009-4BF4-8096-7B308E66C2AD}"/>
                  </a:ext>
                </a:extLst>
              </p:cNvPr>
              <p:cNvSpPr>
                <a:spLocks/>
              </p:cNvSpPr>
              <p:nvPr/>
            </p:nvSpPr>
            <p:spPr bwMode="auto">
              <a:xfrm>
                <a:off x="5800487" y="3087325"/>
                <a:ext cx="111903" cy="96361"/>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2" name="Freeform 69">
                <a:extLst>
                  <a:ext uri="{FF2B5EF4-FFF2-40B4-BE49-F238E27FC236}">
                    <a16:creationId xmlns:a16="http://schemas.microsoft.com/office/drawing/2014/main" id="{3924A6ED-A64A-4071-A2B2-4800193E7CB5}"/>
                  </a:ext>
                </a:extLst>
              </p:cNvPr>
              <p:cNvSpPr>
                <a:spLocks/>
              </p:cNvSpPr>
              <p:nvPr/>
            </p:nvSpPr>
            <p:spPr bwMode="auto">
              <a:xfrm>
                <a:off x="5909282" y="3189902"/>
                <a:ext cx="38855" cy="76156"/>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3" name="Freeform 70">
                <a:extLst>
                  <a:ext uri="{FF2B5EF4-FFF2-40B4-BE49-F238E27FC236}">
                    <a16:creationId xmlns:a16="http://schemas.microsoft.com/office/drawing/2014/main" id="{98772844-F8B4-4D67-8732-C4C644A7FB4F}"/>
                  </a:ext>
                </a:extLst>
              </p:cNvPr>
              <p:cNvSpPr>
                <a:spLocks/>
              </p:cNvSpPr>
              <p:nvPr/>
            </p:nvSpPr>
            <p:spPr bwMode="auto">
              <a:xfrm>
                <a:off x="5715008" y="3018940"/>
                <a:ext cx="156974" cy="69940"/>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4" name="Freeform 71">
                <a:extLst>
                  <a:ext uri="{FF2B5EF4-FFF2-40B4-BE49-F238E27FC236}">
                    <a16:creationId xmlns:a16="http://schemas.microsoft.com/office/drawing/2014/main" id="{60CA510E-D873-41D9-9CBD-64AA63BB39B4}"/>
                  </a:ext>
                </a:extLst>
              </p:cNvPr>
              <p:cNvSpPr>
                <a:spLocks/>
              </p:cNvSpPr>
              <p:nvPr/>
            </p:nvSpPr>
            <p:spPr bwMode="auto">
              <a:xfrm>
                <a:off x="5848668" y="3026711"/>
                <a:ext cx="139877" cy="79265"/>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5" name="Freeform 72">
                <a:extLst>
                  <a:ext uri="{FF2B5EF4-FFF2-40B4-BE49-F238E27FC236}">
                    <a16:creationId xmlns:a16="http://schemas.microsoft.com/office/drawing/2014/main" id="{A019CB9A-501B-4272-9D22-0E0AD8E5C020}"/>
                  </a:ext>
                </a:extLst>
              </p:cNvPr>
              <p:cNvSpPr>
                <a:spLocks/>
              </p:cNvSpPr>
              <p:nvPr/>
            </p:nvSpPr>
            <p:spPr bwMode="auto">
              <a:xfrm>
                <a:off x="5769403" y="2962988"/>
                <a:ext cx="132108" cy="68385"/>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6" name="Freeform 73">
                <a:extLst>
                  <a:ext uri="{FF2B5EF4-FFF2-40B4-BE49-F238E27FC236}">
                    <a16:creationId xmlns:a16="http://schemas.microsoft.com/office/drawing/2014/main" id="{EDE83F3A-419D-4C27-8F2F-6D3B03F66266}"/>
                  </a:ext>
                </a:extLst>
              </p:cNvPr>
              <p:cNvSpPr>
                <a:spLocks/>
              </p:cNvSpPr>
              <p:nvPr/>
            </p:nvSpPr>
            <p:spPr bwMode="auto">
              <a:xfrm>
                <a:off x="5864210" y="3003398"/>
                <a:ext cx="118119" cy="49734"/>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7" name="Freeform 74">
                <a:extLst>
                  <a:ext uri="{FF2B5EF4-FFF2-40B4-BE49-F238E27FC236}">
                    <a16:creationId xmlns:a16="http://schemas.microsoft.com/office/drawing/2014/main" id="{D72E9963-66C0-478B-9902-781B772A872D}"/>
                  </a:ext>
                </a:extLst>
              </p:cNvPr>
              <p:cNvSpPr>
                <a:spLocks/>
              </p:cNvSpPr>
              <p:nvPr/>
            </p:nvSpPr>
            <p:spPr bwMode="auto">
              <a:xfrm>
                <a:off x="5304699" y="3200782"/>
                <a:ext cx="79265" cy="130553"/>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8" name="Freeform 75">
                <a:extLst>
                  <a:ext uri="{FF2B5EF4-FFF2-40B4-BE49-F238E27FC236}">
                    <a16:creationId xmlns:a16="http://schemas.microsoft.com/office/drawing/2014/main" id="{833625A8-56B5-4AA8-82EC-7C4F2B24B111}"/>
                  </a:ext>
                </a:extLst>
              </p:cNvPr>
              <p:cNvSpPr>
                <a:spLocks/>
              </p:cNvSpPr>
              <p:nvPr/>
            </p:nvSpPr>
            <p:spPr bwMode="auto">
              <a:xfrm>
                <a:off x="5578238" y="2894604"/>
                <a:ext cx="87035" cy="74602"/>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29" name="Freeform 76">
                <a:extLst>
                  <a:ext uri="{FF2B5EF4-FFF2-40B4-BE49-F238E27FC236}">
                    <a16:creationId xmlns:a16="http://schemas.microsoft.com/office/drawing/2014/main" id="{AB6ADFF5-A3B7-49EF-828C-BF75B53216AA}"/>
                  </a:ext>
                </a:extLst>
              </p:cNvPr>
              <p:cNvSpPr>
                <a:spLocks/>
              </p:cNvSpPr>
              <p:nvPr/>
            </p:nvSpPr>
            <p:spPr bwMode="auto">
              <a:xfrm>
                <a:off x="5634189" y="2989410"/>
                <a:ext cx="15542" cy="1865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0" name="Freeform 77">
                <a:extLst>
                  <a:ext uri="{FF2B5EF4-FFF2-40B4-BE49-F238E27FC236}">
                    <a16:creationId xmlns:a16="http://schemas.microsoft.com/office/drawing/2014/main" id="{64A02259-BAF5-42CD-BE56-1E8FAC9AA3D1}"/>
                  </a:ext>
                </a:extLst>
              </p:cNvPr>
              <p:cNvSpPr>
                <a:spLocks/>
              </p:cNvSpPr>
              <p:nvPr/>
            </p:nvSpPr>
            <p:spPr bwMode="auto">
              <a:xfrm>
                <a:off x="5564250" y="2949001"/>
                <a:ext cx="82373" cy="59060"/>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1" name="Freeform 78">
                <a:extLst>
                  <a:ext uri="{FF2B5EF4-FFF2-40B4-BE49-F238E27FC236}">
                    <a16:creationId xmlns:a16="http://schemas.microsoft.com/office/drawing/2014/main" id="{516BC0DA-471E-40C5-9713-3B566C79FC0A}"/>
                  </a:ext>
                </a:extLst>
              </p:cNvPr>
              <p:cNvSpPr>
                <a:spLocks/>
              </p:cNvSpPr>
              <p:nvPr/>
            </p:nvSpPr>
            <p:spPr bwMode="auto">
              <a:xfrm>
                <a:off x="5937257" y="3036036"/>
                <a:ext cx="191166" cy="125891"/>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2" name="Freeform 79">
                <a:extLst>
                  <a:ext uri="{FF2B5EF4-FFF2-40B4-BE49-F238E27FC236}">
                    <a16:creationId xmlns:a16="http://schemas.microsoft.com/office/drawing/2014/main" id="{33EC76A7-DD3D-414C-8755-93447757BFC6}"/>
                  </a:ext>
                </a:extLst>
              </p:cNvPr>
              <p:cNvSpPr>
                <a:spLocks/>
              </p:cNvSpPr>
              <p:nvPr/>
            </p:nvSpPr>
            <p:spPr bwMode="auto">
              <a:xfrm>
                <a:off x="6067809" y="3032928"/>
                <a:ext cx="65277" cy="80819"/>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3" name="Freeform 80">
                <a:extLst>
                  <a:ext uri="{FF2B5EF4-FFF2-40B4-BE49-F238E27FC236}">
                    <a16:creationId xmlns:a16="http://schemas.microsoft.com/office/drawing/2014/main" id="{76BF5CBE-0C3F-4530-A67F-3F3B54DFC050}"/>
                  </a:ext>
                </a:extLst>
              </p:cNvPr>
              <p:cNvSpPr>
                <a:spLocks/>
              </p:cNvSpPr>
              <p:nvPr/>
            </p:nvSpPr>
            <p:spPr bwMode="auto">
              <a:xfrm>
                <a:off x="5973003" y="3147939"/>
                <a:ext cx="132108" cy="73048"/>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4" name="Freeform 81">
                <a:extLst>
                  <a:ext uri="{FF2B5EF4-FFF2-40B4-BE49-F238E27FC236}">
                    <a16:creationId xmlns:a16="http://schemas.microsoft.com/office/drawing/2014/main" id="{ED88EB84-580E-44C2-99DD-F540938EF768}"/>
                  </a:ext>
                </a:extLst>
              </p:cNvPr>
              <p:cNvSpPr>
                <a:spLocks/>
              </p:cNvSpPr>
              <p:nvPr/>
            </p:nvSpPr>
            <p:spPr bwMode="auto">
              <a:xfrm>
                <a:off x="5935704" y="3193010"/>
                <a:ext cx="57506" cy="41964"/>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5" name="Freeform 82">
                <a:extLst>
                  <a:ext uri="{FF2B5EF4-FFF2-40B4-BE49-F238E27FC236}">
                    <a16:creationId xmlns:a16="http://schemas.microsoft.com/office/drawing/2014/main" id="{21F7950D-E8D1-4CD4-87B4-41D61B9FCAFC}"/>
                  </a:ext>
                </a:extLst>
              </p:cNvPr>
              <p:cNvSpPr>
                <a:spLocks/>
              </p:cNvSpPr>
              <p:nvPr/>
            </p:nvSpPr>
            <p:spPr bwMode="auto">
              <a:xfrm>
                <a:off x="5973003" y="2924135"/>
                <a:ext cx="376115" cy="219143"/>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6" name="Freeform 83">
                <a:extLst>
                  <a:ext uri="{FF2B5EF4-FFF2-40B4-BE49-F238E27FC236}">
                    <a16:creationId xmlns:a16="http://schemas.microsoft.com/office/drawing/2014/main" id="{46B25DFA-2783-4678-88AA-C35AB465947F}"/>
                  </a:ext>
                </a:extLst>
              </p:cNvPr>
              <p:cNvSpPr>
                <a:spLocks/>
              </p:cNvSpPr>
              <p:nvPr/>
            </p:nvSpPr>
            <p:spPr bwMode="auto">
              <a:xfrm>
                <a:off x="5993208" y="2812231"/>
                <a:ext cx="198937" cy="142987"/>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7" name="Freeform 84">
                <a:extLst>
                  <a:ext uri="{FF2B5EF4-FFF2-40B4-BE49-F238E27FC236}">
                    <a16:creationId xmlns:a16="http://schemas.microsoft.com/office/drawing/2014/main" id="{894D8F70-6EB3-44A1-B89B-5FD90C41C246}"/>
                  </a:ext>
                </a:extLst>
              </p:cNvPr>
              <p:cNvSpPr>
                <a:spLocks/>
              </p:cNvSpPr>
              <p:nvPr/>
            </p:nvSpPr>
            <p:spPr bwMode="auto">
              <a:xfrm>
                <a:off x="5943474" y="2756280"/>
                <a:ext cx="156974" cy="73048"/>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8" name="Freeform 85">
                <a:extLst>
                  <a:ext uri="{FF2B5EF4-FFF2-40B4-BE49-F238E27FC236}">
                    <a16:creationId xmlns:a16="http://schemas.microsoft.com/office/drawing/2014/main" id="{46E3E20E-1B77-4DFC-9204-172B109E8AF7}"/>
                  </a:ext>
                </a:extLst>
              </p:cNvPr>
              <p:cNvSpPr>
                <a:spLocks/>
              </p:cNvSpPr>
              <p:nvPr/>
            </p:nvSpPr>
            <p:spPr bwMode="auto">
              <a:xfrm>
                <a:off x="5943474" y="2802906"/>
                <a:ext cx="122782" cy="77710"/>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39" name="Freeform 86">
                <a:extLst>
                  <a:ext uri="{FF2B5EF4-FFF2-40B4-BE49-F238E27FC236}">
                    <a16:creationId xmlns:a16="http://schemas.microsoft.com/office/drawing/2014/main" id="{B9D90519-50F6-4879-AA24-1B82BEF5BC23}"/>
                  </a:ext>
                </a:extLst>
              </p:cNvPr>
              <p:cNvSpPr>
                <a:spLocks/>
              </p:cNvSpPr>
              <p:nvPr/>
            </p:nvSpPr>
            <p:spPr bwMode="auto">
              <a:xfrm>
                <a:off x="5641960" y="3054688"/>
                <a:ext cx="94807" cy="54398"/>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0" name="Freeform 87">
                <a:extLst>
                  <a:ext uri="{FF2B5EF4-FFF2-40B4-BE49-F238E27FC236}">
                    <a16:creationId xmlns:a16="http://schemas.microsoft.com/office/drawing/2014/main" id="{F04C63CE-1A17-4C74-9CDA-E2570B1F60B6}"/>
                  </a:ext>
                </a:extLst>
              </p:cNvPr>
              <p:cNvSpPr>
                <a:spLocks/>
              </p:cNvSpPr>
              <p:nvPr/>
            </p:nvSpPr>
            <p:spPr bwMode="auto">
              <a:xfrm>
                <a:off x="5640428" y="2854196"/>
                <a:ext cx="188059" cy="214480"/>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1" name="Freeform 88">
                <a:extLst>
                  <a:ext uri="{FF2B5EF4-FFF2-40B4-BE49-F238E27FC236}">
                    <a16:creationId xmlns:a16="http://schemas.microsoft.com/office/drawing/2014/main" id="{61640B2C-7CC1-47DF-9CF2-6CBCCD278240}"/>
                  </a:ext>
                </a:extLst>
              </p:cNvPr>
              <p:cNvSpPr>
                <a:spLocks/>
              </p:cNvSpPr>
              <p:nvPr/>
            </p:nvSpPr>
            <p:spPr bwMode="auto">
              <a:xfrm>
                <a:off x="5948137" y="2342863"/>
                <a:ext cx="220696" cy="352803"/>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2" name="Freeform 89">
                <a:extLst>
                  <a:ext uri="{FF2B5EF4-FFF2-40B4-BE49-F238E27FC236}">
                    <a16:creationId xmlns:a16="http://schemas.microsoft.com/office/drawing/2014/main" id="{5C73ECB8-BB17-42F3-9981-A33334E428D6}"/>
                  </a:ext>
                </a:extLst>
              </p:cNvPr>
              <p:cNvSpPr>
                <a:spLocks/>
              </p:cNvSpPr>
              <p:nvPr/>
            </p:nvSpPr>
            <p:spPr bwMode="auto">
              <a:xfrm>
                <a:off x="6231001" y="3447900"/>
                <a:ext cx="446055" cy="355913"/>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3" name="Freeform 90">
                <a:extLst>
                  <a:ext uri="{FF2B5EF4-FFF2-40B4-BE49-F238E27FC236}">
                    <a16:creationId xmlns:a16="http://schemas.microsoft.com/office/drawing/2014/main" id="{77F4AD44-DB5E-4BD1-8B57-4445AC113CE5}"/>
                  </a:ext>
                </a:extLst>
              </p:cNvPr>
              <p:cNvSpPr>
                <a:spLocks/>
              </p:cNvSpPr>
              <p:nvPr/>
            </p:nvSpPr>
            <p:spPr bwMode="auto">
              <a:xfrm>
                <a:off x="6596236" y="3611091"/>
                <a:ext cx="170961" cy="188059"/>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4" name="Freeform 91">
                <a:extLst>
                  <a:ext uri="{FF2B5EF4-FFF2-40B4-BE49-F238E27FC236}">
                    <a16:creationId xmlns:a16="http://schemas.microsoft.com/office/drawing/2014/main" id="{CECAE5BD-559B-4862-ABD8-CDA1B8E95ABA}"/>
                  </a:ext>
                </a:extLst>
              </p:cNvPr>
              <p:cNvSpPr>
                <a:spLocks/>
              </p:cNvSpPr>
              <p:nvPr/>
            </p:nvSpPr>
            <p:spPr bwMode="auto">
              <a:xfrm>
                <a:off x="6569815" y="3587778"/>
                <a:ext cx="24867" cy="37301"/>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5" name="Freeform 92">
                <a:extLst>
                  <a:ext uri="{FF2B5EF4-FFF2-40B4-BE49-F238E27FC236}">
                    <a16:creationId xmlns:a16="http://schemas.microsoft.com/office/drawing/2014/main" id="{08BF5854-E5F8-417F-A9FA-690DEB8F6BCD}"/>
                  </a:ext>
                </a:extLst>
              </p:cNvPr>
              <p:cNvSpPr>
                <a:spLocks/>
              </p:cNvSpPr>
              <p:nvPr/>
            </p:nvSpPr>
            <p:spPr bwMode="auto">
              <a:xfrm>
                <a:off x="6596236" y="3584669"/>
                <a:ext cx="101024" cy="82373"/>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6" name="Freeform 93">
                <a:extLst>
                  <a:ext uri="{FF2B5EF4-FFF2-40B4-BE49-F238E27FC236}">
                    <a16:creationId xmlns:a16="http://schemas.microsoft.com/office/drawing/2014/main" id="{9BF94B9C-94D3-4165-9FEB-96817A1D5CFE}"/>
                  </a:ext>
                </a:extLst>
              </p:cNvPr>
              <p:cNvSpPr>
                <a:spLocks noEditPoints="1"/>
              </p:cNvSpPr>
              <p:nvPr/>
            </p:nvSpPr>
            <p:spPr bwMode="auto">
              <a:xfrm>
                <a:off x="7594031" y="4016738"/>
                <a:ext cx="410308" cy="12744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7" name="Freeform 94">
                <a:extLst>
                  <a:ext uri="{FF2B5EF4-FFF2-40B4-BE49-F238E27FC236}">
                    <a16:creationId xmlns:a16="http://schemas.microsoft.com/office/drawing/2014/main" id="{A334FF25-0503-4820-B184-94D84F56C344}"/>
                  </a:ext>
                </a:extLst>
              </p:cNvPr>
              <p:cNvSpPr>
                <a:spLocks/>
              </p:cNvSpPr>
              <p:nvPr/>
            </p:nvSpPr>
            <p:spPr bwMode="auto">
              <a:xfrm>
                <a:off x="7890883" y="4057147"/>
                <a:ext cx="27976" cy="17097"/>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8" name="Freeform 95">
                <a:extLst>
                  <a:ext uri="{FF2B5EF4-FFF2-40B4-BE49-F238E27FC236}">
                    <a16:creationId xmlns:a16="http://schemas.microsoft.com/office/drawing/2014/main" id="{67F68B13-1107-496E-80ED-26D72A4C83C0}"/>
                  </a:ext>
                </a:extLst>
              </p:cNvPr>
              <p:cNvSpPr>
                <a:spLocks/>
              </p:cNvSpPr>
              <p:nvPr/>
            </p:nvSpPr>
            <p:spPr bwMode="auto">
              <a:xfrm>
                <a:off x="6319589" y="3318901"/>
                <a:ext cx="205154" cy="202046"/>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49" name="Freeform 96">
                <a:extLst>
                  <a:ext uri="{FF2B5EF4-FFF2-40B4-BE49-F238E27FC236}">
                    <a16:creationId xmlns:a16="http://schemas.microsoft.com/office/drawing/2014/main" id="{F50845CC-4F64-4CB5-8F49-8242FC7D9E4A}"/>
                  </a:ext>
                </a:extLst>
              </p:cNvPr>
              <p:cNvSpPr>
                <a:spLocks/>
              </p:cNvSpPr>
              <p:nvPr/>
            </p:nvSpPr>
            <p:spPr bwMode="auto">
              <a:xfrm>
                <a:off x="6484334" y="3494526"/>
                <a:ext cx="40409" cy="37301"/>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0" name="Freeform 97">
                <a:extLst>
                  <a:ext uri="{FF2B5EF4-FFF2-40B4-BE49-F238E27FC236}">
                    <a16:creationId xmlns:a16="http://schemas.microsoft.com/office/drawing/2014/main" id="{4BF3DCE0-AB78-4EC5-88B4-079F72886B2D}"/>
                  </a:ext>
                </a:extLst>
              </p:cNvPr>
              <p:cNvSpPr>
                <a:spLocks noEditPoints="1"/>
              </p:cNvSpPr>
              <p:nvPr/>
            </p:nvSpPr>
            <p:spPr bwMode="auto">
              <a:xfrm>
                <a:off x="5407276" y="2962988"/>
                <a:ext cx="309286" cy="256444"/>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1" name="Freeform 98">
                <a:extLst>
                  <a:ext uri="{FF2B5EF4-FFF2-40B4-BE49-F238E27FC236}">
                    <a16:creationId xmlns:a16="http://schemas.microsoft.com/office/drawing/2014/main" id="{F7CF8EDB-5A10-434B-969C-7957005E11AF}"/>
                  </a:ext>
                </a:extLst>
              </p:cNvPr>
              <p:cNvSpPr>
                <a:spLocks/>
              </p:cNvSpPr>
              <p:nvPr/>
            </p:nvSpPr>
            <p:spPr bwMode="auto">
              <a:xfrm>
                <a:off x="3593528" y="3847330"/>
                <a:ext cx="49734" cy="26422"/>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2" name="Freeform 99">
                <a:extLst>
                  <a:ext uri="{FF2B5EF4-FFF2-40B4-BE49-F238E27FC236}">
                    <a16:creationId xmlns:a16="http://schemas.microsoft.com/office/drawing/2014/main" id="{AD511C55-927F-4EE6-84A3-E1C99E1BA562}"/>
                  </a:ext>
                </a:extLst>
              </p:cNvPr>
              <p:cNvSpPr>
                <a:spLocks/>
              </p:cNvSpPr>
              <p:nvPr/>
            </p:nvSpPr>
            <p:spPr bwMode="auto">
              <a:xfrm>
                <a:off x="3610625" y="3808475"/>
                <a:ext cx="128998" cy="71493"/>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3" name="Freeform 100">
                <a:extLst>
                  <a:ext uri="{FF2B5EF4-FFF2-40B4-BE49-F238E27FC236}">
                    <a16:creationId xmlns:a16="http://schemas.microsoft.com/office/drawing/2014/main" id="{79F31B3E-BA8A-4DD2-8D0A-7A3D0E3DDE3D}"/>
                  </a:ext>
                </a:extLst>
              </p:cNvPr>
              <p:cNvSpPr>
                <a:spLocks/>
              </p:cNvSpPr>
              <p:nvPr/>
            </p:nvSpPr>
            <p:spPr bwMode="auto">
              <a:xfrm>
                <a:off x="3023139" y="3437021"/>
                <a:ext cx="643437" cy="397876"/>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4" name="Freeform 101">
                <a:extLst>
                  <a:ext uri="{FF2B5EF4-FFF2-40B4-BE49-F238E27FC236}">
                    <a16:creationId xmlns:a16="http://schemas.microsoft.com/office/drawing/2014/main" id="{C28DEA02-598A-4AFC-AA75-46FAA7CFEFEE}"/>
                  </a:ext>
                </a:extLst>
              </p:cNvPr>
              <p:cNvSpPr>
                <a:spLocks/>
              </p:cNvSpPr>
              <p:nvPr/>
            </p:nvSpPr>
            <p:spPr bwMode="auto">
              <a:xfrm>
                <a:off x="3540686" y="3772728"/>
                <a:ext cx="90144" cy="88590"/>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5" name="Freeform 102">
                <a:extLst>
                  <a:ext uri="{FF2B5EF4-FFF2-40B4-BE49-F238E27FC236}">
                    <a16:creationId xmlns:a16="http://schemas.microsoft.com/office/drawing/2014/main" id="{5F489F50-3AF9-4D10-9C85-E053DAF180FC}"/>
                  </a:ext>
                </a:extLst>
              </p:cNvPr>
              <p:cNvSpPr>
                <a:spLocks/>
              </p:cNvSpPr>
              <p:nvPr/>
            </p:nvSpPr>
            <p:spPr bwMode="auto">
              <a:xfrm>
                <a:off x="3612178" y="3760294"/>
                <a:ext cx="26422" cy="55951"/>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6" name="Freeform 103">
                <a:extLst>
                  <a:ext uri="{FF2B5EF4-FFF2-40B4-BE49-F238E27FC236}">
                    <a16:creationId xmlns:a16="http://schemas.microsoft.com/office/drawing/2014/main" id="{7E5BBD62-194B-4114-9A4F-0B6328251613}"/>
                  </a:ext>
                </a:extLst>
              </p:cNvPr>
              <p:cNvSpPr>
                <a:spLocks/>
              </p:cNvSpPr>
              <p:nvPr/>
            </p:nvSpPr>
            <p:spPr bwMode="auto">
              <a:xfrm>
                <a:off x="3921464" y="3718331"/>
                <a:ext cx="63723" cy="54398"/>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7" name="Freeform 104">
                <a:extLst>
                  <a:ext uri="{FF2B5EF4-FFF2-40B4-BE49-F238E27FC236}">
                    <a16:creationId xmlns:a16="http://schemas.microsoft.com/office/drawing/2014/main" id="{28ECF8BB-DD30-42E7-812C-BC2826649C25}"/>
                  </a:ext>
                </a:extLst>
              </p:cNvPr>
              <p:cNvSpPr>
                <a:spLocks/>
              </p:cNvSpPr>
              <p:nvPr/>
            </p:nvSpPr>
            <p:spPr bwMode="auto">
              <a:xfrm>
                <a:off x="3978969" y="3727656"/>
                <a:ext cx="73048" cy="49734"/>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8" name="Freeform 105">
                <a:extLst>
                  <a:ext uri="{FF2B5EF4-FFF2-40B4-BE49-F238E27FC236}">
                    <a16:creationId xmlns:a16="http://schemas.microsoft.com/office/drawing/2014/main" id="{FB564C9B-6E37-4D2E-B0D1-4B6EAA020689}"/>
                  </a:ext>
                </a:extLst>
              </p:cNvPr>
              <p:cNvSpPr>
                <a:spLocks/>
              </p:cNvSpPr>
              <p:nvPr/>
            </p:nvSpPr>
            <p:spPr bwMode="auto">
              <a:xfrm>
                <a:off x="3649479" y="3834897"/>
                <a:ext cx="90144" cy="91698"/>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59" name="Freeform 106">
                <a:extLst>
                  <a:ext uri="{FF2B5EF4-FFF2-40B4-BE49-F238E27FC236}">
                    <a16:creationId xmlns:a16="http://schemas.microsoft.com/office/drawing/2014/main" id="{6245BFBA-C040-4CED-90C6-CA68FCCFE959}"/>
                  </a:ext>
                </a:extLst>
              </p:cNvPr>
              <p:cNvSpPr>
                <a:spLocks/>
              </p:cNvSpPr>
              <p:nvPr/>
            </p:nvSpPr>
            <p:spPr bwMode="auto">
              <a:xfrm>
                <a:off x="3933898" y="4044713"/>
                <a:ext cx="842375" cy="859474"/>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0" name="Freeform 107">
                <a:extLst>
                  <a:ext uri="{FF2B5EF4-FFF2-40B4-BE49-F238E27FC236}">
                    <a16:creationId xmlns:a16="http://schemas.microsoft.com/office/drawing/2014/main" id="{CBBE1D85-94D7-4C93-8433-C725498E67AD}"/>
                  </a:ext>
                </a:extLst>
              </p:cNvPr>
              <p:cNvSpPr>
                <a:spLocks/>
              </p:cNvSpPr>
              <p:nvPr/>
            </p:nvSpPr>
            <p:spPr bwMode="auto">
              <a:xfrm>
                <a:off x="4266495" y="4817152"/>
                <a:ext cx="104132" cy="115011"/>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1" name="Freeform 108">
                <a:extLst>
                  <a:ext uri="{FF2B5EF4-FFF2-40B4-BE49-F238E27FC236}">
                    <a16:creationId xmlns:a16="http://schemas.microsoft.com/office/drawing/2014/main" id="{9B6DFDBD-F1DC-48E3-94A3-AE6741F7199A}"/>
                  </a:ext>
                </a:extLst>
              </p:cNvPr>
              <p:cNvSpPr>
                <a:spLocks noEditPoints="1"/>
              </p:cNvSpPr>
              <p:nvPr/>
            </p:nvSpPr>
            <p:spPr bwMode="auto">
              <a:xfrm>
                <a:off x="3940115" y="4625984"/>
                <a:ext cx="427404" cy="842377"/>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2" name="Freeform 109">
                <a:extLst>
                  <a:ext uri="{FF2B5EF4-FFF2-40B4-BE49-F238E27FC236}">
                    <a16:creationId xmlns:a16="http://schemas.microsoft.com/office/drawing/2014/main" id="{E4D8121E-88F3-4641-BFFC-0E05AE5B8B98}"/>
                  </a:ext>
                </a:extLst>
              </p:cNvPr>
              <p:cNvSpPr>
                <a:spLocks/>
              </p:cNvSpPr>
              <p:nvPr/>
            </p:nvSpPr>
            <p:spPr bwMode="auto">
              <a:xfrm>
                <a:off x="3893489" y="4531178"/>
                <a:ext cx="186503" cy="952726"/>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3" name="Freeform 110">
                <a:extLst>
                  <a:ext uri="{FF2B5EF4-FFF2-40B4-BE49-F238E27FC236}">
                    <a16:creationId xmlns:a16="http://schemas.microsoft.com/office/drawing/2014/main" id="{84FED3F1-84B9-4813-8F41-E225D12C19BA}"/>
                  </a:ext>
                </a:extLst>
              </p:cNvPr>
              <p:cNvSpPr>
                <a:spLocks/>
              </p:cNvSpPr>
              <p:nvPr/>
            </p:nvSpPr>
            <p:spPr bwMode="auto">
              <a:xfrm>
                <a:off x="4170136" y="4573141"/>
                <a:ext cx="188058" cy="188059"/>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4" name="Freeform 111">
                <a:extLst>
                  <a:ext uri="{FF2B5EF4-FFF2-40B4-BE49-F238E27FC236}">
                    <a16:creationId xmlns:a16="http://schemas.microsoft.com/office/drawing/2014/main" id="{19B4BA6D-4887-41BA-9EF2-4BC749DC8BC5}"/>
                  </a:ext>
                </a:extLst>
              </p:cNvPr>
              <p:cNvSpPr>
                <a:spLocks/>
              </p:cNvSpPr>
              <p:nvPr/>
            </p:nvSpPr>
            <p:spPr bwMode="auto">
              <a:xfrm>
                <a:off x="3680563" y="3920376"/>
                <a:ext cx="69940" cy="55951"/>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5" name="Freeform 112">
                <a:extLst>
                  <a:ext uri="{FF2B5EF4-FFF2-40B4-BE49-F238E27FC236}">
                    <a16:creationId xmlns:a16="http://schemas.microsoft.com/office/drawing/2014/main" id="{8932E886-A1B5-4519-85C2-A87D8AE4ECAA}"/>
                  </a:ext>
                </a:extLst>
              </p:cNvPr>
              <p:cNvSpPr>
                <a:spLocks/>
              </p:cNvSpPr>
              <p:nvPr/>
            </p:nvSpPr>
            <p:spPr bwMode="auto">
              <a:xfrm>
                <a:off x="3744286" y="3948352"/>
                <a:ext cx="122782" cy="59060"/>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6" name="Freeform 113">
                <a:extLst>
                  <a:ext uri="{FF2B5EF4-FFF2-40B4-BE49-F238E27FC236}">
                    <a16:creationId xmlns:a16="http://schemas.microsoft.com/office/drawing/2014/main" id="{7E4E47E6-C823-4337-9302-27988725036F}"/>
                  </a:ext>
                </a:extLst>
              </p:cNvPr>
              <p:cNvSpPr>
                <a:spLocks/>
              </p:cNvSpPr>
              <p:nvPr/>
            </p:nvSpPr>
            <p:spPr bwMode="auto">
              <a:xfrm>
                <a:off x="3828212" y="3887739"/>
                <a:ext cx="251780" cy="359021"/>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7" name="Freeform 114">
                <a:extLst>
                  <a:ext uri="{FF2B5EF4-FFF2-40B4-BE49-F238E27FC236}">
                    <a16:creationId xmlns:a16="http://schemas.microsoft.com/office/drawing/2014/main" id="{4BC81DE0-0C82-4DEA-AAEC-B909DE765F45}"/>
                  </a:ext>
                </a:extLst>
              </p:cNvPr>
              <p:cNvSpPr>
                <a:spLocks/>
              </p:cNvSpPr>
              <p:nvPr/>
            </p:nvSpPr>
            <p:spPr bwMode="auto">
              <a:xfrm>
                <a:off x="4025594" y="4364878"/>
                <a:ext cx="261105" cy="293745"/>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8" name="Freeform 115">
                <a:extLst>
                  <a:ext uri="{FF2B5EF4-FFF2-40B4-BE49-F238E27FC236}">
                    <a16:creationId xmlns:a16="http://schemas.microsoft.com/office/drawing/2014/main" id="{ABDA3471-6629-44D1-9611-7100FDD8956F}"/>
                  </a:ext>
                </a:extLst>
              </p:cNvPr>
              <p:cNvSpPr>
                <a:spLocks/>
              </p:cNvSpPr>
              <p:nvPr/>
            </p:nvSpPr>
            <p:spPr bwMode="auto">
              <a:xfrm>
                <a:off x="3775369" y="4158170"/>
                <a:ext cx="273539" cy="396322"/>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69" name="Freeform 116">
                <a:extLst>
                  <a:ext uri="{FF2B5EF4-FFF2-40B4-BE49-F238E27FC236}">
                    <a16:creationId xmlns:a16="http://schemas.microsoft.com/office/drawing/2014/main" id="{78CCA050-279B-4783-B6C8-7150986C6FF3}"/>
                  </a:ext>
                </a:extLst>
              </p:cNvPr>
              <p:cNvSpPr>
                <a:spLocks/>
              </p:cNvSpPr>
              <p:nvPr/>
            </p:nvSpPr>
            <p:spPr bwMode="auto">
              <a:xfrm>
                <a:off x="3946332" y="3898618"/>
                <a:ext cx="290635" cy="245564"/>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0" name="Freeform 117">
                <a:extLst>
                  <a:ext uri="{FF2B5EF4-FFF2-40B4-BE49-F238E27FC236}">
                    <a16:creationId xmlns:a16="http://schemas.microsoft.com/office/drawing/2014/main" id="{C4C2E205-E3CA-4AF5-8BEB-77433FF99888}"/>
                  </a:ext>
                </a:extLst>
              </p:cNvPr>
              <p:cNvSpPr>
                <a:spLocks/>
              </p:cNvSpPr>
              <p:nvPr/>
            </p:nvSpPr>
            <p:spPr bwMode="auto">
              <a:xfrm>
                <a:off x="4272713" y="4024508"/>
                <a:ext cx="90144" cy="94807"/>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1" name="Freeform 118">
                <a:extLst>
                  <a:ext uri="{FF2B5EF4-FFF2-40B4-BE49-F238E27FC236}">
                    <a16:creationId xmlns:a16="http://schemas.microsoft.com/office/drawing/2014/main" id="{0D84437A-1694-43F3-8B2C-E1D21AD156BA}"/>
                  </a:ext>
                </a:extLst>
              </p:cNvPr>
              <p:cNvSpPr>
                <a:spLocks/>
              </p:cNvSpPr>
              <p:nvPr/>
            </p:nvSpPr>
            <p:spPr bwMode="auto">
              <a:xfrm>
                <a:off x="4202774" y="3976327"/>
                <a:ext cx="104132" cy="155420"/>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2" name="Freeform 119">
                <a:extLst>
                  <a:ext uri="{FF2B5EF4-FFF2-40B4-BE49-F238E27FC236}">
                    <a16:creationId xmlns:a16="http://schemas.microsoft.com/office/drawing/2014/main" id="{4AE2F3E5-90FB-484B-B788-1D8A4BE51BD9}"/>
                  </a:ext>
                </a:extLst>
              </p:cNvPr>
              <p:cNvSpPr>
                <a:spLocks/>
              </p:cNvSpPr>
              <p:nvPr/>
            </p:nvSpPr>
            <p:spPr bwMode="auto">
              <a:xfrm>
                <a:off x="4351976" y="4033834"/>
                <a:ext cx="65277" cy="82373"/>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3" name="Freeform 120">
                <a:extLst>
                  <a:ext uri="{FF2B5EF4-FFF2-40B4-BE49-F238E27FC236}">
                    <a16:creationId xmlns:a16="http://schemas.microsoft.com/office/drawing/2014/main" id="{2AA033F9-514A-40E1-84C4-36A1B2A2360C}"/>
                  </a:ext>
                </a:extLst>
              </p:cNvPr>
              <p:cNvSpPr>
                <a:spLocks/>
              </p:cNvSpPr>
              <p:nvPr/>
            </p:nvSpPr>
            <p:spPr bwMode="auto">
              <a:xfrm>
                <a:off x="3708539" y="3648392"/>
                <a:ext cx="222251" cy="79265"/>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4" name="Freeform 121">
                <a:extLst>
                  <a:ext uri="{FF2B5EF4-FFF2-40B4-BE49-F238E27FC236}">
                    <a16:creationId xmlns:a16="http://schemas.microsoft.com/office/drawing/2014/main" id="{E51DAB9E-C9EB-4FE1-8772-FDCDE4666F33}"/>
                  </a:ext>
                </a:extLst>
              </p:cNvPr>
              <p:cNvSpPr>
                <a:spLocks/>
              </p:cNvSpPr>
              <p:nvPr/>
            </p:nvSpPr>
            <p:spPr bwMode="auto">
              <a:xfrm>
                <a:off x="3835983" y="3754078"/>
                <a:ext cx="51289" cy="24867"/>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5" name="Freeform 122">
                <a:extLst>
                  <a:ext uri="{FF2B5EF4-FFF2-40B4-BE49-F238E27FC236}">
                    <a16:creationId xmlns:a16="http://schemas.microsoft.com/office/drawing/2014/main" id="{7CCFA5CA-5F95-4E5A-9215-DE4C5DAB1DE6}"/>
                  </a:ext>
                </a:extLst>
              </p:cNvPr>
              <p:cNvSpPr>
                <a:spLocks/>
              </p:cNvSpPr>
              <p:nvPr/>
            </p:nvSpPr>
            <p:spPr bwMode="auto">
              <a:xfrm>
                <a:off x="4073775" y="3752523"/>
                <a:ext cx="46626" cy="26422"/>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6" name="Freeform 123">
                <a:extLst>
                  <a:ext uri="{FF2B5EF4-FFF2-40B4-BE49-F238E27FC236}">
                    <a16:creationId xmlns:a16="http://schemas.microsoft.com/office/drawing/2014/main" id="{613AB277-4DDE-4104-BFBE-2877912BD110}"/>
                  </a:ext>
                </a:extLst>
              </p:cNvPr>
              <p:cNvSpPr>
                <a:spLocks noEditPoints="1"/>
              </p:cNvSpPr>
              <p:nvPr/>
            </p:nvSpPr>
            <p:spPr bwMode="auto">
              <a:xfrm>
                <a:off x="3961874" y="1736724"/>
                <a:ext cx="1294647" cy="965159"/>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7" name="Freeform 124">
                <a:extLst>
                  <a:ext uri="{FF2B5EF4-FFF2-40B4-BE49-F238E27FC236}">
                    <a16:creationId xmlns:a16="http://schemas.microsoft.com/office/drawing/2014/main" id="{0C7003EE-3C8D-4BF2-AE66-81236535E694}"/>
                  </a:ext>
                </a:extLst>
              </p:cNvPr>
              <p:cNvSpPr>
                <a:spLocks noEditPoints="1"/>
              </p:cNvSpPr>
              <p:nvPr/>
            </p:nvSpPr>
            <p:spPr bwMode="auto">
              <a:xfrm>
                <a:off x="2511808" y="1753820"/>
                <a:ext cx="1880578" cy="1446962"/>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8" name="Freeform 125">
                <a:extLst>
                  <a:ext uri="{FF2B5EF4-FFF2-40B4-BE49-F238E27FC236}">
                    <a16:creationId xmlns:a16="http://schemas.microsoft.com/office/drawing/2014/main" id="{B7E8BB4E-E22F-4B3D-8DB7-7A274ACF58E2}"/>
                  </a:ext>
                </a:extLst>
              </p:cNvPr>
              <p:cNvSpPr>
                <a:spLocks noEditPoints="1"/>
              </p:cNvSpPr>
              <p:nvPr/>
            </p:nvSpPr>
            <p:spPr bwMode="auto">
              <a:xfrm>
                <a:off x="1939863" y="2299345"/>
                <a:ext cx="2146346" cy="1317963"/>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79" name="Freeform 126">
                <a:extLst>
                  <a:ext uri="{FF2B5EF4-FFF2-40B4-BE49-F238E27FC236}">
                    <a16:creationId xmlns:a16="http://schemas.microsoft.com/office/drawing/2014/main" id="{2F287E3E-BBD0-4093-8456-A774EAE2C1FD}"/>
                  </a:ext>
                </a:extLst>
              </p:cNvPr>
              <p:cNvSpPr>
                <a:spLocks noEditPoints="1"/>
              </p:cNvSpPr>
              <p:nvPr/>
            </p:nvSpPr>
            <p:spPr bwMode="auto">
              <a:xfrm>
                <a:off x="5312470" y="3161926"/>
                <a:ext cx="270430" cy="192721"/>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0" name="Freeform 127">
                <a:extLst>
                  <a:ext uri="{FF2B5EF4-FFF2-40B4-BE49-F238E27FC236}">
                    <a16:creationId xmlns:a16="http://schemas.microsoft.com/office/drawing/2014/main" id="{2ACE432D-ECE3-479A-A2E6-9EAB8501ACBA}"/>
                  </a:ext>
                </a:extLst>
              </p:cNvPr>
              <p:cNvSpPr>
                <a:spLocks noEditPoints="1"/>
              </p:cNvSpPr>
              <p:nvPr/>
            </p:nvSpPr>
            <p:spPr bwMode="auto">
              <a:xfrm>
                <a:off x="5929487" y="3211661"/>
                <a:ext cx="133661" cy="166300"/>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1" name="Freeform 128">
                <a:extLst>
                  <a:ext uri="{FF2B5EF4-FFF2-40B4-BE49-F238E27FC236}">
                    <a16:creationId xmlns:a16="http://schemas.microsoft.com/office/drawing/2014/main" id="{91EFA20C-14FC-474A-973D-39524C93F2BB}"/>
                  </a:ext>
                </a:extLst>
              </p:cNvPr>
              <p:cNvSpPr>
                <a:spLocks/>
              </p:cNvSpPr>
              <p:nvPr/>
            </p:nvSpPr>
            <p:spPr bwMode="auto">
              <a:xfrm>
                <a:off x="6178158" y="3356202"/>
                <a:ext cx="54398" cy="34192"/>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2" name="Freeform 129">
                <a:extLst>
                  <a:ext uri="{FF2B5EF4-FFF2-40B4-BE49-F238E27FC236}">
                    <a16:creationId xmlns:a16="http://schemas.microsoft.com/office/drawing/2014/main" id="{29934FB7-E671-40D7-ACDA-B04E4CCA1DFF}"/>
                  </a:ext>
                </a:extLst>
              </p:cNvPr>
              <p:cNvSpPr>
                <a:spLocks/>
              </p:cNvSpPr>
              <p:nvPr/>
            </p:nvSpPr>
            <p:spPr bwMode="auto">
              <a:xfrm>
                <a:off x="4996969" y="2474969"/>
                <a:ext cx="226913" cy="115011"/>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3" name="Freeform 130">
                <a:extLst>
                  <a:ext uri="{FF2B5EF4-FFF2-40B4-BE49-F238E27FC236}">
                    <a16:creationId xmlns:a16="http://schemas.microsoft.com/office/drawing/2014/main" id="{AA4F7997-17C4-4157-B0A5-F5977EE7D099}"/>
                  </a:ext>
                </a:extLst>
              </p:cNvPr>
              <p:cNvSpPr>
                <a:spLocks/>
              </p:cNvSpPr>
              <p:nvPr/>
            </p:nvSpPr>
            <p:spPr bwMode="auto">
              <a:xfrm>
                <a:off x="5289157" y="2844869"/>
                <a:ext cx="96361" cy="105686"/>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4" name="Freeform 131">
                <a:extLst>
                  <a:ext uri="{FF2B5EF4-FFF2-40B4-BE49-F238E27FC236}">
                    <a16:creationId xmlns:a16="http://schemas.microsoft.com/office/drawing/2014/main" id="{64267F64-EEF1-4252-A712-1771C0CB6D36}"/>
                  </a:ext>
                </a:extLst>
              </p:cNvPr>
              <p:cNvSpPr>
                <a:spLocks noEditPoints="1"/>
              </p:cNvSpPr>
              <p:nvPr/>
            </p:nvSpPr>
            <p:spPr bwMode="auto">
              <a:xfrm>
                <a:off x="5335783" y="2670799"/>
                <a:ext cx="214479" cy="326383"/>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9525">
                <a:noFill/>
                <a:round/>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5" name="Freeform 132">
                <a:extLst>
                  <a:ext uri="{FF2B5EF4-FFF2-40B4-BE49-F238E27FC236}">
                    <a16:creationId xmlns:a16="http://schemas.microsoft.com/office/drawing/2014/main" id="{BCA0B040-E255-4D55-97B7-98AE47DA2A01}"/>
                  </a:ext>
                </a:extLst>
              </p:cNvPr>
              <p:cNvSpPr>
                <a:spLocks noEditPoints="1"/>
              </p:cNvSpPr>
              <p:nvPr/>
            </p:nvSpPr>
            <p:spPr bwMode="auto">
              <a:xfrm>
                <a:off x="5335783" y="2670799"/>
                <a:ext cx="214479" cy="326383"/>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6" name="Freeform 133">
                <a:extLst>
                  <a:ext uri="{FF2B5EF4-FFF2-40B4-BE49-F238E27FC236}">
                    <a16:creationId xmlns:a16="http://schemas.microsoft.com/office/drawing/2014/main" id="{05EA3DB5-4E8C-4FC7-87A9-7043E9E4339F}"/>
                  </a:ext>
                </a:extLst>
              </p:cNvPr>
              <p:cNvSpPr>
                <a:spLocks noEditPoints="1"/>
              </p:cNvSpPr>
              <p:nvPr/>
            </p:nvSpPr>
            <p:spPr bwMode="auto">
              <a:xfrm>
                <a:off x="5680815" y="2765605"/>
                <a:ext cx="101024" cy="96361"/>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7" name="Freeform 134">
                <a:extLst>
                  <a:ext uri="{FF2B5EF4-FFF2-40B4-BE49-F238E27FC236}">
                    <a16:creationId xmlns:a16="http://schemas.microsoft.com/office/drawing/2014/main" id="{AFAFC713-2DDA-4813-8953-FE18689076F4}"/>
                  </a:ext>
                </a:extLst>
              </p:cNvPr>
              <p:cNvSpPr>
                <a:spLocks noEditPoints="1"/>
              </p:cNvSpPr>
              <p:nvPr/>
            </p:nvSpPr>
            <p:spPr bwMode="auto">
              <a:xfrm>
                <a:off x="5750754" y="2380164"/>
                <a:ext cx="261105" cy="461599"/>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8" name="Freeform 135">
                <a:extLst>
                  <a:ext uri="{FF2B5EF4-FFF2-40B4-BE49-F238E27FC236}">
                    <a16:creationId xmlns:a16="http://schemas.microsoft.com/office/drawing/2014/main" id="{463E7423-48C9-4676-A67F-35513E5F48E2}"/>
                  </a:ext>
                </a:extLst>
              </p:cNvPr>
              <p:cNvSpPr>
                <a:spLocks noEditPoints="1"/>
              </p:cNvSpPr>
              <p:nvPr/>
            </p:nvSpPr>
            <p:spPr bwMode="auto">
              <a:xfrm>
                <a:off x="5965232" y="2704991"/>
                <a:ext cx="133661" cy="65277"/>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89" name="Freeform 136">
                <a:extLst>
                  <a:ext uri="{FF2B5EF4-FFF2-40B4-BE49-F238E27FC236}">
                    <a16:creationId xmlns:a16="http://schemas.microsoft.com/office/drawing/2014/main" id="{793F9629-F04D-4C61-9200-2499C4E896EE}"/>
                  </a:ext>
                </a:extLst>
              </p:cNvPr>
              <p:cNvSpPr>
                <a:spLocks/>
              </p:cNvSpPr>
              <p:nvPr/>
            </p:nvSpPr>
            <p:spPr bwMode="auto">
              <a:xfrm>
                <a:off x="6210796" y="4049376"/>
                <a:ext cx="169408" cy="206709"/>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0" name="Freeform 137">
                <a:extLst>
                  <a:ext uri="{FF2B5EF4-FFF2-40B4-BE49-F238E27FC236}">
                    <a16:creationId xmlns:a16="http://schemas.microsoft.com/office/drawing/2014/main" id="{A4F5E0AA-6FE1-4BDC-A0A7-301361EF9CE1}"/>
                  </a:ext>
                </a:extLst>
              </p:cNvPr>
              <p:cNvSpPr>
                <a:spLocks/>
              </p:cNvSpPr>
              <p:nvPr/>
            </p:nvSpPr>
            <p:spPr bwMode="auto">
              <a:xfrm>
                <a:off x="6117544" y="4064918"/>
                <a:ext cx="115011" cy="119674"/>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1" name="Freeform 138">
                <a:extLst>
                  <a:ext uri="{FF2B5EF4-FFF2-40B4-BE49-F238E27FC236}">
                    <a16:creationId xmlns:a16="http://schemas.microsoft.com/office/drawing/2014/main" id="{FFD079FB-EF37-4050-A8D7-B107DC4E7E89}"/>
                  </a:ext>
                </a:extLst>
              </p:cNvPr>
              <p:cNvSpPr>
                <a:spLocks/>
              </p:cNvSpPr>
              <p:nvPr/>
            </p:nvSpPr>
            <p:spPr bwMode="auto">
              <a:xfrm>
                <a:off x="6686380" y="3115300"/>
                <a:ext cx="374562" cy="216035"/>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2" name="Freeform 139">
                <a:extLst>
                  <a:ext uri="{FF2B5EF4-FFF2-40B4-BE49-F238E27FC236}">
                    <a16:creationId xmlns:a16="http://schemas.microsoft.com/office/drawing/2014/main" id="{C4A5C7CE-B14C-484B-8B78-52124C842CFB}"/>
                  </a:ext>
                </a:extLst>
              </p:cNvPr>
              <p:cNvSpPr>
                <a:spLocks noEditPoints="1"/>
              </p:cNvSpPr>
              <p:nvPr/>
            </p:nvSpPr>
            <p:spPr bwMode="auto">
              <a:xfrm>
                <a:off x="5615539" y="1893698"/>
                <a:ext cx="547077" cy="864137"/>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3" name="Freeform 140">
                <a:extLst>
                  <a:ext uri="{FF2B5EF4-FFF2-40B4-BE49-F238E27FC236}">
                    <a16:creationId xmlns:a16="http://schemas.microsoft.com/office/drawing/2014/main" id="{63DC551C-3E46-41F8-BA67-53AC60822437}"/>
                  </a:ext>
                </a:extLst>
              </p:cNvPr>
              <p:cNvSpPr>
                <a:spLocks/>
              </p:cNvSpPr>
              <p:nvPr/>
            </p:nvSpPr>
            <p:spPr bwMode="auto">
              <a:xfrm>
                <a:off x="9473055" y="2583764"/>
                <a:ext cx="71493" cy="26422"/>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4" name="Freeform 141">
                <a:extLst>
                  <a:ext uri="{FF2B5EF4-FFF2-40B4-BE49-F238E27FC236}">
                    <a16:creationId xmlns:a16="http://schemas.microsoft.com/office/drawing/2014/main" id="{BAF4D321-0CA9-4926-8A54-798D18C31869}"/>
                  </a:ext>
                </a:extLst>
              </p:cNvPr>
              <p:cNvSpPr>
                <a:spLocks noEditPoints="1"/>
              </p:cNvSpPr>
              <p:nvPr/>
            </p:nvSpPr>
            <p:spPr bwMode="auto">
              <a:xfrm>
                <a:off x="8221926" y="3116855"/>
                <a:ext cx="362128" cy="360574"/>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5" name="Freeform 142">
                <a:extLst>
                  <a:ext uri="{FF2B5EF4-FFF2-40B4-BE49-F238E27FC236}">
                    <a16:creationId xmlns:a16="http://schemas.microsoft.com/office/drawing/2014/main" id="{A3A28767-5CE1-4C31-8A55-5CBFC1F39598}"/>
                  </a:ext>
                </a:extLst>
              </p:cNvPr>
              <p:cNvSpPr>
                <a:spLocks noEditPoints="1"/>
              </p:cNvSpPr>
              <p:nvPr/>
            </p:nvSpPr>
            <p:spPr bwMode="auto">
              <a:xfrm>
                <a:off x="7070267" y="2897712"/>
                <a:ext cx="1266671" cy="878124"/>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6" name="Freeform 143">
                <a:extLst>
                  <a:ext uri="{FF2B5EF4-FFF2-40B4-BE49-F238E27FC236}">
                    <a16:creationId xmlns:a16="http://schemas.microsoft.com/office/drawing/2014/main" id="{40B77A67-BBE9-475A-94CA-39A3FFBB27EB}"/>
                  </a:ext>
                </a:extLst>
              </p:cNvPr>
              <p:cNvSpPr>
                <a:spLocks noEditPoints="1"/>
              </p:cNvSpPr>
              <p:nvPr/>
            </p:nvSpPr>
            <p:spPr bwMode="auto">
              <a:xfrm>
                <a:off x="7959267" y="3758739"/>
                <a:ext cx="203600" cy="285973"/>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7" name="Freeform 144">
                <a:extLst>
                  <a:ext uri="{FF2B5EF4-FFF2-40B4-BE49-F238E27FC236}">
                    <a16:creationId xmlns:a16="http://schemas.microsoft.com/office/drawing/2014/main" id="{755E35DF-607B-474A-B6C1-E875759BD2C1}"/>
                  </a:ext>
                </a:extLst>
              </p:cNvPr>
              <p:cNvSpPr>
                <a:spLocks noEditPoints="1"/>
              </p:cNvSpPr>
              <p:nvPr/>
            </p:nvSpPr>
            <p:spPr bwMode="auto">
              <a:xfrm>
                <a:off x="8464380" y="4218783"/>
                <a:ext cx="267322" cy="169409"/>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8" name="Freeform 145">
                <a:extLst>
                  <a:ext uri="{FF2B5EF4-FFF2-40B4-BE49-F238E27FC236}">
                    <a16:creationId xmlns:a16="http://schemas.microsoft.com/office/drawing/2014/main" id="{0A351CE0-71E1-4A83-A695-C608FBEC9E78}"/>
                  </a:ext>
                </a:extLst>
              </p:cNvPr>
              <p:cNvSpPr>
                <a:spLocks/>
              </p:cNvSpPr>
              <p:nvPr/>
            </p:nvSpPr>
            <p:spPr bwMode="auto">
              <a:xfrm>
                <a:off x="7189940" y="3953015"/>
                <a:ext cx="45072" cy="87035"/>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399" name="Freeform 146">
                <a:extLst>
                  <a:ext uri="{FF2B5EF4-FFF2-40B4-BE49-F238E27FC236}">
                    <a16:creationId xmlns:a16="http://schemas.microsoft.com/office/drawing/2014/main" id="{988117E6-B930-4330-9683-9FB695FC6399}"/>
                  </a:ext>
                </a:extLst>
              </p:cNvPr>
              <p:cNvSpPr>
                <a:spLocks/>
              </p:cNvSpPr>
              <p:nvPr/>
            </p:nvSpPr>
            <p:spPr bwMode="auto">
              <a:xfrm>
                <a:off x="6403516" y="4403734"/>
                <a:ext cx="156974" cy="310841"/>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0" name="Freeform 147">
                <a:extLst>
                  <a:ext uri="{FF2B5EF4-FFF2-40B4-BE49-F238E27FC236}">
                    <a16:creationId xmlns:a16="http://schemas.microsoft.com/office/drawing/2014/main" id="{7DD91C06-2AA5-4D57-9AC5-1903ACA7A74F}"/>
                  </a:ext>
                </a:extLst>
              </p:cNvPr>
              <p:cNvSpPr>
                <a:spLocks noEditPoints="1"/>
              </p:cNvSpPr>
              <p:nvPr/>
            </p:nvSpPr>
            <p:spPr bwMode="auto">
              <a:xfrm>
                <a:off x="6397299" y="3746305"/>
                <a:ext cx="253335" cy="153867"/>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1" name="Freeform 148">
                <a:extLst>
                  <a:ext uri="{FF2B5EF4-FFF2-40B4-BE49-F238E27FC236}">
                    <a16:creationId xmlns:a16="http://schemas.microsoft.com/office/drawing/2014/main" id="{6E98FC42-B82D-4DFF-85EE-9D3783939056}"/>
                  </a:ext>
                </a:extLst>
              </p:cNvPr>
              <p:cNvSpPr>
                <a:spLocks noEditPoints="1"/>
              </p:cNvSpPr>
              <p:nvPr/>
            </p:nvSpPr>
            <p:spPr bwMode="auto">
              <a:xfrm>
                <a:off x="8755017" y="4274734"/>
                <a:ext cx="170961" cy="122782"/>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w="9525">
                <a:noFill/>
                <a:round/>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2" name="Freeform 149">
                <a:extLst>
                  <a:ext uri="{FF2B5EF4-FFF2-40B4-BE49-F238E27FC236}">
                    <a16:creationId xmlns:a16="http://schemas.microsoft.com/office/drawing/2014/main" id="{0C3CCF44-4447-4A83-9AB5-E6EAC766DD75}"/>
                  </a:ext>
                </a:extLst>
              </p:cNvPr>
              <p:cNvSpPr>
                <a:spLocks noEditPoints="1"/>
              </p:cNvSpPr>
              <p:nvPr/>
            </p:nvSpPr>
            <p:spPr bwMode="auto">
              <a:xfrm>
                <a:off x="8755017" y="4274734"/>
                <a:ext cx="170961" cy="122782"/>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3" name="Freeform 150">
                <a:extLst>
                  <a:ext uri="{FF2B5EF4-FFF2-40B4-BE49-F238E27FC236}">
                    <a16:creationId xmlns:a16="http://schemas.microsoft.com/office/drawing/2014/main" id="{A568E98E-6910-451E-8B40-ADC0DCF4711C}"/>
                  </a:ext>
                </a:extLst>
              </p:cNvPr>
              <p:cNvSpPr>
                <a:spLocks noEditPoints="1"/>
              </p:cNvSpPr>
              <p:nvPr/>
            </p:nvSpPr>
            <p:spPr bwMode="auto">
              <a:xfrm>
                <a:off x="7867569" y="4386637"/>
                <a:ext cx="865688" cy="770883"/>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4" name="Freeform 151">
                <a:extLst>
                  <a:ext uri="{FF2B5EF4-FFF2-40B4-BE49-F238E27FC236}">
                    <a16:creationId xmlns:a16="http://schemas.microsoft.com/office/drawing/2014/main" id="{B4497A77-08F8-4D49-A640-78B1B114400E}"/>
                  </a:ext>
                </a:extLst>
              </p:cNvPr>
              <p:cNvSpPr>
                <a:spLocks noEditPoints="1"/>
              </p:cNvSpPr>
              <p:nvPr/>
            </p:nvSpPr>
            <p:spPr bwMode="auto">
              <a:xfrm>
                <a:off x="9000579" y="4935271"/>
                <a:ext cx="264214" cy="313949"/>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5" name="Freeform 152">
                <a:extLst>
                  <a:ext uri="{FF2B5EF4-FFF2-40B4-BE49-F238E27FC236}">
                    <a16:creationId xmlns:a16="http://schemas.microsoft.com/office/drawing/2014/main" id="{4AADB9E2-C8F8-47BC-88E2-C39487D9D865}"/>
                  </a:ext>
                </a:extLst>
              </p:cNvPr>
              <p:cNvSpPr>
                <a:spLocks noEditPoints="1"/>
              </p:cNvSpPr>
              <p:nvPr/>
            </p:nvSpPr>
            <p:spPr bwMode="auto">
              <a:xfrm>
                <a:off x="9232154" y="4507865"/>
                <a:ext cx="57506" cy="52843"/>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6" name="Freeform 153">
                <a:extLst>
                  <a:ext uri="{FF2B5EF4-FFF2-40B4-BE49-F238E27FC236}">
                    <a16:creationId xmlns:a16="http://schemas.microsoft.com/office/drawing/2014/main" id="{C67B2F7A-7A00-40BC-BE75-C4C671F9159F}"/>
                  </a:ext>
                </a:extLst>
              </p:cNvPr>
              <p:cNvSpPr>
                <a:spLocks/>
              </p:cNvSpPr>
              <p:nvPr/>
            </p:nvSpPr>
            <p:spPr bwMode="auto">
              <a:xfrm>
                <a:off x="6613333" y="3189902"/>
                <a:ext cx="303069" cy="191167"/>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7" name="Freeform 154">
                <a:extLst>
                  <a:ext uri="{FF2B5EF4-FFF2-40B4-BE49-F238E27FC236}">
                    <a16:creationId xmlns:a16="http://schemas.microsoft.com/office/drawing/2014/main" id="{10463931-4EC8-4AF2-A093-EAB2AC02650D}"/>
                  </a:ext>
                </a:extLst>
              </p:cNvPr>
              <p:cNvSpPr>
                <a:spLocks/>
              </p:cNvSpPr>
              <p:nvPr/>
            </p:nvSpPr>
            <p:spPr bwMode="auto">
              <a:xfrm>
                <a:off x="6429938" y="3258287"/>
                <a:ext cx="416524" cy="352803"/>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8" name="Freeform 155">
                <a:extLst>
                  <a:ext uri="{FF2B5EF4-FFF2-40B4-BE49-F238E27FC236}">
                    <a16:creationId xmlns:a16="http://schemas.microsoft.com/office/drawing/2014/main" id="{AEB2182F-6AED-4A4E-83C7-C17BE477F388}"/>
                  </a:ext>
                </a:extLst>
              </p:cNvPr>
              <p:cNvSpPr>
                <a:spLocks noEditPoints="1"/>
              </p:cNvSpPr>
              <p:nvPr/>
            </p:nvSpPr>
            <p:spPr bwMode="auto">
              <a:xfrm>
                <a:off x="6484334" y="2841761"/>
                <a:ext cx="857917" cy="404093"/>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09" name="Freeform 156">
                <a:extLst>
                  <a:ext uri="{FF2B5EF4-FFF2-40B4-BE49-F238E27FC236}">
                    <a16:creationId xmlns:a16="http://schemas.microsoft.com/office/drawing/2014/main" id="{1A6EE00D-7A85-4030-AFEF-A9A020A5D9CC}"/>
                  </a:ext>
                </a:extLst>
              </p:cNvPr>
              <p:cNvSpPr>
                <a:spLocks noEditPoints="1"/>
              </p:cNvSpPr>
              <p:nvPr/>
            </p:nvSpPr>
            <p:spPr bwMode="auto">
              <a:xfrm>
                <a:off x="5918607" y="1847072"/>
                <a:ext cx="3604182" cy="1381686"/>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grpFill/>
              <a:ln w="9525">
                <a:noFill/>
                <a:round/>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0" name="Freeform 158">
                <a:extLst>
                  <a:ext uri="{FF2B5EF4-FFF2-40B4-BE49-F238E27FC236}">
                    <a16:creationId xmlns:a16="http://schemas.microsoft.com/office/drawing/2014/main" id="{9652A1D4-DF24-4FDD-A906-599E14711144}"/>
                  </a:ext>
                </a:extLst>
              </p:cNvPr>
              <p:cNvSpPr>
                <a:spLocks/>
              </p:cNvSpPr>
              <p:nvPr/>
            </p:nvSpPr>
            <p:spPr bwMode="auto">
              <a:xfrm>
                <a:off x="5766296" y="4035388"/>
                <a:ext cx="386996" cy="407201"/>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1" name="Freeform 159">
                <a:extLst>
                  <a:ext uri="{FF2B5EF4-FFF2-40B4-BE49-F238E27FC236}">
                    <a16:creationId xmlns:a16="http://schemas.microsoft.com/office/drawing/2014/main" id="{1737FBBA-5A97-481E-BE90-A3419BA0F792}"/>
                  </a:ext>
                </a:extLst>
              </p:cNvPr>
              <p:cNvSpPr>
                <a:spLocks/>
              </p:cNvSpPr>
              <p:nvPr/>
            </p:nvSpPr>
            <p:spPr bwMode="auto">
              <a:xfrm>
                <a:off x="6111327" y="4204797"/>
                <a:ext cx="34192" cy="45072"/>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2" name="Freeform 160">
                <a:extLst>
                  <a:ext uri="{FF2B5EF4-FFF2-40B4-BE49-F238E27FC236}">
                    <a16:creationId xmlns:a16="http://schemas.microsoft.com/office/drawing/2014/main" id="{A18EE669-3598-4F82-885D-03F76906A5A7}"/>
                  </a:ext>
                </a:extLst>
              </p:cNvPr>
              <p:cNvSpPr>
                <a:spLocks/>
              </p:cNvSpPr>
              <p:nvPr/>
            </p:nvSpPr>
            <p:spPr bwMode="auto">
              <a:xfrm>
                <a:off x="6131532" y="4378867"/>
                <a:ext cx="225359" cy="360575"/>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3" name="Freeform 161">
                <a:extLst>
                  <a:ext uri="{FF2B5EF4-FFF2-40B4-BE49-F238E27FC236}">
                    <a16:creationId xmlns:a16="http://schemas.microsoft.com/office/drawing/2014/main" id="{F8BFD03C-9854-4C8A-B866-7B672815612F}"/>
                  </a:ext>
                </a:extLst>
              </p:cNvPr>
              <p:cNvSpPr>
                <a:spLocks/>
              </p:cNvSpPr>
              <p:nvPr/>
            </p:nvSpPr>
            <p:spPr bwMode="auto">
              <a:xfrm>
                <a:off x="6119098" y="4173713"/>
                <a:ext cx="228467" cy="233130"/>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4" name="Freeform 162">
                <a:extLst>
                  <a:ext uri="{FF2B5EF4-FFF2-40B4-BE49-F238E27FC236}">
                    <a16:creationId xmlns:a16="http://schemas.microsoft.com/office/drawing/2014/main" id="{95002A40-B366-42A3-9847-C520369EFAF4}"/>
                  </a:ext>
                </a:extLst>
              </p:cNvPr>
              <p:cNvSpPr>
                <a:spLocks/>
              </p:cNvSpPr>
              <p:nvPr/>
            </p:nvSpPr>
            <p:spPr bwMode="auto">
              <a:xfrm>
                <a:off x="6185929" y="4358662"/>
                <a:ext cx="69940" cy="164745"/>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5" name="Freeform 163">
                <a:extLst>
                  <a:ext uri="{FF2B5EF4-FFF2-40B4-BE49-F238E27FC236}">
                    <a16:creationId xmlns:a16="http://schemas.microsoft.com/office/drawing/2014/main" id="{C2FBC44E-F508-4E43-A458-94A679DD463F}"/>
                  </a:ext>
                </a:extLst>
              </p:cNvPr>
              <p:cNvSpPr>
                <a:spLocks/>
              </p:cNvSpPr>
              <p:nvPr/>
            </p:nvSpPr>
            <p:spPr bwMode="auto">
              <a:xfrm>
                <a:off x="8953954" y="4594901"/>
                <a:ext cx="71493" cy="55951"/>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6" name="Freeform 164">
                <a:extLst>
                  <a:ext uri="{FF2B5EF4-FFF2-40B4-BE49-F238E27FC236}">
                    <a16:creationId xmlns:a16="http://schemas.microsoft.com/office/drawing/2014/main" id="{7E2D86A4-1685-4241-BC9E-7BAE0E2FA2FD}"/>
                  </a:ext>
                </a:extLst>
              </p:cNvPr>
              <p:cNvSpPr>
                <a:spLocks/>
              </p:cNvSpPr>
              <p:nvPr/>
            </p:nvSpPr>
            <p:spPr bwMode="auto">
              <a:xfrm>
                <a:off x="6935052" y="3234975"/>
                <a:ext cx="163192" cy="108794"/>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7" name="Freeform 165">
                <a:extLst>
                  <a:ext uri="{FF2B5EF4-FFF2-40B4-BE49-F238E27FC236}">
                    <a16:creationId xmlns:a16="http://schemas.microsoft.com/office/drawing/2014/main" id="{6A2E9D2D-0947-4C42-9074-E6C275D75C84}"/>
                  </a:ext>
                </a:extLst>
              </p:cNvPr>
              <p:cNvSpPr>
                <a:spLocks/>
              </p:cNvSpPr>
              <p:nvPr/>
            </p:nvSpPr>
            <p:spPr bwMode="auto">
              <a:xfrm>
                <a:off x="3842200" y="3604875"/>
                <a:ext cx="18650" cy="38856"/>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8" name="Freeform 166">
                <a:extLst>
                  <a:ext uri="{FF2B5EF4-FFF2-40B4-BE49-F238E27FC236}">
                    <a16:creationId xmlns:a16="http://schemas.microsoft.com/office/drawing/2014/main" id="{72784B58-7E88-45B5-9A38-FF1591F6086F}"/>
                  </a:ext>
                </a:extLst>
              </p:cNvPr>
              <p:cNvSpPr>
                <a:spLocks/>
              </p:cNvSpPr>
              <p:nvPr/>
            </p:nvSpPr>
            <p:spPr bwMode="auto">
              <a:xfrm>
                <a:off x="4190340" y="3925040"/>
                <a:ext cx="24867" cy="20205"/>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19" name="Freeform 167">
                <a:extLst>
                  <a:ext uri="{FF2B5EF4-FFF2-40B4-BE49-F238E27FC236}">
                    <a16:creationId xmlns:a16="http://schemas.microsoft.com/office/drawing/2014/main" id="{6356B97D-D544-4071-ADB2-787113021AB4}"/>
                  </a:ext>
                </a:extLst>
              </p:cNvPr>
              <p:cNvSpPr>
                <a:spLocks/>
              </p:cNvSpPr>
              <p:nvPr/>
            </p:nvSpPr>
            <p:spPr bwMode="auto">
              <a:xfrm>
                <a:off x="6415950" y="3224095"/>
                <a:ext cx="69940" cy="60614"/>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0" name="Freeform 168">
                <a:extLst>
                  <a:ext uri="{FF2B5EF4-FFF2-40B4-BE49-F238E27FC236}">
                    <a16:creationId xmlns:a16="http://schemas.microsoft.com/office/drawing/2014/main" id="{E280F041-731B-4818-BD29-83773D81BAA6}"/>
                  </a:ext>
                </a:extLst>
              </p:cNvPr>
              <p:cNvSpPr>
                <a:spLocks noEditPoints="1"/>
              </p:cNvSpPr>
              <p:nvPr/>
            </p:nvSpPr>
            <p:spPr bwMode="auto">
              <a:xfrm>
                <a:off x="6448589" y="3210108"/>
                <a:ext cx="104132" cy="85482"/>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1" name="Freeform 169">
                <a:extLst>
                  <a:ext uri="{FF2B5EF4-FFF2-40B4-BE49-F238E27FC236}">
                    <a16:creationId xmlns:a16="http://schemas.microsoft.com/office/drawing/2014/main" id="{2506371F-CA62-4E5D-B1F5-6E57E1E67637}"/>
                  </a:ext>
                </a:extLst>
              </p:cNvPr>
              <p:cNvSpPr>
                <a:spLocks/>
              </p:cNvSpPr>
              <p:nvPr/>
            </p:nvSpPr>
            <p:spPr bwMode="auto">
              <a:xfrm>
                <a:off x="6782740" y="3298696"/>
                <a:ext cx="303069" cy="216035"/>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2" name="Freeform 170">
                <a:extLst>
                  <a:ext uri="{FF2B5EF4-FFF2-40B4-BE49-F238E27FC236}">
                    <a16:creationId xmlns:a16="http://schemas.microsoft.com/office/drawing/2014/main" id="{11D9184E-F4C7-45C3-8D5D-469CAAE22727}"/>
                  </a:ext>
                </a:extLst>
              </p:cNvPr>
              <p:cNvSpPr>
                <a:spLocks/>
              </p:cNvSpPr>
              <p:nvPr/>
            </p:nvSpPr>
            <p:spPr bwMode="auto">
              <a:xfrm>
                <a:off x="6795173" y="3331335"/>
                <a:ext cx="348139" cy="313949"/>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3" name="Freeform 171">
                <a:extLst>
                  <a:ext uri="{FF2B5EF4-FFF2-40B4-BE49-F238E27FC236}">
                    <a16:creationId xmlns:a16="http://schemas.microsoft.com/office/drawing/2014/main" id="{F4760E72-77B9-4797-B46A-BD68EFE0D354}"/>
                  </a:ext>
                </a:extLst>
              </p:cNvPr>
              <p:cNvSpPr>
                <a:spLocks noEditPoints="1"/>
              </p:cNvSpPr>
              <p:nvPr/>
            </p:nvSpPr>
            <p:spPr bwMode="auto">
              <a:xfrm>
                <a:off x="7493009" y="4033834"/>
                <a:ext cx="971373" cy="352804"/>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4" name="Freeform 172">
                <a:extLst>
                  <a:ext uri="{FF2B5EF4-FFF2-40B4-BE49-F238E27FC236}">
                    <a16:creationId xmlns:a16="http://schemas.microsoft.com/office/drawing/2014/main" id="{ED2E5B1A-7873-4723-A59A-C300E187B20C}"/>
                  </a:ext>
                </a:extLst>
              </p:cNvPr>
              <p:cNvSpPr>
                <a:spLocks noEditPoints="1"/>
              </p:cNvSpPr>
              <p:nvPr/>
            </p:nvSpPr>
            <p:spPr bwMode="auto">
              <a:xfrm>
                <a:off x="8105363" y="4332240"/>
                <a:ext cx="68385" cy="29530"/>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5" name="Freeform 173">
                <a:extLst>
                  <a:ext uri="{FF2B5EF4-FFF2-40B4-BE49-F238E27FC236}">
                    <a16:creationId xmlns:a16="http://schemas.microsoft.com/office/drawing/2014/main" id="{436C5B5E-2FB7-4BEF-84FF-40844A6BC07A}"/>
                  </a:ext>
                </a:extLst>
              </p:cNvPr>
              <p:cNvSpPr>
                <a:spLocks/>
              </p:cNvSpPr>
              <p:nvPr/>
            </p:nvSpPr>
            <p:spPr bwMode="auto">
              <a:xfrm>
                <a:off x="5783393" y="3077999"/>
                <a:ext cx="71493" cy="38856"/>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6" name="Freeform 174">
                <a:extLst>
                  <a:ext uri="{FF2B5EF4-FFF2-40B4-BE49-F238E27FC236}">
                    <a16:creationId xmlns:a16="http://schemas.microsoft.com/office/drawing/2014/main" id="{0170A54E-A781-4AFA-A1F5-5A1ABE7A24D1}"/>
                  </a:ext>
                </a:extLst>
              </p:cNvPr>
              <p:cNvSpPr>
                <a:spLocks noEditPoints="1"/>
              </p:cNvSpPr>
              <p:nvPr/>
            </p:nvSpPr>
            <p:spPr bwMode="auto">
              <a:xfrm>
                <a:off x="5651287" y="3073340"/>
                <a:ext cx="242455" cy="264214"/>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7" name="Freeform 175">
                <a:extLst>
                  <a:ext uri="{FF2B5EF4-FFF2-40B4-BE49-F238E27FC236}">
                    <a16:creationId xmlns:a16="http://schemas.microsoft.com/office/drawing/2014/main" id="{A9C38F9E-C477-4E49-8AFC-E76F5279BFA0}"/>
                  </a:ext>
                </a:extLst>
              </p:cNvPr>
              <p:cNvSpPr>
                <a:spLocks/>
              </p:cNvSpPr>
              <p:nvPr/>
            </p:nvSpPr>
            <p:spPr bwMode="auto">
              <a:xfrm>
                <a:off x="5893746" y="3171249"/>
                <a:ext cx="26422" cy="32639"/>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sp>
            <p:nvSpPr>
              <p:cNvPr id="428" name="Freeform 176">
                <a:extLst>
                  <a:ext uri="{FF2B5EF4-FFF2-40B4-BE49-F238E27FC236}">
                    <a16:creationId xmlns:a16="http://schemas.microsoft.com/office/drawing/2014/main" id="{F08C4448-9217-4BDF-A5AC-4D875DB7C7F8}"/>
                  </a:ext>
                </a:extLst>
              </p:cNvPr>
              <p:cNvSpPr>
                <a:spLocks/>
              </p:cNvSpPr>
              <p:nvPr/>
            </p:nvSpPr>
            <p:spPr bwMode="auto">
              <a:xfrm>
                <a:off x="5899979" y="3096652"/>
                <a:ext cx="88590" cy="104132"/>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grpFill/>
              <a:ln w="1" cap="flat">
                <a:solidFill>
                  <a:srgbClr val="FFFFFF"/>
                </a:solidFill>
                <a:prstDash val="solid"/>
                <a:miter lim="800000"/>
                <a:headEnd/>
                <a:tailEnd/>
              </a:ln>
            </p:spPr>
            <p:txBody>
              <a:bodyPr vert="horz" wrap="square" lIns="91416" tIns="45708" rIns="91416" bIns="45708" numCol="1" anchor="t" anchorCtr="0" compatLnSpc="1">
                <a:prstTxWarp prst="textNoShape">
                  <a:avLst/>
                </a:prstTxWarp>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defRPr/>
                </a:pPr>
                <a:endParaRPr lang="zh-CN" altLang="en-US" sz="1600" dirty="0">
                  <a:latin typeface="方正兰亭黑简体" pitchFamily="2" charset="-122"/>
                  <a:ea typeface="方正兰亭黑简体" pitchFamily="2" charset="-122"/>
                </a:endParaRPr>
              </a:p>
            </p:txBody>
          </p:sp>
        </p:grpSp>
        <p:sp>
          <p:nvSpPr>
            <p:cNvPr id="220" name="Shape 601">
              <a:extLst>
                <a:ext uri="{FF2B5EF4-FFF2-40B4-BE49-F238E27FC236}">
                  <a16:creationId xmlns:a16="http://schemas.microsoft.com/office/drawing/2014/main" id="{DDEE7FD5-FB09-4AE5-957F-EB9D01BFB392}"/>
                </a:ext>
              </a:extLst>
            </p:cNvPr>
            <p:cNvSpPr txBox="1"/>
            <p:nvPr/>
          </p:nvSpPr>
          <p:spPr>
            <a:xfrm>
              <a:off x="6920299" y="3995959"/>
              <a:ext cx="1028903" cy="232389"/>
            </a:xfrm>
            <a:prstGeom prst="rect">
              <a:avLst/>
            </a:prstGeom>
            <a:solidFill>
              <a:srgbClr val="575757"/>
            </a:solidFill>
            <a:ln>
              <a:noFill/>
            </a:ln>
          </p:spPr>
          <p:txBody>
            <a:bodyPr lIns="68557" tIns="68557" rIns="68557" bIns="68557" anchor="ctr"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621">
                <a:buClr>
                  <a:srgbClr val="000000"/>
                </a:buClr>
                <a:buSzPct val="160000"/>
                <a:defRPr/>
              </a:pPr>
              <a:r>
                <a:rPr lang="en" sz="700" dirty="0">
                  <a:latin typeface="方正兰亭黑简体" pitchFamily="2" charset="-122"/>
                  <a:ea typeface="方正兰亭黑简体" pitchFamily="2" charset="-122"/>
                </a:rPr>
                <a:t>C</a:t>
              </a:r>
              <a:r>
                <a:rPr lang="en-US" sz="700" dirty="0" err="1">
                  <a:latin typeface="方正兰亭黑简体" pitchFamily="2" charset="-122"/>
                  <a:ea typeface="方正兰亭黑简体" pitchFamily="2" charset="-122"/>
                </a:rPr>
                <a:t>yberport</a:t>
              </a:r>
              <a:r>
                <a:rPr lang="en" sz="700" dirty="0">
                  <a:latin typeface="方正兰亭黑简体" pitchFamily="2" charset="-122"/>
                  <a:ea typeface="方正兰亭黑简体" pitchFamily="2" charset="-122"/>
                </a:rPr>
                <a:t>-HK</a:t>
              </a:r>
            </a:p>
          </p:txBody>
        </p:sp>
        <p:sp>
          <p:nvSpPr>
            <p:cNvPr id="221" name="Shape 603">
              <a:extLst>
                <a:ext uri="{FF2B5EF4-FFF2-40B4-BE49-F238E27FC236}">
                  <a16:creationId xmlns:a16="http://schemas.microsoft.com/office/drawing/2014/main" id="{EAF1F913-410F-40D9-AA07-27F2E3C3DE3B}"/>
                </a:ext>
              </a:extLst>
            </p:cNvPr>
            <p:cNvSpPr/>
            <p:nvPr/>
          </p:nvSpPr>
          <p:spPr>
            <a:xfrm>
              <a:off x="6095129" y="3724522"/>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22" name="Shape 618">
              <a:extLst>
                <a:ext uri="{FF2B5EF4-FFF2-40B4-BE49-F238E27FC236}">
                  <a16:creationId xmlns:a16="http://schemas.microsoft.com/office/drawing/2014/main" id="{DF6C2BEE-F456-4646-BB9A-A223DFF741E7}"/>
                </a:ext>
              </a:extLst>
            </p:cNvPr>
            <p:cNvSpPr/>
            <p:nvPr/>
          </p:nvSpPr>
          <p:spPr>
            <a:xfrm>
              <a:off x="2082823" y="3417433"/>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23" name="Shape 619">
              <a:extLst>
                <a:ext uri="{FF2B5EF4-FFF2-40B4-BE49-F238E27FC236}">
                  <a16:creationId xmlns:a16="http://schemas.microsoft.com/office/drawing/2014/main" id="{9895995A-F6A4-4EE7-983E-BE13BCEEAC2A}"/>
                </a:ext>
              </a:extLst>
            </p:cNvPr>
            <p:cNvSpPr txBox="1"/>
            <p:nvPr/>
          </p:nvSpPr>
          <p:spPr>
            <a:xfrm>
              <a:off x="2481663" y="3605988"/>
              <a:ext cx="709014" cy="232389"/>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US" sz="700" b="0" dirty="0">
                  <a:solidFill>
                    <a:schemeClr val="tx1"/>
                  </a:solidFill>
                  <a:latin typeface="方正兰亭黑简体" pitchFamily="2" charset="-122"/>
                  <a:ea typeface="方正兰亭黑简体" pitchFamily="2" charset="-122"/>
                  <a:cs typeface="方正兰亭黑简体"/>
                </a:rPr>
                <a:t> </a:t>
              </a:r>
              <a:r>
                <a:rPr lang="en" sz="700" b="0" dirty="0">
                  <a:solidFill>
                    <a:schemeClr val="tx1"/>
                  </a:solidFill>
                  <a:latin typeface="方正兰亭黑简体" pitchFamily="2" charset="-122"/>
                  <a:ea typeface="方正兰亭黑简体" pitchFamily="2" charset="-122"/>
                  <a:cs typeface="方正兰亭黑简体"/>
                </a:rPr>
                <a:t>Virginia</a:t>
              </a:r>
            </a:p>
          </p:txBody>
        </p:sp>
        <p:sp>
          <p:nvSpPr>
            <p:cNvPr id="224" name="Shape 618">
              <a:extLst>
                <a:ext uri="{FF2B5EF4-FFF2-40B4-BE49-F238E27FC236}">
                  <a16:creationId xmlns:a16="http://schemas.microsoft.com/office/drawing/2014/main" id="{A2F32E35-4580-479B-BC65-19F37411F07E}"/>
                </a:ext>
              </a:extLst>
            </p:cNvPr>
            <p:cNvSpPr/>
            <p:nvPr/>
          </p:nvSpPr>
          <p:spPr>
            <a:xfrm>
              <a:off x="1241784" y="3328173"/>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25" name="Shape 618">
              <a:extLst>
                <a:ext uri="{FF2B5EF4-FFF2-40B4-BE49-F238E27FC236}">
                  <a16:creationId xmlns:a16="http://schemas.microsoft.com/office/drawing/2014/main" id="{AF0A4E57-B341-4DD0-96FF-A409435808DF}"/>
                </a:ext>
              </a:extLst>
            </p:cNvPr>
            <p:cNvSpPr/>
            <p:nvPr/>
          </p:nvSpPr>
          <p:spPr>
            <a:xfrm>
              <a:off x="5857635" y="4207810"/>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26" name="Shape 631">
              <a:extLst>
                <a:ext uri="{FF2B5EF4-FFF2-40B4-BE49-F238E27FC236}">
                  <a16:creationId xmlns:a16="http://schemas.microsoft.com/office/drawing/2014/main" id="{4BE3CC36-35CF-4134-807D-CC5CF44E9839}"/>
                </a:ext>
              </a:extLst>
            </p:cNvPr>
            <p:cNvSpPr txBox="1"/>
            <p:nvPr/>
          </p:nvSpPr>
          <p:spPr>
            <a:xfrm>
              <a:off x="381951" y="3849810"/>
              <a:ext cx="895298" cy="232389"/>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 sz="700" b="0" dirty="0">
                  <a:solidFill>
                    <a:schemeClr val="tx1"/>
                  </a:solidFill>
                  <a:latin typeface="方正兰亭黑简体" pitchFamily="2" charset="-122"/>
                  <a:ea typeface="方正兰亭黑简体" pitchFamily="2" charset="-122"/>
                  <a:cs typeface="方正兰亭黑简体"/>
                </a:rPr>
                <a:t>Calliforlia</a:t>
              </a:r>
            </a:p>
          </p:txBody>
        </p:sp>
        <p:sp>
          <p:nvSpPr>
            <p:cNvPr id="227" name="Shape 639">
              <a:extLst>
                <a:ext uri="{FF2B5EF4-FFF2-40B4-BE49-F238E27FC236}">
                  <a16:creationId xmlns:a16="http://schemas.microsoft.com/office/drawing/2014/main" id="{9D17B592-F7D2-43A9-B7F2-CC383AAA2CDC}"/>
                </a:ext>
              </a:extLst>
            </p:cNvPr>
            <p:cNvSpPr/>
            <p:nvPr/>
          </p:nvSpPr>
          <p:spPr>
            <a:xfrm>
              <a:off x="1917967" y="3269211"/>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28" name="Shape 641">
              <a:extLst>
                <a:ext uri="{FF2B5EF4-FFF2-40B4-BE49-F238E27FC236}">
                  <a16:creationId xmlns:a16="http://schemas.microsoft.com/office/drawing/2014/main" id="{DD5EEAD7-9B91-4D95-A99D-BF94BC460CA7}"/>
                </a:ext>
              </a:extLst>
            </p:cNvPr>
            <p:cNvSpPr txBox="1"/>
            <p:nvPr/>
          </p:nvSpPr>
          <p:spPr>
            <a:xfrm>
              <a:off x="2517027" y="2931705"/>
              <a:ext cx="764747" cy="232389"/>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US" sz="700" b="0" dirty="0">
                  <a:solidFill>
                    <a:schemeClr val="tx1"/>
                  </a:solidFill>
                  <a:latin typeface="方正兰亭黑简体" pitchFamily="2" charset="-122"/>
                  <a:ea typeface="方正兰亭黑简体" pitchFamily="2" charset="-122"/>
                  <a:cs typeface="方正兰亭黑简体"/>
                </a:rPr>
                <a:t> </a:t>
              </a:r>
              <a:r>
                <a:rPr lang="en" sz="700" b="0" dirty="0">
                  <a:solidFill>
                    <a:schemeClr val="tx1"/>
                  </a:solidFill>
                  <a:latin typeface="方正兰亭黑简体" pitchFamily="2" charset="-122"/>
                  <a:ea typeface="方正兰亭黑简体" pitchFamily="2" charset="-122"/>
                  <a:cs typeface="方正兰亭黑简体"/>
                </a:rPr>
                <a:t>Chicago</a:t>
              </a:r>
            </a:p>
          </p:txBody>
        </p:sp>
        <p:sp>
          <p:nvSpPr>
            <p:cNvPr id="229" name="Shape 639">
              <a:extLst>
                <a:ext uri="{FF2B5EF4-FFF2-40B4-BE49-F238E27FC236}">
                  <a16:creationId xmlns:a16="http://schemas.microsoft.com/office/drawing/2014/main" id="{9E5A7ABD-28B0-4CBF-A6FF-FC032C5F7A15}"/>
                </a:ext>
              </a:extLst>
            </p:cNvPr>
            <p:cNvSpPr/>
            <p:nvPr/>
          </p:nvSpPr>
          <p:spPr>
            <a:xfrm>
              <a:off x="3894652" y="2934956"/>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30" name="Shape 641">
              <a:extLst>
                <a:ext uri="{FF2B5EF4-FFF2-40B4-BE49-F238E27FC236}">
                  <a16:creationId xmlns:a16="http://schemas.microsoft.com/office/drawing/2014/main" id="{DA7DE2A4-495D-4661-93B5-7E67F5D0B922}"/>
                </a:ext>
              </a:extLst>
            </p:cNvPr>
            <p:cNvSpPr txBox="1"/>
            <p:nvPr/>
          </p:nvSpPr>
          <p:spPr>
            <a:xfrm>
              <a:off x="2820927" y="2342846"/>
              <a:ext cx="751474" cy="232389"/>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 sz="700" b="0" dirty="0">
                  <a:solidFill>
                    <a:schemeClr val="tx1"/>
                  </a:solidFill>
                  <a:latin typeface="方正兰亭黑简体" pitchFamily="2" charset="-122"/>
                  <a:ea typeface="方正兰亭黑简体" pitchFamily="2" charset="-122"/>
                  <a:cs typeface="方正兰亭黑简体"/>
                </a:rPr>
                <a:t>Frankfurt</a:t>
              </a:r>
            </a:p>
          </p:txBody>
        </p:sp>
        <p:sp>
          <p:nvSpPr>
            <p:cNvPr id="231" name="Shape 641">
              <a:extLst>
                <a:ext uri="{FF2B5EF4-FFF2-40B4-BE49-F238E27FC236}">
                  <a16:creationId xmlns:a16="http://schemas.microsoft.com/office/drawing/2014/main" id="{A710C7D0-FAC3-45C2-9E2C-54C35532B654}"/>
                </a:ext>
              </a:extLst>
            </p:cNvPr>
            <p:cNvSpPr txBox="1"/>
            <p:nvPr/>
          </p:nvSpPr>
          <p:spPr>
            <a:xfrm>
              <a:off x="4992496" y="4516891"/>
              <a:ext cx="813226" cy="235697"/>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 sz="700" b="0" dirty="0">
                  <a:solidFill>
                    <a:schemeClr val="tx1"/>
                  </a:solidFill>
                  <a:latin typeface="方正兰亭黑简体" pitchFamily="2" charset="-122"/>
                  <a:ea typeface="方正兰亭黑简体" pitchFamily="2" charset="-122"/>
                  <a:cs typeface="方正兰亭黑简体"/>
                </a:rPr>
                <a:t>Singapore</a:t>
              </a:r>
            </a:p>
          </p:txBody>
        </p:sp>
        <p:sp>
          <p:nvSpPr>
            <p:cNvPr id="232" name="Shape 601">
              <a:extLst>
                <a:ext uri="{FF2B5EF4-FFF2-40B4-BE49-F238E27FC236}">
                  <a16:creationId xmlns:a16="http://schemas.microsoft.com/office/drawing/2014/main" id="{2071678C-0ED8-4BAE-ACBA-28BAFD015849}"/>
                </a:ext>
              </a:extLst>
            </p:cNvPr>
            <p:cNvSpPr txBox="1"/>
            <p:nvPr/>
          </p:nvSpPr>
          <p:spPr>
            <a:xfrm>
              <a:off x="7215116" y="2763978"/>
              <a:ext cx="1039531" cy="247875"/>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US" sz="700" b="0" dirty="0">
                  <a:solidFill>
                    <a:schemeClr val="tx1"/>
                  </a:solidFill>
                  <a:latin typeface="方正兰亭黑简体" pitchFamily="2" charset="-122"/>
                  <a:ea typeface="方正兰亭黑简体" pitchFamily="2" charset="-122"/>
                  <a:cs typeface="方正兰亭黑简体"/>
                </a:rPr>
                <a:t>IDC, CNC-BJ</a:t>
              </a:r>
            </a:p>
          </p:txBody>
        </p:sp>
        <p:sp>
          <p:nvSpPr>
            <p:cNvPr id="233" name="Shape 603">
              <a:extLst>
                <a:ext uri="{FF2B5EF4-FFF2-40B4-BE49-F238E27FC236}">
                  <a16:creationId xmlns:a16="http://schemas.microsoft.com/office/drawing/2014/main" id="{7A12BBD9-74A4-4B16-B22C-D947DCB8C096}"/>
                </a:ext>
              </a:extLst>
            </p:cNvPr>
            <p:cNvSpPr/>
            <p:nvPr/>
          </p:nvSpPr>
          <p:spPr>
            <a:xfrm>
              <a:off x="6089638" y="3240161"/>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34" name="Shape 603">
              <a:extLst>
                <a:ext uri="{FF2B5EF4-FFF2-40B4-BE49-F238E27FC236}">
                  <a16:creationId xmlns:a16="http://schemas.microsoft.com/office/drawing/2014/main" id="{80E1D320-360B-4B1D-8851-6E78BC0D2C85}"/>
                </a:ext>
              </a:extLst>
            </p:cNvPr>
            <p:cNvSpPr/>
            <p:nvPr/>
          </p:nvSpPr>
          <p:spPr>
            <a:xfrm>
              <a:off x="6161331" y="3332712"/>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35" name="Shape 639">
              <a:extLst>
                <a:ext uri="{FF2B5EF4-FFF2-40B4-BE49-F238E27FC236}">
                  <a16:creationId xmlns:a16="http://schemas.microsoft.com/office/drawing/2014/main" id="{8664E3EC-789B-4779-AA53-DEF802DE7727}"/>
                </a:ext>
              </a:extLst>
            </p:cNvPr>
            <p:cNvSpPr/>
            <p:nvPr/>
          </p:nvSpPr>
          <p:spPr>
            <a:xfrm>
              <a:off x="4039362" y="2844024"/>
              <a:ext cx="169041" cy="145243"/>
            </a:xfrm>
            <a:prstGeom prst="flowChartConnector">
              <a:avLst/>
            </a:prstGeom>
            <a:solidFill>
              <a:srgbClr val="A91A13"/>
            </a:solidFill>
            <a:ln w="19050" cap="flat">
              <a:solidFill>
                <a:sysClr val="window" lastClr="FFFFFF"/>
              </a:solidFill>
              <a:prstDash val="solid"/>
              <a:round/>
              <a:headEnd type="none" w="med" len="med"/>
              <a:tailEnd type="none" w="med" len="med"/>
            </a:ln>
          </p:spPr>
          <p:txBody>
            <a:bodyPr lIns="68557" tIns="68557" rIns="68557" bIns="68557" anchor="t" anchorCtr="0">
              <a:no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621">
                <a:defRPr/>
              </a:pPr>
              <a:endParaRPr sz="800" dirty="0">
                <a:latin typeface="方正兰亭黑简体" pitchFamily="2" charset="-122"/>
                <a:ea typeface="方正兰亭黑简体" pitchFamily="2" charset="-122"/>
              </a:endParaRPr>
            </a:p>
          </p:txBody>
        </p:sp>
        <p:sp>
          <p:nvSpPr>
            <p:cNvPr id="236" name="Shape 641">
              <a:extLst>
                <a:ext uri="{FF2B5EF4-FFF2-40B4-BE49-F238E27FC236}">
                  <a16:creationId xmlns:a16="http://schemas.microsoft.com/office/drawing/2014/main" id="{E87FD00F-5E44-4781-9DF0-F623DB2AF074}"/>
                </a:ext>
              </a:extLst>
            </p:cNvPr>
            <p:cNvSpPr txBox="1"/>
            <p:nvPr/>
          </p:nvSpPr>
          <p:spPr>
            <a:xfrm>
              <a:off x="3509305" y="1742948"/>
              <a:ext cx="871003" cy="232389"/>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 sz="700" b="0" dirty="0">
                  <a:solidFill>
                    <a:schemeClr val="tx1"/>
                  </a:solidFill>
                  <a:latin typeface="方正兰亭黑简体" pitchFamily="2" charset="-122"/>
                  <a:ea typeface="方正兰亭黑简体" pitchFamily="2" charset="-122"/>
                  <a:cs typeface="方正兰亭黑简体"/>
                </a:rPr>
                <a:t>Essen, Ger</a:t>
              </a:r>
              <a:endParaRPr lang="en" altLang="zh-CN" sz="700" b="0" dirty="0">
                <a:solidFill>
                  <a:schemeClr val="tx1"/>
                </a:solidFill>
                <a:latin typeface="方正兰亭黑简体" pitchFamily="2" charset="-122"/>
                <a:ea typeface="方正兰亭黑简体" pitchFamily="2" charset="-122"/>
                <a:cs typeface="方正兰亭黑简体"/>
              </a:endParaRPr>
            </a:p>
          </p:txBody>
        </p:sp>
        <p:sp>
          <p:nvSpPr>
            <p:cNvPr id="237" name="矩形 236">
              <a:extLst>
                <a:ext uri="{FF2B5EF4-FFF2-40B4-BE49-F238E27FC236}">
                  <a16:creationId xmlns:a16="http://schemas.microsoft.com/office/drawing/2014/main" id="{1E7B486B-8471-4D97-9E70-04EC0757A272}"/>
                </a:ext>
              </a:extLst>
            </p:cNvPr>
            <p:cNvSpPr/>
            <p:nvPr/>
          </p:nvSpPr>
          <p:spPr>
            <a:xfrm>
              <a:off x="2488689" y="3810623"/>
              <a:ext cx="693078" cy="218490"/>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2012/Q1</a:t>
              </a:r>
              <a:endParaRPr lang="zh-CN" altLang="en-US" sz="700" dirty="0">
                <a:latin typeface="方正兰亭黑简体" pitchFamily="2" charset="-122"/>
                <a:ea typeface="方正兰亭黑简体" pitchFamily="2" charset="-122"/>
                <a:cs typeface="方正兰亭黑简体"/>
              </a:endParaRPr>
            </a:p>
          </p:txBody>
        </p:sp>
        <p:sp>
          <p:nvSpPr>
            <p:cNvPr id="238" name="矩形 237">
              <a:extLst>
                <a:ext uri="{FF2B5EF4-FFF2-40B4-BE49-F238E27FC236}">
                  <a16:creationId xmlns:a16="http://schemas.microsoft.com/office/drawing/2014/main" id="{927A36B1-0C17-4384-B70A-4664F560BD56}"/>
                </a:ext>
              </a:extLst>
            </p:cNvPr>
            <p:cNvSpPr/>
            <p:nvPr/>
          </p:nvSpPr>
          <p:spPr>
            <a:xfrm>
              <a:off x="2526524" y="3154264"/>
              <a:ext cx="748616" cy="217551"/>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2015/Q4</a:t>
              </a:r>
              <a:endParaRPr lang="zh-CN" altLang="en-US" sz="700" dirty="0">
                <a:latin typeface="方正兰亭黑简体" pitchFamily="2" charset="-122"/>
                <a:ea typeface="方正兰亭黑简体" pitchFamily="2" charset="-122"/>
                <a:cs typeface="方正兰亭黑简体"/>
              </a:endParaRPr>
            </a:p>
          </p:txBody>
        </p:sp>
        <p:sp>
          <p:nvSpPr>
            <p:cNvPr id="239" name="矩形 238">
              <a:extLst>
                <a:ext uri="{FF2B5EF4-FFF2-40B4-BE49-F238E27FC236}">
                  <a16:creationId xmlns:a16="http://schemas.microsoft.com/office/drawing/2014/main" id="{3AA36F6B-827F-45A0-83BD-429EC3736E13}"/>
                </a:ext>
              </a:extLst>
            </p:cNvPr>
            <p:cNvSpPr/>
            <p:nvPr/>
          </p:nvSpPr>
          <p:spPr>
            <a:xfrm>
              <a:off x="391788" y="4063955"/>
              <a:ext cx="877178" cy="217204"/>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2013/Q1</a:t>
              </a:r>
              <a:endParaRPr lang="zh-CN" altLang="en-US" sz="700" dirty="0">
                <a:latin typeface="方正兰亭黑简体" pitchFamily="2" charset="-122"/>
                <a:ea typeface="方正兰亭黑简体" pitchFamily="2" charset="-122"/>
                <a:cs typeface="方正兰亭黑简体"/>
              </a:endParaRPr>
            </a:p>
          </p:txBody>
        </p:sp>
        <p:sp>
          <p:nvSpPr>
            <p:cNvPr id="240" name="矩形 239">
              <a:extLst>
                <a:ext uri="{FF2B5EF4-FFF2-40B4-BE49-F238E27FC236}">
                  <a16:creationId xmlns:a16="http://schemas.microsoft.com/office/drawing/2014/main" id="{B51B85F8-709D-450E-9F5E-D8C6C21A864D}"/>
                </a:ext>
              </a:extLst>
            </p:cNvPr>
            <p:cNvSpPr/>
            <p:nvPr/>
          </p:nvSpPr>
          <p:spPr>
            <a:xfrm>
              <a:off x="7218564" y="2989390"/>
              <a:ext cx="1025366" cy="239106"/>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BJ:2010/Q1</a:t>
              </a:r>
            </a:p>
          </p:txBody>
        </p:sp>
        <p:sp>
          <p:nvSpPr>
            <p:cNvPr id="241" name="矩形 240">
              <a:extLst>
                <a:ext uri="{FF2B5EF4-FFF2-40B4-BE49-F238E27FC236}">
                  <a16:creationId xmlns:a16="http://schemas.microsoft.com/office/drawing/2014/main" id="{8221C43F-7438-4594-A5D5-023534F8F30C}"/>
                </a:ext>
              </a:extLst>
            </p:cNvPr>
            <p:cNvSpPr/>
            <p:nvPr/>
          </p:nvSpPr>
          <p:spPr>
            <a:xfrm>
              <a:off x="4999491" y="4748407"/>
              <a:ext cx="803112" cy="232895"/>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 2013/Q2</a:t>
              </a:r>
              <a:endParaRPr lang="zh-CN" altLang="en-US" sz="700" dirty="0">
                <a:latin typeface="方正兰亭黑简体" pitchFamily="2" charset="-122"/>
                <a:ea typeface="方正兰亭黑简体" pitchFamily="2" charset="-122"/>
                <a:cs typeface="方正兰亭黑简体"/>
              </a:endParaRPr>
            </a:p>
          </p:txBody>
        </p:sp>
        <p:sp>
          <p:nvSpPr>
            <p:cNvPr id="242" name="矩形 241">
              <a:extLst>
                <a:ext uri="{FF2B5EF4-FFF2-40B4-BE49-F238E27FC236}">
                  <a16:creationId xmlns:a16="http://schemas.microsoft.com/office/drawing/2014/main" id="{EE71C7EE-0CB3-4C2B-8313-D92707F73C7F}"/>
                </a:ext>
              </a:extLst>
            </p:cNvPr>
            <p:cNvSpPr/>
            <p:nvPr/>
          </p:nvSpPr>
          <p:spPr>
            <a:xfrm>
              <a:off x="3512944" y="1975204"/>
              <a:ext cx="861189" cy="228192"/>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defTabSz="1218621">
                <a:defRPr/>
              </a:pPr>
              <a:r>
                <a:rPr lang="en-US" altLang="zh-CN" sz="700" dirty="0">
                  <a:solidFill>
                    <a:schemeClr val="tx1"/>
                  </a:solidFill>
                  <a:latin typeface="方正兰亭黑简体" pitchFamily="2" charset="-122"/>
                  <a:ea typeface="方正兰亭黑简体" pitchFamily="2" charset="-122"/>
                </a:rPr>
                <a:t>  2015/Q2</a:t>
              </a:r>
              <a:endParaRPr lang="zh-CN" altLang="en-US" sz="700" dirty="0">
                <a:solidFill>
                  <a:schemeClr val="tx1"/>
                </a:solidFill>
                <a:latin typeface="方正兰亭黑简体" pitchFamily="2" charset="-122"/>
                <a:ea typeface="方正兰亭黑简体" pitchFamily="2" charset="-122"/>
              </a:endParaRPr>
            </a:p>
          </p:txBody>
        </p:sp>
        <p:sp>
          <p:nvSpPr>
            <p:cNvPr id="243" name="矩形 242">
              <a:extLst>
                <a:ext uri="{FF2B5EF4-FFF2-40B4-BE49-F238E27FC236}">
                  <a16:creationId xmlns:a16="http://schemas.microsoft.com/office/drawing/2014/main" id="{C9BCACBF-FA49-476F-B271-D9DA13B46930}"/>
                </a:ext>
              </a:extLst>
            </p:cNvPr>
            <p:cNvSpPr/>
            <p:nvPr/>
          </p:nvSpPr>
          <p:spPr>
            <a:xfrm>
              <a:off x="6931048" y="4225213"/>
              <a:ext cx="1011641" cy="209806"/>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defTabSz="1218621">
                <a:defRPr/>
              </a:pPr>
              <a:r>
                <a:rPr lang="en-US" altLang="zh-CN" sz="700" dirty="0">
                  <a:solidFill>
                    <a:schemeClr val="tx1"/>
                  </a:solidFill>
                  <a:latin typeface="方正兰亭黑简体" pitchFamily="2" charset="-122"/>
                  <a:ea typeface="方正兰亭黑简体" pitchFamily="2" charset="-122"/>
                </a:rPr>
                <a:t>    2016/Q3</a:t>
              </a:r>
              <a:endParaRPr lang="zh-CN" altLang="en-US" sz="700" dirty="0">
                <a:solidFill>
                  <a:schemeClr val="tx1"/>
                </a:solidFill>
                <a:latin typeface="方正兰亭黑简体" pitchFamily="2" charset="-122"/>
                <a:ea typeface="方正兰亭黑简体" pitchFamily="2" charset="-122"/>
              </a:endParaRPr>
            </a:p>
          </p:txBody>
        </p:sp>
        <p:sp>
          <p:nvSpPr>
            <p:cNvPr id="244" name="矩形 243">
              <a:extLst>
                <a:ext uri="{FF2B5EF4-FFF2-40B4-BE49-F238E27FC236}">
                  <a16:creationId xmlns:a16="http://schemas.microsoft.com/office/drawing/2014/main" id="{D6C6DED5-E718-4CBB-822E-5FABAEDE2F5E}"/>
                </a:ext>
              </a:extLst>
            </p:cNvPr>
            <p:cNvSpPr/>
            <p:nvPr/>
          </p:nvSpPr>
          <p:spPr>
            <a:xfrm>
              <a:off x="2825952" y="2554322"/>
              <a:ext cx="741385" cy="211373"/>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2015/Q3</a:t>
              </a:r>
            </a:p>
          </p:txBody>
        </p:sp>
        <p:sp>
          <p:nvSpPr>
            <p:cNvPr id="245" name="Shape 601">
              <a:extLst>
                <a:ext uri="{FF2B5EF4-FFF2-40B4-BE49-F238E27FC236}">
                  <a16:creationId xmlns:a16="http://schemas.microsoft.com/office/drawing/2014/main" id="{4A93FACC-471F-401F-BA31-AE27456EA139}"/>
                </a:ext>
              </a:extLst>
            </p:cNvPr>
            <p:cNvSpPr txBox="1"/>
            <p:nvPr/>
          </p:nvSpPr>
          <p:spPr>
            <a:xfrm>
              <a:off x="7213083" y="3372234"/>
              <a:ext cx="923672" cy="247875"/>
            </a:xfrm>
            <a:prstGeom prst="rect">
              <a:avLst/>
            </a:prstGeom>
            <a:solidFill>
              <a:srgbClr val="575757"/>
            </a:solidFill>
            <a:ln>
              <a:noFill/>
            </a:ln>
          </p:spPr>
          <p:txBody>
            <a:bodyPr lIns="68557" tIns="68557" rIns="68557" bIns="68557" anchor="ctr" anchorCtr="0">
              <a:noAutofit/>
            </a:bodyPr>
            <a:lstStyle>
              <a:defPPr>
                <a:defRPr lang="en-US"/>
              </a:defPPr>
              <a:lvl1pPr>
                <a:buClr>
                  <a:srgbClr val="000000"/>
                </a:buClr>
                <a:buSzPct val="160000"/>
                <a:defRPr sz="1100" b="1">
                  <a:solidFill>
                    <a:prstClr val="white"/>
                  </a:solidFill>
                  <a:latin typeface="Calibri" pitchFamily="34" charset="0"/>
                  <a:ea typeface="微软雅黑"/>
                </a:defRPr>
              </a:lvl1pPr>
              <a:lvl2pPr marL="457200" defTabSz="457200">
                <a:defRPr sz="1800"/>
              </a:lvl2pPr>
              <a:lvl3pPr marL="914400" defTabSz="457200">
                <a:defRPr sz="1800"/>
              </a:lvl3pPr>
              <a:lvl4pPr marL="1371600" defTabSz="457200">
                <a:defRPr sz="1800"/>
              </a:lvl4pPr>
              <a:lvl5pPr marL="1828800" defTabSz="457200">
                <a:defRPr sz="1800"/>
              </a:lvl5pPr>
              <a:lvl6pPr marL="2286000" defTabSz="457200">
                <a:defRPr sz="1800"/>
              </a:lvl6pPr>
              <a:lvl7pPr marL="2743200" defTabSz="457200">
                <a:defRPr sz="1800"/>
              </a:lvl7pPr>
              <a:lvl8pPr marL="3200400" defTabSz="457200">
                <a:defRPr sz="1800"/>
              </a:lvl8pPr>
              <a:lvl9pPr marL="3657600" defTabSz="457200">
                <a:defRPr sz="1800"/>
              </a:lvl9pPr>
            </a:lstStyle>
            <a:p>
              <a:pPr defTabSz="914058">
                <a:defRPr/>
              </a:pPr>
              <a:r>
                <a:rPr lang="en-US" altLang="zh-CN" sz="700" b="0" dirty="0">
                  <a:solidFill>
                    <a:schemeClr val="tx1"/>
                  </a:solidFill>
                  <a:latin typeface="方正兰亭黑简体" pitchFamily="2" charset="-122"/>
                  <a:ea typeface="方正兰亭黑简体" pitchFamily="2" charset="-122"/>
                  <a:cs typeface="方正兰亭黑简体"/>
                </a:rPr>
                <a:t>IDC, TIS-TJ</a:t>
              </a:r>
              <a:endParaRPr lang="en" altLang="zh-CN" sz="700" b="0" dirty="0">
                <a:solidFill>
                  <a:schemeClr val="tx1"/>
                </a:solidFill>
                <a:latin typeface="方正兰亭黑简体" pitchFamily="2" charset="-122"/>
                <a:ea typeface="方正兰亭黑简体" pitchFamily="2" charset="-122"/>
                <a:cs typeface="方正兰亭黑简体"/>
              </a:endParaRPr>
            </a:p>
          </p:txBody>
        </p:sp>
        <p:sp>
          <p:nvSpPr>
            <p:cNvPr id="246" name="矩形 245">
              <a:extLst>
                <a:ext uri="{FF2B5EF4-FFF2-40B4-BE49-F238E27FC236}">
                  <a16:creationId xmlns:a16="http://schemas.microsoft.com/office/drawing/2014/main" id="{161B0D91-DD4A-41AE-AC9F-5EA1AD8ACEEE}"/>
                </a:ext>
              </a:extLst>
            </p:cNvPr>
            <p:cNvSpPr/>
            <p:nvPr/>
          </p:nvSpPr>
          <p:spPr>
            <a:xfrm>
              <a:off x="7225777" y="3607531"/>
              <a:ext cx="905620" cy="223897"/>
            </a:xfrm>
            <a:prstGeom prst="rect">
              <a:avLst/>
            </a:prstGeom>
            <a:noFill/>
            <a:ln w="25400" cap="flat" cmpd="sng" algn="ctr">
              <a:solidFill>
                <a:srgbClr val="575757"/>
              </a:solidFill>
              <a:prstDash val="solid"/>
            </a:ln>
            <a:effectLst/>
          </p:spPr>
          <p:txBody>
            <a:bodyPr rot="0" spcFirstLastPara="0" vert="horz" wrap="square" lIns="91416" tIns="45708" rIns="91416" bIns="45708" numCol="1" spcCol="0" rtlCol="0" fromWordArt="0" anchor="t" anchorCtr="0" forceAA="0" compatLnSpc="1">
              <a:prstTxWarp prst="textNoShape">
                <a:avLst/>
              </a:prstTxWarp>
              <a:noAutofit/>
            </a:bodyPr>
            <a:lstStyle/>
            <a:p>
              <a:pPr defTabSz="914058">
                <a:defRPr/>
              </a:pPr>
              <a:r>
                <a:rPr lang="en-US" altLang="zh-CN" sz="700" dirty="0">
                  <a:latin typeface="方正兰亭黑简体" pitchFamily="2" charset="-122"/>
                  <a:ea typeface="方正兰亭黑简体" pitchFamily="2" charset="-122"/>
                  <a:cs typeface="方正兰亭黑简体"/>
                </a:rPr>
                <a:t>TJ:2013/Q3</a:t>
              </a:r>
              <a:endParaRPr lang="zh-CN" altLang="en-US" sz="700" dirty="0">
                <a:latin typeface="方正兰亭黑简体" pitchFamily="2" charset="-122"/>
                <a:ea typeface="方正兰亭黑简体" pitchFamily="2" charset="-122"/>
                <a:cs typeface="方正兰亭黑简体"/>
              </a:endParaRPr>
            </a:p>
          </p:txBody>
        </p:sp>
        <p:cxnSp>
          <p:nvCxnSpPr>
            <p:cNvPr id="247" name="Shape 602">
              <a:extLst>
                <a:ext uri="{FF2B5EF4-FFF2-40B4-BE49-F238E27FC236}">
                  <a16:creationId xmlns:a16="http://schemas.microsoft.com/office/drawing/2014/main" id="{5F36375D-0A4C-4C73-AABC-8E7F5D743B6D}"/>
                </a:ext>
              </a:extLst>
            </p:cNvPr>
            <p:cNvCxnSpPr>
              <a:stCxn id="220" idx="1"/>
              <a:endCxn id="221" idx="5"/>
            </p:cNvCxnSpPr>
            <p:nvPr/>
          </p:nvCxnSpPr>
          <p:spPr>
            <a:xfrm flipH="1" flipV="1">
              <a:off x="6239414" y="3848495"/>
              <a:ext cx="680885" cy="263659"/>
            </a:xfrm>
            <a:prstGeom prst="straightConnector1">
              <a:avLst/>
            </a:prstGeom>
            <a:noFill/>
            <a:ln w="9525" cap="flat" cmpd="sng">
              <a:solidFill>
                <a:srgbClr val="575757"/>
              </a:solidFill>
              <a:prstDash val="solid"/>
              <a:round/>
              <a:headEnd type="none" w="lg" len="lg"/>
              <a:tailEnd type="triangle" w="lg" len="lg"/>
            </a:ln>
          </p:spPr>
        </p:cxnSp>
        <p:cxnSp>
          <p:nvCxnSpPr>
            <p:cNvPr id="248" name="Shape 617">
              <a:extLst>
                <a:ext uri="{FF2B5EF4-FFF2-40B4-BE49-F238E27FC236}">
                  <a16:creationId xmlns:a16="http://schemas.microsoft.com/office/drawing/2014/main" id="{B789C4AD-5275-4833-B17E-1036EA863F80}"/>
                </a:ext>
              </a:extLst>
            </p:cNvPr>
            <p:cNvCxnSpPr>
              <a:endCxn id="222" idx="5"/>
            </p:cNvCxnSpPr>
            <p:nvPr/>
          </p:nvCxnSpPr>
          <p:spPr>
            <a:xfrm flipH="1" flipV="1">
              <a:off x="2227108" y="3541406"/>
              <a:ext cx="262714" cy="117692"/>
            </a:xfrm>
            <a:prstGeom prst="straightConnector1">
              <a:avLst/>
            </a:prstGeom>
            <a:noFill/>
            <a:ln w="9525" cap="flat" cmpd="sng">
              <a:solidFill>
                <a:srgbClr val="575757"/>
              </a:solidFill>
              <a:prstDash val="solid"/>
              <a:round/>
              <a:headEnd type="none" w="lg" len="lg"/>
              <a:tailEnd type="triangle" w="lg" len="lg"/>
            </a:ln>
          </p:spPr>
        </p:cxnSp>
        <p:cxnSp>
          <p:nvCxnSpPr>
            <p:cNvPr id="249" name="Shape 632">
              <a:extLst>
                <a:ext uri="{FF2B5EF4-FFF2-40B4-BE49-F238E27FC236}">
                  <a16:creationId xmlns:a16="http://schemas.microsoft.com/office/drawing/2014/main" id="{85249290-1C49-498A-9E2F-450CF85E1E83}"/>
                </a:ext>
              </a:extLst>
            </p:cNvPr>
            <p:cNvCxnSpPr>
              <a:endCxn id="224" idx="3"/>
            </p:cNvCxnSpPr>
            <p:nvPr/>
          </p:nvCxnSpPr>
          <p:spPr>
            <a:xfrm flipV="1">
              <a:off x="919945" y="3452146"/>
              <a:ext cx="346595" cy="422329"/>
            </a:xfrm>
            <a:prstGeom prst="straightConnector1">
              <a:avLst/>
            </a:prstGeom>
            <a:noFill/>
            <a:ln w="9525" cap="flat" cmpd="sng">
              <a:solidFill>
                <a:srgbClr val="575757"/>
              </a:solidFill>
              <a:prstDash val="solid"/>
              <a:round/>
              <a:headEnd type="none" w="lg" len="lg"/>
              <a:tailEnd type="triangle" w="lg" len="lg"/>
            </a:ln>
          </p:spPr>
        </p:cxnSp>
        <p:cxnSp>
          <p:nvCxnSpPr>
            <p:cNvPr id="250" name="Shape 640">
              <a:extLst>
                <a:ext uri="{FF2B5EF4-FFF2-40B4-BE49-F238E27FC236}">
                  <a16:creationId xmlns:a16="http://schemas.microsoft.com/office/drawing/2014/main" id="{3B9663AE-73D1-4970-8FDA-F3A76A0DAF3E}"/>
                </a:ext>
              </a:extLst>
            </p:cNvPr>
            <p:cNvCxnSpPr>
              <a:endCxn id="227" idx="7"/>
            </p:cNvCxnSpPr>
            <p:nvPr/>
          </p:nvCxnSpPr>
          <p:spPr>
            <a:xfrm flipH="1">
              <a:off x="2062252" y="3083661"/>
              <a:ext cx="452266" cy="206820"/>
            </a:xfrm>
            <a:prstGeom prst="straightConnector1">
              <a:avLst/>
            </a:prstGeom>
            <a:noFill/>
            <a:ln w="9525" cap="flat" cmpd="sng">
              <a:solidFill>
                <a:srgbClr val="575757"/>
              </a:solidFill>
              <a:prstDash val="solid"/>
              <a:round/>
              <a:headEnd type="none" w="lg" len="lg"/>
              <a:tailEnd type="triangle" w="lg" len="lg"/>
            </a:ln>
          </p:spPr>
        </p:cxnSp>
        <p:cxnSp>
          <p:nvCxnSpPr>
            <p:cNvPr id="251" name="Shape 640">
              <a:extLst>
                <a:ext uri="{FF2B5EF4-FFF2-40B4-BE49-F238E27FC236}">
                  <a16:creationId xmlns:a16="http://schemas.microsoft.com/office/drawing/2014/main" id="{D38656A7-7E65-4326-BF2B-FF6903D4372F}"/>
                </a:ext>
              </a:extLst>
            </p:cNvPr>
            <p:cNvCxnSpPr>
              <a:endCxn id="229" idx="1"/>
            </p:cNvCxnSpPr>
            <p:nvPr/>
          </p:nvCxnSpPr>
          <p:spPr>
            <a:xfrm>
              <a:off x="3562829" y="2655180"/>
              <a:ext cx="356578" cy="301046"/>
            </a:xfrm>
            <a:prstGeom prst="straightConnector1">
              <a:avLst/>
            </a:prstGeom>
            <a:noFill/>
            <a:ln w="9525" cap="flat" cmpd="sng">
              <a:solidFill>
                <a:srgbClr val="575757"/>
              </a:solidFill>
              <a:prstDash val="solid"/>
              <a:round/>
              <a:headEnd type="none" w="lg" len="lg"/>
              <a:tailEnd type="triangle" w="lg" len="lg"/>
            </a:ln>
          </p:spPr>
        </p:cxnSp>
        <p:cxnSp>
          <p:nvCxnSpPr>
            <p:cNvPr id="252" name="Shape 640">
              <a:extLst>
                <a:ext uri="{FF2B5EF4-FFF2-40B4-BE49-F238E27FC236}">
                  <a16:creationId xmlns:a16="http://schemas.microsoft.com/office/drawing/2014/main" id="{C131D458-6509-4D96-900B-64599A3AD084}"/>
                </a:ext>
              </a:extLst>
            </p:cNvPr>
            <p:cNvCxnSpPr>
              <a:stCxn id="231" idx="0"/>
              <a:endCxn id="225" idx="2"/>
            </p:cNvCxnSpPr>
            <p:nvPr/>
          </p:nvCxnSpPr>
          <p:spPr>
            <a:xfrm flipV="1">
              <a:off x="5399109" y="4280432"/>
              <a:ext cx="458526" cy="236459"/>
            </a:xfrm>
            <a:prstGeom prst="straightConnector1">
              <a:avLst/>
            </a:prstGeom>
            <a:noFill/>
            <a:ln w="9525" cap="flat" cmpd="sng">
              <a:solidFill>
                <a:srgbClr val="575757"/>
              </a:solidFill>
              <a:prstDash val="solid"/>
              <a:round/>
              <a:headEnd type="none" w="lg" len="lg"/>
              <a:tailEnd type="triangle" w="lg" len="lg"/>
            </a:ln>
          </p:spPr>
        </p:cxnSp>
        <p:cxnSp>
          <p:nvCxnSpPr>
            <p:cNvPr id="253" name="Shape 602">
              <a:extLst>
                <a:ext uri="{FF2B5EF4-FFF2-40B4-BE49-F238E27FC236}">
                  <a16:creationId xmlns:a16="http://schemas.microsoft.com/office/drawing/2014/main" id="{A716DBA9-0E97-49FD-8E39-50F477B078A0}"/>
                </a:ext>
              </a:extLst>
            </p:cNvPr>
            <p:cNvCxnSpPr>
              <a:stCxn id="232" idx="1"/>
              <a:endCxn id="233" idx="0"/>
            </p:cNvCxnSpPr>
            <p:nvPr/>
          </p:nvCxnSpPr>
          <p:spPr>
            <a:xfrm flipH="1">
              <a:off x="6174158" y="2887917"/>
              <a:ext cx="1040957" cy="352244"/>
            </a:xfrm>
            <a:prstGeom prst="straightConnector1">
              <a:avLst/>
            </a:prstGeom>
            <a:noFill/>
            <a:ln w="9525" cap="flat" cmpd="sng">
              <a:solidFill>
                <a:srgbClr val="575757"/>
              </a:solidFill>
              <a:prstDash val="solid"/>
              <a:round/>
              <a:headEnd type="none" w="lg" len="lg"/>
              <a:tailEnd type="triangle" w="lg" len="lg"/>
            </a:ln>
          </p:spPr>
        </p:cxnSp>
        <p:cxnSp>
          <p:nvCxnSpPr>
            <p:cNvPr id="254" name="Shape 602">
              <a:extLst>
                <a:ext uri="{FF2B5EF4-FFF2-40B4-BE49-F238E27FC236}">
                  <a16:creationId xmlns:a16="http://schemas.microsoft.com/office/drawing/2014/main" id="{7C9C691F-6A9B-408F-9686-6127CB4E75FD}"/>
                </a:ext>
              </a:extLst>
            </p:cNvPr>
            <p:cNvCxnSpPr>
              <a:stCxn id="245" idx="1"/>
              <a:endCxn id="234" idx="6"/>
            </p:cNvCxnSpPr>
            <p:nvPr/>
          </p:nvCxnSpPr>
          <p:spPr>
            <a:xfrm flipH="1" flipV="1">
              <a:off x="6330371" y="3405334"/>
              <a:ext cx="882712" cy="90837"/>
            </a:xfrm>
            <a:prstGeom prst="straightConnector1">
              <a:avLst/>
            </a:prstGeom>
            <a:noFill/>
            <a:ln w="9525" cap="flat" cmpd="sng">
              <a:solidFill>
                <a:srgbClr val="575757"/>
              </a:solidFill>
              <a:prstDash val="solid"/>
              <a:round/>
              <a:headEnd type="none" w="lg" len="lg"/>
              <a:tailEnd type="triangle" w="lg" len="lg"/>
            </a:ln>
          </p:spPr>
        </p:cxnSp>
        <p:cxnSp>
          <p:nvCxnSpPr>
            <p:cNvPr id="255" name="Shape 640">
              <a:extLst>
                <a:ext uri="{FF2B5EF4-FFF2-40B4-BE49-F238E27FC236}">
                  <a16:creationId xmlns:a16="http://schemas.microsoft.com/office/drawing/2014/main" id="{5F2B249E-65CC-48FA-8620-AE8FFB19A352}"/>
                </a:ext>
              </a:extLst>
            </p:cNvPr>
            <p:cNvCxnSpPr>
              <a:stCxn id="242" idx="2"/>
            </p:cNvCxnSpPr>
            <p:nvPr/>
          </p:nvCxnSpPr>
          <p:spPr>
            <a:xfrm>
              <a:off x="3943538" y="2203395"/>
              <a:ext cx="149011" cy="647073"/>
            </a:xfrm>
            <a:prstGeom prst="straightConnector1">
              <a:avLst/>
            </a:prstGeom>
            <a:noFill/>
            <a:ln w="9525" cap="flat" cmpd="sng">
              <a:solidFill>
                <a:srgbClr val="575757"/>
              </a:solidFill>
              <a:prstDash val="solid"/>
              <a:round/>
              <a:headEnd type="none" w="lg" len="lg"/>
              <a:tailEnd type="triangle" w="lg" len="lg"/>
            </a:ln>
          </p:spPr>
        </p:cxnSp>
        <p:sp>
          <p:nvSpPr>
            <p:cNvPr id="256" name="矩形 255">
              <a:extLst>
                <a:ext uri="{FF2B5EF4-FFF2-40B4-BE49-F238E27FC236}">
                  <a16:creationId xmlns:a16="http://schemas.microsoft.com/office/drawing/2014/main" id="{E195C984-6F75-414F-96A2-B419303E021D}"/>
                </a:ext>
              </a:extLst>
            </p:cNvPr>
            <p:cNvSpPr/>
            <p:nvPr/>
          </p:nvSpPr>
          <p:spPr>
            <a:xfrm>
              <a:off x="8615980" y="1543298"/>
              <a:ext cx="2770310" cy="4247317"/>
            </a:xfrm>
            <a:prstGeom prst="rect">
              <a:avLst/>
            </a:prstGeom>
          </p:spPr>
          <p:txBody>
            <a:bodyPr wrap="none">
              <a:spAutoFit/>
            </a:bodyPr>
            <a:lstStyle/>
            <a:p>
              <a:pPr defTabSz="1218621">
                <a:lnSpc>
                  <a:spcPct val="150000"/>
                </a:lnSpc>
              </a:pPr>
              <a:r>
                <a:rPr lang="en-US" altLang="zh-CN" sz="1999" b="1" dirty="0">
                  <a:latin typeface="微软雅黑" panose="020B0503020204020204" pitchFamily="34" charset="-122"/>
                  <a:ea typeface="微软雅黑" panose="020B0503020204020204" pitchFamily="34" charset="-122"/>
                </a:rPr>
                <a:t>8</a:t>
              </a:r>
              <a:r>
                <a:rPr lang="zh-CN" altLang="en-US" sz="1999" b="1" dirty="0" smtClean="0">
                  <a:latin typeface="微软雅黑" panose="020B0503020204020204" pitchFamily="34" charset="-122"/>
                  <a:ea typeface="微软雅黑" panose="020B0503020204020204" pitchFamily="34" charset="-122"/>
                </a:rPr>
                <a:t>年</a:t>
              </a:r>
              <a:r>
                <a:rPr lang="en-US" altLang="zh-CN" sz="1999" b="1" dirty="0">
                  <a:latin typeface="微软雅黑" panose="020B0503020204020204" pitchFamily="34" charset="-122"/>
                  <a:ea typeface="微软雅黑" panose="020B0503020204020204" pitchFamily="34" charset="-122"/>
                </a:rPr>
                <a:t>+</a:t>
              </a:r>
              <a:r>
                <a:rPr lang="zh-CN" altLang="en-US" sz="1999" dirty="0">
                  <a:latin typeface="微软雅黑" panose="020B0503020204020204" pitchFamily="34" charset="-122"/>
                  <a:ea typeface="微软雅黑" panose="020B0503020204020204" pitchFamily="34" charset="-122"/>
                </a:rPr>
                <a:t>大数据应用经验</a:t>
              </a:r>
              <a:endParaRPr lang="en-US" altLang="zh-CN" sz="1999" dirty="0">
                <a:latin typeface="微软雅黑" panose="020B0503020204020204" pitchFamily="34" charset="-122"/>
                <a:ea typeface="微软雅黑" panose="020B0503020204020204" pitchFamily="34" charset="-122"/>
              </a:endParaRPr>
            </a:p>
            <a:p>
              <a:pPr defTabSz="1218621">
                <a:lnSpc>
                  <a:spcPct val="150000"/>
                </a:lnSpc>
              </a:pPr>
              <a:r>
                <a:rPr lang="zh-CN" altLang="en-US" sz="1999" dirty="0">
                  <a:latin typeface="微软雅黑" panose="020B0503020204020204" pitchFamily="34" charset="-122"/>
                  <a:ea typeface="微软雅黑" panose="020B0503020204020204" pitchFamily="34" charset="-122"/>
                </a:rPr>
                <a:t>全球</a:t>
              </a:r>
              <a:r>
                <a:rPr lang="en-US" altLang="zh-CN" sz="1999" b="1" dirty="0">
                  <a:latin typeface="微软雅黑" panose="020B0503020204020204" pitchFamily="34" charset="-122"/>
                  <a:ea typeface="微软雅黑" panose="020B0503020204020204" pitchFamily="34" charset="-122"/>
                </a:rPr>
                <a:t>9</a:t>
              </a:r>
              <a:r>
                <a:rPr lang="zh-CN" altLang="en-US" sz="1999" dirty="0">
                  <a:latin typeface="微软雅黑" panose="020B0503020204020204" pitchFamily="34" charset="-122"/>
                  <a:ea typeface="微软雅黑" panose="020B0503020204020204" pitchFamily="34" charset="-122"/>
                </a:rPr>
                <a:t>个大数据中心</a:t>
              </a:r>
              <a:endParaRPr lang="en-US" altLang="zh-CN" sz="1999" dirty="0">
                <a:latin typeface="微软雅黑" panose="020B0503020204020204" pitchFamily="34" charset="-122"/>
                <a:ea typeface="微软雅黑" panose="020B0503020204020204" pitchFamily="34" charset="-122"/>
              </a:endParaRPr>
            </a:p>
            <a:p>
              <a:pPr defTabSz="1218621">
                <a:lnSpc>
                  <a:spcPct val="150000"/>
                </a:lnSpc>
              </a:pPr>
              <a:r>
                <a:rPr lang="en-US" altLang="zh-CN" sz="1999" b="1" dirty="0">
                  <a:latin typeface="微软雅黑" panose="020B0503020204020204" pitchFamily="34" charset="-122"/>
                  <a:ea typeface="微软雅黑" panose="020B0503020204020204" pitchFamily="34" charset="-122"/>
                </a:rPr>
                <a:t>3000+</a:t>
              </a:r>
              <a:r>
                <a:rPr lang="zh-CN" altLang="en-US" sz="1999" dirty="0">
                  <a:latin typeface="微软雅黑" panose="020B0503020204020204" pitchFamily="34" charset="-122"/>
                  <a:ea typeface="微软雅黑" panose="020B0503020204020204" pitchFamily="34" charset="-122"/>
                </a:rPr>
                <a:t>台服务器</a:t>
              </a:r>
              <a:endParaRPr lang="en-US" altLang="zh-CN" sz="1999" dirty="0">
                <a:latin typeface="微软雅黑" panose="020B0503020204020204" pitchFamily="34" charset="-122"/>
                <a:ea typeface="微软雅黑" panose="020B0503020204020204" pitchFamily="34" charset="-122"/>
              </a:endParaRPr>
            </a:p>
            <a:p>
              <a:pPr defTabSz="1218621">
                <a:lnSpc>
                  <a:spcPct val="150000"/>
                </a:lnSpc>
              </a:pPr>
              <a:r>
                <a:rPr lang="zh-CN" altLang="en-US" sz="1999" dirty="0">
                  <a:latin typeface="微软雅黑" panose="020B0503020204020204" pitchFamily="34" charset="-122"/>
                  <a:ea typeface="微软雅黑" panose="020B0503020204020204" pitchFamily="34" charset="-122"/>
                </a:rPr>
                <a:t>总容量 </a:t>
              </a:r>
              <a:r>
                <a:rPr lang="en-US" altLang="zh-CN" sz="1999" b="1" dirty="0">
                  <a:latin typeface="微软雅黑" panose="020B0503020204020204" pitchFamily="34" charset="-122"/>
                  <a:ea typeface="微软雅黑" panose="020B0503020204020204" pitchFamily="34" charset="-122"/>
                </a:rPr>
                <a:t>16PB</a:t>
              </a:r>
            </a:p>
            <a:p>
              <a:pPr defTabSz="1218621">
                <a:lnSpc>
                  <a:spcPct val="150000"/>
                </a:lnSpc>
              </a:pPr>
              <a:r>
                <a:rPr lang="zh-CN" altLang="en-US" sz="1999" dirty="0">
                  <a:latin typeface="微软雅黑" panose="020B0503020204020204" pitchFamily="34" charset="-122"/>
                  <a:ea typeface="微软雅黑" panose="020B0503020204020204" pitchFamily="34" charset="-122"/>
                </a:rPr>
                <a:t>数据总量 </a:t>
              </a:r>
              <a:r>
                <a:rPr lang="en-US" altLang="zh-CN" sz="1999" b="1" dirty="0">
                  <a:latin typeface="微软雅黑" panose="020B0503020204020204" pitchFamily="34" charset="-122"/>
                  <a:ea typeface="微软雅黑" panose="020B0503020204020204" pitchFamily="34" charset="-122"/>
                </a:rPr>
                <a:t>&gt;12PB</a:t>
              </a:r>
            </a:p>
            <a:p>
              <a:pPr defTabSz="1218621">
                <a:lnSpc>
                  <a:spcPct val="150000"/>
                </a:lnSpc>
              </a:pPr>
              <a:r>
                <a:rPr lang="zh-CN" altLang="en-US" sz="1999" dirty="0">
                  <a:latin typeface="微软雅黑" panose="020B0503020204020204" pitchFamily="34" charset="-122"/>
                  <a:ea typeface="微软雅黑" panose="020B0503020204020204" pitchFamily="34" charset="-122"/>
                </a:rPr>
                <a:t>日处理数据 </a:t>
              </a:r>
              <a:r>
                <a:rPr lang="en-US" altLang="zh-CN" sz="1999" b="1" dirty="0">
                  <a:latin typeface="微软雅黑" panose="020B0503020204020204" pitchFamily="34" charset="-122"/>
                  <a:ea typeface="微软雅黑" panose="020B0503020204020204" pitchFamily="34" charset="-122"/>
                </a:rPr>
                <a:t>4.3PB/</a:t>
              </a:r>
              <a:r>
                <a:rPr lang="zh-CN" altLang="en-US" sz="1999" b="1" dirty="0">
                  <a:latin typeface="微软雅黑" panose="020B0503020204020204" pitchFamily="34" charset="-122"/>
                  <a:ea typeface="微软雅黑" panose="020B0503020204020204" pitchFamily="34" charset="-122"/>
                </a:rPr>
                <a:t>天</a:t>
              </a:r>
              <a:endParaRPr lang="en-US" altLang="zh-CN" sz="1999" b="1" dirty="0">
                <a:latin typeface="微软雅黑" panose="020B0503020204020204" pitchFamily="34" charset="-122"/>
                <a:ea typeface="微软雅黑" panose="020B0503020204020204" pitchFamily="34" charset="-122"/>
              </a:endParaRPr>
            </a:p>
            <a:p>
              <a:pPr defTabSz="1218621">
                <a:lnSpc>
                  <a:spcPct val="150000"/>
                </a:lnSpc>
              </a:pPr>
              <a:r>
                <a:rPr lang="zh-CN" altLang="en-US" sz="1999" dirty="0">
                  <a:latin typeface="微软雅黑" panose="020B0503020204020204" pitchFamily="34" charset="-122"/>
                  <a:ea typeface="微软雅黑" panose="020B0503020204020204" pitchFamily="34" charset="-122"/>
                </a:rPr>
                <a:t>日增量数据 </a:t>
              </a:r>
              <a:r>
                <a:rPr lang="en-US" altLang="zh-CN" sz="1999" b="1" dirty="0">
                  <a:latin typeface="微软雅黑" panose="020B0503020204020204" pitchFamily="34" charset="-122"/>
                  <a:ea typeface="微软雅黑" panose="020B0503020204020204" pitchFamily="34" charset="-122"/>
                </a:rPr>
                <a:t>&gt;30TB/</a:t>
              </a:r>
              <a:r>
                <a:rPr lang="zh-CN" altLang="en-US" sz="1999" b="1" dirty="0">
                  <a:latin typeface="微软雅黑" panose="020B0503020204020204" pitchFamily="34" charset="-122"/>
                  <a:ea typeface="微软雅黑" panose="020B0503020204020204" pitchFamily="34" charset="-122"/>
                </a:rPr>
                <a:t>天</a:t>
              </a:r>
            </a:p>
            <a:p>
              <a:pPr defTabSz="1218621">
                <a:lnSpc>
                  <a:spcPct val="150000"/>
                </a:lnSpc>
              </a:pPr>
              <a:r>
                <a:rPr lang="zh-CN" altLang="en-US" sz="1999" dirty="0">
                  <a:latin typeface="微软雅黑" panose="020B0503020204020204" pitchFamily="34" charset="-122"/>
                  <a:ea typeface="微软雅黑" panose="020B0503020204020204" pitchFamily="34" charset="-122"/>
                </a:rPr>
                <a:t>日处理任务 </a:t>
              </a:r>
              <a:r>
                <a:rPr lang="en-US" altLang="zh-CN" sz="1999" b="1" dirty="0">
                  <a:latin typeface="微软雅黑" panose="020B0503020204020204" pitchFamily="34" charset="-122"/>
                  <a:ea typeface="微软雅黑" panose="020B0503020204020204" pitchFamily="34" charset="-122"/>
                </a:rPr>
                <a:t>&gt;1.5</a:t>
              </a:r>
              <a:r>
                <a:rPr lang="zh-CN" altLang="en-US" sz="1999" b="1" dirty="0">
                  <a:latin typeface="微软雅黑" panose="020B0503020204020204" pitchFamily="34" charset="-122"/>
                  <a:ea typeface="微软雅黑" panose="020B0503020204020204" pitchFamily="34" charset="-122"/>
                </a:rPr>
                <a:t>万个</a:t>
              </a:r>
              <a:endParaRPr lang="en-US" altLang="zh-CN" sz="1999" b="1" dirty="0">
                <a:latin typeface="微软雅黑" panose="020B0503020204020204" pitchFamily="34" charset="-122"/>
                <a:ea typeface="微软雅黑" panose="020B0503020204020204" pitchFamily="34" charset="-122"/>
              </a:endParaRPr>
            </a:p>
            <a:p>
              <a:pPr defTabSz="1218621">
                <a:lnSpc>
                  <a:spcPct val="150000"/>
                </a:lnSpc>
              </a:pPr>
              <a:r>
                <a:rPr lang="zh-CN" altLang="en-US" sz="1999" dirty="0">
                  <a:latin typeface="微软雅黑" panose="020B0503020204020204" pitchFamily="34" charset="-122"/>
                  <a:ea typeface="微软雅黑" panose="020B0503020204020204" pitchFamily="34" charset="-122"/>
                </a:rPr>
                <a:t>系统稳定性 </a:t>
              </a:r>
              <a:r>
                <a:rPr lang="en-US" altLang="zh-CN" sz="1999" b="1" dirty="0">
                  <a:latin typeface="微软雅黑" panose="020B0503020204020204" pitchFamily="34" charset="-122"/>
                  <a:ea typeface="微软雅黑" panose="020B0503020204020204" pitchFamily="34" charset="-122"/>
                </a:rPr>
                <a:t>&gt;99.98%</a:t>
              </a:r>
            </a:p>
          </p:txBody>
        </p:sp>
      </p:grpSp>
      <p:sp>
        <p:nvSpPr>
          <p:cNvPr id="431" name="文本框 430">
            <a:extLst>
              <a:ext uri="{FF2B5EF4-FFF2-40B4-BE49-F238E27FC236}">
                <a16:creationId xmlns:a16="http://schemas.microsoft.com/office/drawing/2014/main" id="{28F5039C-90BE-41C6-A47A-DC41B269293F}"/>
              </a:ext>
            </a:extLst>
          </p:cNvPr>
          <p:cNvSpPr txBox="1"/>
          <p:nvPr/>
        </p:nvSpPr>
        <p:spPr>
          <a:xfrm>
            <a:off x="923905" y="1228974"/>
            <a:ext cx="8389856" cy="400006"/>
          </a:xfrm>
          <a:prstGeom prst="rect">
            <a:avLst/>
          </a:prstGeom>
          <a:noFill/>
        </p:spPr>
        <p:txBody>
          <a:bodyPr wrap="none" rtlCol="0" anchor="ctr">
            <a:spAutoFit/>
          </a:bodyPr>
          <a:lstStyle/>
          <a:p>
            <a:pPr defTabSz="1218621"/>
            <a:r>
              <a:rPr lang="zh-CN" altLang="en-US" sz="1999" b="1" dirty="0">
                <a:latin typeface="微软雅黑" panose="020B0503020204020204" pitchFamily="34" charset="-122"/>
                <a:ea typeface="微软雅黑" panose="020B0503020204020204" pitchFamily="34" charset="-122"/>
                <a:cs typeface="Arial" pitchFamily="34" charset="0"/>
              </a:rPr>
              <a:t>经验优势：大规模、全球化、复杂环境部署验证，为数字化转型保驾护航</a:t>
            </a:r>
          </a:p>
        </p:txBody>
      </p:sp>
    </p:spTree>
    <p:extLst>
      <p:ext uri="{BB962C8B-B14F-4D97-AF65-F5344CB8AC3E}">
        <p14:creationId xmlns:p14="http://schemas.microsoft.com/office/powerpoint/2010/main" val="305528558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845AE0D-F020-B947-9A58-7390F872E758}"/>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1"/>
            <a:ext cx="12188825" cy="6858000"/>
          </a:xfrm>
          <a:prstGeom prst="rect">
            <a:avLst/>
          </a:prstGeom>
        </p:spPr>
      </p:pic>
      <p:sp>
        <p:nvSpPr>
          <p:cNvPr id="18" name="矩形 17">
            <a:extLst>
              <a:ext uri="{FF2B5EF4-FFF2-40B4-BE49-F238E27FC236}">
                <a16:creationId xmlns:a16="http://schemas.microsoft.com/office/drawing/2014/main" id="{E006B5BC-7A1E-F644-9F52-3C6B22C798F1}"/>
              </a:ext>
            </a:extLst>
          </p:cNvPr>
          <p:cNvSpPr/>
          <p:nvPr/>
        </p:nvSpPr>
        <p:spPr>
          <a:xfrm>
            <a:off x="3434592" y="1064172"/>
            <a:ext cx="7616234" cy="4706008"/>
          </a:xfrm>
          <a:prstGeom prst="rect">
            <a:avLst/>
          </a:prstGeom>
          <a:solidFill>
            <a:srgbClr val="00E6A0">
              <a:alpha val="63000"/>
            </a:srgb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zh-CN" altLang="en-US" sz="7200" b="1" dirty="0">
              <a:solidFill>
                <a:srgbClr val="333D48"/>
              </a:solidFill>
              <a:cs typeface="+mn-ea"/>
              <a:sym typeface="+mn-lt"/>
            </a:endParaRPr>
          </a:p>
        </p:txBody>
      </p:sp>
      <p:sp>
        <p:nvSpPr>
          <p:cNvPr id="20" name="任意形状 19">
            <a:extLst>
              <a:ext uri="{FF2B5EF4-FFF2-40B4-BE49-F238E27FC236}">
                <a16:creationId xmlns:a16="http://schemas.microsoft.com/office/drawing/2014/main" id="{696786C0-783C-E843-92F4-2A498D220D48}"/>
              </a:ext>
            </a:extLst>
          </p:cNvPr>
          <p:cNvSpPr/>
          <p:nvPr/>
        </p:nvSpPr>
        <p:spPr>
          <a:xfrm>
            <a:off x="531812" y="712076"/>
            <a:ext cx="2971800" cy="5410200"/>
          </a:xfrm>
          <a:custGeom>
            <a:avLst/>
            <a:gdLst/>
            <a:ahLst/>
            <a:cxnLst/>
            <a:rect l="l" t="t" r="r" b="b"/>
            <a:pathLst>
              <a:path w="2971800" h="5410200">
                <a:moveTo>
                  <a:pt x="887661" y="3891357"/>
                </a:moveTo>
                <a:lnTo>
                  <a:pt x="1300213" y="3891357"/>
                </a:lnTo>
                <a:lnTo>
                  <a:pt x="1300213" y="3996132"/>
                </a:lnTo>
                <a:lnTo>
                  <a:pt x="887661" y="3996132"/>
                </a:lnTo>
                <a:close/>
                <a:moveTo>
                  <a:pt x="1991073" y="3770211"/>
                </a:moveTo>
                <a:lnTo>
                  <a:pt x="2203897" y="3770211"/>
                </a:lnTo>
                <a:cubicBezTo>
                  <a:pt x="2160241" y="3805136"/>
                  <a:pt x="2112219" y="3838969"/>
                  <a:pt x="2059832" y="3871711"/>
                </a:cubicBezTo>
                <a:cubicBezTo>
                  <a:pt x="2038004" y="3847700"/>
                  <a:pt x="2015084" y="3819324"/>
                  <a:pt x="1991073" y="3786582"/>
                </a:cubicBezTo>
                <a:close/>
                <a:moveTo>
                  <a:pt x="1660377" y="3770211"/>
                </a:moveTo>
                <a:lnTo>
                  <a:pt x="1883024" y="3770211"/>
                </a:lnTo>
                <a:lnTo>
                  <a:pt x="1883024" y="3845518"/>
                </a:lnTo>
                <a:cubicBezTo>
                  <a:pt x="1867744" y="3852066"/>
                  <a:pt x="1845916" y="3861889"/>
                  <a:pt x="1817540" y="3874986"/>
                </a:cubicBezTo>
                <a:cubicBezTo>
                  <a:pt x="1786980" y="3888083"/>
                  <a:pt x="1764061" y="3897905"/>
                  <a:pt x="1748781" y="3904454"/>
                </a:cubicBezTo>
                <a:lnTo>
                  <a:pt x="1794620" y="3852066"/>
                </a:lnTo>
                <a:cubicBezTo>
                  <a:pt x="1779340" y="3843335"/>
                  <a:pt x="1757512" y="3829147"/>
                  <a:pt x="1729136" y="3809501"/>
                </a:cubicBezTo>
                <a:cubicBezTo>
                  <a:pt x="1698576" y="3792039"/>
                  <a:pt x="1675657" y="3778942"/>
                  <a:pt x="1660377" y="3770211"/>
                </a:cubicBezTo>
                <a:close/>
                <a:moveTo>
                  <a:pt x="887661" y="3694904"/>
                </a:moveTo>
                <a:lnTo>
                  <a:pt x="1300213" y="3694904"/>
                </a:lnTo>
                <a:lnTo>
                  <a:pt x="1300213" y="3799679"/>
                </a:lnTo>
                <a:lnTo>
                  <a:pt x="887661" y="3799679"/>
                </a:lnTo>
                <a:close/>
                <a:moveTo>
                  <a:pt x="887661" y="3498450"/>
                </a:moveTo>
                <a:lnTo>
                  <a:pt x="1300213" y="3498450"/>
                </a:lnTo>
                <a:lnTo>
                  <a:pt x="1300213" y="3603225"/>
                </a:lnTo>
                <a:lnTo>
                  <a:pt x="887661" y="3603225"/>
                </a:lnTo>
                <a:close/>
                <a:moveTo>
                  <a:pt x="773064" y="3400224"/>
                </a:moveTo>
                <a:lnTo>
                  <a:pt x="773064" y="4140197"/>
                </a:lnTo>
                <a:lnTo>
                  <a:pt x="887661" y="4140197"/>
                </a:lnTo>
                <a:lnTo>
                  <a:pt x="887661" y="4087810"/>
                </a:lnTo>
                <a:lnTo>
                  <a:pt x="1300213" y="4087810"/>
                </a:lnTo>
                <a:lnTo>
                  <a:pt x="1300213" y="4140197"/>
                </a:lnTo>
                <a:lnTo>
                  <a:pt x="1414811" y="4140197"/>
                </a:lnTo>
                <a:lnTo>
                  <a:pt x="1414811" y="3400224"/>
                </a:lnTo>
                <a:close/>
                <a:moveTo>
                  <a:pt x="1607989" y="3393675"/>
                </a:moveTo>
                <a:lnTo>
                  <a:pt x="1607989" y="3478805"/>
                </a:lnTo>
                <a:lnTo>
                  <a:pt x="2112219" y="3478805"/>
                </a:lnTo>
                <a:lnTo>
                  <a:pt x="2112219" y="3537741"/>
                </a:lnTo>
                <a:lnTo>
                  <a:pt x="1630909" y="3537741"/>
                </a:lnTo>
                <a:lnTo>
                  <a:pt x="1630909" y="3622871"/>
                </a:lnTo>
                <a:lnTo>
                  <a:pt x="2112219" y="3622871"/>
                </a:lnTo>
                <a:lnTo>
                  <a:pt x="2112219" y="3681807"/>
                </a:lnTo>
                <a:lnTo>
                  <a:pt x="1539231" y="3681807"/>
                </a:lnTo>
                <a:lnTo>
                  <a:pt x="1539231" y="3770211"/>
                </a:lnTo>
                <a:lnTo>
                  <a:pt x="1640732" y="3770211"/>
                </a:lnTo>
                <a:lnTo>
                  <a:pt x="1588344" y="3835695"/>
                </a:lnTo>
                <a:cubicBezTo>
                  <a:pt x="1634183" y="3866254"/>
                  <a:pt x="1669108" y="3890265"/>
                  <a:pt x="1693119" y="3907728"/>
                </a:cubicBezTo>
                <a:cubicBezTo>
                  <a:pt x="1699668" y="3914276"/>
                  <a:pt x="1705125" y="3918642"/>
                  <a:pt x="1709490" y="3920825"/>
                </a:cubicBezTo>
                <a:cubicBezTo>
                  <a:pt x="1650554" y="3947018"/>
                  <a:pt x="1591618" y="3969938"/>
                  <a:pt x="1532682" y="3989583"/>
                </a:cubicBezTo>
                <a:lnTo>
                  <a:pt x="1571973" y="4094358"/>
                </a:lnTo>
                <a:cubicBezTo>
                  <a:pt x="1613446" y="4074713"/>
                  <a:pt x="1676748" y="4046336"/>
                  <a:pt x="1761878" y="4009229"/>
                </a:cubicBezTo>
                <a:cubicBezTo>
                  <a:pt x="1816448" y="3985218"/>
                  <a:pt x="1856830" y="3966664"/>
                  <a:pt x="1883024" y="3953567"/>
                </a:cubicBezTo>
                <a:lnTo>
                  <a:pt x="1883024" y="3999406"/>
                </a:lnTo>
                <a:cubicBezTo>
                  <a:pt x="1885207" y="4032148"/>
                  <a:pt x="1868836" y="4048519"/>
                  <a:pt x="1833911" y="4048519"/>
                </a:cubicBezTo>
                <a:cubicBezTo>
                  <a:pt x="1807717" y="4048519"/>
                  <a:pt x="1781523" y="4048519"/>
                  <a:pt x="1755329" y="4048519"/>
                </a:cubicBezTo>
                <a:cubicBezTo>
                  <a:pt x="1764061" y="4076896"/>
                  <a:pt x="1771700" y="4107455"/>
                  <a:pt x="1778249" y="4140197"/>
                </a:cubicBezTo>
                <a:cubicBezTo>
                  <a:pt x="1789163" y="4140197"/>
                  <a:pt x="1806625" y="4140197"/>
                  <a:pt x="1830636" y="4140197"/>
                </a:cubicBezTo>
                <a:cubicBezTo>
                  <a:pt x="1852464" y="4138015"/>
                  <a:pt x="1868836" y="4136923"/>
                  <a:pt x="1879750" y="4136923"/>
                </a:cubicBezTo>
                <a:cubicBezTo>
                  <a:pt x="1960514" y="4136923"/>
                  <a:pt x="1997621" y="4096541"/>
                  <a:pt x="1991073" y="4015777"/>
                </a:cubicBezTo>
                <a:lnTo>
                  <a:pt x="1991073" y="3933922"/>
                </a:lnTo>
                <a:cubicBezTo>
                  <a:pt x="2043461" y="4003772"/>
                  <a:pt x="2137322" y="4062707"/>
                  <a:pt x="2272656" y="4110729"/>
                </a:cubicBezTo>
                <a:cubicBezTo>
                  <a:pt x="2290118" y="4075804"/>
                  <a:pt x="2303215" y="4051793"/>
                  <a:pt x="2311947" y="4038697"/>
                </a:cubicBezTo>
                <a:cubicBezTo>
                  <a:pt x="2318495" y="4025600"/>
                  <a:pt x="2323952" y="4015777"/>
                  <a:pt x="2328318" y="4009229"/>
                </a:cubicBezTo>
                <a:cubicBezTo>
                  <a:pt x="2249736" y="3989583"/>
                  <a:pt x="2186435" y="3964481"/>
                  <a:pt x="2138413" y="3933922"/>
                </a:cubicBezTo>
                <a:cubicBezTo>
                  <a:pt x="2192983" y="3903362"/>
                  <a:pt x="2239914" y="3873894"/>
                  <a:pt x="2279204" y="3845518"/>
                </a:cubicBezTo>
                <a:lnTo>
                  <a:pt x="2210446" y="3770211"/>
                </a:lnTo>
                <a:lnTo>
                  <a:pt x="2325043" y="3770211"/>
                </a:lnTo>
                <a:lnTo>
                  <a:pt x="2325043" y="3681807"/>
                </a:lnTo>
                <a:lnTo>
                  <a:pt x="2216994" y="3681807"/>
                </a:lnTo>
                <a:lnTo>
                  <a:pt x="2216994" y="3393675"/>
                </a:lnTo>
                <a:close/>
                <a:moveTo>
                  <a:pt x="0" y="0"/>
                </a:moveTo>
                <a:lnTo>
                  <a:pt x="2971800" y="0"/>
                </a:lnTo>
                <a:lnTo>
                  <a:pt x="2971800" y="5410200"/>
                </a:lnTo>
                <a:lnTo>
                  <a:pt x="0" y="5410200"/>
                </a:lnTo>
                <a:close/>
              </a:path>
            </a:pathLst>
          </a:custGeom>
          <a:solidFill>
            <a:srgbClr val="00B4E5"/>
          </a:solid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solidFill>
                <a:srgbClr val="333D48"/>
              </a:solidFill>
              <a:cs typeface="+mn-ea"/>
              <a:sym typeface="+mn-lt"/>
            </a:endParaRPr>
          </a:p>
        </p:txBody>
      </p:sp>
      <p:cxnSp>
        <p:nvCxnSpPr>
          <p:cNvPr id="10" name="直线连接符 9">
            <a:extLst>
              <a:ext uri="{FF2B5EF4-FFF2-40B4-BE49-F238E27FC236}">
                <a16:creationId xmlns:a16="http://schemas.microsoft.com/office/drawing/2014/main" id="{F00DFF58-D60C-C444-9A2B-AEA30EFEF15F}"/>
              </a:ext>
            </a:extLst>
          </p:cNvPr>
          <p:cNvCxnSpPr>
            <a:cxnSpLocks/>
          </p:cNvCxnSpPr>
          <p:nvPr/>
        </p:nvCxnSpPr>
        <p:spPr>
          <a:xfrm>
            <a:off x="1065212" y="3505200"/>
            <a:ext cx="0" cy="1752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61E9ED2F-9E1A-114D-8553-D9E294DD4A8B}"/>
              </a:ext>
            </a:extLst>
          </p:cNvPr>
          <p:cNvSpPr txBox="1"/>
          <p:nvPr/>
        </p:nvSpPr>
        <p:spPr>
          <a:xfrm>
            <a:off x="1184214" y="4968796"/>
            <a:ext cx="1598515" cy="400110"/>
          </a:xfrm>
          <a:prstGeom prst="rect">
            <a:avLst/>
          </a:prstGeom>
          <a:noFill/>
        </p:spPr>
        <p:txBody>
          <a:bodyPr wrap="none" rtlCol="0">
            <a:spAutoFit/>
          </a:bodyPr>
          <a:lstStyle/>
          <a:p>
            <a:r>
              <a:rPr kumimoji="1" lang="en-US" altLang="zh-CN" sz="2000" dirty="0">
                <a:solidFill>
                  <a:schemeClr val="bg1"/>
                </a:solidFill>
                <a:cs typeface="+mn-ea"/>
                <a:sym typeface="+mn-lt"/>
              </a:rPr>
              <a:t>CONTENTS</a:t>
            </a:r>
            <a:endParaRPr kumimoji="1" lang="zh-CN" altLang="en-US" sz="2000" dirty="0" err="1">
              <a:solidFill>
                <a:schemeClr val="bg1"/>
              </a:solidFill>
              <a:cs typeface="+mn-ea"/>
              <a:sym typeface="+mn-lt"/>
            </a:endParaRPr>
          </a:p>
        </p:txBody>
      </p:sp>
      <p:sp>
        <p:nvSpPr>
          <p:cNvPr id="23" name="矩形 22">
            <a:extLst>
              <a:ext uri="{FF2B5EF4-FFF2-40B4-BE49-F238E27FC236}">
                <a16:creationId xmlns:a16="http://schemas.microsoft.com/office/drawing/2014/main" id="{DAD8FB4A-C508-E549-BEF0-7D48CFDA8416}"/>
              </a:ext>
            </a:extLst>
          </p:cNvPr>
          <p:cNvSpPr/>
          <p:nvPr/>
        </p:nvSpPr>
        <p:spPr>
          <a:xfrm>
            <a:off x="3964226" y="3666999"/>
            <a:ext cx="6625986" cy="522194"/>
          </a:xfrm>
          <a:prstGeom prst="rect">
            <a:avLst/>
          </a:prstGeom>
        </p:spPr>
        <p:txBody>
          <a:bodyPr vert="horz" wrap="square">
            <a:spAutoFit/>
          </a:bodyPr>
          <a:lstStyle/>
          <a:p>
            <a:pPr algn="dist" defTabSz="914400">
              <a:lnSpc>
                <a:spcPts val="3200"/>
              </a:lnSpc>
            </a:pPr>
            <a:r>
              <a:rPr lang="zh-CN" altLang="en-US" sz="4000" b="1" dirty="0">
                <a:solidFill>
                  <a:schemeClr val="bg1"/>
                </a:solidFill>
                <a:effectLst>
                  <a:reflection blurRad="6350" stA="55000" endA="50" endPos="85000" dist="60007" dir="5400000" sy="-100000" algn="bl" rotWithShape="0"/>
                </a:effectLst>
                <a:cs typeface="+mn-ea"/>
                <a:sym typeface="+mn-lt"/>
              </a:rPr>
              <a:t>详细教育解决方案介绍</a:t>
            </a:r>
          </a:p>
        </p:txBody>
      </p:sp>
      <p:grpSp>
        <p:nvGrpSpPr>
          <p:cNvPr id="31" name="组合 30">
            <a:extLst>
              <a:ext uri="{FF2B5EF4-FFF2-40B4-BE49-F238E27FC236}">
                <a16:creationId xmlns:a16="http://schemas.microsoft.com/office/drawing/2014/main" id="{737CDB37-D1E7-6140-918C-0EB667EF3BBB}"/>
              </a:ext>
            </a:extLst>
          </p:cNvPr>
          <p:cNvGrpSpPr/>
          <p:nvPr/>
        </p:nvGrpSpPr>
        <p:grpSpPr>
          <a:xfrm>
            <a:off x="6629314" y="2121898"/>
            <a:ext cx="1295807" cy="1295802"/>
            <a:chOff x="4279955" y="343119"/>
            <a:chExt cx="914400" cy="914400"/>
          </a:xfrm>
          <a:effectLst>
            <a:outerShdw blurRad="50800" dist="38100" dir="2700000" algn="tl" rotWithShape="0">
              <a:prstClr val="black">
                <a:alpha val="40000"/>
              </a:prstClr>
            </a:outerShdw>
          </a:effectLst>
        </p:grpSpPr>
        <p:pic>
          <p:nvPicPr>
            <p:cNvPr id="29" name="图形 28" descr="带齿轮的头部">
              <a:extLst>
                <a:ext uri="{FF2B5EF4-FFF2-40B4-BE49-F238E27FC236}">
                  <a16:creationId xmlns:a16="http://schemas.microsoft.com/office/drawing/2014/main" id="{0A17E839-7ABB-3C43-BD4A-7F54B02B46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407393" y="470557"/>
              <a:ext cx="659525" cy="659525"/>
            </a:xfrm>
            <a:prstGeom prst="rect">
              <a:avLst/>
            </a:prstGeom>
          </p:spPr>
        </p:pic>
        <p:sp>
          <p:nvSpPr>
            <p:cNvPr id="30" name="同心圆 29">
              <a:extLst>
                <a:ext uri="{FF2B5EF4-FFF2-40B4-BE49-F238E27FC236}">
                  <a16:creationId xmlns:a16="http://schemas.microsoft.com/office/drawing/2014/main" id="{A82D29E6-8051-9A41-AAFA-91501BB97893}"/>
                </a:ext>
              </a:extLst>
            </p:cNvPr>
            <p:cNvSpPr/>
            <p:nvPr/>
          </p:nvSpPr>
          <p:spPr>
            <a:xfrm>
              <a:off x="4279955" y="343119"/>
              <a:ext cx="914400" cy="914400"/>
            </a:xfrm>
            <a:prstGeom prst="donut">
              <a:avLst>
                <a:gd name="adj" fmla="val 3147"/>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solidFill>
                  <a:srgbClr val="333D48"/>
                </a:solidFill>
                <a:cs typeface="+mn-ea"/>
                <a:sym typeface="+mn-lt"/>
              </a:endParaRPr>
            </a:p>
          </p:txBody>
        </p:sp>
      </p:grpSp>
      <p:pic>
        <p:nvPicPr>
          <p:cNvPr id="36" name="图片 35">
            <a:extLst>
              <a:ext uri="{FF2B5EF4-FFF2-40B4-BE49-F238E27FC236}">
                <a16:creationId xmlns:a16="http://schemas.microsoft.com/office/drawing/2014/main" id="{C5DD4F33-3D07-2543-8A08-6B2F8C789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356036" y="3117851"/>
            <a:ext cx="3073400" cy="622300"/>
          </a:xfrm>
          <a:prstGeom prst="rect">
            <a:avLst/>
          </a:prstGeom>
        </p:spPr>
      </p:pic>
      <p:sp>
        <p:nvSpPr>
          <p:cNvPr id="12" name="Freeform 5">
            <a:extLst>
              <a:ext uri="{FF2B5EF4-FFF2-40B4-BE49-F238E27FC236}">
                <a16:creationId xmlns:a16="http://schemas.microsoft.com/office/drawing/2014/main" id="{B5BE387C-F652-4F2F-81AF-57DC80C6663C}"/>
              </a:ext>
            </a:extLst>
          </p:cNvPr>
          <p:cNvSpPr>
            <a:spLocks noEditPoints="1"/>
          </p:cNvSpPr>
          <p:nvPr/>
        </p:nvSpPr>
        <p:spPr bwMode="auto">
          <a:xfrm>
            <a:off x="10514012" y="5368906"/>
            <a:ext cx="329584" cy="329584"/>
          </a:xfrm>
          <a:custGeom>
            <a:avLst/>
            <a:gdLst>
              <a:gd name="T0" fmla="*/ 1085 w 1966"/>
              <a:gd name="T1" fmla="*/ 983 h 1966"/>
              <a:gd name="T2" fmla="*/ 850 w 1966"/>
              <a:gd name="T3" fmla="*/ 726 h 1966"/>
              <a:gd name="T4" fmla="*/ 850 w 1966"/>
              <a:gd name="T5" fmla="*/ 653 h 1966"/>
              <a:gd name="T6" fmla="*/ 922 w 1966"/>
              <a:gd name="T7" fmla="*/ 653 h 1966"/>
              <a:gd name="T8" fmla="*/ 1210 w 1966"/>
              <a:gd name="T9" fmla="*/ 946 h 1966"/>
              <a:gd name="T10" fmla="*/ 1210 w 1966"/>
              <a:gd name="T11" fmla="*/ 1020 h 1966"/>
              <a:gd name="T12" fmla="*/ 922 w 1966"/>
              <a:gd name="T13" fmla="*/ 1313 h 1966"/>
              <a:gd name="T14" fmla="*/ 850 w 1966"/>
              <a:gd name="T15" fmla="*/ 1313 h 1966"/>
              <a:gd name="T16" fmla="*/ 850 w 1966"/>
              <a:gd name="T17" fmla="*/ 1239 h 1966"/>
              <a:gd name="T18" fmla="*/ 1085 w 1966"/>
              <a:gd name="T19" fmla="*/ 983 h 1966"/>
              <a:gd name="T20" fmla="*/ 983 w 1966"/>
              <a:gd name="T21" fmla="*/ 0 h 1966"/>
              <a:gd name="T22" fmla="*/ 1966 w 1966"/>
              <a:gd name="T23" fmla="*/ 983 h 1966"/>
              <a:gd name="T24" fmla="*/ 983 w 1966"/>
              <a:gd name="T25" fmla="*/ 1966 h 1966"/>
              <a:gd name="T26" fmla="*/ 0 w 1966"/>
              <a:gd name="T27" fmla="*/ 983 h 1966"/>
              <a:gd name="T28" fmla="*/ 983 w 1966"/>
              <a:gd name="T29" fmla="*/ 0 h 1966"/>
              <a:gd name="T30" fmla="*/ 983 w 1966"/>
              <a:gd name="T31" fmla="*/ 1838 h 1966"/>
              <a:gd name="T32" fmla="*/ 1838 w 1966"/>
              <a:gd name="T33" fmla="*/ 983 h 1966"/>
              <a:gd name="T34" fmla="*/ 983 w 1966"/>
              <a:gd name="T35" fmla="*/ 128 h 1966"/>
              <a:gd name="T36" fmla="*/ 128 w 1966"/>
              <a:gd name="T37" fmla="*/ 983 h 1966"/>
              <a:gd name="T38" fmla="*/ 983 w 1966"/>
              <a:gd name="T39" fmla="*/ 1838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6" h="1966">
                <a:moveTo>
                  <a:pt x="1085" y="983"/>
                </a:moveTo>
                <a:cubicBezTo>
                  <a:pt x="850" y="726"/>
                  <a:pt x="850" y="726"/>
                  <a:pt x="850" y="726"/>
                </a:cubicBezTo>
                <a:cubicBezTo>
                  <a:pt x="830" y="706"/>
                  <a:pt x="830" y="673"/>
                  <a:pt x="850" y="653"/>
                </a:cubicBezTo>
                <a:cubicBezTo>
                  <a:pt x="870" y="633"/>
                  <a:pt x="902" y="633"/>
                  <a:pt x="922" y="653"/>
                </a:cubicBezTo>
                <a:cubicBezTo>
                  <a:pt x="1210" y="946"/>
                  <a:pt x="1210" y="946"/>
                  <a:pt x="1210" y="946"/>
                </a:cubicBezTo>
                <a:cubicBezTo>
                  <a:pt x="1230" y="967"/>
                  <a:pt x="1230" y="999"/>
                  <a:pt x="1210" y="1020"/>
                </a:cubicBezTo>
                <a:cubicBezTo>
                  <a:pt x="922" y="1313"/>
                  <a:pt x="922" y="1313"/>
                  <a:pt x="922" y="1313"/>
                </a:cubicBezTo>
                <a:cubicBezTo>
                  <a:pt x="902" y="1333"/>
                  <a:pt x="870" y="1333"/>
                  <a:pt x="850" y="1313"/>
                </a:cubicBezTo>
                <a:cubicBezTo>
                  <a:pt x="830" y="1293"/>
                  <a:pt x="830" y="1260"/>
                  <a:pt x="850" y="1239"/>
                </a:cubicBezTo>
                <a:cubicBezTo>
                  <a:pt x="1085" y="983"/>
                  <a:pt x="1085" y="983"/>
                  <a:pt x="1085" y="983"/>
                </a:cubicBezTo>
                <a:close/>
                <a:moveTo>
                  <a:pt x="983" y="0"/>
                </a:moveTo>
                <a:cubicBezTo>
                  <a:pt x="1526" y="0"/>
                  <a:pt x="1966" y="440"/>
                  <a:pt x="1966" y="983"/>
                </a:cubicBezTo>
                <a:cubicBezTo>
                  <a:pt x="1966" y="1526"/>
                  <a:pt x="1526" y="1966"/>
                  <a:pt x="983" y="1966"/>
                </a:cubicBezTo>
                <a:cubicBezTo>
                  <a:pt x="440" y="1966"/>
                  <a:pt x="0" y="1526"/>
                  <a:pt x="0" y="983"/>
                </a:cubicBezTo>
                <a:cubicBezTo>
                  <a:pt x="0" y="440"/>
                  <a:pt x="440" y="0"/>
                  <a:pt x="983" y="0"/>
                </a:cubicBezTo>
                <a:close/>
                <a:moveTo>
                  <a:pt x="983" y="1838"/>
                </a:moveTo>
                <a:cubicBezTo>
                  <a:pt x="1455" y="1838"/>
                  <a:pt x="1838" y="1455"/>
                  <a:pt x="1838" y="983"/>
                </a:cubicBezTo>
                <a:cubicBezTo>
                  <a:pt x="1838" y="511"/>
                  <a:pt x="1455" y="128"/>
                  <a:pt x="983" y="128"/>
                </a:cubicBezTo>
                <a:cubicBezTo>
                  <a:pt x="510" y="128"/>
                  <a:pt x="128" y="511"/>
                  <a:pt x="128" y="983"/>
                </a:cubicBezTo>
                <a:cubicBezTo>
                  <a:pt x="127" y="1455"/>
                  <a:pt x="510" y="1838"/>
                  <a:pt x="983" y="1838"/>
                </a:cubicBezTo>
                <a:close/>
              </a:path>
            </a:pathLst>
          </a:custGeom>
          <a:solidFill>
            <a:schemeClr val="bg1"/>
          </a:solidFill>
          <a:ln>
            <a:noFill/>
          </a:ln>
          <a:effectLst>
            <a:outerShdw blurRad="12700" dist="127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Tree>
    <p:extLst>
      <p:ext uri="{BB962C8B-B14F-4D97-AF65-F5344CB8AC3E}">
        <p14:creationId xmlns:p14="http://schemas.microsoft.com/office/powerpoint/2010/main" val="98585658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E6A0"/>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0519D71-F973-413B-B263-07F098A0C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342812" cy="7010400"/>
          </a:xfrm>
          <a:prstGeom prst="rect">
            <a:avLst/>
          </a:prstGeom>
        </p:spPr>
      </p:pic>
      <p:grpSp>
        <p:nvGrpSpPr>
          <p:cNvPr id="2" name="组合 1">
            <a:extLst>
              <a:ext uri="{FF2B5EF4-FFF2-40B4-BE49-F238E27FC236}">
                <a16:creationId xmlns:a16="http://schemas.microsoft.com/office/drawing/2014/main" id="{3EE4C781-1446-48D4-840E-D0C1BB19466B}"/>
              </a:ext>
            </a:extLst>
          </p:cNvPr>
          <p:cNvGrpSpPr/>
          <p:nvPr/>
        </p:nvGrpSpPr>
        <p:grpSpPr>
          <a:xfrm>
            <a:off x="428234" y="497441"/>
            <a:ext cx="181993" cy="604086"/>
            <a:chOff x="425569" y="332370"/>
            <a:chExt cx="334393" cy="604086"/>
          </a:xfrm>
        </p:grpSpPr>
        <p:sp>
          <p:nvSpPr>
            <p:cNvPr id="3" name="矩形 2">
              <a:extLst>
                <a:ext uri="{FF2B5EF4-FFF2-40B4-BE49-F238E27FC236}">
                  <a16:creationId xmlns:a16="http://schemas.microsoft.com/office/drawing/2014/main" id="{016F4C98-6100-43CB-81AD-7CA1639236E3}"/>
                </a:ext>
              </a:extLst>
            </p:cNvPr>
            <p:cNvSpPr/>
            <p:nvPr/>
          </p:nvSpPr>
          <p:spPr>
            <a:xfrm>
              <a:off x="425569" y="332370"/>
              <a:ext cx="152400" cy="604086"/>
            </a:xfrm>
            <a:prstGeom prst="rect">
              <a:avLst/>
            </a:prstGeom>
            <a:solidFill>
              <a:srgbClr val="00E6A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solidFill>
                  <a:srgbClr val="333D48"/>
                </a:solidFill>
                <a:cs typeface="+mn-ea"/>
                <a:sym typeface="+mn-lt"/>
              </a:endParaRPr>
            </a:p>
          </p:txBody>
        </p:sp>
        <p:sp>
          <p:nvSpPr>
            <p:cNvPr id="4" name="矩形 3">
              <a:extLst>
                <a:ext uri="{FF2B5EF4-FFF2-40B4-BE49-F238E27FC236}">
                  <a16:creationId xmlns:a16="http://schemas.microsoft.com/office/drawing/2014/main" id="{8D7D56A2-22A0-4F38-805D-E7B4B2DC4B15}"/>
                </a:ext>
              </a:extLst>
            </p:cNvPr>
            <p:cNvSpPr/>
            <p:nvPr/>
          </p:nvSpPr>
          <p:spPr>
            <a:xfrm>
              <a:off x="607562" y="332370"/>
              <a:ext cx="152400" cy="604086"/>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cs typeface="+mn-ea"/>
                <a:sym typeface="+mn-lt"/>
              </a:endParaRPr>
            </a:p>
          </p:txBody>
        </p:sp>
      </p:grpSp>
      <p:sp>
        <p:nvSpPr>
          <p:cNvPr id="6" name="文本框 5">
            <a:extLst>
              <a:ext uri="{FF2B5EF4-FFF2-40B4-BE49-F238E27FC236}">
                <a16:creationId xmlns:a16="http://schemas.microsoft.com/office/drawing/2014/main" id="{7197964D-DCC5-4086-8830-A80F03944872}"/>
              </a:ext>
            </a:extLst>
          </p:cNvPr>
          <p:cNvSpPr txBox="1"/>
          <p:nvPr/>
        </p:nvSpPr>
        <p:spPr>
          <a:xfrm>
            <a:off x="684634" y="445541"/>
            <a:ext cx="6340197"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smtClean="0">
                <a:latin typeface="+mn-lt"/>
                <a:ea typeface="+mn-ea"/>
                <a:sym typeface="+mn-lt"/>
              </a:rPr>
              <a:t>联想商用智慧</a:t>
            </a:r>
            <a:r>
              <a:rPr lang="zh-CN" altLang="en-US" dirty="0">
                <a:latin typeface="+mn-lt"/>
                <a:ea typeface="+mn-ea"/>
                <a:sym typeface="+mn-lt"/>
              </a:rPr>
              <a:t>教室</a:t>
            </a:r>
            <a:r>
              <a:rPr lang="zh-CN" altLang="en-US" dirty="0" smtClean="0">
                <a:latin typeface="+mn-lt"/>
                <a:ea typeface="+mn-ea"/>
                <a:sym typeface="+mn-lt"/>
              </a:rPr>
              <a:t>解决</a:t>
            </a:r>
            <a:r>
              <a:rPr lang="zh-CN" altLang="en-US" dirty="0">
                <a:latin typeface="+mn-lt"/>
                <a:ea typeface="+mn-ea"/>
                <a:sym typeface="+mn-lt"/>
              </a:rPr>
              <a:t>方案</a:t>
            </a:r>
          </a:p>
        </p:txBody>
      </p:sp>
    </p:spTree>
    <p:extLst>
      <p:ext uri="{BB962C8B-B14F-4D97-AF65-F5344CB8AC3E}">
        <p14:creationId xmlns:p14="http://schemas.microsoft.com/office/powerpoint/2010/main" val="82600095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5232523"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a:t>
            </a:r>
            <a:r>
              <a:rPr lang="zh-CN" altLang="en-US" b="1" dirty="0" smtClean="0">
                <a:sym typeface="+mn-lt"/>
              </a:rPr>
              <a:t>商用</a:t>
            </a:r>
            <a:r>
              <a:rPr lang="en-US" altLang="zh-CN" b="1" dirty="0" smtClean="0">
                <a:sym typeface="+mn-lt"/>
              </a:rPr>
              <a:t>IDV</a:t>
            </a:r>
            <a:r>
              <a:rPr lang="zh-CN" altLang="en-US" b="1" dirty="0" smtClean="0">
                <a:sym typeface="+mn-lt"/>
              </a:rPr>
              <a:t>解决</a:t>
            </a:r>
            <a:r>
              <a:rPr lang="zh-CN" altLang="en-US" b="1" dirty="0">
                <a:sym typeface="+mn-lt"/>
              </a:rPr>
              <a:t>方案</a:t>
            </a:r>
            <a:endParaRPr lang="zh-CN" altLang="en-US" b="1" dirty="0">
              <a:solidFill>
                <a:srgbClr val="343E48"/>
              </a:solidFill>
              <a:sym typeface="+mn-lt"/>
            </a:endParaRPr>
          </a:p>
        </p:txBody>
      </p:sp>
      <p:pic>
        <p:nvPicPr>
          <p:cNvPr id="5" name="图片 3">
            <a:extLst>
              <a:ext uri="{FF2B5EF4-FFF2-40B4-BE49-F238E27FC236}">
                <a16:creationId xmlns:a16="http://schemas.microsoft.com/office/drawing/2014/main" id="{EE13D6FE-4A31-496F-8C52-63E16A0F89A6}"/>
              </a:ext>
            </a:extLst>
          </p:cNvPr>
          <p:cNvPicPr>
            <a:picLocks noChangeAspect="1"/>
          </p:cNvPicPr>
          <p:nvPr/>
        </p:nvPicPr>
        <p:blipFill>
          <a:blip r:embed="rId2"/>
          <a:stretch>
            <a:fillRect/>
          </a:stretch>
        </p:blipFill>
        <p:spPr>
          <a:xfrm>
            <a:off x="315330" y="1395219"/>
            <a:ext cx="5025368" cy="2880703"/>
          </a:xfrm>
          <a:prstGeom prst="rect">
            <a:avLst/>
          </a:prstGeom>
        </p:spPr>
      </p:pic>
      <p:pic>
        <p:nvPicPr>
          <p:cNvPr id="6" name="Picture 2">
            <a:extLst>
              <a:ext uri="{FF2B5EF4-FFF2-40B4-BE49-F238E27FC236}">
                <a16:creationId xmlns:a16="http://schemas.microsoft.com/office/drawing/2014/main" id="{25A072B0-2E4B-4C1C-88DD-F38310066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8" y="4900564"/>
            <a:ext cx="2633730" cy="188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a:extLst>
              <a:ext uri="{FF2B5EF4-FFF2-40B4-BE49-F238E27FC236}">
                <a16:creationId xmlns:a16="http://schemas.microsoft.com/office/drawing/2014/main" id="{D1E8D35F-F399-481F-AE03-80CD90A0486C}"/>
              </a:ext>
            </a:extLst>
          </p:cNvPr>
          <p:cNvSpPr txBox="1"/>
          <p:nvPr/>
        </p:nvSpPr>
        <p:spPr>
          <a:xfrm>
            <a:off x="713006" y="4531329"/>
            <a:ext cx="1415403" cy="461417"/>
          </a:xfrm>
          <a:prstGeom prst="rect">
            <a:avLst/>
          </a:prstGeom>
        </p:spPr>
        <p:txBody>
          <a:bodyPr wrap="none">
            <a:spAutoFit/>
          </a:bodyPr>
          <a:lstStyle>
            <a:defPPr>
              <a:defRPr lang="zh-CN"/>
            </a:defPPr>
            <a:lvl1pPr>
              <a:defRPr b="1">
                <a:solidFill>
                  <a:srgbClr val="0070C0"/>
                </a:solidFill>
              </a:defRPr>
            </a:lvl1pPr>
          </a:lstStyle>
          <a:p>
            <a:r>
              <a:rPr lang="zh-CN" altLang="en-US" sz="2399" dirty="0">
                <a:cs typeface="+mn-ea"/>
                <a:sym typeface="+mn-lt"/>
              </a:rPr>
              <a:t>电子教室</a:t>
            </a:r>
          </a:p>
        </p:txBody>
      </p:sp>
      <p:grpSp>
        <p:nvGrpSpPr>
          <p:cNvPr id="8" name="组合 11">
            <a:extLst>
              <a:ext uri="{FF2B5EF4-FFF2-40B4-BE49-F238E27FC236}">
                <a16:creationId xmlns:a16="http://schemas.microsoft.com/office/drawing/2014/main" id="{B7854EE2-4A5B-4794-B900-C6B11894DB8D}"/>
              </a:ext>
            </a:extLst>
          </p:cNvPr>
          <p:cNvGrpSpPr>
            <a:grpSpLocks noChangeAspect="1"/>
          </p:cNvGrpSpPr>
          <p:nvPr/>
        </p:nvGrpSpPr>
        <p:grpSpPr>
          <a:xfrm>
            <a:off x="3053894" y="4857704"/>
            <a:ext cx="2478495" cy="1887246"/>
            <a:chOff x="5706697" y="1594264"/>
            <a:chExt cx="6156896" cy="5104376"/>
          </a:xfrm>
        </p:grpSpPr>
        <p:pic>
          <p:nvPicPr>
            <p:cNvPr id="9" name="图片 12">
              <a:extLst>
                <a:ext uri="{FF2B5EF4-FFF2-40B4-BE49-F238E27FC236}">
                  <a16:creationId xmlns:a16="http://schemas.microsoft.com/office/drawing/2014/main" id="{7BE57725-40B1-4912-B426-5D1E1B6C8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865" y="1594264"/>
              <a:ext cx="4510215" cy="2243832"/>
            </a:xfrm>
            <a:prstGeom prst="rect">
              <a:avLst/>
            </a:prstGeom>
            <a:ln w="28575">
              <a:solidFill>
                <a:srgbClr val="FF6600"/>
              </a:solidFill>
            </a:ln>
          </p:spPr>
        </p:pic>
        <p:pic>
          <p:nvPicPr>
            <p:cNvPr id="10" name="图片 13">
              <a:extLst>
                <a:ext uri="{FF2B5EF4-FFF2-40B4-BE49-F238E27FC236}">
                  <a16:creationId xmlns:a16="http://schemas.microsoft.com/office/drawing/2014/main" id="{12FFE205-85E6-4458-BD69-1E0648F9C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6697" y="2765486"/>
              <a:ext cx="2690714" cy="2009731"/>
            </a:xfrm>
            <a:prstGeom prst="rect">
              <a:avLst/>
            </a:prstGeom>
            <a:ln w="19050">
              <a:solidFill>
                <a:srgbClr val="87EBEB"/>
              </a:solidFill>
            </a:ln>
          </p:spPr>
        </p:pic>
        <p:pic>
          <p:nvPicPr>
            <p:cNvPr id="11" name="图片 14">
              <a:extLst>
                <a:ext uri="{FF2B5EF4-FFF2-40B4-BE49-F238E27FC236}">
                  <a16:creationId xmlns:a16="http://schemas.microsoft.com/office/drawing/2014/main" id="{CB47EC51-D270-4532-B9F0-BA2B0040E7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012" y="4775217"/>
              <a:ext cx="2814960" cy="1874763"/>
            </a:xfrm>
            <a:prstGeom prst="rect">
              <a:avLst/>
            </a:prstGeom>
            <a:ln w="28575">
              <a:solidFill>
                <a:srgbClr val="00B050"/>
              </a:solidFill>
            </a:ln>
          </p:spPr>
        </p:pic>
        <p:pic>
          <p:nvPicPr>
            <p:cNvPr id="12" name="图片 15">
              <a:extLst>
                <a:ext uri="{FF2B5EF4-FFF2-40B4-BE49-F238E27FC236}">
                  <a16:creationId xmlns:a16="http://schemas.microsoft.com/office/drawing/2014/main" id="{BC777799-56A7-4F07-AC4A-687239981A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4815" y="3882912"/>
              <a:ext cx="2690714" cy="1829686"/>
            </a:xfrm>
            <a:prstGeom prst="rect">
              <a:avLst/>
            </a:prstGeom>
            <a:ln w="19050">
              <a:solidFill>
                <a:srgbClr val="FFC000"/>
              </a:solidFill>
            </a:ln>
          </p:spPr>
        </p:pic>
        <p:pic>
          <p:nvPicPr>
            <p:cNvPr id="13" name="图片 16">
              <a:extLst>
                <a:ext uri="{FF2B5EF4-FFF2-40B4-BE49-F238E27FC236}">
                  <a16:creationId xmlns:a16="http://schemas.microsoft.com/office/drawing/2014/main" id="{35484A30-8872-4E09-9B69-DEC5740E01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3694" y="5070070"/>
              <a:ext cx="2319899" cy="1628570"/>
            </a:xfrm>
            <a:prstGeom prst="rect">
              <a:avLst/>
            </a:prstGeom>
            <a:ln w="19050">
              <a:solidFill>
                <a:srgbClr val="A6D185"/>
              </a:solidFill>
            </a:ln>
          </p:spPr>
        </p:pic>
      </p:grpSp>
      <p:sp>
        <p:nvSpPr>
          <p:cNvPr id="14" name="文本框 17">
            <a:extLst>
              <a:ext uri="{FF2B5EF4-FFF2-40B4-BE49-F238E27FC236}">
                <a16:creationId xmlns:a16="http://schemas.microsoft.com/office/drawing/2014/main" id="{08DB85B9-069A-4614-A211-BC86AEC747FA}"/>
              </a:ext>
            </a:extLst>
          </p:cNvPr>
          <p:cNvSpPr txBox="1"/>
          <p:nvPr/>
        </p:nvSpPr>
        <p:spPr>
          <a:xfrm>
            <a:off x="4066560" y="4486855"/>
            <a:ext cx="1415403" cy="461417"/>
          </a:xfrm>
          <a:prstGeom prst="rect">
            <a:avLst/>
          </a:prstGeom>
        </p:spPr>
        <p:txBody>
          <a:bodyPr wrap="none">
            <a:spAutoFit/>
          </a:bodyPr>
          <a:lstStyle>
            <a:defPPr>
              <a:defRPr lang="zh-CN"/>
            </a:defPPr>
            <a:lvl1pPr>
              <a:defRPr b="1">
                <a:solidFill>
                  <a:srgbClr val="0070C0"/>
                </a:solidFill>
              </a:defRPr>
            </a:lvl1pPr>
          </a:lstStyle>
          <a:p>
            <a:r>
              <a:rPr lang="zh-CN" altLang="en-US" sz="2399" dirty="0">
                <a:cs typeface="+mn-ea"/>
                <a:sym typeface="+mn-lt"/>
              </a:rPr>
              <a:t>创客教室</a:t>
            </a:r>
          </a:p>
        </p:txBody>
      </p:sp>
      <p:sp>
        <p:nvSpPr>
          <p:cNvPr id="15" name="矩形 44">
            <a:extLst>
              <a:ext uri="{FF2B5EF4-FFF2-40B4-BE49-F238E27FC236}">
                <a16:creationId xmlns:a16="http://schemas.microsoft.com/office/drawing/2014/main" id="{3F6BA90C-8A5A-4818-BDF5-D396BB719BD8}"/>
              </a:ext>
            </a:extLst>
          </p:cNvPr>
          <p:cNvSpPr/>
          <p:nvPr/>
        </p:nvSpPr>
        <p:spPr>
          <a:xfrm>
            <a:off x="5700764" y="1286646"/>
            <a:ext cx="6458572" cy="54911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 </a:t>
            </a:r>
            <a:r>
              <a:rPr lang="en-US" altLang="zh-CN" sz="1400" b="1" dirty="0">
                <a:solidFill>
                  <a:schemeClr val="tx1"/>
                </a:solidFill>
                <a:cs typeface="+mn-ea"/>
                <a:sym typeface="+mn-lt"/>
              </a:rPr>
              <a:t>What is:</a:t>
            </a:r>
          </a:p>
          <a:p>
            <a:r>
              <a:rPr lang="zh-CN" altLang="zh-CN" sz="1200" dirty="0" smtClean="0">
                <a:solidFill>
                  <a:schemeClr val="tx1"/>
                </a:solidFill>
                <a:cs typeface="+mn-ea"/>
                <a:sym typeface="+mn-lt"/>
              </a:rPr>
              <a:t>联想</a:t>
            </a:r>
            <a:r>
              <a:rPr lang="zh-CN" altLang="en-US" sz="1200" dirty="0" smtClean="0">
                <a:solidFill>
                  <a:schemeClr val="tx1"/>
                </a:solidFill>
                <a:cs typeface="+mn-ea"/>
                <a:sym typeface="+mn-lt"/>
              </a:rPr>
              <a:t>商用</a:t>
            </a:r>
            <a:r>
              <a:rPr lang="en-US" altLang="zh-CN" sz="1200" dirty="0" smtClean="0">
                <a:solidFill>
                  <a:schemeClr val="tx1"/>
                </a:solidFill>
                <a:cs typeface="+mn-ea"/>
                <a:sym typeface="+mn-lt"/>
              </a:rPr>
              <a:t>IDV</a:t>
            </a:r>
            <a:r>
              <a:rPr lang="zh-CN" altLang="zh-CN" sz="1200" dirty="0" smtClean="0">
                <a:solidFill>
                  <a:schemeClr val="tx1"/>
                </a:solidFill>
                <a:cs typeface="+mn-ea"/>
                <a:sym typeface="+mn-lt"/>
              </a:rPr>
              <a:t>解决</a:t>
            </a:r>
            <a:r>
              <a:rPr lang="zh-CN" altLang="zh-CN" sz="1200" dirty="0">
                <a:solidFill>
                  <a:schemeClr val="tx1"/>
                </a:solidFill>
                <a:cs typeface="+mn-ea"/>
                <a:sym typeface="+mn-lt"/>
              </a:rPr>
              <a:t>方案</a:t>
            </a:r>
            <a:r>
              <a:rPr lang="zh-CN" altLang="en-US" sz="1200" spc="20" dirty="0">
                <a:solidFill>
                  <a:srgbClr val="231F20"/>
                </a:solidFill>
                <a:cs typeface="+mn-ea"/>
                <a:sym typeface="+mn-lt"/>
              </a:rPr>
              <a:t>是基于</a:t>
            </a:r>
            <a:r>
              <a:rPr lang="en-US" altLang="zh-CN" sz="1200" spc="20" dirty="0">
                <a:solidFill>
                  <a:srgbClr val="231F20"/>
                </a:solidFill>
                <a:cs typeface="+mn-ea"/>
                <a:sym typeface="+mn-lt"/>
              </a:rPr>
              <a:t>IDV</a:t>
            </a:r>
            <a:r>
              <a:rPr lang="zh-CN" altLang="en-US" sz="1200" spc="20" dirty="0">
                <a:solidFill>
                  <a:srgbClr val="231F20"/>
                </a:solidFill>
                <a:cs typeface="+mn-ea"/>
                <a:sym typeface="+mn-lt"/>
              </a:rPr>
              <a:t>虚拟化技术面向普通教学的专业云桌面虚拟化解决方案。它的最大特点是把桌面虚拟化</a:t>
            </a:r>
            <a:r>
              <a:rPr lang="zh-CN" altLang="en-US" sz="1200" spc="20" dirty="0" smtClean="0">
                <a:solidFill>
                  <a:srgbClr val="231F20"/>
                </a:solidFill>
                <a:cs typeface="+mn-ea"/>
                <a:sym typeface="+mn-lt"/>
              </a:rPr>
              <a:t>与云课堂互动平台无缝</a:t>
            </a:r>
            <a:r>
              <a:rPr lang="zh-CN" altLang="en-US" sz="1200" spc="20" dirty="0">
                <a:solidFill>
                  <a:srgbClr val="231F20"/>
                </a:solidFill>
                <a:cs typeface="+mn-ea"/>
                <a:sym typeface="+mn-lt"/>
              </a:rPr>
              <a:t>集成在一起，使得日常教学业务能够便利地使用云桌面的功能，形成了教学准备、教学实施、个性化教学、虚拟化系统维护和系统安</a:t>
            </a:r>
            <a:r>
              <a:rPr lang="zh-CN" altLang="en-US" sz="1200" dirty="0">
                <a:solidFill>
                  <a:srgbClr val="231F20"/>
                </a:solidFill>
                <a:cs typeface="+mn-ea"/>
                <a:sym typeface="+mn-lt"/>
              </a:rPr>
              <a:t>全的一揽子解决方案</a:t>
            </a:r>
            <a:r>
              <a:rPr lang="zh-CN" altLang="en-US" sz="1200" dirty="0" smtClean="0">
                <a:solidFill>
                  <a:srgbClr val="231F20"/>
                </a:solidFill>
                <a:cs typeface="+mn-ea"/>
                <a:sym typeface="+mn-lt"/>
              </a:rPr>
              <a:t>。</a:t>
            </a:r>
            <a:endParaRPr lang="en-US" altLang="zh-CN" sz="1400" b="1" dirty="0">
              <a:solidFill>
                <a:schemeClr val="tx1"/>
              </a:solidFill>
              <a:cs typeface="+mn-ea"/>
              <a:sym typeface="+mn-lt"/>
            </a:endParaRPr>
          </a:p>
          <a:p>
            <a:r>
              <a:rPr lang="zh-CN" altLang="en-US" sz="1400" b="1" dirty="0">
                <a:solidFill>
                  <a:schemeClr val="tx1"/>
                </a:solidFill>
                <a:cs typeface="+mn-ea"/>
                <a:sym typeface="+mn-lt"/>
              </a:rPr>
              <a:t>主要组件 </a:t>
            </a:r>
            <a:r>
              <a:rPr lang="en-US" altLang="zh-CN" sz="1400" b="1" dirty="0">
                <a:solidFill>
                  <a:schemeClr val="tx1"/>
                </a:solidFill>
                <a:cs typeface="+mn-ea"/>
                <a:sym typeface="+mn-lt"/>
              </a:rPr>
              <a:t>Key Features:</a:t>
            </a:r>
          </a:p>
          <a:p>
            <a:pPr marL="285664" indent="-285664">
              <a:buFont typeface="Arial" panose="020B0604020202020204" pitchFamily="34" charset="0"/>
              <a:buChar char="•"/>
            </a:pPr>
            <a:r>
              <a:rPr lang="zh-CN" altLang="en-US" sz="1200" b="1" dirty="0">
                <a:solidFill>
                  <a:schemeClr val="tx1"/>
                </a:solidFill>
                <a:cs typeface="+mn-ea"/>
                <a:sym typeface="+mn-lt"/>
              </a:rPr>
              <a:t>硬件：管理主机</a:t>
            </a:r>
            <a:r>
              <a:rPr lang="en-US" altLang="zh-CN" sz="1200" b="1" dirty="0">
                <a:solidFill>
                  <a:schemeClr val="tx1"/>
                </a:solidFill>
                <a:cs typeface="+mn-ea"/>
                <a:sym typeface="+mn-lt"/>
              </a:rPr>
              <a:t>+</a:t>
            </a:r>
            <a:r>
              <a:rPr lang="zh-CN" altLang="en-US" sz="1200" b="1" dirty="0">
                <a:solidFill>
                  <a:schemeClr val="tx1"/>
                </a:solidFill>
                <a:cs typeface="+mn-ea"/>
                <a:sym typeface="+mn-lt"/>
              </a:rPr>
              <a:t>教师机</a:t>
            </a:r>
            <a:r>
              <a:rPr lang="en-US" altLang="zh-CN" sz="1200" b="1" dirty="0">
                <a:solidFill>
                  <a:schemeClr val="tx1"/>
                </a:solidFill>
                <a:cs typeface="+mn-ea"/>
                <a:sym typeface="+mn-lt"/>
              </a:rPr>
              <a:t>+</a:t>
            </a:r>
            <a:r>
              <a:rPr lang="zh-CN" altLang="en-US" sz="1200" b="1" dirty="0">
                <a:solidFill>
                  <a:schemeClr val="tx1"/>
                </a:solidFill>
                <a:cs typeface="+mn-ea"/>
                <a:sym typeface="+mn-lt"/>
              </a:rPr>
              <a:t>学生机</a:t>
            </a:r>
            <a:r>
              <a:rPr lang="en-US" altLang="zh-CN" sz="1200" b="1" dirty="0">
                <a:solidFill>
                  <a:schemeClr val="tx1"/>
                </a:solidFill>
                <a:cs typeface="+mn-ea"/>
                <a:sym typeface="+mn-lt"/>
              </a:rPr>
              <a:t>+</a:t>
            </a:r>
            <a:r>
              <a:rPr lang="zh-CN" altLang="en-US" sz="1200" b="1" dirty="0">
                <a:solidFill>
                  <a:schemeClr val="tx1"/>
                </a:solidFill>
                <a:cs typeface="+mn-ea"/>
                <a:sym typeface="+mn-lt"/>
              </a:rPr>
              <a:t>网络设备（可选）</a:t>
            </a:r>
            <a:endParaRPr lang="en-US" altLang="zh-CN" sz="1200" b="1" dirty="0">
              <a:solidFill>
                <a:schemeClr val="tx1"/>
              </a:solidFill>
              <a:cs typeface="+mn-ea"/>
              <a:sym typeface="+mn-lt"/>
            </a:endParaRPr>
          </a:p>
          <a:p>
            <a:pPr marL="285664" indent="-285664">
              <a:buFont typeface="Arial" panose="020B0604020202020204" pitchFamily="34" charset="0"/>
              <a:buChar char="•"/>
            </a:pPr>
            <a:r>
              <a:rPr lang="zh-CN" altLang="en-US" sz="1200" b="1" dirty="0">
                <a:solidFill>
                  <a:schemeClr val="tx1"/>
                </a:solidFill>
                <a:cs typeface="+mn-ea"/>
                <a:sym typeface="+mn-lt"/>
              </a:rPr>
              <a:t>软件：云桌面虚拟化平台（必选）</a:t>
            </a:r>
            <a:endParaRPr lang="en-US" altLang="zh-CN" sz="1200" b="1" dirty="0">
              <a:solidFill>
                <a:schemeClr val="tx1"/>
              </a:solidFill>
              <a:cs typeface="+mn-ea"/>
              <a:sym typeface="+mn-lt"/>
            </a:endParaRPr>
          </a:p>
          <a:p>
            <a:r>
              <a:rPr lang="zh-CN" altLang="en-US" sz="1200" dirty="0">
                <a:solidFill>
                  <a:schemeClr val="tx1"/>
                </a:solidFill>
                <a:cs typeface="+mn-ea"/>
                <a:sym typeface="+mn-lt"/>
              </a:rPr>
              <a:t>利用</a:t>
            </a:r>
            <a:r>
              <a:rPr lang="en-US" altLang="zh-CN" sz="1200" dirty="0">
                <a:solidFill>
                  <a:schemeClr val="tx1"/>
                </a:solidFill>
                <a:cs typeface="+mn-ea"/>
                <a:sym typeface="+mn-lt"/>
              </a:rPr>
              <a:t>PC</a:t>
            </a:r>
            <a:r>
              <a:rPr lang="zh-CN" altLang="en-US" sz="1200" dirty="0">
                <a:solidFill>
                  <a:schemeClr val="tx1"/>
                </a:solidFill>
                <a:cs typeface="+mn-ea"/>
                <a:sym typeface="+mn-lt"/>
              </a:rPr>
              <a:t>本地计算能力（</a:t>
            </a:r>
            <a:r>
              <a:rPr lang="en-US" altLang="zh-CN" sz="1200" dirty="0">
                <a:solidFill>
                  <a:schemeClr val="tx1"/>
                </a:solidFill>
                <a:cs typeface="+mn-ea"/>
                <a:sym typeface="+mn-lt"/>
              </a:rPr>
              <a:t>CPU/GPU</a:t>
            </a:r>
            <a:r>
              <a:rPr lang="zh-CN" altLang="en-US" sz="1200" dirty="0">
                <a:solidFill>
                  <a:schemeClr val="tx1"/>
                </a:solidFill>
                <a:cs typeface="+mn-ea"/>
                <a:sym typeface="+mn-lt"/>
              </a:rPr>
              <a:t>）和本地存储、支持所有</a:t>
            </a:r>
            <a:r>
              <a:rPr lang="en-US" altLang="zh-CN" sz="1200" dirty="0">
                <a:solidFill>
                  <a:schemeClr val="tx1"/>
                </a:solidFill>
                <a:cs typeface="+mn-ea"/>
                <a:sym typeface="+mn-lt"/>
              </a:rPr>
              <a:t>PC</a:t>
            </a:r>
            <a:r>
              <a:rPr lang="zh-CN" altLang="en-US" sz="1200" dirty="0">
                <a:solidFill>
                  <a:schemeClr val="tx1"/>
                </a:solidFill>
                <a:cs typeface="+mn-ea"/>
                <a:sym typeface="+mn-lt"/>
              </a:rPr>
              <a:t>支持的外设，在本地</a:t>
            </a:r>
            <a:r>
              <a:rPr lang="en-US" altLang="zh-CN" sz="1200" dirty="0">
                <a:solidFill>
                  <a:schemeClr val="tx1"/>
                </a:solidFill>
                <a:cs typeface="+mn-ea"/>
                <a:sym typeface="+mn-lt"/>
              </a:rPr>
              <a:t>PC</a:t>
            </a:r>
            <a:r>
              <a:rPr lang="zh-CN" altLang="en-US" sz="1200" dirty="0">
                <a:solidFill>
                  <a:schemeClr val="tx1"/>
                </a:solidFill>
                <a:cs typeface="+mn-ea"/>
                <a:sym typeface="+mn-lt"/>
              </a:rPr>
              <a:t>上运行虚拟桌面（虚拟机）；</a:t>
            </a:r>
            <a:endParaRPr lang="en-US" altLang="zh-CN" sz="1200" dirty="0">
              <a:solidFill>
                <a:schemeClr val="tx1"/>
              </a:solidFill>
              <a:cs typeface="+mn-ea"/>
              <a:sym typeface="+mn-lt"/>
            </a:endParaRPr>
          </a:p>
          <a:p>
            <a:r>
              <a:rPr lang="en-US" altLang="zh-CN" sz="1100" dirty="0">
                <a:solidFill>
                  <a:schemeClr val="tx1"/>
                </a:solidFill>
                <a:cs typeface="+mn-ea"/>
                <a:sym typeface="+mn-lt"/>
              </a:rPr>
              <a:t>- </a:t>
            </a:r>
            <a:r>
              <a:rPr lang="zh-CN" altLang="en-US" sz="1100" b="1" dirty="0">
                <a:solidFill>
                  <a:schemeClr val="tx1"/>
                </a:solidFill>
                <a:cs typeface="+mn-ea"/>
                <a:sym typeface="+mn-lt"/>
              </a:rPr>
              <a:t>服务器端</a:t>
            </a:r>
            <a:r>
              <a:rPr lang="zh-CN" altLang="en-US" sz="1100" dirty="0">
                <a:solidFill>
                  <a:schemeClr val="tx1"/>
                </a:solidFill>
                <a:cs typeface="+mn-ea"/>
                <a:sym typeface="+mn-lt"/>
              </a:rPr>
              <a:t>：镜像建立</a:t>
            </a:r>
            <a:r>
              <a:rPr lang="en-US" altLang="zh-CN" sz="1100" dirty="0">
                <a:solidFill>
                  <a:schemeClr val="tx1"/>
                </a:solidFill>
                <a:cs typeface="+mn-ea"/>
                <a:sym typeface="+mn-lt"/>
              </a:rPr>
              <a:t>/</a:t>
            </a:r>
            <a:r>
              <a:rPr lang="zh-CN" altLang="en-US" sz="1100" dirty="0">
                <a:solidFill>
                  <a:schemeClr val="tx1"/>
                </a:solidFill>
                <a:cs typeface="+mn-ea"/>
                <a:sym typeface="+mn-lt"/>
              </a:rPr>
              <a:t>上传</a:t>
            </a:r>
            <a:r>
              <a:rPr lang="en-US" altLang="zh-CN" sz="1100" dirty="0">
                <a:solidFill>
                  <a:schemeClr val="tx1"/>
                </a:solidFill>
                <a:cs typeface="+mn-ea"/>
                <a:sym typeface="+mn-lt"/>
              </a:rPr>
              <a:t>/</a:t>
            </a:r>
            <a:r>
              <a:rPr lang="zh-CN" altLang="en-US" sz="1100" dirty="0">
                <a:solidFill>
                  <a:schemeClr val="tx1"/>
                </a:solidFill>
                <a:cs typeface="+mn-ea"/>
                <a:sym typeface="+mn-lt"/>
              </a:rPr>
              <a:t>分发、镜像管理、桌面监控、系统监控、数据集中、终端连接管理、终端离线管理、日志审计、第三方接口；</a:t>
            </a:r>
            <a:endParaRPr lang="en-US" altLang="zh-CN" sz="1100" dirty="0">
              <a:solidFill>
                <a:schemeClr val="tx1"/>
              </a:solidFill>
              <a:cs typeface="+mn-ea"/>
              <a:sym typeface="+mn-lt"/>
            </a:endParaRPr>
          </a:p>
          <a:p>
            <a:r>
              <a:rPr lang="en-US" altLang="zh-CN" sz="1100" dirty="0">
                <a:solidFill>
                  <a:schemeClr val="tx1"/>
                </a:solidFill>
                <a:cs typeface="+mn-ea"/>
                <a:sym typeface="+mn-lt"/>
              </a:rPr>
              <a:t>- </a:t>
            </a:r>
            <a:r>
              <a:rPr lang="zh-CN" altLang="en-US" sz="1100" b="1" dirty="0">
                <a:solidFill>
                  <a:schemeClr val="tx1"/>
                </a:solidFill>
                <a:cs typeface="+mn-ea"/>
                <a:sym typeface="+mn-lt"/>
              </a:rPr>
              <a:t>客户端</a:t>
            </a:r>
            <a:r>
              <a:rPr lang="zh-CN" altLang="en-US" sz="1100" dirty="0">
                <a:solidFill>
                  <a:schemeClr val="tx1"/>
                </a:solidFill>
                <a:cs typeface="+mn-ea"/>
                <a:sym typeface="+mn-lt"/>
              </a:rPr>
              <a:t>：集中派发桌面、集中控制、个性化定制、分布计算、一机多用</a:t>
            </a:r>
            <a:r>
              <a:rPr lang="en-US" altLang="zh-CN" sz="1100" dirty="0">
                <a:solidFill>
                  <a:schemeClr val="tx1"/>
                </a:solidFill>
                <a:cs typeface="+mn-ea"/>
                <a:sym typeface="+mn-lt"/>
              </a:rPr>
              <a:t>/</a:t>
            </a:r>
            <a:r>
              <a:rPr lang="zh-CN" altLang="en-US" sz="1100" dirty="0">
                <a:solidFill>
                  <a:schemeClr val="tx1"/>
                </a:solidFill>
                <a:cs typeface="+mn-ea"/>
                <a:sym typeface="+mn-lt"/>
              </a:rPr>
              <a:t>多系统、本地虚拟磁盘数据加密、按需读取数据、桌面漫游</a:t>
            </a:r>
            <a:endParaRPr lang="en-US" altLang="zh-CN" sz="1200" dirty="0">
              <a:solidFill>
                <a:schemeClr val="tx1"/>
              </a:solidFill>
              <a:cs typeface="+mn-ea"/>
              <a:sym typeface="+mn-lt"/>
            </a:endParaRPr>
          </a:p>
          <a:p>
            <a:pPr marL="285664" lvl="1" indent="-285664">
              <a:lnSpc>
                <a:spcPct val="150000"/>
              </a:lnSpc>
              <a:buFont typeface="Arial" panose="020B0604020202020204" pitchFamily="34" charset="0"/>
              <a:buChar char="•"/>
            </a:pPr>
            <a:r>
              <a:rPr lang="zh-CN" altLang="en-US" sz="1200" b="1" dirty="0">
                <a:solidFill>
                  <a:schemeClr val="tx1"/>
                </a:solidFill>
                <a:cs typeface="+mn-ea"/>
                <a:sym typeface="+mn-lt"/>
              </a:rPr>
              <a:t>软件：</a:t>
            </a:r>
            <a:r>
              <a:rPr lang="zh-CN" altLang="en-US" sz="1200" b="1" dirty="0" smtClean="0">
                <a:solidFill>
                  <a:schemeClr val="tx1"/>
                </a:solidFill>
                <a:cs typeface="+mn-ea"/>
                <a:sym typeface="+mn-lt"/>
              </a:rPr>
              <a:t>云课堂互动平台</a:t>
            </a:r>
            <a:r>
              <a:rPr lang="zh-CN" altLang="en-US" sz="1200" b="1" dirty="0">
                <a:solidFill>
                  <a:schemeClr val="tx1"/>
                </a:solidFill>
                <a:cs typeface="+mn-ea"/>
                <a:sym typeface="+mn-lt"/>
              </a:rPr>
              <a:t>（必选）</a:t>
            </a:r>
            <a:endParaRPr lang="en-US" altLang="zh-CN" sz="1200" b="1" dirty="0">
              <a:solidFill>
                <a:schemeClr val="tx1"/>
              </a:solidFill>
              <a:cs typeface="+mn-ea"/>
              <a:sym typeface="+mn-lt"/>
            </a:endParaRPr>
          </a:p>
          <a:p>
            <a:r>
              <a:rPr lang="zh-CN" altLang="en-US" sz="1200" dirty="0">
                <a:solidFill>
                  <a:schemeClr val="tx1"/>
                </a:solidFill>
                <a:cs typeface="+mn-ea"/>
                <a:sym typeface="+mn-lt"/>
              </a:rPr>
              <a:t>与虚拟桌面集成在一起的教学互动软件，功能包括：</a:t>
            </a:r>
            <a:endParaRPr lang="en-US" altLang="zh-CN" sz="1200" b="1"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课前准备：教师账户管理、教师登录；</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课堂教学：教师演示、学生演示、视频广播、视频直播；</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课堂管理：管理班级、学生签到、实时监控、远程命令、学生策略、黑屏控制；</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课堂互动：共享白板、讨论、分组教学、文件分发、文件收集；</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课堂测验：标准考试、答题卡考试、调查；</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学生上课：举手、发送消息、文件提交。</a:t>
            </a:r>
          </a:p>
          <a:p>
            <a:pPr marL="285664" indent="-285664">
              <a:buFont typeface="Arial" panose="020B0604020202020204" pitchFamily="34" charset="0"/>
              <a:buChar char="•"/>
            </a:pPr>
            <a:r>
              <a:rPr lang="zh-CN" altLang="en-US" sz="1200" b="1" dirty="0" smtClean="0">
                <a:solidFill>
                  <a:schemeClr val="tx1"/>
                </a:solidFill>
                <a:cs typeface="+mn-ea"/>
                <a:sym typeface="+mn-lt"/>
              </a:rPr>
              <a:t>软件：</a:t>
            </a:r>
            <a:r>
              <a:rPr lang="en-US" altLang="zh-CN" sz="1200" b="1" dirty="0" smtClean="0">
                <a:solidFill>
                  <a:schemeClr val="tx1"/>
                </a:solidFill>
                <a:cs typeface="+mn-ea"/>
                <a:sym typeface="+mn-lt"/>
              </a:rPr>
              <a:t>PC</a:t>
            </a:r>
            <a:r>
              <a:rPr lang="zh-CN" altLang="en-US" sz="1200" b="1" dirty="0" smtClean="0">
                <a:solidFill>
                  <a:schemeClr val="tx1"/>
                </a:solidFill>
                <a:cs typeface="+mn-ea"/>
                <a:sym typeface="+mn-lt"/>
              </a:rPr>
              <a:t>版智慧课堂（可选）</a:t>
            </a:r>
            <a:endParaRPr lang="en-US" altLang="zh-CN" sz="1200" b="1" dirty="0" smtClean="0">
              <a:solidFill>
                <a:schemeClr val="tx1"/>
              </a:solidFill>
              <a:cs typeface="+mn-ea"/>
              <a:sym typeface="+mn-lt"/>
            </a:endParaRPr>
          </a:p>
          <a:p>
            <a:pPr marL="285664" indent="-285664">
              <a:buFont typeface="Arial" panose="020B0604020202020204" pitchFamily="34" charset="0"/>
              <a:buChar char="•"/>
            </a:pPr>
            <a:r>
              <a:rPr lang="zh-CN" altLang="en-US" sz="1200" b="1" dirty="0" smtClean="0">
                <a:solidFill>
                  <a:schemeClr val="tx1"/>
                </a:solidFill>
                <a:cs typeface="+mn-ea"/>
                <a:sym typeface="+mn-lt"/>
              </a:rPr>
              <a:t>服务</a:t>
            </a:r>
            <a:r>
              <a:rPr lang="zh-CN" altLang="en-US" sz="1200" b="1" dirty="0">
                <a:solidFill>
                  <a:schemeClr val="tx1"/>
                </a:solidFill>
                <a:cs typeface="+mn-ea"/>
                <a:sym typeface="+mn-lt"/>
              </a:rPr>
              <a:t>：提供一站式安装实施服务、一年远程</a:t>
            </a:r>
            <a:r>
              <a:rPr lang="en-US" altLang="zh-CN" sz="1200" b="1" dirty="0">
                <a:solidFill>
                  <a:schemeClr val="tx1"/>
                </a:solidFill>
                <a:cs typeface="+mn-ea"/>
                <a:sym typeface="+mn-lt"/>
              </a:rPr>
              <a:t>/</a:t>
            </a:r>
            <a:r>
              <a:rPr lang="zh-CN" altLang="en-US" sz="1200" b="1" dirty="0">
                <a:solidFill>
                  <a:schemeClr val="tx1"/>
                </a:solidFill>
                <a:cs typeface="+mn-ea"/>
                <a:sym typeface="+mn-lt"/>
              </a:rPr>
              <a:t>现场支持（必选</a:t>
            </a:r>
            <a:r>
              <a:rPr lang="zh-CN" altLang="en-US" sz="1200" b="1" dirty="0" smtClean="0">
                <a:solidFill>
                  <a:schemeClr val="tx1"/>
                </a:solidFill>
                <a:cs typeface="+mn-ea"/>
                <a:sym typeface="+mn-lt"/>
              </a:rPr>
              <a:t>）</a:t>
            </a:r>
            <a:endParaRPr lang="en-US" altLang="zh-CN" sz="1400" dirty="0">
              <a:solidFill>
                <a:schemeClr val="tx1"/>
              </a:solidFill>
              <a:cs typeface="+mn-ea"/>
              <a:sym typeface="+mn-lt"/>
            </a:endParaRPr>
          </a:p>
          <a:p>
            <a:r>
              <a:rPr lang="zh-CN" altLang="en-US" sz="1400" b="1" dirty="0">
                <a:solidFill>
                  <a:schemeClr val="tx1"/>
                </a:solidFill>
                <a:cs typeface="+mn-ea"/>
                <a:sym typeface="+mn-lt"/>
              </a:rPr>
              <a:t>主要优势 </a:t>
            </a:r>
            <a:r>
              <a:rPr lang="en-US" altLang="zh-CN" sz="1400" b="1" dirty="0">
                <a:solidFill>
                  <a:schemeClr val="tx1"/>
                </a:solidFill>
                <a:cs typeface="+mn-ea"/>
                <a:sym typeface="+mn-lt"/>
              </a:rPr>
              <a:t>WOW Factors / Key Differentiators: </a:t>
            </a:r>
          </a:p>
          <a:p>
            <a:pPr marL="171450" indent="-171450">
              <a:buFontTx/>
              <a:buChar char="-"/>
            </a:pPr>
            <a:r>
              <a:rPr lang="zh-CN" altLang="en-US" sz="1200" dirty="0" smtClean="0">
                <a:solidFill>
                  <a:schemeClr val="tx1"/>
                </a:solidFill>
                <a:cs typeface="+mn-ea"/>
                <a:sym typeface="+mn-lt"/>
              </a:rPr>
              <a:t>统一管理、统一部署所有</a:t>
            </a:r>
            <a:r>
              <a:rPr lang="en-US" altLang="zh-CN" sz="1200" dirty="0" smtClean="0">
                <a:solidFill>
                  <a:schemeClr val="tx1"/>
                </a:solidFill>
                <a:cs typeface="+mn-ea"/>
                <a:sym typeface="+mn-lt"/>
              </a:rPr>
              <a:t>X86</a:t>
            </a:r>
            <a:r>
              <a:rPr lang="zh-CN" altLang="en-US" sz="1200" dirty="0" smtClean="0">
                <a:solidFill>
                  <a:schemeClr val="tx1"/>
                </a:solidFill>
                <a:cs typeface="+mn-ea"/>
                <a:sym typeface="+mn-lt"/>
              </a:rPr>
              <a:t>终端</a:t>
            </a:r>
            <a:endParaRPr lang="en-US" altLang="zh-CN" sz="1200" dirty="0" smtClean="0">
              <a:solidFill>
                <a:schemeClr val="tx1"/>
              </a:solidFill>
              <a:cs typeface="+mn-ea"/>
              <a:sym typeface="+mn-lt"/>
            </a:endParaRPr>
          </a:p>
          <a:p>
            <a:pPr marL="171450" indent="-171450">
              <a:buFontTx/>
              <a:buChar char="-"/>
            </a:pPr>
            <a:r>
              <a:rPr lang="zh-CN" altLang="en-US" sz="1200" dirty="0" smtClean="0">
                <a:solidFill>
                  <a:schemeClr val="tx1"/>
                </a:solidFill>
                <a:cs typeface="+mn-ea"/>
                <a:sym typeface="+mn-lt"/>
              </a:rPr>
              <a:t>网络</a:t>
            </a:r>
            <a:r>
              <a:rPr lang="zh-CN" altLang="en-US" sz="1200" dirty="0">
                <a:solidFill>
                  <a:schemeClr val="tx1"/>
                </a:solidFill>
                <a:cs typeface="+mn-ea"/>
                <a:sym typeface="+mn-lt"/>
              </a:rPr>
              <a:t>断</a:t>
            </a:r>
            <a:r>
              <a:rPr lang="zh-CN" altLang="en-US" sz="1200" dirty="0" smtClean="0">
                <a:solidFill>
                  <a:schemeClr val="tx1"/>
                </a:solidFill>
                <a:cs typeface="+mn-ea"/>
                <a:sym typeface="+mn-lt"/>
              </a:rPr>
              <a:t>网、终端依旧能正常使用</a:t>
            </a:r>
            <a:endParaRPr lang="en-US" altLang="zh-CN" sz="1200" dirty="0" smtClean="0">
              <a:solidFill>
                <a:schemeClr val="tx1"/>
              </a:solidFill>
              <a:cs typeface="+mn-ea"/>
              <a:sym typeface="+mn-lt"/>
            </a:endParaRPr>
          </a:p>
          <a:p>
            <a:pPr marL="171450" indent="-171450">
              <a:buFontTx/>
              <a:buChar char="-"/>
            </a:pPr>
            <a:r>
              <a:rPr lang="zh-CN" altLang="en-US" sz="1200" dirty="0" smtClean="0">
                <a:solidFill>
                  <a:schemeClr val="tx1"/>
                </a:solidFill>
                <a:cs typeface="+mn-ea"/>
                <a:sym typeface="+mn-lt"/>
              </a:rPr>
              <a:t>融入云课堂互动平台、个性化教室</a:t>
            </a:r>
            <a:endParaRPr lang="en-US" altLang="zh-CN" sz="1200" dirty="0" smtClean="0">
              <a:solidFill>
                <a:schemeClr val="tx1"/>
              </a:solidFill>
              <a:cs typeface="+mn-ea"/>
              <a:sym typeface="+mn-lt"/>
            </a:endParaRPr>
          </a:p>
          <a:p>
            <a:pPr marL="171450" indent="-171450">
              <a:buFontTx/>
              <a:buChar char="-"/>
            </a:pPr>
            <a:r>
              <a:rPr lang="zh-CN" altLang="en-US" sz="1200" dirty="0" smtClean="0">
                <a:solidFill>
                  <a:schemeClr val="tx1"/>
                </a:solidFill>
                <a:cs typeface="+mn-ea"/>
                <a:sym typeface="+mn-lt"/>
              </a:rPr>
              <a:t>硬件</a:t>
            </a:r>
            <a:r>
              <a:rPr lang="zh-CN" altLang="en-US" sz="1200" dirty="0">
                <a:solidFill>
                  <a:schemeClr val="tx1"/>
                </a:solidFill>
                <a:cs typeface="+mn-ea"/>
                <a:sym typeface="+mn-lt"/>
              </a:rPr>
              <a:t>资源虚拟化，解耦硬件和上层操作系统</a:t>
            </a:r>
          </a:p>
          <a:p>
            <a:pPr marL="171450" indent="-171450">
              <a:buFontTx/>
              <a:buChar char="-"/>
            </a:pPr>
            <a:endParaRPr lang="en-US" altLang="zh-CN" sz="1200" dirty="0" smtClean="0">
              <a:solidFill>
                <a:schemeClr val="tx1"/>
              </a:solidFill>
              <a:cs typeface="+mn-ea"/>
              <a:sym typeface="+mn-lt"/>
            </a:endParaRPr>
          </a:p>
        </p:txBody>
      </p:sp>
    </p:spTree>
    <p:extLst>
      <p:ext uri="{BB962C8B-B14F-4D97-AF65-F5344CB8AC3E}">
        <p14:creationId xmlns:p14="http://schemas.microsoft.com/office/powerpoint/2010/main" val="375789209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8392041"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a:t>
            </a:r>
            <a:r>
              <a:rPr lang="zh-CN" altLang="en-US" b="1" dirty="0" smtClean="0">
                <a:sym typeface="+mn-lt"/>
              </a:rPr>
              <a:t>商用英语听说模拟训练解决</a:t>
            </a:r>
            <a:r>
              <a:rPr lang="zh-CN" altLang="en-US" b="1" dirty="0">
                <a:sym typeface="+mn-lt"/>
              </a:rPr>
              <a:t>方案</a:t>
            </a:r>
            <a:endParaRPr lang="zh-CN" altLang="en-US" b="1" dirty="0">
              <a:solidFill>
                <a:srgbClr val="343E48"/>
              </a:solidFill>
              <a:sym typeface="+mn-lt"/>
            </a:endParaRPr>
          </a:p>
        </p:txBody>
      </p:sp>
      <p:pic>
        <p:nvPicPr>
          <p:cNvPr id="7" name="图片 6">
            <a:extLst>
              <a:ext uri="{FF2B5EF4-FFF2-40B4-BE49-F238E27FC236}">
                <a16:creationId xmlns:a16="http://schemas.microsoft.com/office/drawing/2014/main" id="{2EE503E4-CC21-4D4A-8B00-B60A47DAD8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30"/>
          <a:stretch/>
        </p:blipFill>
        <p:spPr>
          <a:xfrm>
            <a:off x="455612" y="1676400"/>
            <a:ext cx="3810000" cy="4464383"/>
          </a:xfrm>
          <a:prstGeom prst="rect">
            <a:avLst/>
          </a:prstGeom>
          <a:solidFill>
            <a:srgbClr val="F2F2F2"/>
          </a:solidFill>
        </p:spPr>
      </p:pic>
      <p:sp>
        <p:nvSpPr>
          <p:cNvPr id="8" name="矩形 44">
            <a:extLst>
              <a:ext uri="{FF2B5EF4-FFF2-40B4-BE49-F238E27FC236}">
                <a16:creationId xmlns:a16="http://schemas.microsoft.com/office/drawing/2014/main" id="{3F6BA90C-8A5A-4818-BDF5-D396BB719BD8}"/>
              </a:ext>
            </a:extLst>
          </p:cNvPr>
          <p:cNvSpPr/>
          <p:nvPr/>
        </p:nvSpPr>
        <p:spPr>
          <a:xfrm>
            <a:off x="4646612" y="1241286"/>
            <a:ext cx="7296772" cy="54911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zh-CN" altLang="en-US" sz="1400" b="1" dirty="0">
                <a:solidFill>
                  <a:schemeClr val="tx1"/>
                </a:solidFill>
                <a:latin typeface="Arial" panose="020B0604020202020204" pitchFamily="34" charset="0"/>
                <a:cs typeface="Arial" panose="020B0604020202020204" pitchFamily="34" charset="0"/>
                <a:sym typeface="+mn-lt"/>
              </a:rPr>
              <a:t>是什么 </a:t>
            </a:r>
            <a:r>
              <a:rPr lang="en-US" altLang="zh-CN" sz="1400" b="1" dirty="0">
                <a:solidFill>
                  <a:schemeClr val="tx1"/>
                </a:solidFill>
                <a:latin typeface="Arial" panose="020B0604020202020204" pitchFamily="34" charset="0"/>
                <a:cs typeface="Arial" panose="020B0604020202020204" pitchFamily="34" charset="0"/>
                <a:sym typeface="+mn-lt"/>
              </a:rPr>
              <a:t>What is:</a:t>
            </a:r>
          </a:p>
          <a:p>
            <a:pPr>
              <a:lnSpc>
                <a:spcPct val="150000"/>
              </a:lnSpc>
              <a:defRPr/>
            </a:pPr>
            <a:r>
              <a:rPr lang="zh-CN" altLang="en-US" sz="1200" dirty="0">
                <a:solidFill>
                  <a:schemeClr val="tx1"/>
                </a:solidFill>
                <a:latin typeface="Arial" panose="020B0604020202020204" pitchFamily="34" charset="0"/>
                <a:cs typeface="Arial" panose="020B0604020202020204" pitchFamily="34" charset="0"/>
                <a:sym typeface="+mn-lt"/>
              </a:rPr>
              <a:t>联想商用英语听说模拟训练解决</a:t>
            </a:r>
            <a:r>
              <a:rPr lang="zh-CN" altLang="en-US" sz="1200" dirty="0" smtClean="0">
                <a:solidFill>
                  <a:schemeClr val="tx1"/>
                </a:solidFill>
                <a:latin typeface="Arial" panose="020B0604020202020204" pitchFamily="34" charset="0"/>
                <a:cs typeface="Arial" panose="020B0604020202020204" pitchFamily="34" charset="0"/>
                <a:sym typeface="+mn-lt"/>
              </a:rPr>
              <a:t>方案</a:t>
            </a:r>
            <a:r>
              <a:rPr lang="zh-CN" altLang="en-US" sz="1200" dirty="0" smtClean="0">
                <a:solidFill>
                  <a:srgbClr val="000000"/>
                </a:solidFill>
                <a:latin typeface="Arial" panose="020B0604020202020204" pitchFamily="34" charset="0"/>
                <a:cs typeface="Arial" panose="020B0604020202020204" pitchFamily="34" charset="0"/>
              </a:rPr>
              <a:t>是基于语音识别技术的</a:t>
            </a:r>
            <a:r>
              <a:rPr lang="en-US" altLang="zh-CN" sz="1200" dirty="0" smtClean="0">
                <a:solidFill>
                  <a:srgbClr val="000000"/>
                </a:solidFill>
                <a:latin typeface="Arial" panose="020B0604020202020204" pitchFamily="34" charset="0"/>
                <a:cs typeface="Arial" panose="020B0604020202020204" pitchFamily="34" charset="0"/>
              </a:rPr>
              <a:t>SaaS</a:t>
            </a:r>
            <a:r>
              <a:rPr lang="zh-CN" altLang="en-US" sz="1200" dirty="0" smtClean="0">
                <a:solidFill>
                  <a:srgbClr val="000000"/>
                </a:solidFill>
                <a:latin typeface="Arial" panose="020B0604020202020204" pitchFamily="34" charset="0"/>
                <a:cs typeface="Arial" panose="020B0604020202020204" pitchFamily="34" charset="0"/>
              </a:rPr>
              <a:t>平台，由教师端、学生端、考务端和管理平台构成的英语听说考试整体解决方案，主要用于学校机房进行英语听说模拟考试和日常练习。</a:t>
            </a:r>
            <a:endParaRPr lang="en-US" altLang="zh-CN" sz="1200" dirty="0" smtClean="0">
              <a:solidFill>
                <a:srgbClr val="000000"/>
              </a:solidFill>
              <a:latin typeface="Arial" panose="020B0604020202020204" pitchFamily="34" charset="0"/>
              <a:cs typeface="Arial" panose="020B0604020202020204" pitchFamily="34" charset="0"/>
            </a:endParaRPr>
          </a:p>
          <a:p>
            <a:pPr>
              <a:lnSpc>
                <a:spcPct val="150000"/>
              </a:lnSpc>
            </a:pPr>
            <a:r>
              <a:rPr lang="zh-CN" altLang="en-US" sz="1400" b="1" dirty="0" smtClean="0">
                <a:solidFill>
                  <a:schemeClr val="tx1"/>
                </a:solidFill>
                <a:latin typeface="Arial" panose="020B0604020202020204" pitchFamily="34" charset="0"/>
                <a:cs typeface="Arial" panose="020B0604020202020204" pitchFamily="34" charset="0"/>
                <a:sym typeface="+mn-lt"/>
              </a:rPr>
              <a:t>主要</a:t>
            </a:r>
            <a:r>
              <a:rPr lang="zh-CN" altLang="en-US" sz="1400" b="1" dirty="0">
                <a:solidFill>
                  <a:schemeClr val="tx1"/>
                </a:solidFill>
                <a:latin typeface="Arial" panose="020B0604020202020204" pitchFamily="34" charset="0"/>
                <a:cs typeface="Arial" panose="020B0604020202020204" pitchFamily="34" charset="0"/>
                <a:sym typeface="+mn-lt"/>
              </a:rPr>
              <a:t>组件 </a:t>
            </a:r>
            <a:r>
              <a:rPr lang="en-US" altLang="zh-CN" sz="1400" b="1" dirty="0">
                <a:solidFill>
                  <a:schemeClr val="tx1"/>
                </a:solidFill>
                <a:latin typeface="Arial" panose="020B0604020202020204" pitchFamily="34" charset="0"/>
                <a:cs typeface="Arial" panose="020B0604020202020204" pitchFamily="34" charset="0"/>
                <a:sym typeface="+mn-lt"/>
              </a:rPr>
              <a:t>Key Features:</a:t>
            </a:r>
          </a:p>
          <a:p>
            <a:pPr marL="285664" indent="-285664">
              <a:lnSpc>
                <a:spcPct val="150000"/>
              </a:lnSpc>
              <a:buFont typeface="Arial" panose="020B0604020202020204" pitchFamily="34" charset="0"/>
              <a:buChar char="•"/>
            </a:pPr>
            <a:r>
              <a:rPr lang="zh-CN" altLang="en-US" sz="1200" b="1" dirty="0" smtClean="0">
                <a:solidFill>
                  <a:schemeClr val="tx1"/>
                </a:solidFill>
                <a:latin typeface="Arial" panose="020B0604020202020204" pitchFamily="34" charset="0"/>
                <a:cs typeface="Arial" panose="020B0604020202020204" pitchFamily="34" charset="0"/>
              </a:rPr>
              <a:t>智能</a:t>
            </a:r>
            <a:r>
              <a:rPr lang="zh-CN" altLang="en-US" sz="1200" b="1" dirty="0">
                <a:solidFill>
                  <a:schemeClr val="tx1"/>
                </a:solidFill>
                <a:latin typeface="Arial" panose="020B0604020202020204" pitchFamily="34" charset="0"/>
                <a:cs typeface="Arial" panose="020B0604020202020204" pitchFamily="34" charset="0"/>
              </a:rPr>
              <a:t>英语听说</a:t>
            </a:r>
            <a:r>
              <a:rPr lang="zh-CN" altLang="en-US" sz="1200" b="1" dirty="0" smtClean="0">
                <a:solidFill>
                  <a:schemeClr val="tx1"/>
                </a:solidFill>
                <a:latin typeface="Arial" panose="020B0604020202020204" pitchFamily="34" charset="0"/>
                <a:cs typeface="Arial" panose="020B0604020202020204" pitchFamily="34" charset="0"/>
              </a:rPr>
              <a:t>平台</a:t>
            </a:r>
            <a:endParaRPr lang="en-US" altLang="zh-CN" sz="1200" b="1" dirty="0" smtClean="0">
              <a:solidFill>
                <a:schemeClr val="tx1"/>
              </a:solidFill>
              <a:latin typeface="Arial" panose="020B0604020202020204" pitchFamily="34" charset="0"/>
              <a:cs typeface="Arial" panose="020B0604020202020204" pitchFamily="34" charset="0"/>
            </a:endParaRPr>
          </a:p>
          <a:p>
            <a:pPr marL="285664" indent="-285664">
              <a:lnSpc>
                <a:spcPct val="150000"/>
              </a:lnSpc>
              <a:buFont typeface="Arial" panose="020B0604020202020204" pitchFamily="34" charset="0"/>
              <a:buChar char="•"/>
            </a:pPr>
            <a:r>
              <a:rPr lang="zh-CN" altLang="en-US" sz="1200" b="1" dirty="0" smtClean="0">
                <a:solidFill>
                  <a:schemeClr val="tx1"/>
                </a:solidFill>
                <a:latin typeface="Arial" panose="020B0604020202020204" pitchFamily="34" charset="0"/>
                <a:cs typeface="Arial" panose="020B0604020202020204" pitchFamily="34" charset="0"/>
              </a:rPr>
              <a:t>班班</a:t>
            </a:r>
            <a:r>
              <a:rPr lang="zh-CN" altLang="en-US" sz="1200" b="1" dirty="0">
                <a:solidFill>
                  <a:schemeClr val="tx1"/>
                </a:solidFill>
                <a:latin typeface="Arial" panose="020B0604020202020204" pitchFamily="34" charset="0"/>
                <a:cs typeface="Arial" panose="020B0604020202020204" pitchFamily="34" charset="0"/>
              </a:rPr>
              <a:t>通管理</a:t>
            </a:r>
            <a:r>
              <a:rPr lang="zh-CN" altLang="en-US" sz="1200" b="1" dirty="0" smtClean="0">
                <a:solidFill>
                  <a:schemeClr val="tx1"/>
                </a:solidFill>
                <a:latin typeface="Arial" panose="020B0604020202020204" pitchFamily="34" charset="0"/>
                <a:cs typeface="Arial" panose="020B0604020202020204" pitchFamily="34" charset="0"/>
              </a:rPr>
              <a:t>平台</a:t>
            </a:r>
            <a:endParaRPr lang="en-US" altLang="zh-CN" sz="1200" b="1" dirty="0">
              <a:solidFill>
                <a:schemeClr val="tx1"/>
              </a:solidFill>
              <a:latin typeface="Arial" panose="020B0604020202020204" pitchFamily="34" charset="0"/>
              <a:cs typeface="Arial" panose="020B0604020202020204" pitchFamily="34" charset="0"/>
            </a:endParaRPr>
          </a:p>
          <a:p>
            <a:pPr marL="285664" indent="-285664">
              <a:lnSpc>
                <a:spcPct val="150000"/>
              </a:lnSpc>
              <a:buFont typeface="Arial" panose="020B0604020202020204" pitchFamily="34" charset="0"/>
              <a:buChar char="•"/>
            </a:pPr>
            <a:r>
              <a:rPr lang="zh-CN" altLang="en-US" sz="1200" b="1" dirty="0" smtClean="0">
                <a:solidFill>
                  <a:schemeClr val="tx1"/>
                </a:solidFill>
                <a:latin typeface="Arial" panose="020B0604020202020204" pitchFamily="34" charset="0"/>
                <a:cs typeface="Arial" panose="020B0604020202020204" pitchFamily="34" charset="0"/>
              </a:rPr>
              <a:t>教师</a:t>
            </a:r>
            <a:r>
              <a:rPr lang="zh-CN" altLang="en-US" sz="1200" b="1" dirty="0">
                <a:solidFill>
                  <a:schemeClr val="tx1"/>
                </a:solidFill>
                <a:latin typeface="Arial" panose="020B0604020202020204" pitchFamily="34" charset="0"/>
                <a:cs typeface="Arial" panose="020B0604020202020204" pitchFamily="34" charset="0"/>
              </a:rPr>
              <a:t>机</a:t>
            </a:r>
            <a:r>
              <a:rPr lang="en-US" altLang="zh-CN" sz="1200" b="1" dirty="0">
                <a:solidFill>
                  <a:schemeClr val="tx1"/>
                </a:solidFill>
                <a:latin typeface="Arial" panose="020B0604020202020204" pitchFamily="34" charset="0"/>
                <a:cs typeface="Arial" panose="020B0604020202020204" pitchFamily="34" charset="0"/>
              </a:rPr>
              <a:t>+</a:t>
            </a:r>
            <a:r>
              <a:rPr lang="zh-CN" altLang="en-US" sz="1200" b="1" dirty="0">
                <a:solidFill>
                  <a:schemeClr val="tx1"/>
                </a:solidFill>
                <a:latin typeface="Arial" panose="020B0604020202020204" pitchFamily="34" charset="0"/>
                <a:cs typeface="Arial" panose="020B0604020202020204" pitchFamily="34" charset="0"/>
              </a:rPr>
              <a:t>学生机 </a:t>
            </a:r>
            <a:r>
              <a:rPr lang="en-US" altLang="zh-CN" sz="1200" b="1" dirty="0">
                <a:solidFill>
                  <a:schemeClr val="tx1"/>
                </a:solidFill>
                <a:latin typeface="Arial" panose="020B0604020202020204" pitchFamily="34" charset="0"/>
                <a:cs typeface="Arial" panose="020B0604020202020204" pitchFamily="34" charset="0"/>
              </a:rPr>
              <a:t>: Lenovo </a:t>
            </a:r>
            <a:r>
              <a:rPr lang="en-US" altLang="zh-CN" sz="1200" b="1" dirty="0" smtClean="0">
                <a:solidFill>
                  <a:schemeClr val="tx1"/>
                </a:solidFill>
                <a:latin typeface="Arial" panose="020B0604020202020204" pitchFamily="34" charset="0"/>
                <a:cs typeface="Arial" panose="020B0604020202020204" pitchFamily="34" charset="0"/>
              </a:rPr>
              <a:t>PC</a:t>
            </a:r>
            <a:endParaRPr lang="en-US" altLang="zh-CN" sz="1200" b="1" dirty="0">
              <a:solidFill>
                <a:schemeClr val="tx1"/>
              </a:solidFill>
              <a:latin typeface="Arial" panose="020B0604020202020204" pitchFamily="34" charset="0"/>
              <a:cs typeface="Arial" panose="020B0604020202020204" pitchFamily="34" charset="0"/>
            </a:endParaRPr>
          </a:p>
          <a:p>
            <a:pPr>
              <a:lnSpc>
                <a:spcPct val="150000"/>
              </a:lnSpc>
            </a:pPr>
            <a:r>
              <a:rPr lang="zh-CN" altLang="en-US" sz="1400" b="1" dirty="0" smtClean="0">
                <a:solidFill>
                  <a:schemeClr val="tx1"/>
                </a:solidFill>
                <a:latin typeface="Arial" panose="020B0604020202020204" pitchFamily="34" charset="0"/>
                <a:cs typeface="Arial" panose="020B0604020202020204" pitchFamily="34" charset="0"/>
                <a:sym typeface="+mn-lt"/>
              </a:rPr>
              <a:t>主要</a:t>
            </a:r>
            <a:r>
              <a:rPr lang="zh-CN" altLang="en-US" sz="1400" b="1" dirty="0">
                <a:solidFill>
                  <a:schemeClr val="tx1"/>
                </a:solidFill>
                <a:latin typeface="Arial" panose="020B0604020202020204" pitchFamily="34" charset="0"/>
                <a:cs typeface="Arial" panose="020B0604020202020204" pitchFamily="34" charset="0"/>
                <a:sym typeface="+mn-lt"/>
              </a:rPr>
              <a:t>优势 </a:t>
            </a:r>
            <a:r>
              <a:rPr lang="en-US" altLang="zh-CN" sz="1400" b="1" dirty="0">
                <a:solidFill>
                  <a:schemeClr val="tx1"/>
                </a:solidFill>
                <a:latin typeface="Arial" panose="020B0604020202020204" pitchFamily="34" charset="0"/>
                <a:cs typeface="Arial" panose="020B0604020202020204" pitchFamily="34" charset="0"/>
                <a:sym typeface="+mn-lt"/>
              </a:rPr>
              <a:t>WOW Factors / Key Differentiators: </a:t>
            </a: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试题</a:t>
            </a:r>
            <a:r>
              <a:rPr lang="zh-CN" altLang="en-US" sz="1200" dirty="0">
                <a:solidFill>
                  <a:schemeClr val="tx1"/>
                </a:solidFill>
                <a:latin typeface="Arial" panose="020B0604020202020204" pitchFamily="34" charset="0"/>
                <a:cs typeface="Arial" panose="020B0604020202020204" pitchFamily="34" charset="0"/>
              </a:rPr>
              <a:t>标准化，实现考试过程公平</a:t>
            </a:r>
            <a:r>
              <a:rPr lang="zh-CN" altLang="en-US" sz="1200" dirty="0" smtClean="0">
                <a:solidFill>
                  <a:schemeClr val="tx1"/>
                </a:solidFill>
                <a:latin typeface="Arial" panose="020B0604020202020204" pitchFamily="34" charset="0"/>
                <a:cs typeface="Arial" panose="020B0604020202020204" pitchFamily="34" charset="0"/>
              </a:rPr>
              <a:t>公正</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简化</a:t>
            </a:r>
            <a:r>
              <a:rPr lang="zh-CN" altLang="en-US" sz="1200" dirty="0">
                <a:solidFill>
                  <a:schemeClr val="tx1"/>
                </a:solidFill>
                <a:latin typeface="Arial" panose="020B0604020202020204" pitchFamily="34" charset="0"/>
                <a:cs typeface="Arial" panose="020B0604020202020204" pitchFamily="34" charset="0"/>
              </a:rPr>
              <a:t>操作，达到对学生及教师最小量</a:t>
            </a:r>
            <a:r>
              <a:rPr lang="zh-CN" altLang="en-US" sz="1200" dirty="0" smtClean="0">
                <a:solidFill>
                  <a:schemeClr val="tx1"/>
                </a:solidFill>
                <a:latin typeface="Arial" panose="020B0604020202020204" pitchFamily="34" charset="0"/>
                <a:cs typeface="Arial" panose="020B0604020202020204" pitchFamily="34" charset="0"/>
              </a:rPr>
              <a:t>培训</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引入</a:t>
            </a:r>
            <a:r>
              <a:rPr lang="zh-CN" altLang="en-US" sz="1200" dirty="0">
                <a:solidFill>
                  <a:schemeClr val="tx1"/>
                </a:solidFill>
                <a:latin typeface="Arial" panose="020B0604020202020204" pitchFamily="34" charset="0"/>
                <a:cs typeface="Arial" panose="020B0604020202020204" pitchFamily="34" charset="0"/>
              </a:rPr>
              <a:t>完全自主知识产权的英语口语智能评分系统，实现评分过程公平、公正、</a:t>
            </a:r>
            <a:r>
              <a:rPr lang="zh-CN" altLang="en-US" sz="1200" dirty="0" smtClean="0">
                <a:solidFill>
                  <a:schemeClr val="tx1"/>
                </a:solidFill>
                <a:latin typeface="Arial" panose="020B0604020202020204" pitchFamily="34" charset="0"/>
                <a:cs typeface="Arial" panose="020B0604020202020204" pitchFamily="34" charset="0"/>
              </a:rPr>
              <a:t>准确</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通过</a:t>
            </a:r>
            <a:r>
              <a:rPr lang="zh-CN" altLang="en-US" sz="1200" dirty="0">
                <a:solidFill>
                  <a:schemeClr val="tx1"/>
                </a:solidFill>
                <a:latin typeface="Arial" panose="020B0604020202020204" pitchFamily="34" charset="0"/>
                <a:cs typeface="Arial" panose="020B0604020202020204" pitchFamily="34" charset="0"/>
              </a:rPr>
              <a:t>数字签名、数字加密、背景采样、设备检测、事件日志等多种管理和技术上的措施，保证试题的机密性和答案的不可篡改</a:t>
            </a:r>
            <a:r>
              <a:rPr lang="zh-CN" altLang="en-US" sz="1200" dirty="0" smtClean="0">
                <a:solidFill>
                  <a:schemeClr val="tx1"/>
                </a:solidFill>
                <a:latin typeface="Arial" panose="020B0604020202020204" pitchFamily="34" charset="0"/>
                <a:cs typeface="Arial" panose="020B0604020202020204" pitchFamily="34" charset="0"/>
              </a:rPr>
              <a:t>性</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人工</a:t>
            </a:r>
            <a:r>
              <a:rPr lang="zh-CN" altLang="en-US" sz="1200" dirty="0">
                <a:solidFill>
                  <a:schemeClr val="tx1"/>
                </a:solidFill>
                <a:latin typeface="Arial" panose="020B0604020202020204" pitchFamily="34" charset="0"/>
                <a:cs typeface="Arial" panose="020B0604020202020204" pitchFamily="34" charset="0"/>
              </a:rPr>
              <a:t>评卷、机器评卷结合，提高效率，保证公平性，减少</a:t>
            </a:r>
            <a:r>
              <a:rPr lang="zh-CN" altLang="en-US" sz="1200" dirty="0" smtClean="0">
                <a:solidFill>
                  <a:schemeClr val="tx1"/>
                </a:solidFill>
                <a:latin typeface="Arial" panose="020B0604020202020204" pitchFamily="34" charset="0"/>
                <a:cs typeface="Arial" panose="020B0604020202020204" pitchFamily="34" charset="0"/>
              </a:rPr>
              <a:t>争议</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支持</a:t>
            </a:r>
            <a:r>
              <a:rPr lang="zh-CN" altLang="en-US" sz="1200" dirty="0">
                <a:solidFill>
                  <a:schemeClr val="tx1"/>
                </a:solidFill>
                <a:latin typeface="Arial" panose="020B0604020202020204" pitchFamily="34" charset="0"/>
                <a:cs typeface="Arial" panose="020B0604020202020204" pitchFamily="34" charset="0"/>
              </a:rPr>
              <a:t>大规模、大数据量、高并发，采用多项技术保证评卷的</a:t>
            </a:r>
            <a:r>
              <a:rPr lang="zh-CN" altLang="en-US" sz="1200" dirty="0" smtClean="0">
                <a:solidFill>
                  <a:schemeClr val="tx1"/>
                </a:solidFill>
                <a:latin typeface="Arial" panose="020B0604020202020204" pitchFamily="34" charset="0"/>
                <a:cs typeface="Arial" panose="020B0604020202020204" pitchFamily="34" charset="0"/>
              </a:rPr>
              <a:t>顺畅</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支持</a:t>
            </a:r>
            <a:r>
              <a:rPr lang="zh-CN" altLang="en-US" sz="1200" dirty="0">
                <a:solidFill>
                  <a:schemeClr val="tx1"/>
                </a:solidFill>
                <a:latin typeface="Arial" panose="020B0604020202020204" pitchFamily="34" charset="0"/>
                <a:cs typeface="Arial" panose="020B0604020202020204" pitchFamily="34" charset="0"/>
              </a:rPr>
              <a:t>听力朗读类题、口头作文类题目的自动</a:t>
            </a:r>
            <a:r>
              <a:rPr lang="zh-CN" altLang="en-US" sz="1200" dirty="0" smtClean="0">
                <a:solidFill>
                  <a:schemeClr val="tx1"/>
                </a:solidFill>
                <a:latin typeface="Arial" panose="020B0604020202020204" pitchFamily="34" charset="0"/>
                <a:cs typeface="Arial" panose="020B0604020202020204" pitchFamily="34" charset="0"/>
              </a:rPr>
              <a:t>阅卷</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联想</a:t>
            </a:r>
            <a:r>
              <a:rPr lang="zh-CN" altLang="en-US" sz="1200" dirty="0">
                <a:solidFill>
                  <a:schemeClr val="tx1"/>
                </a:solidFill>
                <a:latin typeface="Arial" panose="020B0604020202020204" pitchFamily="34" charset="0"/>
                <a:cs typeface="Arial" panose="020B0604020202020204" pitchFamily="34" charset="0"/>
              </a:rPr>
              <a:t>自有电子教室管理平台，不改变现有的服务器和网络架构，并兼容各种外设，与原有的</a:t>
            </a:r>
            <a:r>
              <a:rPr lang="en-US" altLang="zh-CN" sz="1200" dirty="0">
                <a:solidFill>
                  <a:schemeClr val="tx1"/>
                </a:solidFill>
                <a:latin typeface="Arial" panose="020B0604020202020204" pitchFamily="34" charset="0"/>
                <a:cs typeface="Arial" panose="020B0604020202020204" pitchFamily="34" charset="0"/>
              </a:rPr>
              <a:t>PC</a:t>
            </a:r>
            <a:r>
              <a:rPr lang="zh-CN" altLang="en-US" sz="1200" dirty="0">
                <a:solidFill>
                  <a:schemeClr val="tx1"/>
                </a:solidFill>
                <a:latin typeface="Arial" panose="020B0604020202020204" pitchFamily="34" charset="0"/>
                <a:cs typeface="Arial" panose="020B0604020202020204" pitchFamily="34" charset="0"/>
              </a:rPr>
              <a:t>使用体验</a:t>
            </a:r>
            <a:r>
              <a:rPr lang="zh-CN" altLang="en-US" sz="1200" dirty="0" smtClean="0">
                <a:solidFill>
                  <a:schemeClr val="tx1"/>
                </a:solidFill>
                <a:latin typeface="Arial" panose="020B0604020202020204" pitchFamily="34" charset="0"/>
                <a:cs typeface="Arial" panose="020B0604020202020204" pitchFamily="34" charset="0"/>
              </a:rPr>
              <a:t>相同</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通过</a:t>
            </a:r>
            <a:r>
              <a:rPr lang="zh-CN" altLang="en-US" sz="1200" dirty="0">
                <a:solidFill>
                  <a:schemeClr val="tx1"/>
                </a:solidFill>
                <a:latin typeface="Arial" panose="020B0604020202020204" pitchFamily="34" charset="0"/>
                <a:cs typeface="Arial" panose="020B0604020202020204" pitchFamily="34" charset="0"/>
              </a:rPr>
              <a:t>集中管理、高安全性、灵活性桌面部署、使</a:t>
            </a:r>
            <a:r>
              <a:rPr lang="en-US" altLang="zh-CN" sz="1200" dirty="0">
                <a:solidFill>
                  <a:schemeClr val="tx1"/>
                </a:solidFill>
                <a:latin typeface="Arial" panose="020B0604020202020204" pitchFamily="34" charset="0"/>
                <a:cs typeface="Arial" panose="020B0604020202020204" pitchFamily="34" charset="0"/>
              </a:rPr>
              <a:t>IT</a:t>
            </a:r>
            <a:r>
              <a:rPr lang="zh-CN" altLang="en-US" sz="1200" dirty="0">
                <a:solidFill>
                  <a:schemeClr val="tx1"/>
                </a:solidFill>
                <a:latin typeface="Arial" panose="020B0604020202020204" pitchFamily="34" charset="0"/>
                <a:cs typeface="Arial" panose="020B0604020202020204" pitchFamily="34" charset="0"/>
              </a:rPr>
              <a:t>人员工作量降低</a:t>
            </a:r>
            <a:endParaRPr lang="en-US" altLang="zh-CN" sz="1200" dirty="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endParaRPr lang="en-US" altLang="zh-CN" sz="1200" dirty="0" smtClean="0">
              <a:solidFill>
                <a:schemeClr val="tx1"/>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72731779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7366119"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a:t>
            </a:r>
            <a:r>
              <a:rPr lang="zh-CN" altLang="en-US" b="1" dirty="0" smtClean="0">
                <a:sym typeface="+mn-lt"/>
              </a:rPr>
              <a:t>商用身份识别终端解决</a:t>
            </a:r>
            <a:r>
              <a:rPr lang="zh-CN" altLang="en-US" b="1" dirty="0">
                <a:sym typeface="+mn-lt"/>
              </a:rPr>
              <a:t>方案</a:t>
            </a:r>
            <a:endParaRPr lang="zh-CN" altLang="en-US" b="1" dirty="0">
              <a:solidFill>
                <a:srgbClr val="343E48"/>
              </a:solidFill>
              <a:sym typeface="+mn-lt"/>
            </a:endParaRPr>
          </a:p>
        </p:txBody>
      </p:sp>
      <p:sp>
        <p:nvSpPr>
          <p:cNvPr id="8" name="矩形 44">
            <a:extLst>
              <a:ext uri="{FF2B5EF4-FFF2-40B4-BE49-F238E27FC236}">
                <a16:creationId xmlns:a16="http://schemas.microsoft.com/office/drawing/2014/main" id="{3F6BA90C-8A5A-4818-BDF5-D396BB719BD8}"/>
              </a:ext>
            </a:extLst>
          </p:cNvPr>
          <p:cNvSpPr/>
          <p:nvPr/>
        </p:nvSpPr>
        <p:spPr>
          <a:xfrm>
            <a:off x="170828" y="3200400"/>
            <a:ext cx="11943384" cy="35052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zh-CN" altLang="en-US" sz="1400" b="1" dirty="0">
                <a:solidFill>
                  <a:schemeClr val="tx1"/>
                </a:solidFill>
                <a:latin typeface="Arial" panose="020B0604020202020204" pitchFamily="34" charset="0"/>
                <a:cs typeface="Arial" panose="020B0604020202020204" pitchFamily="34" charset="0"/>
                <a:sym typeface="+mn-lt"/>
              </a:rPr>
              <a:t>是什么 </a:t>
            </a:r>
            <a:r>
              <a:rPr lang="en-US" altLang="zh-CN" sz="1400" b="1" dirty="0">
                <a:solidFill>
                  <a:schemeClr val="tx1"/>
                </a:solidFill>
                <a:latin typeface="Arial" panose="020B0604020202020204" pitchFamily="34" charset="0"/>
                <a:cs typeface="Arial" panose="020B0604020202020204" pitchFamily="34" charset="0"/>
                <a:sym typeface="+mn-lt"/>
              </a:rPr>
              <a:t>What is:</a:t>
            </a:r>
          </a:p>
          <a:p>
            <a:pPr>
              <a:lnSpc>
                <a:spcPct val="150000"/>
              </a:lnSpc>
              <a:defRPr/>
            </a:pPr>
            <a:r>
              <a:rPr lang="zh-CN" altLang="en-US" sz="1200" dirty="0">
                <a:solidFill>
                  <a:schemeClr val="tx1"/>
                </a:solidFill>
                <a:latin typeface="Arial" panose="020B0604020202020204" pitchFamily="34" charset="0"/>
                <a:cs typeface="Arial" panose="020B0604020202020204" pitchFamily="34" charset="0"/>
                <a:sym typeface="+mn-lt"/>
              </a:rPr>
              <a:t>联想商用身份识别终端解决</a:t>
            </a:r>
            <a:r>
              <a:rPr lang="zh-CN" altLang="en-US" sz="1200" dirty="0" smtClean="0">
                <a:solidFill>
                  <a:schemeClr val="tx1"/>
                </a:solidFill>
                <a:latin typeface="Arial" panose="020B0604020202020204" pitchFamily="34" charset="0"/>
                <a:cs typeface="Arial" panose="020B0604020202020204" pitchFamily="34" charset="0"/>
                <a:sym typeface="+mn-lt"/>
              </a:rPr>
              <a:t>方案</a:t>
            </a:r>
            <a:r>
              <a:rPr lang="zh-CN" altLang="en-US" sz="1200" dirty="0" smtClean="0">
                <a:solidFill>
                  <a:srgbClr val="000000"/>
                </a:solidFill>
                <a:latin typeface="Arial" panose="020B0604020202020204" pitchFamily="34" charset="0"/>
                <a:cs typeface="Arial" panose="020B0604020202020204" pitchFamily="34" charset="0"/>
              </a:rPr>
              <a:t>是联想基于</a:t>
            </a:r>
            <a:r>
              <a:rPr lang="en-US" altLang="zh-CN" sz="1200" dirty="0" smtClean="0">
                <a:solidFill>
                  <a:srgbClr val="000000"/>
                </a:solidFill>
                <a:latin typeface="Arial" panose="020B0604020202020204" pitchFamily="34" charset="0"/>
                <a:cs typeface="Arial" panose="020B0604020202020204" pitchFamily="34" charset="0"/>
              </a:rPr>
              <a:t>Android</a:t>
            </a:r>
            <a:r>
              <a:rPr lang="zh-CN" altLang="en-US" sz="1200" dirty="0" smtClean="0">
                <a:solidFill>
                  <a:srgbClr val="000000"/>
                </a:solidFill>
                <a:latin typeface="Arial" panose="020B0604020202020204" pitchFamily="34" charset="0"/>
                <a:cs typeface="Arial" panose="020B0604020202020204" pitchFamily="34" charset="0"/>
              </a:rPr>
              <a:t>系统的多功能身份验证终端解决方案。该方案集二代身份证阅读、指纹比对、人脸识别等核验功能于一体，不仅能读取身份证里面的所有信息，还能与身份证里面的指纹进行比对核验，同时也支持身份证照片与现场摄像头抓取人脸进行比对核验，多重验证方式，实现人证合一身份认证功能，确保持证人与证件的真实有效性。终端</a:t>
            </a:r>
            <a:r>
              <a:rPr lang="zh-CN" altLang="en-US" sz="1200" dirty="0">
                <a:solidFill>
                  <a:srgbClr val="000000"/>
                </a:solidFill>
                <a:latin typeface="Arial" panose="020B0604020202020204" pitchFamily="34" charset="0"/>
                <a:cs typeface="Arial" panose="020B0604020202020204" pitchFamily="34" charset="0"/>
              </a:rPr>
              <a:t>使用方式灵活多样，支持桌面、挂壁两种使用方式，能满足不同行业、不同业务场景使用</a:t>
            </a:r>
            <a:r>
              <a:rPr lang="zh-CN" altLang="en-US" sz="1200" dirty="0" smtClean="0">
                <a:solidFill>
                  <a:srgbClr val="000000"/>
                </a:solidFill>
                <a:latin typeface="Arial" panose="020B0604020202020204" pitchFamily="34" charset="0"/>
                <a:cs typeface="Arial" panose="020B0604020202020204" pitchFamily="34" charset="0"/>
              </a:rPr>
              <a:t>。</a:t>
            </a:r>
            <a:endParaRPr lang="en-US" altLang="zh-CN" sz="1200" dirty="0" smtClean="0">
              <a:solidFill>
                <a:srgbClr val="000000"/>
              </a:solidFill>
              <a:latin typeface="Arial" panose="020B0604020202020204" pitchFamily="34" charset="0"/>
              <a:cs typeface="Arial" panose="020B0604020202020204" pitchFamily="34" charset="0"/>
            </a:endParaRPr>
          </a:p>
          <a:p>
            <a:pPr>
              <a:lnSpc>
                <a:spcPct val="150000"/>
              </a:lnSpc>
            </a:pPr>
            <a:r>
              <a:rPr lang="zh-CN" altLang="en-US" sz="1400" b="1" dirty="0" smtClean="0">
                <a:solidFill>
                  <a:schemeClr val="tx1"/>
                </a:solidFill>
                <a:latin typeface="Arial" panose="020B0604020202020204" pitchFamily="34" charset="0"/>
                <a:cs typeface="Arial" panose="020B0604020202020204" pitchFamily="34" charset="0"/>
                <a:sym typeface="+mn-lt"/>
              </a:rPr>
              <a:t>主要</a:t>
            </a:r>
            <a:r>
              <a:rPr lang="zh-CN" altLang="en-US" sz="1400" b="1" dirty="0">
                <a:solidFill>
                  <a:schemeClr val="tx1"/>
                </a:solidFill>
                <a:latin typeface="Arial" panose="020B0604020202020204" pitchFamily="34" charset="0"/>
                <a:cs typeface="Arial" panose="020B0604020202020204" pitchFamily="34" charset="0"/>
                <a:sym typeface="+mn-lt"/>
              </a:rPr>
              <a:t>组件 </a:t>
            </a:r>
            <a:r>
              <a:rPr lang="en-US" altLang="zh-CN" sz="1400" b="1" dirty="0">
                <a:solidFill>
                  <a:schemeClr val="tx1"/>
                </a:solidFill>
                <a:latin typeface="Arial" panose="020B0604020202020204" pitchFamily="34" charset="0"/>
                <a:cs typeface="Arial" panose="020B0604020202020204" pitchFamily="34" charset="0"/>
                <a:sym typeface="+mn-lt"/>
              </a:rPr>
              <a:t>Key Features:</a:t>
            </a:r>
          </a:p>
          <a:p>
            <a:pPr marL="285664" indent="-285664">
              <a:lnSpc>
                <a:spcPct val="150000"/>
              </a:lnSpc>
              <a:buFont typeface="Arial" panose="020B0604020202020204" pitchFamily="34" charset="0"/>
              <a:buChar char="•"/>
            </a:pPr>
            <a:r>
              <a:rPr lang="zh-CN" altLang="en-US" sz="1200" b="1" dirty="0" smtClean="0">
                <a:solidFill>
                  <a:schemeClr val="tx1"/>
                </a:solidFill>
                <a:latin typeface="Arial" panose="020B0604020202020204" pitchFamily="34" charset="0"/>
                <a:cs typeface="Arial" panose="020B0604020202020204" pitchFamily="34" charset="0"/>
              </a:rPr>
              <a:t>身份识别认证一体机</a:t>
            </a:r>
            <a:endParaRPr lang="en-US" altLang="zh-CN" sz="1200" b="1" dirty="0" smtClean="0">
              <a:solidFill>
                <a:schemeClr val="tx1"/>
              </a:solidFill>
              <a:latin typeface="Arial" panose="020B0604020202020204" pitchFamily="34" charset="0"/>
              <a:cs typeface="Arial" panose="020B0604020202020204" pitchFamily="34" charset="0"/>
            </a:endParaRPr>
          </a:p>
          <a:p>
            <a:pPr>
              <a:lnSpc>
                <a:spcPct val="150000"/>
              </a:lnSpc>
            </a:pPr>
            <a:r>
              <a:rPr lang="zh-CN" altLang="en-US" sz="1400" b="1" dirty="0" smtClean="0">
                <a:solidFill>
                  <a:schemeClr val="tx1"/>
                </a:solidFill>
                <a:latin typeface="Arial" panose="020B0604020202020204" pitchFamily="34" charset="0"/>
                <a:cs typeface="Arial" panose="020B0604020202020204" pitchFamily="34" charset="0"/>
                <a:sym typeface="+mn-lt"/>
              </a:rPr>
              <a:t>主要</a:t>
            </a:r>
            <a:r>
              <a:rPr lang="zh-CN" altLang="en-US" sz="1400" b="1" dirty="0">
                <a:solidFill>
                  <a:schemeClr val="tx1"/>
                </a:solidFill>
                <a:latin typeface="Arial" panose="020B0604020202020204" pitchFamily="34" charset="0"/>
                <a:cs typeface="Arial" panose="020B0604020202020204" pitchFamily="34" charset="0"/>
                <a:sym typeface="+mn-lt"/>
              </a:rPr>
              <a:t>优势 </a:t>
            </a:r>
            <a:r>
              <a:rPr lang="en-US" altLang="zh-CN" sz="1400" b="1" dirty="0">
                <a:solidFill>
                  <a:schemeClr val="tx1"/>
                </a:solidFill>
                <a:latin typeface="Arial" panose="020B0604020202020204" pitchFamily="34" charset="0"/>
                <a:cs typeface="Arial" panose="020B0604020202020204" pitchFamily="34" charset="0"/>
                <a:sym typeface="+mn-lt"/>
              </a:rPr>
              <a:t>WOW Factors / Key Differentiators: </a:t>
            </a:r>
          </a:p>
          <a:p>
            <a:pPr marL="171450" indent="-171450">
              <a:lnSpc>
                <a:spcPct val="150000"/>
              </a:lnSpc>
              <a:buFontTx/>
              <a:buChar char="-"/>
            </a:pPr>
            <a:r>
              <a:rPr lang="zh-CN" altLang="en-US" sz="1200" dirty="0" smtClean="0">
                <a:solidFill>
                  <a:schemeClr val="tx1"/>
                </a:solidFill>
                <a:latin typeface="Arial" panose="020B0604020202020204" pitchFamily="34" charset="0"/>
                <a:cs typeface="Arial" panose="020B0604020202020204" pitchFamily="34" charset="0"/>
              </a:rPr>
              <a:t>业界</a:t>
            </a:r>
            <a:r>
              <a:rPr lang="zh-CN" altLang="en-US" sz="1200" dirty="0">
                <a:solidFill>
                  <a:schemeClr val="tx1"/>
                </a:solidFill>
                <a:latin typeface="Arial" panose="020B0604020202020204" pitchFamily="34" charset="0"/>
                <a:cs typeface="Arial" panose="020B0604020202020204" pitchFamily="34" charset="0"/>
              </a:rPr>
              <a:t>领先二代证算法，身份证感应不超过</a:t>
            </a:r>
            <a:r>
              <a:rPr lang="en-US" altLang="zh-CN" sz="1200" dirty="0">
                <a:solidFill>
                  <a:schemeClr val="tx1"/>
                </a:solidFill>
                <a:latin typeface="Arial" panose="020B0604020202020204" pitchFamily="34" charset="0"/>
                <a:cs typeface="Arial" panose="020B0604020202020204" pitchFamily="34" charset="0"/>
              </a:rPr>
              <a:t>1s</a:t>
            </a:r>
            <a:r>
              <a:rPr lang="zh-CN" altLang="en-US" sz="1200" dirty="0">
                <a:solidFill>
                  <a:schemeClr val="tx1"/>
                </a:solidFill>
                <a:latin typeface="Arial" panose="020B0604020202020204" pitchFamily="34" charset="0"/>
                <a:cs typeface="Arial" panose="020B0604020202020204" pitchFamily="34" charset="0"/>
              </a:rPr>
              <a:t>，即可快速读取身份证信息（包括文字、照片、指纹</a:t>
            </a:r>
            <a:r>
              <a:rPr lang="zh-CN" altLang="en-US" sz="1200" dirty="0" smtClean="0">
                <a:solidFill>
                  <a:schemeClr val="tx1"/>
                </a:solidFill>
                <a:latin typeface="Arial" panose="020B0604020202020204" pitchFamily="34" charset="0"/>
                <a:cs typeface="Arial" panose="020B0604020202020204" pitchFamily="34" charset="0"/>
              </a:rPr>
              <a:t>）</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a:solidFill>
                  <a:schemeClr val="tx1"/>
                </a:solidFill>
                <a:latin typeface="Arial" panose="020B0604020202020204" pitchFamily="34" charset="0"/>
                <a:cs typeface="Arial" panose="020B0604020202020204" pitchFamily="34" charset="0"/>
              </a:rPr>
              <a:t>指纹算法通过公安部检测，可高效采集手指信息，识别速度小于</a:t>
            </a:r>
            <a:r>
              <a:rPr lang="en-US" altLang="zh-CN" sz="1200" dirty="0">
                <a:solidFill>
                  <a:schemeClr val="tx1"/>
                </a:solidFill>
                <a:latin typeface="Arial" panose="020B0604020202020204" pitchFamily="34" charset="0"/>
                <a:cs typeface="Arial" panose="020B0604020202020204" pitchFamily="34" charset="0"/>
              </a:rPr>
              <a:t>1s</a:t>
            </a:r>
            <a:r>
              <a:rPr lang="zh-CN" altLang="en-US" sz="1200" dirty="0">
                <a:solidFill>
                  <a:schemeClr val="tx1"/>
                </a:solidFill>
                <a:latin typeface="Arial" panose="020B0604020202020204" pitchFamily="34" charset="0"/>
                <a:cs typeface="Arial" panose="020B0604020202020204" pitchFamily="34" charset="0"/>
              </a:rPr>
              <a:t>，识别准确率高达</a:t>
            </a:r>
            <a:r>
              <a:rPr lang="en-US" altLang="zh-CN" sz="1200" dirty="0">
                <a:solidFill>
                  <a:schemeClr val="tx1"/>
                </a:solidFill>
                <a:latin typeface="Arial" panose="020B0604020202020204" pitchFamily="34" charset="0"/>
                <a:cs typeface="Arial" panose="020B0604020202020204" pitchFamily="34" charset="0"/>
              </a:rPr>
              <a:t>99.99%</a:t>
            </a:r>
          </a:p>
          <a:p>
            <a:pPr marL="171450" indent="-171450">
              <a:lnSpc>
                <a:spcPct val="150000"/>
              </a:lnSpc>
              <a:buFontTx/>
              <a:buChar char="-"/>
            </a:pPr>
            <a:r>
              <a:rPr lang="zh-CN" altLang="en-US" sz="1200" dirty="0">
                <a:solidFill>
                  <a:schemeClr val="tx1"/>
                </a:solidFill>
                <a:latin typeface="Arial" panose="020B0604020202020204" pitchFamily="34" charset="0"/>
                <a:cs typeface="Arial" panose="020B0604020202020204" pitchFamily="34" charset="0"/>
              </a:rPr>
              <a:t>高清人脸识别，满足现场人脸图片、人脸视频的采集需求，配合生物识别平台可实现人脸比对</a:t>
            </a:r>
          </a:p>
          <a:p>
            <a:pPr marL="171450" indent="-171450">
              <a:lnSpc>
                <a:spcPct val="150000"/>
              </a:lnSpc>
              <a:buFontTx/>
              <a:buChar char="-"/>
            </a:pPr>
            <a:r>
              <a:rPr lang="zh-CN" altLang="en-US" sz="1200" dirty="0">
                <a:solidFill>
                  <a:schemeClr val="tx1"/>
                </a:solidFill>
                <a:latin typeface="Arial" panose="020B0604020202020204" pitchFamily="34" charset="0"/>
                <a:cs typeface="Arial" panose="020B0604020202020204" pitchFamily="34" charset="0"/>
              </a:rPr>
              <a:t>摄像头可实现</a:t>
            </a:r>
            <a:r>
              <a:rPr lang="en-US" altLang="zh-CN" sz="1200" dirty="0">
                <a:solidFill>
                  <a:schemeClr val="tx1"/>
                </a:solidFill>
                <a:latin typeface="Arial" panose="020B0604020202020204" pitchFamily="34" charset="0"/>
                <a:cs typeface="Arial" panose="020B0604020202020204" pitchFamily="34" charset="0"/>
              </a:rPr>
              <a:t>180</a:t>
            </a:r>
            <a:r>
              <a:rPr lang="zh-CN" altLang="en-US" sz="1200" dirty="0">
                <a:solidFill>
                  <a:schemeClr val="tx1"/>
                </a:solidFill>
                <a:latin typeface="Arial" panose="020B0604020202020204" pitchFamily="34" charset="0"/>
                <a:cs typeface="Arial" panose="020B0604020202020204" pitchFamily="34" charset="0"/>
              </a:rPr>
              <a:t>度旋转，满足多角度人脸识别</a:t>
            </a:r>
            <a:r>
              <a:rPr lang="zh-CN" altLang="en-US" sz="1200" dirty="0" smtClean="0">
                <a:solidFill>
                  <a:schemeClr val="tx1"/>
                </a:solidFill>
                <a:latin typeface="Arial" panose="020B0604020202020204" pitchFamily="34" charset="0"/>
                <a:cs typeface="Arial" panose="020B0604020202020204" pitchFamily="34" charset="0"/>
              </a:rPr>
              <a:t>需求</a:t>
            </a:r>
            <a:endParaRPr lang="en-US" altLang="zh-CN"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r>
              <a:rPr lang="zh-CN" altLang="en-US" sz="1200" dirty="0">
                <a:solidFill>
                  <a:schemeClr val="tx1"/>
                </a:solidFill>
                <a:latin typeface="Arial" panose="020B0604020202020204" pitchFamily="34" charset="0"/>
                <a:cs typeface="Arial" panose="020B0604020202020204" pitchFamily="34" charset="0"/>
              </a:rPr>
              <a:t>支持</a:t>
            </a:r>
            <a:r>
              <a:rPr lang="en-US" altLang="zh-CN" sz="1200" dirty="0">
                <a:solidFill>
                  <a:schemeClr val="tx1"/>
                </a:solidFill>
                <a:latin typeface="Arial" panose="020B0604020202020204" pitchFamily="34" charset="0"/>
                <a:cs typeface="Arial" panose="020B0604020202020204" pitchFamily="34" charset="0"/>
              </a:rPr>
              <a:t>RJ45</a:t>
            </a:r>
            <a:r>
              <a:rPr lang="zh-CN" altLang="en-US" sz="1200" dirty="0">
                <a:solidFill>
                  <a:schemeClr val="tx1"/>
                </a:solidFill>
                <a:latin typeface="Arial" panose="020B0604020202020204" pitchFamily="34" charset="0"/>
                <a:cs typeface="Arial" panose="020B0604020202020204" pitchFamily="34" charset="0"/>
              </a:rPr>
              <a:t>有线连接，为现场实时数据提供强大稳定</a:t>
            </a:r>
            <a:r>
              <a:rPr lang="zh-CN" altLang="en-US" sz="1200" dirty="0" smtClean="0">
                <a:solidFill>
                  <a:schemeClr val="tx1"/>
                </a:solidFill>
                <a:latin typeface="Arial" panose="020B0604020202020204" pitchFamily="34" charset="0"/>
                <a:cs typeface="Arial" panose="020B0604020202020204" pitchFamily="34" charset="0"/>
              </a:rPr>
              <a:t>支撑</a:t>
            </a:r>
          </a:p>
          <a:p>
            <a:pPr marL="171450" indent="-171450">
              <a:lnSpc>
                <a:spcPct val="150000"/>
              </a:lnSpc>
              <a:buFontTx/>
              <a:buChar char="-"/>
            </a:pPr>
            <a:endParaRPr lang="zh-CN" altLang="en-US" sz="1200" dirty="0" smtClean="0">
              <a:solidFill>
                <a:schemeClr val="tx1"/>
              </a:solidFill>
              <a:latin typeface="Arial" panose="020B0604020202020204" pitchFamily="34" charset="0"/>
              <a:cs typeface="Arial" panose="020B0604020202020204" pitchFamily="34" charset="0"/>
            </a:endParaRPr>
          </a:p>
          <a:p>
            <a:pPr marL="171450" indent="-171450">
              <a:lnSpc>
                <a:spcPct val="150000"/>
              </a:lnSpc>
              <a:buFontTx/>
              <a:buChar char="-"/>
            </a:pPr>
            <a:endParaRPr lang="en-US" altLang="zh-CN" sz="1200" dirty="0" smtClean="0">
              <a:solidFill>
                <a:schemeClr val="tx1"/>
              </a:solidFill>
              <a:latin typeface="Arial" panose="020B0604020202020204" pitchFamily="34" charset="0"/>
              <a:cs typeface="Arial" panose="020B0604020202020204" pitchFamily="34" charset="0"/>
              <a:sym typeface="+mn-lt"/>
            </a:endParaRPr>
          </a:p>
        </p:txBody>
      </p:sp>
      <p:graphicFrame>
        <p:nvGraphicFramePr>
          <p:cNvPr id="5" name="图示 4"/>
          <p:cNvGraphicFramePr/>
          <p:nvPr>
            <p:extLst>
              <p:ext uri="{D42A27DB-BD31-4B8C-83A1-F6EECF244321}">
                <p14:modId xmlns:p14="http://schemas.microsoft.com/office/powerpoint/2010/main" val="1530589210"/>
              </p:ext>
            </p:extLst>
          </p:nvPr>
        </p:nvGraphicFramePr>
        <p:xfrm>
          <a:off x="773862" y="1096893"/>
          <a:ext cx="10419364"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01264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6340197"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a:t>
            </a:r>
            <a:r>
              <a:rPr lang="zh-CN" altLang="en-US" b="1" dirty="0" smtClean="0">
                <a:sym typeface="+mn-lt"/>
              </a:rPr>
              <a:t>商用智慧课堂解决</a:t>
            </a:r>
            <a:r>
              <a:rPr lang="zh-CN" altLang="en-US" b="1" dirty="0">
                <a:sym typeface="+mn-lt"/>
              </a:rPr>
              <a:t>方案</a:t>
            </a:r>
            <a:endParaRPr lang="zh-CN" altLang="en-US" b="1" dirty="0">
              <a:solidFill>
                <a:srgbClr val="343E48"/>
              </a:solidFill>
              <a:sym typeface="+mn-lt"/>
            </a:endParaRPr>
          </a:p>
        </p:txBody>
      </p:sp>
      <p:sp>
        <p:nvSpPr>
          <p:cNvPr id="13" name="矩形 44">
            <a:extLst>
              <a:ext uri="{FF2B5EF4-FFF2-40B4-BE49-F238E27FC236}">
                <a16:creationId xmlns:a16="http://schemas.microsoft.com/office/drawing/2014/main" id="{3F6BA90C-8A5A-4818-BDF5-D396BB719BD8}"/>
              </a:ext>
            </a:extLst>
          </p:cNvPr>
          <p:cNvSpPr/>
          <p:nvPr/>
        </p:nvSpPr>
        <p:spPr>
          <a:xfrm>
            <a:off x="5789612" y="1318260"/>
            <a:ext cx="6233211" cy="54635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 </a:t>
            </a:r>
            <a:r>
              <a:rPr lang="en-US" altLang="zh-CN" sz="1400" b="1" dirty="0">
                <a:solidFill>
                  <a:schemeClr val="tx1"/>
                </a:solidFill>
                <a:cs typeface="+mn-ea"/>
                <a:sym typeface="+mn-lt"/>
              </a:rPr>
              <a:t>What is:</a:t>
            </a:r>
          </a:p>
          <a:p>
            <a:r>
              <a:rPr lang="zh-CN" altLang="en-US" sz="1200" dirty="0">
                <a:solidFill>
                  <a:schemeClr val="tx1"/>
                </a:solidFill>
                <a:cs typeface="+mn-ea"/>
                <a:sym typeface="+mn-lt"/>
              </a:rPr>
              <a:t>联想智慧课堂，是基于</a:t>
            </a:r>
            <a:r>
              <a:rPr lang="en-US" altLang="zh-CN" sz="1200" dirty="0">
                <a:solidFill>
                  <a:schemeClr val="tx1"/>
                </a:solidFill>
                <a:cs typeface="+mn-ea"/>
                <a:sym typeface="+mn-lt"/>
              </a:rPr>
              <a:t>【</a:t>
            </a:r>
            <a:r>
              <a:rPr lang="zh-CN" altLang="en-US" sz="1200" dirty="0">
                <a:solidFill>
                  <a:schemeClr val="tx1"/>
                </a:solidFill>
                <a:cs typeface="+mn-ea"/>
                <a:sym typeface="+mn-lt"/>
              </a:rPr>
              <a:t>云 </a:t>
            </a:r>
            <a:r>
              <a:rPr lang="en-US" altLang="zh-CN" sz="1200" dirty="0">
                <a:solidFill>
                  <a:schemeClr val="tx1"/>
                </a:solidFill>
                <a:cs typeface="+mn-ea"/>
                <a:sym typeface="+mn-lt"/>
              </a:rPr>
              <a:t>+ </a:t>
            </a:r>
            <a:r>
              <a:rPr lang="zh-CN" altLang="en-US" sz="1200" dirty="0">
                <a:solidFill>
                  <a:schemeClr val="tx1"/>
                </a:solidFill>
                <a:cs typeface="+mn-ea"/>
                <a:sym typeface="+mn-lt"/>
              </a:rPr>
              <a:t>端 </a:t>
            </a:r>
            <a:r>
              <a:rPr lang="en-US" altLang="zh-CN" sz="1200" dirty="0">
                <a:solidFill>
                  <a:schemeClr val="tx1"/>
                </a:solidFill>
                <a:cs typeface="+mn-ea"/>
                <a:sym typeface="+mn-lt"/>
              </a:rPr>
              <a:t>+ </a:t>
            </a:r>
            <a:r>
              <a:rPr lang="zh-CN" altLang="en-US" sz="1200" dirty="0">
                <a:solidFill>
                  <a:schemeClr val="tx1"/>
                </a:solidFill>
                <a:cs typeface="+mn-ea"/>
                <a:sym typeface="+mn-lt"/>
              </a:rPr>
              <a:t>资源 </a:t>
            </a:r>
            <a:r>
              <a:rPr lang="en-US" altLang="zh-CN" sz="1200" dirty="0">
                <a:solidFill>
                  <a:schemeClr val="tx1"/>
                </a:solidFill>
                <a:cs typeface="+mn-ea"/>
                <a:sym typeface="+mn-lt"/>
              </a:rPr>
              <a:t>+ </a:t>
            </a:r>
            <a:r>
              <a:rPr lang="zh-CN" altLang="en-US" sz="1200" dirty="0">
                <a:solidFill>
                  <a:schemeClr val="tx1"/>
                </a:solidFill>
                <a:cs typeface="+mn-ea"/>
                <a:sym typeface="+mn-lt"/>
              </a:rPr>
              <a:t>服务</a:t>
            </a:r>
            <a:r>
              <a:rPr lang="en-US" altLang="zh-CN" sz="1200" dirty="0">
                <a:solidFill>
                  <a:schemeClr val="tx1"/>
                </a:solidFill>
                <a:cs typeface="+mn-ea"/>
                <a:sym typeface="+mn-lt"/>
              </a:rPr>
              <a:t>】</a:t>
            </a:r>
            <a:r>
              <a:rPr lang="zh-CN" altLang="en-US" sz="1200" dirty="0">
                <a:solidFill>
                  <a:schemeClr val="tx1"/>
                </a:solidFill>
                <a:cs typeface="+mn-ea"/>
                <a:sym typeface="+mn-lt"/>
              </a:rPr>
              <a:t>的产品架构与服务模式，聚焦课程与课堂的应用，融合丰富的教学资源，面向教与学的常态应用。师生手持专用智能终端的课堂环境，实现课堂的交互式教学，构建以学习者为中心的高效课堂模式</a:t>
            </a:r>
            <a:r>
              <a:rPr lang="zh-CN" altLang="en-US" sz="1200" dirty="0" smtClean="0">
                <a:solidFill>
                  <a:schemeClr val="tx1"/>
                </a:solidFill>
                <a:cs typeface="+mn-ea"/>
                <a:sym typeface="+mn-lt"/>
              </a:rPr>
              <a:t>。</a:t>
            </a:r>
            <a:endParaRPr lang="en-US" altLang="zh-CN" sz="1400" b="1" dirty="0">
              <a:solidFill>
                <a:schemeClr val="tx1"/>
              </a:solidFill>
              <a:cs typeface="+mn-ea"/>
              <a:sym typeface="+mn-lt"/>
            </a:endParaRPr>
          </a:p>
          <a:p>
            <a:r>
              <a:rPr lang="zh-CN" altLang="en-US" sz="1400" b="1" dirty="0">
                <a:solidFill>
                  <a:schemeClr val="tx1"/>
                </a:solidFill>
                <a:cs typeface="+mn-ea"/>
                <a:sym typeface="+mn-lt"/>
              </a:rPr>
              <a:t>主要组件 </a:t>
            </a:r>
            <a:r>
              <a:rPr lang="en-US" altLang="zh-CN" sz="1400" b="1" dirty="0">
                <a:solidFill>
                  <a:schemeClr val="tx1"/>
                </a:solidFill>
                <a:cs typeface="+mn-ea"/>
                <a:sym typeface="+mn-lt"/>
              </a:rPr>
              <a:t>Key Features:</a:t>
            </a:r>
          </a:p>
          <a:p>
            <a:pPr marL="285750" indent="-285750">
              <a:buFont typeface="Arial" panose="020B0604020202020204" pitchFamily="34" charset="0"/>
              <a:buChar char="•"/>
            </a:pPr>
            <a:r>
              <a:rPr lang="zh-CN" altLang="en-US" sz="1200" b="1" dirty="0">
                <a:solidFill>
                  <a:schemeClr val="tx1"/>
                </a:solidFill>
                <a:cs typeface="+mn-ea"/>
                <a:sym typeface="+mn-lt"/>
              </a:rPr>
              <a:t>硬件</a:t>
            </a:r>
            <a:r>
              <a:rPr lang="zh-CN" altLang="en-US" sz="1200" b="1" dirty="0" smtClean="0">
                <a:solidFill>
                  <a:schemeClr val="tx1"/>
                </a:solidFill>
                <a:cs typeface="+mn-ea"/>
                <a:sym typeface="+mn-lt"/>
              </a:rPr>
              <a:t>：教师</a:t>
            </a:r>
            <a:r>
              <a:rPr lang="zh-CN" altLang="en-US" sz="1200" b="1" dirty="0">
                <a:solidFill>
                  <a:schemeClr val="tx1"/>
                </a:solidFill>
                <a:cs typeface="+mn-ea"/>
                <a:sym typeface="+mn-lt"/>
              </a:rPr>
              <a:t>机</a:t>
            </a:r>
            <a:r>
              <a:rPr lang="en-US" altLang="zh-CN" sz="1200" b="1" dirty="0">
                <a:solidFill>
                  <a:schemeClr val="tx1"/>
                </a:solidFill>
                <a:cs typeface="+mn-ea"/>
                <a:sym typeface="+mn-lt"/>
              </a:rPr>
              <a:t>+</a:t>
            </a:r>
            <a:r>
              <a:rPr lang="zh-CN" altLang="en-US" sz="1200" b="1" dirty="0">
                <a:solidFill>
                  <a:schemeClr val="tx1"/>
                </a:solidFill>
                <a:cs typeface="+mn-ea"/>
                <a:sym typeface="+mn-lt"/>
              </a:rPr>
              <a:t>学生机</a:t>
            </a:r>
            <a:r>
              <a:rPr lang="en-US" altLang="zh-CN" sz="1200" b="1" dirty="0">
                <a:solidFill>
                  <a:schemeClr val="tx1"/>
                </a:solidFill>
                <a:cs typeface="+mn-ea"/>
                <a:sym typeface="+mn-lt"/>
              </a:rPr>
              <a:t>+</a:t>
            </a:r>
            <a:r>
              <a:rPr lang="zh-CN" altLang="en-US" sz="1200" b="1" dirty="0">
                <a:solidFill>
                  <a:schemeClr val="tx1"/>
                </a:solidFill>
                <a:cs typeface="+mn-ea"/>
                <a:sym typeface="+mn-lt"/>
              </a:rPr>
              <a:t>网络</a:t>
            </a:r>
            <a:r>
              <a:rPr lang="zh-CN" altLang="en-US" sz="1200" b="1" dirty="0" smtClean="0">
                <a:solidFill>
                  <a:schemeClr val="tx1"/>
                </a:solidFill>
                <a:cs typeface="+mn-ea"/>
                <a:sym typeface="+mn-lt"/>
              </a:rPr>
              <a:t>设备</a:t>
            </a:r>
            <a:r>
              <a:rPr lang="en-US" altLang="zh-CN" sz="1200" b="1" dirty="0" smtClean="0">
                <a:solidFill>
                  <a:schemeClr val="tx1"/>
                </a:solidFill>
                <a:cs typeface="+mn-ea"/>
                <a:sym typeface="+mn-lt"/>
              </a:rPr>
              <a:t>+</a:t>
            </a:r>
            <a:r>
              <a:rPr lang="zh-CN" altLang="en-US" sz="1200" b="1" dirty="0">
                <a:solidFill>
                  <a:schemeClr val="tx1"/>
                </a:solidFill>
                <a:cs typeface="+mn-ea"/>
                <a:sym typeface="+mn-lt"/>
              </a:rPr>
              <a:t>充电</a:t>
            </a:r>
            <a:r>
              <a:rPr lang="zh-CN" altLang="en-US" sz="1200" b="1" dirty="0" smtClean="0">
                <a:solidFill>
                  <a:schemeClr val="tx1"/>
                </a:solidFill>
                <a:cs typeface="+mn-ea"/>
                <a:sym typeface="+mn-lt"/>
              </a:rPr>
              <a:t>柜</a:t>
            </a:r>
            <a:endParaRPr lang="en-US" altLang="zh-CN" sz="1200" b="1" dirty="0" smtClean="0">
              <a:solidFill>
                <a:schemeClr val="tx1"/>
              </a:solidFill>
              <a:cs typeface="+mn-ea"/>
              <a:sym typeface="+mn-lt"/>
            </a:endParaRPr>
          </a:p>
          <a:p>
            <a:pPr marL="285750" indent="-285750">
              <a:buFont typeface="Arial" panose="020B0604020202020204" pitchFamily="34" charset="0"/>
              <a:buChar char="•"/>
            </a:pPr>
            <a:r>
              <a:rPr lang="zh-CN" altLang="en-US" sz="1200" b="1" dirty="0" smtClean="0">
                <a:solidFill>
                  <a:schemeClr val="tx1"/>
                </a:solidFill>
                <a:cs typeface="+mn-ea"/>
                <a:sym typeface="+mn-lt"/>
              </a:rPr>
              <a:t>软件</a:t>
            </a:r>
            <a:r>
              <a:rPr lang="zh-CN" altLang="en-US" sz="1200" b="1" dirty="0">
                <a:solidFill>
                  <a:schemeClr val="tx1"/>
                </a:solidFill>
                <a:cs typeface="+mn-ea"/>
                <a:sym typeface="+mn-lt"/>
              </a:rPr>
              <a:t>：电子书包教师端（必选，</a:t>
            </a:r>
            <a:r>
              <a:rPr lang="en-US" altLang="zh-CN" sz="1200" b="1" dirty="0">
                <a:solidFill>
                  <a:schemeClr val="tx1"/>
                </a:solidFill>
                <a:cs typeface="+mn-ea"/>
                <a:sym typeface="+mn-lt"/>
              </a:rPr>
              <a:t>Windows</a:t>
            </a:r>
            <a:r>
              <a:rPr lang="zh-CN" altLang="en-US" sz="1200" b="1" dirty="0">
                <a:solidFill>
                  <a:schemeClr val="tx1"/>
                </a:solidFill>
                <a:cs typeface="+mn-ea"/>
                <a:sym typeface="+mn-lt"/>
              </a:rPr>
              <a:t>系统）</a:t>
            </a:r>
            <a:r>
              <a:rPr lang="en-US" altLang="zh-CN" sz="1200" b="1" dirty="0">
                <a:solidFill>
                  <a:schemeClr val="tx1"/>
                </a:solidFill>
                <a:cs typeface="+mn-ea"/>
                <a:sym typeface="+mn-lt"/>
              </a:rPr>
              <a:t>+</a:t>
            </a:r>
            <a:r>
              <a:rPr lang="zh-CN" altLang="en-US" sz="1200" b="1" dirty="0">
                <a:solidFill>
                  <a:schemeClr val="tx1"/>
                </a:solidFill>
                <a:cs typeface="+mn-ea"/>
                <a:sym typeface="+mn-lt"/>
              </a:rPr>
              <a:t>电子书包学生端（必选，</a:t>
            </a:r>
            <a:r>
              <a:rPr lang="en-US" altLang="zh-CN" sz="1200" b="1" dirty="0" smtClean="0">
                <a:solidFill>
                  <a:schemeClr val="tx1"/>
                </a:solidFill>
                <a:cs typeface="+mn-ea"/>
                <a:sym typeface="+mn-lt"/>
              </a:rPr>
              <a:t>Android</a:t>
            </a:r>
            <a:r>
              <a:rPr lang="zh-CN" altLang="en-US" sz="1200" b="1" dirty="0" smtClean="0">
                <a:solidFill>
                  <a:schemeClr val="tx1"/>
                </a:solidFill>
                <a:cs typeface="+mn-ea"/>
                <a:sym typeface="+mn-lt"/>
              </a:rPr>
              <a:t>系统</a:t>
            </a:r>
            <a:r>
              <a:rPr lang="zh-CN" altLang="en-US" sz="1200" b="1" dirty="0">
                <a:solidFill>
                  <a:schemeClr val="tx1"/>
                </a:solidFill>
                <a:cs typeface="+mn-ea"/>
                <a:sym typeface="+mn-lt"/>
              </a:rPr>
              <a:t>）</a:t>
            </a:r>
            <a:r>
              <a:rPr lang="en-US" altLang="zh-CN" sz="1200" b="1" dirty="0">
                <a:solidFill>
                  <a:schemeClr val="tx1"/>
                </a:solidFill>
                <a:cs typeface="+mn-ea"/>
                <a:sym typeface="+mn-lt"/>
              </a:rPr>
              <a:t>+</a:t>
            </a:r>
            <a:r>
              <a:rPr lang="zh-CN" altLang="en-US" sz="1200" b="1" dirty="0">
                <a:solidFill>
                  <a:schemeClr val="tx1"/>
                </a:solidFill>
                <a:cs typeface="+mn-ea"/>
                <a:sym typeface="+mn-lt"/>
              </a:rPr>
              <a:t>云白板（必选，</a:t>
            </a:r>
            <a:r>
              <a:rPr lang="en-US" altLang="zh-CN" sz="1200" b="1" dirty="0">
                <a:solidFill>
                  <a:schemeClr val="tx1"/>
                </a:solidFill>
                <a:cs typeface="+mn-ea"/>
                <a:sym typeface="+mn-lt"/>
              </a:rPr>
              <a:t>Windows</a:t>
            </a:r>
            <a:r>
              <a:rPr lang="zh-CN" altLang="en-US" sz="1200" b="1" dirty="0">
                <a:solidFill>
                  <a:schemeClr val="tx1"/>
                </a:solidFill>
                <a:cs typeface="+mn-ea"/>
                <a:sym typeface="+mn-lt"/>
              </a:rPr>
              <a:t>系统）</a:t>
            </a:r>
            <a:r>
              <a:rPr lang="en-US" altLang="zh-CN" sz="1200" b="1" dirty="0">
                <a:solidFill>
                  <a:schemeClr val="tx1"/>
                </a:solidFill>
                <a:cs typeface="+mn-ea"/>
                <a:sym typeface="+mn-lt"/>
              </a:rPr>
              <a:t>+</a:t>
            </a:r>
            <a:r>
              <a:rPr lang="zh-CN" altLang="en-US" sz="1200" b="1" dirty="0">
                <a:solidFill>
                  <a:schemeClr val="tx1"/>
                </a:solidFill>
                <a:cs typeface="+mn-ea"/>
                <a:sym typeface="+mn-lt"/>
              </a:rPr>
              <a:t>智能扫描（可选，</a:t>
            </a:r>
            <a:r>
              <a:rPr lang="en-US" altLang="zh-CN" sz="1200" b="1" dirty="0">
                <a:solidFill>
                  <a:schemeClr val="tx1"/>
                </a:solidFill>
                <a:cs typeface="+mn-ea"/>
                <a:sym typeface="+mn-lt"/>
              </a:rPr>
              <a:t>Android</a:t>
            </a:r>
            <a:r>
              <a:rPr lang="zh-CN" altLang="en-US" sz="1200" b="1" dirty="0">
                <a:solidFill>
                  <a:schemeClr val="tx1"/>
                </a:solidFill>
                <a:cs typeface="+mn-ea"/>
                <a:sym typeface="+mn-lt"/>
              </a:rPr>
              <a:t>系统）</a:t>
            </a:r>
            <a:endParaRPr lang="en-US" altLang="zh-CN" sz="1200" b="1" dirty="0">
              <a:solidFill>
                <a:schemeClr val="tx1"/>
              </a:solidFill>
              <a:cs typeface="+mn-ea"/>
              <a:sym typeface="+mn-lt"/>
            </a:endParaRPr>
          </a:p>
          <a:p>
            <a:r>
              <a:rPr lang="zh-CN" altLang="en-US" sz="1200" dirty="0">
                <a:solidFill>
                  <a:schemeClr val="tx1"/>
                </a:solidFill>
                <a:cs typeface="+mn-ea"/>
                <a:sym typeface="+mn-lt"/>
              </a:rPr>
              <a:t>联想智慧课堂由四类核心业务组成：课前备课工具、课中互动服务、课后统一作业或个性化作业、老师家长学生及时掌握学情报告；</a:t>
            </a:r>
            <a:endParaRPr lang="en-US" altLang="zh-CN" sz="1200" dirty="0">
              <a:solidFill>
                <a:schemeClr val="tx1"/>
              </a:solidFill>
              <a:cs typeface="+mn-ea"/>
              <a:sym typeface="+mn-lt"/>
            </a:endParaRPr>
          </a:p>
          <a:p>
            <a:r>
              <a:rPr lang="zh-CN" altLang="en-US" sz="1200" dirty="0">
                <a:solidFill>
                  <a:schemeClr val="tx1"/>
                </a:solidFill>
                <a:cs typeface="+mn-ea"/>
                <a:sym typeface="+mn-lt"/>
              </a:rPr>
              <a:t>功能包括：</a:t>
            </a:r>
            <a:endParaRPr lang="en-US" altLang="zh-CN" sz="1200" dirty="0">
              <a:solidFill>
                <a:schemeClr val="tx1"/>
              </a:solidFill>
              <a:cs typeface="+mn-ea"/>
              <a:sym typeface="+mn-lt"/>
            </a:endParaRPr>
          </a:p>
          <a:p>
            <a:pPr marL="0" lvl="1">
              <a:lnSpc>
                <a:spcPct val="150000"/>
              </a:lnSpc>
            </a:pPr>
            <a:endParaRPr lang="en-US" altLang="zh-CN" sz="1200" b="1" dirty="0" smtClean="0">
              <a:solidFill>
                <a:schemeClr val="tx1"/>
              </a:solidFill>
              <a:cs typeface="+mn-ea"/>
              <a:sym typeface="+mn-lt"/>
            </a:endParaRPr>
          </a:p>
          <a:p>
            <a:pPr marL="285750" lvl="1" indent="-285750">
              <a:lnSpc>
                <a:spcPct val="150000"/>
              </a:lnSpc>
              <a:buFont typeface="Arial" panose="020B0604020202020204" pitchFamily="34" charset="0"/>
              <a:buChar char="•"/>
            </a:pPr>
            <a:r>
              <a:rPr lang="zh-CN" altLang="en-US" sz="1200" b="1" dirty="0" smtClean="0">
                <a:solidFill>
                  <a:schemeClr val="tx1"/>
                </a:solidFill>
                <a:cs typeface="+mn-ea"/>
                <a:sym typeface="+mn-lt"/>
              </a:rPr>
              <a:t>软件</a:t>
            </a:r>
            <a:r>
              <a:rPr lang="zh-CN" altLang="en-US" sz="1200" b="1" dirty="0">
                <a:solidFill>
                  <a:schemeClr val="tx1"/>
                </a:solidFill>
                <a:cs typeface="+mn-ea"/>
                <a:sym typeface="+mn-lt"/>
              </a:rPr>
              <a:t>：电子书包（教师端）（必选）</a:t>
            </a:r>
            <a:endParaRPr lang="en-US" altLang="zh-CN" sz="1200" b="1" dirty="0">
              <a:solidFill>
                <a:schemeClr val="tx1"/>
              </a:solidFill>
              <a:cs typeface="+mn-ea"/>
              <a:sym typeface="+mn-lt"/>
            </a:endParaRPr>
          </a:p>
          <a:p>
            <a:r>
              <a:rPr lang="zh-CN" altLang="en-US" sz="1200" dirty="0">
                <a:solidFill>
                  <a:schemeClr val="tx1"/>
                </a:solidFill>
                <a:cs typeface="+mn-ea"/>
                <a:sym typeface="+mn-lt"/>
              </a:rPr>
              <a:t>与电子书包（学生端）集成在一起的教学互动软件，功能包括：</a:t>
            </a:r>
            <a:endParaRPr lang="en-US" altLang="zh-CN" sz="1200" b="1"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课前准备：教师账户管理、教师登录</a:t>
            </a:r>
            <a:r>
              <a:rPr lang="zh-CN" altLang="en-US" sz="1200" dirty="0">
                <a:solidFill>
                  <a:schemeClr val="tx1"/>
                </a:solidFill>
                <a:cs typeface="+mn-ea"/>
                <a:sym typeface="+mn-lt"/>
              </a:rPr>
              <a:t>、教师备课、预习统一作业、预习个性化作业</a:t>
            </a:r>
            <a:r>
              <a:rPr lang="zh-CN" altLang="zh-CN" sz="1200" dirty="0">
                <a:solidFill>
                  <a:schemeClr val="tx1"/>
                </a:solidFill>
                <a:cs typeface="+mn-ea"/>
                <a:sym typeface="+mn-lt"/>
              </a:rPr>
              <a:t>；</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课堂教学：教师演示、学生演示；</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课堂管理：管理班级、学生签到、实时监控、远程命令、学生策略、黑屏控制</a:t>
            </a:r>
            <a:r>
              <a:rPr lang="zh-CN" altLang="en-US" sz="1200" dirty="0">
                <a:solidFill>
                  <a:schemeClr val="tx1"/>
                </a:solidFill>
                <a:cs typeface="+mn-ea"/>
                <a:sym typeface="+mn-lt"/>
              </a:rPr>
              <a:t>、小组评分</a:t>
            </a:r>
            <a:r>
              <a:rPr lang="zh-CN" altLang="zh-CN" sz="1200" dirty="0">
                <a:solidFill>
                  <a:schemeClr val="tx1"/>
                </a:solidFill>
                <a:cs typeface="+mn-ea"/>
                <a:sym typeface="+mn-lt"/>
              </a:rPr>
              <a:t>；</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课堂互动：共享白板、讨论、分组教学、</a:t>
            </a:r>
            <a:r>
              <a:rPr lang="zh-CN" altLang="en-US" sz="1200" dirty="0">
                <a:solidFill>
                  <a:schemeClr val="tx1"/>
                </a:solidFill>
                <a:cs typeface="+mn-ea"/>
                <a:sym typeface="+mn-lt"/>
              </a:rPr>
              <a:t>单题测试、试卷测试</a:t>
            </a:r>
            <a:r>
              <a:rPr lang="zh-CN" altLang="zh-CN" sz="1200" dirty="0">
                <a:solidFill>
                  <a:schemeClr val="tx1"/>
                </a:solidFill>
                <a:cs typeface="+mn-ea"/>
                <a:sym typeface="+mn-lt"/>
              </a:rPr>
              <a:t>；</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课</a:t>
            </a:r>
            <a:r>
              <a:rPr lang="zh-CN" altLang="en-US" sz="1200" dirty="0">
                <a:solidFill>
                  <a:schemeClr val="tx1"/>
                </a:solidFill>
                <a:cs typeface="+mn-ea"/>
                <a:sym typeface="+mn-lt"/>
              </a:rPr>
              <a:t>后作业</a:t>
            </a:r>
            <a:r>
              <a:rPr lang="zh-CN" altLang="zh-CN" sz="1200" dirty="0">
                <a:solidFill>
                  <a:schemeClr val="tx1"/>
                </a:solidFill>
                <a:cs typeface="+mn-ea"/>
                <a:sym typeface="+mn-lt"/>
              </a:rPr>
              <a:t>：</a:t>
            </a:r>
            <a:r>
              <a:rPr lang="zh-CN" altLang="en-US" sz="1200" dirty="0">
                <a:solidFill>
                  <a:schemeClr val="tx1"/>
                </a:solidFill>
                <a:cs typeface="+mn-ea"/>
                <a:sym typeface="+mn-lt"/>
              </a:rPr>
              <a:t>课后统一作业、课后个性化作业、错题本、学情查看</a:t>
            </a:r>
            <a:r>
              <a:rPr lang="zh-CN" altLang="zh-CN" sz="1200" dirty="0">
                <a:solidFill>
                  <a:schemeClr val="tx1"/>
                </a:solidFill>
                <a:cs typeface="+mn-ea"/>
                <a:sym typeface="+mn-lt"/>
              </a:rPr>
              <a:t>；</a:t>
            </a:r>
            <a:endParaRPr lang="en-US" altLang="zh-CN" sz="1200" dirty="0">
              <a:solidFill>
                <a:schemeClr val="tx1"/>
              </a:solidFill>
              <a:cs typeface="+mn-ea"/>
              <a:sym typeface="+mn-lt"/>
            </a:endParaRPr>
          </a:p>
          <a:p>
            <a:r>
              <a:rPr lang="en-US" altLang="zh-CN" sz="1200" dirty="0">
                <a:solidFill>
                  <a:schemeClr val="tx1"/>
                </a:solidFill>
                <a:cs typeface="+mn-ea"/>
                <a:sym typeface="+mn-lt"/>
              </a:rPr>
              <a:t>- </a:t>
            </a:r>
            <a:r>
              <a:rPr lang="zh-CN" altLang="zh-CN" sz="1200" dirty="0">
                <a:solidFill>
                  <a:schemeClr val="tx1"/>
                </a:solidFill>
                <a:cs typeface="+mn-ea"/>
                <a:sym typeface="+mn-lt"/>
              </a:rPr>
              <a:t>学生上课：</a:t>
            </a:r>
            <a:r>
              <a:rPr lang="zh-CN" altLang="en-US" sz="1200" dirty="0">
                <a:solidFill>
                  <a:schemeClr val="tx1"/>
                </a:solidFill>
                <a:cs typeface="+mn-ea"/>
                <a:sym typeface="+mn-lt"/>
              </a:rPr>
              <a:t>随机点名</a:t>
            </a:r>
            <a:r>
              <a:rPr lang="zh-CN" altLang="zh-CN" sz="1200" dirty="0">
                <a:solidFill>
                  <a:schemeClr val="tx1"/>
                </a:solidFill>
                <a:cs typeface="+mn-ea"/>
                <a:sym typeface="+mn-lt"/>
              </a:rPr>
              <a:t>、</a:t>
            </a:r>
            <a:r>
              <a:rPr lang="zh-CN" altLang="en-US" sz="1200" dirty="0">
                <a:solidFill>
                  <a:schemeClr val="tx1"/>
                </a:solidFill>
                <a:cs typeface="+mn-ea"/>
                <a:sym typeface="+mn-lt"/>
              </a:rPr>
              <a:t>抢答、白板笔记、扫描试卷保存（可选）</a:t>
            </a:r>
            <a:r>
              <a:rPr lang="zh-CN" altLang="zh-CN" sz="1200" dirty="0">
                <a:solidFill>
                  <a:schemeClr val="tx1"/>
                </a:solidFill>
                <a:cs typeface="+mn-ea"/>
                <a:sym typeface="+mn-lt"/>
              </a:rPr>
              <a:t>。</a:t>
            </a:r>
          </a:p>
          <a:p>
            <a:pPr marL="285750" indent="-285750">
              <a:buFont typeface="Arial" panose="020B0604020202020204" pitchFamily="34" charset="0"/>
              <a:buChar char="•"/>
            </a:pPr>
            <a:r>
              <a:rPr lang="zh-CN" altLang="en-US" sz="1200" b="1" dirty="0">
                <a:solidFill>
                  <a:schemeClr val="tx1"/>
                </a:solidFill>
                <a:cs typeface="+mn-ea"/>
                <a:sym typeface="+mn-lt"/>
              </a:rPr>
              <a:t>服务：提供一站式安装实施服务、一年远程</a:t>
            </a:r>
            <a:r>
              <a:rPr lang="en-US" altLang="zh-CN" sz="1200" b="1" dirty="0">
                <a:solidFill>
                  <a:schemeClr val="tx1"/>
                </a:solidFill>
                <a:cs typeface="+mn-ea"/>
                <a:sym typeface="+mn-lt"/>
              </a:rPr>
              <a:t>/</a:t>
            </a:r>
            <a:r>
              <a:rPr lang="zh-CN" altLang="en-US" sz="1200" b="1" dirty="0">
                <a:solidFill>
                  <a:schemeClr val="tx1"/>
                </a:solidFill>
                <a:cs typeface="+mn-ea"/>
                <a:sym typeface="+mn-lt"/>
              </a:rPr>
              <a:t>现场支持（必选</a:t>
            </a:r>
            <a:r>
              <a:rPr lang="zh-CN" altLang="en-US" sz="1200" b="1" dirty="0" smtClean="0">
                <a:solidFill>
                  <a:schemeClr val="tx1"/>
                </a:solidFill>
                <a:cs typeface="+mn-ea"/>
                <a:sym typeface="+mn-lt"/>
              </a:rPr>
              <a:t>）</a:t>
            </a:r>
            <a:endParaRPr lang="en-US" altLang="zh-CN" sz="1400" dirty="0">
              <a:solidFill>
                <a:schemeClr val="tx1"/>
              </a:solidFill>
              <a:cs typeface="+mn-ea"/>
              <a:sym typeface="+mn-lt"/>
            </a:endParaRPr>
          </a:p>
          <a:p>
            <a:r>
              <a:rPr lang="zh-CN" altLang="en-US" sz="1400" b="1" dirty="0">
                <a:solidFill>
                  <a:schemeClr val="tx1"/>
                </a:solidFill>
                <a:cs typeface="+mn-ea"/>
                <a:sym typeface="+mn-lt"/>
              </a:rPr>
              <a:t>主要优势 </a:t>
            </a:r>
            <a:r>
              <a:rPr lang="en-US" altLang="zh-CN" sz="1400" b="1" dirty="0">
                <a:solidFill>
                  <a:schemeClr val="tx1"/>
                </a:solidFill>
                <a:cs typeface="+mn-ea"/>
                <a:sym typeface="+mn-lt"/>
              </a:rPr>
              <a:t>WOW Factors / Key Differentiators: </a:t>
            </a:r>
          </a:p>
          <a:p>
            <a:pPr marL="171450" indent="-171450">
              <a:buFontTx/>
              <a:buChar char="-"/>
            </a:pPr>
            <a:r>
              <a:rPr lang="zh-CN" altLang="en-US" sz="1200" dirty="0">
                <a:solidFill>
                  <a:schemeClr val="tx1"/>
                </a:solidFill>
                <a:cs typeface="+mn-ea"/>
                <a:sym typeface="+mn-lt"/>
              </a:rPr>
              <a:t>“云 </a:t>
            </a:r>
            <a:r>
              <a:rPr lang="en-US" altLang="zh-CN" sz="1200" dirty="0">
                <a:solidFill>
                  <a:schemeClr val="tx1"/>
                </a:solidFill>
                <a:cs typeface="+mn-ea"/>
                <a:sym typeface="+mn-lt"/>
              </a:rPr>
              <a:t>+ </a:t>
            </a:r>
            <a:r>
              <a:rPr lang="zh-CN" altLang="en-US" sz="1200" dirty="0">
                <a:solidFill>
                  <a:schemeClr val="tx1"/>
                </a:solidFill>
                <a:cs typeface="+mn-ea"/>
                <a:sym typeface="+mn-lt"/>
              </a:rPr>
              <a:t>端”结合，本地无需服务器，部署简单快速</a:t>
            </a:r>
            <a:endParaRPr lang="en-US" altLang="zh-CN" sz="1200" dirty="0">
              <a:solidFill>
                <a:schemeClr val="tx1"/>
              </a:solidFill>
              <a:cs typeface="+mn-ea"/>
              <a:sym typeface="+mn-lt"/>
            </a:endParaRPr>
          </a:p>
          <a:p>
            <a:pPr marL="171450" indent="-171450">
              <a:buFontTx/>
              <a:buChar char="-"/>
            </a:pPr>
            <a:r>
              <a:rPr lang="zh-CN" altLang="en-US" sz="1200" dirty="0">
                <a:solidFill>
                  <a:schemeClr val="tx1"/>
                </a:solidFill>
                <a:cs typeface="+mn-ea"/>
                <a:sym typeface="+mn-lt"/>
              </a:rPr>
              <a:t>面向教与学终端一体化构建方案</a:t>
            </a:r>
            <a:endParaRPr lang="en-US" altLang="zh-CN" sz="1200" dirty="0">
              <a:solidFill>
                <a:schemeClr val="tx1"/>
              </a:solidFill>
              <a:cs typeface="+mn-ea"/>
              <a:sym typeface="+mn-lt"/>
            </a:endParaRPr>
          </a:p>
          <a:p>
            <a:pPr marL="171450" indent="-171450">
              <a:buFontTx/>
              <a:buChar char="-"/>
            </a:pPr>
            <a:r>
              <a:rPr lang="zh-CN" altLang="en-US" sz="1200" dirty="0">
                <a:solidFill>
                  <a:schemeClr val="tx1"/>
                </a:solidFill>
                <a:cs typeface="+mn-ea"/>
                <a:sym typeface="+mn-lt"/>
              </a:rPr>
              <a:t>系统能够支撑翻转课堂、一对一教学、混合式教学等创新型教学形式</a:t>
            </a:r>
            <a:endParaRPr lang="en-US" altLang="zh-CN" sz="1200" dirty="0">
              <a:solidFill>
                <a:schemeClr val="tx1"/>
              </a:solidFill>
              <a:cs typeface="+mn-ea"/>
              <a:sym typeface="+mn-lt"/>
            </a:endParaRPr>
          </a:p>
          <a:p>
            <a:pPr marL="171450" indent="-171450">
              <a:buFontTx/>
              <a:buChar char="-"/>
            </a:pPr>
            <a:r>
              <a:rPr lang="zh-CN" altLang="en-US" sz="1200" dirty="0">
                <a:solidFill>
                  <a:schemeClr val="tx1"/>
                </a:solidFill>
                <a:cs typeface="+mn-ea"/>
                <a:sym typeface="+mn-lt"/>
              </a:rPr>
              <a:t>支持网络平台资源和校本资源沉淀</a:t>
            </a:r>
            <a:endParaRPr lang="en-US" altLang="zh-CN" sz="1200" dirty="0">
              <a:solidFill>
                <a:schemeClr val="tx1"/>
              </a:solidFill>
              <a:cs typeface="+mn-ea"/>
              <a:sym typeface="+mn-lt"/>
            </a:endParaRPr>
          </a:p>
          <a:p>
            <a:pPr marL="171450" indent="-171450">
              <a:buFontTx/>
              <a:buChar char="-"/>
            </a:pPr>
            <a:r>
              <a:rPr lang="zh-CN" altLang="en-US" sz="1200" dirty="0">
                <a:solidFill>
                  <a:schemeClr val="tx1"/>
                </a:solidFill>
                <a:cs typeface="+mn-ea"/>
                <a:sym typeface="+mn-lt"/>
              </a:rPr>
              <a:t>融合的资源平台和教学管理平台</a:t>
            </a:r>
            <a:endParaRPr lang="en-US" altLang="zh-CN" sz="1200" dirty="0">
              <a:solidFill>
                <a:schemeClr val="tx1"/>
              </a:solidFill>
              <a:cs typeface="+mn-ea"/>
              <a:sym typeface="+mn-lt"/>
            </a:endParaRPr>
          </a:p>
          <a:p>
            <a:pPr marL="171450" indent="-171450">
              <a:buFontTx/>
              <a:buChar char="-"/>
            </a:pPr>
            <a:r>
              <a:rPr lang="zh-CN" altLang="en-US" sz="1200" dirty="0">
                <a:solidFill>
                  <a:schemeClr val="tx1"/>
                </a:solidFill>
                <a:cs typeface="+mn-ea"/>
                <a:sym typeface="+mn-lt"/>
              </a:rPr>
              <a:t>全场景、多维度学情数据</a:t>
            </a:r>
            <a:endParaRPr lang="en-US" altLang="zh-CN" sz="1400" dirty="0">
              <a:solidFill>
                <a:schemeClr val="tx1"/>
              </a:solidFill>
              <a:cs typeface="+mn-ea"/>
              <a:sym typeface="+mn-lt"/>
            </a:endParaRPr>
          </a:p>
        </p:txBody>
      </p:sp>
      <p:pic>
        <p:nvPicPr>
          <p:cNvPr id="14" name="图片 13">
            <a:extLst>
              <a:ext uri="{FF2B5EF4-FFF2-40B4-BE49-F238E27FC236}">
                <a16:creationId xmlns:a16="http://schemas.microsoft.com/office/drawing/2014/main" id="{A9415F4D-5C85-4639-8AF2-E80C85F94EAB}"/>
              </a:ext>
            </a:extLst>
          </p:cNvPr>
          <p:cNvPicPr/>
          <p:nvPr/>
        </p:nvPicPr>
        <p:blipFill rotWithShape="1">
          <a:blip r:embed="rId2"/>
          <a:srcRect t="7870"/>
          <a:stretch/>
        </p:blipFill>
        <p:spPr>
          <a:xfrm>
            <a:off x="426377" y="1284873"/>
            <a:ext cx="5099050" cy="3668127"/>
          </a:xfrm>
          <a:prstGeom prst="rect">
            <a:avLst/>
          </a:prstGeom>
        </p:spPr>
      </p:pic>
      <p:pic>
        <p:nvPicPr>
          <p:cNvPr id="15" name="图片 14">
            <a:extLst>
              <a:ext uri="{FF2B5EF4-FFF2-40B4-BE49-F238E27FC236}">
                <a16:creationId xmlns:a16="http://schemas.microsoft.com/office/drawing/2014/main" id="{ACAEDAF7-5115-4DE9-A7A5-BE3D51D6C27B}"/>
              </a:ext>
            </a:extLst>
          </p:cNvPr>
          <p:cNvPicPr/>
          <p:nvPr/>
        </p:nvPicPr>
        <p:blipFill>
          <a:blip r:embed="rId3"/>
          <a:stretch>
            <a:fillRect/>
          </a:stretch>
        </p:blipFill>
        <p:spPr>
          <a:xfrm>
            <a:off x="287655" y="5042135"/>
            <a:ext cx="2087797" cy="1649040"/>
          </a:xfrm>
          <a:prstGeom prst="rect">
            <a:avLst/>
          </a:prstGeom>
        </p:spPr>
      </p:pic>
      <p:pic>
        <p:nvPicPr>
          <p:cNvPr id="16" name="图片 15">
            <a:extLst>
              <a:ext uri="{FF2B5EF4-FFF2-40B4-BE49-F238E27FC236}">
                <a16:creationId xmlns:a16="http://schemas.microsoft.com/office/drawing/2014/main" id="{7E46D683-E8E4-48BA-BD8D-165D8370E34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980957" y="5042135"/>
            <a:ext cx="2544470" cy="1649040"/>
          </a:xfrm>
          <a:prstGeom prst="rect">
            <a:avLst/>
          </a:prstGeom>
        </p:spPr>
      </p:pic>
      <p:graphicFrame>
        <p:nvGraphicFramePr>
          <p:cNvPr id="17" name="表格 16">
            <a:extLst>
              <a:ext uri="{FF2B5EF4-FFF2-40B4-BE49-F238E27FC236}">
                <a16:creationId xmlns:a16="http://schemas.microsoft.com/office/drawing/2014/main" id="{3CC7937C-2415-4631-873B-8853FB6443D5}"/>
              </a:ext>
            </a:extLst>
          </p:cNvPr>
          <p:cNvGraphicFramePr>
            <a:graphicFrameLocks noGrp="1"/>
          </p:cNvGraphicFramePr>
          <p:nvPr>
            <p:extLst/>
          </p:nvPr>
        </p:nvGraphicFramePr>
        <p:xfrm>
          <a:off x="7373035" y="3259576"/>
          <a:ext cx="4117393" cy="509760"/>
        </p:xfrm>
        <a:graphic>
          <a:graphicData uri="http://schemas.openxmlformats.org/drawingml/2006/table">
            <a:tbl>
              <a:tblPr firstRow="1" bandRow="1">
                <a:tableStyleId>{5940675A-B579-460E-94D1-54222C63F5DA}</a:tableStyleId>
              </a:tblPr>
              <a:tblGrid>
                <a:gridCol w="1355071">
                  <a:extLst>
                    <a:ext uri="{9D8B030D-6E8A-4147-A177-3AD203B41FA5}">
                      <a16:colId xmlns:a16="http://schemas.microsoft.com/office/drawing/2014/main" val="586879130"/>
                    </a:ext>
                  </a:extLst>
                </a:gridCol>
                <a:gridCol w="1311965">
                  <a:extLst>
                    <a:ext uri="{9D8B030D-6E8A-4147-A177-3AD203B41FA5}">
                      <a16:colId xmlns:a16="http://schemas.microsoft.com/office/drawing/2014/main" val="3825866788"/>
                    </a:ext>
                  </a:extLst>
                </a:gridCol>
                <a:gridCol w="1450357">
                  <a:extLst>
                    <a:ext uri="{9D8B030D-6E8A-4147-A177-3AD203B41FA5}">
                      <a16:colId xmlns:a16="http://schemas.microsoft.com/office/drawing/2014/main" val="1526450945"/>
                    </a:ext>
                  </a:extLst>
                </a:gridCol>
              </a:tblGrid>
              <a:tr h="163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ea"/>
                          <a:ea typeface="+mn-ea"/>
                          <a:cs typeface="+mn-ea"/>
                          <a:sym typeface="+mn-lt"/>
                        </a:rPr>
                        <a:t>教育管理平台</a:t>
                      </a:r>
                      <a:endParaRPr lang="en-US" altLang="zh-CN" sz="1200" dirty="0">
                        <a:solidFill>
                          <a:schemeClr val="tx1"/>
                        </a:solidFill>
                        <a:latin typeface="+mn-ea"/>
                        <a:ea typeface="+mn-ea"/>
                        <a:cs typeface="+mn-ea"/>
                        <a:sym typeface="+mn-lt"/>
                      </a:endParaRPr>
                    </a:p>
                  </a:txBody>
                  <a:tcPr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ea"/>
                          <a:ea typeface="+mn-ea"/>
                          <a:cs typeface="+mn-ea"/>
                          <a:sym typeface="+mn-lt"/>
                        </a:rPr>
                        <a:t>资源平台</a:t>
                      </a:r>
                      <a:endParaRPr lang="en-US" altLang="zh-CN" sz="1200" dirty="0">
                        <a:solidFill>
                          <a:schemeClr val="tx1"/>
                        </a:solidFill>
                        <a:latin typeface="+mn-ea"/>
                        <a:ea typeface="+mn-ea"/>
                        <a:cs typeface="+mn-ea"/>
                        <a:sym typeface="+mn-lt"/>
                      </a:endParaRPr>
                    </a:p>
                  </a:txBody>
                  <a:tcPr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ea"/>
                          <a:ea typeface="+mn-ea"/>
                          <a:cs typeface="+mn-ea"/>
                          <a:sym typeface="+mn-lt"/>
                        </a:rPr>
                        <a:t>大数据管理系统</a:t>
                      </a:r>
                      <a:endParaRPr lang="en-US" altLang="zh-CN" sz="1200" dirty="0">
                        <a:solidFill>
                          <a:schemeClr val="tx1"/>
                        </a:solidFill>
                        <a:latin typeface="+mn-ea"/>
                        <a:ea typeface="+mn-ea"/>
                        <a:cs typeface="+mn-ea"/>
                        <a:sym typeface="+mn-lt"/>
                      </a:endParaRPr>
                    </a:p>
                  </a:txBody>
                  <a:tcPr marT="36000" marB="36000"/>
                </a:tc>
                <a:extLst>
                  <a:ext uri="{0D108BD9-81ED-4DB2-BD59-A6C34878D82A}">
                    <a16:rowId xmlns:a16="http://schemas.microsoft.com/office/drawing/2014/main" val="1538746007"/>
                  </a:ext>
                </a:extLst>
              </a:tr>
              <a:tr h="213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ea"/>
                          <a:ea typeface="+mn-ea"/>
                          <a:cs typeface="+mn-ea"/>
                          <a:sym typeface="+mn-lt"/>
                        </a:rPr>
                        <a:t>教学应用系统</a:t>
                      </a:r>
                      <a:endParaRPr lang="en-US" altLang="zh-CN" sz="1200" dirty="0">
                        <a:solidFill>
                          <a:schemeClr val="tx1"/>
                        </a:solidFill>
                        <a:latin typeface="+mn-ea"/>
                        <a:ea typeface="+mn-ea"/>
                        <a:cs typeface="+mn-ea"/>
                        <a:sym typeface="+mn-lt"/>
                      </a:endParaRPr>
                    </a:p>
                  </a:txBody>
                  <a:tcPr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ea"/>
                          <a:ea typeface="+mn-ea"/>
                          <a:cs typeface="+mn-ea"/>
                          <a:sym typeface="+mn-lt"/>
                        </a:rPr>
                        <a:t>家校互动系统</a:t>
                      </a:r>
                      <a:endParaRPr lang="en-US" altLang="zh-CN" sz="1200" dirty="0">
                        <a:solidFill>
                          <a:schemeClr val="tx1"/>
                        </a:solidFill>
                        <a:latin typeface="+mn-ea"/>
                        <a:ea typeface="+mn-ea"/>
                        <a:cs typeface="+mn-ea"/>
                        <a:sym typeface="+mn-lt"/>
                      </a:endParaRPr>
                    </a:p>
                  </a:txBody>
                  <a:tcPr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ea"/>
                          <a:ea typeface="+mn-ea"/>
                          <a:cs typeface="+mn-ea"/>
                          <a:sym typeface="+mn-lt"/>
                        </a:rPr>
                        <a:t>网络学习空间</a:t>
                      </a:r>
                      <a:endParaRPr lang="en-US" altLang="zh-CN" sz="1200" dirty="0">
                        <a:solidFill>
                          <a:schemeClr val="tx1"/>
                        </a:solidFill>
                        <a:latin typeface="+mn-ea"/>
                        <a:ea typeface="+mn-ea"/>
                        <a:cs typeface="+mn-ea"/>
                        <a:sym typeface="+mn-lt"/>
                      </a:endParaRPr>
                    </a:p>
                  </a:txBody>
                  <a:tcPr marT="36000" marB="36000"/>
                </a:tc>
                <a:extLst>
                  <a:ext uri="{0D108BD9-81ED-4DB2-BD59-A6C34878D82A}">
                    <a16:rowId xmlns:a16="http://schemas.microsoft.com/office/drawing/2014/main" val="2119972704"/>
                  </a:ext>
                </a:extLst>
              </a:tr>
            </a:tbl>
          </a:graphicData>
        </a:graphic>
      </p:graphicFrame>
    </p:spTree>
    <p:extLst>
      <p:ext uri="{BB962C8B-B14F-4D97-AF65-F5344CB8AC3E}">
        <p14:creationId xmlns:p14="http://schemas.microsoft.com/office/powerpoint/2010/main" val="159185590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5827236"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a:t>
            </a:r>
            <a:r>
              <a:rPr lang="zh-CN" altLang="en-US" b="1" dirty="0" smtClean="0">
                <a:sym typeface="+mn-lt"/>
              </a:rPr>
              <a:t>商用</a:t>
            </a:r>
            <a:r>
              <a:rPr lang="zh-CN" altLang="en-US" b="1" dirty="0" smtClean="0">
                <a:sym typeface="+mn-lt"/>
              </a:rPr>
              <a:t>校餐通解决方案</a:t>
            </a:r>
            <a:endParaRPr lang="zh-CN" altLang="en-US" b="1" dirty="0">
              <a:solidFill>
                <a:srgbClr val="343E48"/>
              </a:solidFill>
              <a:sym typeface="+mn-lt"/>
            </a:endParaRPr>
          </a:p>
        </p:txBody>
      </p:sp>
      <p:pic>
        <p:nvPicPr>
          <p:cNvPr id="8" name="图片 7">
            <a:extLst>
              <a:ext uri="{FF2B5EF4-FFF2-40B4-BE49-F238E27FC236}">
                <a16:creationId xmlns:a16="http://schemas.microsoft.com/office/drawing/2014/main" id="{13ECAE15-617C-40BC-A1D9-C906EF409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909" y="2956515"/>
            <a:ext cx="6796916" cy="3876464"/>
          </a:xfrm>
          <a:prstGeom prst="rect">
            <a:avLst/>
          </a:prstGeom>
        </p:spPr>
      </p:pic>
      <p:pic>
        <p:nvPicPr>
          <p:cNvPr id="9" name="图片 8">
            <a:extLst>
              <a:ext uri="{FF2B5EF4-FFF2-40B4-BE49-F238E27FC236}">
                <a16:creationId xmlns:a16="http://schemas.microsoft.com/office/drawing/2014/main" id="{16459F9C-1058-4AD5-A7F4-C1F653644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909" y="1375041"/>
            <a:ext cx="1950187" cy="1477289"/>
          </a:xfrm>
          <a:prstGeom prst="rect">
            <a:avLst/>
          </a:prstGeom>
          <a:effectLst>
            <a:outerShdw blurRad="50800" dist="38100" dir="2700000" algn="tl" rotWithShape="0">
              <a:prstClr val="black">
                <a:alpha val="40000"/>
              </a:prstClr>
            </a:outerShdw>
          </a:effectLst>
        </p:spPr>
      </p:pic>
      <p:pic>
        <p:nvPicPr>
          <p:cNvPr id="10" name="图片 9" descr="图片包含 人员&#10;&#10;描述已自动生成">
            <a:extLst>
              <a:ext uri="{FF2B5EF4-FFF2-40B4-BE49-F238E27FC236}">
                <a16:creationId xmlns:a16="http://schemas.microsoft.com/office/drawing/2014/main" id="{0EAD10B1-22E0-42D4-A350-E177EAA3D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6012" y="1375041"/>
            <a:ext cx="2600245" cy="1477289"/>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4F5B2197-6685-4439-BBC9-81B456703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0694" y="1375041"/>
            <a:ext cx="1969718" cy="1477289"/>
          </a:xfrm>
          <a:prstGeom prst="rect">
            <a:avLst/>
          </a:prstGeom>
          <a:ln w="19050">
            <a:solidFill>
              <a:schemeClr val="tx1"/>
            </a:solidFill>
          </a:ln>
          <a:effectLst>
            <a:outerShdw blurRad="50800" dist="38100" dir="2700000" algn="tl" rotWithShape="0">
              <a:prstClr val="black">
                <a:alpha val="40000"/>
              </a:prstClr>
            </a:outerShdw>
          </a:effectLst>
        </p:spPr>
      </p:pic>
      <p:graphicFrame>
        <p:nvGraphicFramePr>
          <p:cNvPr id="4" name="图示 3"/>
          <p:cNvGraphicFramePr/>
          <p:nvPr>
            <p:extLst>
              <p:ext uri="{D42A27DB-BD31-4B8C-83A1-F6EECF244321}">
                <p14:modId xmlns:p14="http://schemas.microsoft.com/office/powerpoint/2010/main" val="3912173006"/>
              </p:ext>
            </p:extLst>
          </p:nvPr>
        </p:nvGraphicFramePr>
        <p:xfrm>
          <a:off x="461985" y="1620142"/>
          <a:ext cx="4477060" cy="15696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文本框 4"/>
          <p:cNvSpPr txBox="1"/>
          <p:nvPr/>
        </p:nvSpPr>
        <p:spPr>
          <a:xfrm>
            <a:off x="2052815" y="1276884"/>
            <a:ext cx="1295400" cy="338554"/>
          </a:xfrm>
          <a:prstGeom prst="rect">
            <a:avLst/>
          </a:prstGeom>
          <a:noFill/>
        </p:spPr>
        <p:txBody>
          <a:bodyPr wrap="square" rtlCol="0">
            <a:spAutoFit/>
          </a:bodyPr>
          <a:lstStyle/>
          <a:p>
            <a:r>
              <a:rPr lang="zh-CN" altLang="en-US" sz="1600" b="1" dirty="0" smtClean="0">
                <a:latin typeface="Arial" panose="020B0604020202020204" pitchFamily="34" charset="0"/>
                <a:cs typeface="Arial" panose="020B0604020202020204" pitchFamily="34" charset="0"/>
              </a:rPr>
              <a:t>订餐流程</a:t>
            </a:r>
            <a:endParaRPr lang="zh-CN" altLang="en-US" sz="1600" b="1" dirty="0" smtClean="0">
              <a:latin typeface="Arial" panose="020B0604020202020204" pitchFamily="34" charset="0"/>
              <a:cs typeface="Arial" panose="020B0604020202020204" pitchFamily="34" charset="0"/>
            </a:endParaRPr>
          </a:p>
        </p:txBody>
      </p:sp>
      <p:sp>
        <p:nvSpPr>
          <p:cNvPr id="18" name="文本框 17"/>
          <p:cNvSpPr txBox="1"/>
          <p:nvPr/>
        </p:nvSpPr>
        <p:spPr>
          <a:xfrm>
            <a:off x="2052815" y="2989747"/>
            <a:ext cx="1295400" cy="338554"/>
          </a:xfrm>
          <a:prstGeom prst="rect">
            <a:avLst/>
          </a:prstGeom>
          <a:noFill/>
        </p:spPr>
        <p:txBody>
          <a:bodyPr wrap="square" rtlCol="0">
            <a:spAutoFit/>
          </a:bodyPr>
          <a:lstStyle/>
          <a:p>
            <a:r>
              <a:rPr lang="zh-CN" altLang="en-US" sz="1600" b="1" dirty="0" smtClean="0">
                <a:latin typeface="Arial" panose="020B0604020202020204" pitchFamily="34" charset="0"/>
                <a:cs typeface="Arial" panose="020B0604020202020204" pitchFamily="34" charset="0"/>
              </a:rPr>
              <a:t>方案收益</a:t>
            </a:r>
            <a:endParaRPr lang="zh-CN" altLang="en-US" sz="1600" b="1" dirty="0" smtClean="0">
              <a:latin typeface="Arial" panose="020B0604020202020204" pitchFamily="34" charset="0"/>
              <a:cs typeface="Arial" panose="020B0604020202020204" pitchFamily="34" charset="0"/>
            </a:endParaRPr>
          </a:p>
        </p:txBody>
      </p:sp>
      <p:graphicFrame>
        <p:nvGraphicFramePr>
          <p:cNvPr id="12" name="图示 11"/>
          <p:cNvGraphicFramePr/>
          <p:nvPr>
            <p:extLst>
              <p:ext uri="{D42A27DB-BD31-4B8C-83A1-F6EECF244321}">
                <p14:modId xmlns:p14="http://schemas.microsoft.com/office/powerpoint/2010/main" val="231032971"/>
              </p:ext>
            </p:extLst>
          </p:nvPr>
        </p:nvGraphicFramePr>
        <p:xfrm>
          <a:off x="0" y="3404925"/>
          <a:ext cx="5332412" cy="342805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36977084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6340197"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联想商用智慧录播解决方案</a:t>
            </a:r>
            <a:endParaRPr lang="zh-CN" altLang="en-US" b="1" dirty="0">
              <a:solidFill>
                <a:srgbClr val="343E48"/>
              </a:solidFill>
              <a:sym typeface="+mn-lt"/>
            </a:endParaRPr>
          </a:p>
        </p:txBody>
      </p:sp>
      <p:sp>
        <p:nvSpPr>
          <p:cNvPr id="16" name="矩形 16">
            <a:extLst>
              <a:ext uri="{FF2B5EF4-FFF2-40B4-BE49-F238E27FC236}">
                <a16:creationId xmlns:a16="http://schemas.microsoft.com/office/drawing/2014/main" id="{C867C802-016F-4EB9-9E64-9C278161CFFA}"/>
              </a:ext>
            </a:extLst>
          </p:cNvPr>
          <p:cNvSpPr/>
          <p:nvPr/>
        </p:nvSpPr>
        <p:spPr>
          <a:xfrm>
            <a:off x="5046569" y="1541582"/>
            <a:ext cx="6732896" cy="256822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a:t>
            </a:r>
            <a:r>
              <a:rPr lang="en-US" altLang="zh-CN" sz="1400" b="1" dirty="0">
                <a:solidFill>
                  <a:schemeClr val="tx1"/>
                </a:solidFill>
                <a:cs typeface="+mn-ea"/>
                <a:sym typeface="+mn-lt"/>
              </a:rPr>
              <a:t>What is:</a:t>
            </a:r>
          </a:p>
          <a:p>
            <a:r>
              <a:rPr lang="zh-CN" altLang="en-US" sz="1400" dirty="0">
                <a:solidFill>
                  <a:srgbClr val="0A0A0A"/>
                </a:solidFill>
                <a:cs typeface="+mn-ea"/>
                <a:sym typeface="+mn-lt"/>
              </a:rPr>
              <a:t>联想常态化录播解决方案是一套充分考虑整体普及化建设成本，无需精品装修，系统帮助学校将普通教室作为录播教室，使老师能轻松的录制课件，让录播系统真正的常态化使用，早日实现“</a:t>
            </a:r>
            <a:r>
              <a:rPr lang="zh-CN" altLang="en-US" sz="1600" dirty="0">
                <a:solidFill>
                  <a:srgbClr val="F95647"/>
                </a:solidFill>
                <a:cs typeface="+mn-ea"/>
                <a:sym typeface="+mn-lt"/>
              </a:rPr>
              <a:t>录播班班通</a:t>
            </a:r>
            <a:r>
              <a:rPr lang="zh-CN" altLang="en-US" sz="1400" dirty="0">
                <a:solidFill>
                  <a:srgbClr val="0A0A0A"/>
                </a:solidFill>
                <a:cs typeface="+mn-ea"/>
                <a:sym typeface="+mn-lt"/>
              </a:rPr>
              <a:t>”的一套</a:t>
            </a:r>
            <a:r>
              <a:rPr lang="zh-CN" altLang="en-US" sz="1600" dirty="0">
                <a:solidFill>
                  <a:srgbClr val="F95647"/>
                </a:solidFill>
                <a:cs typeface="+mn-ea"/>
                <a:sym typeface="+mn-lt"/>
              </a:rPr>
              <a:t>简单易用、经济实惠、高质量</a:t>
            </a:r>
            <a:r>
              <a:rPr lang="zh-CN" altLang="en-US" sz="1400" dirty="0">
                <a:solidFill>
                  <a:srgbClr val="0A0A0A"/>
                </a:solidFill>
                <a:cs typeface="+mn-ea"/>
                <a:sym typeface="+mn-lt"/>
              </a:rPr>
              <a:t>的录播系统。</a:t>
            </a:r>
            <a:endParaRPr lang="en-US" altLang="zh-CN" sz="1400" b="1" dirty="0">
              <a:solidFill>
                <a:schemeClr val="tx1"/>
              </a:solidFill>
              <a:cs typeface="+mn-ea"/>
              <a:sym typeface="+mn-lt"/>
            </a:endParaRPr>
          </a:p>
          <a:p>
            <a:endParaRPr lang="en-US" altLang="zh-CN" sz="1400" b="1" dirty="0">
              <a:solidFill>
                <a:schemeClr val="tx1"/>
              </a:solidFill>
              <a:cs typeface="+mn-ea"/>
              <a:sym typeface="+mn-lt"/>
            </a:endParaRPr>
          </a:p>
          <a:p>
            <a:r>
              <a:rPr lang="zh-CN" altLang="en-US" sz="1400" b="1" dirty="0">
                <a:solidFill>
                  <a:schemeClr val="tx1"/>
                </a:solidFill>
                <a:cs typeface="+mn-ea"/>
                <a:sym typeface="+mn-lt"/>
              </a:rPr>
              <a:t>主要组件</a:t>
            </a:r>
            <a:r>
              <a:rPr lang="en-US" altLang="zh-CN" sz="1400" b="1" dirty="0">
                <a:solidFill>
                  <a:schemeClr val="tx1"/>
                </a:solidFill>
                <a:cs typeface="+mn-ea"/>
                <a:sym typeface="+mn-lt"/>
              </a:rPr>
              <a:t>Key Features:</a:t>
            </a:r>
          </a:p>
          <a:p>
            <a:pPr marL="285750" indent="-285750">
              <a:buFontTx/>
              <a:buChar char="-"/>
            </a:pPr>
            <a:r>
              <a:rPr lang="zh-CN" altLang="en-US" sz="1400" dirty="0" smtClean="0">
                <a:solidFill>
                  <a:schemeClr val="tx1"/>
                </a:solidFill>
                <a:cs typeface="+mn-ea"/>
                <a:sym typeface="+mn-lt"/>
              </a:rPr>
              <a:t>校园</a:t>
            </a:r>
            <a:r>
              <a:rPr lang="zh-CN" altLang="en-US" sz="1400" dirty="0">
                <a:solidFill>
                  <a:schemeClr val="tx1"/>
                </a:solidFill>
                <a:cs typeface="+mn-ea"/>
                <a:sym typeface="+mn-lt"/>
              </a:rPr>
              <a:t>终端</a:t>
            </a:r>
            <a:r>
              <a:rPr lang="zh-CN" altLang="en-US" sz="1400" dirty="0" smtClean="0">
                <a:solidFill>
                  <a:schemeClr val="tx1"/>
                </a:solidFill>
                <a:cs typeface="+mn-ea"/>
                <a:sym typeface="+mn-lt"/>
              </a:rPr>
              <a:t>：联想商用智能录播主机搭配</a:t>
            </a:r>
            <a:r>
              <a:rPr lang="zh-CN" altLang="en-US" sz="1400" dirty="0">
                <a:solidFill>
                  <a:schemeClr val="tx1"/>
                </a:solidFill>
                <a:cs typeface="+mn-ea"/>
                <a:sym typeface="+mn-lt"/>
              </a:rPr>
              <a:t>两台</a:t>
            </a:r>
            <a:r>
              <a:rPr lang="en-US" altLang="zh-CN" sz="1400" dirty="0">
                <a:solidFill>
                  <a:schemeClr val="tx1"/>
                </a:solidFill>
                <a:cs typeface="+mn-ea"/>
                <a:sym typeface="+mn-lt"/>
              </a:rPr>
              <a:t>4K</a:t>
            </a:r>
            <a:r>
              <a:rPr lang="zh-CN" altLang="en-US" sz="1400" dirty="0">
                <a:solidFill>
                  <a:schemeClr val="tx1"/>
                </a:solidFill>
                <a:cs typeface="+mn-ea"/>
                <a:sym typeface="+mn-lt"/>
              </a:rPr>
              <a:t>摄像机</a:t>
            </a:r>
            <a:r>
              <a:rPr lang="zh-CN" altLang="en-US" sz="1400" dirty="0" smtClean="0">
                <a:solidFill>
                  <a:schemeClr val="tx1"/>
                </a:solidFill>
                <a:cs typeface="+mn-ea"/>
                <a:sym typeface="+mn-lt"/>
              </a:rPr>
              <a:t>、一</a:t>
            </a:r>
            <a:r>
              <a:rPr lang="zh-CN" altLang="en-US" sz="1400" dirty="0">
                <a:solidFill>
                  <a:schemeClr val="tx1"/>
                </a:solidFill>
                <a:cs typeface="+mn-ea"/>
                <a:sym typeface="+mn-lt"/>
              </a:rPr>
              <a:t>台全向拾音</a:t>
            </a:r>
            <a:r>
              <a:rPr lang="zh-CN" altLang="en-US" sz="1400" dirty="0" smtClean="0">
                <a:solidFill>
                  <a:schemeClr val="tx1"/>
                </a:solidFill>
                <a:cs typeface="+mn-ea"/>
                <a:sym typeface="+mn-lt"/>
              </a:rPr>
              <a:t>麦克风</a:t>
            </a:r>
            <a:endParaRPr lang="en-US" altLang="zh-CN" sz="1400" dirty="0" smtClean="0">
              <a:solidFill>
                <a:schemeClr val="tx1"/>
              </a:solidFill>
              <a:cs typeface="+mn-ea"/>
              <a:sym typeface="+mn-lt"/>
            </a:endParaRPr>
          </a:p>
          <a:p>
            <a:pPr marL="285750" indent="-285750">
              <a:buFontTx/>
              <a:buChar char="-"/>
            </a:pPr>
            <a:r>
              <a:rPr lang="en-US" altLang="zh-CN" sz="1400" dirty="0" smtClean="0">
                <a:solidFill>
                  <a:schemeClr val="tx1"/>
                </a:solidFill>
                <a:cs typeface="+mn-ea"/>
                <a:sym typeface="+mn-lt"/>
              </a:rPr>
              <a:t> </a:t>
            </a:r>
            <a:r>
              <a:rPr lang="zh-CN" altLang="en-US" sz="1400" dirty="0" smtClean="0">
                <a:solidFill>
                  <a:schemeClr val="tx1"/>
                </a:solidFill>
                <a:cs typeface="+mn-ea"/>
                <a:sym typeface="+mn-lt"/>
              </a:rPr>
              <a:t>资源管理平台</a:t>
            </a:r>
            <a:endParaRPr lang="en-US" altLang="zh-CN" sz="1400" dirty="0">
              <a:solidFill>
                <a:schemeClr val="tx1"/>
              </a:solidFill>
              <a:cs typeface="+mn-ea"/>
              <a:sym typeface="+mn-lt"/>
            </a:endParaRPr>
          </a:p>
        </p:txBody>
      </p:sp>
      <p:sp>
        <p:nvSpPr>
          <p:cNvPr id="17" name="矩形 17">
            <a:extLst>
              <a:ext uri="{FF2B5EF4-FFF2-40B4-BE49-F238E27FC236}">
                <a16:creationId xmlns:a16="http://schemas.microsoft.com/office/drawing/2014/main" id="{D27C5B83-7D24-42BF-9DA5-19FC861531B2}"/>
              </a:ext>
            </a:extLst>
          </p:cNvPr>
          <p:cNvSpPr/>
          <p:nvPr/>
        </p:nvSpPr>
        <p:spPr>
          <a:xfrm>
            <a:off x="3680131" y="4371563"/>
            <a:ext cx="8099334" cy="19786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smtClean="0">
                <a:solidFill>
                  <a:schemeClr val="tx1"/>
                </a:solidFill>
                <a:cs typeface="+mn-ea"/>
                <a:sym typeface="+mn-lt"/>
              </a:rPr>
              <a:t>主要优势</a:t>
            </a:r>
            <a:r>
              <a:rPr lang="en-US" altLang="zh-CN" sz="1400" b="1" dirty="0" smtClean="0">
                <a:solidFill>
                  <a:schemeClr val="tx1"/>
                </a:solidFill>
                <a:cs typeface="+mn-ea"/>
                <a:sym typeface="+mn-lt"/>
              </a:rPr>
              <a:t>WOW Factors / Key Differentiators: </a:t>
            </a:r>
          </a:p>
          <a:p>
            <a:r>
              <a:rPr lang="en-US" altLang="zh-CN" sz="1400" dirty="0">
                <a:solidFill>
                  <a:schemeClr val="tx1"/>
                </a:solidFill>
                <a:cs typeface="+mn-ea"/>
                <a:sym typeface="+mn-lt"/>
              </a:rPr>
              <a:t>-</a:t>
            </a:r>
            <a:r>
              <a:rPr lang="zh-CN" altLang="en-US" sz="1400" b="1" dirty="0">
                <a:solidFill>
                  <a:schemeClr val="tx1"/>
                </a:solidFill>
                <a:cs typeface="+mn-ea"/>
                <a:sym typeface="+mn-lt"/>
              </a:rPr>
              <a:t>强大的兼容能力</a:t>
            </a:r>
            <a:r>
              <a:rPr lang="zh-CN" altLang="en-US" sz="1400" dirty="0">
                <a:solidFill>
                  <a:schemeClr val="tx1"/>
                </a:solidFill>
                <a:cs typeface="+mn-ea"/>
                <a:sym typeface="+mn-lt"/>
              </a:rPr>
              <a:t>：可以轻松对接绝大部分录播设备和网络视频设备，避免学校资源重复建设</a:t>
            </a:r>
            <a:endParaRPr lang="en-US" altLang="zh-CN" sz="1400" dirty="0">
              <a:solidFill>
                <a:schemeClr val="tx1"/>
              </a:solidFill>
              <a:cs typeface="+mn-ea"/>
              <a:sym typeface="+mn-lt"/>
            </a:endParaRPr>
          </a:p>
          <a:p>
            <a:r>
              <a:rPr lang="en-US" altLang="zh-CN" sz="1400" dirty="0">
                <a:solidFill>
                  <a:schemeClr val="tx1"/>
                </a:solidFill>
                <a:cs typeface="+mn-ea"/>
                <a:sym typeface="+mn-lt"/>
              </a:rPr>
              <a:t>-</a:t>
            </a:r>
            <a:r>
              <a:rPr lang="zh-CN" altLang="en-US" sz="1400" b="1" dirty="0">
                <a:solidFill>
                  <a:schemeClr val="tx1"/>
                </a:solidFill>
                <a:cs typeface="+mn-ea"/>
                <a:sym typeface="+mn-lt"/>
              </a:rPr>
              <a:t>高度一体化平台</a:t>
            </a:r>
            <a:r>
              <a:rPr lang="zh-CN" altLang="en-US" sz="1400" dirty="0">
                <a:solidFill>
                  <a:schemeClr val="tx1"/>
                </a:solidFill>
                <a:cs typeface="+mn-ea"/>
                <a:sym typeface="+mn-lt"/>
              </a:rPr>
              <a:t>：将教育资源采集、录播设备管理、教学监控、视频资源管理、教师评课、在线巡课等功能完美整合</a:t>
            </a:r>
            <a:endParaRPr lang="en-US" altLang="zh-CN" sz="1400" dirty="0">
              <a:solidFill>
                <a:schemeClr val="tx1"/>
              </a:solidFill>
              <a:cs typeface="+mn-ea"/>
              <a:sym typeface="+mn-lt"/>
            </a:endParaRPr>
          </a:p>
          <a:p>
            <a:r>
              <a:rPr lang="en-US" altLang="zh-CN" sz="1400" dirty="0">
                <a:solidFill>
                  <a:schemeClr val="tx1"/>
                </a:solidFill>
                <a:cs typeface="+mn-ea"/>
                <a:sym typeface="+mn-lt"/>
              </a:rPr>
              <a:t>-</a:t>
            </a:r>
            <a:r>
              <a:rPr lang="zh-CN" altLang="en-US" sz="1400" b="1" dirty="0">
                <a:solidFill>
                  <a:schemeClr val="tx1"/>
                </a:solidFill>
                <a:cs typeface="+mn-ea"/>
                <a:sym typeface="+mn-lt"/>
              </a:rPr>
              <a:t>实用的功能配置：</a:t>
            </a:r>
            <a:r>
              <a:rPr lang="zh-CN" altLang="en-US" sz="1400" dirty="0">
                <a:solidFill>
                  <a:schemeClr val="tx1"/>
                </a:solidFill>
                <a:cs typeface="+mn-ea"/>
                <a:sym typeface="+mn-lt"/>
              </a:rPr>
              <a:t>设备选型和系统设计满足用户需求，技术先进可用，达到了功能与经济相统一的优化设计</a:t>
            </a:r>
            <a:endParaRPr lang="en-US" altLang="zh-CN" sz="1400" dirty="0">
              <a:solidFill>
                <a:schemeClr val="tx1"/>
              </a:solidFill>
              <a:cs typeface="+mn-ea"/>
              <a:sym typeface="+mn-lt"/>
            </a:endParaRPr>
          </a:p>
          <a:p>
            <a:r>
              <a:rPr lang="en-US" altLang="zh-CN" sz="1400" b="1" dirty="0">
                <a:solidFill>
                  <a:schemeClr val="tx1"/>
                </a:solidFill>
                <a:cs typeface="+mn-ea"/>
                <a:sym typeface="+mn-lt"/>
              </a:rPr>
              <a:t>-</a:t>
            </a:r>
            <a:r>
              <a:rPr lang="zh-CN" altLang="en-US" sz="1400" b="1" dirty="0">
                <a:solidFill>
                  <a:schemeClr val="tx1"/>
                </a:solidFill>
                <a:cs typeface="+mn-ea"/>
                <a:sym typeface="+mn-lt"/>
              </a:rPr>
              <a:t>先进的技术能力：</a:t>
            </a:r>
            <a:r>
              <a:rPr lang="zh-CN" altLang="en-US" sz="1400" dirty="0">
                <a:solidFill>
                  <a:srgbClr val="0A0A0A"/>
                </a:solidFill>
                <a:cs typeface="+mn-ea"/>
                <a:sym typeface="+mn-lt"/>
              </a:rPr>
              <a:t>在网络情况不佳，仍保证远程教学互动过程中语音连续，视频流畅</a:t>
            </a:r>
          </a:p>
          <a:p>
            <a:r>
              <a:rPr lang="en-US" altLang="zh-CN" sz="1400" b="1" dirty="0">
                <a:solidFill>
                  <a:schemeClr val="tx1"/>
                </a:solidFill>
                <a:cs typeface="+mn-ea"/>
                <a:sym typeface="+mn-lt"/>
              </a:rPr>
              <a:t>-</a:t>
            </a:r>
            <a:r>
              <a:rPr lang="zh-CN" altLang="en-US" sz="1400" b="1" dirty="0">
                <a:solidFill>
                  <a:schemeClr val="tx1"/>
                </a:solidFill>
                <a:cs typeface="+mn-ea"/>
                <a:sym typeface="+mn-lt"/>
              </a:rPr>
              <a:t>海量的并发能力：</a:t>
            </a:r>
            <a:r>
              <a:rPr lang="zh-CN" altLang="en-US" sz="1400" dirty="0">
                <a:solidFill>
                  <a:srgbClr val="0A0A0A"/>
                </a:solidFill>
                <a:cs typeface="+mn-ea"/>
                <a:sym typeface="+mn-lt"/>
              </a:rPr>
              <a:t>千人交互，万人观看，瞬时秒登，音视通畅</a:t>
            </a:r>
            <a:endParaRPr lang="en-US" altLang="zh-CN" sz="1400" dirty="0">
              <a:solidFill>
                <a:srgbClr val="0A0A0A"/>
              </a:solidFill>
              <a:cs typeface="+mn-ea"/>
              <a:sym typeface="+mn-lt"/>
            </a:endParaRPr>
          </a:p>
          <a:p>
            <a:r>
              <a:rPr lang="en-US" altLang="zh-CN" sz="1400" b="1" dirty="0">
                <a:solidFill>
                  <a:srgbClr val="0A0A0A"/>
                </a:solidFill>
                <a:cs typeface="+mn-ea"/>
                <a:sym typeface="+mn-lt"/>
              </a:rPr>
              <a:t>-</a:t>
            </a:r>
            <a:r>
              <a:rPr lang="zh-CN" altLang="en-US" sz="1400" b="1" dirty="0">
                <a:solidFill>
                  <a:srgbClr val="0A0A0A"/>
                </a:solidFill>
                <a:cs typeface="+mn-ea"/>
                <a:sym typeface="+mn-lt"/>
              </a:rPr>
              <a:t>音视频处理技术：</a:t>
            </a:r>
            <a:r>
              <a:rPr lang="zh-CN" altLang="en-US" sz="1400" dirty="0">
                <a:solidFill>
                  <a:srgbClr val="0A0A0A"/>
                </a:solidFill>
                <a:cs typeface="+mn-ea"/>
                <a:sym typeface="+mn-lt"/>
              </a:rPr>
              <a:t>专业的音视频处理技术，保证课件的原汁原味</a:t>
            </a:r>
            <a:endParaRPr lang="zh-CN" altLang="en-US" sz="1400" b="1" dirty="0">
              <a:solidFill>
                <a:srgbClr val="0A0A0A"/>
              </a:solidFill>
              <a:cs typeface="+mn-ea"/>
              <a:sym typeface="+mn-lt"/>
            </a:endParaRPr>
          </a:p>
          <a:p>
            <a:endParaRPr lang="zh-CN" altLang="en-US" sz="1200" dirty="0">
              <a:solidFill>
                <a:schemeClr val="tx1"/>
              </a:solidFill>
              <a:cs typeface="+mn-ea"/>
              <a:sym typeface="+mn-lt"/>
            </a:endParaRPr>
          </a:p>
        </p:txBody>
      </p:sp>
      <p:pic>
        <p:nvPicPr>
          <p:cNvPr id="18" name="图片 17"/>
          <p:cNvPicPr/>
          <p:nvPr/>
        </p:nvPicPr>
        <p:blipFill>
          <a:blip r:embed="rId2">
            <a:extLst>
              <a:ext uri="{28A0092B-C50C-407E-A947-70E740481C1C}">
                <a14:useLocalDpi xmlns:a14="http://schemas.microsoft.com/office/drawing/2010/main" val="0"/>
              </a:ext>
            </a:extLst>
          </a:blip>
          <a:stretch>
            <a:fillRect/>
          </a:stretch>
        </p:blipFill>
        <p:spPr>
          <a:xfrm>
            <a:off x="379412" y="1335395"/>
            <a:ext cx="3921312" cy="2891908"/>
          </a:xfrm>
          <a:prstGeom prst="rect">
            <a:avLst/>
          </a:prstGeom>
        </p:spPr>
      </p:pic>
      <p:pic>
        <p:nvPicPr>
          <p:cNvPr id="19" name="图片 18"/>
          <p:cNvPicPr>
            <a:picLocks noChangeAspect="1"/>
          </p:cNvPicPr>
          <p:nvPr/>
        </p:nvPicPr>
        <p:blipFill>
          <a:blip r:embed="rId3"/>
          <a:stretch>
            <a:fillRect/>
          </a:stretch>
        </p:blipFill>
        <p:spPr>
          <a:xfrm>
            <a:off x="220980" y="4241045"/>
            <a:ext cx="2546295" cy="2675246"/>
          </a:xfrm>
          <a:prstGeom prst="rect">
            <a:avLst/>
          </a:prstGeom>
        </p:spPr>
      </p:pic>
    </p:spTree>
    <p:extLst>
      <p:ext uri="{BB962C8B-B14F-4D97-AF65-F5344CB8AC3E}">
        <p14:creationId xmlns:p14="http://schemas.microsoft.com/office/powerpoint/2010/main" val="374438164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6340197"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联想商用智慧班牌解决</a:t>
            </a:r>
            <a:r>
              <a:rPr lang="zh-CN" altLang="en-US" b="1" dirty="0" smtClean="0">
                <a:sym typeface="+mn-lt"/>
              </a:rPr>
              <a:t>方案</a:t>
            </a:r>
            <a:endParaRPr lang="zh-CN" altLang="en-US" b="1" dirty="0">
              <a:solidFill>
                <a:srgbClr val="343E48"/>
              </a:solidFill>
              <a:sym typeface="+mn-lt"/>
            </a:endParaRPr>
          </a:p>
        </p:txBody>
      </p:sp>
      <p:pic>
        <p:nvPicPr>
          <p:cNvPr id="7" name="图片 7">
            <a:extLst>
              <a:ext uri="{FF2B5EF4-FFF2-40B4-BE49-F238E27FC236}">
                <a16:creationId xmlns:a16="http://schemas.microsoft.com/office/drawing/2014/main" id="{1B741127-955B-4AFF-97D8-F01D9F73695A}"/>
              </a:ext>
            </a:extLst>
          </p:cNvPr>
          <p:cNvPicPr>
            <a:picLocks noChangeAspect="1"/>
          </p:cNvPicPr>
          <p:nvPr/>
        </p:nvPicPr>
        <p:blipFill>
          <a:blip r:embed="rId2"/>
          <a:stretch>
            <a:fillRect/>
          </a:stretch>
        </p:blipFill>
        <p:spPr>
          <a:xfrm>
            <a:off x="1217057" y="1223011"/>
            <a:ext cx="3283883" cy="2284717"/>
          </a:xfrm>
          <a:prstGeom prst="rect">
            <a:avLst/>
          </a:prstGeom>
        </p:spPr>
      </p:pic>
      <p:sp>
        <p:nvSpPr>
          <p:cNvPr id="8" name="文本框 9">
            <a:extLst>
              <a:ext uri="{FF2B5EF4-FFF2-40B4-BE49-F238E27FC236}">
                <a16:creationId xmlns:a16="http://schemas.microsoft.com/office/drawing/2014/main" id="{22088B82-67AB-44C4-A989-07D58A551F41}"/>
              </a:ext>
            </a:extLst>
          </p:cNvPr>
          <p:cNvSpPr txBox="1"/>
          <p:nvPr/>
        </p:nvSpPr>
        <p:spPr>
          <a:xfrm>
            <a:off x="431242" y="1970497"/>
            <a:ext cx="369332" cy="657225"/>
          </a:xfrm>
          <a:prstGeom prst="rect">
            <a:avLst/>
          </a:prstGeom>
          <a:solidFill>
            <a:srgbClr val="3E8DDD"/>
          </a:solidFill>
        </p:spPr>
        <p:txBody>
          <a:bodyPr vert="eaVert" wrap="square" rtlCol="0" anchor="ctr">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white"/>
                </a:solidFill>
                <a:effectLst/>
                <a:uLnTx/>
                <a:uFillTx/>
                <a:cs typeface="+mn-ea"/>
                <a:sym typeface="+mn-lt"/>
              </a:rPr>
              <a:t>班牌</a:t>
            </a:r>
          </a:p>
        </p:txBody>
      </p:sp>
      <p:sp>
        <p:nvSpPr>
          <p:cNvPr id="9" name="文本框 10">
            <a:extLst>
              <a:ext uri="{FF2B5EF4-FFF2-40B4-BE49-F238E27FC236}">
                <a16:creationId xmlns:a16="http://schemas.microsoft.com/office/drawing/2014/main" id="{9EC567D8-3EE9-4A66-A298-8474983FBF10}"/>
              </a:ext>
            </a:extLst>
          </p:cNvPr>
          <p:cNvSpPr txBox="1"/>
          <p:nvPr/>
        </p:nvSpPr>
        <p:spPr>
          <a:xfrm>
            <a:off x="431242" y="4302530"/>
            <a:ext cx="369332" cy="1390410"/>
          </a:xfrm>
          <a:prstGeom prst="rect">
            <a:avLst/>
          </a:prstGeom>
          <a:solidFill>
            <a:srgbClr val="3E8DDD"/>
          </a:solidFill>
        </p:spPr>
        <p:txBody>
          <a:bodyPr vert="eaVert" wrap="square" rtlCol="0" anchor="ctr">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white"/>
                </a:solidFill>
                <a:effectLst/>
                <a:uLnTx/>
                <a:uFillTx/>
                <a:cs typeface="+mn-ea"/>
                <a:sym typeface="+mn-lt"/>
              </a:rPr>
              <a:t>班牌管理平台</a:t>
            </a:r>
          </a:p>
        </p:txBody>
      </p:sp>
      <p:pic>
        <p:nvPicPr>
          <p:cNvPr id="10" name="图片 11">
            <a:extLst>
              <a:ext uri="{FF2B5EF4-FFF2-40B4-BE49-F238E27FC236}">
                <a16:creationId xmlns:a16="http://schemas.microsoft.com/office/drawing/2014/main" id="{A63379B0-7EBB-4931-BD39-DE66EAF4D661}"/>
              </a:ext>
            </a:extLst>
          </p:cNvPr>
          <p:cNvPicPr>
            <a:picLocks noChangeAspect="1"/>
          </p:cNvPicPr>
          <p:nvPr/>
        </p:nvPicPr>
        <p:blipFill>
          <a:blip r:embed="rId3"/>
          <a:stretch>
            <a:fillRect/>
          </a:stretch>
        </p:blipFill>
        <p:spPr>
          <a:xfrm>
            <a:off x="1266372" y="3617677"/>
            <a:ext cx="3142908" cy="3237942"/>
          </a:xfrm>
          <a:prstGeom prst="rect">
            <a:avLst/>
          </a:prstGeom>
        </p:spPr>
      </p:pic>
      <p:sp>
        <p:nvSpPr>
          <p:cNvPr id="11" name="矩形 6">
            <a:extLst>
              <a:ext uri="{FF2B5EF4-FFF2-40B4-BE49-F238E27FC236}">
                <a16:creationId xmlns:a16="http://schemas.microsoft.com/office/drawing/2014/main" id="{1B5774B9-8B2C-472D-8E72-99CD4C9C7FF0}"/>
              </a:ext>
            </a:extLst>
          </p:cNvPr>
          <p:cNvSpPr/>
          <p:nvPr/>
        </p:nvSpPr>
        <p:spPr>
          <a:xfrm>
            <a:off x="5362072" y="1363933"/>
            <a:ext cx="6064052" cy="534166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a:t>
            </a:r>
            <a:r>
              <a:rPr lang="en-US" altLang="zh-CN" sz="1400" b="1" dirty="0">
                <a:solidFill>
                  <a:schemeClr val="tx1"/>
                </a:solidFill>
                <a:cs typeface="+mn-ea"/>
                <a:sym typeface="+mn-lt"/>
              </a:rPr>
              <a:t>What is:</a:t>
            </a:r>
          </a:p>
          <a:p>
            <a:r>
              <a:rPr lang="zh-CN" altLang="en-US" sz="1400" dirty="0">
                <a:solidFill>
                  <a:schemeClr val="tx1"/>
                </a:solidFill>
                <a:cs typeface="+mn-ea"/>
                <a:sym typeface="+mn-lt"/>
              </a:rPr>
              <a:t>联想智慧班牌解决</a:t>
            </a:r>
            <a:r>
              <a:rPr lang="zh-CN" altLang="en-US" sz="1400" dirty="0" smtClean="0">
                <a:solidFill>
                  <a:schemeClr val="tx1"/>
                </a:solidFill>
                <a:cs typeface="+mn-ea"/>
                <a:sym typeface="+mn-lt"/>
              </a:rPr>
              <a:t>方案是</a:t>
            </a:r>
            <a:endParaRPr lang="en-US" altLang="zh-CN" sz="1400" dirty="0">
              <a:solidFill>
                <a:schemeClr val="tx1"/>
              </a:solidFill>
              <a:cs typeface="+mn-ea"/>
              <a:sym typeface="+mn-lt"/>
            </a:endParaRPr>
          </a:p>
          <a:p>
            <a:pPr marL="342900" indent="-342900">
              <a:buFont typeface="+mj-lt"/>
              <a:buAutoNum type="arabicPeriod"/>
            </a:pPr>
            <a:r>
              <a:rPr lang="zh-CN" altLang="en-US" sz="1400" dirty="0">
                <a:solidFill>
                  <a:schemeClr val="tx1"/>
                </a:solidFill>
                <a:cs typeface="+mn-ea"/>
                <a:sym typeface="+mn-lt"/>
              </a:rPr>
              <a:t>创新的校园文化建设新平台：展示班级创意、学生才艺作品，升级传统黑板报、文化墙；</a:t>
            </a:r>
          </a:p>
          <a:p>
            <a:pPr marL="342900" indent="-342900">
              <a:buFont typeface="+mj-lt"/>
              <a:buAutoNum type="arabicPeriod"/>
            </a:pPr>
            <a:r>
              <a:rPr lang="zh-CN" altLang="en-US" sz="1400" dirty="0">
                <a:solidFill>
                  <a:schemeClr val="tx1"/>
                </a:solidFill>
                <a:cs typeface="+mn-ea"/>
                <a:sym typeface="+mn-lt"/>
              </a:rPr>
              <a:t>强大的校园信息发布窗口：学校新闻、活动、通知，直接推送到每个班级终端，高效直接；</a:t>
            </a:r>
          </a:p>
          <a:p>
            <a:pPr marL="342900" indent="-342900">
              <a:buFont typeface="+mj-lt"/>
              <a:buAutoNum type="arabicPeriod"/>
            </a:pPr>
            <a:r>
              <a:rPr lang="zh-CN" altLang="en-US" sz="1400" dirty="0">
                <a:solidFill>
                  <a:schemeClr val="tx1"/>
                </a:solidFill>
                <a:cs typeface="+mn-ea"/>
                <a:sym typeface="+mn-lt"/>
              </a:rPr>
              <a:t>新教改的必需品：新教改形式下，选课、走班的实施管理必需智慧班牌的支撑；</a:t>
            </a:r>
          </a:p>
          <a:p>
            <a:pPr marL="342900" indent="-342900">
              <a:buFont typeface="+mj-lt"/>
              <a:buAutoNum type="arabicPeriod"/>
            </a:pPr>
            <a:r>
              <a:rPr lang="zh-CN" altLang="en-US" sz="1400" dirty="0">
                <a:solidFill>
                  <a:schemeClr val="tx1"/>
                </a:solidFill>
                <a:cs typeface="+mn-ea"/>
                <a:sym typeface="+mn-lt"/>
              </a:rPr>
              <a:t>一体化的教学管理解决方案：课前、课中、课后全周期教学管理与支撑；</a:t>
            </a:r>
          </a:p>
          <a:p>
            <a:pPr marL="342900" indent="-342900">
              <a:buFont typeface="+mj-lt"/>
              <a:buAutoNum type="arabicPeriod"/>
            </a:pPr>
            <a:r>
              <a:rPr lang="zh-CN" altLang="en-US" sz="1400" dirty="0">
                <a:solidFill>
                  <a:schemeClr val="tx1"/>
                </a:solidFill>
                <a:cs typeface="+mn-ea"/>
                <a:sym typeface="+mn-lt"/>
              </a:rPr>
              <a:t>基于云部署：安装、维护简单，更快速实现用户累积和数据沉淀，为后续大数据分析开展打下坚实基础。</a:t>
            </a:r>
            <a:endParaRPr lang="en-US" altLang="zh-CN" sz="1400" dirty="0">
              <a:solidFill>
                <a:schemeClr val="tx1"/>
              </a:solidFill>
              <a:cs typeface="+mn-ea"/>
              <a:sym typeface="+mn-lt"/>
            </a:endParaRPr>
          </a:p>
          <a:p>
            <a:endParaRPr lang="en-US" altLang="zh-CN" sz="1400" b="1" dirty="0">
              <a:solidFill>
                <a:schemeClr val="tx1"/>
              </a:solidFill>
              <a:cs typeface="+mn-ea"/>
              <a:sym typeface="+mn-lt"/>
            </a:endParaRPr>
          </a:p>
          <a:p>
            <a:r>
              <a:rPr lang="zh-CN" altLang="en-US" sz="1400" b="1" dirty="0">
                <a:solidFill>
                  <a:schemeClr val="tx1"/>
                </a:solidFill>
                <a:cs typeface="+mn-ea"/>
                <a:sym typeface="+mn-lt"/>
              </a:rPr>
              <a:t>主要组件</a:t>
            </a:r>
            <a:r>
              <a:rPr lang="en-US" altLang="zh-CN" sz="1400" b="1" dirty="0">
                <a:solidFill>
                  <a:schemeClr val="tx1"/>
                </a:solidFill>
                <a:cs typeface="+mn-ea"/>
                <a:sym typeface="+mn-lt"/>
              </a:rPr>
              <a:t>Key Features:</a:t>
            </a:r>
          </a:p>
          <a:p>
            <a:pPr marL="285750" indent="-285750">
              <a:buFontTx/>
              <a:buChar char="-"/>
            </a:pPr>
            <a:r>
              <a:rPr lang="zh-CN" altLang="en-US" sz="1400" dirty="0">
                <a:solidFill>
                  <a:schemeClr val="tx1"/>
                </a:solidFill>
                <a:cs typeface="+mn-ea"/>
                <a:sym typeface="+mn-lt"/>
              </a:rPr>
              <a:t>班牌</a:t>
            </a:r>
            <a:endParaRPr lang="en-US" altLang="zh-CN" sz="1400" dirty="0">
              <a:solidFill>
                <a:schemeClr val="tx1"/>
              </a:solidFill>
              <a:cs typeface="+mn-ea"/>
              <a:sym typeface="+mn-lt"/>
            </a:endParaRPr>
          </a:p>
          <a:p>
            <a:pPr marL="285750" indent="-285750">
              <a:buFontTx/>
              <a:buChar char="-"/>
            </a:pPr>
            <a:r>
              <a:rPr lang="zh-CN" altLang="en-US" sz="1400" dirty="0">
                <a:solidFill>
                  <a:schemeClr val="tx1"/>
                </a:solidFill>
                <a:cs typeface="+mn-ea"/>
                <a:sym typeface="+mn-lt"/>
              </a:rPr>
              <a:t>班牌管理系统</a:t>
            </a:r>
            <a:endParaRPr lang="en-US" altLang="zh-CN" sz="1400" dirty="0">
              <a:solidFill>
                <a:schemeClr val="tx1"/>
              </a:solidFill>
              <a:cs typeface="+mn-ea"/>
              <a:sym typeface="+mn-lt"/>
            </a:endParaRPr>
          </a:p>
          <a:p>
            <a:pPr marL="285750" indent="-285750">
              <a:buFontTx/>
              <a:buChar char="-"/>
            </a:pPr>
            <a:r>
              <a:rPr lang="zh-CN" altLang="en-US" sz="1400" dirty="0">
                <a:solidFill>
                  <a:schemeClr val="tx1"/>
                </a:solidFill>
                <a:cs typeface="+mn-ea"/>
                <a:sym typeface="+mn-lt"/>
              </a:rPr>
              <a:t>管理</a:t>
            </a:r>
            <a:r>
              <a:rPr lang="en-US" altLang="zh-CN" sz="1400" dirty="0">
                <a:solidFill>
                  <a:schemeClr val="tx1"/>
                </a:solidFill>
                <a:cs typeface="+mn-ea"/>
                <a:sym typeface="+mn-lt"/>
              </a:rPr>
              <a:t>PC</a:t>
            </a:r>
            <a:r>
              <a:rPr lang="zh-CN" altLang="en-US" sz="1400" dirty="0">
                <a:solidFill>
                  <a:schemeClr val="tx1"/>
                </a:solidFill>
                <a:cs typeface="+mn-ea"/>
                <a:sym typeface="+mn-lt"/>
              </a:rPr>
              <a:t>（可选）</a:t>
            </a:r>
            <a:endParaRPr lang="en-US" altLang="zh-CN" sz="1400" dirty="0">
              <a:solidFill>
                <a:schemeClr val="tx1"/>
              </a:solidFill>
              <a:cs typeface="+mn-ea"/>
              <a:sym typeface="+mn-lt"/>
            </a:endParaRPr>
          </a:p>
          <a:p>
            <a:pPr marL="285750" indent="-285750">
              <a:buFontTx/>
              <a:buChar char="-"/>
            </a:pPr>
            <a:endParaRPr lang="en-US" altLang="zh-CN" sz="1400" dirty="0">
              <a:solidFill>
                <a:schemeClr val="tx1"/>
              </a:solidFill>
              <a:cs typeface="+mn-ea"/>
              <a:sym typeface="+mn-lt"/>
            </a:endParaRPr>
          </a:p>
          <a:p>
            <a:r>
              <a:rPr lang="zh-CN" altLang="en-US" sz="1400" b="1" dirty="0">
                <a:solidFill>
                  <a:schemeClr val="tx1"/>
                </a:solidFill>
                <a:cs typeface="+mn-ea"/>
                <a:sym typeface="+mn-lt"/>
              </a:rPr>
              <a:t>主要优势</a:t>
            </a:r>
            <a:r>
              <a:rPr lang="en-US" altLang="zh-CN" sz="1400" b="1" dirty="0">
                <a:solidFill>
                  <a:schemeClr val="tx1"/>
                </a:solidFill>
                <a:cs typeface="+mn-ea"/>
                <a:sym typeface="+mn-lt"/>
              </a:rPr>
              <a:t>WOW Factors / Key Differentiators:</a:t>
            </a:r>
          </a:p>
          <a:p>
            <a:pPr marL="285750" indent="-285750">
              <a:buFontTx/>
              <a:buChar char="-"/>
            </a:pPr>
            <a:r>
              <a:rPr lang="zh-CN" altLang="en-US" sz="1400" dirty="0">
                <a:solidFill>
                  <a:schemeClr val="tx1"/>
                </a:solidFill>
                <a:cs typeface="+mn-ea"/>
                <a:sym typeface="+mn-lt"/>
              </a:rPr>
              <a:t>不需要其他设备设施，学生在班牌和</a:t>
            </a:r>
            <a:r>
              <a:rPr lang="en-US" altLang="zh-CN" sz="1400" dirty="0">
                <a:solidFill>
                  <a:schemeClr val="tx1"/>
                </a:solidFill>
                <a:cs typeface="+mn-ea"/>
                <a:sym typeface="+mn-lt"/>
              </a:rPr>
              <a:t>BYOD</a:t>
            </a:r>
            <a:r>
              <a:rPr lang="zh-CN" altLang="en-US" sz="1400" dirty="0">
                <a:solidFill>
                  <a:schemeClr val="tx1"/>
                </a:solidFill>
                <a:cs typeface="+mn-ea"/>
                <a:sym typeface="+mn-lt"/>
              </a:rPr>
              <a:t>设备轻松完成选课</a:t>
            </a:r>
          </a:p>
          <a:p>
            <a:pPr marL="285750" indent="-285750">
              <a:buFontTx/>
              <a:buChar char="-"/>
            </a:pPr>
            <a:r>
              <a:rPr lang="zh-CN" altLang="en-US" sz="1400" dirty="0">
                <a:solidFill>
                  <a:schemeClr val="tx1"/>
                </a:solidFill>
                <a:cs typeface="+mn-ea"/>
                <a:sym typeface="+mn-lt"/>
              </a:rPr>
              <a:t>支持一室一课表、一师一课表、一生一课表，并能完成走班签到管理；</a:t>
            </a:r>
          </a:p>
          <a:p>
            <a:pPr marL="285750" indent="-285750">
              <a:buFontTx/>
              <a:buChar char="-"/>
            </a:pPr>
            <a:r>
              <a:rPr lang="zh-CN" altLang="en-US" sz="1400" dirty="0">
                <a:solidFill>
                  <a:schemeClr val="tx1"/>
                </a:solidFill>
                <a:cs typeface="+mn-ea"/>
                <a:sym typeface="+mn-lt"/>
              </a:rPr>
              <a:t>老师通过后台发布课程要点和课件，学生通过班牌和</a:t>
            </a:r>
            <a:r>
              <a:rPr lang="en-US" altLang="zh-CN" sz="1400" dirty="0">
                <a:solidFill>
                  <a:schemeClr val="tx1"/>
                </a:solidFill>
                <a:cs typeface="+mn-ea"/>
                <a:sym typeface="+mn-lt"/>
              </a:rPr>
              <a:t>APP</a:t>
            </a:r>
            <a:r>
              <a:rPr lang="zh-CN" altLang="en-US" sz="1400" dirty="0">
                <a:solidFill>
                  <a:schemeClr val="tx1"/>
                </a:solidFill>
                <a:cs typeface="+mn-ea"/>
                <a:sym typeface="+mn-lt"/>
              </a:rPr>
              <a:t>查看学习</a:t>
            </a:r>
          </a:p>
          <a:p>
            <a:pPr marL="285750" indent="-285750">
              <a:buFontTx/>
              <a:buChar char="-"/>
            </a:pPr>
            <a:r>
              <a:rPr lang="zh-CN" altLang="en-US" sz="1400" dirty="0">
                <a:solidFill>
                  <a:schemeClr val="tx1"/>
                </a:solidFill>
                <a:cs typeface="+mn-ea"/>
                <a:sym typeface="+mn-lt"/>
              </a:rPr>
              <a:t>基于智慧班牌，可以实现课前、课中、课后整个教学周期的管理和支撑。</a:t>
            </a:r>
          </a:p>
          <a:p>
            <a:pPr marL="285750" indent="-285750">
              <a:buFontTx/>
              <a:buChar char="-"/>
            </a:pPr>
            <a:r>
              <a:rPr lang="zh-CN" altLang="en-US" sz="1400" dirty="0">
                <a:solidFill>
                  <a:schemeClr val="tx1"/>
                </a:solidFill>
                <a:cs typeface="+mn-ea"/>
                <a:sym typeface="+mn-lt"/>
              </a:rPr>
              <a:t>学校的通知、新闻、活动、特定内容可直接发布到每台终端。</a:t>
            </a:r>
            <a:endParaRPr lang="en-US" altLang="zh-CN" sz="1400" dirty="0">
              <a:solidFill>
                <a:schemeClr val="tx1"/>
              </a:solidFill>
              <a:cs typeface="+mn-ea"/>
              <a:sym typeface="+mn-lt"/>
            </a:endParaRPr>
          </a:p>
          <a:p>
            <a:pPr marL="285750" indent="-285750">
              <a:buFontTx/>
              <a:buChar char="-"/>
            </a:pPr>
            <a:r>
              <a:rPr lang="zh-CN" altLang="en-US" sz="1400" dirty="0">
                <a:solidFill>
                  <a:schemeClr val="tx1"/>
                </a:solidFill>
                <a:cs typeface="+mn-ea"/>
                <a:sym typeface="+mn-lt"/>
              </a:rPr>
              <a:t>学生上学、放学、上课在教室门口的班牌上刷卡，家长可实时收到通知。</a:t>
            </a:r>
          </a:p>
          <a:p>
            <a:r>
              <a:rPr lang="en-US" altLang="zh-CN" sz="1400" b="1" dirty="0">
                <a:solidFill>
                  <a:schemeClr val="tx1"/>
                </a:solidFill>
                <a:cs typeface="+mn-ea"/>
                <a:sym typeface="+mn-lt"/>
              </a:rPr>
              <a:t> </a:t>
            </a:r>
          </a:p>
        </p:txBody>
      </p:sp>
    </p:spTree>
    <p:extLst>
      <p:ext uri="{BB962C8B-B14F-4D97-AF65-F5344CB8AC3E}">
        <p14:creationId xmlns:p14="http://schemas.microsoft.com/office/powerpoint/2010/main" val="411354860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845AE0D-F020-B947-9A58-7390F872E758}"/>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1"/>
            <a:ext cx="12188825" cy="6858000"/>
          </a:xfrm>
          <a:prstGeom prst="rect">
            <a:avLst/>
          </a:prstGeom>
        </p:spPr>
      </p:pic>
      <p:sp>
        <p:nvSpPr>
          <p:cNvPr id="17" name="矩形 16">
            <a:extLst>
              <a:ext uri="{FF2B5EF4-FFF2-40B4-BE49-F238E27FC236}">
                <a16:creationId xmlns:a16="http://schemas.microsoft.com/office/drawing/2014/main" id="{B18EC94D-F2E9-1D4E-B18C-7730F6EF6224}"/>
              </a:ext>
            </a:extLst>
          </p:cNvPr>
          <p:cNvSpPr/>
          <p:nvPr/>
        </p:nvSpPr>
        <p:spPr>
          <a:xfrm>
            <a:off x="3139906" y="930166"/>
            <a:ext cx="7910920" cy="4974021"/>
          </a:xfrm>
          <a:prstGeom prst="rect">
            <a:avLst/>
          </a:prstGeom>
          <a:solidFill>
            <a:srgbClr val="00E6A0">
              <a:alpha val="63000"/>
            </a:srgb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zh-CN" altLang="en-US" sz="7200" dirty="0">
              <a:solidFill>
                <a:srgbClr val="333D48"/>
              </a:solidFill>
              <a:cs typeface="+mn-ea"/>
              <a:sym typeface="+mn-lt"/>
            </a:endParaRPr>
          </a:p>
        </p:txBody>
      </p:sp>
      <p:sp>
        <p:nvSpPr>
          <p:cNvPr id="20" name="任意形状 19">
            <a:extLst>
              <a:ext uri="{FF2B5EF4-FFF2-40B4-BE49-F238E27FC236}">
                <a16:creationId xmlns:a16="http://schemas.microsoft.com/office/drawing/2014/main" id="{696786C0-783C-E843-92F4-2A498D220D48}"/>
              </a:ext>
            </a:extLst>
          </p:cNvPr>
          <p:cNvSpPr/>
          <p:nvPr/>
        </p:nvSpPr>
        <p:spPr>
          <a:xfrm>
            <a:off x="531812" y="712076"/>
            <a:ext cx="2971800" cy="5410200"/>
          </a:xfrm>
          <a:custGeom>
            <a:avLst/>
            <a:gdLst/>
            <a:ahLst/>
            <a:cxnLst/>
            <a:rect l="l" t="t" r="r" b="b"/>
            <a:pathLst>
              <a:path w="2971800" h="5410200">
                <a:moveTo>
                  <a:pt x="887661" y="3891357"/>
                </a:moveTo>
                <a:lnTo>
                  <a:pt x="1300213" y="3891357"/>
                </a:lnTo>
                <a:lnTo>
                  <a:pt x="1300213" y="3996132"/>
                </a:lnTo>
                <a:lnTo>
                  <a:pt x="887661" y="3996132"/>
                </a:lnTo>
                <a:close/>
                <a:moveTo>
                  <a:pt x="1991073" y="3770211"/>
                </a:moveTo>
                <a:lnTo>
                  <a:pt x="2203897" y="3770211"/>
                </a:lnTo>
                <a:cubicBezTo>
                  <a:pt x="2160241" y="3805136"/>
                  <a:pt x="2112219" y="3838969"/>
                  <a:pt x="2059832" y="3871711"/>
                </a:cubicBezTo>
                <a:cubicBezTo>
                  <a:pt x="2038004" y="3847700"/>
                  <a:pt x="2015084" y="3819324"/>
                  <a:pt x="1991073" y="3786582"/>
                </a:cubicBezTo>
                <a:close/>
                <a:moveTo>
                  <a:pt x="1660377" y="3770211"/>
                </a:moveTo>
                <a:lnTo>
                  <a:pt x="1883024" y="3770211"/>
                </a:lnTo>
                <a:lnTo>
                  <a:pt x="1883024" y="3845518"/>
                </a:lnTo>
                <a:cubicBezTo>
                  <a:pt x="1867744" y="3852066"/>
                  <a:pt x="1845916" y="3861889"/>
                  <a:pt x="1817540" y="3874986"/>
                </a:cubicBezTo>
                <a:cubicBezTo>
                  <a:pt x="1786980" y="3888083"/>
                  <a:pt x="1764061" y="3897905"/>
                  <a:pt x="1748781" y="3904454"/>
                </a:cubicBezTo>
                <a:lnTo>
                  <a:pt x="1794620" y="3852066"/>
                </a:lnTo>
                <a:cubicBezTo>
                  <a:pt x="1779340" y="3843335"/>
                  <a:pt x="1757512" y="3829147"/>
                  <a:pt x="1729136" y="3809501"/>
                </a:cubicBezTo>
                <a:cubicBezTo>
                  <a:pt x="1698576" y="3792039"/>
                  <a:pt x="1675657" y="3778942"/>
                  <a:pt x="1660377" y="3770211"/>
                </a:cubicBezTo>
                <a:close/>
                <a:moveTo>
                  <a:pt x="887661" y="3694904"/>
                </a:moveTo>
                <a:lnTo>
                  <a:pt x="1300213" y="3694904"/>
                </a:lnTo>
                <a:lnTo>
                  <a:pt x="1300213" y="3799679"/>
                </a:lnTo>
                <a:lnTo>
                  <a:pt x="887661" y="3799679"/>
                </a:lnTo>
                <a:close/>
                <a:moveTo>
                  <a:pt x="887661" y="3498450"/>
                </a:moveTo>
                <a:lnTo>
                  <a:pt x="1300213" y="3498450"/>
                </a:lnTo>
                <a:lnTo>
                  <a:pt x="1300213" y="3603225"/>
                </a:lnTo>
                <a:lnTo>
                  <a:pt x="887661" y="3603225"/>
                </a:lnTo>
                <a:close/>
                <a:moveTo>
                  <a:pt x="773064" y="3400224"/>
                </a:moveTo>
                <a:lnTo>
                  <a:pt x="773064" y="4140197"/>
                </a:lnTo>
                <a:lnTo>
                  <a:pt x="887661" y="4140197"/>
                </a:lnTo>
                <a:lnTo>
                  <a:pt x="887661" y="4087810"/>
                </a:lnTo>
                <a:lnTo>
                  <a:pt x="1300213" y="4087810"/>
                </a:lnTo>
                <a:lnTo>
                  <a:pt x="1300213" y="4140197"/>
                </a:lnTo>
                <a:lnTo>
                  <a:pt x="1414811" y="4140197"/>
                </a:lnTo>
                <a:lnTo>
                  <a:pt x="1414811" y="3400224"/>
                </a:lnTo>
                <a:close/>
                <a:moveTo>
                  <a:pt x="1607989" y="3393675"/>
                </a:moveTo>
                <a:lnTo>
                  <a:pt x="1607989" y="3478805"/>
                </a:lnTo>
                <a:lnTo>
                  <a:pt x="2112219" y="3478805"/>
                </a:lnTo>
                <a:lnTo>
                  <a:pt x="2112219" y="3537741"/>
                </a:lnTo>
                <a:lnTo>
                  <a:pt x="1630909" y="3537741"/>
                </a:lnTo>
                <a:lnTo>
                  <a:pt x="1630909" y="3622871"/>
                </a:lnTo>
                <a:lnTo>
                  <a:pt x="2112219" y="3622871"/>
                </a:lnTo>
                <a:lnTo>
                  <a:pt x="2112219" y="3681807"/>
                </a:lnTo>
                <a:lnTo>
                  <a:pt x="1539231" y="3681807"/>
                </a:lnTo>
                <a:lnTo>
                  <a:pt x="1539231" y="3770211"/>
                </a:lnTo>
                <a:lnTo>
                  <a:pt x="1640732" y="3770211"/>
                </a:lnTo>
                <a:lnTo>
                  <a:pt x="1588344" y="3835695"/>
                </a:lnTo>
                <a:cubicBezTo>
                  <a:pt x="1634183" y="3866254"/>
                  <a:pt x="1669108" y="3890265"/>
                  <a:pt x="1693119" y="3907728"/>
                </a:cubicBezTo>
                <a:cubicBezTo>
                  <a:pt x="1699668" y="3914276"/>
                  <a:pt x="1705125" y="3918642"/>
                  <a:pt x="1709490" y="3920825"/>
                </a:cubicBezTo>
                <a:cubicBezTo>
                  <a:pt x="1650554" y="3947018"/>
                  <a:pt x="1591618" y="3969938"/>
                  <a:pt x="1532682" y="3989583"/>
                </a:cubicBezTo>
                <a:lnTo>
                  <a:pt x="1571973" y="4094358"/>
                </a:lnTo>
                <a:cubicBezTo>
                  <a:pt x="1613446" y="4074713"/>
                  <a:pt x="1676748" y="4046336"/>
                  <a:pt x="1761878" y="4009229"/>
                </a:cubicBezTo>
                <a:cubicBezTo>
                  <a:pt x="1816448" y="3985218"/>
                  <a:pt x="1856830" y="3966664"/>
                  <a:pt x="1883024" y="3953567"/>
                </a:cubicBezTo>
                <a:lnTo>
                  <a:pt x="1883024" y="3999406"/>
                </a:lnTo>
                <a:cubicBezTo>
                  <a:pt x="1885207" y="4032148"/>
                  <a:pt x="1868836" y="4048519"/>
                  <a:pt x="1833911" y="4048519"/>
                </a:cubicBezTo>
                <a:cubicBezTo>
                  <a:pt x="1807717" y="4048519"/>
                  <a:pt x="1781523" y="4048519"/>
                  <a:pt x="1755329" y="4048519"/>
                </a:cubicBezTo>
                <a:cubicBezTo>
                  <a:pt x="1764061" y="4076896"/>
                  <a:pt x="1771700" y="4107455"/>
                  <a:pt x="1778249" y="4140197"/>
                </a:cubicBezTo>
                <a:cubicBezTo>
                  <a:pt x="1789163" y="4140197"/>
                  <a:pt x="1806625" y="4140197"/>
                  <a:pt x="1830636" y="4140197"/>
                </a:cubicBezTo>
                <a:cubicBezTo>
                  <a:pt x="1852464" y="4138015"/>
                  <a:pt x="1868836" y="4136923"/>
                  <a:pt x="1879750" y="4136923"/>
                </a:cubicBezTo>
                <a:cubicBezTo>
                  <a:pt x="1960514" y="4136923"/>
                  <a:pt x="1997621" y="4096541"/>
                  <a:pt x="1991073" y="4015777"/>
                </a:cubicBezTo>
                <a:lnTo>
                  <a:pt x="1991073" y="3933922"/>
                </a:lnTo>
                <a:cubicBezTo>
                  <a:pt x="2043461" y="4003772"/>
                  <a:pt x="2137322" y="4062707"/>
                  <a:pt x="2272656" y="4110729"/>
                </a:cubicBezTo>
                <a:cubicBezTo>
                  <a:pt x="2290118" y="4075804"/>
                  <a:pt x="2303215" y="4051793"/>
                  <a:pt x="2311947" y="4038697"/>
                </a:cubicBezTo>
                <a:cubicBezTo>
                  <a:pt x="2318495" y="4025600"/>
                  <a:pt x="2323952" y="4015777"/>
                  <a:pt x="2328318" y="4009229"/>
                </a:cubicBezTo>
                <a:cubicBezTo>
                  <a:pt x="2249736" y="3989583"/>
                  <a:pt x="2186435" y="3964481"/>
                  <a:pt x="2138413" y="3933922"/>
                </a:cubicBezTo>
                <a:cubicBezTo>
                  <a:pt x="2192983" y="3903362"/>
                  <a:pt x="2239914" y="3873894"/>
                  <a:pt x="2279204" y="3845518"/>
                </a:cubicBezTo>
                <a:lnTo>
                  <a:pt x="2210446" y="3770211"/>
                </a:lnTo>
                <a:lnTo>
                  <a:pt x="2325043" y="3770211"/>
                </a:lnTo>
                <a:lnTo>
                  <a:pt x="2325043" y="3681807"/>
                </a:lnTo>
                <a:lnTo>
                  <a:pt x="2216994" y="3681807"/>
                </a:lnTo>
                <a:lnTo>
                  <a:pt x="2216994" y="3393675"/>
                </a:lnTo>
                <a:close/>
                <a:moveTo>
                  <a:pt x="0" y="0"/>
                </a:moveTo>
                <a:lnTo>
                  <a:pt x="2971800" y="0"/>
                </a:lnTo>
                <a:lnTo>
                  <a:pt x="2971800" y="5410200"/>
                </a:lnTo>
                <a:lnTo>
                  <a:pt x="0" y="5410200"/>
                </a:lnTo>
                <a:close/>
              </a:path>
            </a:pathLst>
          </a:custGeom>
          <a:solidFill>
            <a:srgbClr val="00B4E5"/>
          </a:solid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solidFill>
                <a:srgbClr val="333D48"/>
              </a:solidFill>
              <a:cs typeface="+mn-ea"/>
              <a:sym typeface="+mn-lt"/>
            </a:endParaRPr>
          </a:p>
        </p:txBody>
      </p:sp>
      <p:cxnSp>
        <p:nvCxnSpPr>
          <p:cNvPr id="10" name="直线连接符 9">
            <a:extLst>
              <a:ext uri="{FF2B5EF4-FFF2-40B4-BE49-F238E27FC236}">
                <a16:creationId xmlns:a16="http://schemas.microsoft.com/office/drawing/2014/main" id="{F00DFF58-D60C-C444-9A2B-AEA30EFEF15F}"/>
              </a:ext>
            </a:extLst>
          </p:cNvPr>
          <p:cNvCxnSpPr>
            <a:cxnSpLocks/>
          </p:cNvCxnSpPr>
          <p:nvPr/>
        </p:nvCxnSpPr>
        <p:spPr>
          <a:xfrm>
            <a:off x="1065212" y="3505200"/>
            <a:ext cx="0" cy="1752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61E9ED2F-9E1A-114D-8553-D9E294DD4A8B}"/>
              </a:ext>
            </a:extLst>
          </p:cNvPr>
          <p:cNvSpPr txBox="1"/>
          <p:nvPr/>
        </p:nvSpPr>
        <p:spPr>
          <a:xfrm>
            <a:off x="1184214" y="4968796"/>
            <a:ext cx="1598515" cy="400110"/>
          </a:xfrm>
          <a:prstGeom prst="rect">
            <a:avLst/>
          </a:prstGeom>
          <a:noFill/>
        </p:spPr>
        <p:txBody>
          <a:bodyPr wrap="none" rtlCol="0">
            <a:spAutoFit/>
          </a:bodyPr>
          <a:lstStyle/>
          <a:p>
            <a:r>
              <a:rPr kumimoji="1" lang="en-US" altLang="zh-CN" sz="2000" dirty="0">
                <a:solidFill>
                  <a:schemeClr val="bg1"/>
                </a:solidFill>
                <a:cs typeface="+mn-ea"/>
                <a:sym typeface="+mn-lt"/>
              </a:rPr>
              <a:t>CONTENTS</a:t>
            </a:r>
            <a:endParaRPr kumimoji="1" lang="zh-CN" altLang="en-US" sz="2000" dirty="0" err="1">
              <a:solidFill>
                <a:schemeClr val="bg1"/>
              </a:solidFill>
              <a:cs typeface="+mn-ea"/>
              <a:sym typeface="+mn-lt"/>
            </a:endParaRPr>
          </a:p>
        </p:txBody>
      </p:sp>
      <p:sp>
        <p:nvSpPr>
          <p:cNvPr id="22" name="矩形 21">
            <a:extLst>
              <a:ext uri="{FF2B5EF4-FFF2-40B4-BE49-F238E27FC236}">
                <a16:creationId xmlns:a16="http://schemas.microsoft.com/office/drawing/2014/main" id="{E8315637-4791-8B44-9842-F0477E8BE079}"/>
              </a:ext>
            </a:extLst>
          </p:cNvPr>
          <p:cNvSpPr/>
          <p:nvPr/>
        </p:nvSpPr>
        <p:spPr>
          <a:xfrm>
            <a:off x="4493755" y="3836799"/>
            <a:ext cx="5566927" cy="522194"/>
          </a:xfrm>
          <a:prstGeom prst="rect">
            <a:avLst/>
          </a:prstGeom>
        </p:spPr>
        <p:txBody>
          <a:bodyPr vert="horz" wrap="square">
            <a:spAutoFit/>
          </a:bodyPr>
          <a:lstStyle/>
          <a:p>
            <a:pPr algn="dist" defTabSz="914400">
              <a:lnSpc>
                <a:spcPts val="3200"/>
              </a:lnSpc>
            </a:pPr>
            <a:r>
              <a:rPr lang="zh-CN" altLang="en-US" sz="4000" b="1" dirty="0">
                <a:solidFill>
                  <a:schemeClr val="bg1"/>
                </a:solidFill>
                <a:effectLst>
                  <a:reflection blurRad="6350" stA="55000" endA="50" endPos="85000" dist="60007" dir="5400000" sy="-100000" algn="bl" rotWithShape="0"/>
                </a:effectLst>
                <a:cs typeface="+mn-ea"/>
                <a:sym typeface="+mn-lt"/>
              </a:rPr>
              <a:t>教育解决方案规划</a:t>
            </a:r>
          </a:p>
        </p:txBody>
      </p:sp>
      <p:grpSp>
        <p:nvGrpSpPr>
          <p:cNvPr id="34" name="组合 33">
            <a:extLst>
              <a:ext uri="{FF2B5EF4-FFF2-40B4-BE49-F238E27FC236}">
                <a16:creationId xmlns:a16="http://schemas.microsoft.com/office/drawing/2014/main" id="{A71C6EE2-48ED-CE4B-9A52-7F982E52E649}"/>
              </a:ext>
            </a:extLst>
          </p:cNvPr>
          <p:cNvGrpSpPr/>
          <p:nvPr/>
        </p:nvGrpSpPr>
        <p:grpSpPr>
          <a:xfrm>
            <a:off x="6629314" y="2133198"/>
            <a:ext cx="1295807" cy="1295802"/>
            <a:chOff x="5898059" y="1824425"/>
            <a:chExt cx="914400" cy="914400"/>
          </a:xfrm>
          <a:effectLst>
            <a:outerShdw blurRad="50800" dist="38100" dir="2700000" algn="tl" rotWithShape="0">
              <a:prstClr val="black">
                <a:alpha val="40000"/>
              </a:prstClr>
            </a:outerShdw>
          </a:effectLst>
        </p:grpSpPr>
        <p:pic>
          <p:nvPicPr>
            <p:cNvPr id="27" name="图形 26" descr="拼图">
              <a:extLst>
                <a:ext uri="{FF2B5EF4-FFF2-40B4-BE49-F238E27FC236}">
                  <a16:creationId xmlns:a16="http://schemas.microsoft.com/office/drawing/2014/main" id="{4E208CAB-20B6-4042-B3A9-EEE86C2F57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14547" y="1940913"/>
              <a:ext cx="681425" cy="681425"/>
            </a:xfrm>
            <a:prstGeom prst="rect">
              <a:avLst/>
            </a:prstGeom>
          </p:spPr>
        </p:pic>
        <p:sp>
          <p:nvSpPr>
            <p:cNvPr id="33" name="同心圆 32">
              <a:extLst>
                <a:ext uri="{FF2B5EF4-FFF2-40B4-BE49-F238E27FC236}">
                  <a16:creationId xmlns:a16="http://schemas.microsoft.com/office/drawing/2014/main" id="{1676B7E9-F0EA-EF4C-84F6-ACD6C0795A2B}"/>
                </a:ext>
              </a:extLst>
            </p:cNvPr>
            <p:cNvSpPr/>
            <p:nvPr/>
          </p:nvSpPr>
          <p:spPr>
            <a:xfrm>
              <a:off x="5898059" y="1824425"/>
              <a:ext cx="914400" cy="914400"/>
            </a:xfrm>
            <a:prstGeom prst="donut">
              <a:avLst>
                <a:gd name="adj" fmla="val 3147"/>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7200" dirty="0">
                <a:solidFill>
                  <a:srgbClr val="333D48"/>
                </a:solidFill>
                <a:cs typeface="+mn-ea"/>
                <a:sym typeface="+mn-lt"/>
              </a:endParaRPr>
            </a:p>
          </p:txBody>
        </p:sp>
      </p:grpSp>
      <p:pic>
        <p:nvPicPr>
          <p:cNvPr id="36" name="图片 35">
            <a:extLst>
              <a:ext uri="{FF2B5EF4-FFF2-40B4-BE49-F238E27FC236}">
                <a16:creationId xmlns:a16="http://schemas.microsoft.com/office/drawing/2014/main" id="{DFF1FD50-29EE-C849-82C7-BAB28AECD6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356036" y="3117851"/>
            <a:ext cx="3073400" cy="622300"/>
          </a:xfrm>
          <a:prstGeom prst="rect">
            <a:avLst/>
          </a:prstGeom>
        </p:spPr>
      </p:pic>
      <p:sp>
        <p:nvSpPr>
          <p:cNvPr id="6" name="Freeform 5">
            <a:extLst>
              <a:ext uri="{FF2B5EF4-FFF2-40B4-BE49-F238E27FC236}">
                <a16:creationId xmlns:a16="http://schemas.microsoft.com/office/drawing/2014/main" id="{46FC2316-74F5-4EA2-9708-09CF56C1AFE0}"/>
              </a:ext>
            </a:extLst>
          </p:cNvPr>
          <p:cNvSpPr>
            <a:spLocks noEditPoints="1"/>
          </p:cNvSpPr>
          <p:nvPr/>
        </p:nvSpPr>
        <p:spPr bwMode="auto">
          <a:xfrm>
            <a:off x="10514012" y="5368906"/>
            <a:ext cx="329584" cy="329584"/>
          </a:xfrm>
          <a:custGeom>
            <a:avLst/>
            <a:gdLst>
              <a:gd name="T0" fmla="*/ 1085 w 1966"/>
              <a:gd name="T1" fmla="*/ 983 h 1966"/>
              <a:gd name="T2" fmla="*/ 850 w 1966"/>
              <a:gd name="T3" fmla="*/ 726 h 1966"/>
              <a:gd name="T4" fmla="*/ 850 w 1966"/>
              <a:gd name="T5" fmla="*/ 653 h 1966"/>
              <a:gd name="T6" fmla="*/ 922 w 1966"/>
              <a:gd name="T7" fmla="*/ 653 h 1966"/>
              <a:gd name="T8" fmla="*/ 1210 w 1966"/>
              <a:gd name="T9" fmla="*/ 946 h 1966"/>
              <a:gd name="T10" fmla="*/ 1210 w 1966"/>
              <a:gd name="T11" fmla="*/ 1020 h 1966"/>
              <a:gd name="T12" fmla="*/ 922 w 1966"/>
              <a:gd name="T13" fmla="*/ 1313 h 1966"/>
              <a:gd name="T14" fmla="*/ 850 w 1966"/>
              <a:gd name="T15" fmla="*/ 1313 h 1966"/>
              <a:gd name="T16" fmla="*/ 850 w 1966"/>
              <a:gd name="T17" fmla="*/ 1239 h 1966"/>
              <a:gd name="T18" fmla="*/ 1085 w 1966"/>
              <a:gd name="T19" fmla="*/ 983 h 1966"/>
              <a:gd name="T20" fmla="*/ 983 w 1966"/>
              <a:gd name="T21" fmla="*/ 0 h 1966"/>
              <a:gd name="T22" fmla="*/ 1966 w 1966"/>
              <a:gd name="T23" fmla="*/ 983 h 1966"/>
              <a:gd name="T24" fmla="*/ 983 w 1966"/>
              <a:gd name="T25" fmla="*/ 1966 h 1966"/>
              <a:gd name="T26" fmla="*/ 0 w 1966"/>
              <a:gd name="T27" fmla="*/ 983 h 1966"/>
              <a:gd name="T28" fmla="*/ 983 w 1966"/>
              <a:gd name="T29" fmla="*/ 0 h 1966"/>
              <a:gd name="T30" fmla="*/ 983 w 1966"/>
              <a:gd name="T31" fmla="*/ 1838 h 1966"/>
              <a:gd name="T32" fmla="*/ 1838 w 1966"/>
              <a:gd name="T33" fmla="*/ 983 h 1966"/>
              <a:gd name="T34" fmla="*/ 983 w 1966"/>
              <a:gd name="T35" fmla="*/ 128 h 1966"/>
              <a:gd name="T36" fmla="*/ 128 w 1966"/>
              <a:gd name="T37" fmla="*/ 983 h 1966"/>
              <a:gd name="T38" fmla="*/ 983 w 1966"/>
              <a:gd name="T39" fmla="*/ 1838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6" h="1966">
                <a:moveTo>
                  <a:pt x="1085" y="983"/>
                </a:moveTo>
                <a:cubicBezTo>
                  <a:pt x="850" y="726"/>
                  <a:pt x="850" y="726"/>
                  <a:pt x="850" y="726"/>
                </a:cubicBezTo>
                <a:cubicBezTo>
                  <a:pt x="830" y="706"/>
                  <a:pt x="830" y="673"/>
                  <a:pt x="850" y="653"/>
                </a:cubicBezTo>
                <a:cubicBezTo>
                  <a:pt x="870" y="633"/>
                  <a:pt x="902" y="633"/>
                  <a:pt x="922" y="653"/>
                </a:cubicBezTo>
                <a:cubicBezTo>
                  <a:pt x="1210" y="946"/>
                  <a:pt x="1210" y="946"/>
                  <a:pt x="1210" y="946"/>
                </a:cubicBezTo>
                <a:cubicBezTo>
                  <a:pt x="1230" y="967"/>
                  <a:pt x="1230" y="999"/>
                  <a:pt x="1210" y="1020"/>
                </a:cubicBezTo>
                <a:cubicBezTo>
                  <a:pt x="922" y="1313"/>
                  <a:pt x="922" y="1313"/>
                  <a:pt x="922" y="1313"/>
                </a:cubicBezTo>
                <a:cubicBezTo>
                  <a:pt x="902" y="1333"/>
                  <a:pt x="870" y="1333"/>
                  <a:pt x="850" y="1313"/>
                </a:cubicBezTo>
                <a:cubicBezTo>
                  <a:pt x="830" y="1293"/>
                  <a:pt x="830" y="1260"/>
                  <a:pt x="850" y="1239"/>
                </a:cubicBezTo>
                <a:cubicBezTo>
                  <a:pt x="1085" y="983"/>
                  <a:pt x="1085" y="983"/>
                  <a:pt x="1085" y="983"/>
                </a:cubicBezTo>
                <a:close/>
                <a:moveTo>
                  <a:pt x="983" y="0"/>
                </a:moveTo>
                <a:cubicBezTo>
                  <a:pt x="1526" y="0"/>
                  <a:pt x="1966" y="440"/>
                  <a:pt x="1966" y="983"/>
                </a:cubicBezTo>
                <a:cubicBezTo>
                  <a:pt x="1966" y="1526"/>
                  <a:pt x="1526" y="1966"/>
                  <a:pt x="983" y="1966"/>
                </a:cubicBezTo>
                <a:cubicBezTo>
                  <a:pt x="440" y="1966"/>
                  <a:pt x="0" y="1526"/>
                  <a:pt x="0" y="983"/>
                </a:cubicBezTo>
                <a:cubicBezTo>
                  <a:pt x="0" y="440"/>
                  <a:pt x="440" y="0"/>
                  <a:pt x="983" y="0"/>
                </a:cubicBezTo>
                <a:close/>
                <a:moveTo>
                  <a:pt x="983" y="1838"/>
                </a:moveTo>
                <a:cubicBezTo>
                  <a:pt x="1455" y="1838"/>
                  <a:pt x="1838" y="1455"/>
                  <a:pt x="1838" y="983"/>
                </a:cubicBezTo>
                <a:cubicBezTo>
                  <a:pt x="1838" y="511"/>
                  <a:pt x="1455" y="128"/>
                  <a:pt x="983" y="128"/>
                </a:cubicBezTo>
                <a:cubicBezTo>
                  <a:pt x="510" y="128"/>
                  <a:pt x="128" y="511"/>
                  <a:pt x="128" y="983"/>
                </a:cubicBezTo>
                <a:cubicBezTo>
                  <a:pt x="127" y="1455"/>
                  <a:pt x="510" y="1838"/>
                  <a:pt x="983" y="1838"/>
                </a:cubicBezTo>
                <a:close/>
              </a:path>
            </a:pathLst>
          </a:custGeom>
          <a:solidFill>
            <a:schemeClr val="bg1"/>
          </a:solidFill>
          <a:ln>
            <a:noFill/>
          </a:ln>
          <a:effectLst>
            <a:outerShdw blurRad="12700" dist="127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Tree>
    <p:extLst>
      <p:ext uri="{BB962C8B-B14F-4D97-AF65-F5344CB8AC3E}">
        <p14:creationId xmlns:p14="http://schemas.microsoft.com/office/powerpoint/2010/main" val="142765221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6340197"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联想商用互动投屏解决方案</a:t>
            </a:r>
            <a:endParaRPr lang="zh-CN" altLang="en-US" b="1" dirty="0">
              <a:solidFill>
                <a:srgbClr val="343E48"/>
              </a:solidFill>
              <a:sym typeface="+mn-lt"/>
            </a:endParaRPr>
          </a:p>
        </p:txBody>
      </p:sp>
      <p:pic>
        <p:nvPicPr>
          <p:cNvPr id="12" name="图片 16" descr="投屏系统场景图">
            <a:hlinkClick r:id="rId2" action="ppaction://hlinksldjump"/>
            <a:extLst>
              <a:ext uri="{FF2B5EF4-FFF2-40B4-BE49-F238E27FC236}">
                <a16:creationId xmlns:a16="http://schemas.microsoft.com/office/drawing/2014/main" id="{46CC93D2-8773-4935-8123-75FDF04AE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72" y="1253781"/>
            <a:ext cx="4957569" cy="391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1" descr="001">
            <a:extLst>
              <a:ext uri="{FF2B5EF4-FFF2-40B4-BE49-F238E27FC236}">
                <a16:creationId xmlns:a16="http://schemas.microsoft.com/office/drawing/2014/main" id="{07EBC409-3806-4BF3-9414-F85DF2F68254}"/>
              </a:ext>
            </a:extLst>
          </p:cNvPr>
          <p:cNvPicPr>
            <a:picLocks noChangeAspect="1"/>
          </p:cNvPicPr>
          <p:nvPr/>
        </p:nvPicPr>
        <p:blipFill>
          <a:blip r:embed="rId4"/>
          <a:stretch>
            <a:fillRect/>
          </a:stretch>
        </p:blipFill>
        <p:spPr>
          <a:xfrm>
            <a:off x="598495" y="5263798"/>
            <a:ext cx="1093347" cy="1486887"/>
          </a:xfrm>
          <a:prstGeom prst="rect">
            <a:avLst/>
          </a:prstGeom>
          <a:ln>
            <a:noFill/>
          </a:ln>
          <a:effectLst>
            <a:outerShdw blurRad="292100" dist="139700" dir="2700000" algn="tl" rotWithShape="0">
              <a:srgbClr val="333333">
                <a:alpha val="65000"/>
              </a:srgbClr>
            </a:outerShdw>
          </a:effectLst>
        </p:spPr>
      </p:pic>
      <p:pic>
        <p:nvPicPr>
          <p:cNvPr id="14" name="图片 132" descr="004">
            <a:extLst>
              <a:ext uri="{FF2B5EF4-FFF2-40B4-BE49-F238E27FC236}">
                <a16:creationId xmlns:a16="http://schemas.microsoft.com/office/drawing/2014/main" id="{F76DF0DF-30E0-4AD4-A820-DB90B64C7002}"/>
              </a:ext>
            </a:extLst>
          </p:cNvPr>
          <p:cNvPicPr>
            <a:picLocks noChangeAspect="1"/>
          </p:cNvPicPr>
          <p:nvPr/>
        </p:nvPicPr>
        <p:blipFill>
          <a:blip r:embed="rId5"/>
          <a:stretch>
            <a:fillRect/>
          </a:stretch>
        </p:blipFill>
        <p:spPr>
          <a:xfrm>
            <a:off x="2639222" y="5091635"/>
            <a:ext cx="2218342" cy="1690165"/>
          </a:xfrm>
          <a:prstGeom prst="rect">
            <a:avLst/>
          </a:prstGeom>
          <a:ln>
            <a:noFill/>
          </a:ln>
          <a:effectLst>
            <a:outerShdw blurRad="292100" dist="139700" dir="2700000" algn="tl" rotWithShape="0">
              <a:srgbClr val="333333">
                <a:alpha val="65000"/>
              </a:srgbClr>
            </a:outerShdw>
          </a:effectLst>
        </p:spPr>
      </p:pic>
      <p:sp>
        <p:nvSpPr>
          <p:cNvPr id="15" name="文本框 133">
            <a:extLst>
              <a:ext uri="{FF2B5EF4-FFF2-40B4-BE49-F238E27FC236}">
                <a16:creationId xmlns:a16="http://schemas.microsoft.com/office/drawing/2014/main" id="{CDB0A8BA-705A-4460-B8DE-BCFA004A2E3F}"/>
              </a:ext>
            </a:extLst>
          </p:cNvPr>
          <p:cNvSpPr txBox="1"/>
          <p:nvPr/>
        </p:nvSpPr>
        <p:spPr>
          <a:xfrm>
            <a:off x="259694" y="5428420"/>
            <a:ext cx="369332" cy="1337945"/>
          </a:xfrm>
          <a:prstGeom prst="rect">
            <a:avLst/>
          </a:prstGeom>
          <a:solidFill>
            <a:srgbClr val="3E8DDD"/>
          </a:solidFill>
        </p:spPr>
        <p:txBody>
          <a:bodyPr vert="eaVert"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white"/>
                </a:solidFill>
                <a:effectLst/>
                <a:uLnTx/>
                <a:uFillTx/>
                <a:cs typeface="+mn-ea"/>
                <a:sym typeface="+mn-lt"/>
              </a:rPr>
              <a:t>单一投影模式</a:t>
            </a:r>
          </a:p>
        </p:txBody>
      </p:sp>
      <p:sp>
        <p:nvSpPr>
          <p:cNvPr id="16" name="文本框 134">
            <a:extLst>
              <a:ext uri="{FF2B5EF4-FFF2-40B4-BE49-F238E27FC236}">
                <a16:creationId xmlns:a16="http://schemas.microsoft.com/office/drawing/2014/main" id="{90F3F5BB-530D-4FE9-BCEE-4873FEF77374}"/>
              </a:ext>
            </a:extLst>
          </p:cNvPr>
          <p:cNvSpPr txBox="1"/>
          <p:nvPr/>
        </p:nvSpPr>
        <p:spPr>
          <a:xfrm>
            <a:off x="2203225" y="5379720"/>
            <a:ext cx="369332" cy="1370965"/>
          </a:xfrm>
          <a:prstGeom prst="rect">
            <a:avLst/>
          </a:prstGeom>
          <a:solidFill>
            <a:srgbClr val="3E8DDD"/>
          </a:solidFill>
        </p:spPr>
        <p:txBody>
          <a:bodyPr vert="eaVert"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white"/>
                </a:solidFill>
                <a:effectLst/>
                <a:uLnTx/>
                <a:uFillTx/>
                <a:cs typeface="+mn-ea"/>
                <a:sym typeface="+mn-lt"/>
              </a:rPr>
              <a:t>指定投影模式</a:t>
            </a:r>
          </a:p>
        </p:txBody>
      </p:sp>
      <p:sp>
        <p:nvSpPr>
          <p:cNvPr id="17" name="任意多边形 135">
            <a:extLst>
              <a:ext uri="{FF2B5EF4-FFF2-40B4-BE49-F238E27FC236}">
                <a16:creationId xmlns:a16="http://schemas.microsoft.com/office/drawing/2014/main" id="{79C89E00-EA71-4D9A-836B-8E862A2BBB3A}"/>
              </a:ext>
            </a:extLst>
          </p:cNvPr>
          <p:cNvSpPr/>
          <p:nvPr/>
        </p:nvSpPr>
        <p:spPr>
          <a:xfrm>
            <a:off x="5806760" y="1983864"/>
            <a:ext cx="664649" cy="263727"/>
          </a:xfrm>
          <a:custGeom>
            <a:avLst/>
            <a:gdLst>
              <a:gd name="connsiteX0" fmla="*/ 0 w 1609859"/>
              <a:gd name="connsiteY0" fmla="*/ 0 h 592428"/>
              <a:gd name="connsiteX1" fmla="*/ 437881 w 1609859"/>
              <a:gd name="connsiteY1" fmla="*/ 450761 h 592428"/>
              <a:gd name="connsiteX2" fmla="*/ 1249250 w 1609859"/>
              <a:gd name="connsiteY2" fmla="*/ 334851 h 592428"/>
              <a:gd name="connsiteX3" fmla="*/ 1609859 w 1609859"/>
              <a:gd name="connsiteY3" fmla="*/ 592428 h 592428"/>
              <a:gd name="connsiteX4" fmla="*/ 1609859 w 1609859"/>
              <a:gd name="connsiteY4" fmla="*/ 592428 h 59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859" h="592428">
                <a:moveTo>
                  <a:pt x="0" y="0"/>
                </a:moveTo>
                <a:cubicBezTo>
                  <a:pt x="145960" y="150254"/>
                  <a:pt x="229673" y="394953"/>
                  <a:pt x="437881" y="450761"/>
                </a:cubicBezTo>
                <a:cubicBezTo>
                  <a:pt x="646089" y="506569"/>
                  <a:pt x="1053920" y="311240"/>
                  <a:pt x="1249250" y="334851"/>
                </a:cubicBezTo>
                <a:cubicBezTo>
                  <a:pt x="1444580" y="358462"/>
                  <a:pt x="1609859" y="592428"/>
                  <a:pt x="1609859" y="592428"/>
                </a:cubicBezTo>
                <a:lnTo>
                  <a:pt x="1609859" y="592428"/>
                </a:lnTo>
              </a:path>
            </a:pathLst>
          </a:cu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bg1"/>
              </a:solidFill>
              <a:cs typeface="+mn-ea"/>
              <a:sym typeface="+mn-lt"/>
            </a:endParaRPr>
          </a:p>
        </p:txBody>
      </p:sp>
      <p:sp>
        <p:nvSpPr>
          <p:cNvPr id="18" name="Round Same Side Corner Rectangle 155">
            <a:extLst>
              <a:ext uri="{FF2B5EF4-FFF2-40B4-BE49-F238E27FC236}">
                <a16:creationId xmlns:a16="http://schemas.microsoft.com/office/drawing/2014/main" id="{DF43982A-9BB3-4084-9079-D00682EA74D7}"/>
              </a:ext>
            </a:extLst>
          </p:cNvPr>
          <p:cNvSpPr/>
          <p:nvPr/>
        </p:nvSpPr>
        <p:spPr>
          <a:xfrm>
            <a:off x="10437805" y="5480619"/>
            <a:ext cx="1155700" cy="38100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495">
              <a:defRPr/>
            </a:pPr>
            <a:r>
              <a:rPr lang="zh-CN" altLang="en-US" sz="1400" b="1" dirty="0">
                <a:solidFill>
                  <a:schemeClr val="bg1"/>
                </a:solidFill>
                <a:cs typeface="+mn-ea"/>
                <a:sym typeface="+mn-lt"/>
              </a:rPr>
              <a:t>移动终端</a:t>
            </a:r>
          </a:p>
        </p:txBody>
      </p:sp>
      <p:sp>
        <p:nvSpPr>
          <p:cNvPr id="19" name="矩形 137">
            <a:extLst>
              <a:ext uri="{FF2B5EF4-FFF2-40B4-BE49-F238E27FC236}">
                <a16:creationId xmlns:a16="http://schemas.microsoft.com/office/drawing/2014/main" id="{D46986AD-57D5-41A1-AAF0-CA7BFF46A40E}"/>
              </a:ext>
            </a:extLst>
          </p:cNvPr>
          <p:cNvSpPr/>
          <p:nvPr/>
        </p:nvSpPr>
        <p:spPr>
          <a:xfrm>
            <a:off x="5166615" y="1259762"/>
            <a:ext cx="6426889" cy="40851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a:t>
            </a:r>
            <a:r>
              <a:rPr lang="en-US" altLang="zh-CN" sz="1400" b="1" dirty="0">
                <a:solidFill>
                  <a:schemeClr val="tx1"/>
                </a:solidFill>
                <a:cs typeface="+mn-ea"/>
                <a:sym typeface="+mn-lt"/>
              </a:rPr>
              <a:t>What is:</a:t>
            </a:r>
          </a:p>
          <a:p>
            <a:r>
              <a:rPr lang="zh-CN" altLang="en-US" sz="1200" b="1" dirty="0" smtClean="0">
                <a:solidFill>
                  <a:schemeClr val="tx1"/>
                </a:solidFill>
                <a:cs typeface="+mn-ea"/>
                <a:sym typeface="+mn-lt"/>
              </a:rPr>
              <a:t>联想商用互动投屏解决方案</a:t>
            </a:r>
            <a:r>
              <a:rPr lang="zh-CN" altLang="en-US" sz="1200" dirty="0" smtClean="0">
                <a:solidFill>
                  <a:schemeClr val="tx1"/>
                </a:solidFill>
                <a:cs typeface="+mn-ea"/>
                <a:sym typeface="+mn-lt"/>
              </a:rPr>
              <a:t>是</a:t>
            </a:r>
            <a:r>
              <a:rPr lang="zh-CN" altLang="en-US" sz="1200" dirty="0">
                <a:solidFill>
                  <a:schemeClr val="tx1"/>
                </a:solidFill>
                <a:cs typeface="+mn-ea"/>
                <a:sym typeface="+mn-lt"/>
              </a:rPr>
              <a:t>一套从教室内教学情境出发，与既有网络或显示设备直接融合，搭配各式课堂教学管理软件，通过多样化的投屏模式，优化一对一、一对多、多对一及多对多等不同教育场景应用，真正解放老师走向学生</a:t>
            </a:r>
            <a:r>
              <a:rPr lang="en-US" altLang="zh-CN" sz="1200" dirty="0">
                <a:solidFill>
                  <a:schemeClr val="tx1"/>
                </a:solidFill>
                <a:cs typeface="+mn-ea"/>
                <a:sym typeface="+mn-lt"/>
              </a:rPr>
              <a:t>, </a:t>
            </a:r>
            <a:r>
              <a:rPr lang="zh-CN" altLang="en-US" sz="1200" dirty="0">
                <a:solidFill>
                  <a:schemeClr val="tx1"/>
                </a:solidFill>
                <a:cs typeface="+mn-ea"/>
                <a:sym typeface="+mn-lt"/>
              </a:rPr>
              <a:t>增进师生实时交流和沟通，实现多元立体化互动教学的解决方案</a:t>
            </a:r>
            <a:r>
              <a:rPr lang="zh-CN" altLang="en-US" sz="1200" dirty="0" smtClean="0">
                <a:solidFill>
                  <a:schemeClr val="tx1"/>
                </a:solidFill>
                <a:cs typeface="+mn-ea"/>
                <a:sym typeface="+mn-lt"/>
              </a:rPr>
              <a:t>。</a:t>
            </a:r>
            <a:endParaRPr lang="en-US" altLang="zh-CN" sz="1400" b="1" dirty="0">
              <a:solidFill>
                <a:schemeClr val="tx1"/>
              </a:solidFill>
              <a:cs typeface="+mn-ea"/>
              <a:sym typeface="+mn-lt"/>
            </a:endParaRPr>
          </a:p>
          <a:p>
            <a:r>
              <a:rPr lang="zh-CN" altLang="en-US" sz="1400" b="1" dirty="0">
                <a:solidFill>
                  <a:schemeClr val="tx1"/>
                </a:solidFill>
                <a:cs typeface="+mn-ea"/>
                <a:sym typeface="+mn-lt"/>
              </a:rPr>
              <a:t>主要组件</a:t>
            </a:r>
            <a:r>
              <a:rPr lang="en-US" altLang="zh-CN" sz="1400" b="1" dirty="0">
                <a:solidFill>
                  <a:schemeClr val="tx1"/>
                </a:solidFill>
                <a:cs typeface="+mn-ea"/>
                <a:sym typeface="+mn-lt"/>
              </a:rPr>
              <a:t>Key Features:</a:t>
            </a:r>
          </a:p>
          <a:p>
            <a:pPr marL="171450" indent="-171450">
              <a:buFontTx/>
              <a:buChar char="-"/>
            </a:pPr>
            <a:r>
              <a:rPr lang="zh-CN" altLang="en-US" sz="1200" dirty="0">
                <a:solidFill>
                  <a:schemeClr val="tx1"/>
                </a:solidFill>
                <a:cs typeface="+mn-ea"/>
                <a:sym typeface="+mn-lt"/>
              </a:rPr>
              <a:t>投屏盒子</a:t>
            </a:r>
            <a:endParaRPr lang="en-US" altLang="zh-CN" sz="1200" dirty="0">
              <a:solidFill>
                <a:schemeClr val="tx1"/>
              </a:solidFill>
              <a:cs typeface="+mn-ea"/>
              <a:sym typeface="+mn-lt"/>
            </a:endParaRPr>
          </a:p>
          <a:p>
            <a:pPr marL="171450" indent="-171450">
              <a:buFontTx/>
              <a:buChar char="-"/>
            </a:pPr>
            <a:r>
              <a:rPr lang="zh-CN" altLang="en-US" sz="1200" dirty="0">
                <a:solidFill>
                  <a:schemeClr val="tx1"/>
                </a:solidFill>
                <a:cs typeface="+mn-ea"/>
                <a:sym typeface="+mn-lt"/>
              </a:rPr>
              <a:t>互动平板</a:t>
            </a:r>
            <a:r>
              <a:rPr lang="en-US" altLang="zh-CN" sz="1200" dirty="0">
                <a:solidFill>
                  <a:schemeClr val="tx1"/>
                </a:solidFill>
                <a:cs typeface="+mn-ea"/>
                <a:sym typeface="+mn-lt"/>
              </a:rPr>
              <a:t>\</a:t>
            </a:r>
            <a:r>
              <a:rPr lang="zh-CN" altLang="en-US" sz="1200" dirty="0">
                <a:solidFill>
                  <a:schemeClr val="tx1"/>
                </a:solidFill>
                <a:cs typeface="+mn-ea"/>
                <a:sym typeface="+mn-lt"/>
              </a:rPr>
              <a:t>手机（可选）</a:t>
            </a:r>
            <a:endParaRPr lang="en-US" altLang="zh-CN" sz="1200" dirty="0">
              <a:solidFill>
                <a:schemeClr val="tx1"/>
              </a:solidFill>
              <a:cs typeface="+mn-ea"/>
              <a:sym typeface="+mn-lt"/>
            </a:endParaRPr>
          </a:p>
          <a:p>
            <a:pPr marL="171450" indent="-171450">
              <a:buFontTx/>
              <a:buChar char="-"/>
            </a:pPr>
            <a:r>
              <a:rPr lang="en-US" altLang="zh-CN" sz="1200" dirty="0" err="1">
                <a:solidFill>
                  <a:schemeClr val="tx1"/>
                </a:solidFill>
                <a:cs typeface="+mn-ea"/>
                <a:sym typeface="+mn-lt"/>
              </a:rPr>
              <a:t>WiFI</a:t>
            </a:r>
            <a:r>
              <a:rPr lang="en-US" altLang="zh-CN" sz="1200" dirty="0">
                <a:solidFill>
                  <a:schemeClr val="tx1"/>
                </a:solidFill>
                <a:cs typeface="+mn-ea"/>
                <a:sym typeface="+mn-lt"/>
              </a:rPr>
              <a:t> AP</a:t>
            </a:r>
            <a:r>
              <a:rPr lang="zh-CN" altLang="en-US" sz="1200" dirty="0">
                <a:solidFill>
                  <a:schemeClr val="tx1"/>
                </a:solidFill>
                <a:cs typeface="+mn-ea"/>
                <a:sym typeface="+mn-lt"/>
              </a:rPr>
              <a:t>（可选</a:t>
            </a:r>
            <a:r>
              <a:rPr lang="zh-CN" altLang="en-US" sz="1200" dirty="0" smtClean="0">
                <a:solidFill>
                  <a:schemeClr val="tx1"/>
                </a:solidFill>
                <a:cs typeface="+mn-ea"/>
                <a:sym typeface="+mn-lt"/>
              </a:rPr>
              <a:t>）</a:t>
            </a:r>
            <a:endParaRPr lang="en-US" altLang="zh-CN" sz="1200" dirty="0">
              <a:solidFill>
                <a:schemeClr val="tx1"/>
              </a:solidFill>
              <a:cs typeface="+mn-ea"/>
              <a:sym typeface="+mn-lt"/>
            </a:endParaRPr>
          </a:p>
          <a:p>
            <a:pPr marL="171450" indent="-171450">
              <a:buFontTx/>
              <a:buChar char="-"/>
            </a:pPr>
            <a:endParaRPr lang="en-US" altLang="zh-CN" sz="1200" dirty="0">
              <a:solidFill>
                <a:schemeClr val="tx1"/>
              </a:solidFill>
              <a:cs typeface="+mn-ea"/>
              <a:sym typeface="+mn-lt"/>
            </a:endParaRPr>
          </a:p>
          <a:p>
            <a:r>
              <a:rPr lang="zh-CN" altLang="en-US" sz="1400" b="1" dirty="0">
                <a:solidFill>
                  <a:schemeClr val="tx1"/>
                </a:solidFill>
                <a:cs typeface="+mn-ea"/>
                <a:sym typeface="+mn-lt"/>
              </a:rPr>
              <a:t>主要优势</a:t>
            </a:r>
            <a:r>
              <a:rPr lang="en-US" altLang="zh-CN" sz="1400" b="1" dirty="0">
                <a:solidFill>
                  <a:schemeClr val="tx1"/>
                </a:solidFill>
                <a:cs typeface="+mn-ea"/>
                <a:sym typeface="+mn-lt"/>
              </a:rPr>
              <a:t>WOW Factors / Key Differentiators: </a:t>
            </a:r>
          </a:p>
          <a:p>
            <a:pPr indent="-171450">
              <a:lnSpc>
                <a:spcPct val="150000"/>
              </a:lnSpc>
              <a:buFontTx/>
              <a:buChar char="-"/>
            </a:pPr>
            <a:r>
              <a:rPr lang="zh-CN" altLang="en-US" sz="1200" dirty="0">
                <a:solidFill>
                  <a:schemeClr val="tx1"/>
                </a:solidFill>
                <a:cs typeface="+mn-ea"/>
                <a:sym typeface="+mn-lt"/>
              </a:rPr>
              <a:t>多系统接入：支持</a:t>
            </a:r>
            <a:r>
              <a:rPr lang="en-US" altLang="zh-CN" sz="1200" dirty="0">
                <a:solidFill>
                  <a:schemeClr val="tx1"/>
                </a:solidFill>
                <a:cs typeface="+mn-ea"/>
                <a:sym typeface="+mn-lt"/>
              </a:rPr>
              <a:t>Win8.1/ Win10</a:t>
            </a:r>
            <a:r>
              <a:rPr lang="zh-CN" altLang="en-US" sz="1200" dirty="0">
                <a:solidFill>
                  <a:schemeClr val="tx1"/>
                </a:solidFill>
                <a:cs typeface="+mn-ea"/>
                <a:sym typeface="+mn-lt"/>
              </a:rPr>
              <a:t>系统、</a:t>
            </a:r>
            <a:r>
              <a:rPr lang="en-US" altLang="zh-CN" sz="1200" dirty="0">
                <a:solidFill>
                  <a:schemeClr val="tx1"/>
                </a:solidFill>
                <a:cs typeface="+mn-ea"/>
                <a:sym typeface="+mn-lt"/>
              </a:rPr>
              <a:t>iOS</a:t>
            </a:r>
            <a:r>
              <a:rPr lang="zh-CN" altLang="en-US" sz="1200" dirty="0">
                <a:solidFill>
                  <a:schemeClr val="tx1"/>
                </a:solidFill>
                <a:cs typeface="+mn-ea"/>
                <a:sym typeface="+mn-lt"/>
              </a:rPr>
              <a:t>系统、安卓</a:t>
            </a:r>
            <a:r>
              <a:rPr lang="en-US" altLang="zh-CN" sz="1200" dirty="0">
                <a:solidFill>
                  <a:schemeClr val="tx1"/>
                </a:solidFill>
                <a:cs typeface="+mn-ea"/>
                <a:sym typeface="+mn-lt"/>
              </a:rPr>
              <a:t>5.0</a:t>
            </a:r>
            <a:r>
              <a:rPr lang="zh-CN" altLang="en-US" sz="1200" dirty="0">
                <a:solidFill>
                  <a:schemeClr val="tx1"/>
                </a:solidFill>
                <a:cs typeface="+mn-ea"/>
                <a:sym typeface="+mn-lt"/>
              </a:rPr>
              <a:t>及以上无线传输协议接入</a:t>
            </a:r>
            <a:endParaRPr lang="en-US" altLang="zh-CN" sz="1200" dirty="0">
              <a:solidFill>
                <a:schemeClr val="tx1"/>
              </a:solidFill>
              <a:cs typeface="+mn-ea"/>
              <a:sym typeface="+mn-lt"/>
            </a:endParaRPr>
          </a:p>
          <a:p>
            <a:pPr indent="-171450">
              <a:lnSpc>
                <a:spcPct val="150000"/>
              </a:lnSpc>
              <a:buFontTx/>
              <a:buChar char="-"/>
            </a:pPr>
            <a:r>
              <a:rPr lang="zh-CN" altLang="en-US" sz="1200" dirty="0">
                <a:solidFill>
                  <a:schemeClr val="tx1"/>
                </a:solidFill>
                <a:cs typeface="+mn-ea"/>
                <a:sym typeface="+mn-lt"/>
              </a:rPr>
              <a:t>设备画面转播：</a:t>
            </a:r>
            <a:r>
              <a:rPr lang="zh-CN" altLang="en-US" sz="1200" dirty="0">
                <a:solidFill>
                  <a:srgbClr val="100923"/>
                </a:solidFill>
                <a:cs typeface="+mn-ea"/>
                <a:sym typeface="+mn-lt"/>
              </a:rPr>
              <a:t>支持16个终端同时采集，4个终端画面同时投屏显示，支持多种对比模式，画面随需放大缩小，组合。</a:t>
            </a:r>
            <a:endParaRPr lang="zh-CN" altLang="en-US" sz="1200" dirty="0">
              <a:solidFill>
                <a:schemeClr val="tx1"/>
              </a:solidFill>
              <a:cs typeface="+mn-ea"/>
              <a:sym typeface="+mn-lt"/>
            </a:endParaRPr>
          </a:p>
          <a:p>
            <a:pPr indent="-171450">
              <a:lnSpc>
                <a:spcPct val="150000"/>
              </a:lnSpc>
              <a:buFontTx/>
              <a:buChar char="-"/>
            </a:pPr>
            <a:r>
              <a:rPr lang="zh-CN" altLang="en-US" sz="1200" dirty="0">
                <a:solidFill>
                  <a:schemeClr val="tx1"/>
                </a:solidFill>
                <a:cs typeface="+mn-ea"/>
                <a:sym typeface="+mn-lt"/>
              </a:rPr>
              <a:t>高清视频播放：超高性能，支持</a:t>
            </a:r>
            <a:r>
              <a:rPr lang="en-US" altLang="zh-CN" sz="1200" dirty="0">
                <a:solidFill>
                  <a:schemeClr val="tx1"/>
                </a:solidFill>
                <a:cs typeface="+mn-ea"/>
                <a:sym typeface="+mn-lt"/>
              </a:rPr>
              <a:t>4</a:t>
            </a:r>
            <a:r>
              <a:rPr lang="zh-CN" altLang="en-US" sz="1200" dirty="0">
                <a:solidFill>
                  <a:schemeClr val="tx1"/>
                </a:solidFill>
                <a:cs typeface="+mn-ea"/>
                <a:sym typeface="+mn-lt"/>
              </a:rPr>
              <a:t>路高清视频的同步播放</a:t>
            </a:r>
            <a:endParaRPr lang="en-US" altLang="zh-CN" sz="1200" dirty="0">
              <a:solidFill>
                <a:schemeClr val="tx1"/>
              </a:solidFill>
              <a:cs typeface="+mn-ea"/>
              <a:sym typeface="+mn-lt"/>
            </a:endParaRPr>
          </a:p>
          <a:p>
            <a:pPr indent="-171450">
              <a:lnSpc>
                <a:spcPct val="150000"/>
              </a:lnSpc>
              <a:buFontTx/>
              <a:buChar char="-"/>
            </a:pPr>
            <a:r>
              <a:rPr lang="zh-CN" altLang="en-US" sz="1200" dirty="0">
                <a:solidFill>
                  <a:schemeClr val="tx1"/>
                </a:solidFill>
                <a:cs typeface="+mn-ea"/>
                <a:sym typeface="+mn-lt"/>
              </a:rPr>
              <a:t>长视频录制：支持外接</a:t>
            </a:r>
            <a:r>
              <a:rPr lang="en-US" altLang="zh-CN" sz="1200" dirty="0">
                <a:solidFill>
                  <a:schemeClr val="tx1"/>
                </a:solidFill>
                <a:cs typeface="+mn-ea"/>
                <a:sym typeface="+mn-lt"/>
              </a:rPr>
              <a:t>U</a:t>
            </a:r>
            <a:r>
              <a:rPr lang="zh-CN" altLang="en-US" sz="1200" dirty="0">
                <a:solidFill>
                  <a:schemeClr val="tx1"/>
                </a:solidFill>
                <a:cs typeface="+mn-ea"/>
                <a:sym typeface="+mn-lt"/>
              </a:rPr>
              <a:t>盘，并将显示终端画面、声音及麦克风声音录入</a:t>
            </a:r>
            <a:r>
              <a:rPr lang="en-US" altLang="zh-CN" sz="1200" dirty="0">
                <a:solidFill>
                  <a:schemeClr val="tx1"/>
                </a:solidFill>
                <a:cs typeface="+mn-ea"/>
                <a:sym typeface="+mn-lt"/>
              </a:rPr>
              <a:t>U</a:t>
            </a:r>
            <a:r>
              <a:rPr lang="zh-CN" altLang="en-US" sz="1200" dirty="0">
                <a:solidFill>
                  <a:schemeClr val="tx1"/>
                </a:solidFill>
                <a:cs typeface="+mn-ea"/>
                <a:sym typeface="+mn-lt"/>
              </a:rPr>
              <a:t>盘</a:t>
            </a:r>
            <a:endParaRPr lang="en-US" altLang="zh-CN" sz="1200" dirty="0">
              <a:solidFill>
                <a:schemeClr val="tx1"/>
              </a:solidFill>
              <a:cs typeface="+mn-ea"/>
              <a:sym typeface="+mn-lt"/>
            </a:endParaRPr>
          </a:p>
          <a:p>
            <a:pPr indent="-171450">
              <a:lnSpc>
                <a:spcPct val="150000"/>
              </a:lnSpc>
              <a:buFontTx/>
              <a:buChar char="-"/>
            </a:pPr>
            <a:r>
              <a:rPr lang="zh-CN" altLang="en-US" sz="1200" dirty="0">
                <a:solidFill>
                  <a:srgbClr val="100923"/>
                </a:solidFill>
                <a:cs typeface="+mn-ea"/>
                <a:sym typeface="+mn-lt"/>
              </a:rPr>
              <a:t>多终端接口：支持HDMI、USB等接口，轻松连接笔记本、摄像机、实物展台、显微镜等多种外接设备。</a:t>
            </a:r>
            <a:endParaRPr lang="en-US" altLang="zh-CN" sz="1200" dirty="0">
              <a:solidFill>
                <a:schemeClr val="tx1"/>
              </a:solidFill>
              <a:cs typeface="+mn-ea"/>
              <a:sym typeface="+mn-lt"/>
            </a:endParaRPr>
          </a:p>
          <a:p>
            <a:endParaRPr lang="en-US" altLang="zh-CN" sz="1400" dirty="0">
              <a:solidFill>
                <a:schemeClr val="tx1"/>
              </a:solidFill>
              <a:cs typeface="+mn-ea"/>
              <a:sym typeface="+mn-lt"/>
            </a:endParaRPr>
          </a:p>
        </p:txBody>
      </p:sp>
      <p:pic>
        <p:nvPicPr>
          <p:cNvPr id="20" name="图片 139">
            <a:extLst>
              <a:ext uri="{FF2B5EF4-FFF2-40B4-BE49-F238E27FC236}">
                <a16:creationId xmlns:a16="http://schemas.microsoft.com/office/drawing/2014/main" id="{8842DB8C-7FE7-4FAA-AFCA-14C293C55AF2}"/>
              </a:ext>
            </a:extLst>
          </p:cNvPr>
          <p:cNvPicPr>
            <a:picLocks noChangeAspect="1"/>
          </p:cNvPicPr>
          <p:nvPr/>
        </p:nvPicPr>
        <p:blipFill>
          <a:blip r:embed="rId6"/>
          <a:stretch>
            <a:fillRect/>
          </a:stretch>
        </p:blipFill>
        <p:spPr>
          <a:xfrm>
            <a:off x="10470599" y="2118449"/>
            <a:ext cx="664649" cy="1139689"/>
          </a:xfrm>
          <a:prstGeom prst="rect">
            <a:avLst/>
          </a:prstGeom>
        </p:spPr>
      </p:pic>
      <p:sp>
        <p:nvSpPr>
          <p:cNvPr id="21" name="Flowchart: Process 110">
            <a:extLst>
              <a:ext uri="{FF2B5EF4-FFF2-40B4-BE49-F238E27FC236}">
                <a16:creationId xmlns:a16="http://schemas.microsoft.com/office/drawing/2014/main" id="{DCE09442-2251-4F07-B5DE-EC31C8476166}"/>
              </a:ext>
            </a:extLst>
          </p:cNvPr>
          <p:cNvSpPr/>
          <p:nvPr/>
        </p:nvSpPr>
        <p:spPr>
          <a:xfrm>
            <a:off x="5154351" y="5379720"/>
            <a:ext cx="6439154" cy="1453790"/>
          </a:xfrm>
          <a:prstGeom prst="flowChartProcess">
            <a:avLst/>
          </a:prstGeom>
          <a:solidFill>
            <a:schemeClr val="bg1">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en-US" sz="1400" dirty="0">
              <a:cs typeface="+mn-ea"/>
              <a:sym typeface="+mn-lt"/>
            </a:endParaRPr>
          </a:p>
        </p:txBody>
      </p:sp>
      <p:sp>
        <p:nvSpPr>
          <p:cNvPr id="22" name="矩形 47">
            <a:extLst>
              <a:ext uri="{FF2B5EF4-FFF2-40B4-BE49-F238E27FC236}">
                <a16:creationId xmlns:a16="http://schemas.microsoft.com/office/drawing/2014/main" id="{AA6C0895-C236-4BD9-ACC2-F0CA90ED549D}"/>
              </a:ext>
            </a:extLst>
          </p:cNvPr>
          <p:cNvSpPr>
            <a:spLocks noChangeArrowheads="1"/>
          </p:cNvSpPr>
          <p:nvPr/>
        </p:nvSpPr>
        <p:spPr bwMode="auto">
          <a:xfrm>
            <a:off x="9525785" y="6182010"/>
            <a:ext cx="2193605" cy="377018"/>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50000"/>
              </a:lnSpc>
              <a:buNone/>
            </a:pPr>
            <a:r>
              <a:rPr lang="zh-CN" altLang="en-US" sz="1400" dirty="0">
                <a:solidFill>
                  <a:schemeClr val="bg1"/>
                </a:solidFill>
                <a:latin typeface="+mn-lt"/>
                <a:ea typeface="+mn-ea"/>
                <a:cs typeface="+mn-ea"/>
                <a:sym typeface="+mn-lt"/>
              </a:rPr>
              <a:t>各类教育信息化应用平台</a:t>
            </a:r>
            <a:endParaRPr lang="en-US" altLang="zh-TW" sz="1400" dirty="0">
              <a:solidFill>
                <a:schemeClr val="bg1"/>
              </a:solidFill>
              <a:latin typeface="+mn-lt"/>
              <a:ea typeface="+mn-ea"/>
              <a:cs typeface="+mn-ea"/>
              <a:sym typeface="+mn-lt"/>
            </a:endParaRPr>
          </a:p>
        </p:txBody>
      </p:sp>
      <p:sp>
        <p:nvSpPr>
          <p:cNvPr id="23" name="TextBox 6">
            <a:extLst>
              <a:ext uri="{FF2B5EF4-FFF2-40B4-BE49-F238E27FC236}">
                <a16:creationId xmlns:a16="http://schemas.microsoft.com/office/drawing/2014/main" id="{02EF8FAE-8799-4C0C-90E0-45FDDD673026}"/>
              </a:ext>
            </a:extLst>
          </p:cNvPr>
          <p:cNvSpPr txBox="1">
            <a:spLocks noChangeArrowheads="1"/>
          </p:cNvSpPr>
          <p:nvPr/>
        </p:nvSpPr>
        <p:spPr bwMode="auto">
          <a:xfrm>
            <a:off x="7243242" y="5499556"/>
            <a:ext cx="2340462" cy="215444"/>
          </a:xfrm>
          <a:prstGeom prst="rect">
            <a:avLst/>
          </a:prstGeom>
          <a:noFill/>
          <a:ln w="9525">
            <a:noFill/>
            <a:miter lim="800000"/>
          </a:ln>
        </p:spPr>
        <p:txBody>
          <a:bodyPr wrap="square" lIns="0" tIns="0" rIns="0" bIns="0" anchor="ctr">
            <a:spAutoFit/>
          </a:bodyPr>
          <a:lstStyle/>
          <a:p>
            <a:r>
              <a:rPr lang="zh-CN" altLang="en-US" sz="1400" b="1" dirty="0">
                <a:solidFill>
                  <a:schemeClr val="bg1"/>
                </a:solidFill>
                <a:cs typeface="+mn-ea"/>
                <a:sym typeface="+mn-lt"/>
              </a:rPr>
              <a:t>与现有教室装备结合</a:t>
            </a:r>
            <a:endParaRPr lang="en-US" altLang="zh-CN" sz="1400" b="1" dirty="0">
              <a:solidFill>
                <a:schemeClr val="bg1"/>
              </a:solidFill>
              <a:cs typeface="+mn-ea"/>
              <a:sym typeface="+mn-lt"/>
            </a:endParaRPr>
          </a:p>
        </p:txBody>
      </p:sp>
      <p:grpSp>
        <p:nvGrpSpPr>
          <p:cNvPr id="24" name="组合 143">
            <a:extLst>
              <a:ext uri="{FF2B5EF4-FFF2-40B4-BE49-F238E27FC236}">
                <a16:creationId xmlns:a16="http://schemas.microsoft.com/office/drawing/2014/main" id="{E81D68D0-2860-4B29-82BA-4FCE6D734F84}"/>
              </a:ext>
            </a:extLst>
          </p:cNvPr>
          <p:cNvGrpSpPr>
            <a:grpSpLocks noChangeAspect="1"/>
          </p:cNvGrpSpPr>
          <p:nvPr/>
        </p:nvGrpSpPr>
        <p:grpSpPr bwMode="auto">
          <a:xfrm>
            <a:off x="7687941" y="6288088"/>
            <a:ext cx="280008" cy="233478"/>
            <a:chOff x="521255" y="5321301"/>
            <a:chExt cx="360363" cy="300038"/>
          </a:xfrm>
          <a:solidFill>
            <a:srgbClr val="9DA8B1"/>
          </a:solidFill>
        </p:grpSpPr>
        <p:sp>
          <p:nvSpPr>
            <p:cNvPr id="25" name="Freeform 342">
              <a:extLst>
                <a:ext uri="{FF2B5EF4-FFF2-40B4-BE49-F238E27FC236}">
                  <a16:creationId xmlns:a16="http://schemas.microsoft.com/office/drawing/2014/main" id="{BFA41536-F227-4198-AB72-FF5283CB9279}"/>
                </a:ext>
              </a:extLst>
            </p:cNvPr>
            <p:cNvSpPr/>
            <p:nvPr/>
          </p:nvSpPr>
          <p:spPr bwMode="auto">
            <a:xfrm>
              <a:off x="575230" y="5373689"/>
              <a:ext cx="252413" cy="195263"/>
            </a:xfrm>
            <a:custGeom>
              <a:avLst/>
              <a:gdLst>
                <a:gd name="T0" fmla="*/ 12 w 159"/>
                <a:gd name="T1" fmla="*/ 75 h 123"/>
                <a:gd name="T2" fmla="*/ 28 w 159"/>
                <a:gd name="T3" fmla="*/ 64 h 123"/>
                <a:gd name="T4" fmla="*/ 52 w 159"/>
                <a:gd name="T5" fmla="*/ 92 h 123"/>
                <a:gd name="T6" fmla="*/ 80 w 159"/>
                <a:gd name="T7" fmla="*/ 32 h 123"/>
                <a:gd name="T8" fmla="*/ 110 w 159"/>
                <a:gd name="T9" fmla="*/ 123 h 123"/>
                <a:gd name="T10" fmla="*/ 136 w 159"/>
                <a:gd name="T11" fmla="*/ 59 h 123"/>
                <a:gd name="T12" fmla="*/ 147 w 159"/>
                <a:gd name="T13" fmla="*/ 85 h 123"/>
                <a:gd name="T14" fmla="*/ 159 w 159"/>
                <a:gd name="T15" fmla="*/ 83 h 123"/>
                <a:gd name="T16" fmla="*/ 136 w 159"/>
                <a:gd name="T17" fmla="*/ 29 h 123"/>
                <a:gd name="T18" fmla="*/ 111 w 159"/>
                <a:gd name="T19" fmla="*/ 89 h 123"/>
                <a:gd name="T20" fmla="*/ 81 w 159"/>
                <a:gd name="T21" fmla="*/ 0 h 123"/>
                <a:gd name="T22" fmla="*/ 49 w 159"/>
                <a:gd name="T23" fmla="*/ 72 h 123"/>
                <a:gd name="T24" fmla="*/ 31 w 159"/>
                <a:gd name="T25" fmla="*/ 50 h 123"/>
                <a:gd name="T26" fmla="*/ 0 w 159"/>
                <a:gd name="T27" fmla="*/ 72 h 123"/>
                <a:gd name="T28" fmla="*/ 8 w 159"/>
                <a:gd name="T29" fmla="*/ 78 h 123"/>
                <a:gd name="T30" fmla="*/ 12 w 159"/>
                <a:gd name="T31" fmla="*/ 7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23">
                  <a:moveTo>
                    <a:pt x="12" y="75"/>
                  </a:moveTo>
                  <a:lnTo>
                    <a:pt x="28" y="64"/>
                  </a:lnTo>
                  <a:lnTo>
                    <a:pt x="52" y="92"/>
                  </a:lnTo>
                  <a:lnTo>
                    <a:pt x="80" y="32"/>
                  </a:lnTo>
                  <a:lnTo>
                    <a:pt x="110" y="123"/>
                  </a:lnTo>
                  <a:lnTo>
                    <a:pt x="136" y="59"/>
                  </a:lnTo>
                  <a:lnTo>
                    <a:pt x="147" y="85"/>
                  </a:lnTo>
                  <a:lnTo>
                    <a:pt x="159" y="83"/>
                  </a:lnTo>
                  <a:lnTo>
                    <a:pt x="136" y="29"/>
                  </a:lnTo>
                  <a:lnTo>
                    <a:pt x="111" y="89"/>
                  </a:lnTo>
                  <a:lnTo>
                    <a:pt x="81" y="0"/>
                  </a:lnTo>
                  <a:lnTo>
                    <a:pt x="49" y="72"/>
                  </a:lnTo>
                  <a:lnTo>
                    <a:pt x="31" y="50"/>
                  </a:lnTo>
                  <a:lnTo>
                    <a:pt x="0" y="72"/>
                  </a:lnTo>
                  <a:lnTo>
                    <a:pt x="8" y="78"/>
                  </a:lnTo>
                  <a:lnTo>
                    <a:pt x="12" y="75"/>
                  </a:lnTo>
                  <a:close/>
                </a:path>
              </a:pathLst>
            </a:cu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26" name="Freeform 343">
              <a:extLst>
                <a:ext uri="{FF2B5EF4-FFF2-40B4-BE49-F238E27FC236}">
                  <a16:creationId xmlns:a16="http://schemas.microsoft.com/office/drawing/2014/main" id="{54692CCE-CA96-4BC9-9C06-527E8333C7BE}"/>
                </a:ext>
              </a:extLst>
            </p:cNvPr>
            <p:cNvSpPr>
              <a:spLocks noEditPoints="1"/>
            </p:cNvSpPr>
            <p:nvPr/>
          </p:nvSpPr>
          <p:spPr bwMode="auto">
            <a:xfrm>
              <a:off x="521255" y="5321301"/>
              <a:ext cx="360363" cy="300038"/>
            </a:xfrm>
            <a:custGeom>
              <a:avLst/>
              <a:gdLst>
                <a:gd name="T0" fmla="*/ 0 w 227"/>
                <a:gd name="T1" fmla="*/ 0 h 189"/>
                <a:gd name="T2" fmla="*/ 0 w 227"/>
                <a:gd name="T3" fmla="*/ 189 h 189"/>
                <a:gd name="T4" fmla="*/ 227 w 227"/>
                <a:gd name="T5" fmla="*/ 189 h 189"/>
                <a:gd name="T6" fmla="*/ 227 w 227"/>
                <a:gd name="T7" fmla="*/ 0 h 189"/>
                <a:gd name="T8" fmla="*/ 0 w 227"/>
                <a:gd name="T9" fmla="*/ 0 h 189"/>
                <a:gd name="T10" fmla="*/ 205 w 227"/>
                <a:gd name="T11" fmla="*/ 167 h 189"/>
                <a:gd name="T12" fmla="*/ 22 w 227"/>
                <a:gd name="T13" fmla="*/ 167 h 189"/>
                <a:gd name="T14" fmla="*/ 22 w 227"/>
                <a:gd name="T15" fmla="*/ 22 h 189"/>
                <a:gd name="T16" fmla="*/ 205 w 227"/>
                <a:gd name="T17" fmla="*/ 22 h 189"/>
                <a:gd name="T18" fmla="*/ 205 w 227"/>
                <a:gd name="T19" fmla="*/ 1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89">
                  <a:moveTo>
                    <a:pt x="0" y="0"/>
                  </a:moveTo>
                  <a:lnTo>
                    <a:pt x="0" y="189"/>
                  </a:lnTo>
                  <a:lnTo>
                    <a:pt x="227" y="189"/>
                  </a:lnTo>
                  <a:lnTo>
                    <a:pt x="227" y="0"/>
                  </a:lnTo>
                  <a:lnTo>
                    <a:pt x="0" y="0"/>
                  </a:lnTo>
                  <a:close/>
                  <a:moveTo>
                    <a:pt x="205" y="167"/>
                  </a:moveTo>
                  <a:lnTo>
                    <a:pt x="22" y="167"/>
                  </a:lnTo>
                  <a:lnTo>
                    <a:pt x="22" y="22"/>
                  </a:lnTo>
                  <a:lnTo>
                    <a:pt x="205" y="22"/>
                  </a:lnTo>
                  <a:lnTo>
                    <a:pt x="205" y="167"/>
                  </a:lnTo>
                  <a:close/>
                </a:path>
              </a:pathLst>
            </a:cu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grpSp>
      <p:sp>
        <p:nvSpPr>
          <p:cNvPr id="27" name="Freeform 195">
            <a:extLst>
              <a:ext uri="{FF2B5EF4-FFF2-40B4-BE49-F238E27FC236}">
                <a16:creationId xmlns:a16="http://schemas.microsoft.com/office/drawing/2014/main" id="{27E41DEA-9411-4EDE-8F4C-5509BD67DEB6}"/>
              </a:ext>
            </a:extLst>
          </p:cNvPr>
          <p:cNvSpPr>
            <a:spLocks noChangeAspect="1" noEditPoints="1"/>
          </p:cNvSpPr>
          <p:nvPr/>
        </p:nvSpPr>
        <p:spPr bwMode="auto">
          <a:xfrm>
            <a:off x="9188525" y="5843694"/>
            <a:ext cx="292479" cy="23785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grpSp>
        <p:nvGrpSpPr>
          <p:cNvPr id="28" name="组合 147">
            <a:extLst>
              <a:ext uri="{FF2B5EF4-FFF2-40B4-BE49-F238E27FC236}">
                <a16:creationId xmlns:a16="http://schemas.microsoft.com/office/drawing/2014/main" id="{F658AB51-56F3-4133-9155-539983F074B5}"/>
              </a:ext>
            </a:extLst>
          </p:cNvPr>
          <p:cNvGrpSpPr>
            <a:grpSpLocks noChangeAspect="1"/>
          </p:cNvGrpSpPr>
          <p:nvPr/>
        </p:nvGrpSpPr>
        <p:grpSpPr bwMode="auto">
          <a:xfrm>
            <a:off x="9221340" y="6284225"/>
            <a:ext cx="288423" cy="216000"/>
            <a:chOff x="17463" y="6819899"/>
            <a:chExt cx="400050" cy="300038"/>
          </a:xfrm>
          <a:solidFill>
            <a:srgbClr val="9DA8B1"/>
          </a:solidFill>
        </p:grpSpPr>
        <p:sp>
          <p:nvSpPr>
            <p:cNvPr id="29" name="Rectangle 426">
              <a:extLst>
                <a:ext uri="{FF2B5EF4-FFF2-40B4-BE49-F238E27FC236}">
                  <a16:creationId xmlns:a16="http://schemas.microsoft.com/office/drawing/2014/main" id="{5C268BBE-4183-424F-94A2-9E90C83B2C37}"/>
                </a:ext>
              </a:extLst>
            </p:cNvPr>
            <p:cNvSpPr>
              <a:spLocks noChangeArrowheads="1"/>
            </p:cNvSpPr>
            <p:nvPr/>
          </p:nvSpPr>
          <p:spPr bwMode="auto">
            <a:xfrm>
              <a:off x="88900" y="6991349"/>
              <a:ext cx="31750" cy="69850"/>
            </a:xfrm>
            <a:prstGeom prst="rect">
              <a:avLst/>
            </a:pr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0" name="Rectangle 427">
              <a:extLst>
                <a:ext uri="{FF2B5EF4-FFF2-40B4-BE49-F238E27FC236}">
                  <a16:creationId xmlns:a16="http://schemas.microsoft.com/office/drawing/2014/main" id="{D1E0243B-AB17-4FFD-942B-50C28E77D5D8}"/>
                </a:ext>
              </a:extLst>
            </p:cNvPr>
            <p:cNvSpPr>
              <a:spLocks noChangeArrowheads="1"/>
            </p:cNvSpPr>
            <p:nvPr/>
          </p:nvSpPr>
          <p:spPr bwMode="auto">
            <a:xfrm>
              <a:off x="144463" y="6911974"/>
              <a:ext cx="33338" cy="149225"/>
            </a:xfrm>
            <a:prstGeom prst="rect">
              <a:avLst/>
            </a:pr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1" name="Rectangle 428">
              <a:extLst>
                <a:ext uri="{FF2B5EF4-FFF2-40B4-BE49-F238E27FC236}">
                  <a16:creationId xmlns:a16="http://schemas.microsoft.com/office/drawing/2014/main" id="{3D778C54-26B4-4C42-A26E-DEB6CCE45EE8}"/>
                </a:ext>
              </a:extLst>
            </p:cNvPr>
            <p:cNvSpPr>
              <a:spLocks noChangeArrowheads="1"/>
            </p:cNvSpPr>
            <p:nvPr/>
          </p:nvSpPr>
          <p:spPr bwMode="auto">
            <a:xfrm>
              <a:off x="200025" y="6946899"/>
              <a:ext cx="33338" cy="114300"/>
            </a:xfrm>
            <a:prstGeom prst="rect">
              <a:avLst/>
            </a:pr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2" name="Rectangle 429">
              <a:extLst>
                <a:ext uri="{FF2B5EF4-FFF2-40B4-BE49-F238E27FC236}">
                  <a16:creationId xmlns:a16="http://schemas.microsoft.com/office/drawing/2014/main" id="{98D0E1F6-48A1-4F11-9400-AEBCA1ED9660}"/>
                </a:ext>
              </a:extLst>
            </p:cNvPr>
            <p:cNvSpPr>
              <a:spLocks noChangeArrowheads="1"/>
            </p:cNvSpPr>
            <p:nvPr/>
          </p:nvSpPr>
          <p:spPr bwMode="auto">
            <a:xfrm>
              <a:off x="257175" y="7024687"/>
              <a:ext cx="31750" cy="36513"/>
            </a:xfrm>
            <a:prstGeom prst="rect">
              <a:avLst/>
            </a:pr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3" name="Rectangle 430">
              <a:extLst>
                <a:ext uri="{FF2B5EF4-FFF2-40B4-BE49-F238E27FC236}">
                  <a16:creationId xmlns:a16="http://schemas.microsoft.com/office/drawing/2014/main" id="{24700662-9AA2-4906-8F1E-DFF314969D30}"/>
                </a:ext>
              </a:extLst>
            </p:cNvPr>
            <p:cNvSpPr>
              <a:spLocks noChangeArrowheads="1"/>
            </p:cNvSpPr>
            <p:nvPr/>
          </p:nvSpPr>
          <p:spPr bwMode="auto">
            <a:xfrm>
              <a:off x="312736" y="6883399"/>
              <a:ext cx="33338" cy="177800"/>
            </a:xfrm>
            <a:prstGeom prst="rect">
              <a:avLst/>
            </a:pr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4" name="Freeform 431">
              <a:extLst>
                <a:ext uri="{FF2B5EF4-FFF2-40B4-BE49-F238E27FC236}">
                  <a16:creationId xmlns:a16="http://schemas.microsoft.com/office/drawing/2014/main" id="{606BEE77-B39B-45F1-B3D7-30EAE16BB868}"/>
                </a:ext>
              </a:extLst>
            </p:cNvPr>
            <p:cNvSpPr>
              <a:spLocks noEditPoints="1"/>
            </p:cNvSpPr>
            <p:nvPr/>
          </p:nvSpPr>
          <p:spPr bwMode="auto">
            <a:xfrm>
              <a:off x="17463" y="6819899"/>
              <a:ext cx="400050" cy="300038"/>
            </a:xfrm>
            <a:custGeom>
              <a:avLst/>
              <a:gdLst>
                <a:gd name="T0" fmla="*/ 0 w 252"/>
                <a:gd name="T1" fmla="*/ 0 h 189"/>
                <a:gd name="T2" fmla="*/ 0 w 252"/>
                <a:gd name="T3" fmla="*/ 189 h 189"/>
                <a:gd name="T4" fmla="*/ 252 w 252"/>
                <a:gd name="T5" fmla="*/ 189 h 189"/>
                <a:gd name="T6" fmla="*/ 252 w 252"/>
                <a:gd name="T7" fmla="*/ 0 h 189"/>
                <a:gd name="T8" fmla="*/ 0 w 252"/>
                <a:gd name="T9" fmla="*/ 0 h 189"/>
                <a:gd name="T10" fmla="*/ 231 w 252"/>
                <a:gd name="T11" fmla="*/ 168 h 189"/>
                <a:gd name="T12" fmla="*/ 21 w 252"/>
                <a:gd name="T13" fmla="*/ 168 h 189"/>
                <a:gd name="T14" fmla="*/ 21 w 252"/>
                <a:gd name="T15" fmla="*/ 21 h 189"/>
                <a:gd name="T16" fmla="*/ 231 w 252"/>
                <a:gd name="T17" fmla="*/ 21 h 189"/>
                <a:gd name="T18" fmla="*/ 231 w 252"/>
                <a:gd name="T19" fmla="*/ 16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189">
                  <a:moveTo>
                    <a:pt x="0" y="0"/>
                  </a:moveTo>
                  <a:lnTo>
                    <a:pt x="0" y="189"/>
                  </a:lnTo>
                  <a:lnTo>
                    <a:pt x="252" y="189"/>
                  </a:lnTo>
                  <a:lnTo>
                    <a:pt x="252" y="0"/>
                  </a:lnTo>
                  <a:lnTo>
                    <a:pt x="0" y="0"/>
                  </a:lnTo>
                  <a:close/>
                  <a:moveTo>
                    <a:pt x="231" y="168"/>
                  </a:moveTo>
                  <a:lnTo>
                    <a:pt x="21" y="168"/>
                  </a:lnTo>
                  <a:lnTo>
                    <a:pt x="21" y="21"/>
                  </a:lnTo>
                  <a:lnTo>
                    <a:pt x="231" y="21"/>
                  </a:lnTo>
                  <a:lnTo>
                    <a:pt x="231" y="168"/>
                  </a:lnTo>
                  <a:close/>
                </a:path>
              </a:pathLst>
            </a:custGeom>
            <a:solidFill>
              <a:schemeClr val="bg1">
                <a:lumMod val="95000"/>
              </a:schemeClr>
            </a:solid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grpSp>
      <p:grpSp>
        <p:nvGrpSpPr>
          <p:cNvPr id="35" name="组合 154">
            <a:extLst>
              <a:ext uri="{FF2B5EF4-FFF2-40B4-BE49-F238E27FC236}">
                <a16:creationId xmlns:a16="http://schemas.microsoft.com/office/drawing/2014/main" id="{99ED0AC9-38F2-4182-8372-4441D57FF88B}"/>
              </a:ext>
            </a:extLst>
          </p:cNvPr>
          <p:cNvGrpSpPr>
            <a:grpSpLocks noChangeAspect="1"/>
          </p:cNvGrpSpPr>
          <p:nvPr/>
        </p:nvGrpSpPr>
        <p:grpSpPr bwMode="auto">
          <a:xfrm>
            <a:off x="5280236" y="5790767"/>
            <a:ext cx="338411" cy="274353"/>
            <a:chOff x="12042775" y="6005512"/>
            <a:chExt cx="400050" cy="323850"/>
          </a:xfrm>
          <a:solidFill>
            <a:srgbClr val="E9E9E9"/>
          </a:solidFill>
        </p:grpSpPr>
        <p:sp>
          <p:nvSpPr>
            <p:cNvPr id="36" name="Freeform 367">
              <a:extLst>
                <a:ext uri="{FF2B5EF4-FFF2-40B4-BE49-F238E27FC236}">
                  <a16:creationId xmlns:a16="http://schemas.microsoft.com/office/drawing/2014/main" id="{07DF40E5-27CA-475A-8D57-956A0442B922}"/>
                </a:ext>
              </a:extLst>
            </p:cNvPr>
            <p:cNvSpPr>
              <a:spLocks noEditPoints="1"/>
            </p:cNvSpPr>
            <p:nvPr/>
          </p:nvSpPr>
          <p:spPr bwMode="auto">
            <a:xfrm>
              <a:off x="12042775" y="6005512"/>
              <a:ext cx="400050" cy="323850"/>
            </a:xfrm>
            <a:custGeom>
              <a:avLst/>
              <a:gdLst>
                <a:gd name="T0" fmla="*/ 0 w 252"/>
                <a:gd name="T1" fmla="*/ 0 h 204"/>
                <a:gd name="T2" fmla="*/ 0 w 252"/>
                <a:gd name="T3" fmla="*/ 204 h 204"/>
                <a:gd name="T4" fmla="*/ 252 w 252"/>
                <a:gd name="T5" fmla="*/ 204 h 204"/>
                <a:gd name="T6" fmla="*/ 252 w 252"/>
                <a:gd name="T7" fmla="*/ 0 h 204"/>
                <a:gd name="T8" fmla="*/ 0 w 252"/>
                <a:gd name="T9" fmla="*/ 0 h 204"/>
                <a:gd name="T10" fmla="*/ 231 w 252"/>
                <a:gd name="T11" fmla="*/ 183 h 204"/>
                <a:gd name="T12" fmla="*/ 21 w 252"/>
                <a:gd name="T13" fmla="*/ 183 h 204"/>
                <a:gd name="T14" fmla="*/ 21 w 252"/>
                <a:gd name="T15" fmla="*/ 21 h 204"/>
                <a:gd name="T16" fmla="*/ 231 w 252"/>
                <a:gd name="T17" fmla="*/ 21 h 204"/>
                <a:gd name="T18" fmla="*/ 231 w 252"/>
                <a:gd name="T19" fmla="*/ 18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04">
                  <a:moveTo>
                    <a:pt x="0" y="0"/>
                  </a:moveTo>
                  <a:lnTo>
                    <a:pt x="0" y="204"/>
                  </a:lnTo>
                  <a:lnTo>
                    <a:pt x="252" y="204"/>
                  </a:lnTo>
                  <a:lnTo>
                    <a:pt x="252" y="0"/>
                  </a:lnTo>
                  <a:lnTo>
                    <a:pt x="0" y="0"/>
                  </a:lnTo>
                  <a:close/>
                  <a:moveTo>
                    <a:pt x="231" y="183"/>
                  </a:moveTo>
                  <a:lnTo>
                    <a:pt x="21" y="183"/>
                  </a:lnTo>
                  <a:lnTo>
                    <a:pt x="21" y="21"/>
                  </a:lnTo>
                  <a:lnTo>
                    <a:pt x="231" y="21"/>
                  </a:lnTo>
                  <a:lnTo>
                    <a:pt x="231" y="183"/>
                  </a:lnTo>
                  <a:close/>
                </a:path>
              </a:pathLst>
            </a:custGeom>
            <a:grp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7" name="Oval 368">
              <a:extLst>
                <a:ext uri="{FF2B5EF4-FFF2-40B4-BE49-F238E27FC236}">
                  <a16:creationId xmlns:a16="http://schemas.microsoft.com/office/drawing/2014/main" id="{EEB63367-9E64-42C6-98AD-8D2F094B3BF5}"/>
                </a:ext>
              </a:extLst>
            </p:cNvPr>
            <p:cNvSpPr>
              <a:spLocks noChangeArrowheads="1"/>
            </p:cNvSpPr>
            <p:nvPr/>
          </p:nvSpPr>
          <p:spPr bwMode="auto">
            <a:xfrm>
              <a:off x="12099925" y="6059487"/>
              <a:ext cx="42863" cy="42863"/>
            </a:xfrm>
            <a:prstGeom prst="ellipse">
              <a:avLst/>
            </a:prstGeom>
            <a:grp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8" name="Oval 369">
              <a:extLst>
                <a:ext uri="{FF2B5EF4-FFF2-40B4-BE49-F238E27FC236}">
                  <a16:creationId xmlns:a16="http://schemas.microsoft.com/office/drawing/2014/main" id="{66DA07B5-A05D-466C-816C-478DB37A9148}"/>
                </a:ext>
              </a:extLst>
            </p:cNvPr>
            <p:cNvSpPr>
              <a:spLocks noChangeArrowheads="1"/>
            </p:cNvSpPr>
            <p:nvPr/>
          </p:nvSpPr>
          <p:spPr bwMode="auto">
            <a:xfrm>
              <a:off x="12344400" y="6059487"/>
              <a:ext cx="39688" cy="42863"/>
            </a:xfrm>
            <a:prstGeom prst="ellipse">
              <a:avLst/>
            </a:prstGeom>
            <a:grp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39" name="Oval 370">
              <a:extLst>
                <a:ext uri="{FF2B5EF4-FFF2-40B4-BE49-F238E27FC236}">
                  <a16:creationId xmlns:a16="http://schemas.microsoft.com/office/drawing/2014/main" id="{88C917F0-7DBB-4C61-A2CD-C7A79611D1D1}"/>
                </a:ext>
              </a:extLst>
            </p:cNvPr>
            <p:cNvSpPr>
              <a:spLocks noChangeArrowheads="1"/>
            </p:cNvSpPr>
            <p:nvPr/>
          </p:nvSpPr>
          <p:spPr bwMode="auto">
            <a:xfrm>
              <a:off x="12099925" y="6232524"/>
              <a:ext cx="42863" cy="41275"/>
            </a:xfrm>
            <a:prstGeom prst="ellipse">
              <a:avLst/>
            </a:prstGeom>
            <a:grp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40" name="Oval 371">
              <a:extLst>
                <a:ext uri="{FF2B5EF4-FFF2-40B4-BE49-F238E27FC236}">
                  <a16:creationId xmlns:a16="http://schemas.microsoft.com/office/drawing/2014/main" id="{36FE0C55-4779-46F2-9027-69E66AFDBCA7}"/>
                </a:ext>
              </a:extLst>
            </p:cNvPr>
            <p:cNvSpPr>
              <a:spLocks noChangeArrowheads="1"/>
            </p:cNvSpPr>
            <p:nvPr/>
          </p:nvSpPr>
          <p:spPr bwMode="auto">
            <a:xfrm>
              <a:off x="12344400" y="6232524"/>
              <a:ext cx="39688" cy="41275"/>
            </a:xfrm>
            <a:prstGeom prst="ellipse">
              <a:avLst/>
            </a:prstGeom>
            <a:grp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sp>
          <p:nvSpPr>
            <p:cNvPr id="41" name="Freeform 372">
              <a:extLst>
                <a:ext uri="{FF2B5EF4-FFF2-40B4-BE49-F238E27FC236}">
                  <a16:creationId xmlns:a16="http://schemas.microsoft.com/office/drawing/2014/main" id="{235C6B19-74C3-46A2-863B-2891A5A1D2DD}"/>
                </a:ext>
              </a:extLst>
            </p:cNvPr>
            <p:cNvSpPr>
              <a:spLocks noEditPoints="1"/>
            </p:cNvSpPr>
            <p:nvPr/>
          </p:nvSpPr>
          <p:spPr bwMode="auto">
            <a:xfrm>
              <a:off x="12188825" y="6089649"/>
              <a:ext cx="109538" cy="155575"/>
            </a:xfrm>
            <a:custGeom>
              <a:avLst/>
              <a:gdLst>
                <a:gd name="T0" fmla="*/ 69 w 69"/>
                <a:gd name="T1" fmla="*/ 0 h 98"/>
                <a:gd name="T2" fmla="*/ 0 w 69"/>
                <a:gd name="T3" fmla="*/ 0 h 98"/>
                <a:gd name="T4" fmla="*/ 0 w 69"/>
                <a:gd name="T5" fmla="*/ 98 h 98"/>
                <a:gd name="T6" fmla="*/ 69 w 69"/>
                <a:gd name="T7" fmla="*/ 98 h 98"/>
                <a:gd name="T8" fmla="*/ 69 w 69"/>
                <a:gd name="T9" fmla="*/ 0 h 98"/>
                <a:gd name="T10" fmla="*/ 50 w 69"/>
                <a:gd name="T11" fmla="*/ 83 h 98"/>
                <a:gd name="T12" fmla="*/ 18 w 69"/>
                <a:gd name="T13" fmla="*/ 83 h 98"/>
                <a:gd name="T14" fmla="*/ 18 w 69"/>
                <a:gd name="T15" fmla="*/ 48 h 98"/>
                <a:gd name="T16" fmla="*/ 50 w 69"/>
                <a:gd name="T17" fmla="*/ 48 h 98"/>
                <a:gd name="T18" fmla="*/ 50 w 69"/>
                <a:gd name="T19"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98">
                  <a:moveTo>
                    <a:pt x="69" y="0"/>
                  </a:moveTo>
                  <a:lnTo>
                    <a:pt x="0" y="0"/>
                  </a:lnTo>
                  <a:lnTo>
                    <a:pt x="0" y="98"/>
                  </a:lnTo>
                  <a:lnTo>
                    <a:pt x="69" y="98"/>
                  </a:lnTo>
                  <a:lnTo>
                    <a:pt x="69" y="0"/>
                  </a:lnTo>
                  <a:close/>
                  <a:moveTo>
                    <a:pt x="50" y="83"/>
                  </a:moveTo>
                  <a:lnTo>
                    <a:pt x="18" y="83"/>
                  </a:lnTo>
                  <a:lnTo>
                    <a:pt x="18" y="48"/>
                  </a:lnTo>
                  <a:lnTo>
                    <a:pt x="50" y="48"/>
                  </a:lnTo>
                  <a:lnTo>
                    <a:pt x="50" y="83"/>
                  </a:lnTo>
                  <a:close/>
                </a:path>
              </a:pathLst>
            </a:custGeom>
            <a:grpFill/>
            <a:ln>
              <a:noFill/>
            </a:ln>
          </p:spPr>
          <p:txBody>
            <a:bodyPr lIns="121920" tIns="60960" rIns="121920" bIns="60960"/>
            <a:lstStyle/>
            <a:p>
              <a:pPr defTabSz="913765" fontAlgn="auto">
                <a:spcBef>
                  <a:spcPts val="0"/>
                </a:spcBef>
                <a:spcAft>
                  <a:spcPts val="0"/>
                </a:spcAft>
                <a:defRPr/>
              </a:pPr>
              <a:endParaRPr lang="zh-CN" altLang="en-US" sz="1400">
                <a:cs typeface="+mn-ea"/>
                <a:sym typeface="+mn-lt"/>
              </a:endParaRPr>
            </a:p>
          </p:txBody>
        </p:sp>
      </p:grpSp>
      <p:sp>
        <p:nvSpPr>
          <p:cNvPr id="42" name="Freeform 167">
            <a:extLst>
              <a:ext uri="{FF2B5EF4-FFF2-40B4-BE49-F238E27FC236}">
                <a16:creationId xmlns:a16="http://schemas.microsoft.com/office/drawing/2014/main" id="{B1D7D1CD-5E6F-4E6A-AA81-1EB908BDAA99}"/>
              </a:ext>
            </a:extLst>
          </p:cNvPr>
          <p:cNvSpPr>
            <a:spLocks noEditPoints="1"/>
          </p:cNvSpPr>
          <p:nvPr/>
        </p:nvSpPr>
        <p:spPr bwMode="auto">
          <a:xfrm>
            <a:off x="7661556" y="5804819"/>
            <a:ext cx="279809" cy="26030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a:lstStyle/>
          <a:p>
            <a:pPr defTabSz="913765" fontAlgn="auto">
              <a:spcBef>
                <a:spcPts val="0"/>
              </a:spcBef>
              <a:spcAft>
                <a:spcPts val="0"/>
              </a:spcAft>
              <a:defRPr/>
            </a:pPr>
            <a:endParaRPr lang="zh-CN" altLang="en-US" sz="1400">
              <a:cs typeface="+mn-ea"/>
              <a:sym typeface="+mn-lt"/>
            </a:endParaRPr>
          </a:p>
        </p:txBody>
      </p:sp>
      <p:sp>
        <p:nvSpPr>
          <p:cNvPr id="43" name="矩形 162">
            <a:extLst>
              <a:ext uri="{FF2B5EF4-FFF2-40B4-BE49-F238E27FC236}">
                <a16:creationId xmlns:a16="http://schemas.microsoft.com/office/drawing/2014/main" id="{A1E97749-A713-4890-8DA7-ADE2FFDDA206}"/>
              </a:ext>
            </a:extLst>
          </p:cNvPr>
          <p:cNvSpPr/>
          <p:nvPr/>
        </p:nvSpPr>
        <p:spPr>
          <a:xfrm>
            <a:off x="5659102" y="5622737"/>
            <a:ext cx="2029723" cy="461665"/>
          </a:xfrm>
          <a:prstGeom prst="rect">
            <a:avLst/>
          </a:prstGeom>
        </p:spPr>
        <p:txBody>
          <a:bodyPr wrap="none">
            <a:spAutoFit/>
          </a:bodyPr>
          <a:lstStyle/>
          <a:p>
            <a:pPr>
              <a:lnSpc>
                <a:spcPts val="3400"/>
              </a:lnSpc>
              <a:buNone/>
            </a:pPr>
            <a:r>
              <a:rPr lang="zh-CN" altLang="en-US" sz="1400" dirty="0">
                <a:solidFill>
                  <a:schemeClr val="bg1"/>
                </a:solidFill>
                <a:cs typeface="+mn-ea"/>
                <a:sym typeface="+mn-lt"/>
              </a:rPr>
              <a:t>交互式一体机</a:t>
            </a:r>
            <a:r>
              <a:rPr lang="en-US" altLang="zh-CN" sz="1400" dirty="0">
                <a:solidFill>
                  <a:schemeClr val="bg1"/>
                </a:solidFill>
                <a:cs typeface="+mn-ea"/>
                <a:sym typeface="+mn-lt"/>
              </a:rPr>
              <a:t>/</a:t>
            </a:r>
            <a:r>
              <a:rPr lang="zh-CN" altLang="en-US" sz="1400" dirty="0">
                <a:solidFill>
                  <a:schemeClr val="bg1"/>
                </a:solidFill>
                <a:cs typeface="+mn-ea"/>
                <a:sym typeface="+mn-lt"/>
              </a:rPr>
              <a:t>电子白板</a:t>
            </a:r>
            <a:endParaRPr lang="en-US" altLang="zh-CN" sz="1400" dirty="0">
              <a:solidFill>
                <a:schemeClr val="bg1"/>
              </a:solidFill>
              <a:cs typeface="+mn-ea"/>
              <a:sym typeface="+mn-lt"/>
            </a:endParaRPr>
          </a:p>
        </p:txBody>
      </p:sp>
      <p:sp>
        <p:nvSpPr>
          <p:cNvPr id="44" name="矩形 163">
            <a:extLst>
              <a:ext uri="{FF2B5EF4-FFF2-40B4-BE49-F238E27FC236}">
                <a16:creationId xmlns:a16="http://schemas.microsoft.com/office/drawing/2014/main" id="{18A72E30-6967-480D-8E46-8EE1323159E7}"/>
              </a:ext>
            </a:extLst>
          </p:cNvPr>
          <p:cNvSpPr/>
          <p:nvPr/>
        </p:nvSpPr>
        <p:spPr>
          <a:xfrm>
            <a:off x="5701670" y="6070713"/>
            <a:ext cx="902811" cy="461665"/>
          </a:xfrm>
          <a:prstGeom prst="rect">
            <a:avLst/>
          </a:prstGeom>
        </p:spPr>
        <p:txBody>
          <a:bodyPr wrap="none">
            <a:spAutoFit/>
          </a:bodyPr>
          <a:lstStyle/>
          <a:p>
            <a:pPr>
              <a:lnSpc>
                <a:spcPts val="3400"/>
              </a:lnSpc>
              <a:buNone/>
            </a:pPr>
            <a:r>
              <a:rPr lang="zh-CN" altLang="en-US" sz="1400" dirty="0">
                <a:solidFill>
                  <a:schemeClr val="bg1"/>
                </a:solidFill>
                <a:cs typeface="+mn-ea"/>
                <a:sym typeface="+mn-lt"/>
              </a:rPr>
              <a:t>实物展台</a:t>
            </a:r>
            <a:endParaRPr lang="en-US" altLang="zh-CN" sz="1400" dirty="0">
              <a:solidFill>
                <a:schemeClr val="bg1"/>
              </a:solidFill>
              <a:cs typeface="+mn-ea"/>
              <a:sym typeface="+mn-lt"/>
            </a:endParaRPr>
          </a:p>
        </p:txBody>
      </p:sp>
      <p:pic>
        <p:nvPicPr>
          <p:cNvPr id="45" name="图片 164" descr="实物展台">
            <a:extLst>
              <a:ext uri="{FF2B5EF4-FFF2-40B4-BE49-F238E27FC236}">
                <a16:creationId xmlns:a16="http://schemas.microsoft.com/office/drawing/2014/main" id="{0E231645-CB76-4714-A438-D1A29A21BC84}"/>
              </a:ext>
            </a:extLst>
          </p:cNvPr>
          <p:cNvPicPr>
            <a:picLocks noChangeAspect="1"/>
          </p:cNvPicPr>
          <p:nvPr/>
        </p:nvPicPr>
        <p:blipFill>
          <a:blip r:embed="rId7"/>
          <a:stretch>
            <a:fillRect/>
          </a:stretch>
        </p:blipFill>
        <p:spPr>
          <a:xfrm>
            <a:off x="5280236" y="6170955"/>
            <a:ext cx="336842" cy="380383"/>
          </a:xfrm>
          <a:prstGeom prst="rect">
            <a:avLst/>
          </a:prstGeom>
        </p:spPr>
      </p:pic>
      <p:sp>
        <p:nvSpPr>
          <p:cNvPr id="46" name="矩形 165">
            <a:extLst>
              <a:ext uri="{FF2B5EF4-FFF2-40B4-BE49-F238E27FC236}">
                <a16:creationId xmlns:a16="http://schemas.microsoft.com/office/drawing/2014/main" id="{0A1BDBEA-9891-498E-BF0F-6171417EA2E0}"/>
              </a:ext>
            </a:extLst>
          </p:cNvPr>
          <p:cNvSpPr/>
          <p:nvPr/>
        </p:nvSpPr>
        <p:spPr>
          <a:xfrm>
            <a:off x="7962068" y="5634574"/>
            <a:ext cx="902811" cy="461665"/>
          </a:xfrm>
          <a:prstGeom prst="rect">
            <a:avLst/>
          </a:prstGeom>
        </p:spPr>
        <p:txBody>
          <a:bodyPr wrap="none">
            <a:spAutoFit/>
          </a:bodyPr>
          <a:lstStyle/>
          <a:p>
            <a:pPr>
              <a:lnSpc>
                <a:spcPts val="3400"/>
              </a:lnSpc>
              <a:buNone/>
            </a:pPr>
            <a:r>
              <a:rPr lang="zh-CN" altLang="en-US" sz="1400" dirty="0">
                <a:solidFill>
                  <a:schemeClr val="bg1"/>
                </a:solidFill>
                <a:cs typeface="+mn-ea"/>
                <a:sym typeface="+mn-lt"/>
              </a:rPr>
              <a:t>录播系统</a:t>
            </a:r>
            <a:endParaRPr lang="en-US" altLang="zh-CN" sz="1400" dirty="0">
              <a:solidFill>
                <a:schemeClr val="bg1"/>
              </a:solidFill>
              <a:cs typeface="+mn-ea"/>
              <a:sym typeface="+mn-lt"/>
            </a:endParaRPr>
          </a:p>
        </p:txBody>
      </p:sp>
      <p:sp>
        <p:nvSpPr>
          <p:cNvPr id="47" name="矩形 166">
            <a:extLst>
              <a:ext uri="{FF2B5EF4-FFF2-40B4-BE49-F238E27FC236}">
                <a16:creationId xmlns:a16="http://schemas.microsoft.com/office/drawing/2014/main" id="{B355AF60-26DF-40EE-B493-E72B9B3C11A2}"/>
              </a:ext>
            </a:extLst>
          </p:cNvPr>
          <p:cNvSpPr/>
          <p:nvPr/>
        </p:nvSpPr>
        <p:spPr>
          <a:xfrm>
            <a:off x="7925100" y="6111298"/>
            <a:ext cx="1261884" cy="461665"/>
          </a:xfrm>
          <a:prstGeom prst="rect">
            <a:avLst/>
          </a:prstGeom>
        </p:spPr>
        <p:txBody>
          <a:bodyPr wrap="none">
            <a:spAutoFit/>
          </a:bodyPr>
          <a:lstStyle/>
          <a:p>
            <a:pPr>
              <a:lnSpc>
                <a:spcPts val="3400"/>
              </a:lnSpc>
              <a:buNone/>
            </a:pPr>
            <a:r>
              <a:rPr lang="zh-CN" altLang="en-US" sz="1400" dirty="0">
                <a:solidFill>
                  <a:schemeClr val="bg1"/>
                </a:solidFill>
                <a:cs typeface="+mn-ea"/>
                <a:sym typeface="+mn-lt"/>
              </a:rPr>
              <a:t>移动教学终端</a:t>
            </a:r>
            <a:endParaRPr lang="en-US" altLang="zh-CN" sz="1400" dirty="0">
              <a:solidFill>
                <a:schemeClr val="bg1"/>
              </a:solidFill>
              <a:cs typeface="+mn-ea"/>
              <a:sym typeface="+mn-lt"/>
            </a:endParaRPr>
          </a:p>
        </p:txBody>
      </p:sp>
      <p:sp>
        <p:nvSpPr>
          <p:cNvPr id="48" name="矩形 167">
            <a:extLst>
              <a:ext uri="{FF2B5EF4-FFF2-40B4-BE49-F238E27FC236}">
                <a16:creationId xmlns:a16="http://schemas.microsoft.com/office/drawing/2014/main" id="{C13ADDFF-F88D-451C-8945-40FC7BAA9F39}"/>
              </a:ext>
            </a:extLst>
          </p:cNvPr>
          <p:cNvSpPr/>
          <p:nvPr/>
        </p:nvSpPr>
        <p:spPr>
          <a:xfrm>
            <a:off x="9514291" y="5683350"/>
            <a:ext cx="1620957" cy="461665"/>
          </a:xfrm>
          <a:prstGeom prst="rect">
            <a:avLst/>
          </a:prstGeom>
        </p:spPr>
        <p:txBody>
          <a:bodyPr wrap="none">
            <a:spAutoFit/>
          </a:bodyPr>
          <a:lstStyle/>
          <a:p>
            <a:pPr>
              <a:lnSpc>
                <a:spcPts val="3400"/>
              </a:lnSpc>
              <a:buNone/>
            </a:pPr>
            <a:r>
              <a:rPr lang="zh-CN" altLang="en-US" sz="1400" dirty="0">
                <a:solidFill>
                  <a:schemeClr val="bg1"/>
                </a:solidFill>
                <a:cs typeface="+mn-ea"/>
                <a:sym typeface="+mn-lt"/>
              </a:rPr>
              <a:t>电子书包管理系统</a:t>
            </a:r>
            <a:endParaRPr lang="en-US" altLang="zh-CN" sz="1400" dirty="0">
              <a:solidFill>
                <a:schemeClr val="bg1"/>
              </a:solidFill>
              <a:cs typeface="+mn-ea"/>
              <a:sym typeface="+mn-lt"/>
            </a:endParaRPr>
          </a:p>
        </p:txBody>
      </p:sp>
      <p:pic>
        <p:nvPicPr>
          <p:cNvPr id="49" name="Picture 1">
            <a:extLst>
              <a:ext uri="{FF2B5EF4-FFF2-40B4-BE49-F238E27FC236}">
                <a16:creationId xmlns:a16="http://schemas.microsoft.com/office/drawing/2014/main" id="{4208CCE4-A276-4EBD-A3E8-1A118AA7703E}"/>
              </a:ext>
            </a:extLst>
          </p:cNvPr>
          <p:cNvPicPr>
            <a:picLocks noChangeAspect="1"/>
          </p:cNvPicPr>
          <p:nvPr/>
        </p:nvPicPr>
        <p:blipFill>
          <a:blip r:embed="rId8"/>
          <a:stretch>
            <a:fillRect/>
          </a:stretch>
        </p:blipFill>
        <p:spPr>
          <a:xfrm>
            <a:off x="7661556" y="2118449"/>
            <a:ext cx="1221769" cy="1047884"/>
          </a:xfrm>
          <a:prstGeom prst="rect">
            <a:avLst/>
          </a:prstGeom>
        </p:spPr>
      </p:pic>
      <p:pic>
        <p:nvPicPr>
          <p:cNvPr id="50" name="图片 1">
            <a:extLst>
              <a:ext uri="{FF2B5EF4-FFF2-40B4-BE49-F238E27FC236}">
                <a16:creationId xmlns:a16="http://schemas.microsoft.com/office/drawing/2014/main" id="{5427FB8A-59C3-450F-BA23-58B254EA57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73329" y="2176285"/>
            <a:ext cx="1020749" cy="105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7460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152A1-FC09-461C-B3AC-FE8D494DE86C}"/>
              </a:ext>
            </a:extLst>
          </p:cNvPr>
          <p:cNvSpPr txBox="1"/>
          <p:nvPr/>
        </p:nvSpPr>
        <p:spPr>
          <a:xfrm>
            <a:off x="1751012" y="533400"/>
            <a:ext cx="6340197"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a:sym typeface="+mn-lt"/>
              </a:rPr>
              <a:t>联想商用互动大屏解决方案</a:t>
            </a:r>
            <a:endParaRPr lang="zh-CN" altLang="en-US" b="1" dirty="0">
              <a:solidFill>
                <a:srgbClr val="343E48"/>
              </a:solidFill>
              <a:sym typeface="+mn-lt"/>
            </a:endParaRPr>
          </a:p>
        </p:txBody>
      </p:sp>
      <p:sp>
        <p:nvSpPr>
          <p:cNvPr id="51" name="矩形 4">
            <a:extLst>
              <a:ext uri="{FF2B5EF4-FFF2-40B4-BE49-F238E27FC236}">
                <a16:creationId xmlns:a16="http://schemas.microsoft.com/office/drawing/2014/main" id="{9B77C3E7-4702-4504-B8CE-BE70367CCF14}"/>
              </a:ext>
            </a:extLst>
          </p:cNvPr>
          <p:cNvSpPr/>
          <p:nvPr/>
        </p:nvSpPr>
        <p:spPr>
          <a:xfrm>
            <a:off x="6636854" y="1597168"/>
            <a:ext cx="5245032" cy="45453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a:t>
            </a:r>
            <a:r>
              <a:rPr lang="en-US" altLang="zh-CN" sz="1400" b="1" dirty="0">
                <a:solidFill>
                  <a:schemeClr val="tx1"/>
                </a:solidFill>
                <a:cs typeface="+mn-ea"/>
                <a:sym typeface="+mn-lt"/>
              </a:rPr>
              <a:t>What is:</a:t>
            </a:r>
          </a:p>
          <a:p>
            <a:r>
              <a:rPr lang="zh-CN" altLang="en-US" sz="1400" dirty="0">
                <a:solidFill>
                  <a:schemeClr val="tx1"/>
                </a:solidFill>
                <a:cs typeface="+mn-ea"/>
                <a:sym typeface="+mn-lt"/>
              </a:rPr>
              <a:t>联想商用互动大</a:t>
            </a:r>
            <a:r>
              <a:rPr lang="zh-CN" altLang="en-US" sz="1400" dirty="0" smtClean="0">
                <a:solidFill>
                  <a:schemeClr val="tx1"/>
                </a:solidFill>
                <a:cs typeface="+mn-ea"/>
                <a:sym typeface="+mn-lt"/>
              </a:rPr>
              <a:t>屏解决方案是</a:t>
            </a:r>
            <a:r>
              <a:rPr lang="zh-CN" altLang="zh-CN" sz="1400" dirty="0" smtClean="0">
                <a:solidFill>
                  <a:schemeClr val="tx1"/>
                </a:solidFill>
                <a:cs typeface="+mn-ea"/>
                <a:sym typeface="+mn-lt"/>
              </a:rPr>
              <a:t>集</a:t>
            </a:r>
            <a:r>
              <a:rPr lang="en-US" altLang="zh-CN" sz="1400" dirty="0">
                <a:solidFill>
                  <a:schemeClr val="tx1"/>
                </a:solidFill>
                <a:cs typeface="+mn-ea"/>
                <a:sym typeface="+mn-lt"/>
              </a:rPr>
              <a:t>OPS</a:t>
            </a:r>
            <a:r>
              <a:rPr lang="zh-CN" altLang="zh-CN" sz="1400" dirty="0">
                <a:solidFill>
                  <a:schemeClr val="tx1"/>
                </a:solidFill>
                <a:cs typeface="+mn-ea"/>
                <a:sym typeface="+mn-lt"/>
              </a:rPr>
              <a:t>工控电脑主机、智能白板为</a:t>
            </a:r>
            <a:r>
              <a:rPr lang="zh-CN" altLang="zh-CN" sz="1400" dirty="0" smtClean="0">
                <a:solidFill>
                  <a:schemeClr val="tx1"/>
                </a:solidFill>
                <a:cs typeface="+mn-ea"/>
                <a:sym typeface="+mn-lt"/>
              </a:rPr>
              <a:t>一体</a:t>
            </a:r>
            <a:r>
              <a:rPr lang="zh-CN" altLang="en-US" sz="1400" dirty="0" smtClean="0">
                <a:solidFill>
                  <a:schemeClr val="tx1"/>
                </a:solidFill>
                <a:cs typeface="+mn-ea"/>
                <a:sym typeface="+mn-lt"/>
              </a:rPr>
              <a:t>，具备</a:t>
            </a:r>
            <a:r>
              <a:rPr lang="zh-CN" altLang="zh-CN" sz="1400" dirty="0" smtClean="0">
                <a:solidFill>
                  <a:schemeClr val="tx1"/>
                </a:solidFill>
                <a:cs typeface="+mn-ea"/>
                <a:sym typeface="+mn-lt"/>
              </a:rPr>
              <a:t>高</a:t>
            </a:r>
            <a:r>
              <a:rPr lang="zh-CN" altLang="zh-CN" sz="1400" dirty="0">
                <a:solidFill>
                  <a:schemeClr val="tx1"/>
                </a:solidFill>
                <a:cs typeface="+mn-ea"/>
                <a:sym typeface="+mn-lt"/>
              </a:rPr>
              <a:t>清显示</a:t>
            </a:r>
            <a:r>
              <a:rPr lang="zh-CN" altLang="zh-CN" sz="1400" dirty="0" smtClean="0">
                <a:solidFill>
                  <a:schemeClr val="tx1"/>
                </a:solidFill>
                <a:cs typeface="+mn-ea"/>
                <a:sym typeface="+mn-lt"/>
              </a:rPr>
              <a:t>、窄</a:t>
            </a:r>
            <a:r>
              <a:rPr lang="zh-CN" altLang="zh-CN" sz="1400" dirty="0">
                <a:solidFill>
                  <a:schemeClr val="tx1"/>
                </a:solidFill>
                <a:cs typeface="+mn-ea"/>
                <a:sym typeface="+mn-lt"/>
              </a:rPr>
              <a:t>边结构外观、无线传</a:t>
            </a:r>
            <a:r>
              <a:rPr lang="zh-CN" altLang="zh-CN" sz="1400" dirty="0" smtClean="0">
                <a:solidFill>
                  <a:schemeClr val="tx1"/>
                </a:solidFill>
                <a:cs typeface="+mn-ea"/>
                <a:sym typeface="+mn-lt"/>
              </a:rPr>
              <a:t>屏</a:t>
            </a:r>
            <a:r>
              <a:rPr lang="zh-CN" altLang="en-US" sz="1400" dirty="0" smtClean="0">
                <a:solidFill>
                  <a:schemeClr val="tx1"/>
                </a:solidFill>
                <a:cs typeface="+mn-ea"/>
                <a:sym typeface="+mn-lt"/>
              </a:rPr>
              <a:t>特点的红外</a:t>
            </a:r>
            <a:r>
              <a:rPr lang="en-US" altLang="zh-CN" sz="1400" dirty="0" smtClean="0">
                <a:solidFill>
                  <a:schemeClr val="tx1"/>
                </a:solidFill>
                <a:cs typeface="+mn-ea"/>
                <a:sym typeface="+mn-lt"/>
              </a:rPr>
              <a:t>/</a:t>
            </a:r>
            <a:r>
              <a:rPr lang="zh-CN" altLang="en-US" sz="1400" dirty="0" smtClean="0">
                <a:solidFill>
                  <a:schemeClr val="tx1"/>
                </a:solidFill>
                <a:cs typeface="+mn-ea"/>
                <a:sym typeface="+mn-lt"/>
              </a:rPr>
              <a:t>电容触控的整体解决方案。其功能丰富</a:t>
            </a:r>
            <a:r>
              <a:rPr lang="zh-CN" altLang="zh-CN" sz="1400" dirty="0" smtClean="0">
                <a:solidFill>
                  <a:schemeClr val="tx1"/>
                </a:solidFill>
                <a:cs typeface="+mn-ea"/>
                <a:sym typeface="+mn-lt"/>
              </a:rPr>
              <a:t>、</a:t>
            </a:r>
            <a:r>
              <a:rPr lang="zh-CN" altLang="en-US" sz="1400" dirty="0" smtClean="0">
                <a:solidFill>
                  <a:schemeClr val="tx1"/>
                </a:solidFill>
                <a:cs typeface="+mn-ea"/>
                <a:sym typeface="+mn-lt"/>
              </a:rPr>
              <a:t>外观</a:t>
            </a:r>
            <a:r>
              <a:rPr lang="zh-CN" altLang="en-US" sz="1400" dirty="0">
                <a:solidFill>
                  <a:schemeClr val="tx1"/>
                </a:solidFill>
                <a:cs typeface="+mn-ea"/>
                <a:sym typeface="+mn-lt"/>
              </a:rPr>
              <a:t>简洁</a:t>
            </a:r>
            <a:r>
              <a:rPr lang="zh-CN" altLang="en-US" sz="1400" dirty="0" smtClean="0">
                <a:solidFill>
                  <a:schemeClr val="tx1"/>
                </a:solidFill>
                <a:cs typeface="+mn-ea"/>
                <a:sym typeface="+mn-lt"/>
              </a:rPr>
              <a:t>美观、操作</a:t>
            </a:r>
            <a:r>
              <a:rPr lang="zh-CN" altLang="en-US" sz="1400" dirty="0">
                <a:solidFill>
                  <a:schemeClr val="tx1"/>
                </a:solidFill>
                <a:cs typeface="+mn-ea"/>
                <a:sym typeface="+mn-lt"/>
              </a:rPr>
              <a:t>便捷，可以提升教学互动性、多功能资源共享，可以有效地解决远距离教学问题、打破时间空间的限制。主要应用于本地教学、远程教学、双师教育、专业培训、班级周会、工作会议等多种场景。</a:t>
            </a:r>
          </a:p>
          <a:p>
            <a:endParaRPr lang="en-US" altLang="zh-CN" sz="1400" dirty="0">
              <a:solidFill>
                <a:schemeClr val="tx1"/>
              </a:solidFill>
              <a:cs typeface="+mn-ea"/>
              <a:sym typeface="+mn-lt"/>
            </a:endParaRPr>
          </a:p>
          <a:p>
            <a:r>
              <a:rPr lang="zh-CN" altLang="en-US" sz="1400" b="1" dirty="0">
                <a:solidFill>
                  <a:schemeClr val="tx1"/>
                </a:solidFill>
                <a:cs typeface="+mn-ea"/>
                <a:sym typeface="+mn-lt"/>
              </a:rPr>
              <a:t>主要组件</a:t>
            </a:r>
            <a:r>
              <a:rPr lang="en-US" altLang="zh-CN" sz="1400" b="1" dirty="0">
                <a:solidFill>
                  <a:schemeClr val="tx1"/>
                </a:solidFill>
                <a:cs typeface="+mn-ea"/>
                <a:sym typeface="+mn-lt"/>
              </a:rPr>
              <a:t>Key Features:</a:t>
            </a:r>
          </a:p>
          <a:p>
            <a:pPr marL="285750" indent="-285750">
              <a:buFontTx/>
              <a:buChar char="-"/>
            </a:pPr>
            <a:r>
              <a:rPr lang="zh-CN" altLang="en-US" sz="1400" dirty="0" smtClean="0">
                <a:solidFill>
                  <a:schemeClr val="tx1"/>
                </a:solidFill>
                <a:cs typeface="+mn-ea"/>
                <a:sym typeface="+mn-lt"/>
              </a:rPr>
              <a:t>红外</a:t>
            </a:r>
            <a:r>
              <a:rPr lang="en-US" altLang="zh-CN" sz="1400" dirty="0" smtClean="0">
                <a:solidFill>
                  <a:schemeClr val="tx1"/>
                </a:solidFill>
                <a:cs typeface="+mn-ea"/>
                <a:sym typeface="+mn-lt"/>
              </a:rPr>
              <a:t>/</a:t>
            </a:r>
            <a:r>
              <a:rPr lang="zh-CN" altLang="en-US" sz="1400" dirty="0" smtClean="0">
                <a:solidFill>
                  <a:schemeClr val="tx1"/>
                </a:solidFill>
                <a:cs typeface="+mn-ea"/>
                <a:sym typeface="+mn-lt"/>
              </a:rPr>
              <a:t>电容触</a:t>
            </a:r>
            <a:r>
              <a:rPr lang="zh-CN" altLang="en-US" sz="1400" dirty="0">
                <a:solidFill>
                  <a:schemeClr val="tx1"/>
                </a:solidFill>
                <a:cs typeface="+mn-ea"/>
                <a:sym typeface="+mn-lt"/>
              </a:rPr>
              <a:t>控一体机</a:t>
            </a:r>
            <a:endParaRPr lang="en-US" altLang="zh-CN" sz="1400" dirty="0">
              <a:solidFill>
                <a:schemeClr val="tx1"/>
              </a:solidFill>
              <a:cs typeface="+mn-ea"/>
              <a:sym typeface="+mn-lt"/>
            </a:endParaRPr>
          </a:p>
          <a:p>
            <a:pPr marL="285750" indent="-285750">
              <a:buFontTx/>
              <a:buChar char="-"/>
            </a:pPr>
            <a:r>
              <a:rPr lang="zh-CN" altLang="en-US" sz="1400" dirty="0">
                <a:solidFill>
                  <a:schemeClr val="tx1"/>
                </a:solidFill>
                <a:cs typeface="+mn-ea"/>
                <a:sym typeface="+mn-lt"/>
              </a:rPr>
              <a:t>传屏宝（可选）</a:t>
            </a:r>
            <a:endParaRPr lang="en-US" altLang="zh-CN" sz="1400" dirty="0">
              <a:solidFill>
                <a:schemeClr val="tx1"/>
              </a:solidFill>
              <a:cs typeface="+mn-ea"/>
              <a:sym typeface="+mn-lt"/>
            </a:endParaRPr>
          </a:p>
          <a:p>
            <a:pPr marL="285750" indent="-285750">
              <a:buFontTx/>
              <a:buChar char="-"/>
            </a:pPr>
            <a:r>
              <a:rPr lang="zh-CN" altLang="en-US" sz="1400" dirty="0">
                <a:solidFill>
                  <a:schemeClr val="tx1"/>
                </a:solidFill>
                <a:cs typeface="+mn-ea"/>
                <a:sym typeface="+mn-lt"/>
              </a:rPr>
              <a:t>摄像头（可选）</a:t>
            </a:r>
            <a:endParaRPr lang="en-US" altLang="zh-CN" sz="1400" dirty="0">
              <a:solidFill>
                <a:schemeClr val="tx1"/>
              </a:solidFill>
              <a:cs typeface="+mn-ea"/>
              <a:sym typeface="+mn-lt"/>
            </a:endParaRPr>
          </a:p>
          <a:p>
            <a:pPr marL="285750" indent="-285750">
              <a:buFontTx/>
              <a:buChar char="-"/>
            </a:pPr>
            <a:r>
              <a:rPr lang="zh-CN" altLang="en-US" sz="1400" dirty="0">
                <a:solidFill>
                  <a:schemeClr val="tx1"/>
                </a:solidFill>
                <a:cs typeface="+mn-ea"/>
                <a:sym typeface="+mn-lt"/>
              </a:rPr>
              <a:t>移动支架（可选）</a:t>
            </a:r>
            <a:endParaRPr lang="en-US" altLang="zh-CN" sz="1400" dirty="0">
              <a:solidFill>
                <a:schemeClr val="tx1"/>
              </a:solidFill>
              <a:cs typeface="+mn-ea"/>
              <a:sym typeface="+mn-lt"/>
            </a:endParaRPr>
          </a:p>
          <a:p>
            <a:pPr marL="285750" indent="-285750">
              <a:buFontTx/>
              <a:buChar char="-"/>
            </a:pPr>
            <a:endParaRPr lang="en-US" altLang="zh-CN" sz="1400" dirty="0">
              <a:solidFill>
                <a:schemeClr val="tx1"/>
              </a:solidFill>
              <a:cs typeface="+mn-ea"/>
              <a:sym typeface="+mn-lt"/>
            </a:endParaRPr>
          </a:p>
          <a:p>
            <a:r>
              <a:rPr lang="zh-CN" altLang="en-US" sz="1400" b="1" dirty="0">
                <a:solidFill>
                  <a:schemeClr val="tx1"/>
                </a:solidFill>
                <a:cs typeface="+mn-ea"/>
                <a:sym typeface="+mn-lt"/>
              </a:rPr>
              <a:t>主要优势</a:t>
            </a:r>
            <a:r>
              <a:rPr lang="en-US" altLang="zh-CN" sz="1400" b="1" dirty="0">
                <a:solidFill>
                  <a:schemeClr val="tx1"/>
                </a:solidFill>
                <a:cs typeface="+mn-ea"/>
                <a:sym typeface="+mn-lt"/>
              </a:rPr>
              <a:t>WOW Factors / Key Differentiators:</a:t>
            </a:r>
          </a:p>
          <a:p>
            <a:pPr marL="285750" indent="-285750">
              <a:buFontTx/>
              <a:buChar char="-"/>
            </a:pPr>
            <a:r>
              <a:rPr lang="zh-CN" altLang="en-US" sz="1400" dirty="0" smtClean="0">
                <a:solidFill>
                  <a:schemeClr val="tx1"/>
                </a:solidFill>
                <a:cs typeface="+mn-ea"/>
                <a:sym typeface="+mn-lt"/>
              </a:rPr>
              <a:t>功能卓越：双系统，</a:t>
            </a:r>
            <a:r>
              <a:rPr lang="zh-CN" altLang="zh-CN" sz="1400" dirty="0" smtClean="0">
                <a:solidFill>
                  <a:schemeClr val="tx1"/>
                </a:solidFill>
                <a:cs typeface="+mn-ea"/>
                <a:sym typeface="+mn-lt"/>
              </a:rPr>
              <a:t>内置</a:t>
            </a:r>
            <a:r>
              <a:rPr lang="zh-CN" altLang="zh-CN" sz="1400" dirty="0">
                <a:solidFill>
                  <a:schemeClr val="tx1"/>
                </a:solidFill>
                <a:cs typeface="+mn-ea"/>
                <a:sym typeface="+mn-lt"/>
              </a:rPr>
              <a:t>可拔插</a:t>
            </a:r>
            <a:r>
              <a:rPr lang="en-US" altLang="zh-CN" sz="1400" dirty="0">
                <a:solidFill>
                  <a:schemeClr val="tx1"/>
                </a:solidFill>
                <a:cs typeface="+mn-ea"/>
                <a:sym typeface="+mn-lt"/>
              </a:rPr>
              <a:t>OPS</a:t>
            </a:r>
            <a:r>
              <a:rPr lang="zh-CN" altLang="zh-CN" sz="1400" dirty="0" smtClean="0">
                <a:solidFill>
                  <a:schemeClr val="tx1"/>
                </a:solidFill>
                <a:cs typeface="+mn-ea"/>
                <a:sym typeface="+mn-lt"/>
              </a:rPr>
              <a:t>模块</a:t>
            </a:r>
            <a:r>
              <a:rPr lang="zh-CN" altLang="en-US" sz="1400" dirty="0" smtClean="0">
                <a:solidFill>
                  <a:schemeClr val="tx1"/>
                </a:solidFill>
                <a:cs typeface="+mn-ea"/>
                <a:sym typeface="+mn-lt"/>
              </a:rPr>
              <a:t>，支持</a:t>
            </a:r>
            <a:r>
              <a:rPr lang="zh-CN" altLang="zh-CN" sz="1400" dirty="0">
                <a:solidFill>
                  <a:schemeClr val="tx1"/>
                </a:solidFill>
                <a:cs typeface="+mn-ea"/>
                <a:sym typeface="+mn-lt"/>
              </a:rPr>
              <a:t>全通道</a:t>
            </a:r>
            <a:r>
              <a:rPr lang="zh-CN" altLang="zh-CN" sz="1400" dirty="0" smtClean="0">
                <a:solidFill>
                  <a:schemeClr val="tx1"/>
                </a:solidFill>
                <a:cs typeface="+mn-ea"/>
                <a:sym typeface="+mn-lt"/>
              </a:rPr>
              <a:t>批注</a:t>
            </a:r>
            <a:r>
              <a:rPr lang="zh-CN" altLang="en-US" sz="1400" dirty="0" smtClean="0">
                <a:solidFill>
                  <a:schemeClr val="tx1"/>
                </a:solidFill>
                <a:cs typeface="+mn-ea"/>
                <a:sym typeface="+mn-lt"/>
              </a:rPr>
              <a:t>、</a:t>
            </a:r>
            <a:r>
              <a:rPr lang="zh-CN" altLang="zh-CN" sz="1400" dirty="0">
                <a:solidFill>
                  <a:schemeClr val="tx1"/>
                </a:solidFill>
                <a:cs typeface="+mn-ea"/>
                <a:sym typeface="+mn-lt"/>
              </a:rPr>
              <a:t>扫码</a:t>
            </a:r>
            <a:r>
              <a:rPr lang="zh-CN" altLang="zh-CN" sz="1400" dirty="0" smtClean="0">
                <a:solidFill>
                  <a:schemeClr val="tx1"/>
                </a:solidFill>
                <a:cs typeface="+mn-ea"/>
                <a:sym typeface="+mn-lt"/>
              </a:rPr>
              <a:t>分享</a:t>
            </a:r>
            <a:r>
              <a:rPr lang="zh-CN" altLang="en-US" sz="1400" dirty="0" smtClean="0">
                <a:solidFill>
                  <a:schemeClr val="tx1"/>
                </a:solidFill>
                <a:cs typeface="+mn-ea"/>
                <a:sym typeface="+mn-lt"/>
              </a:rPr>
              <a:t>、支持</a:t>
            </a:r>
            <a:r>
              <a:rPr lang="zh-CN" altLang="zh-CN" sz="1400" dirty="0">
                <a:solidFill>
                  <a:schemeClr val="tx1"/>
                </a:solidFill>
                <a:cs typeface="+mn-ea"/>
                <a:sym typeface="+mn-lt"/>
              </a:rPr>
              <a:t>教学资源接入</a:t>
            </a:r>
          </a:p>
          <a:p>
            <a:pPr marL="285750" indent="-285750">
              <a:buFontTx/>
              <a:buChar char="-"/>
            </a:pPr>
            <a:r>
              <a:rPr lang="zh-CN" altLang="en-US" sz="1400" dirty="0" smtClean="0">
                <a:solidFill>
                  <a:schemeClr val="tx1"/>
                </a:solidFill>
                <a:cs typeface="+mn-ea"/>
                <a:sym typeface="+mn-lt"/>
              </a:rPr>
              <a:t>互动性强：</a:t>
            </a:r>
            <a:r>
              <a:rPr lang="zh-CN" altLang="zh-CN" sz="1400" dirty="0">
                <a:solidFill>
                  <a:schemeClr val="tx1"/>
                </a:solidFill>
                <a:cs typeface="+mn-ea"/>
                <a:sym typeface="+mn-lt"/>
              </a:rPr>
              <a:t>智能侧拉</a:t>
            </a:r>
            <a:r>
              <a:rPr lang="zh-CN" altLang="zh-CN" sz="1400" dirty="0" smtClean="0">
                <a:solidFill>
                  <a:schemeClr val="tx1"/>
                </a:solidFill>
                <a:cs typeface="+mn-ea"/>
                <a:sym typeface="+mn-lt"/>
              </a:rPr>
              <a:t>菜单</a:t>
            </a:r>
            <a:r>
              <a:rPr lang="zh-CN" altLang="en-US" sz="1400" dirty="0" smtClean="0">
                <a:solidFill>
                  <a:schemeClr val="tx1"/>
                </a:solidFill>
                <a:cs typeface="+mn-ea"/>
                <a:sym typeface="+mn-lt"/>
              </a:rPr>
              <a:t>，内置无线传屏方案，可支持回传互控，支持远程教学</a:t>
            </a:r>
            <a:endParaRPr lang="en-US" altLang="zh-CN" sz="1400" dirty="0" smtClean="0">
              <a:solidFill>
                <a:schemeClr val="tx1"/>
              </a:solidFill>
              <a:cs typeface="+mn-ea"/>
              <a:sym typeface="+mn-lt"/>
            </a:endParaRPr>
          </a:p>
          <a:p>
            <a:pPr marL="285750" indent="-285750">
              <a:buFontTx/>
              <a:buChar char="-"/>
            </a:pPr>
            <a:r>
              <a:rPr lang="zh-CN" altLang="en-US" sz="1400" dirty="0">
                <a:solidFill>
                  <a:schemeClr val="tx1"/>
                </a:solidFill>
                <a:cs typeface="+mn-ea"/>
                <a:sym typeface="+mn-lt"/>
              </a:rPr>
              <a:t>精湛</a:t>
            </a:r>
            <a:r>
              <a:rPr lang="zh-CN" altLang="en-US" sz="1400" dirty="0" smtClean="0">
                <a:solidFill>
                  <a:schemeClr val="tx1"/>
                </a:solidFill>
                <a:cs typeface="+mn-ea"/>
                <a:sym typeface="+mn-lt"/>
              </a:rPr>
              <a:t>设计：</a:t>
            </a:r>
            <a:r>
              <a:rPr lang="zh-CN" altLang="zh-CN" sz="1400" dirty="0" smtClean="0">
                <a:solidFill>
                  <a:schemeClr val="tx1"/>
                </a:solidFill>
                <a:cs typeface="+mn-ea"/>
                <a:sym typeface="+mn-lt"/>
              </a:rPr>
              <a:t>超</a:t>
            </a:r>
            <a:r>
              <a:rPr lang="zh-CN" altLang="zh-CN" sz="1400" dirty="0">
                <a:solidFill>
                  <a:schemeClr val="tx1"/>
                </a:solidFill>
                <a:cs typeface="+mn-ea"/>
                <a:sym typeface="+mn-lt"/>
              </a:rPr>
              <a:t>窄面框，超薄</a:t>
            </a:r>
            <a:r>
              <a:rPr lang="zh-CN" altLang="zh-CN" sz="1400" dirty="0" smtClean="0">
                <a:solidFill>
                  <a:schemeClr val="tx1"/>
                </a:solidFill>
                <a:cs typeface="+mn-ea"/>
                <a:sym typeface="+mn-lt"/>
              </a:rPr>
              <a:t>机身</a:t>
            </a:r>
            <a:r>
              <a:rPr lang="zh-CN" altLang="en-US" sz="1400" dirty="0" smtClean="0">
                <a:solidFill>
                  <a:schemeClr val="tx1"/>
                </a:solidFill>
                <a:cs typeface="+mn-ea"/>
                <a:sym typeface="+mn-lt"/>
              </a:rPr>
              <a:t>、</a:t>
            </a:r>
            <a:r>
              <a:rPr lang="en-US" altLang="zh-CN" sz="1400" dirty="0" smtClean="0">
                <a:solidFill>
                  <a:schemeClr val="tx1"/>
                </a:solidFill>
                <a:cs typeface="+mn-ea"/>
                <a:sym typeface="+mn-lt"/>
              </a:rPr>
              <a:t>4K </a:t>
            </a:r>
            <a:r>
              <a:rPr lang="en-US" altLang="zh-CN" sz="1400" dirty="0">
                <a:solidFill>
                  <a:schemeClr val="tx1"/>
                </a:solidFill>
                <a:cs typeface="+mn-ea"/>
                <a:sym typeface="+mn-lt"/>
              </a:rPr>
              <a:t>UHD</a:t>
            </a:r>
            <a:r>
              <a:rPr lang="zh-CN" altLang="zh-CN" sz="1400" dirty="0">
                <a:solidFill>
                  <a:schemeClr val="tx1"/>
                </a:solidFill>
                <a:cs typeface="+mn-ea"/>
                <a:sym typeface="+mn-lt"/>
              </a:rPr>
              <a:t>超高</a:t>
            </a:r>
            <a:r>
              <a:rPr lang="zh-CN" altLang="zh-CN" sz="1400" dirty="0" smtClean="0">
                <a:solidFill>
                  <a:schemeClr val="tx1"/>
                </a:solidFill>
                <a:cs typeface="+mn-ea"/>
                <a:sym typeface="+mn-lt"/>
              </a:rPr>
              <a:t>清</a:t>
            </a:r>
            <a:endParaRPr lang="en-US" altLang="zh-CN" sz="1400" dirty="0">
              <a:solidFill>
                <a:schemeClr val="tx1"/>
              </a:solidFill>
              <a:cs typeface="+mn-ea"/>
              <a:sym typeface="+mn-lt"/>
            </a:endParaRPr>
          </a:p>
        </p:txBody>
      </p:sp>
      <p:sp>
        <p:nvSpPr>
          <p:cNvPr id="52" name="TextBox 21">
            <a:extLst>
              <a:ext uri="{FF2B5EF4-FFF2-40B4-BE49-F238E27FC236}">
                <a16:creationId xmlns:a16="http://schemas.microsoft.com/office/drawing/2014/main" id="{01C65F68-C641-4F02-89B8-8414B7AC23B1}"/>
              </a:ext>
            </a:extLst>
          </p:cNvPr>
          <p:cNvSpPr txBox="1"/>
          <p:nvPr/>
        </p:nvSpPr>
        <p:spPr>
          <a:xfrm>
            <a:off x="381254" y="1100172"/>
            <a:ext cx="3124497" cy="496996"/>
          </a:xfrm>
          <a:prstGeom prst="rect">
            <a:avLst/>
          </a:prstGeom>
          <a:noFill/>
        </p:spPr>
        <p:txBody>
          <a:bodyPr wrap="square" rtlCol="0">
            <a:spAutoFit/>
          </a:bodyPr>
          <a:lstStyle/>
          <a:p>
            <a:pPr>
              <a:lnSpc>
                <a:spcPct val="150000"/>
              </a:lnSpc>
            </a:pPr>
            <a:r>
              <a:rPr lang="en-US" sz="2000" cap="small" dirty="0">
                <a:cs typeface="+mn-ea"/>
                <a:sym typeface="+mn-lt"/>
              </a:rPr>
              <a:t>	</a:t>
            </a:r>
            <a:endParaRPr lang="zh-CN" altLang="en-US" sz="2000" cap="small" dirty="0">
              <a:cs typeface="+mn-ea"/>
              <a:sym typeface="+mn-lt"/>
            </a:endParaRPr>
          </a:p>
        </p:txBody>
      </p:sp>
      <p:pic>
        <p:nvPicPr>
          <p:cNvPr id="53" name="图片 4">
            <a:extLst>
              <a:ext uri="{FF2B5EF4-FFF2-40B4-BE49-F238E27FC236}">
                <a16:creationId xmlns:a16="http://schemas.microsoft.com/office/drawing/2014/main" id="{1198EEEF-77D4-444B-BD56-AA4B8CE73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60" y="1257240"/>
            <a:ext cx="2879852" cy="1732242"/>
          </a:xfrm>
          <a:prstGeom prst="rect">
            <a:avLst/>
          </a:prstGeom>
        </p:spPr>
      </p:pic>
      <p:pic>
        <p:nvPicPr>
          <p:cNvPr id="54" name="图片 5">
            <a:extLst>
              <a:ext uri="{FF2B5EF4-FFF2-40B4-BE49-F238E27FC236}">
                <a16:creationId xmlns:a16="http://schemas.microsoft.com/office/drawing/2014/main" id="{7DA2FAA6-1901-41B1-A9EA-1A4027C7F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93" y="1261934"/>
            <a:ext cx="2883018" cy="1734147"/>
          </a:xfrm>
          <a:prstGeom prst="rect">
            <a:avLst/>
          </a:prstGeom>
        </p:spPr>
      </p:pic>
      <p:sp>
        <p:nvSpPr>
          <p:cNvPr id="55" name="矩形 7">
            <a:extLst>
              <a:ext uri="{FF2B5EF4-FFF2-40B4-BE49-F238E27FC236}">
                <a16:creationId xmlns:a16="http://schemas.microsoft.com/office/drawing/2014/main" id="{079B4910-2686-4379-ADFD-1D86BD9592C2}"/>
              </a:ext>
            </a:extLst>
          </p:cNvPr>
          <p:cNvSpPr>
            <a:spLocks noChangeArrowheads="1"/>
          </p:cNvSpPr>
          <p:nvPr/>
        </p:nvSpPr>
        <p:spPr bwMode="auto">
          <a:xfrm>
            <a:off x="1008548" y="3045245"/>
            <a:ext cx="1287839" cy="3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p>
            <a:pPr algn="ctr" eaLnBrk="1" hangingPunct="1">
              <a:lnSpc>
                <a:spcPct val="100000"/>
              </a:lnSpc>
              <a:spcBef>
                <a:spcPct val="0"/>
              </a:spcBef>
              <a:buFont typeface="Arial" panose="020B0604020202020204" pitchFamily="34" charset="0"/>
              <a:buNone/>
            </a:pPr>
            <a:r>
              <a:rPr lang="en-US" altLang="zh-CN" sz="1650" kern="1200" dirty="0">
                <a:solidFill>
                  <a:srgbClr val="000000"/>
                </a:solidFill>
                <a:cs typeface="+mn-ea"/>
                <a:sym typeface="+mn-lt"/>
              </a:rPr>
              <a:t>Android</a:t>
            </a:r>
            <a:r>
              <a:rPr lang="zh-CN" sz="1650" kern="1200" dirty="0">
                <a:solidFill>
                  <a:srgbClr val="000000"/>
                </a:solidFill>
                <a:cs typeface="+mn-ea"/>
                <a:sym typeface="+mn-lt"/>
              </a:rPr>
              <a:t>系统</a:t>
            </a:r>
          </a:p>
        </p:txBody>
      </p:sp>
      <p:sp>
        <p:nvSpPr>
          <p:cNvPr id="56" name="矩形 53">
            <a:extLst>
              <a:ext uri="{FF2B5EF4-FFF2-40B4-BE49-F238E27FC236}">
                <a16:creationId xmlns:a16="http://schemas.microsoft.com/office/drawing/2014/main" id="{907A675F-22E0-4600-AD7B-75A05300ACC3}"/>
              </a:ext>
            </a:extLst>
          </p:cNvPr>
          <p:cNvSpPr>
            <a:spLocks noChangeArrowheads="1"/>
          </p:cNvSpPr>
          <p:nvPr/>
        </p:nvSpPr>
        <p:spPr bwMode="auto">
          <a:xfrm>
            <a:off x="4081077" y="2971800"/>
            <a:ext cx="1417682" cy="3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sz="1650" dirty="0">
                <a:solidFill>
                  <a:srgbClr val="000000"/>
                </a:solidFill>
                <a:latin typeface="+mn-lt"/>
                <a:ea typeface="+mn-ea"/>
                <a:cs typeface="+mn-ea"/>
                <a:sym typeface="+mn-lt"/>
              </a:rPr>
              <a:t>Windows</a:t>
            </a:r>
            <a:r>
              <a:rPr lang="zh-CN" altLang="en-US" sz="1650" dirty="0">
                <a:solidFill>
                  <a:srgbClr val="000000"/>
                </a:solidFill>
                <a:latin typeface="+mn-lt"/>
                <a:ea typeface="+mn-ea"/>
                <a:cs typeface="+mn-ea"/>
                <a:sym typeface="+mn-lt"/>
              </a:rPr>
              <a:t>系统</a:t>
            </a:r>
          </a:p>
        </p:txBody>
      </p:sp>
      <p:sp>
        <p:nvSpPr>
          <p:cNvPr id="57" name="矩形 1">
            <a:extLst>
              <a:ext uri="{FF2B5EF4-FFF2-40B4-BE49-F238E27FC236}">
                <a16:creationId xmlns:a16="http://schemas.microsoft.com/office/drawing/2014/main" id="{3C618DB4-B291-4756-BB82-9E7D5687D979}"/>
              </a:ext>
            </a:extLst>
          </p:cNvPr>
          <p:cNvSpPr/>
          <p:nvPr/>
        </p:nvSpPr>
        <p:spPr>
          <a:xfrm>
            <a:off x="1936995" y="3429000"/>
            <a:ext cx="2723823" cy="646331"/>
          </a:xfrm>
          <a:prstGeom prst="rect">
            <a:avLst/>
          </a:prstGeom>
        </p:spPr>
        <p:txBody>
          <a:bodyPr wrap="none">
            <a:spAutoFit/>
          </a:bodyPr>
          <a:lstStyle/>
          <a:p>
            <a:pPr algn="ctr"/>
            <a:r>
              <a:rPr lang="zh-CN" altLang="en-US" b="1" dirty="0">
                <a:solidFill>
                  <a:srgbClr val="000000"/>
                </a:solidFill>
                <a:cs typeface="+mn-ea"/>
                <a:sym typeface="+mn-lt"/>
              </a:rPr>
              <a:t>可手势触控进行自由切换</a:t>
            </a:r>
          </a:p>
          <a:p>
            <a:pPr algn="ctr"/>
            <a:r>
              <a:rPr lang="zh-CN" altLang="en-US" b="1" dirty="0">
                <a:solidFill>
                  <a:srgbClr val="000000"/>
                </a:solidFill>
                <a:cs typeface="+mn-ea"/>
                <a:sym typeface="+mn-lt"/>
              </a:rPr>
              <a:t>安卓，</a:t>
            </a:r>
            <a:r>
              <a:rPr lang="en-US" altLang="zh-CN" b="1" dirty="0">
                <a:solidFill>
                  <a:srgbClr val="000000"/>
                </a:solidFill>
                <a:cs typeface="+mn-ea"/>
                <a:sym typeface="+mn-lt"/>
              </a:rPr>
              <a:t>windows</a:t>
            </a:r>
            <a:r>
              <a:rPr lang="zh-CN" altLang="en-US" b="1" dirty="0">
                <a:solidFill>
                  <a:srgbClr val="000000"/>
                </a:solidFill>
                <a:cs typeface="+mn-ea"/>
                <a:sym typeface="+mn-lt"/>
              </a:rPr>
              <a:t>双系统</a:t>
            </a:r>
          </a:p>
        </p:txBody>
      </p:sp>
      <p:cxnSp>
        <p:nvCxnSpPr>
          <p:cNvPr id="58" name="直线连接符 10">
            <a:extLst>
              <a:ext uri="{FF2B5EF4-FFF2-40B4-BE49-F238E27FC236}">
                <a16:creationId xmlns:a16="http://schemas.microsoft.com/office/drawing/2014/main" id="{7BE2752C-3685-40E5-B005-A03A377EFC77}"/>
              </a:ext>
            </a:extLst>
          </p:cNvPr>
          <p:cNvCxnSpPr>
            <a:cxnSpLocks/>
          </p:cNvCxnSpPr>
          <p:nvPr/>
        </p:nvCxnSpPr>
        <p:spPr bwMode="auto">
          <a:xfrm>
            <a:off x="448628" y="3355954"/>
            <a:ext cx="5777994" cy="48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60" name="图片 4">
            <a:extLst>
              <a:ext uri="{FF2B5EF4-FFF2-40B4-BE49-F238E27FC236}">
                <a16:creationId xmlns:a16="http://schemas.microsoft.com/office/drawing/2014/main" id="{A6806537-4297-4F3D-9ED0-840E24BD6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42" y="4133235"/>
            <a:ext cx="6307531" cy="2305250"/>
          </a:xfrm>
          <a:prstGeom prst="rect">
            <a:avLst/>
          </a:prstGeom>
        </p:spPr>
      </p:pic>
      <p:sp>
        <p:nvSpPr>
          <p:cNvPr id="61" name="文本框 33">
            <a:extLst>
              <a:ext uri="{FF2B5EF4-FFF2-40B4-BE49-F238E27FC236}">
                <a16:creationId xmlns:a16="http://schemas.microsoft.com/office/drawing/2014/main" id="{57E324C3-C8D2-4320-A940-EC21C7CEF172}"/>
              </a:ext>
            </a:extLst>
          </p:cNvPr>
          <p:cNvSpPr txBox="1"/>
          <p:nvPr/>
        </p:nvSpPr>
        <p:spPr>
          <a:xfrm>
            <a:off x="1006488" y="6410005"/>
            <a:ext cx="5411114" cy="523220"/>
          </a:xfrm>
          <a:prstGeom prst="rect">
            <a:avLst/>
          </a:prstGeom>
          <a:noFill/>
          <a:effectLst/>
        </p:spPr>
        <p:txBody>
          <a:bodyPr wrap="square" rtlCol="0">
            <a:spAutoFit/>
          </a:bodyPr>
          <a:lstStyle/>
          <a:p>
            <a:r>
              <a:rPr lang="en-US" altLang="zh-CN" sz="2500" b="1" dirty="0">
                <a:solidFill>
                  <a:srgbClr val="000000"/>
                </a:solidFill>
                <a:cs typeface="+mn-ea"/>
                <a:sym typeface="+mn-lt"/>
              </a:rPr>
              <a:t>65                    75</a:t>
            </a:r>
            <a:r>
              <a:rPr lang="zh-CN" altLang="en-US" sz="1200" b="1" dirty="0">
                <a:solidFill>
                  <a:srgbClr val="000000"/>
                </a:solidFill>
                <a:cs typeface="+mn-ea"/>
                <a:sym typeface="+mn-lt"/>
              </a:rPr>
              <a:t>        </a:t>
            </a:r>
            <a:r>
              <a:rPr lang="en-US" altLang="zh-CN" sz="1200" b="1" dirty="0">
                <a:solidFill>
                  <a:srgbClr val="000000"/>
                </a:solidFill>
                <a:cs typeface="+mn-ea"/>
                <a:sym typeface="+mn-lt"/>
              </a:rPr>
              <a:t>                      </a:t>
            </a:r>
            <a:r>
              <a:rPr lang="en-US" altLang="zh-CN" sz="2500" b="1" dirty="0">
                <a:solidFill>
                  <a:srgbClr val="000000"/>
                </a:solidFill>
                <a:cs typeface="+mn-ea"/>
                <a:sym typeface="+mn-lt"/>
              </a:rPr>
              <a:t>86</a:t>
            </a:r>
            <a:r>
              <a:rPr lang="zh-CN" altLang="en-US" sz="2800" b="1" dirty="0">
                <a:solidFill>
                  <a:srgbClr val="000000"/>
                </a:solidFill>
                <a:cs typeface="+mn-ea"/>
                <a:sym typeface="+mn-lt"/>
              </a:rPr>
              <a:t> </a:t>
            </a:r>
            <a:endParaRPr lang="en-US" altLang="zh-CN" sz="1200" b="1" dirty="0">
              <a:solidFill>
                <a:srgbClr val="000000"/>
              </a:solidFill>
              <a:cs typeface="+mn-ea"/>
              <a:sym typeface="+mn-lt"/>
            </a:endParaRPr>
          </a:p>
        </p:txBody>
      </p:sp>
    </p:spTree>
    <p:extLst>
      <p:ext uri="{BB962C8B-B14F-4D97-AF65-F5344CB8AC3E}">
        <p14:creationId xmlns:p14="http://schemas.microsoft.com/office/powerpoint/2010/main" val="270912201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C10E358-83E0-4CCE-826F-136735912E52}"/>
              </a:ext>
            </a:extLst>
          </p:cNvPr>
          <p:cNvSpPr txBox="1"/>
          <p:nvPr/>
        </p:nvSpPr>
        <p:spPr>
          <a:xfrm>
            <a:off x="1674812" y="533400"/>
            <a:ext cx="6026009" cy="707886"/>
          </a:xfrm>
          <a:prstGeom prst="rect">
            <a:avLst/>
          </a:prstGeom>
          <a:noFill/>
        </p:spPr>
        <p:txBody>
          <a:bodyPr wrap="none" rtlCol="0">
            <a:spAutoFit/>
          </a:bodyPr>
          <a:lstStyle>
            <a:defPPr>
              <a:defRPr lang="en-US"/>
            </a:defPPr>
            <a:lvl1pPr>
              <a:defRPr sz="4000" kern="0">
                <a:latin typeface="+mj-ea"/>
                <a:ea typeface="+mj-ea"/>
                <a:cs typeface="+mn-ea"/>
              </a:defRPr>
            </a:lvl1pPr>
          </a:lstStyle>
          <a:p>
            <a:r>
              <a:rPr lang="zh-CN" altLang="en-US" b="1" dirty="0" smtClean="0">
                <a:latin typeface="+mn-lt"/>
                <a:ea typeface="+mn-ea"/>
                <a:sym typeface="+mn-lt"/>
              </a:rPr>
              <a:t>联想商用</a:t>
            </a:r>
            <a:r>
              <a:rPr lang="en-US" altLang="zh-CN" b="1" dirty="0" smtClean="0">
                <a:latin typeface="+mn-lt"/>
                <a:ea typeface="+mn-ea"/>
                <a:sym typeface="+mn-lt"/>
              </a:rPr>
              <a:t>VR</a:t>
            </a:r>
            <a:r>
              <a:rPr lang="zh-CN" altLang="en-US" b="1" dirty="0">
                <a:latin typeface="+mn-lt"/>
                <a:ea typeface="+mn-ea"/>
                <a:sym typeface="+mn-lt"/>
              </a:rPr>
              <a:t>教室解决</a:t>
            </a:r>
            <a:r>
              <a:rPr lang="zh-CN" altLang="en-US" b="1" dirty="0" smtClean="0">
                <a:latin typeface="+mn-lt"/>
                <a:ea typeface="+mn-ea"/>
                <a:sym typeface="+mn-lt"/>
              </a:rPr>
              <a:t>方案</a:t>
            </a:r>
            <a:endParaRPr lang="zh-CN" altLang="en-US" b="1" dirty="0">
              <a:latin typeface="+mn-lt"/>
              <a:ea typeface="+mn-ea"/>
              <a:sym typeface="+mn-lt"/>
            </a:endParaRPr>
          </a:p>
        </p:txBody>
      </p:sp>
      <p:sp>
        <p:nvSpPr>
          <p:cNvPr id="122" name="矩形 16">
            <a:extLst>
              <a:ext uri="{FF2B5EF4-FFF2-40B4-BE49-F238E27FC236}">
                <a16:creationId xmlns:a16="http://schemas.microsoft.com/office/drawing/2014/main" id="{C867C802-016F-4EB9-9E64-9C278161CFFA}"/>
              </a:ext>
            </a:extLst>
          </p:cNvPr>
          <p:cNvSpPr/>
          <p:nvPr/>
        </p:nvSpPr>
        <p:spPr>
          <a:xfrm>
            <a:off x="6321289" y="1337853"/>
            <a:ext cx="5332920" cy="324503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是什么</a:t>
            </a:r>
            <a:r>
              <a:rPr lang="en-US" altLang="zh-CN" sz="1400" b="1" dirty="0">
                <a:solidFill>
                  <a:schemeClr val="tx1"/>
                </a:solidFill>
                <a:cs typeface="+mn-ea"/>
                <a:sym typeface="+mn-lt"/>
              </a:rPr>
              <a:t>What is:</a:t>
            </a:r>
          </a:p>
          <a:p>
            <a:pPr>
              <a:defRPr/>
            </a:pPr>
            <a:r>
              <a:rPr lang="en-US" altLang="zh-CN" sz="1400" dirty="0">
                <a:solidFill>
                  <a:srgbClr val="000000"/>
                </a:solidFill>
                <a:latin typeface="微软雅黑" panose="020B0503020204020204" pitchFamily="34" charset="-122"/>
                <a:ea typeface="微软雅黑" panose="020B0503020204020204" pitchFamily="34" charset="-122"/>
              </a:rPr>
              <a:t>VR</a:t>
            </a:r>
            <a:r>
              <a:rPr lang="zh-CN" altLang="en-US" sz="1400" dirty="0">
                <a:solidFill>
                  <a:srgbClr val="000000"/>
                </a:solidFill>
                <a:latin typeface="微软雅黑" panose="020B0503020204020204" pitchFamily="34" charset="-122"/>
                <a:ea typeface="微软雅黑" panose="020B0503020204020204" pitchFamily="34" charset="-122"/>
              </a:rPr>
              <a:t>教室是基于虚拟现实技术及设备，开发的一套面对</a:t>
            </a:r>
            <a:r>
              <a:rPr lang="en-US" altLang="zh-CN" sz="1400" dirty="0">
                <a:solidFill>
                  <a:srgbClr val="000000"/>
                </a:solidFill>
                <a:latin typeface="微软雅黑" panose="020B0503020204020204" pitchFamily="34" charset="-122"/>
                <a:ea typeface="微软雅黑" panose="020B0503020204020204" pitchFamily="34" charset="-122"/>
              </a:rPr>
              <a:t>K12</a:t>
            </a:r>
            <a:r>
              <a:rPr lang="zh-CN" altLang="en-US" sz="1400" dirty="0">
                <a:solidFill>
                  <a:srgbClr val="000000"/>
                </a:solidFill>
                <a:latin typeface="微软雅黑" panose="020B0503020204020204" pitchFamily="34" charset="-122"/>
                <a:ea typeface="微软雅黑" panose="020B0503020204020204" pitchFamily="34" charset="-122"/>
              </a:rPr>
              <a:t>市场的解决方案，</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charset="-122"/>
              </a:rPr>
              <a:t>以沉浸式的教学方式提升学生的学习积极性，提高教学质量</a:t>
            </a:r>
            <a:r>
              <a:rPr lang="zh-CN" altLang="en-US" sz="1400" dirty="0">
                <a:solidFill>
                  <a:srgbClr val="000000"/>
                </a:solidFill>
                <a:latin typeface="微软雅黑" panose="020B0503020204020204" pitchFamily="34" charset="-122"/>
                <a:ea typeface="微软雅黑" panose="020B0503020204020204" pitchFamily="34" charset="-122"/>
              </a:rPr>
              <a:t>。</a:t>
            </a:r>
            <a:endParaRPr lang="en-US" altLang="zh-CN" sz="1400" dirty="0">
              <a:solidFill>
                <a:srgbClr val="000000"/>
              </a:solidFill>
              <a:latin typeface="微软雅黑" panose="020B0503020204020204" pitchFamily="34" charset="-122"/>
              <a:ea typeface="微软雅黑" panose="020B0503020204020204" pitchFamily="34" charset="-122"/>
            </a:endParaRPr>
          </a:p>
          <a:p>
            <a:pPr>
              <a:defRPr/>
            </a:pPr>
            <a:r>
              <a:rPr lang="en-US" altLang="zh-CN" sz="1400" b="1" dirty="0">
                <a:solidFill>
                  <a:srgbClr val="0070C0"/>
                </a:solidFill>
                <a:latin typeface="微软雅黑" panose="020B0503020204020204" pitchFamily="34" charset="-122"/>
                <a:ea typeface="微软雅黑" panose="020B0503020204020204" pitchFamily="34" charset="-122"/>
              </a:rPr>
              <a:t>Mirage solo</a:t>
            </a:r>
            <a:r>
              <a:rPr lang="zh-CN" altLang="en-US" sz="1400" dirty="0">
                <a:solidFill>
                  <a:srgbClr val="000000"/>
                </a:solidFill>
                <a:latin typeface="微软雅黑" panose="020B0503020204020204" pitchFamily="34" charset="-122"/>
                <a:ea typeface="微软雅黑" panose="020B0503020204020204" pitchFamily="34" charset="-122"/>
              </a:rPr>
              <a:t>是基于</a:t>
            </a:r>
            <a:r>
              <a:rPr lang="en-US" altLang="zh-CN" sz="1400" dirty="0">
                <a:solidFill>
                  <a:srgbClr val="000000"/>
                </a:solidFill>
                <a:latin typeface="微软雅黑" panose="020B0503020204020204" pitchFamily="34" charset="-122"/>
                <a:ea typeface="微软雅黑" panose="020B0503020204020204" pitchFamily="34" charset="-122"/>
              </a:rPr>
              <a:t>google daydream</a:t>
            </a:r>
            <a:r>
              <a:rPr lang="zh-CN" altLang="en-US" sz="1400" dirty="0">
                <a:solidFill>
                  <a:srgbClr val="000000"/>
                </a:solidFill>
                <a:latin typeface="微软雅黑" panose="020B0503020204020204" pitchFamily="34" charset="-122"/>
                <a:ea typeface="微软雅黑" panose="020B0503020204020204" pitchFamily="34" charset="-122"/>
              </a:rPr>
              <a:t>系统的</a:t>
            </a:r>
            <a:r>
              <a:rPr lang="en-US" altLang="zh-CN" sz="1400" dirty="0">
                <a:solidFill>
                  <a:srgbClr val="000000"/>
                </a:solidFill>
                <a:latin typeface="微软雅黑" panose="020B0503020204020204" pitchFamily="34" charset="-122"/>
                <a:ea typeface="微软雅黑" panose="020B0503020204020204" pitchFamily="34" charset="-122"/>
              </a:rPr>
              <a:t>VR</a:t>
            </a:r>
            <a:r>
              <a:rPr lang="zh-CN" altLang="en-US" sz="1400" dirty="0">
                <a:solidFill>
                  <a:srgbClr val="000000"/>
                </a:solidFill>
                <a:latin typeface="微软雅黑" panose="020B0503020204020204" pitchFamily="34" charset="-122"/>
                <a:ea typeface="微软雅黑" panose="020B0503020204020204" pitchFamily="34" charset="-122"/>
              </a:rPr>
              <a:t>一体机，</a:t>
            </a:r>
            <a:r>
              <a:rPr lang="en-US" altLang="zh-CN" sz="1400" b="1" dirty="0">
                <a:solidFill>
                  <a:srgbClr val="0070C0"/>
                </a:solidFill>
                <a:latin typeface="微软雅黑" panose="020B0503020204020204" pitchFamily="34" charset="-122"/>
                <a:ea typeface="微软雅黑" panose="020B0503020204020204" pitchFamily="34" charset="-122"/>
              </a:rPr>
              <a:t>Lenovo explorer</a:t>
            </a:r>
            <a:r>
              <a:rPr lang="zh-CN" altLang="en-US" sz="1400" dirty="0">
                <a:solidFill>
                  <a:srgbClr val="000000"/>
                </a:solidFill>
                <a:latin typeface="微软雅黑" panose="020B0503020204020204" pitchFamily="34" charset="-122"/>
                <a:ea typeface="微软雅黑" panose="020B0503020204020204" pitchFamily="34" charset="-122"/>
              </a:rPr>
              <a:t>提供沉浸式和强大的混合现实</a:t>
            </a:r>
            <a:endParaRPr lang="en-US" altLang="zh-CN" sz="1400" dirty="0">
              <a:solidFill>
                <a:srgbClr val="000000"/>
              </a:solidFill>
              <a:latin typeface="微软雅黑" panose="020B0503020204020204" pitchFamily="34" charset="-122"/>
              <a:ea typeface="微软雅黑" panose="020B0503020204020204" pitchFamily="34" charset="-122"/>
            </a:endParaRPr>
          </a:p>
          <a:p>
            <a:pPr>
              <a:defRPr/>
            </a:pPr>
            <a:r>
              <a:rPr lang="en-US" altLang="zh-CN" sz="1400" b="1" dirty="0">
                <a:solidFill>
                  <a:srgbClr val="0070C0"/>
                </a:solidFill>
                <a:latin typeface="微软雅黑" panose="020B0503020204020204" pitchFamily="34" charset="-122"/>
                <a:ea typeface="微软雅黑" panose="020B0503020204020204" pitchFamily="34" charset="-122"/>
              </a:rPr>
              <a:t>VR</a:t>
            </a:r>
            <a:r>
              <a:rPr lang="zh-CN" altLang="en-US" sz="1400" b="1" dirty="0">
                <a:solidFill>
                  <a:srgbClr val="0070C0"/>
                </a:solidFill>
                <a:latin typeface="微软雅黑" panose="020B0503020204020204" pitchFamily="34" charset="-122"/>
                <a:ea typeface="微软雅黑" panose="020B0503020204020204" pitchFamily="34" charset="-122"/>
              </a:rPr>
              <a:t>课程内容</a:t>
            </a:r>
            <a:r>
              <a:rPr lang="zh-CN" altLang="en-US" sz="1400" dirty="0">
                <a:solidFill>
                  <a:srgbClr val="000000"/>
                </a:solidFill>
                <a:latin typeface="微软雅黑" panose="020B0503020204020204" pitchFamily="34" charset="-122"/>
                <a:ea typeface="微软雅黑" panose="020B0503020204020204" pitchFamily="34" charset="-122"/>
              </a:rPr>
              <a:t>是</a:t>
            </a:r>
            <a:r>
              <a:rPr lang="zh-CN" altLang="zh-CN" sz="1400" dirty="0">
                <a:solidFill>
                  <a:srgbClr val="000000"/>
                </a:solidFill>
                <a:latin typeface="微软雅黑" panose="020B0503020204020204" pitchFamily="34" charset="-122"/>
                <a:ea typeface="微软雅黑" panose="020B0503020204020204" pitchFamily="34" charset="-122"/>
                <a:sym typeface="微软雅黑" panose="020B0503020204020204" charset="-122"/>
              </a:rPr>
              <a:t>由国内知名教师、学校、教育机构等组成的专业教研团队</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charset="-122"/>
              </a:rPr>
              <a:t>开发课程内容</a:t>
            </a:r>
            <a:r>
              <a:rPr lang="zh-CN" altLang="en-US" sz="1400" dirty="0">
                <a:solidFill>
                  <a:srgbClr val="000000"/>
                </a:solidFill>
                <a:latin typeface="微软雅黑" panose="020B0503020204020204" pitchFamily="34" charset="-122"/>
                <a:ea typeface="微软雅黑" panose="020B0503020204020204" pitchFamily="34" charset="-122"/>
              </a:rPr>
              <a:t>。</a:t>
            </a:r>
          </a:p>
          <a:p>
            <a:endParaRPr lang="en-US" altLang="zh-CN" sz="1400" b="1" dirty="0">
              <a:solidFill>
                <a:schemeClr val="tx1"/>
              </a:solidFill>
              <a:cs typeface="+mn-ea"/>
              <a:sym typeface="+mn-lt"/>
            </a:endParaRPr>
          </a:p>
          <a:p>
            <a:r>
              <a:rPr lang="zh-CN" altLang="en-US" sz="1400" b="1" dirty="0">
                <a:solidFill>
                  <a:schemeClr val="tx1"/>
                </a:solidFill>
                <a:cs typeface="+mn-ea"/>
                <a:sym typeface="+mn-lt"/>
              </a:rPr>
              <a:t>主要组件</a:t>
            </a:r>
            <a:r>
              <a:rPr lang="en-US" altLang="zh-CN" sz="1400" b="1" dirty="0">
                <a:solidFill>
                  <a:schemeClr val="tx1"/>
                </a:solidFill>
                <a:cs typeface="+mn-ea"/>
                <a:sym typeface="+mn-lt"/>
              </a:rPr>
              <a:t>Key Features:</a:t>
            </a:r>
          </a:p>
          <a:p>
            <a:pPr marL="285750" indent="-285750">
              <a:buFontTx/>
              <a:buChar char="-"/>
            </a:pPr>
            <a:r>
              <a:rPr lang="en-US" altLang="zh-CN" sz="1400" dirty="0" smtClean="0">
                <a:solidFill>
                  <a:srgbClr val="000000"/>
                </a:solidFill>
                <a:latin typeface="微软雅黑" panose="020B0503020204020204" pitchFamily="34" charset="-122"/>
                <a:ea typeface="微软雅黑" panose="020B0503020204020204" pitchFamily="34" charset="-122"/>
              </a:rPr>
              <a:t>VR</a:t>
            </a:r>
            <a:r>
              <a:rPr lang="zh-CN" altLang="en-US" sz="1400" dirty="0">
                <a:solidFill>
                  <a:srgbClr val="000000"/>
                </a:solidFill>
                <a:latin typeface="微软雅黑" panose="020B0503020204020204" pitchFamily="34" charset="-122"/>
                <a:ea typeface="微软雅黑" panose="020B0503020204020204" pitchFamily="34" charset="-122"/>
              </a:rPr>
              <a:t>眼镜</a:t>
            </a:r>
            <a:r>
              <a:rPr lang="zh-CN" altLang="en-US" sz="1400" dirty="0" smtClean="0">
                <a:solidFill>
                  <a:srgbClr val="000000"/>
                </a:solidFill>
                <a:latin typeface="微软雅黑" panose="020B0503020204020204" pitchFamily="34" charset="-122"/>
                <a:ea typeface="微软雅黑" panose="020B0503020204020204" pitchFamily="34" charset="-122"/>
              </a:rPr>
              <a:t>（</a:t>
            </a:r>
            <a:r>
              <a:rPr lang="en-US" altLang="zh-CN" sz="1400" dirty="0" smtClean="0">
                <a:solidFill>
                  <a:srgbClr val="000000"/>
                </a:solidFill>
                <a:latin typeface="微软雅黑" panose="020B0503020204020204" pitchFamily="34" charset="-122"/>
                <a:ea typeface="微软雅黑" panose="020B0503020204020204" pitchFamily="34" charset="-122"/>
              </a:rPr>
              <a:t>Mirage solo</a:t>
            </a:r>
            <a:r>
              <a:rPr lang="zh-CN" altLang="en-US" sz="1400" dirty="0" smtClean="0">
                <a:solidFill>
                  <a:srgbClr val="000000"/>
                </a:solidFill>
                <a:latin typeface="微软雅黑" panose="020B0503020204020204" pitchFamily="34" charset="-122"/>
                <a:ea typeface="微软雅黑" panose="020B0503020204020204" pitchFamily="34" charset="-122"/>
              </a:rPr>
              <a:t>或者</a:t>
            </a:r>
            <a:r>
              <a:rPr lang="en-US" altLang="zh-CN" sz="1400" dirty="0" smtClean="0">
                <a:solidFill>
                  <a:srgbClr val="000000"/>
                </a:solidFill>
                <a:latin typeface="微软雅黑" panose="020B0503020204020204" pitchFamily="34" charset="-122"/>
                <a:ea typeface="微软雅黑" panose="020B0503020204020204" pitchFamily="34" charset="-122"/>
              </a:rPr>
              <a:t>Lenovo </a:t>
            </a:r>
            <a:r>
              <a:rPr lang="en-US" altLang="zh-CN" sz="1400" dirty="0">
                <a:solidFill>
                  <a:srgbClr val="000000"/>
                </a:solidFill>
                <a:latin typeface="微软雅黑" panose="020B0503020204020204" pitchFamily="34" charset="-122"/>
                <a:ea typeface="微软雅黑" panose="020B0503020204020204" pitchFamily="34" charset="-122"/>
              </a:rPr>
              <a:t>explorer</a:t>
            </a:r>
            <a:r>
              <a:rPr lang="zh-CN" altLang="en-US" sz="1400" dirty="0" smtClean="0">
                <a:solidFill>
                  <a:srgbClr val="000000"/>
                </a:solidFill>
                <a:latin typeface="微软雅黑" panose="020B0503020204020204" pitchFamily="34" charset="-122"/>
                <a:ea typeface="微软雅黑" panose="020B0503020204020204" pitchFamily="34" charset="-122"/>
              </a:rPr>
              <a:t>）</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marL="285750" indent="-285750">
              <a:buFontTx/>
              <a:buChar char="-"/>
            </a:pPr>
            <a:r>
              <a:rPr lang="en-US" altLang="zh-CN" sz="1400" dirty="0" smtClean="0">
                <a:solidFill>
                  <a:srgbClr val="000000"/>
                </a:solidFill>
                <a:latin typeface="微软雅黑" panose="020B0503020204020204" pitchFamily="34" charset="-122"/>
                <a:ea typeface="微软雅黑" panose="020B0503020204020204" pitchFamily="34" charset="-122"/>
              </a:rPr>
              <a:t>VR</a:t>
            </a:r>
            <a:r>
              <a:rPr lang="zh-CN" altLang="en-US" sz="1400" dirty="0">
                <a:solidFill>
                  <a:srgbClr val="000000"/>
                </a:solidFill>
                <a:latin typeface="微软雅黑" panose="020B0503020204020204" pitchFamily="34" charset="-122"/>
                <a:ea typeface="微软雅黑" panose="020B0503020204020204" pitchFamily="34" charset="-122"/>
              </a:rPr>
              <a:t>课程</a:t>
            </a:r>
            <a:r>
              <a:rPr lang="zh-CN" altLang="en-US" sz="1400" dirty="0" smtClean="0">
                <a:solidFill>
                  <a:srgbClr val="000000"/>
                </a:solidFill>
                <a:latin typeface="微软雅黑" panose="020B0503020204020204" pitchFamily="34" charset="-122"/>
                <a:ea typeface="微软雅黑" panose="020B0503020204020204" pitchFamily="34" charset="-122"/>
              </a:rPr>
              <a:t>内容</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marL="285750" indent="-285750">
              <a:buFontTx/>
              <a:buChar char="-"/>
            </a:pPr>
            <a:r>
              <a:rPr lang="en-US" altLang="zh-CN" sz="1400" dirty="0" smtClean="0">
                <a:solidFill>
                  <a:srgbClr val="000000"/>
                </a:solidFill>
                <a:latin typeface="微软雅黑" panose="020B0503020204020204" pitchFamily="34" charset="-122"/>
                <a:ea typeface="微软雅黑" panose="020B0503020204020204" pitchFamily="34" charset="-122"/>
              </a:rPr>
              <a:t>P318</a:t>
            </a:r>
            <a:r>
              <a:rPr lang="zh-CN" altLang="en-US" sz="1400" dirty="0" smtClean="0">
                <a:solidFill>
                  <a:srgbClr val="000000"/>
                </a:solidFill>
                <a:latin typeface="微软雅黑" panose="020B0503020204020204" pitchFamily="34" charset="-122"/>
                <a:ea typeface="微软雅黑" panose="020B0503020204020204" pitchFamily="34" charset="-122"/>
              </a:rPr>
              <a:t>工作站（</a:t>
            </a:r>
            <a:r>
              <a:rPr lang="en-US" altLang="zh-CN" sz="1400" dirty="0">
                <a:solidFill>
                  <a:srgbClr val="000000"/>
                </a:solidFill>
                <a:latin typeface="微软雅黑" panose="020B0503020204020204" pitchFamily="34" charset="-122"/>
                <a:ea typeface="微软雅黑" panose="020B0503020204020204" pitchFamily="34" charset="-122"/>
              </a:rPr>
              <a:t> Lenovo explorer </a:t>
            </a:r>
            <a:r>
              <a:rPr lang="zh-CN" altLang="en-US" sz="1400" dirty="0" smtClean="0">
                <a:solidFill>
                  <a:srgbClr val="000000"/>
                </a:solidFill>
                <a:latin typeface="微软雅黑" panose="020B0503020204020204" pitchFamily="34" charset="-122"/>
                <a:ea typeface="微软雅黑" panose="020B0503020204020204" pitchFamily="34" charset="-122"/>
              </a:rPr>
              <a:t>必选）</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marL="285750" indent="-285750">
              <a:buFontTx/>
              <a:buChar char="-"/>
            </a:pPr>
            <a:r>
              <a:rPr lang="zh-CN" altLang="en-US" sz="1400" smtClean="0">
                <a:solidFill>
                  <a:srgbClr val="000000"/>
                </a:solidFill>
                <a:latin typeface="微软雅黑" panose="020B0503020204020204" pitchFamily="34" charset="-122"/>
                <a:ea typeface="微软雅黑" panose="020B0503020204020204" pitchFamily="34" charset="-122"/>
              </a:rPr>
              <a:t>无线</a:t>
            </a:r>
            <a:r>
              <a:rPr lang="en-US" altLang="zh-CN" sz="1400" smtClean="0">
                <a:solidFill>
                  <a:srgbClr val="000000"/>
                </a:solidFill>
                <a:latin typeface="微软雅黑" panose="020B0503020204020204" pitchFamily="34" charset="-122"/>
                <a:ea typeface="微软雅黑" panose="020B0503020204020204" pitchFamily="34" charset="-122"/>
              </a:rPr>
              <a:t>AP</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23" name="矩形 17">
            <a:extLst>
              <a:ext uri="{FF2B5EF4-FFF2-40B4-BE49-F238E27FC236}">
                <a16:creationId xmlns:a16="http://schemas.microsoft.com/office/drawing/2014/main" id="{D27C5B83-7D24-42BF-9DA5-19FC861531B2}"/>
              </a:ext>
            </a:extLst>
          </p:cNvPr>
          <p:cNvSpPr/>
          <p:nvPr/>
        </p:nvSpPr>
        <p:spPr>
          <a:xfrm>
            <a:off x="407618" y="5016136"/>
            <a:ext cx="11246591" cy="161326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solidFill>
                  <a:schemeClr val="tx1"/>
                </a:solidFill>
                <a:cs typeface="+mn-ea"/>
                <a:sym typeface="+mn-lt"/>
              </a:rPr>
              <a:t>主要优势</a:t>
            </a:r>
            <a:r>
              <a:rPr lang="en-US" altLang="zh-CN" sz="1400" b="1" dirty="0">
                <a:solidFill>
                  <a:schemeClr val="tx1"/>
                </a:solidFill>
                <a:cs typeface="+mn-ea"/>
                <a:sym typeface="+mn-lt"/>
              </a:rPr>
              <a:t>WOW Factors / Key Differentiators: </a:t>
            </a:r>
          </a:p>
          <a:p>
            <a:pPr marL="285750" indent="-285750">
              <a:buFontTx/>
              <a:buChar char="-"/>
            </a:pPr>
            <a:r>
              <a:rPr lang="zh-CN" altLang="en-US" sz="1400" dirty="0">
                <a:solidFill>
                  <a:srgbClr val="000000"/>
                </a:solidFill>
                <a:latin typeface="微软雅黑" panose="020B0503020204020204" pitchFamily="34" charset="-122"/>
                <a:ea typeface="微软雅黑" panose="020B0503020204020204" pitchFamily="34" charset="-122"/>
              </a:rPr>
              <a:t>沉浸式教学，高度还原，提升学生学习热情</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50" indent="-285750">
              <a:buFontTx/>
              <a:buChar char="-"/>
            </a:pPr>
            <a:r>
              <a:rPr lang="zh-CN" altLang="en-US" sz="1400" dirty="0">
                <a:solidFill>
                  <a:srgbClr val="000000"/>
                </a:solidFill>
                <a:latin typeface="微软雅黑" panose="020B0503020204020204" pitchFamily="34" charset="-122"/>
                <a:ea typeface="微软雅黑" panose="020B0503020204020204" pitchFamily="34" charset="-122"/>
              </a:rPr>
              <a:t>可重复体验的课程环境，不用采购实验器材和耗材</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50" indent="-285750">
              <a:buFontTx/>
              <a:buChar char="-"/>
            </a:pPr>
            <a:r>
              <a:rPr lang="zh-CN" altLang="en-US" sz="1400" dirty="0">
                <a:solidFill>
                  <a:srgbClr val="000000"/>
                </a:solidFill>
                <a:latin typeface="微软雅黑" panose="020B0503020204020204" pitchFamily="34" charset="-122"/>
                <a:ea typeface="微软雅黑" panose="020B0503020204020204" pitchFamily="34" charset="-122"/>
              </a:rPr>
              <a:t>规避有危险性质实验造成的伤害</a:t>
            </a:r>
            <a:r>
              <a:rPr lang="zh-CN" altLang="en-US" sz="1400" dirty="0">
                <a:solidFill>
                  <a:srgbClr val="000000"/>
                </a:solidFill>
                <a:latin typeface="微软雅黑" panose="020B0503020204020204" pitchFamily="34" charset="-122"/>
                <a:ea typeface="微软雅黑" panose="020B0503020204020204" pitchFamily="34" charset="-122"/>
                <a:sym typeface="+mn-ea"/>
              </a:rPr>
              <a:t>推动教育公平，打破地域差异的教育鸿沟</a:t>
            </a:r>
          </a:p>
          <a:p>
            <a:pPr marL="285750" indent="-285750">
              <a:buFontTx/>
              <a:buChar char="-"/>
            </a:pPr>
            <a:r>
              <a:rPr lang="zh-CN" altLang="en-US" sz="1400" dirty="0">
                <a:solidFill>
                  <a:srgbClr val="000000"/>
                </a:solidFill>
                <a:latin typeface="微软雅黑" panose="020B0503020204020204" pitchFamily="34" charset="-122"/>
                <a:ea typeface="微软雅黑" panose="020B0503020204020204" pitchFamily="34" charset="-122"/>
              </a:rPr>
              <a:t>满足个性化教学，丰富教室授课模式</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50" indent="-285750">
              <a:buFontTx/>
              <a:buChar char="-"/>
            </a:pPr>
            <a:r>
              <a:rPr lang="zh-CN" altLang="en-US" sz="1400" dirty="0">
                <a:solidFill>
                  <a:srgbClr val="000000"/>
                </a:solidFill>
                <a:latin typeface="微软雅黑" panose="020B0503020204020204" pitchFamily="34" charset="-122"/>
                <a:ea typeface="微软雅黑" panose="020B0503020204020204" pitchFamily="34" charset="-122"/>
              </a:rPr>
              <a:t>提供软硬件及服务一体化解决方案，专属方案中心</a:t>
            </a:r>
            <a:r>
              <a:rPr lang="zh-CN" altLang="en-US" sz="1400" dirty="0" smtClean="0">
                <a:solidFill>
                  <a:srgbClr val="000000"/>
                </a:solidFill>
                <a:latin typeface="微软雅黑" panose="020B0503020204020204" pitchFamily="34" charset="-122"/>
                <a:ea typeface="微软雅黑" panose="020B0503020204020204" pitchFamily="34" charset="-122"/>
              </a:rPr>
              <a:t>热线</a:t>
            </a:r>
            <a:endParaRPr lang="zh-CN" altLang="en-US" sz="1200" dirty="0">
              <a:solidFill>
                <a:schemeClr val="tx1"/>
              </a:solidFill>
              <a:cs typeface="+mn-ea"/>
              <a:sym typeface="+mn-lt"/>
            </a:endParaRPr>
          </a:p>
        </p:txBody>
      </p:sp>
      <p:pic>
        <p:nvPicPr>
          <p:cNvPr id="124" name="Picture 37">
            <a:extLst>
              <a:ext uri="{FF2B5EF4-FFF2-40B4-BE49-F238E27FC236}">
                <a16:creationId xmlns:a16="http://schemas.microsoft.com/office/drawing/2014/main" id="{68B05B2D-2335-4EDD-9412-AEAB1F4BBE5A}"/>
              </a:ext>
            </a:extLst>
          </p:cNvPr>
          <p:cNvPicPr>
            <a:picLocks noChangeAspect="1"/>
          </p:cNvPicPr>
          <p:nvPr/>
        </p:nvPicPr>
        <p:blipFill>
          <a:blip r:embed="rId2" cstate="print"/>
          <a:stretch>
            <a:fillRect/>
          </a:stretch>
        </p:blipFill>
        <p:spPr>
          <a:xfrm>
            <a:off x="287655" y="1337852"/>
            <a:ext cx="3048160" cy="1571857"/>
          </a:xfrm>
          <a:prstGeom prst="rect">
            <a:avLst/>
          </a:prstGeom>
        </p:spPr>
      </p:pic>
      <p:pic>
        <p:nvPicPr>
          <p:cNvPr id="125" name="Picture 2" descr="C:\Users\chenpy6\Documents\KeyShot 6\Renderings\ccccccccccc555_0116.51.png">
            <a:extLst>
              <a:ext uri="{FF2B5EF4-FFF2-40B4-BE49-F238E27FC236}">
                <a16:creationId xmlns:a16="http://schemas.microsoft.com/office/drawing/2014/main" id="{BA50AF02-3780-4D74-B2CB-34759782B02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74829" y="1380896"/>
            <a:ext cx="1495084" cy="110576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6">
            <a:extLst>
              <a:ext uri="{FF2B5EF4-FFF2-40B4-BE49-F238E27FC236}">
                <a16:creationId xmlns:a16="http://schemas.microsoft.com/office/drawing/2014/main" id="{30D5EF65-A925-4CCD-98AC-0321F272FBD0}"/>
              </a:ext>
            </a:extLst>
          </p:cNvPr>
          <p:cNvPicPr>
            <a:picLocks noChangeAspect="1"/>
          </p:cNvPicPr>
          <p:nvPr/>
        </p:nvPicPr>
        <p:blipFill>
          <a:blip r:embed="rId4" cstate="print"/>
          <a:stretch>
            <a:fillRect/>
          </a:stretch>
        </p:blipFill>
        <p:spPr>
          <a:xfrm>
            <a:off x="4551829" y="2409170"/>
            <a:ext cx="577741" cy="217820"/>
          </a:xfrm>
          <a:prstGeom prst="rect">
            <a:avLst/>
          </a:prstGeom>
        </p:spPr>
      </p:pic>
      <p:pic>
        <p:nvPicPr>
          <p:cNvPr id="127" name="image198.png">
            <a:extLst>
              <a:ext uri="{FF2B5EF4-FFF2-40B4-BE49-F238E27FC236}">
                <a16:creationId xmlns:a16="http://schemas.microsoft.com/office/drawing/2014/main" id="{22604291-62C5-4D83-B89B-A769CF5346C3}"/>
              </a:ext>
            </a:extLst>
          </p:cNvPr>
          <p:cNvPicPr>
            <a:picLocks noChangeAspect="1"/>
          </p:cNvPicPr>
          <p:nvPr/>
        </p:nvPicPr>
        <p:blipFill>
          <a:blip r:embed="rId5" cstate="email">
            <a:extLst/>
          </a:blip>
          <a:srcRect/>
          <a:stretch>
            <a:fillRect/>
          </a:stretch>
        </p:blipFill>
        <p:spPr>
          <a:xfrm rot="18954507">
            <a:off x="3900727" y="2129042"/>
            <a:ext cx="148205" cy="457420"/>
          </a:xfrm>
          <a:custGeom>
            <a:avLst/>
            <a:gdLst/>
            <a:ahLst/>
            <a:cxnLst>
              <a:cxn ang="0">
                <a:pos x="wd2" y="hd2"/>
              </a:cxn>
              <a:cxn ang="5400000">
                <a:pos x="wd2" y="hd2"/>
              </a:cxn>
              <a:cxn ang="10800000">
                <a:pos x="wd2" y="hd2"/>
              </a:cxn>
              <a:cxn ang="16200000">
                <a:pos x="wd2" y="hd2"/>
              </a:cxn>
            </a:cxnLst>
            <a:rect l="0" t="0" r="r" b="b"/>
            <a:pathLst>
              <a:path w="21511" h="21544" extrusionOk="0">
                <a:moveTo>
                  <a:pt x="10581" y="0"/>
                </a:moveTo>
                <a:cubicBezTo>
                  <a:pt x="6752" y="-7"/>
                  <a:pt x="3182" y="659"/>
                  <a:pt x="1577" y="1727"/>
                </a:cubicBezTo>
                <a:cubicBezTo>
                  <a:pt x="6" y="2773"/>
                  <a:pt x="101" y="2287"/>
                  <a:pt x="18" y="10333"/>
                </a:cubicBezTo>
                <a:cubicBezTo>
                  <a:pt x="-33" y="15309"/>
                  <a:pt x="22" y="17772"/>
                  <a:pt x="189" y="18150"/>
                </a:cubicBezTo>
                <a:cubicBezTo>
                  <a:pt x="454" y="18748"/>
                  <a:pt x="1252" y="19542"/>
                  <a:pt x="1986" y="19927"/>
                </a:cubicBezTo>
                <a:cubicBezTo>
                  <a:pt x="2591" y="20244"/>
                  <a:pt x="4644" y="20846"/>
                  <a:pt x="5846" y="21061"/>
                </a:cubicBezTo>
                <a:cubicBezTo>
                  <a:pt x="6847" y="21240"/>
                  <a:pt x="6951" y="21389"/>
                  <a:pt x="6046" y="21351"/>
                </a:cubicBezTo>
                <a:cubicBezTo>
                  <a:pt x="5753" y="21338"/>
                  <a:pt x="5352" y="21354"/>
                  <a:pt x="5152" y="21385"/>
                </a:cubicBezTo>
                <a:cubicBezTo>
                  <a:pt x="4923" y="21420"/>
                  <a:pt x="5360" y="21460"/>
                  <a:pt x="6350" y="21487"/>
                </a:cubicBezTo>
                <a:cubicBezTo>
                  <a:pt x="10124" y="21593"/>
                  <a:pt x="16323" y="21544"/>
                  <a:pt x="16323" y="21407"/>
                </a:cubicBezTo>
                <a:cubicBezTo>
                  <a:pt x="16323" y="21376"/>
                  <a:pt x="16024" y="21350"/>
                  <a:pt x="15648" y="21354"/>
                </a:cubicBezTo>
                <a:cubicBezTo>
                  <a:pt x="14373" y="21366"/>
                  <a:pt x="14425" y="21227"/>
                  <a:pt x="15791" y="20978"/>
                </a:cubicBezTo>
                <a:cubicBezTo>
                  <a:pt x="19333" y="20330"/>
                  <a:pt x="20910" y="19335"/>
                  <a:pt x="21362" y="17454"/>
                </a:cubicBezTo>
                <a:cubicBezTo>
                  <a:pt x="21541" y="16710"/>
                  <a:pt x="21567" y="3922"/>
                  <a:pt x="21391" y="3580"/>
                </a:cubicBezTo>
                <a:cubicBezTo>
                  <a:pt x="20906" y="2640"/>
                  <a:pt x="20684" y="2363"/>
                  <a:pt x="19974" y="1875"/>
                </a:cubicBezTo>
                <a:cubicBezTo>
                  <a:pt x="18489" y="853"/>
                  <a:pt x="15890" y="243"/>
                  <a:pt x="12235" y="49"/>
                </a:cubicBezTo>
                <a:cubicBezTo>
                  <a:pt x="11682" y="20"/>
                  <a:pt x="11128" y="1"/>
                  <a:pt x="10581" y="0"/>
                </a:cubicBezTo>
                <a:close/>
              </a:path>
            </a:pathLst>
          </a:custGeom>
          <a:ln w="12700" cap="flat">
            <a:noFill/>
            <a:miter lim="400000"/>
          </a:ln>
          <a:effectLst/>
        </p:spPr>
      </p:pic>
      <p:pic>
        <p:nvPicPr>
          <p:cNvPr id="128" name="Picture 2"/>
          <p:cNvPicPr>
            <a:picLocks noChangeAspect="1" noChangeArrowheads="1"/>
          </p:cNvPicPr>
          <p:nvPr/>
        </p:nvPicPr>
        <p:blipFill>
          <a:blip r:embed="rId6" cstate="print"/>
          <a:srcRect/>
          <a:stretch>
            <a:fillRect/>
          </a:stretch>
        </p:blipFill>
        <p:spPr bwMode="auto">
          <a:xfrm>
            <a:off x="287655" y="3135721"/>
            <a:ext cx="3105101" cy="1748560"/>
          </a:xfrm>
          <a:prstGeom prst="rect">
            <a:avLst/>
          </a:prstGeom>
          <a:noFill/>
          <a:ln w="9525">
            <a:noFill/>
            <a:miter lim="800000"/>
            <a:headEnd/>
            <a:tailEnd/>
          </a:ln>
        </p:spPr>
      </p:pic>
      <p:pic>
        <p:nvPicPr>
          <p:cNvPr id="129" name="Picture 16">
            <a:extLst>
              <a:ext uri="{FF2B5EF4-FFF2-40B4-BE49-F238E27FC236}">
                <a16:creationId xmlns:a16="http://schemas.microsoft.com/office/drawing/2014/main" id="{30D5EF65-A925-4CCD-98AC-0321F272FBD0}"/>
              </a:ext>
            </a:extLst>
          </p:cNvPr>
          <p:cNvPicPr>
            <a:picLocks noChangeAspect="1"/>
          </p:cNvPicPr>
          <p:nvPr/>
        </p:nvPicPr>
        <p:blipFill>
          <a:blip r:embed="rId4" cstate="print"/>
          <a:stretch>
            <a:fillRect/>
          </a:stretch>
        </p:blipFill>
        <p:spPr>
          <a:xfrm>
            <a:off x="4306141" y="4410078"/>
            <a:ext cx="577741" cy="217820"/>
          </a:xfrm>
          <a:prstGeom prst="rect">
            <a:avLst/>
          </a:prstGeom>
        </p:spPr>
      </p:pic>
      <p:pic>
        <p:nvPicPr>
          <p:cNvPr id="130" name="Picture 4">
            <a:extLst>
              <a:ext uri="{FF2B5EF4-FFF2-40B4-BE49-F238E27FC236}">
                <a16:creationId xmlns:a16="http://schemas.microsoft.com/office/drawing/2014/main" id="{ED261B30-524B-4D1B-8FEA-7F90EAFBB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4350" y="3316920"/>
            <a:ext cx="1942511" cy="1295007"/>
          </a:xfrm>
          <a:prstGeom prst="rect">
            <a:avLst/>
          </a:prstGeom>
        </p:spPr>
      </p:pic>
      <p:pic>
        <p:nvPicPr>
          <p:cNvPr id="131" name="Picture 6" descr="Image result for think station p318">
            <a:extLst>
              <a:ext uri="{FF2B5EF4-FFF2-40B4-BE49-F238E27FC236}">
                <a16:creationId xmlns:a16="http://schemas.microsoft.com/office/drawing/2014/main" id="{1C350C25-EC92-49F8-A0F9-560D4AF94A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1344" y="3500423"/>
            <a:ext cx="1216481" cy="86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93048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0"/>
            <a:ext cx="4020457" cy="6858000"/>
          </a:xfrm>
          <a:prstGeom prst="rect">
            <a:avLst/>
          </a:prstGeom>
        </p:spPr>
      </p:pic>
      <p:graphicFrame>
        <p:nvGraphicFramePr>
          <p:cNvPr id="2" name="内容占位符 1"/>
          <p:cNvGraphicFramePr>
            <a:graphicFrameLocks noGrp="1"/>
          </p:cNvGraphicFramePr>
          <p:nvPr>
            <p:ph sz="half" idx="1"/>
            <p:extLst/>
          </p:nvPr>
        </p:nvGraphicFramePr>
        <p:xfrm>
          <a:off x="4252244" y="52252"/>
          <a:ext cx="7398367" cy="6473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p:txBody>
          <a:bodyPr/>
          <a:lstStyle/>
          <a:p>
            <a:fld id="{6D22F896-40B5-4ADD-8801-0D06FADFA095}" type="slidenum">
              <a:rPr lang="en-US" smtClean="0"/>
              <a:pPr/>
              <a:t>23</a:t>
            </a:fld>
            <a:endParaRPr lang="en-US" dirty="0"/>
          </a:p>
        </p:txBody>
      </p:sp>
      <p:sp>
        <p:nvSpPr>
          <p:cNvPr id="7" name="Title 2"/>
          <p:cNvSpPr txBox="1">
            <a:spLocks/>
          </p:cNvSpPr>
          <p:nvPr/>
        </p:nvSpPr>
        <p:spPr bwMode="gray">
          <a:xfrm>
            <a:off x="1" y="158202"/>
            <a:ext cx="4020456" cy="814253"/>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智慧校园方案</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8" name="Title 2"/>
          <p:cNvSpPr txBox="1">
            <a:spLocks/>
          </p:cNvSpPr>
          <p:nvPr/>
        </p:nvSpPr>
        <p:spPr bwMode="gray">
          <a:xfrm>
            <a:off x="-1" y="916044"/>
            <a:ext cx="4020456" cy="814253"/>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algn="ctr"/>
            <a:r>
              <a:rPr lang="zh-CN" altLang="en-US" b="1" dirty="0" smtClean="0">
                <a:solidFill>
                  <a:schemeClr val="bg1"/>
                </a:solidFill>
              </a:rPr>
              <a:t>联想优势</a:t>
            </a:r>
            <a:r>
              <a:rPr lang="en-US" altLang="zh-CN" b="1" dirty="0" smtClean="0">
                <a:solidFill>
                  <a:schemeClr val="bg1"/>
                </a:solidFill>
              </a:rPr>
              <a:t>/</a:t>
            </a:r>
            <a:r>
              <a:rPr lang="zh-CN" altLang="en-US" b="1" dirty="0" smtClean="0">
                <a:solidFill>
                  <a:schemeClr val="bg1"/>
                </a:solidFill>
              </a:rPr>
              <a:t>竞争力</a:t>
            </a:r>
            <a:endParaRPr lang="zh-CN" altLang="en-US" b="1" dirty="0">
              <a:solidFill>
                <a:schemeClr val="bg1"/>
              </a:solidFill>
            </a:endParaRPr>
          </a:p>
        </p:txBody>
      </p:sp>
      <p:pic>
        <p:nvPicPr>
          <p:cNvPr id="9" name="Picture 10" descr="厂房-20131227-副本"/>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390" y="4653228"/>
            <a:ext cx="4252244" cy="23629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https://timgsa.baidu.com/timg?image&amp;quality=80&amp;size=b9999_10000&amp;sec=1526635198834&amp;di=faa031622f1404e778d5c5c7dacc95be&amp;imgtype=0&amp;src=http%3A%2F%2Fstatic.fuwo.com%2Fupload%2Fattachment%2F1601%2F14%2Fbb6d644cba8e11e59ec000163e00254c.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2061536"/>
            <a:ext cx="1086608" cy="8532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timgsa.baidu.com/timg?image&amp;quality=80&amp;size=b9999_10000&amp;sec=1516797769460&amp;di=cfa7561c3a7d72bbd42a0af23ab9e0ad&amp;imgtype=0&amp;src=http%3A%2F%2Fimg.pconline.com.cn%2Fimages%2Fproduct%2F6097%2F609750%2Fq.jpg"/>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2667" b="95600" l="10000" r="90000"/>
                    </a14:imgEffect>
                  </a14:imgLayer>
                </a14:imgProps>
              </a:ext>
              <a:ext uri="{28A0092B-C50C-407E-A947-70E740481C1C}">
                <a14:useLocalDpi xmlns:a14="http://schemas.microsoft.com/office/drawing/2010/main" val="0"/>
              </a:ext>
            </a:extLst>
          </a:blip>
          <a:srcRect l="28718" t="2359" r="29585" b="4808"/>
          <a:stretch/>
        </p:blipFill>
        <p:spPr bwMode="auto">
          <a:xfrm>
            <a:off x="3809271" y="5965229"/>
            <a:ext cx="482153" cy="7080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ttp://a.hiphotos.baidu.com/image/pic/item/962bd40735fae6cd1b67e78905b30f2443a70f0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2497" y="2077871"/>
            <a:ext cx="1321036" cy="77819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9" descr="https://timgsa.baidu.com/timg?image&amp;quality=80&amp;size=b9999_10000&amp;sec=1546199390355&amp;di=789c3d758057ff355f2902a069915f41&amp;imgtype=0&amp;src=http%3A%2F%2Fimg5.pcpop.com%2FProductImages%2F640x480%2F7%2F7367%2F007367246.jpg"/>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76499" y="2214987"/>
            <a:ext cx="1011268" cy="699755"/>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42">
            <a:extLst>
              <a:ext uri="{FF2B5EF4-FFF2-40B4-BE49-F238E27FC236}">
                <a16:creationId xmlns:a16="http://schemas.microsoft.com/office/drawing/2014/main" id="{0B7D9353-341B-411C-8C7C-ACE8DDDC53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9456" y="3355386"/>
            <a:ext cx="1103041" cy="540000"/>
          </a:xfrm>
          <a:prstGeom prst="rect">
            <a:avLst/>
          </a:prstGeom>
          <a:ln>
            <a:noFill/>
          </a:ln>
          <a:effectLst>
            <a:softEdge rad="38100"/>
          </a:effectLst>
        </p:spPr>
      </p:pic>
      <p:grpSp>
        <p:nvGrpSpPr>
          <p:cNvPr id="34" name="组合 64">
            <a:extLst>
              <a:ext uri="{FF2B5EF4-FFF2-40B4-BE49-F238E27FC236}">
                <a16:creationId xmlns:a16="http://schemas.microsoft.com/office/drawing/2014/main" id="{B0555EBD-8FA6-42C2-9E2F-9B392ACD7B07}"/>
              </a:ext>
            </a:extLst>
          </p:cNvPr>
          <p:cNvGrpSpPr>
            <a:grpSpLocks noChangeAspect="1"/>
          </p:cNvGrpSpPr>
          <p:nvPr/>
        </p:nvGrpSpPr>
        <p:grpSpPr>
          <a:xfrm>
            <a:off x="1293916" y="3516783"/>
            <a:ext cx="1198198" cy="378603"/>
            <a:chOff x="4684710" y="2187489"/>
            <a:chExt cx="1441465" cy="510502"/>
          </a:xfrm>
        </p:grpSpPr>
        <p:pic>
          <p:nvPicPr>
            <p:cNvPr id="35" name="Picture 6" descr="Image result for think station p318">
              <a:extLst>
                <a:ext uri="{FF2B5EF4-FFF2-40B4-BE49-F238E27FC236}">
                  <a16:creationId xmlns:a16="http://schemas.microsoft.com/office/drawing/2014/main" id="{AE6EAAF8-0107-404B-8FA4-8DB4A149BD8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13811" y="2191967"/>
              <a:ext cx="712364" cy="5060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think station p318">
              <a:extLst>
                <a:ext uri="{FF2B5EF4-FFF2-40B4-BE49-F238E27FC236}">
                  <a16:creationId xmlns:a16="http://schemas.microsoft.com/office/drawing/2014/main" id="{5E999060-DE5D-4432-86DF-44B022B117B0}"/>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178482" y="2187489"/>
              <a:ext cx="712364" cy="50602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think station p318">
              <a:extLst>
                <a:ext uri="{FF2B5EF4-FFF2-40B4-BE49-F238E27FC236}">
                  <a16:creationId xmlns:a16="http://schemas.microsoft.com/office/drawing/2014/main" id="{9B9579AE-18F8-49A8-9D09-44BCDEF63453}"/>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939874" y="2187489"/>
              <a:ext cx="712364" cy="5060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think station p318">
              <a:extLst>
                <a:ext uri="{FF2B5EF4-FFF2-40B4-BE49-F238E27FC236}">
                  <a16:creationId xmlns:a16="http://schemas.microsoft.com/office/drawing/2014/main" id="{6BD8EE72-0020-4398-BD61-D0542A6B7C2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684710" y="2191967"/>
              <a:ext cx="712364" cy="5060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组合 34">
            <a:extLst>
              <a:ext uri="{FF2B5EF4-FFF2-40B4-BE49-F238E27FC236}">
                <a16:creationId xmlns:a16="http://schemas.microsoft.com/office/drawing/2014/main" id="{8A7C2E37-578A-4085-B07C-9EC14C6BD81F}"/>
              </a:ext>
            </a:extLst>
          </p:cNvPr>
          <p:cNvGrpSpPr>
            <a:grpSpLocks noChangeAspect="1"/>
          </p:cNvGrpSpPr>
          <p:nvPr/>
        </p:nvGrpSpPr>
        <p:grpSpPr>
          <a:xfrm>
            <a:off x="2703166" y="3247386"/>
            <a:ext cx="949554" cy="648000"/>
            <a:chOff x="4339667" y="5419749"/>
            <a:chExt cx="1359913" cy="1087697"/>
          </a:xfrm>
        </p:grpSpPr>
        <p:pic>
          <p:nvPicPr>
            <p:cNvPr id="40" name="图片 28">
              <a:extLst>
                <a:ext uri="{FF2B5EF4-FFF2-40B4-BE49-F238E27FC236}">
                  <a16:creationId xmlns:a16="http://schemas.microsoft.com/office/drawing/2014/main" id="{90CACBC3-CB2B-4CB1-863D-CE0ABAEAE26B}"/>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0109" y="5419749"/>
              <a:ext cx="667286" cy="667286"/>
            </a:xfrm>
            <a:prstGeom prst="rect">
              <a:avLst/>
            </a:prstGeom>
          </p:spPr>
        </p:pic>
        <p:pic>
          <p:nvPicPr>
            <p:cNvPr id="41" name="图片 30">
              <a:extLst>
                <a:ext uri="{FF2B5EF4-FFF2-40B4-BE49-F238E27FC236}">
                  <a16:creationId xmlns:a16="http://schemas.microsoft.com/office/drawing/2014/main" id="{3CD5106F-B239-49A6-A58D-48FF4B6C599D}"/>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114" y="5608088"/>
              <a:ext cx="836466" cy="836466"/>
            </a:xfrm>
            <a:prstGeom prst="rect">
              <a:avLst/>
            </a:prstGeom>
          </p:spPr>
        </p:pic>
        <p:pic>
          <p:nvPicPr>
            <p:cNvPr id="42" name="图片 33">
              <a:extLst>
                <a:ext uri="{FF2B5EF4-FFF2-40B4-BE49-F238E27FC236}">
                  <a16:creationId xmlns:a16="http://schemas.microsoft.com/office/drawing/2014/main" id="{52E1AB52-986E-4D63-B270-502AC29A3C62}"/>
                </a:ext>
              </a:extLst>
            </p:cNvPr>
            <p:cNvPicPr>
              <a:picLocks noChangeAspect="1"/>
            </p:cNvPicPr>
            <p:nvPr/>
          </p:nvPicPr>
          <p:blipFill>
            <a:blip r:embed="rId19" cstate="print">
              <a:clrChange>
                <a:clrFrom>
                  <a:srgbClr val="FFFFFF"/>
                </a:clrFrom>
                <a:clrTo>
                  <a:srgbClr val="FFFFFF">
                    <a:alpha val="0"/>
                  </a:srgbClr>
                </a:clrTo>
              </a:clrChange>
            </a:blip>
            <a:stretch>
              <a:fillRect/>
            </a:stretch>
          </p:blipFill>
          <p:spPr>
            <a:xfrm>
              <a:off x="4339667" y="6087035"/>
              <a:ext cx="579510" cy="420411"/>
            </a:xfrm>
            <a:prstGeom prst="rect">
              <a:avLst/>
            </a:prstGeom>
          </p:spPr>
        </p:pic>
      </p:grpSp>
    </p:spTree>
    <p:extLst>
      <p:ext uri="{BB962C8B-B14F-4D97-AF65-F5344CB8AC3E}">
        <p14:creationId xmlns:p14="http://schemas.microsoft.com/office/powerpoint/2010/main" val="360951075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661" b="-1"/>
          <a:stretch>
            <a:fillRect/>
          </a:stretch>
        </p:blipFill>
        <p:spPr>
          <a:xfrm>
            <a:off x="-1" y="-45354"/>
            <a:ext cx="12188825" cy="6903354"/>
          </a:xfrm>
          <a:prstGeom prst="rect">
            <a:avLst/>
          </a:prstGeom>
        </p:spPr>
      </p:pic>
      <p:sp>
        <p:nvSpPr>
          <p:cNvPr id="21" name="矩形 2"/>
          <p:cNvSpPr/>
          <p:nvPr/>
        </p:nvSpPr>
        <p:spPr>
          <a:xfrm>
            <a:off x="-1" y="3884453"/>
            <a:ext cx="12226925" cy="2973545"/>
          </a:xfrm>
          <a:custGeom>
            <a:avLst/>
            <a:gdLst>
              <a:gd name="connsiteX0" fmla="*/ 0 w 12188825"/>
              <a:gd name="connsiteY0" fmla="*/ 0 h 2590800"/>
              <a:gd name="connsiteX1" fmla="*/ 12188825 w 12188825"/>
              <a:gd name="connsiteY1" fmla="*/ 0 h 2590800"/>
              <a:gd name="connsiteX2" fmla="*/ 12188825 w 12188825"/>
              <a:gd name="connsiteY2" fmla="*/ 2590800 h 2590800"/>
              <a:gd name="connsiteX3" fmla="*/ 0 w 12188825"/>
              <a:gd name="connsiteY3" fmla="*/ 2590800 h 2590800"/>
              <a:gd name="connsiteX4" fmla="*/ 0 w 12188825"/>
              <a:gd name="connsiteY4" fmla="*/ 0 h 2590800"/>
              <a:gd name="connsiteX0-1" fmla="*/ 0 w 12207875"/>
              <a:gd name="connsiteY0-2" fmla="*/ 628650 h 2590800"/>
              <a:gd name="connsiteX1-3" fmla="*/ 12207875 w 12207875"/>
              <a:gd name="connsiteY1-4" fmla="*/ 0 h 2590800"/>
              <a:gd name="connsiteX2-5" fmla="*/ 12207875 w 12207875"/>
              <a:gd name="connsiteY2-6" fmla="*/ 2590800 h 2590800"/>
              <a:gd name="connsiteX3-7" fmla="*/ 19050 w 12207875"/>
              <a:gd name="connsiteY3-8" fmla="*/ 2590800 h 2590800"/>
              <a:gd name="connsiteX4-9" fmla="*/ 0 w 12207875"/>
              <a:gd name="connsiteY4-10" fmla="*/ 628650 h 2590800"/>
              <a:gd name="connsiteX0-11" fmla="*/ 0 w 12207875"/>
              <a:gd name="connsiteY0-12" fmla="*/ 628650 h 2590800"/>
              <a:gd name="connsiteX1-13" fmla="*/ 12207875 w 12207875"/>
              <a:gd name="connsiteY1-14" fmla="*/ 0 h 2590800"/>
              <a:gd name="connsiteX2-15" fmla="*/ 12207875 w 12207875"/>
              <a:gd name="connsiteY2-16" fmla="*/ 2590800 h 2590800"/>
              <a:gd name="connsiteX3-17" fmla="*/ 19050 w 12207875"/>
              <a:gd name="connsiteY3-18" fmla="*/ 2590800 h 2590800"/>
              <a:gd name="connsiteX4-19" fmla="*/ 0 w 12207875"/>
              <a:gd name="connsiteY4-20" fmla="*/ 628650 h 2590800"/>
              <a:gd name="connsiteX0-21" fmla="*/ 0 w 12207875"/>
              <a:gd name="connsiteY0-22" fmla="*/ 1314450 h 3276600"/>
              <a:gd name="connsiteX1-23" fmla="*/ 12207875 w 12207875"/>
              <a:gd name="connsiteY1-24" fmla="*/ 0 h 3276600"/>
              <a:gd name="connsiteX2-25" fmla="*/ 12207875 w 12207875"/>
              <a:gd name="connsiteY2-26" fmla="*/ 3276600 h 3276600"/>
              <a:gd name="connsiteX3-27" fmla="*/ 19050 w 12207875"/>
              <a:gd name="connsiteY3-28" fmla="*/ 3276600 h 3276600"/>
              <a:gd name="connsiteX4-29" fmla="*/ 0 w 12207875"/>
              <a:gd name="connsiteY4-30" fmla="*/ 1314450 h 3276600"/>
              <a:gd name="connsiteX0-31" fmla="*/ 0 w 12207875"/>
              <a:gd name="connsiteY0-32" fmla="*/ 1315240 h 3277390"/>
              <a:gd name="connsiteX1-33" fmla="*/ 12207875 w 12207875"/>
              <a:gd name="connsiteY1-34" fmla="*/ 790 h 3277390"/>
              <a:gd name="connsiteX2-35" fmla="*/ 12207875 w 12207875"/>
              <a:gd name="connsiteY2-36" fmla="*/ 3277390 h 3277390"/>
              <a:gd name="connsiteX3-37" fmla="*/ 19050 w 12207875"/>
              <a:gd name="connsiteY3-38" fmla="*/ 3277390 h 3277390"/>
              <a:gd name="connsiteX4-39" fmla="*/ 0 w 12207875"/>
              <a:gd name="connsiteY4-40" fmla="*/ 1315240 h 3277390"/>
              <a:gd name="connsiteX0-41" fmla="*/ 0 w 12207875"/>
              <a:gd name="connsiteY0-42" fmla="*/ 1734156 h 3277206"/>
              <a:gd name="connsiteX1-43" fmla="*/ 12207875 w 12207875"/>
              <a:gd name="connsiteY1-44" fmla="*/ 606 h 3277206"/>
              <a:gd name="connsiteX2-45" fmla="*/ 12207875 w 12207875"/>
              <a:gd name="connsiteY2-46" fmla="*/ 3277206 h 3277206"/>
              <a:gd name="connsiteX3-47" fmla="*/ 19050 w 12207875"/>
              <a:gd name="connsiteY3-48" fmla="*/ 3277206 h 3277206"/>
              <a:gd name="connsiteX4-49" fmla="*/ 0 w 12207875"/>
              <a:gd name="connsiteY4-50" fmla="*/ 1734156 h 3277206"/>
              <a:gd name="connsiteX0-51" fmla="*/ 0 w 12207875"/>
              <a:gd name="connsiteY0-52" fmla="*/ 1734138 h 3277188"/>
              <a:gd name="connsiteX1-53" fmla="*/ 12207875 w 12207875"/>
              <a:gd name="connsiteY1-54" fmla="*/ 588 h 3277188"/>
              <a:gd name="connsiteX2-55" fmla="*/ 12207875 w 12207875"/>
              <a:gd name="connsiteY2-56" fmla="*/ 3277188 h 3277188"/>
              <a:gd name="connsiteX3-57" fmla="*/ 19050 w 12207875"/>
              <a:gd name="connsiteY3-58" fmla="*/ 3277188 h 3277188"/>
              <a:gd name="connsiteX4-59" fmla="*/ 0 w 12207875"/>
              <a:gd name="connsiteY4-60" fmla="*/ 1734138 h 3277188"/>
              <a:gd name="connsiteX0-61" fmla="*/ 0 w 12245975"/>
              <a:gd name="connsiteY0-62" fmla="*/ 858364 h 2401414"/>
              <a:gd name="connsiteX1-63" fmla="*/ 12245975 w 12245975"/>
              <a:gd name="connsiteY1-64" fmla="*/ 1114 h 2401414"/>
              <a:gd name="connsiteX2-65" fmla="*/ 12207875 w 12245975"/>
              <a:gd name="connsiteY2-66" fmla="*/ 2401414 h 2401414"/>
              <a:gd name="connsiteX3-67" fmla="*/ 19050 w 12245975"/>
              <a:gd name="connsiteY3-68" fmla="*/ 2401414 h 2401414"/>
              <a:gd name="connsiteX4-69" fmla="*/ 0 w 12245975"/>
              <a:gd name="connsiteY4-70" fmla="*/ 858364 h 2401414"/>
              <a:gd name="connsiteX0-71" fmla="*/ 0 w 12226925"/>
              <a:gd name="connsiteY0-72" fmla="*/ 326303 h 2402753"/>
              <a:gd name="connsiteX1-73" fmla="*/ 12226925 w 12226925"/>
              <a:gd name="connsiteY1-74" fmla="*/ 2453 h 2402753"/>
              <a:gd name="connsiteX2-75" fmla="*/ 12188825 w 12226925"/>
              <a:gd name="connsiteY2-76" fmla="*/ 2402753 h 2402753"/>
              <a:gd name="connsiteX3-77" fmla="*/ 0 w 12226925"/>
              <a:gd name="connsiteY3-78" fmla="*/ 2402753 h 2402753"/>
              <a:gd name="connsiteX4-79" fmla="*/ 0 w 12226925"/>
              <a:gd name="connsiteY4-80" fmla="*/ 326303 h 2402753"/>
              <a:gd name="connsiteX0-81" fmla="*/ 0 w 12226925"/>
              <a:gd name="connsiteY0-82" fmla="*/ 457344 h 2533794"/>
              <a:gd name="connsiteX1-83" fmla="*/ 5467351 w 12226925"/>
              <a:gd name="connsiteY1-84" fmla="*/ 323995 h 2533794"/>
              <a:gd name="connsiteX2-85" fmla="*/ 12226925 w 12226925"/>
              <a:gd name="connsiteY2-86" fmla="*/ 133494 h 2533794"/>
              <a:gd name="connsiteX3-87" fmla="*/ 12188825 w 12226925"/>
              <a:gd name="connsiteY3-88" fmla="*/ 2533794 h 2533794"/>
              <a:gd name="connsiteX4-89" fmla="*/ 0 w 12226925"/>
              <a:gd name="connsiteY4-90" fmla="*/ 2533794 h 2533794"/>
              <a:gd name="connsiteX5" fmla="*/ 0 w 12226925"/>
              <a:gd name="connsiteY5" fmla="*/ 457344 h 2533794"/>
              <a:gd name="connsiteX0-91" fmla="*/ 0 w 12226925"/>
              <a:gd name="connsiteY0-92" fmla="*/ 902507 h 2978957"/>
              <a:gd name="connsiteX1-93" fmla="*/ 5772151 w 12226925"/>
              <a:gd name="connsiteY1-94" fmla="*/ 7158 h 2978957"/>
              <a:gd name="connsiteX2-95" fmla="*/ 12226925 w 12226925"/>
              <a:gd name="connsiteY2-96" fmla="*/ 578657 h 2978957"/>
              <a:gd name="connsiteX3-97" fmla="*/ 12188825 w 12226925"/>
              <a:gd name="connsiteY3-98" fmla="*/ 2978957 h 2978957"/>
              <a:gd name="connsiteX4-99" fmla="*/ 0 w 12226925"/>
              <a:gd name="connsiteY4-100" fmla="*/ 2978957 h 2978957"/>
              <a:gd name="connsiteX5-101" fmla="*/ 0 w 12226925"/>
              <a:gd name="connsiteY5-102" fmla="*/ 902507 h 2978957"/>
              <a:gd name="connsiteX0-103" fmla="*/ 0 w 12226925"/>
              <a:gd name="connsiteY0-104" fmla="*/ 902507 h 2978957"/>
              <a:gd name="connsiteX1-105" fmla="*/ 5772151 w 12226925"/>
              <a:gd name="connsiteY1-106" fmla="*/ 7158 h 2978957"/>
              <a:gd name="connsiteX2-107" fmla="*/ 12226925 w 12226925"/>
              <a:gd name="connsiteY2-108" fmla="*/ 578657 h 2978957"/>
              <a:gd name="connsiteX3-109" fmla="*/ 12188825 w 12226925"/>
              <a:gd name="connsiteY3-110" fmla="*/ 2978957 h 2978957"/>
              <a:gd name="connsiteX4-111" fmla="*/ 0 w 12226925"/>
              <a:gd name="connsiteY4-112" fmla="*/ 2978957 h 2978957"/>
              <a:gd name="connsiteX5-113" fmla="*/ 0 w 12226925"/>
              <a:gd name="connsiteY5-114" fmla="*/ 902507 h 2978957"/>
              <a:gd name="connsiteX0-115" fmla="*/ 0 w 12226925"/>
              <a:gd name="connsiteY0-116" fmla="*/ 897999 h 2974449"/>
              <a:gd name="connsiteX1-117" fmla="*/ 5772151 w 12226925"/>
              <a:gd name="connsiteY1-118" fmla="*/ 2650 h 2974449"/>
              <a:gd name="connsiteX2-119" fmla="*/ 12226925 w 12226925"/>
              <a:gd name="connsiteY2-120" fmla="*/ 574149 h 2974449"/>
              <a:gd name="connsiteX3-121" fmla="*/ 12188825 w 12226925"/>
              <a:gd name="connsiteY3-122" fmla="*/ 2974449 h 2974449"/>
              <a:gd name="connsiteX4-123" fmla="*/ 0 w 12226925"/>
              <a:gd name="connsiteY4-124" fmla="*/ 2974449 h 2974449"/>
              <a:gd name="connsiteX5-125" fmla="*/ 0 w 12226925"/>
              <a:gd name="connsiteY5-126" fmla="*/ 897999 h 2974449"/>
              <a:gd name="connsiteX0-127" fmla="*/ 0 w 12226925"/>
              <a:gd name="connsiteY0-128" fmla="*/ 1191914 h 2974449"/>
              <a:gd name="connsiteX1-129" fmla="*/ 5772151 w 12226925"/>
              <a:gd name="connsiteY1-130" fmla="*/ 2650 h 2974449"/>
              <a:gd name="connsiteX2-131" fmla="*/ 12226925 w 12226925"/>
              <a:gd name="connsiteY2-132" fmla="*/ 574149 h 2974449"/>
              <a:gd name="connsiteX3-133" fmla="*/ 12188825 w 12226925"/>
              <a:gd name="connsiteY3-134" fmla="*/ 2974449 h 2974449"/>
              <a:gd name="connsiteX4-135" fmla="*/ 0 w 12226925"/>
              <a:gd name="connsiteY4-136" fmla="*/ 2974449 h 2974449"/>
              <a:gd name="connsiteX5-137" fmla="*/ 0 w 12226925"/>
              <a:gd name="connsiteY5-138" fmla="*/ 1191914 h 2974449"/>
              <a:gd name="connsiteX0-139" fmla="*/ 0 w 12226925"/>
              <a:gd name="connsiteY0-140" fmla="*/ 1190847 h 2973382"/>
              <a:gd name="connsiteX1-141" fmla="*/ 5772151 w 12226925"/>
              <a:gd name="connsiteY1-142" fmla="*/ 1583 h 2973382"/>
              <a:gd name="connsiteX2-143" fmla="*/ 12226925 w 12226925"/>
              <a:gd name="connsiteY2-144" fmla="*/ 1128253 h 2973382"/>
              <a:gd name="connsiteX3-145" fmla="*/ 12188825 w 12226925"/>
              <a:gd name="connsiteY3-146" fmla="*/ 2973382 h 2973382"/>
              <a:gd name="connsiteX4-147" fmla="*/ 0 w 12226925"/>
              <a:gd name="connsiteY4-148" fmla="*/ 2973382 h 2973382"/>
              <a:gd name="connsiteX5-149" fmla="*/ 0 w 12226925"/>
              <a:gd name="connsiteY5-150" fmla="*/ 1190847 h 2973382"/>
              <a:gd name="connsiteX0-151" fmla="*/ 0 w 12226925"/>
              <a:gd name="connsiteY0-152" fmla="*/ 1191010 h 2973545"/>
              <a:gd name="connsiteX1-153" fmla="*/ 5772151 w 12226925"/>
              <a:gd name="connsiteY1-154" fmla="*/ 1746 h 2973545"/>
              <a:gd name="connsiteX2-155" fmla="*/ 12226925 w 12226925"/>
              <a:gd name="connsiteY2-156" fmla="*/ 1128416 h 2973545"/>
              <a:gd name="connsiteX3-157" fmla="*/ 12188825 w 12226925"/>
              <a:gd name="connsiteY3-158" fmla="*/ 2973545 h 2973545"/>
              <a:gd name="connsiteX4-159" fmla="*/ 0 w 12226925"/>
              <a:gd name="connsiteY4-160" fmla="*/ 2973545 h 2973545"/>
              <a:gd name="connsiteX5-161" fmla="*/ 0 w 12226925"/>
              <a:gd name="connsiteY5-162" fmla="*/ 1191010 h 29735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01" y="connsiteY5-102"/>
              </a:cxn>
            </a:cxnLst>
            <a:rect l="l" t="t" r="r" b="b"/>
            <a:pathLst>
              <a:path w="12226925" h="2973545">
                <a:moveTo>
                  <a:pt x="0" y="1191010"/>
                </a:moveTo>
                <a:cubicBezTo>
                  <a:pt x="3711575" y="1070360"/>
                  <a:pt x="3734330" y="55721"/>
                  <a:pt x="5772151" y="1746"/>
                </a:cubicBezTo>
                <a:cubicBezTo>
                  <a:pt x="7809972" y="-52229"/>
                  <a:pt x="10162343" y="1162887"/>
                  <a:pt x="12226925" y="1128416"/>
                </a:cubicBezTo>
                <a:lnTo>
                  <a:pt x="12188825" y="2973545"/>
                </a:lnTo>
                <a:lnTo>
                  <a:pt x="0" y="2973545"/>
                </a:lnTo>
                <a:lnTo>
                  <a:pt x="0" y="1191010"/>
                </a:lnTo>
                <a:close/>
              </a:path>
            </a:pathLst>
          </a:custGeom>
          <a:solidFill>
            <a:srgbClr val="0070C0">
              <a:alpha val="6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
          <p:cNvSpPr/>
          <p:nvPr/>
        </p:nvSpPr>
        <p:spPr>
          <a:xfrm>
            <a:off x="-1" y="4019494"/>
            <a:ext cx="12207875" cy="2838506"/>
          </a:xfrm>
          <a:custGeom>
            <a:avLst/>
            <a:gdLst>
              <a:gd name="connsiteX0" fmla="*/ 0 w 12188825"/>
              <a:gd name="connsiteY0" fmla="*/ 0 h 2590800"/>
              <a:gd name="connsiteX1" fmla="*/ 12188825 w 12188825"/>
              <a:gd name="connsiteY1" fmla="*/ 0 h 2590800"/>
              <a:gd name="connsiteX2" fmla="*/ 12188825 w 12188825"/>
              <a:gd name="connsiteY2" fmla="*/ 2590800 h 2590800"/>
              <a:gd name="connsiteX3" fmla="*/ 0 w 12188825"/>
              <a:gd name="connsiteY3" fmla="*/ 2590800 h 2590800"/>
              <a:gd name="connsiteX4" fmla="*/ 0 w 12188825"/>
              <a:gd name="connsiteY4" fmla="*/ 0 h 2590800"/>
              <a:gd name="connsiteX0-1" fmla="*/ 0 w 12207875"/>
              <a:gd name="connsiteY0-2" fmla="*/ 628650 h 2590800"/>
              <a:gd name="connsiteX1-3" fmla="*/ 12207875 w 12207875"/>
              <a:gd name="connsiteY1-4" fmla="*/ 0 h 2590800"/>
              <a:gd name="connsiteX2-5" fmla="*/ 12207875 w 12207875"/>
              <a:gd name="connsiteY2-6" fmla="*/ 2590800 h 2590800"/>
              <a:gd name="connsiteX3-7" fmla="*/ 19050 w 12207875"/>
              <a:gd name="connsiteY3-8" fmla="*/ 2590800 h 2590800"/>
              <a:gd name="connsiteX4-9" fmla="*/ 0 w 12207875"/>
              <a:gd name="connsiteY4-10" fmla="*/ 628650 h 2590800"/>
              <a:gd name="connsiteX0-11" fmla="*/ 0 w 12207875"/>
              <a:gd name="connsiteY0-12" fmla="*/ 628650 h 2590800"/>
              <a:gd name="connsiteX1-13" fmla="*/ 12207875 w 12207875"/>
              <a:gd name="connsiteY1-14" fmla="*/ 0 h 2590800"/>
              <a:gd name="connsiteX2-15" fmla="*/ 12207875 w 12207875"/>
              <a:gd name="connsiteY2-16" fmla="*/ 2590800 h 2590800"/>
              <a:gd name="connsiteX3-17" fmla="*/ 19050 w 12207875"/>
              <a:gd name="connsiteY3-18" fmla="*/ 2590800 h 2590800"/>
              <a:gd name="connsiteX4-19" fmla="*/ 0 w 12207875"/>
              <a:gd name="connsiteY4-20" fmla="*/ 628650 h 2590800"/>
              <a:gd name="connsiteX0-21" fmla="*/ 0 w 12207875"/>
              <a:gd name="connsiteY0-22" fmla="*/ 1314450 h 3276600"/>
              <a:gd name="connsiteX1-23" fmla="*/ 12207875 w 12207875"/>
              <a:gd name="connsiteY1-24" fmla="*/ 0 h 3276600"/>
              <a:gd name="connsiteX2-25" fmla="*/ 12207875 w 12207875"/>
              <a:gd name="connsiteY2-26" fmla="*/ 3276600 h 3276600"/>
              <a:gd name="connsiteX3-27" fmla="*/ 19050 w 12207875"/>
              <a:gd name="connsiteY3-28" fmla="*/ 3276600 h 3276600"/>
              <a:gd name="connsiteX4-29" fmla="*/ 0 w 12207875"/>
              <a:gd name="connsiteY4-30" fmla="*/ 1314450 h 3276600"/>
              <a:gd name="connsiteX0-31" fmla="*/ 0 w 12207875"/>
              <a:gd name="connsiteY0-32" fmla="*/ 1315240 h 3277390"/>
              <a:gd name="connsiteX1-33" fmla="*/ 12207875 w 12207875"/>
              <a:gd name="connsiteY1-34" fmla="*/ 790 h 3277390"/>
              <a:gd name="connsiteX2-35" fmla="*/ 12207875 w 12207875"/>
              <a:gd name="connsiteY2-36" fmla="*/ 3277390 h 3277390"/>
              <a:gd name="connsiteX3-37" fmla="*/ 19050 w 12207875"/>
              <a:gd name="connsiteY3-38" fmla="*/ 3277390 h 3277390"/>
              <a:gd name="connsiteX4-39" fmla="*/ 0 w 12207875"/>
              <a:gd name="connsiteY4-40" fmla="*/ 1315240 h 3277390"/>
              <a:gd name="connsiteX0-41" fmla="*/ 0 w 12207875"/>
              <a:gd name="connsiteY0-42" fmla="*/ 1734156 h 3277206"/>
              <a:gd name="connsiteX1-43" fmla="*/ 12207875 w 12207875"/>
              <a:gd name="connsiteY1-44" fmla="*/ 606 h 3277206"/>
              <a:gd name="connsiteX2-45" fmla="*/ 12207875 w 12207875"/>
              <a:gd name="connsiteY2-46" fmla="*/ 3277206 h 3277206"/>
              <a:gd name="connsiteX3-47" fmla="*/ 19050 w 12207875"/>
              <a:gd name="connsiteY3-48" fmla="*/ 3277206 h 3277206"/>
              <a:gd name="connsiteX4-49" fmla="*/ 0 w 12207875"/>
              <a:gd name="connsiteY4-50" fmla="*/ 1734156 h 3277206"/>
              <a:gd name="connsiteX0-51" fmla="*/ 0 w 12207875"/>
              <a:gd name="connsiteY0-52" fmla="*/ 1734138 h 3277188"/>
              <a:gd name="connsiteX1-53" fmla="*/ 12207875 w 12207875"/>
              <a:gd name="connsiteY1-54" fmla="*/ 588 h 3277188"/>
              <a:gd name="connsiteX2-55" fmla="*/ 12207875 w 12207875"/>
              <a:gd name="connsiteY2-56" fmla="*/ 3277188 h 3277188"/>
              <a:gd name="connsiteX3-57" fmla="*/ 19050 w 12207875"/>
              <a:gd name="connsiteY3-58" fmla="*/ 3277188 h 3277188"/>
              <a:gd name="connsiteX4-59" fmla="*/ 0 w 12207875"/>
              <a:gd name="connsiteY4-60" fmla="*/ 1734138 h 3277188"/>
              <a:gd name="connsiteX0-61" fmla="*/ 0 w 12188825"/>
              <a:gd name="connsiteY0-62" fmla="*/ 892444 h 3277676"/>
              <a:gd name="connsiteX1-63" fmla="*/ 12188825 w 12188825"/>
              <a:gd name="connsiteY1-64" fmla="*/ 1076 h 3277676"/>
              <a:gd name="connsiteX2-65" fmla="*/ 12188825 w 12188825"/>
              <a:gd name="connsiteY2-66" fmla="*/ 3277676 h 3277676"/>
              <a:gd name="connsiteX3-67" fmla="*/ 0 w 12188825"/>
              <a:gd name="connsiteY3-68" fmla="*/ 3277676 h 3277676"/>
              <a:gd name="connsiteX4-69" fmla="*/ 0 w 12188825"/>
              <a:gd name="connsiteY4-70" fmla="*/ 892444 h 3277676"/>
              <a:gd name="connsiteX0-71" fmla="*/ 0 w 12188825"/>
              <a:gd name="connsiteY0-72" fmla="*/ 0 h 2385232"/>
              <a:gd name="connsiteX1-73" fmla="*/ 12169775 w 12188825"/>
              <a:gd name="connsiteY1-74" fmla="*/ 335289 h 2385232"/>
              <a:gd name="connsiteX2-75" fmla="*/ 12188825 w 12188825"/>
              <a:gd name="connsiteY2-76" fmla="*/ 2385232 h 2385232"/>
              <a:gd name="connsiteX3-77" fmla="*/ 0 w 12188825"/>
              <a:gd name="connsiteY3-78" fmla="*/ 2385232 h 2385232"/>
              <a:gd name="connsiteX4-79" fmla="*/ 0 w 12188825"/>
              <a:gd name="connsiteY4-80" fmla="*/ 0 h 2385232"/>
              <a:gd name="connsiteX0-81" fmla="*/ 0 w 12188825"/>
              <a:gd name="connsiteY0-82" fmla="*/ 73352 h 2458584"/>
              <a:gd name="connsiteX1-83" fmla="*/ 12169775 w 12188825"/>
              <a:gd name="connsiteY1-84" fmla="*/ 408641 h 2458584"/>
              <a:gd name="connsiteX2-85" fmla="*/ 12188825 w 12188825"/>
              <a:gd name="connsiteY2-86" fmla="*/ 2458584 h 2458584"/>
              <a:gd name="connsiteX3-87" fmla="*/ 0 w 12188825"/>
              <a:gd name="connsiteY3-88" fmla="*/ 2458584 h 2458584"/>
              <a:gd name="connsiteX4-89" fmla="*/ 0 w 12188825"/>
              <a:gd name="connsiteY4-90" fmla="*/ 73352 h 2458584"/>
              <a:gd name="connsiteX0-91" fmla="*/ 0 w 12188825"/>
              <a:gd name="connsiteY0-92" fmla="*/ 279614 h 2664846"/>
              <a:gd name="connsiteX1-93" fmla="*/ 12169775 w 12188825"/>
              <a:gd name="connsiteY1-94" fmla="*/ 614903 h 2664846"/>
              <a:gd name="connsiteX2-95" fmla="*/ 12188825 w 12188825"/>
              <a:gd name="connsiteY2-96" fmla="*/ 2664846 h 2664846"/>
              <a:gd name="connsiteX3-97" fmla="*/ 0 w 12188825"/>
              <a:gd name="connsiteY3-98" fmla="*/ 2664846 h 2664846"/>
              <a:gd name="connsiteX4-99" fmla="*/ 0 w 12188825"/>
              <a:gd name="connsiteY4-100" fmla="*/ 279614 h 2664846"/>
              <a:gd name="connsiteX0-101" fmla="*/ 0 w 12207875"/>
              <a:gd name="connsiteY0-102" fmla="*/ 286335 h 2671567"/>
              <a:gd name="connsiteX1-103" fmla="*/ 12207875 w 12207875"/>
              <a:gd name="connsiteY1-104" fmla="*/ 603315 h 2671567"/>
              <a:gd name="connsiteX2-105" fmla="*/ 12188825 w 12207875"/>
              <a:gd name="connsiteY2-106" fmla="*/ 2671567 h 2671567"/>
              <a:gd name="connsiteX3-107" fmla="*/ 0 w 12207875"/>
              <a:gd name="connsiteY3-108" fmla="*/ 2671567 h 2671567"/>
              <a:gd name="connsiteX4-109" fmla="*/ 0 w 12207875"/>
              <a:gd name="connsiteY4-110" fmla="*/ 286335 h 2671567"/>
              <a:gd name="connsiteX0-111" fmla="*/ 0 w 12207875"/>
              <a:gd name="connsiteY0-112" fmla="*/ 135572 h 2520804"/>
              <a:gd name="connsiteX1-113" fmla="*/ 12207875 w 12207875"/>
              <a:gd name="connsiteY1-114" fmla="*/ 452552 h 2520804"/>
              <a:gd name="connsiteX2-115" fmla="*/ 12188825 w 12207875"/>
              <a:gd name="connsiteY2-116" fmla="*/ 2520804 h 2520804"/>
              <a:gd name="connsiteX3-117" fmla="*/ 0 w 12207875"/>
              <a:gd name="connsiteY3-118" fmla="*/ 2520804 h 2520804"/>
              <a:gd name="connsiteX4-119" fmla="*/ 0 w 12207875"/>
              <a:gd name="connsiteY4-120" fmla="*/ 135572 h 2520804"/>
              <a:gd name="connsiteX0-121" fmla="*/ 0 w 12207875"/>
              <a:gd name="connsiteY0-122" fmla="*/ 365432 h 2750664"/>
              <a:gd name="connsiteX1-123" fmla="*/ 12207875 w 12207875"/>
              <a:gd name="connsiteY1-124" fmla="*/ 682412 h 2750664"/>
              <a:gd name="connsiteX2-125" fmla="*/ 12188825 w 12207875"/>
              <a:gd name="connsiteY2-126" fmla="*/ 2750664 h 2750664"/>
              <a:gd name="connsiteX3-127" fmla="*/ 0 w 12207875"/>
              <a:gd name="connsiteY3-128" fmla="*/ 2750664 h 2750664"/>
              <a:gd name="connsiteX4-129" fmla="*/ 0 w 12207875"/>
              <a:gd name="connsiteY4-130" fmla="*/ 365432 h 2750664"/>
              <a:gd name="connsiteX0-131" fmla="*/ 0 w 12207875"/>
              <a:gd name="connsiteY0-132" fmla="*/ 502123 h 2319797"/>
              <a:gd name="connsiteX1-133" fmla="*/ 12207875 w 12207875"/>
              <a:gd name="connsiteY1-134" fmla="*/ 251545 h 2319797"/>
              <a:gd name="connsiteX2-135" fmla="*/ 12188825 w 12207875"/>
              <a:gd name="connsiteY2-136" fmla="*/ 2319797 h 2319797"/>
              <a:gd name="connsiteX3-137" fmla="*/ 0 w 12207875"/>
              <a:gd name="connsiteY3-138" fmla="*/ 2319797 h 2319797"/>
              <a:gd name="connsiteX4-139" fmla="*/ 0 w 12207875"/>
              <a:gd name="connsiteY4-140" fmla="*/ 502123 h 2319797"/>
              <a:gd name="connsiteX0-141" fmla="*/ 0 w 12207875"/>
              <a:gd name="connsiteY0-142" fmla="*/ 832711 h 2650385"/>
              <a:gd name="connsiteX1-143" fmla="*/ 12207875 w 12207875"/>
              <a:gd name="connsiteY1-144" fmla="*/ 582133 h 2650385"/>
              <a:gd name="connsiteX2-145" fmla="*/ 12188825 w 12207875"/>
              <a:gd name="connsiteY2-146" fmla="*/ 2650385 h 2650385"/>
              <a:gd name="connsiteX3-147" fmla="*/ 0 w 12207875"/>
              <a:gd name="connsiteY3-148" fmla="*/ 2650385 h 2650385"/>
              <a:gd name="connsiteX4-149" fmla="*/ 0 w 12207875"/>
              <a:gd name="connsiteY4-150" fmla="*/ 832711 h 2650385"/>
              <a:gd name="connsiteX0-151" fmla="*/ 0 w 12207875"/>
              <a:gd name="connsiteY0-152" fmla="*/ 905297 h 2722971"/>
              <a:gd name="connsiteX1-153" fmla="*/ 12207875 w 12207875"/>
              <a:gd name="connsiteY1-154" fmla="*/ 654719 h 2722971"/>
              <a:gd name="connsiteX2-155" fmla="*/ 12188825 w 12207875"/>
              <a:gd name="connsiteY2-156" fmla="*/ 2722971 h 2722971"/>
              <a:gd name="connsiteX3-157" fmla="*/ 0 w 12207875"/>
              <a:gd name="connsiteY3-158" fmla="*/ 2722971 h 2722971"/>
              <a:gd name="connsiteX4-159" fmla="*/ 0 w 12207875"/>
              <a:gd name="connsiteY4-160" fmla="*/ 905297 h 2722971"/>
              <a:gd name="connsiteX0-161" fmla="*/ 0 w 12207875"/>
              <a:gd name="connsiteY0-162" fmla="*/ 860726 h 2678400"/>
              <a:gd name="connsiteX1-163" fmla="*/ 6534151 w 12207875"/>
              <a:gd name="connsiteY1-164" fmla="*/ 5387 h 2678400"/>
              <a:gd name="connsiteX2-165" fmla="*/ 12207875 w 12207875"/>
              <a:gd name="connsiteY2-166" fmla="*/ 610148 h 2678400"/>
              <a:gd name="connsiteX3-167" fmla="*/ 12188825 w 12207875"/>
              <a:gd name="connsiteY3-168" fmla="*/ 2678400 h 2678400"/>
              <a:gd name="connsiteX4-169" fmla="*/ 0 w 12207875"/>
              <a:gd name="connsiteY4-170" fmla="*/ 2678400 h 2678400"/>
              <a:gd name="connsiteX5" fmla="*/ 0 w 12207875"/>
              <a:gd name="connsiteY5" fmla="*/ 860726 h 2678400"/>
              <a:gd name="connsiteX0-171" fmla="*/ 0 w 12207875"/>
              <a:gd name="connsiteY0-172" fmla="*/ 860726 h 2678400"/>
              <a:gd name="connsiteX1-173" fmla="*/ 6534151 w 12207875"/>
              <a:gd name="connsiteY1-174" fmla="*/ 5387 h 2678400"/>
              <a:gd name="connsiteX2-175" fmla="*/ 12207875 w 12207875"/>
              <a:gd name="connsiteY2-176" fmla="*/ 610148 h 2678400"/>
              <a:gd name="connsiteX3-177" fmla="*/ 12188825 w 12207875"/>
              <a:gd name="connsiteY3-178" fmla="*/ 2678400 h 2678400"/>
              <a:gd name="connsiteX4-179" fmla="*/ 0 w 12207875"/>
              <a:gd name="connsiteY4-180" fmla="*/ 2678400 h 2678400"/>
              <a:gd name="connsiteX5-181" fmla="*/ 0 w 12207875"/>
              <a:gd name="connsiteY5-182" fmla="*/ 860726 h 2678400"/>
              <a:gd name="connsiteX0-183" fmla="*/ 0 w 12207875"/>
              <a:gd name="connsiteY0-184" fmla="*/ 857063 h 2674737"/>
              <a:gd name="connsiteX1-185" fmla="*/ 6534151 w 12207875"/>
              <a:gd name="connsiteY1-186" fmla="*/ 1724 h 2674737"/>
              <a:gd name="connsiteX2-187" fmla="*/ 12207875 w 12207875"/>
              <a:gd name="connsiteY2-188" fmla="*/ 606485 h 2674737"/>
              <a:gd name="connsiteX3-189" fmla="*/ 12188825 w 12207875"/>
              <a:gd name="connsiteY3-190" fmla="*/ 2674737 h 2674737"/>
              <a:gd name="connsiteX4-191" fmla="*/ 0 w 12207875"/>
              <a:gd name="connsiteY4-192" fmla="*/ 2674737 h 2674737"/>
              <a:gd name="connsiteX5-193" fmla="*/ 0 w 12207875"/>
              <a:gd name="connsiteY5-194" fmla="*/ 857063 h 2674737"/>
              <a:gd name="connsiteX0-195" fmla="*/ 0 w 12207875"/>
              <a:gd name="connsiteY0-196" fmla="*/ 858148 h 2675822"/>
              <a:gd name="connsiteX1-197" fmla="*/ 6534151 w 12207875"/>
              <a:gd name="connsiteY1-198" fmla="*/ 2809 h 2675822"/>
              <a:gd name="connsiteX2-199" fmla="*/ 12207875 w 12207875"/>
              <a:gd name="connsiteY2-200" fmla="*/ 314637 h 2675822"/>
              <a:gd name="connsiteX3-201" fmla="*/ 12188825 w 12207875"/>
              <a:gd name="connsiteY3-202" fmla="*/ 2675822 h 2675822"/>
              <a:gd name="connsiteX4-203" fmla="*/ 0 w 12207875"/>
              <a:gd name="connsiteY4-204" fmla="*/ 2675822 h 2675822"/>
              <a:gd name="connsiteX5-205" fmla="*/ 0 w 12207875"/>
              <a:gd name="connsiteY5-206" fmla="*/ 858148 h 2675822"/>
              <a:gd name="connsiteX0-207" fmla="*/ 0 w 12207875"/>
              <a:gd name="connsiteY0-208" fmla="*/ 856418 h 2674092"/>
              <a:gd name="connsiteX1-209" fmla="*/ 6534151 w 12207875"/>
              <a:gd name="connsiteY1-210" fmla="*/ 1079 h 2674092"/>
              <a:gd name="connsiteX2-211" fmla="*/ 12207875 w 12207875"/>
              <a:gd name="connsiteY2-212" fmla="*/ 312907 h 2674092"/>
              <a:gd name="connsiteX3-213" fmla="*/ 12188825 w 12207875"/>
              <a:gd name="connsiteY3-214" fmla="*/ 2674092 h 2674092"/>
              <a:gd name="connsiteX4-215" fmla="*/ 0 w 12207875"/>
              <a:gd name="connsiteY4-216" fmla="*/ 2674092 h 2674092"/>
              <a:gd name="connsiteX5-217" fmla="*/ 0 w 12207875"/>
              <a:gd name="connsiteY5-218" fmla="*/ 856418 h 2674092"/>
              <a:gd name="connsiteX0-219" fmla="*/ 0 w 12207875"/>
              <a:gd name="connsiteY0-220" fmla="*/ 856276 h 2673950"/>
              <a:gd name="connsiteX1-221" fmla="*/ 6534151 w 12207875"/>
              <a:gd name="connsiteY1-222" fmla="*/ 937 h 2673950"/>
              <a:gd name="connsiteX2-223" fmla="*/ 12207875 w 12207875"/>
              <a:gd name="connsiteY2-224" fmla="*/ 495848 h 2673950"/>
              <a:gd name="connsiteX3-225" fmla="*/ 12188825 w 12207875"/>
              <a:gd name="connsiteY3-226" fmla="*/ 2673950 h 2673950"/>
              <a:gd name="connsiteX4-227" fmla="*/ 0 w 12207875"/>
              <a:gd name="connsiteY4-228" fmla="*/ 2673950 h 2673950"/>
              <a:gd name="connsiteX5-229" fmla="*/ 0 w 12207875"/>
              <a:gd name="connsiteY5-230" fmla="*/ 856276 h 2673950"/>
              <a:gd name="connsiteX0-231" fmla="*/ 0 w 12207875"/>
              <a:gd name="connsiteY0-232" fmla="*/ 856730 h 2674404"/>
              <a:gd name="connsiteX1-233" fmla="*/ 6534151 w 12207875"/>
              <a:gd name="connsiteY1-234" fmla="*/ 1391 h 2674404"/>
              <a:gd name="connsiteX2-235" fmla="*/ 12207875 w 12207875"/>
              <a:gd name="connsiteY2-236" fmla="*/ 496302 h 2674404"/>
              <a:gd name="connsiteX3-237" fmla="*/ 12188825 w 12207875"/>
              <a:gd name="connsiteY3-238" fmla="*/ 2674404 h 2674404"/>
              <a:gd name="connsiteX4-239" fmla="*/ 0 w 12207875"/>
              <a:gd name="connsiteY4-240" fmla="*/ 2674404 h 2674404"/>
              <a:gd name="connsiteX5-241" fmla="*/ 0 w 12207875"/>
              <a:gd name="connsiteY5-242" fmla="*/ 856730 h 2674404"/>
              <a:gd name="connsiteX0-243" fmla="*/ 0 w 12207875"/>
              <a:gd name="connsiteY0-244" fmla="*/ 893295 h 2710969"/>
              <a:gd name="connsiteX1-245" fmla="*/ 7924801 w 12207875"/>
              <a:gd name="connsiteY1-246" fmla="*/ 1339 h 2710969"/>
              <a:gd name="connsiteX2-247" fmla="*/ 12207875 w 12207875"/>
              <a:gd name="connsiteY2-248" fmla="*/ 532867 h 2710969"/>
              <a:gd name="connsiteX3-249" fmla="*/ 12188825 w 12207875"/>
              <a:gd name="connsiteY3-250" fmla="*/ 2710969 h 2710969"/>
              <a:gd name="connsiteX4-251" fmla="*/ 0 w 12207875"/>
              <a:gd name="connsiteY4-252" fmla="*/ 2710969 h 2710969"/>
              <a:gd name="connsiteX5-253" fmla="*/ 0 w 12207875"/>
              <a:gd name="connsiteY5-254" fmla="*/ 893295 h 2710969"/>
              <a:gd name="connsiteX0-255" fmla="*/ 0 w 12207875"/>
              <a:gd name="connsiteY0-256" fmla="*/ 911579 h 2729253"/>
              <a:gd name="connsiteX1-257" fmla="*/ 7505701 w 12207875"/>
              <a:gd name="connsiteY1-258" fmla="*/ 1314 h 2729253"/>
              <a:gd name="connsiteX2-259" fmla="*/ 12207875 w 12207875"/>
              <a:gd name="connsiteY2-260" fmla="*/ 551151 h 2729253"/>
              <a:gd name="connsiteX3-261" fmla="*/ 12188825 w 12207875"/>
              <a:gd name="connsiteY3-262" fmla="*/ 2729253 h 2729253"/>
              <a:gd name="connsiteX4-263" fmla="*/ 0 w 12207875"/>
              <a:gd name="connsiteY4-264" fmla="*/ 2729253 h 2729253"/>
              <a:gd name="connsiteX5-265" fmla="*/ 0 w 12207875"/>
              <a:gd name="connsiteY5-266" fmla="*/ 911579 h 2729253"/>
              <a:gd name="connsiteX0-267" fmla="*/ 0 w 12207875"/>
              <a:gd name="connsiteY0-268" fmla="*/ 911281 h 2728955"/>
              <a:gd name="connsiteX1-269" fmla="*/ 7505701 w 12207875"/>
              <a:gd name="connsiteY1-270" fmla="*/ 1016 h 2728955"/>
              <a:gd name="connsiteX2-271" fmla="*/ 12207875 w 12207875"/>
              <a:gd name="connsiteY2-272" fmla="*/ 843787 h 2728955"/>
              <a:gd name="connsiteX3-273" fmla="*/ 12188825 w 12207875"/>
              <a:gd name="connsiteY3-274" fmla="*/ 2728955 h 2728955"/>
              <a:gd name="connsiteX4-275" fmla="*/ 0 w 12207875"/>
              <a:gd name="connsiteY4-276" fmla="*/ 2728955 h 2728955"/>
              <a:gd name="connsiteX5-277" fmla="*/ 0 w 12207875"/>
              <a:gd name="connsiteY5-278" fmla="*/ 911281 h 2728955"/>
              <a:gd name="connsiteX0-279" fmla="*/ 0 w 12207875"/>
              <a:gd name="connsiteY0-280" fmla="*/ 929057 h 2746731"/>
              <a:gd name="connsiteX1-281" fmla="*/ 7505701 w 12207875"/>
              <a:gd name="connsiteY1-282" fmla="*/ 18792 h 2746731"/>
              <a:gd name="connsiteX2-283" fmla="*/ 12207875 w 12207875"/>
              <a:gd name="connsiteY2-284" fmla="*/ 861563 h 2746731"/>
              <a:gd name="connsiteX3-285" fmla="*/ 12188825 w 12207875"/>
              <a:gd name="connsiteY3-286" fmla="*/ 2746731 h 2746731"/>
              <a:gd name="connsiteX4-287" fmla="*/ 0 w 12207875"/>
              <a:gd name="connsiteY4-288" fmla="*/ 2746731 h 2746731"/>
              <a:gd name="connsiteX5-289" fmla="*/ 0 w 12207875"/>
              <a:gd name="connsiteY5-290" fmla="*/ 929057 h 2746731"/>
              <a:gd name="connsiteX0-291" fmla="*/ 0 w 12207875"/>
              <a:gd name="connsiteY0-292" fmla="*/ 913250 h 2730924"/>
              <a:gd name="connsiteX1-293" fmla="*/ 7505701 w 12207875"/>
              <a:gd name="connsiteY1-294" fmla="*/ 2985 h 2730924"/>
              <a:gd name="connsiteX2-295" fmla="*/ 12207875 w 12207875"/>
              <a:gd name="connsiteY2-296" fmla="*/ 845756 h 2730924"/>
              <a:gd name="connsiteX3-297" fmla="*/ 12188825 w 12207875"/>
              <a:gd name="connsiteY3-298" fmla="*/ 2730924 h 2730924"/>
              <a:gd name="connsiteX4-299" fmla="*/ 0 w 12207875"/>
              <a:gd name="connsiteY4-300" fmla="*/ 2730924 h 2730924"/>
              <a:gd name="connsiteX5-301" fmla="*/ 0 w 12207875"/>
              <a:gd name="connsiteY5-302" fmla="*/ 913250 h 2730924"/>
              <a:gd name="connsiteX0-303" fmla="*/ 0 w 12207875"/>
              <a:gd name="connsiteY0-304" fmla="*/ 910319 h 2727993"/>
              <a:gd name="connsiteX1-305" fmla="*/ 7505701 w 12207875"/>
              <a:gd name="connsiteY1-306" fmla="*/ 54 h 2727993"/>
              <a:gd name="connsiteX2-307" fmla="*/ 12207875 w 12207875"/>
              <a:gd name="connsiteY2-308" fmla="*/ 842825 h 2727993"/>
              <a:gd name="connsiteX3-309" fmla="*/ 12188825 w 12207875"/>
              <a:gd name="connsiteY3-310" fmla="*/ 2727993 h 2727993"/>
              <a:gd name="connsiteX4-311" fmla="*/ 0 w 12207875"/>
              <a:gd name="connsiteY4-312" fmla="*/ 2727993 h 2727993"/>
              <a:gd name="connsiteX5-313" fmla="*/ 0 w 12207875"/>
              <a:gd name="connsiteY5-314" fmla="*/ 910319 h 27279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81" y="connsiteY5-182"/>
              </a:cxn>
            </a:cxnLst>
            <a:rect l="l" t="t" r="r" b="b"/>
            <a:pathLst>
              <a:path w="12207875" h="2727993">
                <a:moveTo>
                  <a:pt x="0" y="910319"/>
                </a:moveTo>
                <a:cubicBezTo>
                  <a:pt x="5146675" y="702825"/>
                  <a:pt x="5471055" y="41817"/>
                  <a:pt x="7505701" y="54"/>
                </a:cubicBezTo>
                <a:cubicBezTo>
                  <a:pt x="9159347" y="-5092"/>
                  <a:pt x="11265429" y="360707"/>
                  <a:pt x="12207875" y="842825"/>
                </a:cubicBezTo>
                <a:lnTo>
                  <a:pt x="12188825" y="2727993"/>
                </a:lnTo>
                <a:lnTo>
                  <a:pt x="0" y="2727993"/>
                </a:lnTo>
                <a:lnTo>
                  <a:pt x="0" y="910319"/>
                </a:lnTo>
                <a:close/>
              </a:path>
            </a:pathLst>
          </a:custGeom>
          <a:solidFill>
            <a:schemeClr val="bg1">
              <a:alpha val="63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矩形 2"/>
          <p:cNvSpPr/>
          <p:nvPr/>
        </p:nvSpPr>
        <p:spPr>
          <a:xfrm>
            <a:off x="-19050" y="4007524"/>
            <a:ext cx="12210596" cy="2850475"/>
          </a:xfrm>
          <a:custGeom>
            <a:avLst/>
            <a:gdLst>
              <a:gd name="connsiteX0" fmla="*/ 0 w 12188825"/>
              <a:gd name="connsiteY0" fmla="*/ 0 h 2590800"/>
              <a:gd name="connsiteX1" fmla="*/ 12188825 w 12188825"/>
              <a:gd name="connsiteY1" fmla="*/ 0 h 2590800"/>
              <a:gd name="connsiteX2" fmla="*/ 12188825 w 12188825"/>
              <a:gd name="connsiteY2" fmla="*/ 2590800 h 2590800"/>
              <a:gd name="connsiteX3" fmla="*/ 0 w 12188825"/>
              <a:gd name="connsiteY3" fmla="*/ 2590800 h 2590800"/>
              <a:gd name="connsiteX4" fmla="*/ 0 w 12188825"/>
              <a:gd name="connsiteY4" fmla="*/ 0 h 2590800"/>
              <a:gd name="connsiteX0-1" fmla="*/ 0 w 12207875"/>
              <a:gd name="connsiteY0-2" fmla="*/ 628650 h 2590800"/>
              <a:gd name="connsiteX1-3" fmla="*/ 12207875 w 12207875"/>
              <a:gd name="connsiteY1-4" fmla="*/ 0 h 2590800"/>
              <a:gd name="connsiteX2-5" fmla="*/ 12207875 w 12207875"/>
              <a:gd name="connsiteY2-6" fmla="*/ 2590800 h 2590800"/>
              <a:gd name="connsiteX3-7" fmla="*/ 19050 w 12207875"/>
              <a:gd name="connsiteY3-8" fmla="*/ 2590800 h 2590800"/>
              <a:gd name="connsiteX4-9" fmla="*/ 0 w 12207875"/>
              <a:gd name="connsiteY4-10" fmla="*/ 628650 h 2590800"/>
              <a:gd name="connsiteX0-11" fmla="*/ 0 w 12207875"/>
              <a:gd name="connsiteY0-12" fmla="*/ 628650 h 2590800"/>
              <a:gd name="connsiteX1-13" fmla="*/ 12207875 w 12207875"/>
              <a:gd name="connsiteY1-14" fmla="*/ 0 h 2590800"/>
              <a:gd name="connsiteX2-15" fmla="*/ 12207875 w 12207875"/>
              <a:gd name="connsiteY2-16" fmla="*/ 2590800 h 2590800"/>
              <a:gd name="connsiteX3-17" fmla="*/ 19050 w 12207875"/>
              <a:gd name="connsiteY3-18" fmla="*/ 2590800 h 2590800"/>
              <a:gd name="connsiteX4-19" fmla="*/ 0 w 12207875"/>
              <a:gd name="connsiteY4-20" fmla="*/ 628650 h 2590800"/>
              <a:gd name="connsiteX0-21" fmla="*/ 0 w 12207875"/>
              <a:gd name="connsiteY0-22" fmla="*/ 1314450 h 3276600"/>
              <a:gd name="connsiteX1-23" fmla="*/ 12207875 w 12207875"/>
              <a:gd name="connsiteY1-24" fmla="*/ 0 h 3276600"/>
              <a:gd name="connsiteX2-25" fmla="*/ 12207875 w 12207875"/>
              <a:gd name="connsiteY2-26" fmla="*/ 3276600 h 3276600"/>
              <a:gd name="connsiteX3-27" fmla="*/ 19050 w 12207875"/>
              <a:gd name="connsiteY3-28" fmla="*/ 3276600 h 3276600"/>
              <a:gd name="connsiteX4-29" fmla="*/ 0 w 12207875"/>
              <a:gd name="connsiteY4-30" fmla="*/ 1314450 h 3276600"/>
              <a:gd name="connsiteX0-31" fmla="*/ 0 w 12207875"/>
              <a:gd name="connsiteY0-32" fmla="*/ 1315240 h 3277390"/>
              <a:gd name="connsiteX1-33" fmla="*/ 12207875 w 12207875"/>
              <a:gd name="connsiteY1-34" fmla="*/ 790 h 3277390"/>
              <a:gd name="connsiteX2-35" fmla="*/ 12207875 w 12207875"/>
              <a:gd name="connsiteY2-36" fmla="*/ 3277390 h 3277390"/>
              <a:gd name="connsiteX3-37" fmla="*/ 19050 w 12207875"/>
              <a:gd name="connsiteY3-38" fmla="*/ 3277390 h 3277390"/>
              <a:gd name="connsiteX4-39" fmla="*/ 0 w 12207875"/>
              <a:gd name="connsiteY4-40" fmla="*/ 1315240 h 3277390"/>
              <a:gd name="connsiteX0-41" fmla="*/ 0 w 12207875"/>
              <a:gd name="connsiteY0-42" fmla="*/ 1734156 h 3277206"/>
              <a:gd name="connsiteX1-43" fmla="*/ 12207875 w 12207875"/>
              <a:gd name="connsiteY1-44" fmla="*/ 606 h 3277206"/>
              <a:gd name="connsiteX2-45" fmla="*/ 12207875 w 12207875"/>
              <a:gd name="connsiteY2-46" fmla="*/ 3277206 h 3277206"/>
              <a:gd name="connsiteX3-47" fmla="*/ 19050 w 12207875"/>
              <a:gd name="connsiteY3-48" fmla="*/ 3277206 h 3277206"/>
              <a:gd name="connsiteX4-49" fmla="*/ 0 w 12207875"/>
              <a:gd name="connsiteY4-50" fmla="*/ 1734156 h 3277206"/>
              <a:gd name="connsiteX0-51" fmla="*/ 0 w 12207875"/>
              <a:gd name="connsiteY0-52" fmla="*/ 1734138 h 3277188"/>
              <a:gd name="connsiteX1-53" fmla="*/ 12207875 w 12207875"/>
              <a:gd name="connsiteY1-54" fmla="*/ 588 h 3277188"/>
              <a:gd name="connsiteX2-55" fmla="*/ 12207875 w 12207875"/>
              <a:gd name="connsiteY2-56" fmla="*/ 3277188 h 3277188"/>
              <a:gd name="connsiteX3-57" fmla="*/ 19050 w 12207875"/>
              <a:gd name="connsiteY3-58" fmla="*/ 3277188 h 3277188"/>
              <a:gd name="connsiteX4-59" fmla="*/ 0 w 12207875"/>
              <a:gd name="connsiteY4-60" fmla="*/ 1734138 h 3277188"/>
              <a:gd name="connsiteX0-61" fmla="*/ 0 w 12207875"/>
              <a:gd name="connsiteY0-62" fmla="*/ 1440334 h 2983384"/>
              <a:gd name="connsiteX1-63" fmla="*/ 12207875 w 12207875"/>
              <a:gd name="connsiteY1-64" fmla="*/ 698 h 2983384"/>
              <a:gd name="connsiteX2-65" fmla="*/ 12207875 w 12207875"/>
              <a:gd name="connsiteY2-66" fmla="*/ 2983384 h 2983384"/>
              <a:gd name="connsiteX3-67" fmla="*/ 19050 w 12207875"/>
              <a:gd name="connsiteY3-68" fmla="*/ 2983384 h 2983384"/>
              <a:gd name="connsiteX4-69" fmla="*/ 0 w 12207875"/>
              <a:gd name="connsiteY4-70" fmla="*/ 1440334 h 2983384"/>
              <a:gd name="connsiteX0-71" fmla="*/ 0 w 12207875"/>
              <a:gd name="connsiteY0-72" fmla="*/ 1447695 h 2990745"/>
              <a:gd name="connsiteX1-73" fmla="*/ 12207875 w 12207875"/>
              <a:gd name="connsiteY1-74" fmla="*/ 8059 h 2990745"/>
              <a:gd name="connsiteX2-75" fmla="*/ 12207875 w 12207875"/>
              <a:gd name="connsiteY2-76" fmla="*/ 2990745 h 2990745"/>
              <a:gd name="connsiteX3-77" fmla="*/ 19050 w 12207875"/>
              <a:gd name="connsiteY3-78" fmla="*/ 2990745 h 2990745"/>
              <a:gd name="connsiteX4-79" fmla="*/ 0 w 12207875"/>
              <a:gd name="connsiteY4-80" fmla="*/ 1447695 h 2990745"/>
              <a:gd name="connsiteX0-81" fmla="*/ 0 w 12207875"/>
              <a:gd name="connsiteY0-82" fmla="*/ 1025789 h 2568839"/>
              <a:gd name="connsiteX1-83" fmla="*/ 12191546 w 12207875"/>
              <a:gd name="connsiteY1-84" fmla="*/ 10696 h 2568839"/>
              <a:gd name="connsiteX2-85" fmla="*/ 12207875 w 12207875"/>
              <a:gd name="connsiteY2-86" fmla="*/ 2568839 h 2568839"/>
              <a:gd name="connsiteX3-87" fmla="*/ 19050 w 12207875"/>
              <a:gd name="connsiteY3-88" fmla="*/ 2568839 h 2568839"/>
              <a:gd name="connsiteX4-89" fmla="*/ 0 w 12207875"/>
              <a:gd name="connsiteY4-90" fmla="*/ 1025789 h 2568839"/>
              <a:gd name="connsiteX0-91" fmla="*/ 0 w 12207875"/>
              <a:gd name="connsiteY0-92" fmla="*/ 1307425 h 2850475"/>
              <a:gd name="connsiteX1-93" fmla="*/ 12191546 w 12207875"/>
              <a:gd name="connsiteY1-94" fmla="*/ 292332 h 2850475"/>
              <a:gd name="connsiteX2-95" fmla="*/ 12207875 w 12207875"/>
              <a:gd name="connsiteY2-96" fmla="*/ 2850475 h 2850475"/>
              <a:gd name="connsiteX3-97" fmla="*/ 19050 w 12207875"/>
              <a:gd name="connsiteY3-98" fmla="*/ 2850475 h 2850475"/>
              <a:gd name="connsiteX4-99" fmla="*/ 0 w 12207875"/>
              <a:gd name="connsiteY4-100" fmla="*/ 1307425 h 2850475"/>
              <a:gd name="connsiteX0-101" fmla="*/ 0 w 12210596"/>
              <a:gd name="connsiteY0-102" fmla="*/ 1307425 h 2850475"/>
              <a:gd name="connsiteX1-103" fmla="*/ 12210596 w 12210596"/>
              <a:gd name="connsiteY1-104" fmla="*/ 292332 h 2850475"/>
              <a:gd name="connsiteX2-105" fmla="*/ 12207875 w 12210596"/>
              <a:gd name="connsiteY2-106" fmla="*/ 2850475 h 2850475"/>
              <a:gd name="connsiteX3-107" fmla="*/ 19050 w 12210596"/>
              <a:gd name="connsiteY3-108" fmla="*/ 2850475 h 2850475"/>
              <a:gd name="connsiteX4-109" fmla="*/ 0 w 12210596"/>
              <a:gd name="connsiteY4-110" fmla="*/ 1307425 h 28504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10596" h="2850475">
                <a:moveTo>
                  <a:pt x="0" y="1307425"/>
                </a:moveTo>
                <a:cubicBezTo>
                  <a:pt x="5250392" y="1364575"/>
                  <a:pt x="9469361" y="-758140"/>
                  <a:pt x="12210596" y="292332"/>
                </a:cubicBezTo>
                <a:lnTo>
                  <a:pt x="12207875" y="2850475"/>
                </a:lnTo>
                <a:lnTo>
                  <a:pt x="19050" y="2850475"/>
                </a:lnTo>
                <a:lnTo>
                  <a:pt x="0" y="1307425"/>
                </a:lnTo>
                <a:close/>
              </a:path>
            </a:pathLst>
          </a:custGeom>
          <a:solidFill>
            <a:srgbClr val="0070C0">
              <a:alpha val="73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2"/>
          <p:cNvSpPr/>
          <p:nvPr/>
        </p:nvSpPr>
        <p:spPr>
          <a:xfrm>
            <a:off x="-38101" y="3897741"/>
            <a:ext cx="12245975" cy="2960259"/>
          </a:xfrm>
          <a:custGeom>
            <a:avLst/>
            <a:gdLst>
              <a:gd name="connsiteX0" fmla="*/ 0 w 12188825"/>
              <a:gd name="connsiteY0" fmla="*/ 0 h 2590800"/>
              <a:gd name="connsiteX1" fmla="*/ 12188825 w 12188825"/>
              <a:gd name="connsiteY1" fmla="*/ 0 h 2590800"/>
              <a:gd name="connsiteX2" fmla="*/ 12188825 w 12188825"/>
              <a:gd name="connsiteY2" fmla="*/ 2590800 h 2590800"/>
              <a:gd name="connsiteX3" fmla="*/ 0 w 12188825"/>
              <a:gd name="connsiteY3" fmla="*/ 2590800 h 2590800"/>
              <a:gd name="connsiteX4" fmla="*/ 0 w 12188825"/>
              <a:gd name="connsiteY4" fmla="*/ 0 h 2590800"/>
              <a:gd name="connsiteX0-1" fmla="*/ 0 w 12207875"/>
              <a:gd name="connsiteY0-2" fmla="*/ 628650 h 2590800"/>
              <a:gd name="connsiteX1-3" fmla="*/ 12207875 w 12207875"/>
              <a:gd name="connsiteY1-4" fmla="*/ 0 h 2590800"/>
              <a:gd name="connsiteX2-5" fmla="*/ 12207875 w 12207875"/>
              <a:gd name="connsiteY2-6" fmla="*/ 2590800 h 2590800"/>
              <a:gd name="connsiteX3-7" fmla="*/ 19050 w 12207875"/>
              <a:gd name="connsiteY3-8" fmla="*/ 2590800 h 2590800"/>
              <a:gd name="connsiteX4-9" fmla="*/ 0 w 12207875"/>
              <a:gd name="connsiteY4-10" fmla="*/ 628650 h 2590800"/>
              <a:gd name="connsiteX0-11" fmla="*/ 0 w 12207875"/>
              <a:gd name="connsiteY0-12" fmla="*/ 628650 h 2590800"/>
              <a:gd name="connsiteX1-13" fmla="*/ 12207875 w 12207875"/>
              <a:gd name="connsiteY1-14" fmla="*/ 0 h 2590800"/>
              <a:gd name="connsiteX2-15" fmla="*/ 12207875 w 12207875"/>
              <a:gd name="connsiteY2-16" fmla="*/ 2590800 h 2590800"/>
              <a:gd name="connsiteX3-17" fmla="*/ 19050 w 12207875"/>
              <a:gd name="connsiteY3-18" fmla="*/ 2590800 h 2590800"/>
              <a:gd name="connsiteX4-19" fmla="*/ 0 w 12207875"/>
              <a:gd name="connsiteY4-20" fmla="*/ 628650 h 2590800"/>
              <a:gd name="connsiteX0-21" fmla="*/ 0 w 12207875"/>
              <a:gd name="connsiteY0-22" fmla="*/ 1314450 h 3276600"/>
              <a:gd name="connsiteX1-23" fmla="*/ 12207875 w 12207875"/>
              <a:gd name="connsiteY1-24" fmla="*/ 0 h 3276600"/>
              <a:gd name="connsiteX2-25" fmla="*/ 12207875 w 12207875"/>
              <a:gd name="connsiteY2-26" fmla="*/ 3276600 h 3276600"/>
              <a:gd name="connsiteX3-27" fmla="*/ 19050 w 12207875"/>
              <a:gd name="connsiteY3-28" fmla="*/ 3276600 h 3276600"/>
              <a:gd name="connsiteX4-29" fmla="*/ 0 w 12207875"/>
              <a:gd name="connsiteY4-30" fmla="*/ 1314450 h 3276600"/>
              <a:gd name="connsiteX0-31" fmla="*/ 0 w 12207875"/>
              <a:gd name="connsiteY0-32" fmla="*/ 1315240 h 3277390"/>
              <a:gd name="connsiteX1-33" fmla="*/ 12207875 w 12207875"/>
              <a:gd name="connsiteY1-34" fmla="*/ 790 h 3277390"/>
              <a:gd name="connsiteX2-35" fmla="*/ 12207875 w 12207875"/>
              <a:gd name="connsiteY2-36" fmla="*/ 3277390 h 3277390"/>
              <a:gd name="connsiteX3-37" fmla="*/ 19050 w 12207875"/>
              <a:gd name="connsiteY3-38" fmla="*/ 3277390 h 3277390"/>
              <a:gd name="connsiteX4-39" fmla="*/ 0 w 12207875"/>
              <a:gd name="connsiteY4-40" fmla="*/ 1315240 h 3277390"/>
              <a:gd name="connsiteX0-41" fmla="*/ 0 w 12207875"/>
              <a:gd name="connsiteY0-42" fmla="*/ 1734156 h 3277206"/>
              <a:gd name="connsiteX1-43" fmla="*/ 12207875 w 12207875"/>
              <a:gd name="connsiteY1-44" fmla="*/ 606 h 3277206"/>
              <a:gd name="connsiteX2-45" fmla="*/ 12207875 w 12207875"/>
              <a:gd name="connsiteY2-46" fmla="*/ 3277206 h 3277206"/>
              <a:gd name="connsiteX3-47" fmla="*/ 19050 w 12207875"/>
              <a:gd name="connsiteY3-48" fmla="*/ 3277206 h 3277206"/>
              <a:gd name="connsiteX4-49" fmla="*/ 0 w 12207875"/>
              <a:gd name="connsiteY4-50" fmla="*/ 1734156 h 3277206"/>
              <a:gd name="connsiteX0-51" fmla="*/ 0 w 12207875"/>
              <a:gd name="connsiteY0-52" fmla="*/ 1734138 h 3277188"/>
              <a:gd name="connsiteX1-53" fmla="*/ 12207875 w 12207875"/>
              <a:gd name="connsiteY1-54" fmla="*/ 588 h 3277188"/>
              <a:gd name="connsiteX2-55" fmla="*/ 12207875 w 12207875"/>
              <a:gd name="connsiteY2-56" fmla="*/ 3277188 h 3277188"/>
              <a:gd name="connsiteX3-57" fmla="*/ 19050 w 12207875"/>
              <a:gd name="connsiteY3-58" fmla="*/ 3277188 h 3277188"/>
              <a:gd name="connsiteX4-59" fmla="*/ 0 w 12207875"/>
              <a:gd name="connsiteY4-60" fmla="*/ 1734138 h 3277188"/>
              <a:gd name="connsiteX0-61" fmla="*/ 0 w 12188825"/>
              <a:gd name="connsiteY0-62" fmla="*/ 892444 h 3277676"/>
              <a:gd name="connsiteX1-63" fmla="*/ 12188825 w 12188825"/>
              <a:gd name="connsiteY1-64" fmla="*/ 1076 h 3277676"/>
              <a:gd name="connsiteX2-65" fmla="*/ 12188825 w 12188825"/>
              <a:gd name="connsiteY2-66" fmla="*/ 3277676 h 3277676"/>
              <a:gd name="connsiteX3-67" fmla="*/ 0 w 12188825"/>
              <a:gd name="connsiteY3-68" fmla="*/ 3277676 h 3277676"/>
              <a:gd name="connsiteX4-69" fmla="*/ 0 w 12188825"/>
              <a:gd name="connsiteY4-70" fmla="*/ 892444 h 3277676"/>
              <a:gd name="connsiteX0-71" fmla="*/ 0 w 12188825"/>
              <a:gd name="connsiteY0-72" fmla="*/ 0 h 2385232"/>
              <a:gd name="connsiteX1-73" fmla="*/ 12169775 w 12188825"/>
              <a:gd name="connsiteY1-74" fmla="*/ 335289 h 2385232"/>
              <a:gd name="connsiteX2-75" fmla="*/ 12188825 w 12188825"/>
              <a:gd name="connsiteY2-76" fmla="*/ 2385232 h 2385232"/>
              <a:gd name="connsiteX3-77" fmla="*/ 0 w 12188825"/>
              <a:gd name="connsiteY3-78" fmla="*/ 2385232 h 2385232"/>
              <a:gd name="connsiteX4-79" fmla="*/ 0 w 12188825"/>
              <a:gd name="connsiteY4-80" fmla="*/ 0 h 2385232"/>
              <a:gd name="connsiteX0-81" fmla="*/ 0 w 12188825"/>
              <a:gd name="connsiteY0-82" fmla="*/ 73352 h 2458584"/>
              <a:gd name="connsiteX1-83" fmla="*/ 12169775 w 12188825"/>
              <a:gd name="connsiteY1-84" fmla="*/ 408641 h 2458584"/>
              <a:gd name="connsiteX2-85" fmla="*/ 12188825 w 12188825"/>
              <a:gd name="connsiteY2-86" fmla="*/ 2458584 h 2458584"/>
              <a:gd name="connsiteX3-87" fmla="*/ 0 w 12188825"/>
              <a:gd name="connsiteY3-88" fmla="*/ 2458584 h 2458584"/>
              <a:gd name="connsiteX4-89" fmla="*/ 0 w 12188825"/>
              <a:gd name="connsiteY4-90" fmla="*/ 73352 h 2458584"/>
              <a:gd name="connsiteX0-91" fmla="*/ 0 w 12188825"/>
              <a:gd name="connsiteY0-92" fmla="*/ 279614 h 2664846"/>
              <a:gd name="connsiteX1-93" fmla="*/ 12169775 w 12188825"/>
              <a:gd name="connsiteY1-94" fmla="*/ 614903 h 2664846"/>
              <a:gd name="connsiteX2-95" fmla="*/ 12188825 w 12188825"/>
              <a:gd name="connsiteY2-96" fmla="*/ 2664846 h 2664846"/>
              <a:gd name="connsiteX3-97" fmla="*/ 0 w 12188825"/>
              <a:gd name="connsiteY3-98" fmla="*/ 2664846 h 2664846"/>
              <a:gd name="connsiteX4-99" fmla="*/ 0 w 12188825"/>
              <a:gd name="connsiteY4-100" fmla="*/ 279614 h 2664846"/>
              <a:gd name="connsiteX0-101" fmla="*/ 0 w 12207875"/>
              <a:gd name="connsiteY0-102" fmla="*/ 286335 h 2671567"/>
              <a:gd name="connsiteX1-103" fmla="*/ 12207875 w 12207875"/>
              <a:gd name="connsiteY1-104" fmla="*/ 603315 h 2671567"/>
              <a:gd name="connsiteX2-105" fmla="*/ 12188825 w 12207875"/>
              <a:gd name="connsiteY2-106" fmla="*/ 2671567 h 2671567"/>
              <a:gd name="connsiteX3-107" fmla="*/ 0 w 12207875"/>
              <a:gd name="connsiteY3-108" fmla="*/ 2671567 h 2671567"/>
              <a:gd name="connsiteX4-109" fmla="*/ 0 w 12207875"/>
              <a:gd name="connsiteY4-110" fmla="*/ 286335 h 2671567"/>
              <a:gd name="connsiteX0-111" fmla="*/ 0 w 12207875"/>
              <a:gd name="connsiteY0-112" fmla="*/ 135572 h 2520804"/>
              <a:gd name="connsiteX1-113" fmla="*/ 12207875 w 12207875"/>
              <a:gd name="connsiteY1-114" fmla="*/ 452552 h 2520804"/>
              <a:gd name="connsiteX2-115" fmla="*/ 12188825 w 12207875"/>
              <a:gd name="connsiteY2-116" fmla="*/ 2520804 h 2520804"/>
              <a:gd name="connsiteX3-117" fmla="*/ 0 w 12207875"/>
              <a:gd name="connsiteY3-118" fmla="*/ 2520804 h 2520804"/>
              <a:gd name="connsiteX4-119" fmla="*/ 0 w 12207875"/>
              <a:gd name="connsiteY4-120" fmla="*/ 135572 h 2520804"/>
              <a:gd name="connsiteX0-121" fmla="*/ 0 w 12207875"/>
              <a:gd name="connsiteY0-122" fmla="*/ 365432 h 2750664"/>
              <a:gd name="connsiteX1-123" fmla="*/ 12207875 w 12207875"/>
              <a:gd name="connsiteY1-124" fmla="*/ 682412 h 2750664"/>
              <a:gd name="connsiteX2-125" fmla="*/ 12188825 w 12207875"/>
              <a:gd name="connsiteY2-126" fmla="*/ 2750664 h 2750664"/>
              <a:gd name="connsiteX3-127" fmla="*/ 0 w 12207875"/>
              <a:gd name="connsiteY3-128" fmla="*/ 2750664 h 2750664"/>
              <a:gd name="connsiteX4-129" fmla="*/ 0 w 12207875"/>
              <a:gd name="connsiteY4-130" fmla="*/ 365432 h 2750664"/>
              <a:gd name="connsiteX0-131" fmla="*/ 0 w 12207875"/>
              <a:gd name="connsiteY0-132" fmla="*/ 303896 h 2689128"/>
              <a:gd name="connsiteX1-133" fmla="*/ 12207875 w 12207875"/>
              <a:gd name="connsiteY1-134" fmla="*/ 1041967 h 2689128"/>
              <a:gd name="connsiteX2-135" fmla="*/ 12188825 w 12207875"/>
              <a:gd name="connsiteY2-136" fmla="*/ 2689128 h 2689128"/>
              <a:gd name="connsiteX3-137" fmla="*/ 0 w 12207875"/>
              <a:gd name="connsiteY3-138" fmla="*/ 2689128 h 2689128"/>
              <a:gd name="connsiteX4-139" fmla="*/ 0 w 12207875"/>
              <a:gd name="connsiteY4-140" fmla="*/ 303896 h 2689128"/>
              <a:gd name="connsiteX0-141" fmla="*/ 0 w 12207875"/>
              <a:gd name="connsiteY0-142" fmla="*/ 245116 h 2630348"/>
              <a:gd name="connsiteX1-143" fmla="*/ 12207875 w 12207875"/>
              <a:gd name="connsiteY1-144" fmla="*/ 983187 h 2630348"/>
              <a:gd name="connsiteX2-145" fmla="*/ 12188825 w 12207875"/>
              <a:gd name="connsiteY2-146" fmla="*/ 2630348 h 2630348"/>
              <a:gd name="connsiteX3-147" fmla="*/ 0 w 12207875"/>
              <a:gd name="connsiteY3-148" fmla="*/ 2630348 h 2630348"/>
              <a:gd name="connsiteX4-149" fmla="*/ 0 w 12207875"/>
              <a:gd name="connsiteY4-150" fmla="*/ 245116 h 2630348"/>
              <a:gd name="connsiteX0-151" fmla="*/ 0 w 12207875"/>
              <a:gd name="connsiteY0-152" fmla="*/ 459773 h 2845005"/>
              <a:gd name="connsiteX1-153" fmla="*/ 12207875 w 12207875"/>
              <a:gd name="connsiteY1-154" fmla="*/ 1197844 h 2845005"/>
              <a:gd name="connsiteX2-155" fmla="*/ 12188825 w 12207875"/>
              <a:gd name="connsiteY2-156" fmla="*/ 2845005 h 2845005"/>
              <a:gd name="connsiteX3-157" fmla="*/ 0 w 12207875"/>
              <a:gd name="connsiteY3-158" fmla="*/ 2845005 h 2845005"/>
              <a:gd name="connsiteX4-159" fmla="*/ 0 w 12207875"/>
              <a:gd name="connsiteY4-160" fmla="*/ 459773 h 2845005"/>
              <a:gd name="connsiteX0-161" fmla="*/ 0 w 12245975"/>
              <a:gd name="connsiteY0-162" fmla="*/ 459773 h 2845005"/>
              <a:gd name="connsiteX1-163" fmla="*/ 12245975 w 12245975"/>
              <a:gd name="connsiteY1-164" fmla="*/ 1197844 h 2845005"/>
              <a:gd name="connsiteX2-165" fmla="*/ 12226925 w 12245975"/>
              <a:gd name="connsiteY2-166" fmla="*/ 2845005 h 2845005"/>
              <a:gd name="connsiteX3-167" fmla="*/ 38100 w 12245975"/>
              <a:gd name="connsiteY3-168" fmla="*/ 2845005 h 2845005"/>
              <a:gd name="connsiteX4-169" fmla="*/ 0 w 12245975"/>
              <a:gd name="connsiteY4-170" fmla="*/ 459773 h 28450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5975" h="2845005">
                <a:moveTo>
                  <a:pt x="0" y="459773"/>
                </a:moveTo>
                <a:cubicBezTo>
                  <a:pt x="2392892" y="-1112517"/>
                  <a:pt x="8691033" y="1910384"/>
                  <a:pt x="12245975" y="1197844"/>
                </a:cubicBezTo>
                <a:lnTo>
                  <a:pt x="12226925" y="2845005"/>
                </a:lnTo>
                <a:lnTo>
                  <a:pt x="38100" y="2845005"/>
                </a:lnTo>
                <a:lnTo>
                  <a:pt x="0" y="459773"/>
                </a:ln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 name="组合 1">
            <a:extLst>
              <a:ext uri="{FF2B5EF4-FFF2-40B4-BE49-F238E27FC236}">
                <a16:creationId xmlns:a16="http://schemas.microsoft.com/office/drawing/2014/main" id="{8329610F-C4B5-42A8-882D-678AEC02EF06}"/>
              </a:ext>
            </a:extLst>
          </p:cNvPr>
          <p:cNvGrpSpPr/>
          <p:nvPr/>
        </p:nvGrpSpPr>
        <p:grpSpPr>
          <a:xfrm>
            <a:off x="608012" y="5943600"/>
            <a:ext cx="3295542" cy="45719"/>
            <a:chOff x="608012" y="4297681"/>
            <a:chExt cx="3295542" cy="45719"/>
          </a:xfrm>
        </p:grpSpPr>
        <p:sp>
          <p:nvSpPr>
            <p:cNvPr id="9" name="矩形 8">
              <a:extLst>
                <a:ext uri="{FF2B5EF4-FFF2-40B4-BE49-F238E27FC236}">
                  <a16:creationId xmlns:a16="http://schemas.microsoft.com/office/drawing/2014/main" id="{7A9AA84F-ABBD-4E42-AD1F-5BAA7F4214AE}"/>
                </a:ext>
              </a:extLst>
            </p:cNvPr>
            <p:cNvSpPr/>
            <p:nvPr/>
          </p:nvSpPr>
          <p:spPr>
            <a:xfrm>
              <a:off x="608012" y="4297681"/>
              <a:ext cx="1647771" cy="45719"/>
            </a:xfrm>
            <a:prstGeom prst="rect">
              <a:avLst/>
            </a:prstGeom>
            <a:solidFill>
              <a:srgbClr val="00B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1" name="矩形 10">
              <a:extLst>
                <a:ext uri="{FF2B5EF4-FFF2-40B4-BE49-F238E27FC236}">
                  <a16:creationId xmlns:a16="http://schemas.microsoft.com/office/drawing/2014/main" id="{58787A24-B0A1-4437-9616-4EEBE32FD6B1}"/>
                </a:ext>
              </a:extLst>
            </p:cNvPr>
            <p:cNvSpPr/>
            <p:nvPr/>
          </p:nvSpPr>
          <p:spPr>
            <a:xfrm>
              <a:off x="2255783" y="4297681"/>
              <a:ext cx="1647771" cy="45719"/>
            </a:xfrm>
            <a:prstGeom prst="rect">
              <a:avLst/>
            </a:prstGeom>
            <a:solidFill>
              <a:srgbClr val="00E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pic>
        <p:nvPicPr>
          <p:cNvPr id="6" name="图片 5">
            <a:extLst>
              <a:ext uri="{FF2B5EF4-FFF2-40B4-BE49-F238E27FC236}">
                <a16:creationId xmlns:a16="http://schemas.microsoft.com/office/drawing/2014/main" id="{8C16AEAD-FCD4-4881-81A6-AE8F6C131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558" y="5901306"/>
            <a:ext cx="2769654" cy="569820"/>
          </a:xfrm>
          <a:prstGeom prst="rect">
            <a:avLst/>
          </a:prstGeom>
        </p:spPr>
      </p:pic>
      <p:pic>
        <p:nvPicPr>
          <p:cNvPr id="4" name="图片 3">
            <a:extLst>
              <a:ext uri="{FF2B5EF4-FFF2-40B4-BE49-F238E27FC236}">
                <a16:creationId xmlns:a16="http://schemas.microsoft.com/office/drawing/2014/main" id="{A11D7A36-B795-44B6-B6DA-C700EDC77786}"/>
              </a:ext>
            </a:extLst>
          </p:cNvPr>
          <p:cNvPicPr>
            <a:picLocks noChangeAspect="1"/>
          </p:cNvPicPr>
          <p:nvPr/>
        </p:nvPicPr>
        <p:blipFill>
          <a:blip r:embed="rId5"/>
          <a:stretch>
            <a:fillRect/>
          </a:stretch>
        </p:blipFill>
        <p:spPr>
          <a:xfrm>
            <a:off x="196864" y="4865829"/>
            <a:ext cx="7413379" cy="1457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nvPr>
        </p:nvGraphicFramePr>
        <p:xfrm>
          <a:off x="893328" y="4898736"/>
          <a:ext cx="10621788" cy="1224280"/>
        </p:xfrm>
        <a:graphic>
          <a:graphicData uri="http://schemas.openxmlformats.org/drawingml/2006/table">
            <a:tbl>
              <a:tblPr firstRow="1" bandRow="1">
                <a:tableStyleId>{5940675A-B579-460E-94D1-54222C63F5DA}</a:tableStyleId>
              </a:tblPr>
              <a:tblGrid>
                <a:gridCol w="1770298">
                  <a:extLst>
                    <a:ext uri="{9D8B030D-6E8A-4147-A177-3AD203B41FA5}">
                      <a16:colId xmlns:a16="http://schemas.microsoft.com/office/drawing/2014/main" val="876646051"/>
                    </a:ext>
                  </a:extLst>
                </a:gridCol>
                <a:gridCol w="1770298">
                  <a:extLst>
                    <a:ext uri="{9D8B030D-6E8A-4147-A177-3AD203B41FA5}">
                      <a16:colId xmlns:a16="http://schemas.microsoft.com/office/drawing/2014/main" val="4194482586"/>
                    </a:ext>
                  </a:extLst>
                </a:gridCol>
                <a:gridCol w="1770298">
                  <a:extLst>
                    <a:ext uri="{9D8B030D-6E8A-4147-A177-3AD203B41FA5}">
                      <a16:colId xmlns:a16="http://schemas.microsoft.com/office/drawing/2014/main" val="3321384290"/>
                    </a:ext>
                  </a:extLst>
                </a:gridCol>
                <a:gridCol w="1770298">
                  <a:extLst>
                    <a:ext uri="{9D8B030D-6E8A-4147-A177-3AD203B41FA5}">
                      <a16:colId xmlns:a16="http://schemas.microsoft.com/office/drawing/2014/main" val="274038566"/>
                    </a:ext>
                  </a:extLst>
                </a:gridCol>
                <a:gridCol w="1770298">
                  <a:extLst>
                    <a:ext uri="{9D8B030D-6E8A-4147-A177-3AD203B41FA5}">
                      <a16:colId xmlns:a16="http://schemas.microsoft.com/office/drawing/2014/main" val="364904544"/>
                    </a:ext>
                  </a:extLst>
                </a:gridCol>
                <a:gridCol w="1770298">
                  <a:extLst>
                    <a:ext uri="{9D8B030D-6E8A-4147-A177-3AD203B41FA5}">
                      <a16:colId xmlns:a16="http://schemas.microsoft.com/office/drawing/2014/main" val="1806188930"/>
                    </a:ext>
                  </a:extLst>
                </a:gridCol>
              </a:tblGrid>
              <a:tr h="3708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mn-lt"/>
                          <a:cs typeface="Arial" pitchFamily="34" charset="0"/>
                        </a:rPr>
                        <a:t>潘建伟</a:t>
                      </a:r>
                      <a:endParaRPr lang="en-US" sz="1400" b="1" dirty="0" smtClean="0">
                        <a:latin typeface="+mn-lt"/>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邵岭</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吴建平</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徐洁</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尤肖虎</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杨义先</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3900262"/>
                  </a:ext>
                </a:extLst>
              </a:tr>
              <a:tr h="370840">
                <a:tc>
                  <a:txBody>
                    <a:bodyPr/>
                    <a:lstStyle/>
                    <a:p>
                      <a:pPr algn="ctr"/>
                      <a:r>
                        <a:rPr lang="zh-CN" altLang="en-US" sz="1000" dirty="0" smtClean="0">
                          <a:solidFill>
                            <a:schemeClr val="tx2"/>
                          </a:solidFill>
                          <a:latin typeface="+mn-lt"/>
                          <a:cs typeface="Arial" pitchFamily="34" charset="0"/>
                        </a:rPr>
                        <a:t>中国科学院院士</a:t>
                      </a:r>
                      <a:endParaRPr lang="en-US" altLang="zh-CN" sz="1000" dirty="0" smtClean="0">
                        <a:solidFill>
                          <a:schemeClr val="tx2"/>
                        </a:solidFill>
                        <a:latin typeface="+mn-lt"/>
                        <a:cs typeface="Arial" pitchFamily="34" charset="0"/>
                      </a:endParaRPr>
                    </a:p>
                    <a:p>
                      <a:pPr algn="ctr"/>
                      <a:r>
                        <a:rPr lang="zh-CN" altLang="en-US" sz="1000" dirty="0" smtClean="0">
                          <a:solidFill>
                            <a:schemeClr val="tx2"/>
                          </a:solidFill>
                          <a:latin typeface="+mn-lt"/>
                          <a:cs typeface="Arial" pitchFamily="34" charset="0"/>
                        </a:rPr>
                        <a:t>中科院量子科学实验卫星先导专项首席科学家</a:t>
                      </a:r>
                      <a:endParaRPr lang="en-US" altLang="zh-CN" sz="1000" dirty="0" smtClean="0">
                        <a:solidFill>
                          <a:schemeClr val="tx2"/>
                        </a:solidFill>
                        <a:latin typeface="+mn-lt"/>
                        <a:cs typeface="Arial" pitchFamily="34" charset="0"/>
                      </a:endParaRPr>
                    </a:p>
                    <a:p>
                      <a:pPr algn="ctr"/>
                      <a:r>
                        <a:rPr lang="zh-CN" altLang="en-US" sz="1000" dirty="0" smtClean="0">
                          <a:solidFill>
                            <a:schemeClr val="tx2"/>
                          </a:solidFill>
                          <a:latin typeface="+mn-lt"/>
                          <a:cs typeface="Arial" pitchFamily="34" charset="0"/>
                        </a:rPr>
                        <a:t>千人计划入选者</a:t>
                      </a:r>
                      <a:endParaRPr lang="en-US" sz="1000" dirty="0" smtClean="0">
                        <a:solidFill>
                          <a:schemeClr val="tx2"/>
                        </a:solidFill>
                        <a:latin typeface="+mn-lt"/>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英国东英吉利大学计算机学院教授</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人工智能</a:t>
                      </a:r>
                      <a:r>
                        <a:rPr lang="zh-CN" altLang="en-US" sz="1000" kern="1200" dirty="0" smtClean="0">
                          <a:solidFill>
                            <a:schemeClr val="tx2"/>
                          </a:solidFill>
                          <a:latin typeface="Arial" pitchFamily="34" charset="0"/>
                          <a:ea typeface="+mn-ea"/>
                          <a:cs typeface="Arial" pitchFamily="34" charset="0"/>
                        </a:rPr>
                        <a:t>研究中心主任</a:t>
                      </a:r>
                      <a:endParaRPr lang="en-US" altLang="zh-CN" sz="1000" kern="1200" dirty="0" smtClean="0">
                        <a:solidFill>
                          <a:schemeClr val="tx2"/>
                        </a:solidFill>
                        <a:latin typeface="Arial" pitchFamily="34" charset="0"/>
                        <a:ea typeface="+mn-ea"/>
                        <a:cs typeface="Arial" pitchFamily="34" charset="0"/>
                      </a:endParaRPr>
                    </a:p>
                    <a:p>
                      <a:pPr algn="ctr"/>
                      <a:r>
                        <a:rPr lang="zh-CN" altLang="en-US" sz="1000" kern="1200" dirty="0" smtClean="0">
                          <a:solidFill>
                            <a:schemeClr val="tx2"/>
                          </a:solidFill>
                          <a:latin typeface="Arial" pitchFamily="34" charset="0"/>
                          <a:ea typeface="+mn-ea"/>
                          <a:cs typeface="Arial" pitchFamily="34" charset="0"/>
                        </a:rPr>
                        <a:t>著名期刊</a:t>
                      </a:r>
                      <a:r>
                        <a:rPr lang="en-US" altLang="zh-CN" sz="1000" kern="1200" dirty="0" smtClean="0">
                          <a:solidFill>
                            <a:schemeClr val="tx2"/>
                          </a:solidFill>
                          <a:latin typeface="Arial" pitchFamily="34" charset="0"/>
                          <a:ea typeface="+mn-ea"/>
                          <a:cs typeface="Arial" pitchFamily="34" charset="0"/>
                        </a:rPr>
                        <a:t>TIP</a:t>
                      </a:r>
                      <a:r>
                        <a:rPr lang="zh-CN" altLang="en-US" sz="1000" kern="1200" dirty="0" smtClean="0">
                          <a:solidFill>
                            <a:schemeClr val="tx2"/>
                          </a:solidFill>
                          <a:latin typeface="Arial" pitchFamily="34" charset="0"/>
                          <a:ea typeface="+mn-ea"/>
                          <a:cs typeface="Arial" pitchFamily="34" charset="0"/>
                        </a:rPr>
                        <a:t>，</a:t>
                      </a:r>
                      <a:r>
                        <a:rPr lang="en-US" altLang="zh-CN" sz="1000" kern="1200" dirty="0" smtClean="0">
                          <a:solidFill>
                            <a:schemeClr val="tx2"/>
                          </a:solidFill>
                          <a:latin typeface="Arial" pitchFamily="34" charset="0"/>
                          <a:ea typeface="+mn-ea"/>
                          <a:cs typeface="Arial" pitchFamily="34" charset="0"/>
                        </a:rPr>
                        <a:t>TNNLS</a:t>
                      </a:r>
                      <a:r>
                        <a:rPr lang="zh-CN" altLang="en-US" sz="1000" kern="1200" dirty="0" smtClean="0">
                          <a:solidFill>
                            <a:schemeClr val="tx2"/>
                          </a:solidFill>
                          <a:latin typeface="Arial" pitchFamily="34" charset="0"/>
                          <a:ea typeface="+mn-ea"/>
                          <a:cs typeface="Arial" pitchFamily="34" charset="0"/>
                        </a:rPr>
                        <a:t>，</a:t>
                      </a:r>
                      <a:r>
                        <a:rPr lang="en-US" altLang="zh-CN" sz="1000" kern="1200" dirty="0" smtClean="0">
                          <a:solidFill>
                            <a:schemeClr val="tx2"/>
                          </a:solidFill>
                          <a:latin typeface="Arial" pitchFamily="34" charset="0"/>
                          <a:ea typeface="+mn-ea"/>
                          <a:cs typeface="Arial" pitchFamily="34" charset="0"/>
                        </a:rPr>
                        <a:t>TCSVT</a:t>
                      </a:r>
                      <a:r>
                        <a:rPr lang="zh-CN" altLang="en-US" sz="1000" kern="1200" dirty="0" smtClean="0">
                          <a:solidFill>
                            <a:schemeClr val="tx2"/>
                          </a:solidFill>
                          <a:latin typeface="Arial" pitchFamily="34" charset="0"/>
                          <a:ea typeface="+mn-ea"/>
                          <a:cs typeface="Arial" pitchFamily="34" charset="0"/>
                        </a:rPr>
                        <a:t>等编委</a:t>
                      </a:r>
                      <a:endParaRPr lang="en-US" sz="1000" kern="1200" dirty="0">
                        <a:solidFill>
                          <a:schemeClr val="tx2"/>
                        </a:solidFill>
                        <a:latin typeface="Arial" pitchFamily="34" charset="0"/>
                        <a:ea typeface="+mn-ea"/>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中国工程院院士</a:t>
                      </a:r>
                      <a:endParaRPr lang="en-US" altLang="zh-CN" sz="1000" dirty="0" smtClean="0">
                        <a:solidFill>
                          <a:schemeClr val="tx2"/>
                        </a:solidFill>
                        <a:latin typeface="Arial" pitchFamily="34" charset="0"/>
                        <a:cs typeface="Arial" pitchFamily="34" charset="0"/>
                      </a:endParaRPr>
                    </a:p>
                    <a:p>
                      <a:pPr algn="ctr"/>
                      <a:r>
                        <a:rPr lang="en-US" altLang="zh-CN" sz="1000" dirty="0" smtClean="0">
                          <a:solidFill>
                            <a:schemeClr val="tx2"/>
                          </a:solidFill>
                          <a:latin typeface="Arial" pitchFamily="34" charset="0"/>
                          <a:cs typeface="Arial" pitchFamily="34" charset="0"/>
                        </a:rPr>
                        <a:t>IEEE</a:t>
                      </a:r>
                      <a:r>
                        <a:rPr lang="zh-CN" altLang="en-US" sz="1000" dirty="0" smtClean="0">
                          <a:solidFill>
                            <a:schemeClr val="tx2"/>
                          </a:solidFill>
                          <a:latin typeface="Arial" pitchFamily="34" charset="0"/>
                          <a:cs typeface="Arial" pitchFamily="34" charset="0"/>
                        </a:rPr>
                        <a:t>会士</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清华大学计算机系主任、网络科学与网络空间研究院院长、信息化技术中心主任</a:t>
                      </a:r>
                      <a:endParaRPr lang="en-US"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网格计算国际知名专家</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英国利兹大学终身教授</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计算及系统科学研究院院长</a:t>
                      </a:r>
                      <a:endParaRPr lang="en-US"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东南大学移动通信国家重点实验室主任</a:t>
                      </a:r>
                      <a:endParaRPr lang="en-US" altLang="zh-CN" sz="1000" dirty="0" smtClean="0">
                        <a:solidFill>
                          <a:schemeClr val="tx2"/>
                        </a:solidFill>
                        <a:latin typeface="Arial" pitchFamily="34" charset="0"/>
                        <a:cs typeface="Arial" pitchFamily="34" charset="0"/>
                      </a:endParaRPr>
                    </a:p>
                    <a:p>
                      <a:pPr algn="ctr"/>
                      <a:r>
                        <a:rPr lang="en-US" altLang="zh-CN" sz="1000" dirty="0" smtClean="0">
                          <a:solidFill>
                            <a:schemeClr val="tx2"/>
                          </a:solidFill>
                          <a:latin typeface="Arial" pitchFamily="34" charset="0"/>
                          <a:cs typeface="Arial" pitchFamily="34" charset="0"/>
                        </a:rPr>
                        <a:t>IEEE</a:t>
                      </a:r>
                      <a:r>
                        <a:rPr lang="zh-CN" altLang="en-US" sz="1000" dirty="0" smtClean="0">
                          <a:solidFill>
                            <a:schemeClr val="tx2"/>
                          </a:solidFill>
                          <a:latin typeface="Arial" pitchFamily="34" charset="0"/>
                          <a:cs typeface="Arial" pitchFamily="34" charset="0"/>
                        </a:rPr>
                        <a:t>会士</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曾任东南大学信息科学与工程学院院长</a:t>
                      </a:r>
                      <a:endParaRPr lang="en-US"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北京邮电大学信息安全中心主任，教授博导</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曾任北邮信息工程学院院长</a:t>
                      </a:r>
                      <a:endParaRPr lang="en-US" altLang="zh-CN"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6974662"/>
                  </a:ext>
                </a:extLst>
              </a:tr>
            </a:tbl>
          </a:graphicData>
        </a:graphic>
      </p:graphicFrame>
      <p:sp>
        <p:nvSpPr>
          <p:cNvPr id="3" name="Title 2"/>
          <p:cNvSpPr>
            <a:spLocks noGrp="1"/>
          </p:cNvSpPr>
          <p:nvPr>
            <p:ph type="title"/>
          </p:nvPr>
        </p:nvSpPr>
        <p:spPr/>
        <p:txBody>
          <a:bodyPr/>
          <a:lstStyle/>
          <a:p>
            <a:r>
              <a:rPr lang="zh-CN" altLang="en-US" sz="2800" b="1" dirty="0" smtClean="0">
                <a:latin typeface="+mn-lt"/>
              </a:rPr>
              <a:t>世界级的技术专家智囊团：联想学术委员会</a:t>
            </a:r>
            <a:endParaRPr lang="en-US" sz="2800" b="1" dirty="0">
              <a:latin typeface="+mn-lt"/>
            </a:endParaRPr>
          </a:p>
        </p:txBody>
      </p:sp>
      <p:pic>
        <p:nvPicPr>
          <p:cNvPr id="5" name="Picture 4"/>
          <p:cNvPicPr>
            <a:picLocks noChangeAspect="1"/>
          </p:cNvPicPr>
          <p:nvPr/>
        </p:nvPicPr>
        <p:blipFill>
          <a:blip r:embed="rId3"/>
          <a:stretch>
            <a:fillRect/>
          </a:stretch>
        </p:blipFill>
        <p:spPr>
          <a:xfrm>
            <a:off x="630671" y="1050319"/>
            <a:ext cx="1140685" cy="1104815"/>
          </a:xfrm>
          <a:prstGeom prst="rect">
            <a:avLst/>
          </a:prstGeom>
        </p:spPr>
      </p:pic>
      <p:pic>
        <p:nvPicPr>
          <p:cNvPr id="10" name="Picture 9"/>
          <p:cNvPicPr>
            <a:picLocks noChangeAspect="1"/>
          </p:cNvPicPr>
          <p:nvPr/>
        </p:nvPicPr>
        <p:blipFill>
          <a:blip r:embed="rId4"/>
          <a:stretch>
            <a:fillRect/>
          </a:stretch>
        </p:blipFill>
        <p:spPr>
          <a:xfrm>
            <a:off x="2257145" y="1050319"/>
            <a:ext cx="1140595" cy="1090275"/>
          </a:xfrm>
          <a:prstGeom prst="rect">
            <a:avLst/>
          </a:prstGeom>
        </p:spPr>
      </p:pic>
      <p:pic>
        <p:nvPicPr>
          <p:cNvPr id="11" name="Picture 10"/>
          <p:cNvPicPr>
            <a:picLocks noChangeAspect="1"/>
          </p:cNvPicPr>
          <p:nvPr/>
        </p:nvPicPr>
        <p:blipFill>
          <a:blip r:embed="rId5"/>
          <a:stretch>
            <a:fillRect/>
          </a:stretch>
        </p:blipFill>
        <p:spPr>
          <a:xfrm>
            <a:off x="3966048" y="1050319"/>
            <a:ext cx="1112321" cy="1087230"/>
          </a:xfrm>
          <a:prstGeom prst="rect">
            <a:avLst/>
          </a:prstGeom>
        </p:spPr>
      </p:pic>
      <p:pic>
        <p:nvPicPr>
          <p:cNvPr id="13" name="Picture 12"/>
          <p:cNvPicPr>
            <a:picLocks noChangeAspect="1"/>
          </p:cNvPicPr>
          <p:nvPr/>
        </p:nvPicPr>
        <p:blipFill rotWithShape="1">
          <a:blip r:embed="rId6"/>
          <a:srcRect l="2865" t="2034" r="1584" b="58597"/>
          <a:stretch/>
        </p:blipFill>
        <p:spPr>
          <a:xfrm>
            <a:off x="1134319" y="3808071"/>
            <a:ext cx="8206451" cy="1053296"/>
          </a:xfrm>
          <a:prstGeom prst="rect">
            <a:avLst/>
          </a:prstGeom>
        </p:spPr>
      </p:pic>
      <p:pic>
        <p:nvPicPr>
          <p:cNvPr id="14" name="Picture 13"/>
          <p:cNvPicPr>
            <a:picLocks noChangeAspect="1"/>
          </p:cNvPicPr>
          <p:nvPr/>
        </p:nvPicPr>
        <p:blipFill rotWithShape="1">
          <a:blip r:embed="rId7"/>
          <a:srcRect l="16891" t="-592" r="17349" b="54374"/>
          <a:stretch/>
        </p:blipFill>
        <p:spPr>
          <a:xfrm>
            <a:off x="10081549" y="3776800"/>
            <a:ext cx="1097659" cy="1097280"/>
          </a:xfrm>
          <a:prstGeom prst="rect">
            <a:avLst/>
          </a:prstGeom>
        </p:spPr>
      </p:pic>
      <p:pic>
        <p:nvPicPr>
          <p:cNvPr id="15" name="Picture 14"/>
          <p:cNvPicPr>
            <a:picLocks noChangeAspect="1"/>
          </p:cNvPicPr>
          <p:nvPr/>
        </p:nvPicPr>
        <p:blipFill rotWithShape="1">
          <a:blip r:embed="rId8"/>
          <a:srcRect l="8392" t="2240" r="60444" b="58629"/>
          <a:stretch/>
        </p:blipFill>
        <p:spPr>
          <a:xfrm>
            <a:off x="8913859" y="1050319"/>
            <a:ext cx="1125939" cy="1094172"/>
          </a:xfrm>
          <a:prstGeom prst="rect">
            <a:avLst/>
          </a:prstGeom>
        </p:spPr>
      </p:pic>
      <p:pic>
        <p:nvPicPr>
          <p:cNvPr id="18" name="Picture 17"/>
          <p:cNvPicPr>
            <a:picLocks noChangeAspect="1"/>
          </p:cNvPicPr>
          <p:nvPr/>
        </p:nvPicPr>
        <p:blipFill>
          <a:blip r:embed="rId9"/>
          <a:stretch>
            <a:fillRect/>
          </a:stretch>
        </p:blipFill>
        <p:spPr>
          <a:xfrm>
            <a:off x="5603968" y="1050319"/>
            <a:ext cx="1109387" cy="1075691"/>
          </a:xfrm>
          <a:prstGeom prst="rect">
            <a:avLst/>
          </a:prstGeom>
        </p:spPr>
      </p:pic>
      <p:pic>
        <p:nvPicPr>
          <p:cNvPr id="23" name="Picture 22"/>
          <p:cNvPicPr>
            <a:picLocks noChangeAspect="1"/>
          </p:cNvPicPr>
          <p:nvPr/>
        </p:nvPicPr>
        <p:blipFill>
          <a:blip r:embed="rId10"/>
          <a:stretch>
            <a:fillRect/>
          </a:stretch>
        </p:blipFill>
        <p:spPr>
          <a:xfrm>
            <a:off x="7207707" y="1050319"/>
            <a:ext cx="1132931" cy="1097855"/>
          </a:xfrm>
          <a:prstGeom prst="rect">
            <a:avLst/>
          </a:prstGeom>
        </p:spPr>
      </p:pic>
      <p:pic>
        <p:nvPicPr>
          <p:cNvPr id="28" name="Picture 27"/>
          <p:cNvPicPr>
            <a:picLocks noChangeAspect="1"/>
          </p:cNvPicPr>
          <p:nvPr/>
        </p:nvPicPr>
        <p:blipFill>
          <a:blip r:embed="rId11"/>
          <a:stretch>
            <a:fillRect/>
          </a:stretch>
        </p:blipFill>
        <p:spPr>
          <a:xfrm>
            <a:off x="10613019" y="1050319"/>
            <a:ext cx="1116330" cy="1087300"/>
          </a:xfrm>
          <a:prstGeom prst="rect">
            <a:avLst/>
          </a:prstGeom>
        </p:spPr>
      </p:pic>
      <p:graphicFrame>
        <p:nvGraphicFramePr>
          <p:cNvPr id="33" name="Table 32"/>
          <p:cNvGraphicFramePr>
            <a:graphicFrameLocks noGrp="1"/>
          </p:cNvGraphicFramePr>
          <p:nvPr>
            <p:extLst/>
          </p:nvPr>
        </p:nvGraphicFramePr>
        <p:xfrm>
          <a:off x="359527" y="2220713"/>
          <a:ext cx="11614799" cy="1071880"/>
        </p:xfrm>
        <a:graphic>
          <a:graphicData uri="http://schemas.openxmlformats.org/drawingml/2006/table">
            <a:tbl>
              <a:tblPr firstRow="1" bandRow="1">
                <a:tableStyleId>{5940675A-B579-460E-94D1-54222C63F5DA}</a:tableStyleId>
              </a:tblPr>
              <a:tblGrid>
                <a:gridCol w="1659257">
                  <a:extLst>
                    <a:ext uri="{9D8B030D-6E8A-4147-A177-3AD203B41FA5}">
                      <a16:colId xmlns:a16="http://schemas.microsoft.com/office/drawing/2014/main" val="876646051"/>
                    </a:ext>
                  </a:extLst>
                </a:gridCol>
                <a:gridCol w="1659257">
                  <a:extLst>
                    <a:ext uri="{9D8B030D-6E8A-4147-A177-3AD203B41FA5}">
                      <a16:colId xmlns:a16="http://schemas.microsoft.com/office/drawing/2014/main" val="4194482586"/>
                    </a:ext>
                  </a:extLst>
                </a:gridCol>
                <a:gridCol w="1659257">
                  <a:extLst>
                    <a:ext uri="{9D8B030D-6E8A-4147-A177-3AD203B41FA5}">
                      <a16:colId xmlns:a16="http://schemas.microsoft.com/office/drawing/2014/main" val="3321384290"/>
                    </a:ext>
                  </a:extLst>
                </a:gridCol>
                <a:gridCol w="1659257">
                  <a:extLst>
                    <a:ext uri="{9D8B030D-6E8A-4147-A177-3AD203B41FA5}">
                      <a16:colId xmlns:a16="http://schemas.microsoft.com/office/drawing/2014/main" val="274038566"/>
                    </a:ext>
                  </a:extLst>
                </a:gridCol>
                <a:gridCol w="1659257">
                  <a:extLst>
                    <a:ext uri="{9D8B030D-6E8A-4147-A177-3AD203B41FA5}">
                      <a16:colId xmlns:a16="http://schemas.microsoft.com/office/drawing/2014/main" val="364904544"/>
                    </a:ext>
                  </a:extLst>
                </a:gridCol>
                <a:gridCol w="1659257">
                  <a:extLst>
                    <a:ext uri="{9D8B030D-6E8A-4147-A177-3AD203B41FA5}">
                      <a16:colId xmlns:a16="http://schemas.microsoft.com/office/drawing/2014/main" val="1806188930"/>
                    </a:ext>
                  </a:extLst>
                </a:gridCol>
                <a:gridCol w="1659257">
                  <a:extLst>
                    <a:ext uri="{9D8B030D-6E8A-4147-A177-3AD203B41FA5}">
                      <a16:colId xmlns:a16="http://schemas.microsoft.com/office/drawing/2014/main" val="3165166690"/>
                    </a:ext>
                  </a:extLst>
                </a:gridCol>
              </a:tblGrid>
              <a:tr h="3708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mn-lt"/>
                          <a:cs typeface="Arial" pitchFamily="34" charset="0"/>
                        </a:rPr>
                        <a:t>丛京生</a:t>
                      </a:r>
                      <a:endParaRPr lang="en-US" sz="1400" b="1" dirty="0" smtClean="0">
                        <a:latin typeface="+mn-lt"/>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侯紫峰</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李国杰</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刘旭</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孟小峰</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zh-CN" altLang="en-US" sz="1400" b="1" dirty="0" smtClean="0">
                          <a:latin typeface="Arial" pitchFamily="34" charset="0"/>
                          <a:cs typeface="Arial" pitchFamily="34" charset="0"/>
                        </a:rPr>
                        <a:t>张侃</a:t>
                      </a:r>
                      <a:endParaRPr lang="en-US" sz="1400" b="1" dirty="0" smtClean="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400" b="1" kern="1200" dirty="0" smtClean="0">
                          <a:solidFill>
                            <a:schemeClr val="tx1"/>
                          </a:solidFill>
                          <a:latin typeface="Arial" pitchFamily="34" charset="0"/>
                          <a:ea typeface="+mn-ea"/>
                          <a:cs typeface="Arial" pitchFamily="34" charset="0"/>
                        </a:rPr>
                        <a:t>郑南宁</a:t>
                      </a:r>
                      <a:endParaRPr lang="en-US" sz="1400" b="1" kern="1200" dirty="0">
                        <a:solidFill>
                          <a:schemeClr val="tx1"/>
                        </a:solidFill>
                        <a:latin typeface="Arial" pitchFamily="34" charset="0"/>
                        <a:ea typeface="+mn-ea"/>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3900262"/>
                  </a:ext>
                </a:extLst>
              </a:tr>
              <a:tr h="370840">
                <a:tc>
                  <a:txBody>
                    <a:bodyPr/>
                    <a:lstStyle/>
                    <a:p>
                      <a:pPr algn="ctr"/>
                      <a:r>
                        <a:rPr lang="zh-CN" altLang="en-US" sz="1000" dirty="0" smtClean="0">
                          <a:solidFill>
                            <a:schemeClr val="tx2"/>
                          </a:solidFill>
                          <a:latin typeface="+mn-lt"/>
                          <a:cs typeface="Arial" pitchFamily="34" charset="0"/>
                        </a:rPr>
                        <a:t>美国工程院院士</a:t>
                      </a:r>
                      <a:endParaRPr lang="en-US" altLang="zh-CN" sz="1000" dirty="0" smtClean="0">
                        <a:solidFill>
                          <a:schemeClr val="tx2"/>
                        </a:solidFill>
                        <a:latin typeface="+mn-lt"/>
                        <a:cs typeface="Arial" pitchFamily="34" charset="0"/>
                      </a:endParaRPr>
                    </a:p>
                    <a:p>
                      <a:pPr algn="ctr"/>
                      <a:r>
                        <a:rPr lang="zh-CN" altLang="en-US" sz="1000" dirty="0" smtClean="0">
                          <a:solidFill>
                            <a:schemeClr val="tx2"/>
                          </a:solidFill>
                          <a:latin typeface="+mn-lt"/>
                          <a:cs typeface="Arial" pitchFamily="34" charset="0"/>
                        </a:rPr>
                        <a:t>洛杉矶加州大学计算机系教授</a:t>
                      </a:r>
                      <a:endParaRPr lang="en-US" altLang="zh-CN" sz="1000" dirty="0" smtClean="0">
                        <a:solidFill>
                          <a:schemeClr val="tx2"/>
                        </a:solidFill>
                        <a:latin typeface="+mn-lt"/>
                        <a:cs typeface="Arial" pitchFamily="34" charset="0"/>
                      </a:endParaRPr>
                    </a:p>
                    <a:p>
                      <a:pPr algn="ctr"/>
                      <a:r>
                        <a:rPr lang="zh-CN" altLang="en-US" sz="1000" dirty="0" smtClean="0">
                          <a:solidFill>
                            <a:schemeClr val="tx2"/>
                          </a:solidFill>
                          <a:latin typeface="+mn-lt"/>
                          <a:cs typeface="Arial" pitchFamily="34" charset="0"/>
                        </a:rPr>
                        <a:t>千人计划教授</a:t>
                      </a:r>
                      <a:endParaRPr lang="en-US" sz="1000" dirty="0" smtClean="0">
                        <a:solidFill>
                          <a:schemeClr val="tx2"/>
                        </a:solidFill>
                        <a:latin typeface="+mn-lt"/>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smtClean="0">
                          <a:solidFill>
                            <a:schemeClr val="tx2"/>
                          </a:solidFill>
                          <a:latin typeface="Arial" pitchFamily="34" charset="0"/>
                          <a:cs typeface="Arial" pitchFamily="34" charset="0"/>
                        </a:rPr>
                        <a:t>中科院</a:t>
                      </a:r>
                      <a:r>
                        <a:rPr lang="zh-CN" altLang="en-US" sz="1000" dirty="0" smtClean="0">
                          <a:solidFill>
                            <a:schemeClr val="tx2"/>
                          </a:solidFill>
                          <a:latin typeface="Arial" pitchFamily="34" charset="0"/>
                          <a:cs typeface="Arial" pitchFamily="34" charset="0"/>
                        </a:rPr>
                        <a:t>计算所教授，博士生导师</a:t>
                      </a:r>
                      <a:endParaRPr lang="en-US" sz="10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中国工程院院士</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发展中国家科学院院士</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兼任中国科学技术大学科学技术系主任</a:t>
                      </a:r>
                      <a:endParaRPr lang="en-US"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浙江大学光学显示研究所所长，人事处处长</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曾任现代光学仪器国家重点实验室主任</a:t>
                      </a:r>
                      <a:endParaRPr lang="en-US"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中国人民大学信息学院副院长兼计算机系主任，教授博导</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中国计算机学会会士</a:t>
                      </a:r>
                      <a:endParaRPr lang="en-US" sz="1000" dirty="0" smtClean="0">
                        <a:solidFill>
                          <a:schemeClr val="tx2"/>
                        </a:solidFill>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dirty="0" smtClean="0">
                          <a:solidFill>
                            <a:schemeClr val="tx2"/>
                          </a:solidFill>
                          <a:latin typeface="Arial" pitchFamily="34" charset="0"/>
                          <a:cs typeface="Arial" pitchFamily="34" charset="0"/>
                        </a:rPr>
                        <a:t>中科院心理所研究员</a:t>
                      </a:r>
                      <a:endParaRPr lang="en-US" altLang="zh-CN" sz="1000" dirty="0" smtClean="0">
                        <a:solidFill>
                          <a:schemeClr val="tx2"/>
                        </a:solidFill>
                        <a:latin typeface="Arial" pitchFamily="34" charset="0"/>
                        <a:cs typeface="Arial" pitchFamily="34" charset="0"/>
                      </a:endParaRPr>
                    </a:p>
                    <a:p>
                      <a:pPr algn="ctr"/>
                      <a:r>
                        <a:rPr lang="zh-CN" altLang="en-US" sz="1000" dirty="0" smtClean="0">
                          <a:solidFill>
                            <a:schemeClr val="tx2"/>
                          </a:solidFill>
                          <a:latin typeface="Arial" pitchFamily="34" charset="0"/>
                          <a:cs typeface="Arial" pitchFamily="34" charset="0"/>
                        </a:rPr>
                        <a:t>国际心</a:t>
                      </a:r>
                      <a:r>
                        <a:rPr lang="zh-CN" altLang="en-US" sz="1000" kern="1200" dirty="0" smtClean="0">
                          <a:solidFill>
                            <a:schemeClr val="tx2"/>
                          </a:solidFill>
                          <a:latin typeface="Arial" pitchFamily="34" charset="0"/>
                          <a:ea typeface="+mn-ea"/>
                          <a:cs typeface="Arial" pitchFamily="34" charset="0"/>
                        </a:rPr>
                        <a:t>理科学联合会</a:t>
                      </a:r>
                      <a:r>
                        <a:rPr lang="en-US" altLang="zh-CN" sz="1000" kern="1200" dirty="0" smtClean="0">
                          <a:solidFill>
                            <a:schemeClr val="tx2"/>
                          </a:solidFill>
                          <a:latin typeface="Arial" pitchFamily="34" charset="0"/>
                          <a:ea typeface="+mn-ea"/>
                          <a:cs typeface="Arial" pitchFamily="34" charset="0"/>
                        </a:rPr>
                        <a:t>(</a:t>
                      </a:r>
                      <a:r>
                        <a:rPr lang="en-US" sz="1000" kern="1200" dirty="0" err="1" smtClean="0">
                          <a:solidFill>
                            <a:schemeClr val="tx2"/>
                          </a:solidFill>
                          <a:latin typeface="Arial" pitchFamily="34" charset="0"/>
                          <a:ea typeface="+mn-ea"/>
                          <a:cs typeface="Arial" pitchFamily="34" charset="0"/>
                        </a:rPr>
                        <a:t>IUPsyS</a:t>
                      </a:r>
                      <a:r>
                        <a:rPr lang="en-US" sz="1000" kern="1200" dirty="0" smtClean="0">
                          <a:solidFill>
                            <a:schemeClr val="tx2"/>
                          </a:solidFill>
                          <a:latin typeface="Arial" pitchFamily="34" charset="0"/>
                          <a:ea typeface="+mn-ea"/>
                          <a:cs typeface="Arial" pitchFamily="34" charset="0"/>
                        </a:rPr>
                        <a:t>)</a:t>
                      </a:r>
                      <a:r>
                        <a:rPr lang="zh-CN" altLang="en-US" sz="1000" kern="1200" dirty="0" smtClean="0">
                          <a:solidFill>
                            <a:schemeClr val="tx2"/>
                          </a:solidFill>
                          <a:latin typeface="Arial" pitchFamily="34" charset="0"/>
                          <a:ea typeface="+mn-ea"/>
                          <a:cs typeface="Arial" pitchFamily="34" charset="0"/>
                        </a:rPr>
                        <a:t>副主席</a:t>
                      </a:r>
                      <a:endParaRPr lang="en-US" altLang="zh-CN" sz="1000" kern="1200" dirty="0" smtClean="0">
                        <a:solidFill>
                          <a:schemeClr val="tx2"/>
                        </a:solidFill>
                        <a:latin typeface="Arial" pitchFamily="34" charset="0"/>
                        <a:ea typeface="+mn-ea"/>
                        <a:cs typeface="Arial" pitchFamily="34" charset="0"/>
                      </a:endParaRPr>
                    </a:p>
                    <a:p>
                      <a:pPr algn="ctr"/>
                      <a:r>
                        <a:rPr lang="zh-CN" altLang="en-US" sz="1000" kern="1200" dirty="0" smtClean="0">
                          <a:solidFill>
                            <a:schemeClr val="tx2"/>
                          </a:solidFill>
                          <a:latin typeface="Arial" pitchFamily="34" charset="0"/>
                          <a:ea typeface="+mn-ea"/>
                          <a:cs typeface="Arial" pitchFamily="34" charset="0"/>
                        </a:rPr>
                        <a:t>发展中国家科学院院士</a:t>
                      </a:r>
                      <a:endParaRPr lang="en-US" sz="1000" kern="1200" dirty="0" smtClean="0">
                        <a:solidFill>
                          <a:schemeClr val="tx2"/>
                        </a:solidFill>
                        <a:latin typeface="Arial" pitchFamily="34" charset="0"/>
                        <a:ea typeface="+mn-ea"/>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000" kern="1200" dirty="0" smtClean="0">
                          <a:solidFill>
                            <a:schemeClr val="tx2"/>
                          </a:solidFill>
                          <a:latin typeface="Arial" pitchFamily="34" charset="0"/>
                          <a:ea typeface="+mn-ea"/>
                          <a:cs typeface="Arial" pitchFamily="34" charset="0"/>
                        </a:rPr>
                        <a:t>中国工程院院士</a:t>
                      </a:r>
                      <a:endParaRPr lang="en-US" altLang="zh-CN" sz="1000" kern="1200" dirty="0" smtClean="0">
                        <a:solidFill>
                          <a:schemeClr val="tx2"/>
                        </a:solidFill>
                        <a:latin typeface="Arial" pitchFamily="34" charset="0"/>
                        <a:ea typeface="+mn-ea"/>
                        <a:cs typeface="Arial" pitchFamily="34" charset="0"/>
                      </a:endParaRPr>
                    </a:p>
                    <a:p>
                      <a:pPr algn="ctr"/>
                      <a:r>
                        <a:rPr lang="zh-CN" altLang="en-US" sz="1000" kern="1200" dirty="0" smtClean="0">
                          <a:solidFill>
                            <a:schemeClr val="tx2"/>
                          </a:solidFill>
                          <a:latin typeface="Arial" pitchFamily="34" charset="0"/>
                          <a:ea typeface="+mn-ea"/>
                          <a:cs typeface="Arial" pitchFamily="34" charset="0"/>
                        </a:rPr>
                        <a:t>中国自动化学会理事长</a:t>
                      </a:r>
                      <a:endParaRPr lang="en-US" altLang="zh-CN" sz="1000" kern="1200" dirty="0" smtClean="0">
                        <a:solidFill>
                          <a:schemeClr val="tx2"/>
                        </a:solidFill>
                        <a:latin typeface="Arial" pitchFamily="34" charset="0"/>
                        <a:ea typeface="+mn-ea"/>
                        <a:cs typeface="Arial" pitchFamily="34" charset="0"/>
                      </a:endParaRPr>
                    </a:p>
                    <a:p>
                      <a:pPr algn="ctr"/>
                      <a:r>
                        <a:rPr lang="zh-CN" altLang="en-US" sz="1000" kern="1200" dirty="0" smtClean="0">
                          <a:solidFill>
                            <a:schemeClr val="tx2"/>
                          </a:solidFill>
                          <a:latin typeface="Arial" pitchFamily="34" charset="0"/>
                          <a:ea typeface="+mn-ea"/>
                          <a:cs typeface="Arial" pitchFamily="34" charset="0"/>
                        </a:rPr>
                        <a:t>陕西省科学技术协会主席</a:t>
                      </a:r>
                      <a:endParaRPr lang="en-US" altLang="zh-CN" sz="1000" kern="1200" dirty="0" smtClean="0">
                        <a:solidFill>
                          <a:schemeClr val="tx2"/>
                        </a:solidFill>
                        <a:latin typeface="Arial" pitchFamily="34" charset="0"/>
                        <a:ea typeface="+mn-ea"/>
                        <a:cs typeface="Arial" pitchFamily="34" charset="0"/>
                      </a:endParaRPr>
                    </a:p>
                    <a:p>
                      <a:pPr algn="ctr"/>
                      <a:r>
                        <a:rPr lang="zh-CN" altLang="en-US" sz="1000" kern="1200" dirty="0" smtClean="0">
                          <a:solidFill>
                            <a:schemeClr val="tx2"/>
                          </a:solidFill>
                          <a:latin typeface="Arial" pitchFamily="34" charset="0"/>
                          <a:ea typeface="+mn-ea"/>
                          <a:cs typeface="Arial" pitchFamily="34" charset="0"/>
                        </a:rPr>
                        <a:t>曾任西安交通大学校长</a:t>
                      </a:r>
                      <a:endParaRPr lang="en-US" sz="1000" kern="1200" dirty="0">
                        <a:solidFill>
                          <a:schemeClr val="tx2"/>
                        </a:solidFill>
                        <a:latin typeface="Arial" pitchFamily="34" charset="0"/>
                        <a:ea typeface="+mn-ea"/>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6974662"/>
                  </a:ext>
                </a:extLst>
              </a:tr>
            </a:tbl>
          </a:graphicData>
        </a:graphic>
      </p:graphicFrame>
    </p:spTree>
    <p:extLst>
      <p:ext uri="{BB962C8B-B14F-4D97-AF65-F5344CB8AC3E}">
        <p14:creationId xmlns:p14="http://schemas.microsoft.com/office/powerpoint/2010/main" val="7838281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800" b="1" dirty="0"/>
              <a:t>对外</a:t>
            </a:r>
            <a:r>
              <a:rPr lang="zh-CN" altLang="en-US" sz="2800" b="1" dirty="0" smtClean="0"/>
              <a:t>合作：联合实验室与合作伙伴</a:t>
            </a:r>
            <a:endParaRPr lang="en-US" sz="2800" b="1" dirty="0"/>
          </a:p>
        </p:txBody>
      </p:sp>
      <p:sp>
        <p:nvSpPr>
          <p:cNvPr id="8" name="文本框 7"/>
          <p:cNvSpPr txBox="1"/>
          <p:nvPr/>
        </p:nvSpPr>
        <p:spPr>
          <a:xfrm>
            <a:off x="566263" y="2890114"/>
            <a:ext cx="2101634" cy="584775"/>
          </a:xfrm>
          <a:prstGeom prst="rect">
            <a:avLst/>
          </a:prstGeom>
          <a:noFill/>
        </p:spPr>
        <p:txBody>
          <a:bodyPr wrap="square" rtlCol="0">
            <a:spAutoFit/>
          </a:bodyPr>
          <a:lstStyle/>
          <a:p>
            <a:pPr algn="ctr" defTabSz="914099" fontAlgn="base">
              <a:spcBef>
                <a:spcPct val="0"/>
              </a:spcBef>
              <a:spcAft>
                <a:spcPct val="0"/>
              </a:spcAft>
            </a:pPr>
            <a:r>
              <a:rPr lang="en-US" altLang="zh-CN" sz="1600" dirty="0"/>
              <a:t> </a:t>
            </a:r>
            <a:r>
              <a:rPr lang="zh-CN" altLang="en-US" sz="1600" dirty="0" smtClean="0"/>
              <a:t>联想</a:t>
            </a:r>
            <a:r>
              <a:rPr lang="en-US" altLang="zh-CN" sz="1600" dirty="0" smtClean="0"/>
              <a:t>-</a:t>
            </a:r>
            <a:r>
              <a:rPr lang="zh-CN" altLang="en-US" sz="1600" dirty="0" smtClean="0"/>
              <a:t>中科院计算所联合实验室</a:t>
            </a:r>
            <a:endParaRPr lang="en-US" altLang="zh-CN" sz="1600" b="1" dirty="0"/>
          </a:p>
        </p:txBody>
      </p:sp>
      <p:sp>
        <p:nvSpPr>
          <p:cNvPr id="10" name="文本框 15"/>
          <p:cNvSpPr txBox="1"/>
          <p:nvPr/>
        </p:nvSpPr>
        <p:spPr>
          <a:xfrm>
            <a:off x="9354037" y="2925568"/>
            <a:ext cx="2209229" cy="584775"/>
          </a:xfrm>
          <a:prstGeom prst="rect">
            <a:avLst/>
          </a:prstGeom>
          <a:noFill/>
        </p:spPr>
        <p:txBody>
          <a:bodyPr wrap="square" rtlCol="0">
            <a:spAutoFit/>
          </a:bodyPr>
          <a:lstStyle/>
          <a:p>
            <a:pPr algn="ctr" defTabSz="914099" fontAlgn="base">
              <a:spcBef>
                <a:spcPct val="0"/>
              </a:spcBef>
              <a:spcAft>
                <a:spcPct val="0"/>
              </a:spcAft>
            </a:pPr>
            <a:r>
              <a:rPr lang="zh-CN" altLang="en-US" sz="1600" dirty="0" smtClean="0"/>
              <a:t>与杜克大学、斯坦福大学联盟</a:t>
            </a:r>
            <a:endParaRPr lang="en-US" altLang="zh-CN" sz="1600" b="1" dirty="0"/>
          </a:p>
        </p:txBody>
      </p:sp>
      <p:sp>
        <p:nvSpPr>
          <p:cNvPr id="11" name="文本框 22"/>
          <p:cNvSpPr txBox="1"/>
          <p:nvPr/>
        </p:nvSpPr>
        <p:spPr>
          <a:xfrm>
            <a:off x="3453076" y="5492213"/>
            <a:ext cx="2420600" cy="584775"/>
          </a:xfrm>
          <a:prstGeom prst="rect">
            <a:avLst/>
          </a:prstGeom>
          <a:noFill/>
        </p:spPr>
        <p:txBody>
          <a:bodyPr wrap="square" rtlCol="0">
            <a:spAutoFit/>
          </a:bodyPr>
          <a:lstStyle/>
          <a:p>
            <a:pPr algn="ctr" defTabSz="914099" fontAlgn="base">
              <a:spcBef>
                <a:spcPct val="0"/>
              </a:spcBef>
              <a:spcAft>
                <a:spcPct val="0"/>
              </a:spcAft>
            </a:pPr>
            <a:r>
              <a:rPr lang="zh-CN" altLang="en-US" sz="1600" dirty="0"/>
              <a:t>参与</a:t>
            </a:r>
            <a:r>
              <a:rPr lang="zh-CN" altLang="en-US" sz="1600" dirty="0" smtClean="0"/>
              <a:t>共建医疗大数据应用技术国家工程实验室</a:t>
            </a:r>
            <a:endParaRPr lang="en-US" altLang="zh-CN" sz="1600" dirty="0"/>
          </a:p>
        </p:txBody>
      </p:sp>
      <p:sp>
        <p:nvSpPr>
          <p:cNvPr id="12" name="文本框 23"/>
          <p:cNvSpPr txBox="1"/>
          <p:nvPr/>
        </p:nvSpPr>
        <p:spPr>
          <a:xfrm>
            <a:off x="652327" y="5467561"/>
            <a:ext cx="2661082" cy="830997"/>
          </a:xfrm>
          <a:prstGeom prst="rect">
            <a:avLst/>
          </a:prstGeom>
          <a:noFill/>
        </p:spPr>
        <p:txBody>
          <a:bodyPr wrap="square" rtlCol="0">
            <a:spAutoFit/>
          </a:bodyPr>
          <a:lstStyle/>
          <a:p>
            <a:pPr algn="ctr" defTabSz="914099" fontAlgn="base">
              <a:spcBef>
                <a:spcPct val="0"/>
              </a:spcBef>
              <a:spcAft>
                <a:spcPct val="0"/>
              </a:spcAft>
            </a:pPr>
            <a:r>
              <a:rPr lang="zh-CN" altLang="en-US" sz="1600" dirty="0" smtClean="0"/>
              <a:t>联想</a:t>
            </a:r>
            <a:r>
              <a:rPr lang="en-US" altLang="zh-CN" sz="1600" dirty="0"/>
              <a:t>-</a:t>
            </a:r>
            <a:r>
              <a:rPr lang="zh-CN" altLang="en-US" sz="1600" dirty="0" smtClean="0"/>
              <a:t>东南大学联合实验室；</a:t>
            </a:r>
            <a:endParaRPr lang="en-US" altLang="zh-CN" sz="1600" dirty="0" smtClean="0"/>
          </a:p>
          <a:p>
            <a:pPr algn="ctr" defTabSz="914099" fontAlgn="base">
              <a:spcBef>
                <a:spcPct val="0"/>
              </a:spcBef>
              <a:spcAft>
                <a:spcPct val="0"/>
              </a:spcAft>
            </a:pPr>
            <a:r>
              <a:rPr lang="zh-CN" altLang="en-US" sz="1600" dirty="0" smtClean="0"/>
              <a:t>芮勇博士担任东南大学</a:t>
            </a:r>
            <a:r>
              <a:rPr lang="en-US" altLang="zh-CN" sz="1600" dirty="0" smtClean="0"/>
              <a:t>AI</a:t>
            </a:r>
            <a:r>
              <a:rPr lang="zh-CN" altLang="en-US" sz="1600" dirty="0" smtClean="0"/>
              <a:t>学院兼职院长</a:t>
            </a:r>
            <a:endParaRPr lang="en-US" altLang="zh-CN" sz="1600" dirty="0" smtClean="0"/>
          </a:p>
        </p:txBody>
      </p:sp>
      <p:sp>
        <p:nvSpPr>
          <p:cNvPr id="16" name="文本框 15"/>
          <p:cNvSpPr txBox="1"/>
          <p:nvPr/>
        </p:nvSpPr>
        <p:spPr>
          <a:xfrm>
            <a:off x="9466730" y="5480501"/>
            <a:ext cx="2164517" cy="830997"/>
          </a:xfrm>
          <a:prstGeom prst="rect">
            <a:avLst/>
          </a:prstGeom>
          <a:noFill/>
        </p:spPr>
        <p:txBody>
          <a:bodyPr wrap="square" rtlCol="0">
            <a:spAutoFit/>
          </a:bodyPr>
          <a:lstStyle/>
          <a:p>
            <a:pPr algn="ctr" defTabSz="914099" fontAlgn="base">
              <a:spcBef>
                <a:spcPct val="0"/>
              </a:spcBef>
              <a:spcAft>
                <a:spcPct val="0"/>
              </a:spcAft>
            </a:pPr>
            <a:r>
              <a:rPr lang="zh-CN" altLang="en-US" sz="1600" dirty="0" smtClean="0"/>
              <a:t>与麻省理工学院计算机科学与人工智能实验室</a:t>
            </a:r>
            <a:r>
              <a:rPr lang="en-US" altLang="zh-CN" sz="1600" dirty="0" smtClean="0"/>
              <a:t>(CSAIL)</a:t>
            </a:r>
            <a:r>
              <a:rPr lang="zh-CN" altLang="en-US" sz="1600" dirty="0" smtClean="0"/>
              <a:t>合作</a:t>
            </a:r>
            <a:endParaRPr lang="en-US" altLang="zh-CN" sz="1600" b="1" dirty="0"/>
          </a:p>
        </p:txBody>
      </p:sp>
      <p:sp>
        <p:nvSpPr>
          <p:cNvPr id="18" name="文本框 14"/>
          <p:cNvSpPr txBox="1"/>
          <p:nvPr/>
        </p:nvSpPr>
        <p:spPr>
          <a:xfrm>
            <a:off x="3313409" y="2925568"/>
            <a:ext cx="2560266" cy="830997"/>
          </a:xfrm>
          <a:prstGeom prst="rect">
            <a:avLst/>
          </a:prstGeom>
          <a:noFill/>
        </p:spPr>
        <p:txBody>
          <a:bodyPr wrap="square" rtlCol="0">
            <a:spAutoFit/>
          </a:bodyPr>
          <a:lstStyle/>
          <a:p>
            <a:pPr algn="ctr" defTabSz="914099" fontAlgn="base">
              <a:spcBef>
                <a:spcPct val="0"/>
              </a:spcBef>
              <a:spcAft>
                <a:spcPct val="0"/>
              </a:spcAft>
            </a:pPr>
            <a:r>
              <a:rPr lang="zh-CN" altLang="en-US" sz="1600" dirty="0" smtClean="0"/>
              <a:t>联想</a:t>
            </a:r>
            <a:r>
              <a:rPr lang="en-US" altLang="zh-CN" sz="1600" dirty="0" smtClean="0"/>
              <a:t>-</a:t>
            </a:r>
            <a:r>
              <a:rPr lang="zh-CN" altLang="en-US" sz="1600" dirty="0"/>
              <a:t>浙</a:t>
            </a:r>
            <a:r>
              <a:rPr lang="zh-CN" altLang="en-US" sz="1600" dirty="0" smtClean="0"/>
              <a:t>大联合实验室 以</a:t>
            </a:r>
            <a:r>
              <a:rPr lang="zh-CN" altLang="en-US" sz="1600" dirty="0"/>
              <a:t>及联想</a:t>
            </a:r>
            <a:r>
              <a:rPr lang="en-US" altLang="zh-CN" sz="1600" dirty="0"/>
              <a:t>-</a:t>
            </a:r>
            <a:r>
              <a:rPr lang="zh-CN" altLang="en-US" sz="1600" dirty="0"/>
              <a:t>北航联合实验室</a:t>
            </a:r>
            <a:endParaRPr lang="en-US" altLang="zh-CN" sz="1600" dirty="0"/>
          </a:p>
          <a:p>
            <a:pPr algn="ctr" defTabSz="914099" fontAlgn="base">
              <a:spcBef>
                <a:spcPct val="0"/>
              </a:spcBef>
              <a:spcAft>
                <a:spcPct val="0"/>
              </a:spcAft>
            </a:pPr>
            <a:endParaRPr lang="en-US" altLang="zh-CN" sz="1600" dirty="0" smtClean="0"/>
          </a:p>
        </p:txBody>
      </p:sp>
      <p:pic>
        <p:nvPicPr>
          <p:cNvPr id="19" name="图片 2"/>
          <p:cNvPicPr>
            <a:picLocks noChangeAspect="1"/>
          </p:cNvPicPr>
          <p:nvPr/>
        </p:nvPicPr>
        <p:blipFill>
          <a:blip r:embed="rId3">
            <a:extLst>
              <a:ext uri="{BEBA8EAE-BF5A-486C-A8C5-ECC9F3942E4B}">
                <a14:imgProps xmlns:a14="http://schemas.microsoft.com/office/drawing/2010/main">
                  <a14:imgLayer r:embed="rId4">
                    <a14:imgEffect>
                      <a14:brightnessContrast bright="26000" contrast="-10000"/>
                    </a14:imgEffect>
                  </a14:imgLayer>
                </a14:imgProps>
              </a:ext>
              <a:ext uri="{28A0092B-C50C-407E-A947-70E740481C1C}">
                <a14:useLocalDpi xmlns:a14="http://schemas.microsoft.com/office/drawing/2010/main"/>
              </a:ext>
            </a:extLst>
          </a:blip>
          <a:stretch>
            <a:fillRect/>
          </a:stretch>
        </p:blipFill>
        <p:spPr>
          <a:xfrm>
            <a:off x="745127" y="1479575"/>
            <a:ext cx="1827537" cy="1228344"/>
          </a:xfrm>
          <a:prstGeom prst="rect">
            <a:avLst/>
          </a:prstGeom>
        </p:spPr>
      </p:pic>
      <p:pic>
        <p:nvPicPr>
          <p:cNvPr id="20" name="图片 3"/>
          <p:cNvPicPr>
            <a:picLocks noChangeAspect="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a:ext>
            </a:extLst>
          </a:blip>
          <a:stretch>
            <a:fillRect/>
          </a:stretch>
        </p:blipFill>
        <p:spPr>
          <a:xfrm>
            <a:off x="3485301" y="1416006"/>
            <a:ext cx="1489685" cy="1001264"/>
          </a:xfrm>
          <a:prstGeom prst="rect">
            <a:avLst/>
          </a:prstGeom>
        </p:spPr>
      </p:pic>
      <p:pic>
        <p:nvPicPr>
          <p:cNvPr id="21" name="图片 4"/>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7000"/>
                    </a14:imgEffect>
                  </a14:imgLayer>
                </a14:imgProps>
              </a:ext>
              <a:ext uri="{28A0092B-C50C-407E-A947-70E740481C1C}">
                <a14:useLocalDpi xmlns:a14="http://schemas.microsoft.com/office/drawing/2010/main"/>
              </a:ext>
            </a:extLst>
          </a:blip>
          <a:srcRect l="1510" t="2928" r="1872" b="3018"/>
          <a:stretch/>
        </p:blipFill>
        <p:spPr>
          <a:xfrm>
            <a:off x="4343467" y="1877877"/>
            <a:ext cx="1439325" cy="941719"/>
          </a:xfrm>
          <a:prstGeom prst="rect">
            <a:avLst/>
          </a:prstGeom>
          <a:ln>
            <a:noFill/>
          </a:ln>
        </p:spPr>
      </p:pic>
      <p:grpSp>
        <p:nvGrpSpPr>
          <p:cNvPr id="23" name="组合 6">
            <a:extLst>
              <a:ext uri="{FF2B5EF4-FFF2-40B4-BE49-F238E27FC236}">
                <a16:creationId xmlns:a16="http://schemas.microsoft.com/office/drawing/2014/main" id="{929AA33B-9FA4-4927-9F06-50C34EB4A3A4}"/>
              </a:ext>
            </a:extLst>
          </p:cNvPr>
          <p:cNvGrpSpPr/>
          <p:nvPr/>
        </p:nvGrpSpPr>
        <p:grpSpPr>
          <a:xfrm>
            <a:off x="9558832" y="4118871"/>
            <a:ext cx="1950667" cy="1300444"/>
            <a:chOff x="8542638" y="3648520"/>
            <a:chExt cx="2743202" cy="1828800"/>
          </a:xfrm>
        </p:grpSpPr>
        <p:pic>
          <p:nvPicPr>
            <p:cNvPr id="24" name="Picture 2" descr="https://cap.csail.mit.edu/sites/default/files/CSAIL_20150921_04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2638" y="3648520"/>
              <a:ext cx="274320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p.csail.mit.edu"/>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78" r="31849"/>
            <a:stretch/>
          </p:blipFill>
          <p:spPr bwMode="auto">
            <a:xfrm>
              <a:off x="8555338" y="3665766"/>
              <a:ext cx="831601" cy="678668"/>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4" descr="https://timgsa.baidu.com/timg?image&amp;quality=80&amp;size=b9999_10000&amp;sec=1532521677392&amp;di=1d4173d89991999ebb3eb2857e568dc6&amp;imgtype=jpg&amp;src=http%3A%2F%2Fimg1.imgtn.bdimg.com%2Fit%2Fu%3D2529435666%2C2062688640%26fm%3D214%26gp%3D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4038" y="1411658"/>
            <a:ext cx="1551087" cy="8731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77211" y="1946483"/>
            <a:ext cx="1527142" cy="8731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3698020" y="4118871"/>
            <a:ext cx="1885100" cy="1300444"/>
          </a:xfrm>
          <a:prstGeom prst="rect">
            <a:avLst/>
          </a:prstGeom>
          <a:noFill/>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7286" y="1411658"/>
            <a:ext cx="1874487" cy="1249658"/>
          </a:xfrm>
          <a:prstGeom prst="rect">
            <a:avLst/>
          </a:prstGeom>
        </p:spPr>
      </p:pic>
      <p:pic>
        <p:nvPicPr>
          <p:cNvPr id="30" name="Picture 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97286" y="4131227"/>
            <a:ext cx="2077399" cy="1254229"/>
          </a:xfrm>
          <a:prstGeom prst="rect">
            <a:avLst/>
          </a:prstGeom>
        </p:spPr>
      </p:pic>
      <p:sp>
        <p:nvSpPr>
          <p:cNvPr id="7" name="Rectangle 6"/>
          <p:cNvSpPr/>
          <p:nvPr/>
        </p:nvSpPr>
        <p:spPr>
          <a:xfrm>
            <a:off x="6197504" y="2925568"/>
            <a:ext cx="2536966" cy="830997"/>
          </a:xfrm>
          <a:prstGeom prst="rect">
            <a:avLst/>
          </a:prstGeom>
          <a:noFill/>
        </p:spPr>
        <p:txBody>
          <a:bodyPr wrap="square" rtlCol="0">
            <a:spAutoFit/>
          </a:bodyPr>
          <a:lstStyle/>
          <a:p>
            <a:pPr algn="ctr" defTabSz="914099" fontAlgn="base">
              <a:spcBef>
                <a:spcPct val="0"/>
              </a:spcBef>
              <a:spcAft>
                <a:spcPct val="0"/>
              </a:spcAft>
            </a:pPr>
            <a:r>
              <a:rPr lang="zh-CN" altLang="en-US" sz="1600" dirty="0"/>
              <a:t>教育大数据应用技术国家工程实验室联想智能教育研究中心</a:t>
            </a:r>
            <a:endParaRPr lang="en-US" sz="1600" dirty="0"/>
          </a:p>
        </p:txBody>
      </p:sp>
      <p:sp>
        <p:nvSpPr>
          <p:cNvPr id="15" name="Rectangle 14"/>
          <p:cNvSpPr/>
          <p:nvPr/>
        </p:nvSpPr>
        <p:spPr>
          <a:xfrm>
            <a:off x="6417369" y="5492213"/>
            <a:ext cx="2237232" cy="830997"/>
          </a:xfrm>
          <a:prstGeom prst="rect">
            <a:avLst/>
          </a:prstGeom>
          <a:noFill/>
        </p:spPr>
        <p:txBody>
          <a:bodyPr wrap="square" rtlCol="0">
            <a:spAutoFit/>
          </a:bodyPr>
          <a:lstStyle/>
          <a:p>
            <a:pPr algn="ctr" defTabSz="914099" fontAlgn="base">
              <a:spcBef>
                <a:spcPct val="0"/>
              </a:spcBef>
              <a:spcAft>
                <a:spcPct val="0"/>
              </a:spcAft>
            </a:pPr>
            <a:r>
              <a:rPr lang="zh-CN" altLang="en-US" sz="1600" dirty="0"/>
              <a:t>华南理工大学</a:t>
            </a:r>
            <a:r>
              <a:rPr lang="en-US" sz="1600" dirty="0"/>
              <a:t>-</a:t>
            </a:r>
            <a:r>
              <a:rPr lang="zh-CN" altLang="en-US" sz="1600" dirty="0"/>
              <a:t>联想文档图像分析与识别联合实验室</a:t>
            </a:r>
            <a:endParaRPr lang="en-US" sz="1600" dirty="0"/>
          </a:p>
        </p:txBody>
      </p:sp>
      <p:pic>
        <p:nvPicPr>
          <p:cNvPr id="33" name="图片 32"/>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12000"/>
                    </a14:imgEffect>
                  </a14:imgLayer>
                </a14:imgProps>
              </a:ext>
              <a:ext uri="{28A0092B-C50C-407E-A947-70E740481C1C}">
                <a14:useLocalDpi xmlns:a14="http://schemas.microsoft.com/office/drawing/2010/main"/>
              </a:ext>
            </a:extLst>
          </a:blip>
          <a:stretch>
            <a:fillRect/>
          </a:stretch>
        </p:blipFill>
        <p:spPr>
          <a:xfrm>
            <a:off x="709378" y="4147665"/>
            <a:ext cx="1575638" cy="1051246"/>
          </a:xfrm>
          <a:prstGeom prst="rect">
            <a:avLst/>
          </a:prstGeom>
        </p:spPr>
      </p:pic>
      <p:pic>
        <p:nvPicPr>
          <p:cNvPr id="34" name="图片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54229" y="4436778"/>
            <a:ext cx="1459180" cy="972786"/>
          </a:xfrm>
          <a:prstGeom prst="rect">
            <a:avLst/>
          </a:prstGeom>
        </p:spPr>
      </p:pic>
    </p:spTree>
    <p:extLst>
      <p:ext uri="{BB962C8B-B14F-4D97-AF65-F5344CB8AC3E}">
        <p14:creationId xmlns:p14="http://schemas.microsoft.com/office/powerpoint/2010/main" val="92546281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03412" y="609600"/>
            <a:ext cx="6934200" cy="461665"/>
          </a:xfrm>
          <a:prstGeom prst="rect">
            <a:avLst/>
          </a:prstGeom>
          <a:noFill/>
        </p:spPr>
        <p:txBody>
          <a:bodyPr wrap="square" rtlCol="0">
            <a:spAutoFit/>
          </a:bodyPr>
          <a:lstStyle/>
          <a:p>
            <a:r>
              <a:rPr lang="zh-CN" altLang="en-US" b="1" dirty="0" smtClean="0">
                <a:solidFill>
                  <a:schemeClr val="accent2"/>
                </a:solidFill>
                <a:latin typeface="Arial" panose="020B0604020202020204" pitchFamily="34" charset="0"/>
                <a:cs typeface="Arial" panose="020B0604020202020204" pitchFamily="34" charset="0"/>
              </a:rPr>
              <a:t>教育信息化</a:t>
            </a:r>
            <a:r>
              <a:rPr lang="en-US" altLang="zh-CN" b="1" dirty="0" smtClean="0">
                <a:solidFill>
                  <a:schemeClr val="accent2"/>
                </a:solidFill>
                <a:latin typeface="Arial" panose="020B0604020202020204" pitchFamily="34" charset="0"/>
                <a:cs typeface="Arial" panose="020B0604020202020204" pitchFamily="34" charset="0"/>
              </a:rPr>
              <a:t>2.0</a:t>
            </a:r>
            <a:r>
              <a:rPr lang="zh-CN" altLang="en-US" b="1" dirty="0" smtClean="0">
                <a:solidFill>
                  <a:schemeClr val="accent2"/>
                </a:solidFill>
                <a:latin typeface="Arial" panose="020B0604020202020204" pitchFamily="34" charset="0"/>
                <a:cs typeface="Arial" panose="020B0604020202020204" pitchFamily="34" charset="0"/>
              </a:rPr>
              <a:t>政策背景下的智慧校园方案趋势</a:t>
            </a:r>
          </a:p>
        </p:txBody>
      </p:sp>
      <p:graphicFrame>
        <p:nvGraphicFramePr>
          <p:cNvPr id="3" name="内容占位符 2"/>
          <p:cNvGraphicFramePr>
            <a:graphicFrameLocks/>
          </p:cNvGraphicFramePr>
          <p:nvPr>
            <p:extLst>
              <p:ext uri="{D42A27DB-BD31-4B8C-83A1-F6EECF244321}">
                <p14:modId xmlns:p14="http://schemas.microsoft.com/office/powerpoint/2010/main" val="602963445"/>
              </p:ext>
            </p:extLst>
          </p:nvPr>
        </p:nvGraphicFramePr>
        <p:xfrm>
          <a:off x="684212" y="1371600"/>
          <a:ext cx="10744200" cy="250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组合 3"/>
          <p:cNvGrpSpPr/>
          <p:nvPr/>
        </p:nvGrpSpPr>
        <p:grpSpPr>
          <a:xfrm>
            <a:off x="4984830" y="4195455"/>
            <a:ext cx="6748382" cy="1075784"/>
            <a:chOff x="587054" y="3345315"/>
            <a:chExt cx="6748382" cy="1075784"/>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1144"/>
            <a:stretch/>
          </p:blipFill>
          <p:spPr>
            <a:xfrm>
              <a:off x="587054" y="3345315"/>
              <a:ext cx="1641393" cy="1075784"/>
            </a:xfrm>
            <a:prstGeom prst="rect">
              <a:avLst/>
            </a:prstGeom>
          </p:spPr>
        </p:pic>
        <p:sp>
          <p:nvSpPr>
            <p:cNvPr id="6" name="矩形 5"/>
            <p:cNvSpPr/>
            <p:nvPr/>
          </p:nvSpPr>
          <p:spPr>
            <a:xfrm>
              <a:off x="2270213" y="3345315"/>
              <a:ext cx="4653827" cy="10757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dirty="0" smtClean="0">
                <a:solidFill>
                  <a:schemeClr val="tx1"/>
                </a:solidFill>
              </a:endParaRPr>
            </a:p>
          </p:txBody>
        </p:sp>
        <p:sp>
          <p:nvSpPr>
            <p:cNvPr id="7" name="矩形 6"/>
            <p:cNvSpPr/>
            <p:nvPr/>
          </p:nvSpPr>
          <p:spPr>
            <a:xfrm>
              <a:off x="2499521" y="3521489"/>
              <a:ext cx="4231479" cy="738664"/>
            </a:xfrm>
            <a:prstGeom prst="rect">
              <a:avLst/>
            </a:prstGeom>
          </p:spPr>
          <p:txBody>
            <a:bodyPr wrap="square" lIns="0" tIns="0" rIns="0" bIns="0">
              <a:spAutoFit/>
            </a:bodyPr>
            <a:lstStyle/>
            <a:p>
              <a:pPr>
                <a:defRPr/>
              </a:pPr>
              <a:r>
                <a:rPr kumimoji="0" lang="zh-CN" altLang="zh-CN" sz="1600" b="0" i="0" u="none" strike="noStrike" kern="1200" cap="none" spc="0" normalizeH="0" baseline="0" noProof="0" dirty="0" smtClean="0">
                  <a:ln>
                    <a:noFill/>
                  </a:ln>
                  <a:solidFill>
                    <a:srgbClr val="000000"/>
                  </a:solidFill>
                  <a:effectLst/>
                  <a:uLnTx/>
                  <a:uFillTx/>
                  <a:latin typeface="Arial"/>
                  <a:ea typeface="Microsoft YaHei"/>
                  <a:cs typeface="+mn-cs"/>
                </a:rPr>
                <a:t>培养德智体美劳全面发展的社会主义建设者和接班人，加快推进教育现代化、建设教育强国、办好人民满意的教育</a:t>
              </a:r>
              <a:r>
                <a:rPr kumimoji="0" lang="en-US" altLang="zh-CN" sz="1600" b="0" i="0" u="none" strike="noStrike" kern="1200" cap="none" spc="0" normalizeH="0" baseline="0" noProof="0" dirty="0" smtClean="0">
                  <a:ln>
                    <a:noFill/>
                  </a:ln>
                  <a:solidFill>
                    <a:srgbClr val="000000"/>
                  </a:solidFill>
                  <a:effectLst/>
                  <a:uLnTx/>
                  <a:uFillTx/>
                  <a:latin typeface="Arial"/>
                  <a:ea typeface="Microsoft YaHei"/>
                  <a:cs typeface="+mn-cs"/>
                </a:rPr>
                <a:t> -</a:t>
              </a:r>
              <a:r>
                <a:rPr lang="en-US" altLang="zh-CN" sz="1600" b="1" dirty="0" smtClean="0">
                  <a:solidFill>
                    <a:srgbClr val="000000"/>
                  </a:solidFill>
                  <a:latin typeface="Arial"/>
                  <a:ea typeface="Microsoft YaHei"/>
                </a:rPr>
                <a:t>2018</a:t>
              </a:r>
              <a:r>
                <a:rPr lang="zh-CN" altLang="en-US" sz="1600" b="1" dirty="0">
                  <a:solidFill>
                    <a:srgbClr val="000000"/>
                  </a:solidFill>
                  <a:latin typeface="Arial"/>
                  <a:ea typeface="Microsoft YaHei"/>
                </a:rPr>
                <a:t>年全国教育</a:t>
              </a:r>
              <a:r>
                <a:rPr lang="zh-CN" altLang="en-US" sz="1600" b="1" dirty="0" smtClean="0">
                  <a:solidFill>
                    <a:srgbClr val="000000"/>
                  </a:solidFill>
                  <a:latin typeface="Arial"/>
                  <a:ea typeface="Microsoft YaHei"/>
                </a:rPr>
                <a:t>大会</a:t>
              </a:r>
              <a:endParaRPr lang="zh-CN" altLang="en-US" sz="1600" b="1" dirty="0">
                <a:solidFill>
                  <a:srgbClr val="000000"/>
                </a:solidFill>
                <a:latin typeface="Arial"/>
                <a:ea typeface="Microsoft YaHei"/>
              </a:endParaRPr>
            </a:p>
          </p:txBody>
        </p:sp>
        <p:sp>
          <p:nvSpPr>
            <p:cNvPr id="8" name="矩形 7"/>
            <p:cNvSpPr/>
            <p:nvPr/>
          </p:nvSpPr>
          <p:spPr>
            <a:xfrm>
              <a:off x="6971259" y="3345315"/>
              <a:ext cx="364177" cy="1075784"/>
            </a:xfrm>
            <a:prstGeom prst="rect">
              <a:avLst/>
            </a:prstGeom>
            <a:solidFill>
              <a:srgbClr val="E223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400" b="1" dirty="0" smtClean="0">
                  <a:solidFill>
                    <a:schemeClr val="bg1"/>
                  </a:solidFill>
                </a:rPr>
                <a:t>主要目标</a:t>
              </a:r>
              <a:endParaRPr lang="zh-CN" altLang="en-US" sz="1400" dirty="0" smtClean="0">
                <a:solidFill>
                  <a:schemeClr val="bg1"/>
                </a:solidFill>
              </a:endParaRPr>
            </a:p>
          </p:txBody>
        </p:sp>
      </p:grpSp>
      <p:grpSp>
        <p:nvGrpSpPr>
          <p:cNvPr id="9" name="组合 8"/>
          <p:cNvGrpSpPr/>
          <p:nvPr/>
        </p:nvGrpSpPr>
        <p:grpSpPr>
          <a:xfrm>
            <a:off x="4986772" y="5553616"/>
            <a:ext cx="6746440" cy="1075784"/>
            <a:chOff x="588996" y="5098488"/>
            <a:chExt cx="6746440" cy="1075784"/>
          </a:xfrm>
        </p:grpSpPr>
        <p:sp>
          <p:nvSpPr>
            <p:cNvPr id="10" name="矩形 9"/>
            <p:cNvSpPr/>
            <p:nvPr/>
          </p:nvSpPr>
          <p:spPr>
            <a:xfrm>
              <a:off x="2270213" y="5098488"/>
              <a:ext cx="4653827" cy="10757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dirty="0" smtClean="0">
                <a:solidFill>
                  <a:schemeClr val="tx1"/>
                </a:solidFill>
              </a:endParaRPr>
            </a:p>
          </p:txBody>
        </p:sp>
        <p:sp>
          <p:nvSpPr>
            <p:cNvPr id="11" name="矩形 10"/>
            <p:cNvSpPr/>
            <p:nvPr/>
          </p:nvSpPr>
          <p:spPr>
            <a:xfrm>
              <a:off x="588996" y="5098488"/>
              <a:ext cx="1641393" cy="1075784"/>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dirty="0" smtClean="0"/>
            </a:p>
          </p:txBody>
        </p:sp>
        <p:sp>
          <p:nvSpPr>
            <p:cNvPr id="12" name="矩形 11">
              <a:extLst>
                <a:ext uri="{FF2B5EF4-FFF2-40B4-BE49-F238E27FC236}">
                  <a16:creationId xmlns:a16="http://schemas.microsoft.com/office/drawing/2014/main" id="{9B062C4C-8B97-4265-8E79-3BA036EB6FB1}"/>
                </a:ext>
              </a:extLst>
            </p:cNvPr>
            <p:cNvSpPr/>
            <p:nvPr/>
          </p:nvSpPr>
          <p:spPr>
            <a:xfrm>
              <a:off x="2409669" y="5309271"/>
              <a:ext cx="2583971" cy="584775"/>
            </a:xfrm>
            <a:prstGeom prst="rect">
              <a:avLst/>
            </a:prstGeom>
          </p:spPr>
          <p:txBody>
            <a:bodyPr wrap="square">
              <a:spAutoFit/>
            </a:bodyPr>
            <a:lstStyle/>
            <a:p>
              <a:r>
                <a:rPr lang="en-US" altLang="zh-CN" sz="1600" dirty="0">
                  <a:solidFill>
                    <a:srgbClr val="000000"/>
                  </a:solidFill>
                  <a:latin typeface="Arial"/>
                  <a:ea typeface="Microsoft YaHei"/>
                </a:rPr>
                <a:t>2018</a:t>
              </a:r>
              <a:r>
                <a:rPr lang="zh-CN" altLang="zh-CN" sz="1600" dirty="0">
                  <a:solidFill>
                    <a:srgbClr val="000000"/>
                  </a:solidFill>
                  <a:latin typeface="Arial"/>
                  <a:ea typeface="Microsoft YaHei"/>
                </a:rPr>
                <a:t>年</a:t>
              </a:r>
              <a:r>
                <a:rPr lang="en-US" altLang="zh-CN" sz="1600" dirty="0">
                  <a:solidFill>
                    <a:srgbClr val="000000"/>
                  </a:solidFill>
                  <a:latin typeface="Arial"/>
                  <a:ea typeface="Microsoft YaHei"/>
                </a:rPr>
                <a:t>4</a:t>
              </a:r>
              <a:r>
                <a:rPr lang="zh-CN" altLang="zh-CN" sz="1600" dirty="0">
                  <a:solidFill>
                    <a:srgbClr val="000000"/>
                  </a:solidFill>
                  <a:latin typeface="Arial"/>
                  <a:ea typeface="Microsoft YaHei"/>
                </a:rPr>
                <a:t>月</a:t>
              </a:r>
              <a:r>
                <a:rPr lang="en-US" altLang="zh-CN" sz="1600" dirty="0">
                  <a:solidFill>
                    <a:srgbClr val="000000"/>
                  </a:solidFill>
                  <a:latin typeface="Arial"/>
                  <a:ea typeface="Microsoft YaHei"/>
                </a:rPr>
                <a:t> </a:t>
              </a:r>
              <a:r>
                <a:rPr lang="zh-CN" altLang="en-US" sz="1600" dirty="0">
                  <a:solidFill>
                    <a:srgbClr val="000000"/>
                  </a:solidFill>
                  <a:latin typeface="Arial"/>
                  <a:ea typeface="Microsoft YaHei"/>
                </a:rPr>
                <a:t>教育部</a:t>
              </a:r>
              <a:r>
                <a:rPr lang="zh-CN" altLang="en-US" sz="1600" dirty="0" smtClean="0">
                  <a:solidFill>
                    <a:srgbClr val="000000"/>
                  </a:solidFill>
                  <a:latin typeface="Arial"/>
                  <a:ea typeface="Microsoft YaHei"/>
                </a:rPr>
                <a:t>发布</a:t>
              </a:r>
              <a:endParaRPr lang="en-US" altLang="zh-CN" sz="1600" dirty="0" smtClean="0">
                <a:solidFill>
                  <a:srgbClr val="000000"/>
                </a:solidFill>
                <a:latin typeface="Arial"/>
                <a:ea typeface="Microsoft YaHei"/>
              </a:endParaRPr>
            </a:p>
            <a:p>
              <a:r>
                <a:rPr lang="zh-CN" altLang="en-US" sz="1600" b="1" dirty="0" smtClean="0">
                  <a:solidFill>
                    <a:srgbClr val="000000"/>
                  </a:solidFill>
                  <a:latin typeface="Arial"/>
                  <a:ea typeface="Microsoft YaHei"/>
                </a:rPr>
                <a:t>教育</a:t>
              </a:r>
              <a:r>
                <a:rPr lang="zh-CN" altLang="en-US" sz="1600" b="1" dirty="0">
                  <a:solidFill>
                    <a:srgbClr val="000000"/>
                  </a:solidFill>
                  <a:latin typeface="Arial"/>
                  <a:ea typeface="Microsoft YaHei"/>
                </a:rPr>
                <a:t>信息化</a:t>
              </a:r>
              <a:r>
                <a:rPr lang="en-US" altLang="zh-CN" sz="1600" b="1" dirty="0">
                  <a:solidFill>
                    <a:srgbClr val="000000"/>
                  </a:solidFill>
                  <a:latin typeface="Arial"/>
                  <a:ea typeface="Microsoft YaHei"/>
                </a:rPr>
                <a:t>2.0 </a:t>
              </a:r>
              <a:r>
                <a:rPr lang="zh-CN" altLang="en-US" sz="1600" b="1" dirty="0">
                  <a:solidFill>
                    <a:srgbClr val="000000"/>
                  </a:solidFill>
                  <a:latin typeface="Arial"/>
                  <a:ea typeface="Microsoft YaHei"/>
                </a:rPr>
                <a:t>行动</a:t>
              </a:r>
              <a:r>
                <a:rPr lang="zh-CN" altLang="en-US" sz="1600" b="1" dirty="0" smtClean="0">
                  <a:solidFill>
                    <a:srgbClr val="000000"/>
                  </a:solidFill>
                  <a:latin typeface="Arial"/>
                  <a:ea typeface="Microsoft YaHei"/>
                </a:rPr>
                <a:t>计划</a:t>
              </a:r>
              <a:endParaRPr lang="zh-CN" altLang="en-US" sz="1600" b="1" dirty="0">
                <a:solidFill>
                  <a:srgbClr val="000000"/>
                </a:solidFill>
                <a:latin typeface="Arial"/>
                <a:ea typeface="Microsoft YaHei"/>
              </a:endParaRPr>
            </a:p>
          </p:txBody>
        </p:sp>
        <p:pic>
          <p:nvPicPr>
            <p:cNvPr id="13" name="图片 12" descr="未标题-1">
              <a:extLst>
                <a:ext uri="{FF2B5EF4-FFF2-40B4-BE49-F238E27FC236}">
                  <a16:creationId xmlns:a16="http://schemas.microsoft.com/office/drawing/2014/main" id="{CB5BA34E-0C16-40C4-85E2-494BED3EF0C0}"/>
                </a:ext>
              </a:extLst>
            </p:cNvPr>
            <p:cNvPicPr>
              <a:picLocks noChangeAspect="1"/>
            </p:cNvPicPr>
            <p:nvPr/>
          </p:nvPicPr>
          <p:blipFill rotWithShape="1">
            <a:blip r:embed="rId8"/>
            <a:srcRect r="4505"/>
            <a:stretch/>
          </p:blipFill>
          <p:spPr>
            <a:xfrm>
              <a:off x="846392" y="5120640"/>
              <a:ext cx="1085719" cy="1028232"/>
            </a:xfrm>
            <a:prstGeom prst="rect">
              <a:avLst/>
            </a:prstGeom>
          </p:spPr>
        </p:pic>
        <p:sp>
          <p:nvSpPr>
            <p:cNvPr id="14" name="矩形 13"/>
            <p:cNvSpPr/>
            <p:nvPr/>
          </p:nvSpPr>
          <p:spPr>
            <a:xfrm>
              <a:off x="6971259" y="5098488"/>
              <a:ext cx="364177" cy="1075784"/>
            </a:xfrm>
            <a:prstGeom prst="rect">
              <a:avLst/>
            </a:prstGeom>
            <a:solidFill>
              <a:srgbClr val="E223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400" b="1" dirty="0" smtClean="0">
                  <a:solidFill>
                    <a:schemeClr val="bg1"/>
                  </a:solidFill>
                </a:rPr>
                <a:t>主要方法</a:t>
              </a:r>
              <a:endParaRPr lang="zh-CN" altLang="en-US" sz="1400" dirty="0" smtClean="0">
                <a:solidFill>
                  <a:schemeClr val="bg1"/>
                </a:solidFill>
              </a:endParaRPr>
            </a:p>
          </p:txBody>
        </p:sp>
      </p:grpSp>
      <p:pic>
        <p:nvPicPr>
          <p:cNvPr id="15" name="Picture 2" descr="https://gss1.bdstatic.com/9vo3dSag_xI4khGkpoWK1HF6hhy/baike/c0%3Dbaike80%2C5%2C5%2C80%2C26/sign=3ab1f062f0039245b5b8e95de6fdcfa7/54fbb2fb43166d22b635133b4a2309f79152d2d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994" y="4409816"/>
            <a:ext cx="4020456" cy="214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48699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
          <p:cNvSpPr/>
          <p:nvPr/>
        </p:nvSpPr>
        <p:spPr>
          <a:xfrm>
            <a:off x="12440832" y="6408142"/>
            <a:ext cx="72553" cy="7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a:endParaRPr lang="zh-CN" altLang="en-US" sz="1699"/>
          </a:p>
        </p:txBody>
      </p:sp>
      <p:grpSp>
        <p:nvGrpSpPr>
          <p:cNvPr id="28" name="组合 27"/>
          <p:cNvGrpSpPr/>
          <p:nvPr/>
        </p:nvGrpSpPr>
        <p:grpSpPr>
          <a:xfrm>
            <a:off x="1796583" y="3449554"/>
            <a:ext cx="9659006" cy="950153"/>
            <a:chOff x="1797050" y="4914900"/>
            <a:chExt cx="9055100" cy="950400"/>
          </a:xfrm>
        </p:grpSpPr>
        <p:sp>
          <p:nvSpPr>
            <p:cNvPr id="29" name="矩形 28"/>
            <p:cNvSpPr/>
            <p:nvPr/>
          </p:nvSpPr>
          <p:spPr>
            <a:xfrm>
              <a:off x="1797050" y="4914900"/>
              <a:ext cx="9055100" cy="9504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30" name="文本框 29"/>
            <p:cNvSpPr txBox="1"/>
            <p:nvPr/>
          </p:nvSpPr>
          <p:spPr>
            <a:xfrm>
              <a:off x="3177811" y="5095772"/>
              <a:ext cx="7355458" cy="615553"/>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由于普遍对如何应用高技术支撑业务流程再造、优化、规范并提高管理效率关注不够或研究不深，导致应用系统低水平建设，业务与技术脱节。</a:t>
              </a:r>
              <a:endParaRPr lang="zh-CN" altLang="en-US" sz="1699" dirty="0">
                <a:solidFill>
                  <a:schemeClr val="bg1"/>
                </a:solidFill>
              </a:endParaRPr>
            </a:p>
          </p:txBody>
        </p:sp>
      </p:grpSp>
      <p:sp>
        <p:nvSpPr>
          <p:cNvPr id="31" name="矩形 30"/>
          <p:cNvSpPr/>
          <p:nvPr/>
        </p:nvSpPr>
        <p:spPr>
          <a:xfrm>
            <a:off x="815200" y="3557715"/>
            <a:ext cx="2132329" cy="73383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a:solidFill>
                  <a:srgbClr val="4EC58D"/>
                </a:solidFill>
                <a:latin typeface="Futura Md BT" panose="020B0602020204020303" pitchFamily="34" charset="0"/>
                <a:ea typeface="微软雅黑" panose="020B0503020204020204" pitchFamily="34" charset="-122"/>
              </a:rPr>
              <a:t>业务与技术脱节</a:t>
            </a:r>
            <a:endParaRPr lang="en-US" altLang="zh-CN" sz="1999" b="1" dirty="0">
              <a:solidFill>
                <a:srgbClr val="4EC58D"/>
              </a:solidFill>
              <a:latin typeface="Futura Md BT" panose="020B0602020204020303" pitchFamily="34" charset="0"/>
              <a:ea typeface="微软雅黑" panose="020B0503020204020204" pitchFamily="34" charset="-122"/>
            </a:endParaRPr>
          </a:p>
        </p:txBody>
      </p:sp>
      <p:grpSp>
        <p:nvGrpSpPr>
          <p:cNvPr id="32" name="组合 31"/>
          <p:cNvGrpSpPr/>
          <p:nvPr/>
        </p:nvGrpSpPr>
        <p:grpSpPr>
          <a:xfrm>
            <a:off x="1796583" y="1465936"/>
            <a:ext cx="9659007" cy="759917"/>
            <a:chOff x="1797050" y="4914900"/>
            <a:chExt cx="9055100" cy="1282700"/>
          </a:xfrm>
        </p:grpSpPr>
        <p:sp>
          <p:nvSpPr>
            <p:cNvPr id="33" name="矩形 32"/>
            <p:cNvSpPr/>
            <p:nvPr/>
          </p:nvSpPr>
          <p:spPr>
            <a:xfrm>
              <a:off x="1797050" y="4914900"/>
              <a:ext cx="9055100" cy="12827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34" name="文本框 33"/>
            <p:cNvSpPr txBox="1"/>
            <p:nvPr/>
          </p:nvSpPr>
          <p:spPr>
            <a:xfrm>
              <a:off x="3144850" y="5294090"/>
              <a:ext cx="7415200" cy="597282"/>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缺乏核心理念，建设目标不明确</a:t>
              </a:r>
            </a:p>
          </p:txBody>
        </p:sp>
      </p:grpSp>
      <p:sp>
        <p:nvSpPr>
          <p:cNvPr id="35" name="矩形 34"/>
          <p:cNvSpPr/>
          <p:nvPr/>
        </p:nvSpPr>
        <p:spPr>
          <a:xfrm>
            <a:off x="815200" y="1547798"/>
            <a:ext cx="2132329" cy="645099"/>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a:solidFill>
                  <a:srgbClr val="5F9AD4"/>
                </a:solidFill>
                <a:latin typeface="Futura Md BT" panose="020B0602020204020303" pitchFamily="34" charset="0"/>
                <a:ea typeface="微软雅黑" panose="020B0503020204020204" pitchFamily="34" charset="-122"/>
              </a:rPr>
              <a:t>欠缺顶层设计</a:t>
            </a:r>
          </a:p>
        </p:txBody>
      </p:sp>
      <p:grpSp>
        <p:nvGrpSpPr>
          <p:cNvPr id="36" name="组合 35"/>
          <p:cNvGrpSpPr/>
          <p:nvPr/>
        </p:nvGrpSpPr>
        <p:grpSpPr>
          <a:xfrm>
            <a:off x="1796584" y="2401426"/>
            <a:ext cx="9659006" cy="950865"/>
            <a:chOff x="1797050" y="5246486"/>
            <a:chExt cx="9055100" cy="951113"/>
          </a:xfrm>
        </p:grpSpPr>
        <p:sp>
          <p:nvSpPr>
            <p:cNvPr id="37" name="矩形 36"/>
            <p:cNvSpPr/>
            <p:nvPr/>
          </p:nvSpPr>
          <p:spPr>
            <a:xfrm>
              <a:off x="1797050" y="5246486"/>
              <a:ext cx="9055100" cy="951113"/>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38" name="文本框 37"/>
            <p:cNvSpPr txBox="1"/>
            <p:nvPr/>
          </p:nvSpPr>
          <p:spPr>
            <a:xfrm>
              <a:off x="3144849" y="5413481"/>
              <a:ext cx="7630460" cy="615553"/>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各种业务系统独立部署，没有形成全校性的管理机制与运行模式，不能打通内外数据，构成了一个一个的管理孤岛、应用孤岛、数据孤岛</a:t>
              </a:r>
            </a:p>
          </p:txBody>
        </p:sp>
      </p:grpSp>
      <p:sp>
        <p:nvSpPr>
          <p:cNvPr id="39" name="矩形 38"/>
          <p:cNvSpPr/>
          <p:nvPr/>
        </p:nvSpPr>
        <p:spPr>
          <a:xfrm>
            <a:off x="815200" y="2522446"/>
            <a:ext cx="2132329" cy="708828"/>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a:solidFill>
                  <a:srgbClr val="53CBCB"/>
                </a:solidFill>
                <a:latin typeface="Futura Md BT" panose="020B0602020204020303" pitchFamily="34" charset="0"/>
                <a:ea typeface="微软雅黑" panose="020B0503020204020204" pitchFamily="34" charset="-122"/>
              </a:rPr>
              <a:t>缺乏统一标准</a:t>
            </a:r>
          </a:p>
        </p:txBody>
      </p:sp>
      <p:grpSp>
        <p:nvGrpSpPr>
          <p:cNvPr id="40" name="组合 39"/>
          <p:cNvGrpSpPr/>
          <p:nvPr/>
        </p:nvGrpSpPr>
        <p:grpSpPr>
          <a:xfrm>
            <a:off x="1796583" y="4580532"/>
            <a:ext cx="9659006" cy="950153"/>
            <a:chOff x="1797050" y="4914900"/>
            <a:chExt cx="9055100" cy="1282700"/>
          </a:xfrm>
        </p:grpSpPr>
        <p:sp>
          <p:nvSpPr>
            <p:cNvPr id="45" name="矩形 44"/>
            <p:cNvSpPr/>
            <p:nvPr/>
          </p:nvSpPr>
          <p:spPr>
            <a:xfrm>
              <a:off x="1797050" y="4914900"/>
              <a:ext cx="9055100" cy="12827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46" name="文本框 45"/>
            <p:cNvSpPr txBox="1"/>
            <p:nvPr/>
          </p:nvSpPr>
          <p:spPr>
            <a:xfrm>
              <a:off x="3220154" y="4923099"/>
              <a:ext cx="7498654" cy="1183856"/>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在信息化初级阶段，往往只考虑解决业务问题，而对数据的价值认识不足，对业务与管理数据的采集、使用、流转、归档等不重视，处理不科学，导致历史数据查询、统计、分析等困难，可用性不强。</a:t>
              </a:r>
              <a:endParaRPr lang="zh-CN" altLang="en-US" sz="1699" dirty="0">
                <a:solidFill>
                  <a:schemeClr val="bg1"/>
                </a:solidFill>
              </a:endParaRPr>
            </a:p>
          </p:txBody>
        </p:sp>
      </p:grpSp>
      <p:sp>
        <p:nvSpPr>
          <p:cNvPr id="47" name="矩形 46"/>
          <p:cNvSpPr/>
          <p:nvPr/>
        </p:nvSpPr>
        <p:spPr>
          <a:xfrm>
            <a:off x="837380" y="4701754"/>
            <a:ext cx="2110149" cy="73383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a:solidFill>
                  <a:srgbClr val="47BB4E"/>
                </a:solidFill>
                <a:latin typeface="Futura Md BT" panose="020B0602020204020303" pitchFamily="34" charset="0"/>
                <a:ea typeface="微软雅黑" panose="020B0503020204020204" pitchFamily="34" charset="-122"/>
              </a:rPr>
              <a:t>数据可用性不强</a:t>
            </a:r>
            <a:endParaRPr lang="en-US" altLang="zh-CN" sz="1999" b="1" dirty="0">
              <a:solidFill>
                <a:srgbClr val="47BB4E"/>
              </a:solidFill>
              <a:latin typeface="Futura Md BT" panose="020B0602020204020303" pitchFamily="34" charset="0"/>
              <a:ea typeface="微软雅黑" panose="020B0503020204020204" pitchFamily="34" charset="-122"/>
            </a:endParaRPr>
          </a:p>
        </p:txBody>
      </p:sp>
      <p:grpSp>
        <p:nvGrpSpPr>
          <p:cNvPr id="21" name="组合 20">
            <a:extLst>
              <a:ext uri="{FF2B5EF4-FFF2-40B4-BE49-F238E27FC236}">
                <a16:creationId xmlns:a16="http://schemas.microsoft.com/office/drawing/2014/main" id="{B2070EA8-5D12-4AA3-85C5-6CAA071D8A22}"/>
              </a:ext>
            </a:extLst>
          </p:cNvPr>
          <p:cNvGrpSpPr/>
          <p:nvPr/>
        </p:nvGrpSpPr>
        <p:grpSpPr>
          <a:xfrm>
            <a:off x="1598607" y="563821"/>
            <a:ext cx="2837474" cy="464814"/>
            <a:chOff x="2089885" y="488423"/>
            <a:chExt cx="2838213" cy="464935"/>
          </a:xfrm>
        </p:grpSpPr>
        <p:sp>
          <p:nvSpPr>
            <p:cNvPr id="22" name="椭圆 21">
              <a:extLst>
                <a:ext uri="{FF2B5EF4-FFF2-40B4-BE49-F238E27FC236}">
                  <a16:creationId xmlns:a16="http://schemas.microsoft.com/office/drawing/2014/main" id="{65CEFCE7-5812-4F5D-BEC2-E630AE68A806}"/>
                </a:ext>
              </a:extLst>
            </p:cNvPr>
            <p:cNvSpPr/>
            <p:nvPr/>
          </p:nvSpPr>
          <p:spPr>
            <a:xfrm>
              <a:off x="4772040" y="488423"/>
              <a:ext cx="156058" cy="464935"/>
            </a:xfrm>
            <a:prstGeom prst="ellipse">
              <a:avLst/>
            </a:prstGeom>
            <a:gradFill flip="none" rotWithShape="1">
              <a:gsLst>
                <a:gs pos="81000">
                  <a:srgbClr val="52F4F8">
                    <a:alpha val="42000"/>
                  </a:srgbClr>
                </a:gs>
                <a:gs pos="22884">
                  <a:srgbClr val="52F4F8">
                    <a:alpha val="60000"/>
                  </a:srgbClr>
                </a:gs>
                <a:gs pos="47000">
                  <a:sysClr val="window" lastClr="FFFFFF">
                    <a:alpha val="10000"/>
                  </a:sysClr>
                </a:gs>
              </a:gsLst>
              <a:lin ang="2400000" scaled="0"/>
              <a:tileRect/>
            </a:gradFill>
            <a:ln w="19050">
              <a:gradFill flip="none" rotWithShape="1">
                <a:gsLst>
                  <a:gs pos="1000">
                    <a:srgbClr val="258092"/>
                  </a:gs>
                  <a:gs pos="44000">
                    <a:sysClr val="window" lastClr="FFFFFF">
                      <a:alpha val="0"/>
                    </a:sysClr>
                  </a:gs>
                  <a:gs pos="91000">
                    <a:srgbClr val="52F4F8"/>
                  </a:gs>
                </a:gsLst>
                <a:lin ang="2700000" scaled="1"/>
                <a:tileRect/>
              </a:gradFill>
            </a:ln>
            <a:effectLst>
              <a:outerShdw blurRad="215900" algn="tl" rotWithShape="0">
                <a:srgbClr val="29EFC5">
                  <a:alpha val="81000"/>
                </a:srgbClr>
              </a:outerShdw>
              <a:softEdge rad="0"/>
            </a:effectLst>
          </p:spPr>
          <p:txBody>
            <a:bodyPr vert="horz" wrap="square" lIns="67186" tIns="33593" rIns="67186" bIns="33593" numCol="1" anchor="ctr" anchorCtr="0" compatLnSpc="1">
              <a:prstTxWarp prst="textNoShape">
                <a:avLst/>
              </a:prstTxWarp>
            </a:bodyPr>
            <a:lstStyle/>
            <a:p>
              <a:pPr algn="ctr" defTabSz="671882"/>
              <a:endParaRPr lang="zh-CN" altLang="en-US" sz="1323" kern="0" dirty="0">
                <a:solidFill>
                  <a:prstClr val="white"/>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FC9521F2-0637-45EB-995C-2E984B54795F}"/>
                </a:ext>
              </a:extLst>
            </p:cNvPr>
            <p:cNvSpPr/>
            <p:nvPr/>
          </p:nvSpPr>
          <p:spPr>
            <a:xfrm>
              <a:off x="4804683" y="597747"/>
              <a:ext cx="90773" cy="246288"/>
            </a:xfrm>
            <a:prstGeom prst="ellipse">
              <a:avLst/>
            </a:prstGeom>
            <a:solidFill>
              <a:srgbClr val="258092">
                <a:alpha val="52000"/>
              </a:srgbClr>
            </a:solidFill>
            <a:ln w="12700" cmpd="sng">
              <a:no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sp>
          <p:nvSpPr>
            <p:cNvPr id="24" name="椭圆 23">
              <a:extLst>
                <a:ext uri="{FF2B5EF4-FFF2-40B4-BE49-F238E27FC236}">
                  <a16:creationId xmlns:a16="http://schemas.microsoft.com/office/drawing/2014/main" id="{E4B7B271-4BF0-4308-84BF-7724D9BB0916}"/>
                </a:ext>
              </a:extLst>
            </p:cNvPr>
            <p:cNvSpPr/>
            <p:nvPr/>
          </p:nvSpPr>
          <p:spPr>
            <a:xfrm>
              <a:off x="4655209" y="597747"/>
              <a:ext cx="90773" cy="246288"/>
            </a:xfrm>
            <a:prstGeom prst="ellipse">
              <a:avLst/>
            </a:prstGeom>
            <a:solidFill>
              <a:srgbClr val="52F4F8">
                <a:alpha val="70000"/>
              </a:srgbClr>
            </a:solidFill>
            <a:ln w="12700" cmpd="sng">
              <a:solidFill>
                <a:schemeClr val="bg1">
                  <a:alpha val="46000"/>
                </a:schemeClr>
              </a:solid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cxnSp>
          <p:nvCxnSpPr>
            <p:cNvPr id="25" name="直接连接符 24">
              <a:extLst>
                <a:ext uri="{FF2B5EF4-FFF2-40B4-BE49-F238E27FC236}">
                  <a16:creationId xmlns:a16="http://schemas.microsoft.com/office/drawing/2014/main" id="{E397C12D-5E6D-47E5-BC0B-3D4F14453BDC}"/>
                </a:ext>
              </a:extLst>
            </p:cNvPr>
            <p:cNvCxnSpPr>
              <a:cxnSpLocks/>
            </p:cNvCxnSpPr>
            <p:nvPr/>
          </p:nvCxnSpPr>
          <p:spPr>
            <a:xfrm>
              <a:off x="2089885" y="716367"/>
              <a:ext cx="2624886" cy="4523"/>
            </a:xfrm>
            <a:prstGeom prst="line">
              <a:avLst/>
            </a:prstGeom>
            <a:gradFill flip="none" rotWithShape="1">
              <a:gsLst>
                <a:gs pos="1881">
                  <a:srgbClr val="0D144A"/>
                </a:gs>
                <a:gs pos="47000">
                  <a:srgbClr val="B77EF9"/>
                </a:gs>
                <a:gs pos="100000">
                  <a:srgbClr val="DBC5FD"/>
                </a:gs>
              </a:gsLst>
              <a:lin ang="0" scaled="0"/>
              <a:tileRect/>
            </a:gradFill>
            <a:ln w="15875">
              <a:gradFill>
                <a:gsLst>
                  <a:gs pos="60000">
                    <a:srgbClr val="258092"/>
                  </a:gs>
                  <a:gs pos="0">
                    <a:srgbClr val="1E2225">
                      <a:alpha val="2000"/>
                    </a:srgbClr>
                  </a:gs>
                  <a:gs pos="100000">
                    <a:srgbClr val="52F4F8"/>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6" name="矩形 25">
            <a:extLst>
              <a:ext uri="{FF2B5EF4-FFF2-40B4-BE49-F238E27FC236}">
                <a16:creationId xmlns:a16="http://schemas.microsoft.com/office/drawing/2014/main" id="{924830B9-2327-4FCF-ACBC-290A8AD41941}"/>
              </a:ext>
            </a:extLst>
          </p:cNvPr>
          <p:cNvSpPr/>
          <p:nvPr/>
        </p:nvSpPr>
        <p:spPr>
          <a:xfrm>
            <a:off x="5022278" y="521855"/>
            <a:ext cx="1794895" cy="538469"/>
          </a:xfrm>
          <a:prstGeom prst="rect">
            <a:avLst/>
          </a:prstGeom>
          <a:noFill/>
        </p:spPr>
        <p:txBody>
          <a:bodyPr wrap="none" lIns="0" tIns="0" rIns="0" bIns="0" rtlCol="0">
            <a:spAutoFit/>
          </a:bodyPr>
          <a:lstStyle/>
          <a:p>
            <a:r>
              <a:rPr lang="zh-CN" altLang="en-US" sz="3499" dirty="0">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atin typeface="Mobitale Versalete"/>
              </a:rPr>
              <a:t>建设现状</a:t>
            </a:r>
          </a:p>
        </p:txBody>
      </p:sp>
      <p:grpSp>
        <p:nvGrpSpPr>
          <p:cNvPr id="27" name="组合 26">
            <a:extLst>
              <a:ext uri="{FF2B5EF4-FFF2-40B4-BE49-F238E27FC236}">
                <a16:creationId xmlns:a16="http://schemas.microsoft.com/office/drawing/2014/main" id="{945CEABC-A620-4499-A8A5-17C5B38D8E40}"/>
              </a:ext>
            </a:extLst>
          </p:cNvPr>
          <p:cNvGrpSpPr/>
          <p:nvPr/>
        </p:nvGrpSpPr>
        <p:grpSpPr>
          <a:xfrm flipH="1">
            <a:off x="7548154" y="569248"/>
            <a:ext cx="2837474" cy="464814"/>
            <a:chOff x="2089885" y="488423"/>
            <a:chExt cx="2838213" cy="464935"/>
          </a:xfrm>
        </p:grpSpPr>
        <p:sp>
          <p:nvSpPr>
            <p:cNvPr id="41" name="椭圆 40">
              <a:extLst>
                <a:ext uri="{FF2B5EF4-FFF2-40B4-BE49-F238E27FC236}">
                  <a16:creationId xmlns:a16="http://schemas.microsoft.com/office/drawing/2014/main" id="{22F5549B-EFD8-4DDF-B01F-E55B0B6E2D75}"/>
                </a:ext>
              </a:extLst>
            </p:cNvPr>
            <p:cNvSpPr/>
            <p:nvPr/>
          </p:nvSpPr>
          <p:spPr>
            <a:xfrm>
              <a:off x="4772040" y="488423"/>
              <a:ext cx="156058" cy="464935"/>
            </a:xfrm>
            <a:prstGeom prst="ellipse">
              <a:avLst/>
            </a:prstGeom>
            <a:gradFill flip="none" rotWithShape="1">
              <a:gsLst>
                <a:gs pos="81000">
                  <a:srgbClr val="52F4F8">
                    <a:alpha val="42000"/>
                  </a:srgbClr>
                </a:gs>
                <a:gs pos="22884">
                  <a:srgbClr val="52F4F8">
                    <a:alpha val="60000"/>
                  </a:srgbClr>
                </a:gs>
                <a:gs pos="47000">
                  <a:sysClr val="window" lastClr="FFFFFF">
                    <a:alpha val="10000"/>
                  </a:sysClr>
                </a:gs>
              </a:gsLst>
              <a:lin ang="2400000" scaled="0"/>
              <a:tileRect/>
            </a:gradFill>
            <a:ln w="19050">
              <a:gradFill flip="none" rotWithShape="1">
                <a:gsLst>
                  <a:gs pos="1000">
                    <a:srgbClr val="258092"/>
                  </a:gs>
                  <a:gs pos="44000">
                    <a:sysClr val="window" lastClr="FFFFFF">
                      <a:alpha val="0"/>
                    </a:sysClr>
                  </a:gs>
                  <a:gs pos="91000">
                    <a:srgbClr val="52F4F8"/>
                  </a:gs>
                </a:gsLst>
                <a:lin ang="2700000" scaled="1"/>
                <a:tileRect/>
              </a:gradFill>
            </a:ln>
            <a:effectLst>
              <a:outerShdw blurRad="215900" algn="tl" rotWithShape="0">
                <a:srgbClr val="29EFC5">
                  <a:alpha val="81000"/>
                </a:srgbClr>
              </a:outerShdw>
              <a:softEdge rad="0"/>
            </a:effectLst>
          </p:spPr>
          <p:txBody>
            <a:bodyPr vert="horz" wrap="square" lIns="67186" tIns="33593" rIns="67186" bIns="33593" numCol="1" anchor="ctr" anchorCtr="0" compatLnSpc="1">
              <a:prstTxWarp prst="textNoShape">
                <a:avLst/>
              </a:prstTxWarp>
            </a:bodyPr>
            <a:lstStyle/>
            <a:p>
              <a:pPr algn="ctr" defTabSz="671882"/>
              <a:endParaRPr lang="zh-CN" altLang="en-US" sz="1323" kern="0" dirty="0">
                <a:solidFill>
                  <a:prstClr val="white"/>
                </a:solidFill>
                <a:latin typeface="微软雅黑" panose="020B0503020204020204" pitchFamily="34" charset="-122"/>
                <a:ea typeface="微软雅黑" panose="020B0503020204020204" pitchFamily="34" charset="-122"/>
              </a:endParaRPr>
            </a:p>
          </p:txBody>
        </p:sp>
        <p:sp>
          <p:nvSpPr>
            <p:cNvPr id="42" name="椭圆 41">
              <a:extLst>
                <a:ext uri="{FF2B5EF4-FFF2-40B4-BE49-F238E27FC236}">
                  <a16:creationId xmlns:a16="http://schemas.microsoft.com/office/drawing/2014/main" id="{FA71F708-9766-4306-8A8E-BAC529DBE649}"/>
                </a:ext>
              </a:extLst>
            </p:cNvPr>
            <p:cNvSpPr/>
            <p:nvPr/>
          </p:nvSpPr>
          <p:spPr>
            <a:xfrm>
              <a:off x="4804683" y="597747"/>
              <a:ext cx="90773" cy="246288"/>
            </a:xfrm>
            <a:prstGeom prst="ellipse">
              <a:avLst/>
            </a:prstGeom>
            <a:solidFill>
              <a:srgbClr val="258092">
                <a:alpha val="52000"/>
              </a:srgbClr>
            </a:solidFill>
            <a:ln w="12700" cmpd="sng">
              <a:no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sp>
          <p:nvSpPr>
            <p:cNvPr id="43" name="椭圆 42">
              <a:extLst>
                <a:ext uri="{FF2B5EF4-FFF2-40B4-BE49-F238E27FC236}">
                  <a16:creationId xmlns:a16="http://schemas.microsoft.com/office/drawing/2014/main" id="{976081D1-4CB5-4C47-BD17-46DAAFFE1774}"/>
                </a:ext>
              </a:extLst>
            </p:cNvPr>
            <p:cNvSpPr/>
            <p:nvPr/>
          </p:nvSpPr>
          <p:spPr>
            <a:xfrm>
              <a:off x="4655209" y="597747"/>
              <a:ext cx="90773" cy="246288"/>
            </a:xfrm>
            <a:prstGeom prst="ellipse">
              <a:avLst/>
            </a:prstGeom>
            <a:solidFill>
              <a:srgbClr val="52F4F8">
                <a:alpha val="70000"/>
              </a:srgbClr>
            </a:solidFill>
            <a:ln w="12700" cmpd="sng">
              <a:solidFill>
                <a:schemeClr val="bg1">
                  <a:alpha val="46000"/>
                </a:schemeClr>
              </a:solid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cxnSp>
          <p:nvCxnSpPr>
            <p:cNvPr id="48" name="直接连接符 47">
              <a:extLst>
                <a:ext uri="{FF2B5EF4-FFF2-40B4-BE49-F238E27FC236}">
                  <a16:creationId xmlns:a16="http://schemas.microsoft.com/office/drawing/2014/main" id="{2ED36A67-1721-4D78-A131-8F230FF2D719}"/>
                </a:ext>
              </a:extLst>
            </p:cNvPr>
            <p:cNvCxnSpPr>
              <a:cxnSpLocks/>
            </p:cNvCxnSpPr>
            <p:nvPr/>
          </p:nvCxnSpPr>
          <p:spPr>
            <a:xfrm>
              <a:off x="2089885" y="716367"/>
              <a:ext cx="2624886" cy="4523"/>
            </a:xfrm>
            <a:prstGeom prst="line">
              <a:avLst/>
            </a:prstGeom>
            <a:gradFill flip="none" rotWithShape="1">
              <a:gsLst>
                <a:gs pos="1881">
                  <a:srgbClr val="0D144A"/>
                </a:gs>
                <a:gs pos="47000">
                  <a:srgbClr val="B77EF9"/>
                </a:gs>
                <a:gs pos="100000">
                  <a:srgbClr val="DBC5FD"/>
                </a:gs>
              </a:gsLst>
              <a:lin ang="0" scaled="0"/>
              <a:tileRect/>
            </a:gradFill>
            <a:ln w="15875">
              <a:gradFill>
                <a:gsLst>
                  <a:gs pos="60000">
                    <a:srgbClr val="258092"/>
                  </a:gs>
                  <a:gs pos="0">
                    <a:srgbClr val="0D144A">
                      <a:alpha val="41000"/>
                    </a:srgbClr>
                  </a:gs>
                  <a:gs pos="100000">
                    <a:srgbClr val="52F4F8"/>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组合 48">
            <a:extLst>
              <a:ext uri="{FF2B5EF4-FFF2-40B4-BE49-F238E27FC236}">
                <a16:creationId xmlns:a16="http://schemas.microsoft.com/office/drawing/2014/main" id="{4882A999-5500-4B6C-9AE2-7F2A10AC0437}"/>
              </a:ext>
            </a:extLst>
          </p:cNvPr>
          <p:cNvGrpSpPr/>
          <p:nvPr/>
        </p:nvGrpSpPr>
        <p:grpSpPr>
          <a:xfrm>
            <a:off x="1796583" y="5711509"/>
            <a:ext cx="9659006" cy="950153"/>
            <a:chOff x="1797050" y="4914900"/>
            <a:chExt cx="9055100" cy="1282700"/>
          </a:xfrm>
        </p:grpSpPr>
        <p:sp>
          <p:nvSpPr>
            <p:cNvPr id="50" name="矩形 49">
              <a:extLst>
                <a:ext uri="{FF2B5EF4-FFF2-40B4-BE49-F238E27FC236}">
                  <a16:creationId xmlns:a16="http://schemas.microsoft.com/office/drawing/2014/main" id="{E913BF20-76A3-40FE-A916-20250B227191}"/>
                </a:ext>
              </a:extLst>
            </p:cNvPr>
            <p:cNvSpPr/>
            <p:nvPr/>
          </p:nvSpPr>
          <p:spPr>
            <a:xfrm>
              <a:off x="1797050" y="4914900"/>
              <a:ext cx="9055100" cy="12827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51" name="文本框 50">
              <a:extLst>
                <a:ext uri="{FF2B5EF4-FFF2-40B4-BE49-F238E27FC236}">
                  <a16:creationId xmlns:a16="http://schemas.microsoft.com/office/drawing/2014/main" id="{6115D574-E298-4B8B-91AE-A9D0AEE4D5EB}"/>
                </a:ext>
              </a:extLst>
            </p:cNvPr>
            <p:cNvSpPr txBox="1"/>
            <p:nvPr/>
          </p:nvSpPr>
          <p:spPr>
            <a:xfrm>
              <a:off x="3193373" y="4923099"/>
              <a:ext cx="7498654" cy="1183856"/>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随着学校信息化功能模块地不断增加，校园中的</a:t>
              </a:r>
              <a:r>
                <a:rPr lang="en-US" altLang="zh-CN" sz="1699" dirty="0">
                  <a:solidFill>
                    <a:schemeClr val="bg1"/>
                  </a:solidFill>
                  <a:latin typeface="Futura Md BT" panose="020B0602020204020303" pitchFamily="34" charset="0"/>
                  <a:ea typeface="微软雅黑" panose="020B0503020204020204" pitchFamily="34" charset="-122"/>
                </a:rPr>
                <a:t>IT</a:t>
              </a:r>
              <a:r>
                <a:rPr lang="zh-CN" altLang="en-US" sz="1699" dirty="0">
                  <a:solidFill>
                    <a:schemeClr val="bg1"/>
                  </a:solidFill>
                  <a:latin typeface="Futura Md BT" panose="020B0602020204020303" pitchFamily="34" charset="0"/>
                  <a:ea typeface="微软雅黑" panose="020B0503020204020204" pitchFamily="34" charset="-122"/>
                </a:rPr>
                <a:t>设备也越来越多，由于前期对设备管理缺乏重视，导致作为信息系统基础的</a:t>
              </a:r>
              <a:r>
                <a:rPr lang="en-US" altLang="zh-CN" sz="1699" dirty="0">
                  <a:solidFill>
                    <a:schemeClr val="bg1"/>
                  </a:solidFill>
                  <a:latin typeface="Futura Md BT" panose="020B0602020204020303" pitchFamily="34" charset="0"/>
                  <a:ea typeface="微软雅黑" panose="020B0503020204020204" pitchFamily="34" charset="-122"/>
                </a:rPr>
                <a:t>IT</a:t>
              </a:r>
              <a:r>
                <a:rPr lang="zh-CN" altLang="en-US" sz="1699" dirty="0">
                  <a:solidFill>
                    <a:schemeClr val="bg1"/>
                  </a:solidFill>
                  <a:latin typeface="Futura Md BT" panose="020B0602020204020303" pitchFamily="34" charset="0"/>
                  <a:ea typeface="微软雅黑" panose="020B0503020204020204" pitchFamily="34" charset="-122"/>
                </a:rPr>
                <a:t>设备可管理性差、设备可靠性、系统可持续性也缺乏保障。</a:t>
              </a:r>
              <a:endParaRPr lang="zh-CN" altLang="en-US" sz="1699" dirty="0">
                <a:solidFill>
                  <a:schemeClr val="bg1"/>
                </a:solidFill>
              </a:endParaRPr>
            </a:p>
          </p:txBody>
        </p:sp>
      </p:grpSp>
      <p:sp>
        <p:nvSpPr>
          <p:cNvPr id="52" name="矩形 51">
            <a:extLst>
              <a:ext uri="{FF2B5EF4-FFF2-40B4-BE49-F238E27FC236}">
                <a16:creationId xmlns:a16="http://schemas.microsoft.com/office/drawing/2014/main" id="{2244AE21-8525-4D85-BE7C-A6FA50D68652}"/>
              </a:ext>
            </a:extLst>
          </p:cNvPr>
          <p:cNvSpPr/>
          <p:nvPr/>
        </p:nvSpPr>
        <p:spPr>
          <a:xfrm>
            <a:off x="837380" y="5832732"/>
            <a:ext cx="2110149" cy="73383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smtClean="0">
                <a:solidFill>
                  <a:srgbClr val="73A649"/>
                </a:solidFill>
                <a:latin typeface="Futura Md BT" panose="020B0602020204020303" pitchFamily="34" charset="0"/>
                <a:ea typeface="微软雅黑" panose="020B0503020204020204" pitchFamily="34" charset="-122"/>
              </a:rPr>
              <a:t>设备缺乏统一</a:t>
            </a:r>
            <a:endParaRPr lang="en-US" altLang="zh-CN" sz="1999" b="1" dirty="0" smtClean="0">
              <a:solidFill>
                <a:srgbClr val="73A649"/>
              </a:solidFill>
              <a:latin typeface="Futura Md BT" panose="020B0602020204020303" pitchFamily="34" charset="0"/>
              <a:ea typeface="微软雅黑" panose="020B0503020204020204" pitchFamily="34" charset="-122"/>
            </a:endParaRPr>
          </a:p>
          <a:p>
            <a:pPr algn="ctr"/>
            <a:r>
              <a:rPr lang="zh-CN" altLang="en-US" sz="1999" b="1" dirty="0" smtClean="0">
                <a:solidFill>
                  <a:srgbClr val="73A649"/>
                </a:solidFill>
                <a:latin typeface="Futura Md BT" panose="020B0602020204020303" pitchFamily="34" charset="0"/>
                <a:ea typeface="微软雅黑" panose="020B0503020204020204" pitchFamily="34" charset="-122"/>
              </a:rPr>
              <a:t>管理</a:t>
            </a:r>
            <a:endParaRPr lang="en-US" altLang="zh-CN" sz="1999" b="1" dirty="0">
              <a:solidFill>
                <a:srgbClr val="73A649"/>
              </a:solidFill>
              <a:latin typeface="Futura Md BT" panose="020B0602020204020303" pitchFamily="34" charset="0"/>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847" y="-1"/>
            <a:ext cx="1925977" cy="1169343"/>
          </a:xfrm>
          <a:prstGeom prst="rect">
            <a:avLst/>
          </a:prstGeom>
        </p:spPr>
      </p:pic>
    </p:spTree>
    <p:extLst>
      <p:ext uri="{BB962C8B-B14F-4D97-AF65-F5344CB8AC3E}">
        <p14:creationId xmlns:p14="http://schemas.microsoft.com/office/powerpoint/2010/main" val="71884035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1040" fill="hold"/>
                                        <p:tgtEl>
                                          <p:spTgt spid="27"/>
                                        </p:tgtEl>
                                        <p:attrNameLst>
                                          <p:attrName>ppt_w</p:attrName>
                                        </p:attrNameLst>
                                      </p:cBhvr>
                                      <p:tavLst>
                                        <p:tav tm="0">
                                          <p:val>
                                            <p:fltVal val="0"/>
                                          </p:val>
                                        </p:tav>
                                        <p:tav tm="100000">
                                          <p:val>
                                            <p:strVal val="#ppt_w"/>
                                          </p:val>
                                        </p:tav>
                                      </p:tavLst>
                                    </p:anim>
                                    <p:anim calcmode="lin" valueType="num">
                                      <p:cBhvr>
                                        <p:cTn id="8" dur="1040" fill="hold"/>
                                        <p:tgtEl>
                                          <p:spTgt spid="27"/>
                                        </p:tgtEl>
                                        <p:attrNameLst>
                                          <p:attrName>ppt_h</p:attrName>
                                        </p:attrNameLst>
                                      </p:cBhvr>
                                      <p:tavLst>
                                        <p:tav tm="0">
                                          <p:val>
                                            <p:fltVal val="0"/>
                                          </p:val>
                                        </p:tav>
                                        <p:tav tm="100000">
                                          <p:val>
                                            <p:strVal val="#ppt_h"/>
                                          </p:val>
                                        </p:tav>
                                      </p:tavLst>
                                    </p:anim>
                                    <p:animEffect transition="in" filter="fade">
                                      <p:cBhvr>
                                        <p:cTn id="9" dur="1040"/>
                                        <p:tgtEl>
                                          <p:spTgt spid="27"/>
                                        </p:tgtEl>
                                      </p:cBhvr>
                                    </p:animEffect>
                                  </p:childTnLst>
                                </p:cTn>
                              </p:par>
                              <p:par>
                                <p:cTn id="10" presetID="63" presetClass="path" presetSubtype="0" decel="50000" fill="hold" nodeType="withEffect">
                                  <p:stCondLst>
                                    <p:cond delay="0"/>
                                  </p:stCondLst>
                                  <p:iterate type="lt">
                                    <p:tmPct val="13000"/>
                                  </p:iterate>
                                  <p:childTnLst>
                                    <p:animMotion origin="layout" path="M -3.33333E-6 3.33333E-6 L 0.17657 3.33333E-6 " pathEditMode="relative" rAng="0" ptsTypes="AA">
                                      <p:cBhvr>
                                        <p:cTn id="11" dur="960" spd="-100000" fill="hold"/>
                                        <p:tgtEl>
                                          <p:spTgt spid="27"/>
                                        </p:tgtEl>
                                        <p:attrNameLst>
                                          <p:attrName>ppt_x</p:attrName>
                                          <p:attrName>ppt_y</p:attrName>
                                        </p:attrNameLst>
                                      </p:cBhvr>
                                      <p:rCtr x="8828" y="0"/>
                                    </p:animMotion>
                                  </p:childTnLst>
                                </p:cTn>
                              </p:par>
                              <p:par>
                                <p:cTn id="12" presetID="53" presetClass="entr" presetSubtype="16" fill="hold" nodeType="withEffect">
                                  <p:stCondLst>
                                    <p:cond delay="0"/>
                                  </p:stCondLst>
                                  <p:iterate type="lt">
                                    <p:tmPct val="10000"/>
                                  </p:iterate>
                                  <p:childTnLst>
                                    <p:set>
                                      <p:cBhvr>
                                        <p:cTn id="13" dur="1" fill="hold">
                                          <p:stCondLst>
                                            <p:cond delay="0"/>
                                          </p:stCondLst>
                                        </p:cTn>
                                        <p:tgtEl>
                                          <p:spTgt spid="21"/>
                                        </p:tgtEl>
                                        <p:attrNameLst>
                                          <p:attrName>style.visibility</p:attrName>
                                        </p:attrNameLst>
                                      </p:cBhvr>
                                      <p:to>
                                        <p:strVal val="visible"/>
                                      </p:to>
                                    </p:set>
                                    <p:anim calcmode="lin" valueType="num">
                                      <p:cBhvr>
                                        <p:cTn id="14" dur="1040" fill="hold"/>
                                        <p:tgtEl>
                                          <p:spTgt spid="21"/>
                                        </p:tgtEl>
                                        <p:attrNameLst>
                                          <p:attrName>ppt_w</p:attrName>
                                        </p:attrNameLst>
                                      </p:cBhvr>
                                      <p:tavLst>
                                        <p:tav tm="0">
                                          <p:val>
                                            <p:fltVal val="0"/>
                                          </p:val>
                                        </p:tav>
                                        <p:tav tm="100000">
                                          <p:val>
                                            <p:strVal val="#ppt_w"/>
                                          </p:val>
                                        </p:tav>
                                      </p:tavLst>
                                    </p:anim>
                                    <p:anim calcmode="lin" valueType="num">
                                      <p:cBhvr>
                                        <p:cTn id="15" dur="1040" fill="hold"/>
                                        <p:tgtEl>
                                          <p:spTgt spid="21"/>
                                        </p:tgtEl>
                                        <p:attrNameLst>
                                          <p:attrName>ppt_h</p:attrName>
                                        </p:attrNameLst>
                                      </p:cBhvr>
                                      <p:tavLst>
                                        <p:tav tm="0">
                                          <p:val>
                                            <p:fltVal val="0"/>
                                          </p:val>
                                        </p:tav>
                                        <p:tav tm="100000">
                                          <p:val>
                                            <p:strVal val="#ppt_h"/>
                                          </p:val>
                                        </p:tav>
                                      </p:tavLst>
                                    </p:anim>
                                    <p:animEffect transition="in" filter="fade">
                                      <p:cBhvr>
                                        <p:cTn id="16" dur="1040"/>
                                        <p:tgtEl>
                                          <p:spTgt spid="21"/>
                                        </p:tgtEl>
                                      </p:cBhvr>
                                    </p:animEffect>
                                  </p:childTnLst>
                                </p:cTn>
                              </p:par>
                              <p:par>
                                <p:cTn id="17" presetID="63" presetClass="path" presetSubtype="0" decel="50000" fill="hold" nodeType="withEffect">
                                  <p:stCondLst>
                                    <p:cond delay="0"/>
                                  </p:stCondLst>
                                  <p:iterate type="lt">
                                    <p:tmPct val="13000"/>
                                  </p:iterate>
                                  <p:childTnLst>
                                    <p:animMotion origin="layout" path="M 3.125E-6 -2.22222E-6 L -0.19479 -0.00069 " pathEditMode="relative" rAng="0" ptsTypes="AA">
                                      <p:cBhvr>
                                        <p:cTn id="18" dur="960" spd="-100000" fill="hold"/>
                                        <p:tgtEl>
                                          <p:spTgt spid="21"/>
                                        </p:tgtEl>
                                        <p:attrNameLst>
                                          <p:attrName>ppt_x</p:attrName>
                                          <p:attrName>ppt_y</p:attrName>
                                        </p:attrNameLst>
                                      </p:cBhvr>
                                      <p:rCtr x="-9740" y="-46"/>
                                    </p:animMotion>
                                  </p:childTnLst>
                                </p:cTn>
                              </p:par>
                              <p:par>
                                <p:cTn id="19" presetID="53" presetClass="entr" presetSubtype="16" fill="hold" grpId="0" nodeType="with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 calcmode="lin" valueType="num">
                                      <p:cBhvr>
                                        <p:cTn id="21" dur="1040" fill="hold"/>
                                        <p:tgtEl>
                                          <p:spTgt spid="26"/>
                                        </p:tgtEl>
                                        <p:attrNameLst>
                                          <p:attrName>ppt_w</p:attrName>
                                        </p:attrNameLst>
                                      </p:cBhvr>
                                      <p:tavLst>
                                        <p:tav tm="0">
                                          <p:val>
                                            <p:fltVal val="0"/>
                                          </p:val>
                                        </p:tav>
                                        <p:tav tm="100000">
                                          <p:val>
                                            <p:strVal val="#ppt_w"/>
                                          </p:val>
                                        </p:tav>
                                      </p:tavLst>
                                    </p:anim>
                                    <p:anim calcmode="lin" valueType="num">
                                      <p:cBhvr>
                                        <p:cTn id="22" dur="1040" fill="hold"/>
                                        <p:tgtEl>
                                          <p:spTgt spid="26"/>
                                        </p:tgtEl>
                                        <p:attrNameLst>
                                          <p:attrName>ppt_h</p:attrName>
                                        </p:attrNameLst>
                                      </p:cBhvr>
                                      <p:tavLst>
                                        <p:tav tm="0">
                                          <p:val>
                                            <p:fltVal val="0"/>
                                          </p:val>
                                        </p:tav>
                                        <p:tav tm="100000">
                                          <p:val>
                                            <p:strVal val="#ppt_h"/>
                                          </p:val>
                                        </p:tav>
                                      </p:tavLst>
                                    </p:anim>
                                    <p:animEffect transition="in" filter="fade">
                                      <p:cBhvr>
                                        <p:cTn id="23" dur="1040"/>
                                        <p:tgtEl>
                                          <p:spTgt spid="26"/>
                                        </p:tgtEl>
                                      </p:cBhvr>
                                    </p:animEffect>
                                  </p:childTnLst>
                                </p:cTn>
                              </p:par>
                              <p:par>
                                <p:cTn id="24" presetID="63" presetClass="path" presetSubtype="0" decel="50000" fill="hold" grpId="1" nodeType="withEffect">
                                  <p:stCondLst>
                                    <p:cond delay="0"/>
                                  </p:stCondLst>
                                  <p:iterate type="lt">
                                    <p:tmPct val="13000"/>
                                  </p:iterate>
                                  <p:childTnLst>
                                    <p:animMotion origin="layout" path="M 3.125E-6 2.22222E-6 L 0.17656 2.22222E-6 " pathEditMode="relative" rAng="0" ptsTypes="AA">
                                      <p:cBhvr>
                                        <p:cTn id="25" dur="960" spd="-100000" fill="hold"/>
                                        <p:tgtEl>
                                          <p:spTgt spid="26"/>
                                        </p:tgtEl>
                                        <p:attrNameLst>
                                          <p:attrName>ppt_x</p:attrName>
                                          <p:attrName>ppt_y</p:attrName>
                                        </p:attrNameLst>
                                      </p:cBhvr>
                                      <p:rCtr x="8828" y="0"/>
                                    </p:animMotion>
                                  </p:childTnLst>
                                </p:cTn>
                              </p:par>
                            </p:childTnLst>
                          </p:cTn>
                        </p:par>
                        <p:par>
                          <p:cTn id="26" fill="hold">
                            <p:stCondLst>
                              <p:cond delay="1352"/>
                            </p:stCondLst>
                            <p:childTnLst>
                              <p:par>
                                <p:cTn id="27" presetID="10"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16" presetClass="entr" presetSubtype="21"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par>
                                <p:cTn id="43" presetID="16" presetClass="entr" presetSubtype="21"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barn(inVertical)">
                                      <p:cBhvr>
                                        <p:cTn id="58" dur="500"/>
                                        <p:tgtEl>
                                          <p:spTgt spid="47"/>
                                        </p:tgtEl>
                                      </p:cBhvr>
                                    </p:animEffect>
                                  </p:childTnLst>
                                </p:cTn>
                              </p:par>
                              <p:par>
                                <p:cTn id="59" presetID="16" presetClass="entr" presetSubtype="2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par>
                                <p:cTn id="67" presetID="16" presetClass="entr" presetSubtype="21"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barn(inVertical)">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1" grpId="0" animBg="1"/>
      <p:bldP spid="35" grpId="0" animBg="1"/>
      <p:bldP spid="39" grpId="0" animBg="1"/>
      <p:bldP spid="47" grpId="0" animBg="1"/>
      <p:bldP spid="26" grpId="0"/>
      <p:bldP spid="26" grpId="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
          <p:cNvSpPr/>
          <p:nvPr/>
        </p:nvSpPr>
        <p:spPr>
          <a:xfrm>
            <a:off x="12440832" y="6408142"/>
            <a:ext cx="72553" cy="7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a:endParaRPr lang="zh-CN" altLang="en-US" sz="1699"/>
          </a:p>
        </p:txBody>
      </p:sp>
      <p:grpSp>
        <p:nvGrpSpPr>
          <p:cNvPr id="28" name="组合 27"/>
          <p:cNvGrpSpPr/>
          <p:nvPr/>
        </p:nvGrpSpPr>
        <p:grpSpPr>
          <a:xfrm>
            <a:off x="1796583" y="3449554"/>
            <a:ext cx="9659006" cy="950153"/>
            <a:chOff x="1797050" y="4914900"/>
            <a:chExt cx="9055100" cy="950400"/>
          </a:xfrm>
        </p:grpSpPr>
        <p:sp>
          <p:nvSpPr>
            <p:cNvPr id="29" name="矩形 28"/>
            <p:cNvSpPr/>
            <p:nvPr/>
          </p:nvSpPr>
          <p:spPr>
            <a:xfrm>
              <a:off x="1797050" y="4914900"/>
              <a:ext cx="9055100" cy="9504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30" name="文本框 29"/>
            <p:cNvSpPr txBox="1"/>
            <p:nvPr/>
          </p:nvSpPr>
          <p:spPr>
            <a:xfrm>
              <a:off x="3177811" y="5095772"/>
              <a:ext cx="7291682" cy="615457"/>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由具备丰富教学经验的信息化专家结合学校实际业务情况挖掘需求，定义信息化支撑流程，真正做到技术服务于</a:t>
              </a:r>
              <a:r>
                <a:rPr lang="zh-CN" altLang="en-US" sz="1699" dirty="0" smtClean="0">
                  <a:solidFill>
                    <a:schemeClr val="bg1"/>
                  </a:solidFill>
                  <a:latin typeface="Futura Md BT" panose="020B0602020204020303" pitchFamily="34" charset="0"/>
                  <a:ea typeface="微软雅黑" panose="020B0503020204020204" pitchFamily="34" charset="-122"/>
                </a:rPr>
                <a:t>业务</a:t>
              </a:r>
              <a:endParaRPr lang="zh-CN" altLang="en-US" sz="1699" dirty="0">
                <a:solidFill>
                  <a:schemeClr val="bg1"/>
                </a:solidFill>
              </a:endParaRPr>
            </a:p>
          </p:txBody>
        </p:sp>
      </p:grpSp>
      <p:sp>
        <p:nvSpPr>
          <p:cNvPr id="31" name="矩形 30"/>
          <p:cNvSpPr/>
          <p:nvPr/>
        </p:nvSpPr>
        <p:spPr>
          <a:xfrm>
            <a:off x="815200" y="3557715"/>
            <a:ext cx="2132329" cy="73383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a:solidFill>
                  <a:srgbClr val="4EC58D"/>
                </a:solidFill>
                <a:latin typeface="Futura Md BT" panose="020B0602020204020303" pitchFamily="34" charset="0"/>
                <a:ea typeface="微软雅黑" panose="020B0503020204020204" pitchFamily="34" charset="-122"/>
              </a:rPr>
              <a:t>业务定义系统</a:t>
            </a:r>
          </a:p>
        </p:txBody>
      </p:sp>
      <p:grpSp>
        <p:nvGrpSpPr>
          <p:cNvPr id="32" name="组合 31"/>
          <p:cNvGrpSpPr/>
          <p:nvPr/>
        </p:nvGrpSpPr>
        <p:grpSpPr>
          <a:xfrm>
            <a:off x="1796583" y="1465936"/>
            <a:ext cx="9659007" cy="759917"/>
            <a:chOff x="1797050" y="4914900"/>
            <a:chExt cx="9055100" cy="1282700"/>
          </a:xfrm>
        </p:grpSpPr>
        <p:sp>
          <p:nvSpPr>
            <p:cNvPr id="33" name="矩形 32"/>
            <p:cNvSpPr/>
            <p:nvPr/>
          </p:nvSpPr>
          <p:spPr>
            <a:xfrm>
              <a:off x="1797050" y="4914900"/>
              <a:ext cx="9055100" cy="12827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34" name="文本框 33"/>
            <p:cNvSpPr txBox="1"/>
            <p:nvPr/>
          </p:nvSpPr>
          <p:spPr>
            <a:xfrm>
              <a:off x="3144850" y="5294090"/>
              <a:ext cx="7415200" cy="597282"/>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减负增效全面发展，因材施教公平教育</a:t>
              </a:r>
            </a:p>
          </p:txBody>
        </p:sp>
      </p:grpSp>
      <p:sp>
        <p:nvSpPr>
          <p:cNvPr id="35" name="矩形 34"/>
          <p:cNvSpPr/>
          <p:nvPr/>
        </p:nvSpPr>
        <p:spPr>
          <a:xfrm>
            <a:off x="815200" y="1547798"/>
            <a:ext cx="2132329" cy="645099"/>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smtClean="0">
                <a:solidFill>
                  <a:srgbClr val="5F9AD4"/>
                </a:solidFill>
                <a:latin typeface="Futura Md BT" panose="020B0602020204020303" pitchFamily="34" charset="0"/>
                <a:ea typeface="微软雅黑" panose="020B0503020204020204" pitchFamily="34" charset="-122"/>
              </a:rPr>
              <a:t>核心理念</a:t>
            </a:r>
            <a:endParaRPr lang="zh-CN" altLang="en-US" sz="1999" b="1" dirty="0">
              <a:solidFill>
                <a:srgbClr val="5F9AD4"/>
              </a:solidFill>
              <a:latin typeface="Futura Md BT" panose="020B0602020204020303" pitchFamily="34" charset="0"/>
              <a:ea typeface="微软雅黑" panose="020B0503020204020204" pitchFamily="34" charset="-122"/>
            </a:endParaRPr>
          </a:p>
        </p:txBody>
      </p:sp>
      <p:grpSp>
        <p:nvGrpSpPr>
          <p:cNvPr id="36" name="组合 35"/>
          <p:cNvGrpSpPr/>
          <p:nvPr/>
        </p:nvGrpSpPr>
        <p:grpSpPr>
          <a:xfrm>
            <a:off x="1796584" y="2401426"/>
            <a:ext cx="9659006" cy="950865"/>
            <a:chOff x="1797050" y="5246486"/>
            <a:chExt cx="9055100" cy="951113"/>
          </a:xfrm>
        </p:grpSpPr>
        <p:sp>
          <p:nvSpPr>
            <p:cNvPr id="37" name="矩形 36"/>
            <p:cNvSpPr/>
            <p:nvPr/>
          </p:nvSpPr>
          <p:spPr>
            <a:xfrm>
              <a:off x="1797050" y="5246486"/>
              <a:ext cx="9055100" cy="951113"/>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38" name="文本框 37"/>
            <p:cNvSpPr txBox="1"/>
            <p:nvPr/>
          </p:nvSpPr>
          <p:spPr>
            <a:xfrm>
              <a:off x="3144849" y="5539321"/>
              <a:ext cx="7630460" cy="353907"/>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底层大平台，利用大数据筛选引擎，实现接口翻译中间件自动对接各信息孤岛</a:t>
              </a:r>
            </a:p>
          </p:txBody>
        </p:sp>
      </p:grpSp>
      <p:sp>
        <p:nvSpPr>
          <p:cNvPr id="39" name="矩形 38"/>
          <p:cNvSpPr/>
          <p:nvPr/>
        </p:nvSpPr>
        <p:spPr>
          <a:xfrm>
            <a:off x="815200" y="2522446"/>
            <a:ext cx="2132329" cy="708828"/>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smtClean="0">
                <a:solidFill>
                  <a:srgbClr val="53CBCB"/>
                </a:solidFill>
                <a:latin typeface="Futura Md BT" panose="020B0602020204020303" pitchFamily="34" charset="0"/>
                <a:ea typeface="微软雅黑" panose="020B0503020204020204" pitchFamily="34" charset="-122"/>
              </a:rPr>
              <a:t>统一接口规范</a:t>
            </a:r>
            <a:endParaRPr lang="zh-CN" altLang="en-US" sz="1999" b="1" dirty="0">
              <a:solidFill>
                <a:srgbClr val="53CBCB"/>
              </a:solidFill>
              <a:latin typeface="Futura Md BT" panose="020B0602020204020303" pitchFamily="34" charset="0"/>
              <a:ea typeface="微软雅黑" panose="020B0503020204020204" pitchFamily="34" charset="-122"/>
            </a:endParaRPr>
          </a:p>
        </p:txBody>
      </p:sp>
      <p:grpSp>
        <p:nvGrpSpPr>
          <p:cNvPr id="40" name="组合 39"/>
          <p:cNvGrpSpPr/>
          <p:nvPr/>
        </p:nvGrpSpPr>
        <p:grpSpPr>
          <a:xfrm>
            <a:off x="1796583" y="4580532"/>
            <a:ext cx="9659006" cy="950153"/>
            <a:chOff x="1797050" y="4914900"/>
            <a:chExt cx="9055100" cy="1282700"/>
          </a:xfrm>
        </p:grpSpPr>
        <p:sp>
          <p:nvSpPr>
            <p:cNvPr id="45" name="矩形 44"/>
            <p:cNvSpPr/>
            <p:nvPr/>
          </p:nvSpPr>
          <p:spPr>
            <a:xfrm>
              <a:off x="1797050" y="4914900"/>
              <a:ext cx="9055100" cy="12827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46" name="文本框 45"/>
            <p:cNvSpPr txBox="1"/>
            <p:nvPr/>
          </p:nvSpPr>
          <p:spPr>
            <a:xfrm>
              <a:off x="3220154" y="4923099"/>
              <a:ext cx="7249338" cy="830647"/>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基于业务的定义，通过</a:t>
              </a:r>
              <a:r>
                <a:rPr lang="en-US" altLang="zh-CN" sz="1699" dirty="0">
                  <a:solidFill>
                    <a:schemeClr val="bg1"/>
                  </a:solidFill>
                  <a:latin typeface="Futura Md BT" panose="020B0602020204020303" pitchFamily="34" charset="0"/>
                  <a:ea typeface="微软雅黑" panose="020B0503020204020204" pitchFamily="34" charset="-122"/>
                </a:rPr>
                <a:t>AI</a:t>
              </a:r>
              <a:r>
                <a:rPr lang="zh-CN" altLang="en-US" sz="1699" dirty="0">
                  <a:solidFill>
                    <a:schemeClr val="bg1"/>
                  </a:solidFill>
                  <a:latin typeface="Futura Md BT" panose="020B0602020204020303" pitchFamily="34" charset="0"/>
                  <a:ea typeface="微软雅黑" panose="020B0503020204020204" pitchFamily="34" charset="-122"/>
                </a:rPr>
                <a:t>引擎对已有系统所沉淀的数据进行数据整理和挖掘，从业务的视角将价值数据贯通并自动分析统计辅助业务</a:t>
              </a:r>
              <a:r>
                <a:rPr lang="zh-CN" altLang="en-US" sz="1699" dirty="0" smtClean="0">
                  <a:solidFill>
                    <a:schemeClr val="bg1"/>
                  </a:solidFill>
                  <a:latin typeface="Futura Md BT" panose="020B0602020204020303" pitchFamily="34" charset="0"/>
                  <a:ea typeface="微软雅黑" panose="020B0503020204020204" pitchFamily="34" charset="-122"/>
                </a:rPr>
                <a:t>决策</a:t>
              </a:r>
              <a:endParaRPr lang="zh-CN" altLang="en-US" sz="1699" dirty="0">
                <a:solidFill>
                  <a:schemeClr val="bg1"/>
                </a:solidFill>
              </a:endParaRPr>
            </a:p>
          </p:txBody>
        </p:sp>
      </p:grpSp>
      <p:sp>
        <p:nvSpPr>
          <p:cNvPr id="47" name="矩形 46"/>
          <p:cNvSpPr/>
          <p:nvPr/>
        </p:nvSpPr>
        <p:spPr>
          <a:xfrm>
            <a:off x="837380" y="4701754"/>
            <a:ext cx="2110149" cy="73383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en-US" altLang="zh-CN" sz="1999" b="1" dirty="0" smtClean="0">
                <a:solidFill>
                  <a:srgbClr val="47BB4E"/>
                </a:solidFill>
                <a:latin typeface="Futura Md BT" panose="020B0602020204020303" pitchFamily="34" charset="0"/>
                <a:ea typeface="微软雅黑" panose="020B0503020204020204" pitchFamily="34" charset="-122"/>
              </a:rPr>
              <a:t>AI</a:t>
            </a:r>
            <a:r>
              <a:rPr lang="zh-CN" altLang="en-US" sz="1999" b="1" dirty="0">
                <a:solidFill>
                  <a:srgbClr val="47BB4E"/>
                </a:solidFill>
                <a:latin typeface="Futura Md BT" panose="020B0602020204020303" pitchFamily="34" charset="0"/>
                <a:ea typeface="微软雅黑" panose="020B0503020204020204" pitchFamily="34" charset="-122"/>
              </a:rPr>
              <a:t>数据</a:t>
            </a:r>
            <a:r>
              <a:rPr lang="zh-CN" altLang="en-US" sz="1999" b="1" dirty="0" smtClean="0">
                <a:solidFill>
                  <a:srgbClr val="47BB4E"/>
                </a:solidFill>
                <a:latin typeface="Futura Md BT" panose="020B0602020204020303" pitchFamily="34" charset="0"/>
                <a:ea typeface="微软雅黑" panose="020B0503020204020204" pitchFamily="34" charset="-122"/>
              </a:rPr>
              <a:t>挖掘</a:t>
            </a:r>
            <a:endParaRPr lang="zh-CN" altLang="en-US" sz="1999" b="1" dirty="0">
              <a:solidFill>
                <a:srgbClr val="47BB4E"/>
              </a:solidFill>
              <a:latin typeface="Futura Md BT" panose="020B0602020204020303" pitchFamily="34" charset="0"/>
              <a:ea typeface="微软雅黑" panose="020B0503020204020204" pitchFamily="34" charset="-122"/>
            </a:endParaRPr>
          </a:p>
        </p:txBody>
      </p:sp>
      <p:grpSp>
        <p:nvGrpSpPr>
          <p:cNvPr id="21" name="组合 20">
            <a:extLst>
              <a:ext uri="{FF2B5EF4-FFF2-40B4-BE49-F238E27FC236}">
                <a16:creationId xmlns:a16="http://schemas.microsoft.com/office/drawing/2014/main" id="{B2070EA8-5D12-4AA3-85C5-6CAA071D8A22}"/>
              </a:ext>
            </a:extLst>
          </p:cNvPr>
          <p:cNvGrpSpPr/>
          <p:nvPr/>
        </p:nvGrpSpPr>
        <p:grpSpPr>
          <a:xfrm>
            <a:off x="1598607" y="563821"/>
            <a:ext cx="2837474" cy="464814"/>
            <a:chOff x="2089885" y="488423"/>
            <a:chExt cx="2838213" cy="464935"/>
          </a:xfrm>
        </p:grpSpPr>
        <p:sp>
          <p:nvSpPr>
            <p:cNvPr id="22" name="椭圆 21">
              <a:extLst>
                <a:ext uri="{FF2B5EF4-FFF2-40B4-BE49-F238E27FC236}">
                  <a16:creationId xmlns:a16="http://schemas.microsoft.com/office/drawing/2014/main" id="{65CEFCE7-5812-4F5D-BEC2-E630AE68A806}"/>
                </a:ext>
              </a:extLst>
            </p:cNvPr>
            <p:cNvSpPr/>
            <p:nvPr/>
          </p:nvSpPr>
          <p:spPr>
            <a:xfrm>
              <a:off x="4772040" y="488423"/>
              <a:ext cx="156058" cy="464935"/>
            </a:xfrm>
            <a:prstGeom prst="ellipse">
              <a:avLst/>
            </a:prstGeom>
            <a:gradFill flip="none" rotWithShape="1">
              <a:gsLst>
                <a:gs pos="81000">
                  <a:srgbClr val="52F4F8">
                    <a:alpha val="42000"/>
                  </a:srgbClr>
                </a:gs>
                <a:gs pos="22884">
                  <a:srgbClr val="52F4F8">
                    <a:alpha val="60000"/>
                  </a:srgbClr>
                </a:gs>
                <a:gs pos="47000">
                  <a:sysClr val="window" lastClr="FFFFFF">
                    <a:alpha val="10000"/>
                  </a:sysClr>
                </a:gs>
              </a:gsLst>
              <a:lin ang="2400000" scaled="0"/>
              <a:tileRect/>
            </a:gradFill>
            <a:ln w="19050">
              <a:gradFill flip="none" rotWithShape="1">
                <a:gsLst>
                  <a:gs pos="1000">
                    <a:srgbClr val="258092"/>
                  </a:gs>
                  <a:gs pos="44000">
                    <a:sysClr val="window" lastClr="FFFFFF">
                      <a:alpha val="0"/>
                    </a:sysClr>
                  </a:gs>
                  <a:gs pos="91000">
                    <a:srgbClr val="52F4F8"/>
                  </a:gs>
                </a:gsLst>
                <a:lin ang="2700000" scaled="1"/>
                <a:tileRect/>
              </a:gradFill>
            </a:ln>
            <a:effectLst>
              <a:outerShdw blurRad="215900" algn="tl" rotWithShape="0">
                <a:srgbClr val="29EFC5">
                  <a:alpha val="81000"/>
                </a:srgbClr>
              </a:outerShdw>
              <a:softEdge rad="0"/>
            </a:effectLst>
          </p:spPr>
          <p:txBody>
            <a:bodyPr vert="horz" wrap="square" lIns="67186" tIns="33593" rIns="67186" bIns="33593" numCol="1" anchor="ctr" anchorCtr="0" compatLnSpc="1">
              <a:prstTxWarp prst="textNoShape">
                <a:avLst/>
              </a:prstTxWarp>
            </a:bodyPr>
            <a:lstStyle/>
            <a:p>
              <a:pPr algn="ctr" defTabSz="671882"/>
              <a:endParaRPr lang="zh-CN" altLang="en-US" sz="1323" kern="0" dirty="0">
                <a:solidFill>
                  <a:prstClr val="white"/>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FC9521F2-0637-45EB-995C-2E984B54795F}"/>
                </a:ext>
              </a:extLst>
            </p:cNvPr>
            <p:cNvSpPr/>
            <p:nvPr/>
          </p:nvSpPr>
          <p:spPr>
            <a:xfrm>
              <a:off x="4804683" y="597747"/>
              <a:ext cx="90773" cy="246288"/>
            </a:xfrm>
            <a:prstGeom prst="ellipse">
              <a:avLst/>
            </a:prstGeom>
            <a:solidFill>
              <a:srgbClr val="258092">
                <a:alpha val="52000"/>
              </a:srgbClr>
            </a:solidFill>
            <a:ln w="12700" cmpd="sng">
              <a:no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sp>
          <p:nvSpPr>
            <p:cNvPr id="24" name="椭圆 23">
              <a:extLst>
                <a:ext uri="{FF2B5EF4-FFF2-40B4-BE49-F238E27FC236}">
                  <a16:creationId xmlns:a16="http://schemas.microsoft.com/office/drawing/2014/main" id="{E4B7B271-4BF0-4308-84BF-7724D9BB0916}"/>
                </a:ext>
              </a:extLst>
            </p:cNvPr>
            <p:cNvSpPr/>
            <p:nvPr/>
          </p:nvSpPr>
          <p:spPr>
            <a:xfrm>
              <a:off x="4655209" y="597747"/>
              <a:ext cx="90773" cy="246288"/>
            </a:xfrm>
            <a:prstGeom prst="ellipse">
              <a:avLst/>
            </a:prstGeom>
            <a:solidFill>
              <a:srgbClr val="52F4F8">
                <a:alpha val="70000"/>
              </a:srgbClr>
            </a:solidFill>
            <a:ln w="12700" cmpd="sng">
              <a:solidFill>
                <a:schemeClr val="bg1">
                  <a:alpha val="46000"/>
                </a:schemeClr>
              </a:solid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cxnSp>
          <p:nvCxnSpPr>
            <p:cNvPr id="25" name="直接连接符 24">
              <a:extLst>
                <a:ext uri="{FF2B5EF4-FFF2-40B4-BE49-F238E27FC236}">
                  <a16:creationId xmlns:a16="http://schemas.microsoft.com/office/drawing/2014/main" id="{E397C12D-5E6D-47E5-BC0B-3D4F14453BDC}"/>
                </a:ext>
              </a:extLst>
            </p:cNvPr>
            <p:cNvCxnSpPr>
              <a:cxnSpLocks/>
            </p:cNvCxnSpPr>
            <p:nvPr/>
          </p:nvCxnSpPr>
          <p:spPr>
            <a:xfrm>
              <a:off x="2089885" y="716367"/>
              <a:ext cx="2624886" cy="4523"/>
            </a:xfrm>
            <a:prstGeom prst="line">
              <a:avLst/>
            </a:prstGeom>
            <a:gradFill flip="none" rotWithShape="1">
              <a:gsLst>
                <a:gs pos="1881">
                  <a:srgbClr val="0D144A"/>
                </a:gs>
                <a:gs pos="47000">
                  <a:srgbClr val="B77EF9"/>
                </a:gs>
                <a:gs pos="100000">
                  <a:srgbClr val="DBC5FD"/>
                </a:gs>
              </a:gsLst>
              <a:lin ang="0" scaled="0"/>
              <a:tileRect/>
            </a:gradFill>
            <a:ln w="15875">
              <a:gradFill>
                <a:gsLst>
                  <a:gs pos="60000">
                    <a:srgbClr val="258092"/>
                  </a:gs>
                  <a:gs pos="0">
                    <a:srgbClr val="1E2225">
                      <a:alpha val="2000"/>
                    </a:srgbClr>
                  </a:gs>
                  <a:gs pos="100000">
                    <a:srgbClr val="52F4F8"/>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6" name="矩形 25">
            <a:extLst>
              <a:ext uri="{FF2B5EF4-FFF2-40B4-BE49-F238E27FC236}">
                <a16:creationId xmlns:a16="http://schemas.microsoft.com/office/drawing/2014/main" id="{924830B9-2327-4FCF-ACBC-290A8AD41941}"/>
              </a:ext>
            </a:extLst>
          </p:cNvPr>
          <p:cNvSpPr/>
          <p:nvPr/>
        </p:nvSpPr>
        <p:spPr>
          <a:xfrm>
            <a:off x="5022278" y="521855"/>
            <a:ext cx="1795363" cy="538481"/>
          </a:xfrm>
          <a:prstGeom prst="rect">
            <a:avLst/>
          </a:prstGeom>
          <a:noFill/>
        </p:spPr>
        <p:txBody>
          <a:bodyPr wrap="none" lIns="0" tIns="0" rIns="0" bIns="0" rtlCol="0">
            <a:spAutoFit/>
          </a:bodyPr>
          <a:lstStyle/>
          <a:p>
            <a:r>
              <a:rPr lang="zh-CN" altLang="en-US" sz="3499" dirty="0" smtClean="0">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atin typeface="Mobitale Versalete"/>
              </a:rPr>
              <a:t>优化目标</a:t>
            </a:r>
            <a:endParaRPr lang="zh-CN" altLang="en-US" sz="3499" dirty="0">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atin typeface="Mobitale Versalete"/>
            </a:endParaRPr>
          </a:p>
        </p:txBody>
      </p:sp>
      <p:grpSp>
        <p:nvGrpSpPr>
          <p:cNvPr id="27" name="组合 26">
            <a:extLst>
              <a:ext uri="{FF2B5EF4-FFF2-40B4-BE49-F238E27FC236}">
                <a16:creationId xmlns:a16="http://schemas.microsoft.com/office/drawing/2014/main" id="{945CEABC-A620-4499-A8A5-17C5B38D8E40}"/>
              </a:ext>
            </a:extLst>
          </p:cNvPr>
          <p:cNvGrpSpPr/>
          <p:nvPr/>
        </p:nvGrpSpPr>
        <p:grpSpPr>
          <a:xfrm flipH="1">
            <a:off x="7548154" y="569248"/>
            <a:ext cx="2837474" cy="464814"/>
            <a:chOff x="2089885" y="488423"/>
            <a:chExt cx="2838213" cy="464935"/>
          </a:xfrm>
        </p:grpSpPr>
        <p:sp>
          <p:nvSpPr>
            <p:cNvPr id="41" name="椭圆 40">
              <a:extLst>
                <a:ext uri="{FF2B5EF4-FFF2-40B4-BE49-F238E27FC236}">
                  <a16:creationId xmlns:a16="http://schemas.microsoft.com/office/drawing/2014/main" id="{22F5549B-EFD8-4DDF-B01F-E55B0B6E2D75}"/>
                </a:ext>
              </a:extLst>
            </p:cNvPr>
            <p:cNvSpPr/>
            <p:nvPr/>
          </p:nvSpPr>
          <p:spPr>
            <a:xfrm>
              <a:off x="4772040" y="488423"/>
              <a:ext cx="156058" cy="464935"/>
            </a:xfrm>
            <a:prstGeom prst="ellipse">
              <a:avLst/>
            </a:prstGeom>
            <a:gradFill flip="none" rotWithShape="1">
              <a:gsLst>
                <a:gs pos="81000">
                  <a:srgbClr val="52F4F8">
                    <a:alpha val="42000"/>
                  </a:srgbClr>
                </a:gs>
                <a:gs pos="22884">
                  <a:srgbClr val="52F4F8">
                    <a:alpha val="60000"/>
                  </a:srgbClr>
                </a:gs>
                <a:gs pos="47000">
                  <a:sysClr val="window" lastClr="FFFFFF">
                    <a:alpha val="10000"/>
                  </a:sysClr>
                </a:gs>
              </a:gsLst>
              <a:lin ang="2400000" scaled="0"/>
              <a:tileRect/>
            </a:gradFill>
            <a:ln w="19050">
              <a:gradFill flip="none" rotWithShape="1">
                <a:gsLst>
                  <a:gs pos="1000">
                    <a:srgbClr val="258092"/>
                  </a:gs>
                  <a:gs pos="44000">
                    <a:sysClr val="window" lastClr="FFFFFF">
                      <a:alpha val="0"/>
                    </a:sysClr>
                  </a:gs>
                  <a:gs pos="91000">
                    <a:srgbClr val="52F4F8"/>
                  </a:gs>
                </a:gsLst>
                <a:lin ang="2700000" scaled="1"/>
                <a:tileRect/>
              </a:gradFill>
            </a:ln>
            <a:effectLst>
              <a:outerShdw blurRad="215900" algn="tl" rotWithShape="0">
                <a:srgbClr val="29EFC5">
                  <a:alpha val="81000"/>
                </a:srgbClr>
              </a:outerShdw>
              <a:softEdge rad="0"/>
            </a:effectLst>
          </p:spPr>
          <p:txBody>
            <a:bodyPr vert="horz" wrap="square" lIns="67186" tIns="33593" rIns="67186" bIns="33593" numCol="1" anchor="ctr" anchorCtr="0" compatLnSpc="1">
              <a:prstTxWarp prst="textNoShape">
                <a:avLst/>
              </a:prstTxWarp>
            </a:bodyPr>
            <a:lstStyle/>
            <a:p>
              <a:pPr algn="ctr" defTabSz="671882"/>
              <a:endParaRPr lang="zh-CN" altLang="en-US" sz="1323" kern="0" dirty="0">
                <a:solidFill>
                  <a:prstClr val="white"/>
                </a:solidFill>
                <a:latin typeface="微软雅黑" panose="020B0503020204020204" pitchFamily="34" charset="-122"/>
                <a:ea typeface="微软雅黑" panose="020B0503020204020204" pitchFamily="34" charset="-122"/>
              </a:endParaRPr>
            </a:p>
          </p:txBody>
        </p:sp>
        <p:sp>
          <p:nvSpPr>
            <p:cNvPr id="42" name="椭圆 41">
              <a:extLst>
                <a:ext uri="{FF2B5EF4-FFF2-40B4-BE49-F238E27FC236}">
                  <a16:creationId xmlns:a16="http://schemas.microsoft.com/office/drawing/2014/main" id="{FA71F708-9766-4306-8A8E-BAC529DBE649}"/>
                </a:ext>
              </a:extLst>
            </p:cNvPr>
            <p:cNvSpPr/>
            <p:nvPr/>
          </p:nvSpPr>
          <p:spPr>
            <a:xfrm>
              <a:off x="4804683" y="597747"/>
              <a:ext cx="90773" cy="246288"/>
            </a:xfrm>
            <a:prstGeom prst="ellipse">
              <a:avLst/>
            </a:prstGeom>
            <a:solidFill>
              <a:srgbClr val="258092">
                <a:alpha val="52000"/>
              </a:srgbClr>
            </a:solidFill>
            <a:ln w="12700" cmpd="sng">
              <a:no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sp>
          <p:nvSpPr>
            <p:cNvPr id="43" name="椭圆 42">
              <a:extLst>
                <a:ext uri="{FF2B5EF4-FFF2-40B4-BE49-F238E27FC236}">
                  <a16:creationId xmlns:a16="http://schemas.microsoft.com/office/drawing/2014/main" id="{976081D1-4CB5-4C47-BD17-46DAAFFE1774}"/>
                </a:ext>
              </a:extLst>
            </p:cNvPr>
            <p:cNvSpPr/>
            <p:nvPr/>
          </p:nvSpPr>
          <p:spPr>
            <a:xfrm>
              <a:off x="4655209" y="597747"/>
              <a:ext cx="90773" cy="246288"/>
            </a:xfrm>
            <a:prstGeom prst="ellipse">
              <a:avLst/>
            </a:prstGeom>
            <a:solidFill>
              <a:srgbClr val="52F4F8">
                <a:alpha val="70000"/>
              </a:srgbClr>
            </a:solidFill>
            <a:ln w="12700" cmpd="sng">
              <a:solidFill>
                <a:schemeClr val="bg1">
                  <a:alpha val="46000"/>
                </a:schemeClr>
              </a:solidFill>
              <a:prstDash val="solid"/>
            </a:ln>
            <a:effectLst/>
          </p:spPr>
          <p:txBody>
            <a:bodyPr rot="0" spcFirstLastPara="0" vertOverflow="overflow" horzOverflow="overflow" vert="horz" wrap="square" lIns="67186" tIns="33593" rIns="67186" bIns="33593" numCol="1" spcCol="0" rtlCol="0" fromWordArt="0" anchor="ctr" anchorCtr="0" forceAA="0" compatLnSpc="1">
              <a:prstTxWarp prst="textNoShape">
                <a:avLst/>
              </a:prstTxWarp>
              <a:noAutofit/>
            </a:bodyPr>
            <a:lstStyle/>
            <a:p>
              <a:pPr algn="ctr" defTabSz="671882">
                <a:defRPr/>
              </a:pPr>
              <a:endParaRPr lang="zh-CN" altLang="en-US" sz="1323" kern="0" dirty="0">
                <a:solidFill>
                  <a:prstClr val="white"/>
                </a:solidFill>
                <a:latin typeface="华文细黑"/>
                <a:ea typeface="华文细黑"/>
              </a:endParaRPr>
            </a:p>
          </p:txBody>
        </p:sp>
        <p:cxnSp>
          <p:nvCxnSpPr>
            <p:cNvPr id="48" name="直接连接符 47">
              <a:extLst>
                <a:ext uri="{FF2B5EF4-FFF2-40B4-BE49-F238E27FC236}">
                  <a16:creationId xmlns:a16="http://schemas.microsoft.com/office/drawing/2014/main" id="{2ED36A67-1721-4D78-A131-8F230FF2D719}"/>
                </a:ext>
              </a:extLst>
            </p:cNvPr>
            <p:cNvCxnSpPr>
              <a:cxnSpLocks/>
            </p:cNvCxnSpPr>
            <p:nvPr/>
          </p:nvCxnSpPr>
          <p:spPr>
            <a:xfrm>
              <a:off x="2089885" y="716367"/>
              <a:ext cx="2624886" cy="4523"/>
            </a:xfrm>
            <a:prstGeom prst="line">
              <a:avLst/>
            </a:prstGeom>
            <a:gradFill flip="none" rotWithShape="1">
              <a:gsLst>
                <a:gs pos="1881">
                  <a:srgbClr val="0D144A"/>
                </a:gs>
                <a:gs pos="47000">
                  <a:srgbClr val="B77EF9"/>
                </a:gs>
                <a:gs pos="100000">
                  <a:srgbClr val="DBC5FD"/>
                </a:gs>
              </a:gsLst>
              <a:lin ang="0" scaled="0"/>
              <a:tileRect/>
            </a:gradFill>
            <a:ln w="15875">
              <a:gradFill>
                <a:gsLst>
                  <a:gs pos="60000">
                    <a:srgbClr val="258092"/>
                  </a:gs>
                  <a:gs pos="0">
                    <a:srgbClr val="0D144A">
                      <a:alpha val="41000"/>
                    </a:srgbClr>
                  </a:gs>
                  <a:gs pos="100000">
                    <a:srgbClr val="52F4F8"/>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组合 48">
            <a:extLst>
              <a:ext uri="{FF2B5EF4-FFF2-40B4-BE49-F238E27FC236}">
                <a16:creationId xmlns:a16="http://schemas.microsoft.com/office/drawing/2014/main" id="{4882A999-5500-4B6C-9AE2-7F2A10AC0437}"/>
              </a:ext>
            </a:extLst>
          </p:cNvPr>
          <p:cNvGrpSpPr/>
          <p:nvPr/>
        </p:nvGrpSpPr>
        <p:grpSpPr>
          <a:xfrm>
            <a:off x="1796583" y="5643540"/>
            <a:ext cx="9659006" cy="1138260"/>
            <a:chOff x="1797050" y="4823142"/>
            <a:chExt cx="9055100" cy="1536643"/>
          </a:xfrm>
        </p:grpSpPr>
        <p:sp>
          <p:nvSpPr>
            <p:cNvPr id="50" name="矩形 49">
              <a:extLst>
                <a:ext uri="{FF2B5EF4-FFF2-40B4-BE49-F238E27FC236}">
                  <a16:creationId xmlns:a16="http://schemas.microsoft.com/office/drawing/2014/main" id="{E913BF20-76A3-40FE-A916-20250B227191}"/>
                </a:ext>
              </a:extLst>
            </p:cNvPr>
            <p:cNvSpPr/>
            <p:nvPr/>
          </p:nvSpPr>
          <p:spPr>
            <a:xfrm>
              <a:off x="1797050" y="4914900"/>
              <a:ext cx="9055100" cy="1282700"/>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noAutofit/>
            </a:bodyPr>
            <a:lstStyle/>
            <a:p>
              <a:pPr algn="ctr"/>
              <a:endParaRPr lang="zh-CN" altLang="en-US" sz="7998">
                <a:latin typeface="Futura Md BT" panose="020B0602020204020303" pitchFamily="34" charset="0"/>
                <a:ea typeface="微软雅黑" panose="020B0503020204020204" pitchFamily="34" charset="-122"/>
              </a:endParaRPr>
            </a:p>
          </p:txBody>
        </p:sp>
        <p:sp>
          <p:nvSpPr>
            <p:cNvPr id="51" name="文本框 50">
              <a:extLst>
                <a:ext uri="{FF2B5EF4-FFF2-40B4-BE49-F238E27FC236}">
                  <a16:creationId xmlns:a16="http://schemas.microsoft.com/office/drawing/2014/main" id="{6115D574-E298-4B8B-91AE-A9D0AEE4D5EB}"/>
                </a:ext>
              </a:extLst>
            </p:cNvPr>
            <p:cNvSpPr txBox="1"/>
            <p:nvPr/>
          </p:nvSpPr>
          <p:spPr>
            <a:xfrm>
              <a:off x="3193373" y="4823142"/>
              <a:ext cx="7498654" cy="1536643"/>
            </a:xfrm>
            <a:prstGeom prst="rect">
              <a:avLst/>
            </a:prstGeom>
            <a:noFill/>
          </p:spPr>
          <p:txBody>
            <a:bodyPr wrap="square" rtlCol="0">
              <a:spAutoFit/>
            </a:bodyPr>
            <a:lstStyle/>
            <a:p>
              <a:r>
                <a:rPr lang="zh-CN" altLang="en-US" sz="1699" dirty="0">
                  <a:solidFill>
                    <a:schemeClr val="bg1"/>
                  </a:solidFill>
                  <a:latin typeface="Futura Md BT" panose="020B0602020204020303" pitchFamily="34" charset="0"/>
                  <a:ea typeface="微软雅黑" panose="020B0503020204020204" pitchFamily="34" charset="-122"/>
                </a:rPr>
                <a:t>通过</a:t>
              </a:r>
              <a:r>
                <a:rPr lang="en-US" altLang="zh-CN" sz="1699" dirty="0">
                  <a:solidFill>
                    <a:schemeClr val="bg1"/>
                  </a:solidFill>
                  <a:latin typeface="Futura Md BT" panose="020B0602020204020303" pitchFamily="34" charset="0"/>
                  <a:ea typeface="微软雅黑" panose="020B0503020204020204" pitchFamily="34" charset="-122"/>
                </a:rPr>
                <a:t>DMP</a:t>
              </a:r>
              <a:r>
                <a:rPr lang="zh-CN" altLang="en-US" sz="1699" dirty="0">
                  <a:solidFill>
                    <a:schemeClr val="bg1"/>
                  </a:solidFill>
                  <a:latin typeface="Futura Md BT" panose="020B0602020204020303" pitchFamily="34" charset="0"/>
                  <a:ea typeface="微软雅黑" panose="020B0503020204020204" pitchFamily="34" charset="-122"/>
                </a:rPr>
                <a:t>（</a:t>
              </a:r>
              <a:r>
                <a:rPr lang="en-US" altLang="zh-CN" sz="1699" dirty="0">
                  <a:solidFill>
                    <a:schemeClr val="bg1"/>
                  </a:solidFill>
                  <a:latin typeface="Futura Md BT" panose="020B0602020204020303" pitchFamily="34" charset="0"/>
                  <a:ea typeface="微软雅黑" panose="020B0503020204020204" pitchFamily="34" charset="-122"/>
                </a:rPr>
                <a:t>Device Management Platform</a:t>
              </a:r>
              <a:r>
                <a:rPr lang="zh-CN" altLang="en-US" sz="1699" dirty="0">
                  <a:solidFill>
                    <a:schemeClr val="bg1"/>
                  </a:solidFill>
                  <a:latin typeface="Futura Md BT" panose="020B0602020204020303" pitchFamily="34" charset="0"/>
                  <a:ea typeface="微软雅黑" panose="020B0503020204020204" pitchFamily="34" charset="-122"/>
                </a:rPr>
                <a:t>）平台，对校区</a:t>
              </a:r>
              <a:r>
                <a:rPr lang="zh-CN" altLang="en-US" sz="1699" dirty="0" smtClean="0">
                  <a:solidFill>
                    <a:schemeClr val="bg1"/>
                  </a:solidFill>
                  <a:latin typeface="Futura Md BT" panose="020B0602020204020303" pitchFamily="34" charset="0"/>
                  <a:ea typeface="微软雅黑" panose="020B0503020204020204" pitchFamily="34" charset="-122"/>
                </a:rPr>
                <a:t>内及学生配备的</a:t>
              </a:r>
              <a:r>
                <a:rPr lang="zh-CN" altLang="en-US" sz="1699" dirty="0">
                  <a:solidFill>
                    <a:schemeClr val="bg1"/>
                  </a:solidFill>
                  <a:latin typeface="Futura Md BT" panose="020B0602020204020303" pitchFamily="34" charset="0"/>
                  <a:ea typeface="微软雅黑" panose="020B0503020204020204" pitchFamily="34" charset="-122"/>
                </a:rPr>
                <a:t>所有设备的分布、配置、使用情况一目了然，基线管理和回滚机制，出现问题的终端可在</a:t>
              </a:r>
              <a:r>
                <a:rPr lang="en-US" altLang="zh-CN" sz="1699" dirty="0">
                  <a:solidFill>
                    <a:schemeClr val="bg1"/>
                  </a:solidFill>
                  <a:latin typeface="Futura Md BT" panose="020B0602020204020303" pitchFamily="34" charset="0"/>
                  <a:ea typeface="微软雅黑" panose="020B0503020204020204" pitchFamily="34" charset="-122"/>
                </a:rPr>
                <a:t>5</a:t>
              </a:r>
              <a:r>
                <a:rPr lang="zh-CN" altLang="en-US" sz="1699" dirty="0">
                  <a:solidFill>
                    <a:schemeClr val="bg1"/>
                  </a:solidFill>
                  <a:latin typeface="Futura Md BT" panose="020B0602020204020303" pitchFamily="34" charset="0"/>
                  <a:ea typeface="微软雅黑" panose="020B0503020204020204" pitchFamily="34" charset="-122"/>
                </a:rPr>
                <a:t>分钟内恢复初装状态</a:t>
              </a:r>
              <a:r>
                <a:rPr lang="zh-CN" altLang="en-US" sz="1699" dirty="0" smtClean="0">
                  <a:solidFill>
                    <a:schemeClr val="bg1"/>
                  </a:solidFill>
                  <a:latin typeface="Futura Md BT" panose="020B0602020204020303" pitchFamily="34" charset="0"/>
                  <a:ea typeface="微软雅黑" panose="020B0503020204020204" pitchFamily="34" charset="-122"/>
                </a:rPr>
                <a:t>，同时对学生设备的配置、权限、应用、行为进行管理，从而</a:t>
              </a:r>
              <a:r>
                <a:rPr lang="zh-CN" altLang="en-US" sz="1699" dirty="0">
                  <a:solidFill>
                    <a:schemeClr val="bg1"/>
                  </a:solidFill>
                  <a:latin typeface="Futura Md BT" panose="020B0602020204020303" pitchFamily="34" charset="0"/>
                  <a:ea typeface="微软雅黑" panose="020B0503020204020204" pitchFamily="34" charset="-122"/>
                </a:rPr>
                <a:t>确保系统的可靠性和业务的可</a:t>
              </a:r>
              <a:r>
                <a:rPr lang="zh-CN" altLang="en-US" sz="1699" dirty="0" smtClean="0">
                  <a:solidFill>
                    <a:schemeClr val="bg1"/>
                  </a:solidFill>
                  <a:latin typeface="Futura Md BT" panose="020B0602020204020303" pitchFamily="34" charset="0"/>
                  <a:ea typeface="微软雅黑" panose="020B0503020204020204" pitchFamily="34" charset="-122"/>
                </a:rPr>
                <a:t>持续性和家长满意度</a:t>
              </a:r>
              <a:endParaRPr lang="zh-CN" altLang="en-US" sz="1699" dirty="0">
                <a:solidFill>
                  <a:schemeClr val="bg1"/>
                </a:solidFill>
              </a:endParaRPr>
            </a:p>
          </p:txBody>
        </p:sp>
      </p:grpSp>
      <p:sp>
        <p:nvSpPr>
          <p:cNvPr id="52" name="矩形 51">
            <a:extLst>
              <a:ext uri="{FF2B5EF4-FFF2-40B4-BE49-F238E27FC236}">
                <a16:creationId xmlns:a16="http://schemas.microsoft.com/office/drawing/2014/main" id="{2244AE21-8525-4D85-BE7C-A6FA50D68652}"/>
              </a:ext>
            </a:extLst>
          </p:cNvPr>
          <p:cNvSpPr/>
          <p:nvPr/>
        </p:nvSpPr>
        <p:spPr>
          <a:xfrm>
            <a:off x="837380" y="5832732"/>
            <a:ext cx="2110149" cy="73383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r>
              <a:rPr lang="zh-CN" altLang="en-US" sz="1999" b="1" dirty="0" smtClean="0">
                <a:solidFill>
                  <a:srgbClr val="73A649"/>
                </a:solidFill>
                <a:latin typeface="Futura Md BT" panose="020B0602020204020303" pitchFamily="34" charset="0"/>
                <a:ea typeface="微软雅黑" panose="020B0503020204020204" pitchFamily="34" charset="-122"/>
              </a:rPr>
              <a:t>设备统一管理</a:t>
            </a:r>
            <a:endParaRPr lang="en-US" altLang="zh-CN" sz="1999" b="1" dirty="0" smtClean="0">
              <a:solidFill>
                <a:srgbClr val="73A649"/>
              </a:solidFill>
              <a:latin typeface="Futura Md BT" panose="020B0602020204020303" pitchFamily="34" charset="0"/>
              <a:ea typeface="微软雅黑" panose="020B0503020204020204" pitchFamily="34" charset="-122"/>
            </a:endParaRPr>
          </a:p>
          <a:p>
            <a:pPr algn="ctr"/>
            <a:r>
              <a:rPr lang="zh-CN" altLang="en-US" sz="1999" b="1" dirty="0" smtClean="0">
                <a:solidFill>
                  <a:srgbClr val="73A649"/>
                </a:solidFill>
                <a:latin typeface="Futura Md BT" panose="020B0602020204020303" pitchFamily="34" charset="0"/>
                <a:ea typeface="微软雅黑" panose="020B0503020204020204" pitchFamily="34" charset="-122"/>
              </a:rPr>
              <a:t>及运维</a:t>
            </a:r>
            <a:endParaRPr lang="en-US" altLang="zh-CN" sz="1999" b="1" dirty="0">
              <a:solidFill>
                <a:srgbClr val="73A649"/>
              </a:solidFill>
              <a:latin typeface="Futura Md BT" panose="020B0602020204020303" pitchFamily="34" charset="0"/>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847" y="-1"/>
            <a:ext cx="1925977" cy="1169343"/>
          </a:xfrm>
          <a:prstGeom prst="rect">
            <a:avLst/>
          </a:prstGeom>
        </p:spPr>
      </p:pic>
    </p:spTree>
    <p:extLst>
      <p:ext uri="{BB962C8B-B14F-4D97-AF65-F5344CB8AC3E}">
        <p14:creationId xmlns:p14="http://schemas.microsoft.com/office/powerpoint/2010/main" val="8989295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1040" fill="hold"/>
                                        <p:tgtEl>
                                          <p:spTgt spid="27"/>
                                        </p:tgtEl>
                                        <p:attrNameLst>
                                          <p:attrName>ppt_w</p:attrName>
                                        </p:attrNameLst>
                                      </p:cBhvr>
                                      <p:tavLst>
                                        <p:tav tm="0">
                                          <p:val>
                                            <p:fltVal val="0"/>
                                          </p:val>
                                        </p:tav>
                                        <p:tav tm="100000">
                                          <p:val>
                                            <p:strVal val="#ppt_w"/>
                                          </p:val>
                                        </p:tav>
                                      </p:tavLst>
                                    </p:anim>
                                    <p:anim calcmode="lin" valueType="num">
                                      <p:cBhvr>
                                        <p:cTn id="8" dur="1040" fill="hold"/>
                                        <p:tgtEl>
                                          <p:spTgt spid="27"/>
                                        </p:tgtEl>
                                        <p:attrNameLst>
                                          <p:attrName>ppt_h</p:attrName>
                                        </p:attrNameLst>
                                      </p:cBhvr>
                                      <p:tavLst>
                                        <p:tav tm="0">
                                          <p:val>
                                            <p:fltVal val="0"/>
                                          </p:val>
                                        </p:tav>
                                        <p:tav tm="100000">
                                          <p:val>
                                            <p:strVal val="#ppt_h"/>
                                          </p:val>
                                        </p:tav>
                                      </p:tavLst>
                                    </p:anim>
                                    <p:animEffect transition="in" filter="fade">
                                      <p:cBhvr>
                                        <p:cTn id="9" dur="1040"/>
                                        <p:tgtEl>
                                          <p:spTgt spid="27"/>
                                        </p:tgtEl>
                                      </p:cBhvr>
                                    </p:animEffect>
                                  </p:childTnLst>
                                </p:cTn>
                              </p:par>
                              <p:par>
                                <p:cTn id="10" presetID="63" presetClass="path" presetSubtype="0" decel="50000" fill="hold" nodeType="withEffect">
                                  <p:stCondLst>
                                    <p:cond delay="0"/>
                                  </p:stCondLst>
                                  <p:iterate type="lt">
                                    <p:tmPct val="13000"/>
                                  </p:iterate>
                                  <p:childTnLst>
                                    <p:animMotion origin="layout" path="M -3.33333E-6 3.33333E-6 L 0.17657 3.33333E-6 " pathEditMode="relative" rAng="0" ptsTypes="AA">
                                      <p:cBhvr>
                                        <p:cTn id="11" dur="960" spd="-100000" fill="hold"/>
                                        <p:tgtEl>
                                          <p:spTgt spid="27"/>
                                        </p:tgtEl>
                                        <p:attrNameLst>
                                          <p:attrName>ppt_x</p:attrName>
                                          <p:attrName>ppt_y</p:attrName>
                                        </p:attrNameLst>
                                      </p:cBhvr>
                                      <p:rCtr x="8828" y="0"/>
                                    </p:animMotion>
                                  </p:childTnLst>
                                </p:cTn>
                              </p:par>
                              <p:par>
                                <p:cTn id="12" presetID="53" presetClass="entr" presetSubtype="16" fill="hold" nodeType="withEffect">
                                  <p:stCondLst>
                                    <p:cond delay="0"/>
                                  </p:stCondLst>
                                  <p:iterate type="lt">
                                    <p:tmPct val="10000"/>
                                  </p:iterate>
                                  <p:childTnLst>
                                    <p:set>
                                      <p:cBhvr>
                                        <p:cTn id="13" dur="1" fill="hold">
                                          <p:stCondLst>
                                            <p:cond delay="0"/>
                                          </p:stCondLst>
                                        </p:cTn>
                                        <p:tgtEl>
                                          <p:spTgt spid="21"/>
                                        </p:tgtEl>
                                        <p:attrNameLst>
                                          <p:attrName>style.visibility</p:attrName>
                                        </p:attrNameLst>
                                      </p:cBhvr>
                                      <p:to>
                                        <p:strVal val="visible"/>
                                      </p:to>
                                    </p:set>
                                    <p:anim calcmode="lin" valueType="num">
                                      <p:cBhvr>
                                        <p:cTn id="14" dur="1040" fill="hold"/>
                                        <p:tgtEl>
                                          <p:spTgt spid="21"/>
                                        </p:tgtEl>
                                        <p:attrNameLst>
                                          <p:attrName>ppt_w</p:attrName>
                                        </p:attrNameLst>
                                      </p:cBhvr>
                                      <p:tavLst>
                                        <p:tav tm="0">
                                          <p:val>
                                            <p:fltVal val="0"/>
                                          </p:val>
                                        </p:tav>
                                        <p:tav tm="100000">
                                          <p:val>
                                            <p:strVal val="#ppt_w"/>
                                          </p:val>
                                        </p:tav>
                                      </p:tavLst>
                                    </p:anim>
                                    <p:anim calcmode="lin" valueType="num">
                                      <p:cBhvr>
                                        <p:cTn id="15" dur="1040" fill="hold"/>
                                        <p:tgtEl>
                                          <p:spTgt spid="21"/>
                                        </p:tgtEl>
                                        <p:attrNameLst>
                                          <p:attrName>ppt_h</p:attrName>
                                        </p:attrNameLst>
                                      </p:cBhvr>
                                      <p:tavLst>
                                        <p:tav tm="0">
                                          <p:val>
                                            <p:fltVal val="0"/>
                                          </p:val>
                                        </p:tav>
                                        <p:tav tm="100000">
                                          <p:val>
                                            <p:strVal val="#ppt_h"/>
                                          </p:val>
                                        </p:tav>
                                      </p:tavLst>
                                    </p:anim>
                                    <p:animEffect transition="in" filter="fade">
                                      <p:cBhvr>
                                        <p:cTn id="16" dur="1040"/>
                                        <p:tgtEl>
                                          <p:spTgt spid="21"/>
                                        </p:tgtEl>
                                      </p:cBhvr>
                                    </p:animEffect>
                                  </p:childTnLst>
                                </p:cTn>
                              </p:par>
                              <p:par>
                                <p:cTn id="17" presetID="63" presetClass="path" presetSubtype="0" decel="50000" fill="hold" nodeType="withEffect">
                                  <p:stCondLst>
                                    <p:cond delay="0"/>
                                  </p:stCondLst>
                                  <p:iterate type="lt">
                                    <p:tmPct val="13000"/>
                                  </p:iterate>
                                  <p:childTnLst>
                                    <p:animMotion origin="layout" path="M 3.125E-6 -2.22222E-6 L -0.19479 -0.00069 " pathEditMode="relative" rAng="0" ptsTypes="AA">
                                      <p:cBhvr>
                                        <p:cTn id="18" dur="960" spd="-100000" fill="hold"/>
                                        <p:tgtEl>
                                          <p:spTgt spid="21"/>
                                        </p:tgtEl>
                                        <p:attrNameLst>
                                          <p:attrName>ppt_x</p:attrName>
                                          <p:attrName>ppt_y</p:attrName>
                                        </p:attrNameLst>
                                      </p:cBhvr>
                                      <p:rCtr x="-9740" y="-46"/>
                                    </p:animMotion>
                                  </p:childTnLst>
                                </p:cTn>
                              </p:par>
                              <p:par>
                                <p:cTn id="19" presetID="53" presetClass="entr" presetSubtype="16" fill="hold" grpId="0" nodeType="with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 calcmode="lin" valueType="num">
                                      <p:cBhvr>
                                        <p:cTn id="21" dur="1040" fill="hold"/>
                                        <p:tgtEl>
                                          <p:spTgt spid="26"/>
                                        </p:tgtEl>
                                        <p:attrNameLst>
                                          <p:attrName>ppt_w</p:attrName>
                                        </p:attrNameLst>
                                      </p:cBhvr>
                                      <p:tavLst>
                                        <p:tav tm="0">
                                          <p:val>
                                            <p:fltVal val="0"/>
                                          </p:val>
                                        </p:tav>
                                        <p:tav tm="100000">
                                          <p:val>
                                            <p:strVal val="#ppt_w"/>
                                          </p:val>
                                        </p:tav>
                                      </p:tavLst>
                                    </p:anim>
                                    <p:anim calcmode="lin" valueType="num">
                                      <p:cBhvr>
                                        <p:cTn id="22" dur="1040" fill="hold"/>
                                        <p:tgtEl>
                                          <p:spTgt spid="26"/>
                                        </p:tgtEl>
                                        <p:attrNameLst>
                                          <p:attrName>ppt_h</p:attrName>
                                        </p:attrNameLst>
                                      </p:cBhvr>
                                      <p:tavLst>
                                        <p:tav tm="0">
                                          <p:val>
                                            <p:fltVal val="0"/>
                                          </p:val>
                                        </p:tav>
                                        <p:tav tm="100000">
                                          <p:val>
                                            <p:strVal val="#ppt_h"/>
                                          </p:val>
                                        </p:tav>
                                      </p:tavLst>
                                    </p:anim>
                                    <p:animEffect transition="in" filter="fade">
                                      <p:cBhvr>
                                        <p:cTn id="23" dur="1040"/>
                                        <p:tgtEl>
                                          <p:spTgt spid="26"/>
                                        </p:tgtEl>
                                      </p:cBhvr>
                                    </p:animEffect>
                                  </p:childTnLst>
                                </p:cTn>
                              </p:par>
                              <p:par>
                                <p:cTn id="24" presetID="63" presetClass="path" presetSubtype="0" decel="50000" fill="hold" grpId="1" nodeType="withEffect">
                                  <p:stCondLst>
                                    <p:cond delay="0"/>
                                  </p:stCondLst>
                                  <p:iterate type="lt">
                                    <p:tmPct val="13000"/>
                                  </p:iterate>
                                  <p:childTnLst>
                                    <p:animMotion origin="layout" path="M 3.125E-6 2.22222E-6 L 0.17656 2.22222E-6 " pathEditMode="relative" rAng="0" ptsTypes="AA">
                                      <p:cBhvr>
                                        <p:cTn id="25" dur="960" spd="-100000" fill="hold"/>
                                        <p:tgtEl>
                                          <p:spTgt spid="26"/>
                                        </p:tgtEl>
                                        <p:attrNameLst>
                                          <p:attrName>ppt_x</p:attrName>
                                          <p:attrName>ppt_y</p:attrName>
                                        </p:attrNameLst>
                                      </p:cBhvr>
                                      <p:rCtr x="8828" y="0"/>
                                    </p:animMotion>
                                  </p:childTnLst>
                                </p:cTn>
                              </p:par>
                            </p:childTnLst>
                          </p:cTn>
                        </p:par>
                        <p:par>
                          <p:cTn id="26" fill="hold">
                            <p:stCondLst>
                              <p:cond delay="1352"/>
                            </p:stCondLst>
                            <p:childTnLst>
                              <p:par>
                                <p:cTn id="27" presetID="10"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16" presetClass="entr" presetSubtype="21"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par>
                                <p:cTn id="43" presetID="16" presetClass="entr" presetSubtype="21"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barn(inVertical)">
                                      <p:cBhvr>
                                        <p:cTn id="58" dur="500"/>
                                        <p:tgtEl>
                                          <p:spTgt spid="47"/>
                                        </p:tgtEl>
                                      </p:cBhvr>
                                    </p:animEffect>
                                  </p:childTnLst>
                                </p:cTn>
                              </p:par>
                              <p:par>
                                <p:cTn id="59" presetID="16" presetClass="entr" presetSubtype="2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par>
                                <p:cTn id="67" presetID="16" presetClass="entr" presetSubtype="21"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barn(inVertical)">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1" grpId="0" animBg="1"/>
      <p:bldP spid="35" grpId="0" animBg="1"/>
      <p:bldP spid="39" grpId="0" animBg="1"/>
      <p:bldP spid="47" grpId="0" animBg="1"/>
      <p:bldP spid="26" grpId="0"/>
      <p:bldP spid="26" grpId="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6">
            <a:extLst>
              <a:ext uri="{FF2B5EF4-FFF2-40B4-BE49-F238E27FC236}">
                <a16:creationId xmlns:a16="http://schemas.microsoft.com/office/drawing/2014/main" id="{C0AB1D14-D4F8-4909-A43B-9F9C24B8D7DA}"/>
              </a:ext>
            </a:extLst>
          </p:cNvPr>
          <p:cNvSpPr/>
          <p:nvPr/>
        </p:nvSpPr>
        <p:spPr>
          <a:xfrm>
            <a:off x="662491" y="3625156"/>
            <a:ext cx="11072117" cy="2219912"/>
          </a:xfrm>
          <a:prstGeom prst="rect">
            <a:avLst/>
          </a:prstGeom>
          <a:solidFill>
            <a:srgbClr val="0094BC"/>
          </a:solidFill>
          <a:ln w="9525" cap="flat" cmpd="sng" algn="ctr">
            <a:noFill/>
            <a:prstDash val="solid"/>
          </a:ln>
          <a:effectLst/>
        </p:spPr>
        <p:txBody>
          <a:bodyPr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chemeClr val="bg1"/>
              </a:solidFill>
              <a:effectLst/>
              <a:uLnTx/>
              <a:uFillTx/>
              <a:cs typeface="+mn-ea"/>
              <a:sym typeface="+mn-lt"/>
            </a:endParaRPr>
          </a:p>
        </p:txBody>
      </p:sp>
      <p:sp>
        <p:nvSpPr>
          <p:cNvPr id="9" name="Rectangle 6">
            <a:extLst>
              <a:ext uri="{FF2B5EF4-FFF2-40B4-BE49-F238E27FC236}">
                <a16:creationId xmlns:a16="http://schemas.microsoft.com/office/drawing/2014/main" id="{C0AB1D14-D4F8-4909-A43B-9F9C24B8D7DA}"/>
              </a:ext>
            </a:extLst>
          </p:cNvPr>
          <p:cNvSpPr/>
          <p:nvPr/>
        </p:nvSpPr>
        <p:spPr>
          <a:xfrm>
            <a:off x="662491" y="762000"/>
            <a:ext cx="11072117" cy="2823850"/>
          </a:xfrm>
          <a:prstGeom prst="rect">
            <a:avLst/>
          </a:prstGeom>
          <a:solidFill>
            <a:srgbClr val="0094BC"/>
          </a:solidFill>
          <a:ln w="9525" cap="flat" cmpd="sng" algn="ctr">
            <a:noFill/>
            <a:prstDash val="solid"/>
          </a:ln>
          <a:effectLst/>
        </p:spPr>
        <p:txBody>
          <a:bodyPr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chemeClr val="bg1"/>
              </a:solidFill>
              <a:effectLst/>
              <a:uLnTx/>
              <a:uFillTx/>
              <a:cs typeface="+mn-ea"/>
              <a:sym typeface="+mn-lt"/>
            </a:endParaRPr>
          </a:p>
        </p:txBody>
      </p:sp>
      <p:sp>
        <p:nvSpPr>
          <p:cNvPr id="28" name="TextBox 27">
            <a:extLst>
              <a:ext uri="{FF2B5EF4-FFF2-40B4-BE49-F238E27FC236}">
                <a16:creationId xmlns:a16="http://schemas.microsoft.com/office/drawing/2014/main" id="{DB224C42-4806-40A1-A3A0-25A8F3AC8645}"/>
              </a:ext>
            </a:extLst>
          </p:cNvPr>
          <p:cNvSpPr txBox="1"/>
          <p:nvPr/>
        </p:nvSpPr>
        <p:spPr>
          <a:xfrm>
            <a:off x="1034905" y="883311"/>
            <a:ext cx="1253806" cy="338554"/>
          </a:xfrm>
          <a:prstGeom prst="rect">
            <a:avLst/>
          </a:prstGeom>
          <a:noFill/>
          <a:ln>
            <a:solidFill>
              <a:schemeClr val="bg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solidFill>
                  <a:schemeClr val="bg1"/>
                </a:solidFill>
                <a:cs typeface="+mn-ea"/>
                <a:sym typeface="+mn-lt"/>
              </a:rPr>
              <a:t>教师</a:t>
            </a:r>
            <a:endParaRPr kumimoji="0" lang="en-GB" altLang="zh-CN" sz="1600" b="1" i="0" u="none" strike="noStrike" kern="1200" cap="none" spc="0" normalizeH="0" baseline="0" noProof="0" dirty="0">
              <a:ln>
                <a:noFill/>
              </a:ln>
              <a:solidFill>
                <a:schemeClr val="bg1"/>
              </a:solidFill>
              <a:effectLst/>
              <a:uLnTx/>
              <a:uFillTx/>
              <a:cs typeface="+mn-ea"/>
              <a:sym typeface="+mn-lt"/>
            </a:endParaRPr>
          </a:p>
        </p:txBody>
      </p:sp>
      <p:sp>
        <p:nvSpPr>
          <p:cNvPr id="29" name="TextBox 27">
            <a:extLst>
              <a:ext uri="{FF2B5EF4-FFF2-40B4-BE49-F238E27FC236}">
                <a16:creationId xmlns:a16="http://schemas.microsoft.com/office/drawing/2014/main" id="{0C25C52B-1DE0-427B-B259-4FBBF0FA7345}"/>
              </a:ext>
            </a:extLst>
          </p:cNvPr>
          <p:cNvSpPr txBox="1"/>
          <p:nvPr/>
        </p:nvSpPr>
        <p:spPr>
          <a:xfrm>
            <a:off x="2318108" y="883311"/>
            <a:ext cx="1220274" cy="338554"/>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mn-ea"/>
                <a:sym typeface="+mn-lt"/>
              </a:rPr>
              <a:t>学生</a:t>
            </a:r>
            <a:endParaRPr kumimoji="0" lang="en-US" altLang="en-GB" sz="1600" b="1" i="0" u="none" strike="noStrike" kern="1200" cap="none" spc="0" normalizeH="0" baseline="0" noProof="0" dirty="0">
              <a:ln>
                <a:noFill/>
              </a:ln>
              <a:solidFill>
                <a:schemeClr val="bg1"/>
              </a:solidFill>
              <a:effectLst/>
              <a:uLnTx/>
              <a:uFillTx/>
              <a:cs typeface="+mn-ea"/>
              <a:sym typeface="+mn-lt"/>
            </a:endParaRPr>
          </a:p>
        </p:txBody>
      </p:sp>
      <p:sp>
        <p:nvSpPr>
          <p:cNvPr id="30" name="TextBox 27">
            <a:extLst>
              <a:ext uri="{FF2B5EF4-FFF2-40B4-BE49-F238E27FC236}">
                <a16:creationId xmlns:a16="http://schemas.microsoft.com/office/drawing/2014/main" id="{8229A9B3-BB5A-42F7-B600-3C12B2057CCD}"/>
              </a:ext>
            </a:extLst>
          </p:cNvPr>
          <p:cNvSpPr txBox="1"/>
          <p:nvPr/>
        </p:nvSpPr>
        <p:spPr>
          <a:xfrm>
            <a:off x="7407835" y="885637"/>
            <a:ext cx="1263378" cy="336228"/>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mn-ea"/>
                <a:sym typeface="+mn-lt"/>
              </a:rPr>
              <a:t>新高考</a:t>
            </a:r>
            <a:endParaRPr kumimoji="0" lang="en-US" sz="1600" b="1" i="0" u="none" strike="noStrike" kern="1200" cap="none" spc="0" normalizeH="0" baseline="0" noProof="0" dirty="0">
              <a:ln>
                <a:noFill/>
              </a:ln>
              <a:solidFill>
                <a:schemeClr val="bg1"/>
              </a:solidFill>
              <a:effectLst/>
              <a:uLnTx/>
              <a:uFillTx/>
              <a:cs typeface="+mn-ea"/>
              <a:sym typeface="+mn-lt"/>
            </a:endParaRPr>
          </a:p>
        </p:txBody>
      </p:sp>
      <p:sp>
        <p:nvSpPr>
          <p:cNvPr id="31" name="Rectangle 6">
            <a:extLst>
              <a:ext uri="{FF2B5EF4-FFF2-40B4-BE49-F238E27FC236}">
                <a16:creationId xmlns:a16="http://schemas.microsoft.com/office/drawing/2014/main" id="{968CC1FB-5908-40E2-B222-56FF415E9805}"/>
              </a:ext>
            </a:extLst>
          </p:cNvPr>
          <p:cNvSpPr/>
          <p:nvPr/>
        </p:nvSpPr>
        <p:spPr>
          <a:xfrm>
            <a:off x="1034905" y="1241562"/>
            <a:ext cx="1253808" cy="2262683"/>
          </a:xfrm>
          <a:prstGeom prst="rect">
            <a:avLst/>
          </a:prstGeom>
          <a:noFill/>
          <a:ln w="9525" cap="flat" cmpd="sng" algn="ctr">
            <a:solidFill>
              <a:sysClr val="window" lastClr="FFFFFF"/>
            </a:solidFill>
            <a:prstDash val="solid"/>
          </a:ln>
          <a:effectLst/>
        </p:spPr>
        <p:txBody>
          <a:bodyPr rtlCol="0" anchor="t" anchorCtr="0"/>
          <a:lstStyle/>
          <a:p>
            <a:pPr defTabSz="913765">
              <a:defRPr/>
            </a:pPr>
            <a:r>
              <a:rPr lang="en-US" altLang="zh-CN" sz="1100" kern="0" dirty="0">
                <a:solidFill>
                  <a:schemeClr val="bg1"/>
                </a:solidFill>
                <a:cs typeface="+mn-ea"/>
                <a:sym typeface="+mn-lt"/>
              </a:rPr>
              <a:t>- </a:t>
            </a:r>
            <a:r>
              <a:rPr lang="en-US" altLang="zh-CN" sz="1100" kern="0" dirty="0" smtClean="0">
                <a:solidFill>
                  <a:schemeClr val="bg1"/>
                </a:solidFill>
                <a:cs typeface="+mn-ea"/>
                <a:sym typeface="+mn-lt"/>
              </a:rPr>
              <a:t>IDV</a:t>
            </a:r>
            <a:r>
              <a:rPr lang="zh-CN" altLang="en-US" sz="1100" kern="0" dirty="0" smtClean="0">
                <a:solidFill>
                  <a:schemeClr val="bg1"/>
                </a:solidFill>
                <a:cs typeface="+mn-ea"/>
                <a:sym typeface="+mn-lt"/>
              </a:rPr>
              <a:t>云教室</a:t>
            </a:r>
            <a:endParaRPr lang="en-US" altLang="zh-CN" sz="1100" kern="0" dirty="0" smtClean="0">
              <a:solidFill>
                <a:schemeClr val="bg1"/>
              </a:solidFill>
              <a:cs typeface="+mn-ea"/>
              <a:sym typeface="+mn-lt"/>
            </a:endParaRPr>
          </a:p>
          <a:p>
            <a:pPr defTabSz="913765">
              <a:defRPr/>
            </a:pPr>
            <a:endParaRPr lang="en-US" altLang="zh-CN" sz="1100" kern="0" dirty="0">
              <a:solidFill>
                <a:schemeClr val="bg1"/>
              </a:solidFill>
              <a:cs typeface="+mn-ea"/>
              <a:sym typeface="+mn-lt"/>
            </a:endParaRPr>
          </a:p>
          <a:p>
            <a:pPr defTabSz="913765">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智慧</a:t>
            </a:r>
            <a:r>
              <a:rPr lang="zh-CN" altLang="en-US" sz="1100" kern="0" dirty="0">
                <a:solidFill>
                  <a:schemeClr val="bg1"/>
                </a:solidFill>
                <a:cs typeface="+mn-ea"/>
                <a:sym typeface="+mn-lt"/>
              </a:rPr>
              <a:t>课堂</a:t>
            </a:r>
            <a:endParaRPr lang="en-US" altLang="zh-CN" sz="1100" kern="0" dirty="0">
              <a:solidFill>
                <a:schemeClr val="bg1"/>
              </a:solidFill>
              <a:cs typeface="+mn-ea"/>
              <a:sym typeface="+mn-lt"/>
            </a:endParaRPr>
          </a:p>
          <a:p>
            <a:pPr marL="171450" indent="-171450" defTabSz="913765">
              <a:buFontTx/>
              <a:buChar char="-"/>
              <a:defRPr/>
            </a:pPr>
            <a:endParaRPr lang="en-US" altLang="zh-CN" sz="1100" kern="0" dirty="0">
              <a:solidFill>
                <a:schemeClr val="bg1"/>
              </a:solidFill>
              <a:cs typeface="+mn-ea"/>
              <a:sym typeface="+mn-lt"/>
            </a:endParaRPr>
          </a:p>
          <a:p>
            <a:pPr defTabSz="913765">
              <a:defRPr/>
            </a:pPr>
            <a:r>
              <a:rPr lang="en-US" altLang="zh-CN" sz="1100" kern="0" dirty="0">
                <a:solidFill>
                  <a:schemeClr val="bg1"/>
                </a:solidFill>
                <a:cs typeface="+mn-ea"/>
                <a:sym typeface="+mn-lt"/>
              </a:rPr>
              <a:t>- </a:t>
            </a:r>
            <a:r>
              <a:rPr lang="zh-CN" altLang="en-US" sz="1100" kern="0" dirty="0">
                <a:solidFill>
                  <a:schemeClr val="bg1"/>
                </a:solidFill>
                <a:cs typeface="+mn-ea"/>
                <a:sym typeface="+mn-lt"/>
              </a:rPr>
              <a:t>资源共享平台</a:t>
            </a:r>
            <a:endParaRPr lang="en-US" altLang="zh-CN" sz="1100" kern="0" dirty="0">
              <a:solidFill>
                <a:schemeClr val="bg1"/>
              </a:solidFill>
              <a:cs typeface="+mn-ea"/>
              <a:sym typeface="+mn-lt"/>
            </a:endParaRPr>
          </a:p>
          <a:p>
            <a:pPr marL="171450" indent="-171450" defTabSz="913765">
              <a:buFontTx/>
              <a:buChar char="-"/>
              <a:defRPr/>
            </a:pPr>
            <a:endParaRPr lang="en-US" altLang="zh-CN" sz="1100" kern="0" dirty="0">
              <a:solidFill>
                <a:schemeClr val="bg1"/>
              </a:solidFill>
              <a:cs typeface="+mn-ea"/>
              <a:sym typeface="+mn-lt"/>
            </a:endParaRPr>
          </a:p>
          <a:p>
            <a:pPr marR="0" lvl="0" defTabSz="913765" eaLnBrk="1" fontAlgn="auto" latinLnBrk="0" hangingPunct="1">
              <a:lnSpc>
                <a:spcPct val="100000"/>
              </a:lnSpc>
              <a:spcBef>
                <a:spcPts val="0"/>
              </a:spcBef>
              <a:spcAft>
                <a:spcPts val="0"/>
              </a:spcAft>
              <a:buClrTx/>
              <a:buSzTx/>
              <a:tabLst/>
              <a:defRPr/>
            </a:pPr>
            <a:r>
              <a:rPr lang="en-US" altLang="zh-CN" sz="1100" kern="0" dirty="0">
                <a:solidFill>
                  <a:schemeClr val="bg1"/>
                </a:solidFill>
                <a:cs typeface="+mn-ea"/>
                <a:sym typeface="+mn-lt"/>
              </a:rPr>
              <a:t>- </a:t>
            </a:r>
            <a:r>
              <a:rPr lang="zh-CN" altLang="en-US" sz="1100" kern="0" dirty="0">
                <a:solidFill>
                  <a:schemeClr val="bg1"/>
                </a:solidFill>
                <a:cs typeface="+mn-ea"/>
                <a:sym typeface="+mn-lt"/>
              </a:rPr>
              <a:t>题库管理</a:t>
            </a:r>
            <a:endParaRPr lang="en-US" altLang="zh-CN" sz="1100" kern="0" dirty="0">
              <a:solidFill>
                <a:schemeClr val="bg1"/>
              </a:solidFill>
              <a:cs typeface="+mn-ea"/>
              <a:sym typeface="+mn-lt"/>
            </a:endParaRPr>
          </a:p>
          <a:p>
            <a:pPr marL="171450" marR="0" lvl="0" indent="-171450" defTabSz="913765" eaLnBrk="1" fontAlgn="auto" latinLnBrk="0" hangingPunct="1">
              <a:lnSpc>
                <a:spcPct val="100000"/>
              </a:lnSpc>
              <a:spcBef>
                <a:spcPts val="0"/>
              </a:spcBef>
              <a:spcAft>
                <a:spcPts val="0"/>
              </a:spcAft>
              <a:buClrTx/>
              <a:buSzTx/>
              <a:buFontTx/>
              <a:buChar char="-"/>
              <a:tabLst/>
              <a:defRPr/>
            </a:pPr>
            <a:endParaRPr lang="en-US" altLang="zh-CN" sz="1100" kern="0" dirty="0">
              <a:solidFill>
                <a:schemeClr val="bg1"/>
              </a:solidFill>
              <a:cs typeface="+mn-ea"/>
              <a:sym typeface="+mn-lt"/>
            </a:endParaRPr>
          </a:p>
          <a:p>
            <a:pPr defTabSz="913765">
              <a:defRPr/>
            </a:pPr>
            <a:r>
              <a:rPr lang="en-US" altLang="zh-CN" sz="1100" kern="0" dirty="0" smtClean="0">
                <a:solidFill>
                  <a:schemeClr val="bg1"/>
                </a:solidFill>
                <a:cs typeface="+mn-ea"/>
                <a:sym typeface="+mn-lt"/>
              </a:rPr>
              <a:t>- </a:t>
            </a:r>
            <a:r>
              <a:rPr lang="zh-CN" altLang="en-US" sz="1100" kern="0" dirty="0">
                <a:solidFill>
                  <a:schemeClr val="bg1"/>
                </a:solidFill>
                <a:cs typeface="+mn-ea"/>
                <a:sym typeface="+mn-lt"/>
              </a:rPr>
              <a:t>云教学</a:t>
            </a:r>
            <a:endParaRPr lang="en-US" altLang="zh-CN" sz="1100" kern="0" dirty="0">
              <a:solidFill>
                <a:schemeClr val="bg1"/>
              </a:solidFill>
              <a:cs typeface="+mn-ea"/>
              <a:sym typeface="+mn-lt"/>
            </a:endParaRPr>
          </a:p>
          <a:p>
            <a:pPr defTabSz="913765">
              <a:defRPr/>
            </a:pPr>
            <a:endParaRPr lang="en-US" altLang="zh-CN" sz="1100" kern="0" dirty="0">
              <a:solidFill>
                <a:schemeClr val="bg1"/>
              </a:solidFill>
              <a:cs typeface="+mn-ea"/>
              <a:sym typeface="+mn-lt"/>
            </a:endParaRPr>
          </a:p>
          <a:p>
            <a:pPr defTabSz="913765">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智慧</a:t>
            </a:r>
            <a:r>
              <a:rPr lang="zh-CN" altLang="en-US" sz="1100" kern="0" dirty="0">
                <a:solidFill>
                  <a:schemeClr val="bg1"/>
                </a:solidFill>
                <a:cs typeface="+mn-ea"/>
                <a:sym typeface="+mn-lt"/>
              </a:rPr>
              <a:t>录</a:t>
            </a:r>
            <a:r>
              <a:rPr lang="zh-CN" altLang="en-US" sz="1100" kern="0" dirty="0" smtClean="0">
                <a:solidFill>
                  <a:schemeClr val="bg1"/>
                </a:solidFill>
                <a:cs typeface="+mn-ea"/>
                <a:sym typeface="+mn-lt"/>
              </a:rPr>
              <a:t>播</a:t>
            </a: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a:ln>
                <a:noFill/>
              </a:ln>
              <a:solidFill>
                <a:schemeClr val="bg1"/>
              </a:solidFill>
              <a:effectLst/>
              <a:uLnTx/>
              <a:uFillTx/>
              <a:cs typeface="+mn-ea"/>
              <a:sym typeface="+mn-lt"/>
            </a:endParaRPr>
          </a:p>
        </p:txBody>
      </p:sp>
      <p:sp>
        <p:nvSpPr>
          <p:cNvPr id="32" name="Rectangle 6">
            <a:extLst>
              <a:ext uri="{FF2B5EF4-FFF2-40B4-BE49-F238E27FC236}">
                <a16:creationId xmlns:a16="http://schemas.microsoft.com/office/drawing/2014/main" id="{36ABD370-7E3B-49D7-91F2-5533A1316CA5}"/>
              </a:ext>
            </a:extLst>
          </p:cNvPr>
          <p:cNvSpPr/>
          <p:nvPr/>
        </p:nvSpPr>
        <p:spPr>
          <a:xfrm>
            <a:off x="2318108" y="1241562"/>
            <a:ext cx="1225059" cy="2262762"/>
          </a:xfrm>
          <a:prstGeom prst="rect">
            <a:avLst/>
          </a:prstGeom>
          <a:noFill/>
          <a:ln w="9525" cap="flat" cmpd="sng" algn="ctr">
            <a:solidFill>
              <a:sysClr val="window" lastClr="FFFFFF"/>
            </a:solidFill>
            <a:prstDash val="solid"/>
          </a:ln>
          <a:effectLst/>
        </p:spPr>
        <p:txBody>
          <a:bodyPr rtlCol="0" anchor="t" anchorCtr="0"/>
          <a:lstStyle/>
          <a:p>
            <a:pPr marR="0" lvl="0" defTabSz="913765" fontAlgn="auto">
              <a:lnSpc>
                <a:spcPct val="100000"/>
              </a:lnSpc>
              <a:spcBef>
                <a:spcPts val="0"/>
              </a:spcBef>
              <a:spcAft>
                <a:spcPts val="0"/>
              </a:spcAft>
              <a:buClrTx/>
              <a:buSzTx/>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作业管理</a:t>
            </a:r>
            <a:r>
              <a:rPr lang="zh-CN" altLang="en-US" sz="1100" kern="0" dirty="0">
                <a:solidFill>
                  <a:schemeClr val="bg1"/>
                </a:solidFill>
                <a:cs typeface="+mn-ea"/>
                <a:sym typeface="+mn-lt"/>
              </a:rPr>
              <a:t>系统</a:t>
            </a:r>
            <a:endParaRPr lang="en-US" altLang="zh-CN" sz="1100" kern="0" dirty="0">
              <a:solidFill>
                <a:schemeClr val="bg1"/>
              </a:solidFill>
              <a:cs typeface="+mn-ea"/>
              <a:sym typeface="+mn-lt"/>
            </a:endParaRPr>
          </a:p>
          <a:p>
            <a:pPr marL="171450" marR="0" lvl="0" indent="-171450" defTabSz="913765" fontAlgn="auto">
              <a:lnSpc>
                <a:spcPct val="100000"/>
              </a:lnSpc>
              <a:spcBef>
                <a:spcPts val="0"/>
              </a:spcBef>
              <a:spcAft>
                <a:spcPts val="0"/>
              </a:spcAft>
              <a:buClrTx/>
              <a:buSzTx/>
              <a:buFontTx/>
              <a:buChar char="-"/>
              <a:tabLst/>
              <a:defRPr/>
            </a:pPr>
            <a:endParaRPr lang="en-US" altLang="zh-CN" sz="1100" kern="0" dirty="0">
              <a:solidFill>
                <a:schemeClr val="bg1"/>
              </a:solidFill>
              <a:cs typeface="+mn-ea"/>
              <a:sym typeface="+mn-lt"/>
            </a:endParaRPr>
          </a:p>
          <a:p>
            <a:pPr marR="0" lvl="0" defTabSz="913765" fontAlgn="auto">
              <a:lnSpc>
                <a:spcPct val="100000"/>
              </a:lnSpc>
              <a:spcBef>
                <a:spcPts val="0"/>
              </a:spcBef>
              <a:spcAft>
                <a:spcPts val="0"/>
              </a:spcAft>
              <a:buClrTx/>
              <a:buSzTx/>
              <a:tabLst/>
              <a:defRPr/>
            </a:pPr>
            <a:r>
              <a:rPr lang="en-US" altLang="zh-CN" sz="1100" kern="0" dirty="0">
                <a:solidFill>
                  <a:schemeClr val="bg1"/>
                </a:solidFill>
                <a:cs typeface="+mn-ea"/>
                <a:sym typeface="+mn-lt"/>
              </a:rPr>
              <a:t>-</a:t>
            </a:r>
            <a:r>
              <a:rPr lang="zh-CN" altLang="en-US" sz="1100" kern="0" dirty="0">
                <a:solidFill>
                  <a:schemeClr val="bg1"/>
                </a:solidFill>
                <a:cs typeface="+mn-ea"/>
                <a:sym typeface="+mn-lt"/>
              </a:rPr>
              <a:t> 个性化</a:t>
            </a:r>
            <a:r>
              <a:rPr lang="zh-CN" altLang="en-US" sz="1100" kern="0" dirty="0" smtClean="0">
                <a:solidFill>
                  <a:schemeClr val="bg1"/>
                </a:solidFill>
                <a:cs typeface="+mn-ea"/>
                <a:sym typeface="+mn-lt"/>
              </a:rPr>
              <a:t>学习</a:t>
            </a: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171450" marR="0" lvl="0" indent="-171450" defTabSz="913765" eaLnBrk="1" fontAlgn="auto" latinLnBrk="0" hangingPunct="1">
              <a:lnSpc>
                <a:spcPct val="100000"/>
              </a:lnSpc>
              <a:spcBef>
                <a:spcPts val="0"/>
              </a:spcBef>
              <a:spcAft>
                <a:spcPts val="0"/>
              </a:spcAft>
              <a:buClrTx/>
              <a:buSzTx/>
              <a:buFontTx/>
              <a:buChar char="-"/>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p:txBody>
      </p:sp>
      <p:sp>
        <p:nvSpPr>
          <p:cNvPr id="33" name="Rectangle 6">
            <a:extLst>
              <a:ext uri="{FF2B5EF4-FFF2-40B4-BE49-F238E27FC236}">
                <a16:creationId xmlns:a16="http://schemas.microsoft.com/office/drawing/2014/main" id="{CC0C2EC6-7455-494F-9DF8-A2EAFAD7756C}"/>
              </a:ext>
            </a:extLst>
          </p:cNvPr>
          <p:cNvSpPr/>
          <p:nvPr/>
        </p:nvSpPr>
        <p:spPr>
          <a:xfrm>
            <a:off x="3579938" y="1241562"/>
            <a:ext cx="1185475" cy="2261874"/>
          </a:xfrm>
          <a:prstGeom prst="rect">
            <a:avLst/>
          </a:prstGeom>
          <a:noFill/>
          <a:ln w="9525" cap="flat" cmpd="sng" algn="ctr">
            <a:solidFill>
              <a:sysClr val="window" lastClr="FFFFFF"/>
            </a:solidFill>
            <a:prstDash val="solid"/>
          </a:ln>
          <a:effectLst/>
        </p:spPr>
        <p:txBody>
          <a:bodyPr rtlCol="0" anchor="t" anchorCtr="0"/>
          <a:lstStyle/>
          <a:p>
            <a:pPr marL="0" marR="0" lvl="0" indent="0" defTabSz="913765" eaLnBrk="1" fontAlgn="auto" latinLnBrk="0" hangingPunct="1">
              <a:lnSpc>
                <a:spcPct val="100000"/>
              </a:lnSpc>
              <a:spcBef>
                <a:spcPts val="0"/>
              </a:spcBef>
              <a:spcAft>
                <a:spcPts val="0"/>
              </a:spcAft>
              <a:buClrTx/>
              <a:buSzTx/>
              <a:buFontTx/>
              <a:buNone/>
              <a:tabLst/>
              <a:defRPr/>
            </a:pPr>
            <a:r>
              <a:rPr lang="en-US" altLang="zh-CN" sz="1100" kern="0" dirty="0">
                <a:solidFill>
                  <a:schemeClr val="bg1"/>
                </a:solidFill>
                <a:cs typeface="+mn-ea"/>
                <a:sym typeface="+mn-lt"/>
              </a:rPr>
              <a:t>- </a:t>
            </a:r>
            <a:r>
              <a:rPr lang="zh-CN" altLang="en-US" sz="1100" kern="0" dirty="0">
                <a:solidFill>
                  <a:schemeClr val="bg1"/>
                </a:solidFill>
                <a:cs typeface="+mn-ea"/>
                <a:sym typeface="+mn-lt"/>
              </a:rPr>
              <a:t>教学检测质</a:t>
            </a:r>
            <a:endParaRPr lang="en-US" altLang="zh-CN" sz="1100" kern="0" dirty="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lang="zh-CN" altLang="en-US" sz="1100" kern="0" dirty="0">
                <a:solidFill>
                  <a:schemeClr val="bg1"/>
                </a:solidFill>
                <a:cs typeface="+mn-ea"/>
                <a:sym typeface="+mn-lt"/>
              </a:rPr>
              <a:t>  量与评价</a:t>
            </a:r>
            <a:endParaRPr lang="en-US" altLang="zh-CN" sz="1100" kern="0" dirty="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综合素质评价</a:t>
            </a:r>
            <a:endParaRPr lang="en-US" altLang="zh-CN" sz="1100" kern="0" dirty="0" smtClean="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课情分析</a:t>
            </a:r>
            <a:endParaRPr lang="en-US" altLang="zh-CN" sz="1100" kern="0" dirty="0">
              <a:solidFill>
                <a:schemeClr val="bg1"/>
              </a:solidFill>
              <a:cs typeface="+mn-ea"/>
              <a:sym typeface="+mn-lt"/>
            </a:endParaRPr>
          </a:p>
        </p:txBody>
      </p:sp>
      <p:sp>
        <p:nvSpPr>
          <p:cNvPr id="34" name="Rectangle 6">
            <a:extLst>
              <a:ext uri="{FF2B5EF4-FFF2-40B4-BE49-F238E27FC236}">
                <a16:creationId xmlns:a16="http://schemas.microsoft.com/office/drawing/2014/main" id="{843400EE-2E4E-4F1C-B0F7-BBBC6184A2B2}"/>
              </a:ext>
            </a:extLst>
          </p:cNvPr>
          <p:cNvSpPr/>
          <p:nvPr/>
        </p:nvSpPr>
        <p:spPr>
          <a:xfrm>
            <a:off x="9992756" y="1241562"/>
            <a:ext cx="1270971" cy="2268978"/>
          </a:xfrm>
          <a:prstGeom prst="rect">
            <a:avLst/>
          </a:prstGeom>
          <a:noFill/>
          <a:ln w="9525" cap="flat" cmpd="sng" algn="ctr">
            <a:solidFill>
              <a:sysClr val="window" lastClr="FFFFFF"/>
            </a:solidFill>
            <a:prstDash val="solid"/>
          </a:ln>
          <a:effectLst/>
        </p:spPr>
        <p:txBody>
          <a:bodyPr rtlCol="0" anchor="t" anchorCtr="0"/>
          <a:lstStyle/>
          <a:p>
            <a:pPr marL="0" marR="0" lvl="0" indent="0" defTabSz="913765" fontAlgn="auto">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教师管理</a:t>
            </a: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学生管理</a:t>
            </a: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智能</a:t>
            </a:r>
            <a:r>
              <a:rPr lang="en-US" altLang="zh-CN" sz="1100" kern="0" dirty="0" smtClean="0">
                <a:solidFill>
                  <a:schemeClr val="bg1"/>
                </a:solidFill>
                <a:cs typeface="+mn-ea"/>
                <a:sym typeface="+mn-lt"/>
              </a:rPr>
              <a:t>OA</a:t>
            </a:r>
          </a:p>
          <a:p>
            <a:pPr marL="0" marR="0" lvl="0" indent="0" defTabSz="913765" fontAlgn="auto">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校园综合管理</a:t>
            </a: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党建管理</a:t>
            </a: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endParaRPr lang="en-US" altLang="zh-CN" sz="1100" kern="0" dirty="0" smtClean="0">
              <a:solidFill>
                <a:schemeClr val="bg1"/>
              </a:solidFill>
              <a:cs typeface="+mn-ea"/>
              <a:sym typeface="+mn-lt"/>
            </a:endParaRPr>
          </a:p>
          <a:p>
            <a:pPr marL="0" marR="0" lvl="0" indent="0" defTabSz="913765" fontAlgn="auto">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云校园</a:t>
            </a:r>
            <a:endParaRPr lang="en-US" altLang="zh-CN" sz="1100" kern="0" dirty="0" smtClean="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smtClean="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招生管理</a:t>
            </a:r>
            <a:endParaRPr kumimoji="0" lang="en-US" altLang="zh-CN" sz="1100" b="0" i="0" u="none" strike="noStrike" kern="0" cap="none" spc="0" normalizeH="0" baseline="0" noProof="0" dirty="0">
              <a:ln>
                <a:noFill/>
              </a:ln>
              <a:solidFill>
                <a:schemeClr val="bg1"/>
              </a:solidFill>
              <a:effectLst/>
              <a:uLnTx/>
              <a:uFillTx/>
              <a:cs typeface="+mn-ea"/>
              <a:sym typeface="+mn-lt"/>
            </a:endParaRPr>
          </a:p>
        </p:txBody>
      </p:sp>
      <p:sp>
        <p:nvSpPr>
          <p:cNvPr id="35" name="Rectangle 6">
            <a:extLst>
              <a:ext uri="{FF2B5EF4-FFF2-40B4-BE49-F238E27FC236}">
                <a16:creationId xmlns:a16="http://schemas.microsoft.com/office/drawing/2014/main" id="{AE268A91-2D9F-4726-B9C3-AAA7F13D0E60}"/>
              </a:ext>
            </a:extLst>
          </p:cNvPr>
          <p:cNvSpPr/>
          <p:nvPr/>
        </p:nvSpPr>
        <p:spPr>
          <a:xfrm>
            <a:off x="6050190" y="1241562"/>
            <a:ext cx="1318586" cy="2268978"/>
          </a:xfrm>
          <a:prstGeom prst="rect">
            <a:avLst/>
          </a:prstGeom>
          <a:noFill/>
          <a:ln w="9525" cap="flat" cmpd="sng" algn="ctr">
            <a:solidFill>
              <a:sysClr val="window" lastClr="FFFFFF"/>
            </a:solidFill>
            <a:prstDash val="solid"/>
          </a:ln>
          <a:effectLst/>
        </p:spPr>
        <p:txBody>
          <a:bodyPr rtlCol="0" anchor="t" anchorCtr="0"/>
          <a:lstStyle/>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网络教研</a:t>
            </a: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名师工作室</a:t>
            </a: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a:ln>
                <a:noFill/>
              </a:ln>
              <a:solidFill>
                <a:schemeClr val="bg1"/>
              </a:solidFill>
              <a:effectLst/>
              <a:uLnTx/>
              <a:uFillTx/>
              <a:cs typeface="+mn-ea"/>
              <a:sym typeface="+mn-lt"/>
            </a:endParaRPr>
          </a:p>
        </p:txBody>
      </p:sp>
      <p:sp>
        <p:nvSpPr>
          <p:cNvPr id="36" name="Rectangle 6">
            <a:extLst>
              <a:ext uri="{FF2B5EF4-FFF2-40B4-BE49-F238E27FC236}">
                <a16:creationId xmlns:a16="http://schemas.microsoft.com/office/drawing/2014/main" id="{FEB93D4E-1DC9-4357-BBB5-A00F454EF559}"/>
              </a:ext>
            </a:extLst>
          </p:cNvPr>
          <p:cNvSpPr/>
          <p:nvPr/>
        </p:nvSpPr>
        <p:spPr>
          <a:xfrm>
            <a:off x="4786724" y="1241562"/>
            <a:ext cx="1228475" cy="2268978"/>
          </a:xfrm>
          <a:prstGeom prst="rect">
            <a:avLst/>
          </a:prstGeom>
          <a:noFill/>
          <a:ln w="9525" cap="flat" cmpd="sng" algn="ctr">
            <a:solidFill>
              <a:sysClr val="window" lastClr="FFFFFF"/>
            </a:solidFill>
            <a:prstDash val="solid"/>
          </a:ln>
          <a:effectLst/>
        </p:spPr>
        <p:txBody>
          <a:bodyPr rtlCol="0" anchor="t" anchorCtr="0"/>
          <a:lstStyle/>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网络阅卷</a:t>
            </a:r>
            <a:endParaRPr kumimoji="0" lang="en-US" altLang="zh-CN" sz="1100" b="0" i="0" u="none" strike="noStrike" kern="0" cap="none" spc="0" normalizeH="0" baseline="0" noProof="0" dirty="0" smtClean="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a:t>
            </a:r>
            <a:r>
              <a:rPr lang="zh-CN" altLang="en-US" sz="1100" kern="0" dirty="0" smtClean="0">
                <a:solidFill>
                  <a:schemeClr val="bg1"/>
                </a:solidFill>
                <a:cs typeface="+mn-ea"/>
                <a:sym typeface="+mn-lt"/>
              </a:rPr>
              <a:t>小</a:t>
            </a:r>
            <a:r>
              <a:rPr lang="zh-CN" altLang="en-US" sz="1100" kern="0" dirty="0">
                <a:solidFill>
                  <a:schemeClr val="bg1"/>
                </a:solidFill>
                <a:cs typeface="+mn-ea"/>
                <a:sym typeface="+mn-lt"/>
              </a:rPr>
              <a:t>测评</a:t>
            </a:r>
            <a:r>
              <a:rPr lang="zh-CN" altLang="en-US" sz="1100" kern="0" dirty="0" smtClean="0">
                <a:solidFill>
                  <a:schemeClr val="bg1"/>
                </a:solidFill>
                <a:cs typeface="+mn-ea"/>
                <a:sym typeface="+mn-lt"/>
              </a:rPr>
              <a:t>卷</a:t>
            </a:r>
            <a:endParaRPr lang="en-US" altLang="zh-CN" sz="1100" kern="0" dirty="0" smtClean="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smtClean="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智能阅卷</a:t>
            </a: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a:ln>
                <a:noFill/>
              </a:ln>
              <a:solidFill>
                <a:schemeClr val="bg1"/>
              </a:solidFill>
              <a:effectLst/>
              <a:uLnTx/>
              <a:uFillTx/>
              <a:cs typeface="+mn-ea"/>
              <a:sym typeface="+mn-lt"/>
            </a:endParaRPr>
          </a:p>
          <a:p>
            <a:pPr marL="285750" marR="0" lvl="0" indent="-285750" defTabSz="913765" eaLnBrk="1" fontAlgn="auto" latinLnBrk="0" hangingPunct="1">
              <a:lnSpc>
                <a:spcPct val="100000"/>
              </a:lnSpc>
              <a:spcBef>
                <a:spcPts val="0"/>
              </a:spcBef>
              <a:spcAft>
                <a:spcPts val="0"/>
              </a:spcAft>
              <a:buClrTx/>
              <a:buSzTx/>
              <a:buFontTx/>
              <a:buChar char="-"/>
              <a:tabLst/>
              <a:defRPr/>
            </a:pPr>
            <a:endParaRPr kumimoji="0" lang="en-US" altLang="zh-CN" sz="1100" b="1" i="0" u="none" strike="noStrike" kern="0" cap="none" spc="0" normalizeH="0" baseline="0" noProof="0" dirty="0">
              <a:ln>
                <a:noFill/>
              </a:ln>
              <a:solidFill>
                <a:schemeClr val="bg1"/>
              </a:solidFill>
              <a:effectLst/>
              <a:uLnTx/>
              <a:uFillTx/>
              <a:cs typeface="+mn-ea"/>
              <a:sym typeface="+mn-lt"/>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a:ln>
                <a:noFill/>
              </a:ln>
              <a:solidFill>
                <a:schemeClr val="bg1"/>
              </a:solidFill>
              <a:effectLst/>
              <a:uLnTx/>
              <a:uFillTx/>
              <a:cs typeface="+mn-ea"/>
              <a:sym typeface="+mn-lt"/>
            </a:endParaRPr>
          </a:p>
        </p:txBody>
      </p:sp>
      <p:sp>
        <p:nvSpPr>
          <p:cNvPr id="37" name="Rectangle 6">
            <a:extLst>
              <a:ext uri="{FF2B5EF4-FFF2-40B4-BE49-F238E27FC236}">
                <a16:creationId xmlns:a16="http://schemas.microsoft.com/office/drawing/2014/main" id="{71608FE2-D7AF-49F9-85C8-A42FD44ECB24}"/>
              </a:ext>
            </a:extLst>
          </p:cNvPr>
          <p:cNvSpPr/>
          <p:nvPr/>
        </p:nvSpPr>
        <p:spPr>
          <a:xfrm>
            <a:off x="8707695" y="1241562"/>
            <a:ext cx="1263378" cy="2268978"/>
          </a:xfrm>
          <a:prstGeom prst="rect">
            <a:avLst/>
          </a:prstGeom>
          <a:noFill/>
          <a:ln w="9525" cap="flat" cmpd="sng" algn="ctr">
            <a:solidFill>
              <a:sysClr val="window" lastClr="FFFFFF"/>
            </a:solidFill>
            <a:prstDash val="solid"/>
          </a:ln>
          <a:effectLst/>
        </p:spPr>
        <p:txBody>
          <a:bodyPr rtlCol="0" anchor="t" anchorCtr="0"/>
          <a:lstStyle/>
          <a:p>
            <a:pPr marL="0" marR="0" lvl="0" indent="0" defTabSz="913765" eaLnBrk="1" fontAlgn="auto" latinLnBrk="0" hangingPunct="1">
              <a:lnSpc>
                <a:spcPct val="100000"/>
              </a:lnSpc>
              <a:spcBef>
                <a:spcPts val="0"/>
              </a:spcBef>
              <a:spcAft>
                <a:spcPts val="0"/>
              </a:spcAft>
              <a:buClrTx/>
              <a:buSzTx/>
              <a:buFontTx/>
              <a:buNone/>
              <a:tabLst/>
              <a:defRPr/>
            </a:pPr>
            <a:r>
              <a:rPr lang="en-US" altLang="zh-CN" sz="1100" kern="0" dirty="0" smtClean="0">
                <a:solidFill>
                  <a:schemeClr val="bg1"/>
                </a:solidFill>
                <a:cs typeface="+mn-ea"/>
                <a:sym typeface="+mn-lt"/>
              </a:rPr>
              <a:t>- </a:t>
            </a:r>
            <a:r>
              <a:rPr lang="zh-CN" altLang="en-US" sz="1100" kern="0" dirty="0" smtClean="0">
                <a:solidFill>
                  <a:schemeClr val="bg1"/>
                </a:solidFill>
                <a:cs typeface="+mn-ea"/>
                <a:sym typeface="+mn-lt"/>
              </a:rPr>
              <a:t>校园</a:t>
            </a:r>
            <a:r>
              <a:rPr lang="zh-CN" altLang="en-US" sz="1100" kern="0" dirty="0">
                <a:solidFill>
                  <a:schemeClr val="bg1"/>
                </a:solidFill>
                <a:cs typeface="+mn-ea"/>
                <a:sym typeface="+mn-lt"/>
              </a:rPr>
              <a:t>安全</a:t>
            </a:r>
            <a:r>
              <a:rPr lang="zh-CN" altLang="en-US" sz="1100" kern="0" dirty="0" smtClean="0">
                <a:solidFill>
                  <a:schemeClr val="bg1"/>
                </a:solidFill>
                <a:cs typeface="+mn-ea"/>
                <a:sym typeface="+mn-lt"/>
              </a:rPr>
              <a:t>综合</a:t>
            </a:r>
            <a:endParaRPr lang="en-US" altLang="zh-CN" sz="1100" kern="0" dirty="0" smtClean="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lang="zh-CN" altLang="en-US" sz="1100" kern="0" dirty="0" smtClean="0">
                <a:solidFill>
                  <a:schemeClr val="bg1"/>
                </a:solidFill>
                <a:cs typeface="+mn-ea"/>
                <a:sym typeface="+mn-lt"/>
              </a:rPr>
              <a:t>  管理</a:t>
            </a:r>
            <a:endParaRPr lang="en-US" altLang="zh-CN" sz="1100" kern="0" dirty="0">
              <a:solidFill>
                <a:schemeClr val="bg1"/>
              </a:solidFill>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smtClean="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一卡通管理</a:t>
            </a:r>
            <a:endParaRPr kumimoji="0" lang="en-US" altLang="zh-CN" sz="1100" b="0" i="0" u="none" strike="noStrike" kern="0" cap="none" spc="0" normalizeH="0" baseline="0" noProof="0" dirty="0">
              <a:ln>
                <a:noFill/>
              </a:ln>
              <a:solidFill>
                <a:schemeClr val="bg1"/>
              </a:solidFill>
              <a:effectLst/>
              <a:uLnTx/>
              <a:uFillTx/>
              <a:cs typeface="+mn-ea"/>
              <a:sym typeface="+mn-lt"/>
            </a:endParaRPr>
          </a:p>
        </p:txBody>
      </p:sp>
      <p:sp>
        <p:nvSpPr>
          <p:cNvPr id="38" name="Rectangle 6">
            <a:extLst>
              <a:ext uri="{FF2B5EF4-FFF2-40B4-BE49-F238E27FC236}">
                <a16:creationId xmlns:a16="http://schemas.microsoft.com/office/drawing/2014/main" id="{C7D64CFF-06BE-41B3-A1BF-579EBA18A417}"/>
              </a:ext>
            </a:extLst>
          </p:cNvPr>
          <p:cNvSpPr/>
          <p:nvPr/>
        </p:nvSpPr>
        <p:spPr>
          <a:xfrm>
            <a:off x="7407772" y="1241562"/>
            <a:ext cx="1263379" cy="2262762"/>
          </a:xfrm>
          <a:prstGeom prst="rect">
            <a:avLst/>
          </a:prstGeom>
          <a:noFill/>
          <a:ln w="9525" cap="flat" cmpd="sng" algn="ctr">
            <a:solidFill>
              <a:sysClr val="window" lastClr="FFFFFF"/>
            </a:solidFill>
            <a:prstDash val="solid"/>
          </a:ln>
          <a:effectLst/>
        </p:spPr>
        <p:txBody>
          <a:bodyPr rtlCol="0" anchor="t" anchorCtr="0"/>
          <a:lstStyle/>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- 3+3</a:t>
            </a:r>
            <a:r>
              <a:rPr kumimoji="0" lang="zh-CN" altLang="en-US" sz="1100" b="0" i="0" u="none" strike="noStrike" kern="0" cap="none" spc="0" normalizeH="0" baseline="0" noProof="0" dirty="0" smtClean="0">
                <a:ln>
                  <a:noFill/>
                </a:ln>
                <a:solidFill>
                  <a:schemeClr val="bg1"/>
                </a:solidFill>
                <a:effectLst/>
                <a:uLnTx/>
                <a:uFillTx/>
                <a:cs typeface="+mn-ea"/>
                <a:sym typeface="+mn-lt"/>
              </a:rPr>
              <a:t>选排课</a:t>
            </a: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a:t>
            </a:r>
            <a:r>
              <a:rPr kumimoji="0" lang="en-US" altLang="zh-CN" sz="1100" b="0" i="0" u="none" strike="noStrike" kern="0" cap="none" spc="0" normalizeH="0" noProof="0" dirty="0" smtClean="0">
                <a:ln>
                  <a:noFill/>
                </a:ln>
                <a:solidFill>
                  <a:schemeClr val="bg1"/>
                </a:solidFill>
                <a:effectLst/>
                <a:uLnTx/>
                <a:uFillTx/>
                <a:cs typeface="+mn-ea"/>
                <a:sym typeface="+mn-lt"/>
              </a:rPr>
              <a:t> </a:t>
            </a:r>
            <a:r>
              <a:rPr kumimoji="0" lang="zh-CN" altLang="en-US" sz="1100" b="0" i="0" u="none" strike="noStrike" kern="0" cap="none" spc="0" normalizeH="0" noProof="0" dirty="0" smtClean="0">
                <a:ln>
                  <a:noFill/>
                </a:ln>
                <a:solidFill>
                  <a:schemeClr val="bg1"/>
                </a:solidFill>
                <a:effectLst/>
                <a:uLnTx/>
                <a:uFillTx/>
                <a:cs typeface="+mn-ea"/>
                <a:sym typeface="+mn-lt"/>
              </a:rPr>
              <a:t>学生职业生涯</a:t>
            </a:r>
            <a:endParaRPr kumimoji="0" lang="en-US" altLang="zh-CN" sz="1100" b="0" i="0" u="none" strike="noStrike" kern="0" cap="none" spc="0" normalizeH="0" noProof="0" dirty="0" smtClean="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noProof="0" dirty="0" smtClean="0">
                <a:ln>
                  <a:noFill/>
                </a:ln>
                <a:solidFill>
                  <a:schemeClr val="bg1"/>
                </a:solidFill>
                <a:effectLst/>
                <a:uLnTx/>
                <a:uFillTx/>
                <a:cs typeface="+mn-ea"/>
                <a:sym typeface="+mn-lt"/>
              </a:rPr>
              <a:t>  规划</a:t>
            </a:r>
            <a:endParaRPr kumimoji="0" lang="en-US" altLang="zh-CN" sz="1100" b="0" i="0" u="none" strike="noStrike" kern="0" cap="none" spc="0" normalizeH="0" noProof="0" dirty="0" smtClean="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defTabSz="913765"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身份识别终端</a:t>
            </a:r>
            <a:endParaRPr lang="en-US" altLang="zh-CN" sz="1100" kern="0" dirty="0">
              <a:solidFill>
                <a:schemeClr val="bg1"/>
              </a:solidFill>
              <a:cs typeface="+mn-ea"/>
              <a:sym typeface="+mn-lt"/>
            </a:endParaRPr>
          </a:p>
          <a:p>
            <a:pPr marR="0" lvl="0" defTabSz="913765" eaLnBrk="1" fontAlgn="auto" latinLnBrk="0" hangingPunct="1">
              <a:lnSpc>
                <a:spcPct val="100000"/>
              </a:lnSpc>
              <a:spcBef>
                <a:spcPts val="0"/>
              </a:spcBef>
              <a:spcAft>
                <a:spcPts val="0"/>
              </a:spcAft>
              <a:buClrTx/>
              <a:buSzTx/>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R="0" lvl="0" defTabSz="913765" eaLnBrk="1" fontAlgn="auto" latinLnBrk="0" hangingPunct="1">
              <a:lnSpc>
                <a:spcPct val="100000"/>
              </a:lnSpc>
              <a:spcBef>
                <a:spcPts val="0"/>
              </a:spcBef>
              <a:spcAft>
                <a:spcPts val="0"/>
              </a:spcAft>
              <a:buClrTx/>
              <a:buSzTx/>
              <a:tabLst/>
              <a:defRPr/>
            </a:pPr>
            <a:r>
              <a:rPr kumimoji="0" lang="en-US" altLang="zh-CN" sz="1100" b="0" i="0" u="none" strike="noStrike" kern="0" cap="none" spc="0" normalizeH="0" baseline="0" noProof="0" dirty="0" smtClean="0">
                <a:ln>
                  <a:noFill/>
                </a:ln>
                <a:solidFill>
                  <a:schemeClr val="bg1"/>
                </a:solidFill>
                <a:effectLst/>
                <a:uLnTx/>
                <a:uFillTx/>
                <a:cs typeface="+mn-ea"/>
                <a:sym typeface="+mn-lt"/>
              </a:rPr>
              <a:t>- </a:t>
            </a:r>
            <a:r>
              <a:rPr kumimoji="0" lang="zh-CN" altLang="en-US" sz="1100" b="0" i="0" u="none" strike="noStrike" kern="0" cap="none" spc="0" normalizeH="0" baseline="0" noProof="0" dirty="0" smtClean="0">
                <a:ln>
                  <a:noFill/>
                </a:ln>
                <a:solidFill>
                  <a:schemeClr val="bg1"/>
                </a:solidFill>
                <a:effectLst/>
                <a:uLnTx/>
                <a:uFillTx/>
                <a:cs typeface="+mn-ea"/>
                <a:sym typeface="+mn-lt"/>
              </a:rPr>
              <a:t>英语听说平台</a:t>
            </a:r>
            <a:endParaRPr kumimoji="0" lang="en-US" altLang="zh-CN" sz="1100" b="0" i="0" u="none" strike="noStrike" kern="0" cap="none" spc="0" normalizeH="0" baseline="0" noProof="0" dirty="0" smtClean="0">
              <a:ln>
                <a:noFill/>
              </a:ln>
              <a:solidFill>
                <a:schemeClr val="bg1"/>
              </a:solidFill>
              <a:effectLst/>
              <a:uLnTx/>
              <a:uFillTx/>
              <a:cs typeface="+mn-ea"/>
              <a:sym typeface="+mn-lt"/>
            </a:endParaRPr>
          </a:p>
          <a:p>
            <a:pPr marR="0" lvl="0" defTabSz="913765" eaLnBrk="1" fontAlgn="auto" latinLnBrk="0" hangingPunct="1">
              <a:lnSpc>
                <a:spcPct val="100000"/>
              </a:lnSpc>
              <a:spcBef>
                <a:spcPts val="0"/>
              </a:spcBef>
              <a:spcAft>
                <a:spcPts val="0"/>
              </a:spcAft>
              <a:buClrTx/>
              <a:buSzTx/>
              <a:tabLst/>
              <a:defRPr/>
            </a:pPr>
            <a:endParaRPr kumimoji="0" lang="en-US" altLang="zh-CN" sz="1100" b="0" i="0" u="none" strike="noStrike" kern="0" cap="none" spc="0" normalizeH="0" baseline="0" noProof="0" dirty="0" smtClean="0">
              <a:ln>
                <a:noFill/>
              </a:ln>
              <a:solidFill>
                <a:schemeClr val="bg1"/>
              </a:solidFill>
              <a:effectLst/>
              <a:uLnTx/>
              <a:uFillTx/>
              <a:cs typeface="+mn-ea"/>
              <a:sym typeface="+mn-lt"/>
            </a:endParaRPr>
          </a:p>
          <a:p>
            <a:pPr defTabSz="913765">
              <a:defRPr/>
            </a:pPr>
            <a:r>
              <a:rPr lang="en-US" altLang="zh-CN" sz="1100" kern="0" dirty="0" smtClean="0">
                <a:solidFill>
                  <a:schemeClr val="bg1"/>
                </a:solidFill>
                <a:cs typeface="+mn-ea"/>
                <a:sym typeface="+mn-lt"/>
              </a:rPr>
              <a:t>- </a:t>
            </a:r>
            <a:r>
              <a:rPr lang="zh-CN" altLang="en-US" sz="1100" kern="0" dirty="0">
                <a:solidFill>
                  <a:schemeClr val="bg1"/>
                </a:solidFill>
                <a:cs typeface="+mn-ea"/>
                <a:sym typeface="+mn-lt"/>
              </a:rPr>
              <a:t>智慧班牌</a:t>
            </a:r>
            <a:endParaRPr lang="en-US" altLang="zh-CN" sz="1100" kern="0" dirty="0">
              <a:solidFill>
                <a:schemeClr val="bg1"/>
              </a:solidFill>
              <a:cs typeface="+mn-ea"/>
              <a:sym typeface="+mn-lt"/>
            </a:endParaRPr>
          </a:p>
          <a:p>
            <a:pPr marR="0" lvl="0" defTabSz="913765" eaLnBrk="1" fontAlgn="auto" latinLnBrk="0" hangingPunct="1">
              <a:lnSpc>
                <a:spcPct val="100000"/>
              </a:lnSpc>
              <a:spcBef>
                <a:spcPts val="0"/>
              </a:spcBef>
              <a:spcAft>
                <a:spcPts val="0"/>
              </a:spcAft>
              <a:buClrTx/>
              <a:buSzTx/>
              <a:tabLst/>
              <a:defRPr/>
            </a:pPr>
            <a:endParaRPr kumimoji="0" lang="en-US" altLang="zh-CN" sz="1100" b="0" i="0" u="none" strike="noStrike" kern="0" cap="none" spc="0" normalizeH="0" baseline="0" noProof="0" dirty="0">
              <a:ln>
                <a:noFill/>
              </a:ln>
              <a:solidFill>
                <a:schemeClr val="bg1"/>
              </a:solidFill>
              <a:effectLst/>
              <a:uLnTx/>
              <a:uFillTx/>
              <a:cs typeface="+mn-ea"/>
              <a:sym typeface="+mn-lt"/>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zh-CN" altLang="en-US" sz="1100" b="1" i="0" u="none" strike="noStrike" kern="0" cap="none" spc="0" normalizeH="0" baseline="0" noProof="0" dirty="0">
              <a:ln>
                <a:noFill/>
              </a:ln>
              <a:solidFill>
                <a:schemeClr val="bg1"/>
              </a:solidFill>
              <a:effectLst/>
              <a:uLnTx/>
              <a:uFillTx/>
              <a:cs typeface="+mn-ea"/>
              <a:sym typeface="+mn-lt"/>
            </a:endParaRPr>
          </a:p>
        </p:txBody>
      </p:sp>
      <p:sp>
        <p:nvSpPr>
          <p:cNvPr id="39" name="矩形 38">
            <a:extLst>
              <a:ext uri="{FF2B5EF4-FFF2-40B4-BE49-F238E27FC236}">
                <a16:creationId xmlns:a16="http://schemas.microsoft.com/office/drawing/2014/main" id="{4495A28E-28AC-4453-915E-504CF5C3310C}"/>
              </a:ext>
            </a:extLst>
          </p:cNvPr>
          <p:cNvSpPr/>
          <p:nvPr/>
        </p:nvSpPr>
        <p:spPr>
          <a:xfrm>
            <a:off x="1259734" y="-831"/>
            <a:ext cx="5314275" cy="707886"/>
          </a:xfrm>
          <a:prstGeom prst="rect">
            <a:avLst/>
          </a:prstGeom>
          <a:noFill/>
        </p:spPr>
        <p:txBody>
          <a:bodyPr wrap="none" rtlCol="0">
            <a:spAutoFit/>
          </a:bodyPr>
          <a:lstStyle/>
          <a:p>
            <a:r>
              <a:rPr lang="zh-CN" altLang="en-US" sz="4000" kern="0" dirty="0">
                <a:solidFill>
                  <a:schemeClr val="bg1"/>
                </a:solidFill>
                <a:cs typeface="+mn-ea"/>
                <a:sym typeface="+mn-lt"/>
              </a:rPr>
              <a:t>联想智慧教育解决方案</a:t>
            </a:r>
          </a:p>
        </p:txBody>
      </p:sp>
      <p:sp>
        <p:nvSpPr>
          <p:cNvPr id="22" name="TextBox 27">
            <a:extLst>
              <a:ext uri="{FF2B5EF4-FFF2-40B4-BE49-F238E27FC236}">
                <a16:creationId xmlns:a16="http://schemas.microsoft.com/office/drawing/2014/main" id="{0C25C52B-1DE0-427B-B259-4FBBF0FA7345}"/>
              </a:ext>
            </a:extLst>
          </p:cNvPr>
          <p:cNvSpPr txBox="1"/>
          <p:nvPr/>
        </p:nvSpPr>
        <p:spPr>
          <a:xfrm>
            <a:off x="3579938" y="883311"/>
            <a:ext cx="1185165" cy="338554"/>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mn-ea"/>
                <a:sym typeface="+mn-lt"/>
              </a:rPr>
              <a:t>评价</a:t>
            </a:r>
            <a:endParaRPr kumimoji="0" lang="en-US" altLang="en-GB" sz="1600" b="1" i="0" u="none" strike="noStrike" kern="1200" cap="none" spc="0" normalizeH="0" baseline="0" noProof="0" dirty="0">
              <a:ln>
                <a:noFill/>
              </a:ln>
              <a:solidFill>
                <a:schemeClr val="bg1"/>
              </a:solidFill>
              <a:effectLst/>
              <a:uLnTx/>
              <a:uFillTx/>
              <a:cs typeface="+mn-ea"/>
              <a:sym typeface="+mn-lt"/>
            </a:endParaRPr>
          </a:p>
        </p:txBody>
      </p:sp>
      <p:sp>
        <p:nvSpPr>
          <p:cNvPr id="23" name="TextBox 27">
            <a:extLst>
              <a:ext uri="{FF2B5EF4-FFF2-40B4-BE49-F238E27FC236}">
                <a16:creationId xmlns:a16="http://schemas.microsoft.com/office/drawing/2014/main" id="{0C25C52B-1DE0-427B-B259-4FBBF0FA7345}"/>
              </a:ext>
            </a:extLst>
          </p:cNvPr>
          <p:cNvSpPr txBox="1"/>
          <p:nvPr/>
        </p:nvSpPr>
        <p:spPr>
          <a:xfrm>
            <a:off x="9992756" y="883311"/>
            <a:ext cx="1270971" cy="338554"/>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mn-ea"/>
                <a:sym typeface="+mn-lt"/>
              </a:rPr>
              <a:t>管理</a:t>
            </a:r>
            <a:endParaRPr kumimoji="0" lang="en-US" altLang="en-GB" sz="1600" b="1" i="0" u="none" strike="noStrike" kern="1200" cap="none" spc="0" normalizeH="0" baseline="0" noProof="0" dirty="0">
              <a:ln>
                <a:noFill/>
              </a:ln>
              <a:solidFill>
                <a:schemeClr val="bg1"/>
              </a:solidFill>
              <a:effectLst/>
              <a:uLnTx/>
              <a:uFillTx/>
              <a:cs typeface="+mn-ea"/>
              <a:sym typeface="+mn-lt"/>
            </a:endParaRPr>
          </a:p>
        </p:txBody>
      </p:sp>
      <p:sp>
        <p:nvSpPr>
          <p:cNvPr id="24" name="TextBox 27">
            <a:extLst>
              <a:ext uri="{FF2B5EF4-FFF2-40B4-BE49-F238E27FC236}">
                <a16:creationId xmlns:a16="http://schemas.microsoft.com/office/drawing/2014/main" id="{0C25C52B-1DE0-427B-B259-4FBBF0FA7345}"/>
              </a:ext>
            </a:extLst>
          </p:cNvPr>
          <p:cNvSpPr txBox="1"/>
          <p:nvPr/>
        </p:nvSpPr>
        <p:spPr>
          <a:xfrm>
            <a:off x="4786724" y="883311"/>
            <a:ext cx="1233076" cy="338554"/>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chemeClr val="bg1"/>
                </a:solidFill>
                <a:cs typeface="+mn-ea"/>
                <a:sym typeface="+mn-lt"/>
              </a:rPr>
              <a:t>测验</a:t>
            </a:r>
            <a:endParaRPr kumimoji="0" lang="en-US" altLang="en-GB" sz="1600" b="1" i="0" u="none" strike="noStrike" kern="1200" cap="none" spc="0" normalizeH="0" baseline="0" noProof="0" dirty="0">
              <a:ln>
                <a:noFill/>
              </a:ln>
              <a:solidFill>
                <a:schemeClr val="bg1"/>
              </a:solidFill>
              <a:effectLst/>
              <a:uLnTx/>
              <a:uFillTx/>
              <a:cs typeface="+mn-ea"/>
              <a:sym typeface="+mn-lt"/>
            </a:endParaRPr>
          </a:p>
        </p:txBody>
      </p:sp>
      <p:sp>
        <p:nvSpPr>
          <p:cNvPr id="25" name="TextBox 27">
            <a:extLst>
              <a:ext uri="{FF2B5EF4-FFF2-40B4-BE49-F238E27FC236}">
                <a16:creationId xmlns:a16="http://schemas.microsoft.com/office/drawing/2014/main" id="{0C25C52B-1DE0-427B-B259-4FBBF0FA7345}"/>
              </a:ext>
            </a:extLst>
          </p:cNvPr>
          <p:cNvSpPr txBox="1"/>
          <p:nvPr/>
        </p:nvSpPr>
        <p:spPr>
          <a:xfrm>
            <a:off x="6050190" y="883311"/>
            <a:ext cx="1318571" cy="338554"/>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mn-ea"/>
                <a:sym typeface="+mn-lt"/>
              </a:rPr>
              <a:t>教研</a:t>
            </a:r>
            <a:endParaRPr kumimoji="0" lang="en-US" altLang="en-GB" sz="1600" b="1" i="0" u="none" strike="noStrike" kern="1200" cap="none" spc="0" normalizeH="0" baseline="0" noProof="0" dirty="0">
              <a:ln>
                <a:noFill/>
              </a:ln>
              <a:solidFill>
                <a:schemeClr val="bg1"/>
              </a:solidFill>
              <a:effectLst/>
              <a:uLnTx/>
              <a:uFillTx/>
              <a:cs typeface="+mn-ea"/>
              <a:sym typeface="+mn-lt"/>
            </a:endParaRPr>
          </a:p>
        </p:txBody>
      </p:sp>
      <p:sp>
        <p:nvSpPr>
          <p:cNvPr id="26" name="TextBox 27">
            <a:extLst>
              <a:ext uri="{FF2B5EF4-FFF2-40B4-BE49-F238E27FC236}">
                <a16:creationId xmlns:a16="http://schemas.microsoft.com/office/drawing/2014/main" id="{8229A9B3-BB5A-42F7-B600-3C12B2057CCD}"/>
              </a:ext>
            </a:extLst>
          </p:cNvPr>
          <p:cNvSpPr txBox="1"/>
          <p:nvPr/>
        </p:nvSpPr>
        <p:spPr>
          <a:xfrm>
            <a:off x="8707757" y="885637"/>
            <a:ext cx="1263378" cy="336228"/>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mn-ea"/>
                <a:sym typeface="+mn-lt"/>
              </a:rPr>
              <a:t>安全</a:t>
            </a:r>
            <a:endParaRPr kumimoji="0" lang="en-US" sz="1600" b="1" i="0" u="none" strike="noStrike" kern="1200" cap="none" spc="0" normalizeH="0" baseline="0" noProof="0" dirty="0">
              <a:ln>
                <a:noFill/>
              </a:ln>
              <a:solidFill>
                <a:schemeClr val="bg1"/>
              </a:solidFill>
              <a:effectLst/>
              <a:uLnTx/>
              <a:uFillTx/>
              <a:cs typeface="+mn-ea"/>
              <a:sym typeface="+mn-lt"/>
            </a:endParaRPr>
          </a:p>
        </p:txBody>
      </p:sp>
      <p:sp>
        <p:nvSpPr>
          <p:cNvPr id="75" name="Freeform 28">
            <a:extLst>
              <a:ext uri="{FF2B5EF4-FFF2-40B4-BE49-F238E27FC236}">
                <a16:creationId xmlns:a16="http://schemas.microsoft.com/office/drawing/2014/main" id="{7C86C1C2-A0E1-458D-8CF9-573ABEE8B3E1}"/>
              </a:ext>
            </a:extLst>
          </p:cNvPr>
          <p:cNvSpPr/>
          <p:nvPr/>
        </p:nvSpPr>
        <p:spPr bwMode="auto">
          <a:xfrm>
            <a:off x="8127491" y="3662085"/>
            <a:ext cx="1534416" cy="510022"/>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altLang="zh-CN" sz="1100" b="1" i="0" u="none" strike="noStrike" kern="0" cap="none" spc="0" normalizeH="0" baseline="0" noProof="0" smtClean="0">
                <a:ln>
                  <a:noFill/>
                </a:ln>
                <a:solidFill>
                  <a:schemeClr val="bg1"/>
                </a:solidFill>
                <a:effectLst/>
                <a:uLnTx/>
                <a:uFillTx/>
                <a:cs typeface="+mn-cs"/>
              </a:rPr>
              <a:t>360</a:t>
            </a:r>
            <a:r>
              <a:rPr kumimoji="0" lang="zh-CN" altLang="en-US" sz="1100" b="1" i="0" u="none" strike="noStrike" kern="0" cap="none" spc="0" normalizeH="0" baseline="0" noProof="0" dirty="0" smtClean="0">
                <a:ln>
                  <a:noFill/>
                </a:ln>
                <a:solidFill>
                  <a:schemeClr val="bg1"/>
                </a:solidFill>
                <a:effectLst/>
                <a:uLnTx/>
                <a:uFillTx/>
                <a:cs typeface="+mn-cs"/>
              </a:rPr>
              <a:t>度全方位分析</a:t>
            </a:r>
            <a:endParaRPr kumimoji="0" lang="en-US" sz="1100" b="1" i="0" u="none" strike="noStrike" kern="0" cap="none" spc="0" normalizeH="0" baseline="0" noProof="0" dirty="0">
              <a:ln>
                <a:noFill/>
              </a:ln>
              <a:solidFill>
                <a:schemeClr val="bg1"/>
              </a:solidFill>
              <a:effectLst/>
              <a:uLnTx/>
              <a:uFillTx/>
              <a:cs typeface="+mn-cs"/>
            </a:endParaRPr>
          </a:p>
        </p:txBody>
      </p:sp>
      <p:sp>
        <p:nvSpPr>
          <p:cNvPr id="76" name="Freeform 28">
            <a:extLst>
              <a:ext uri="{FF2B5EF4-FFF2-40B4-BE49-F238E27FC236}">
                <a16:creationId xmlns:a16="http://schemas.microsoft.com/office/drawing/2014/main" id="{7C86C1C2-A0E1-458D-8CF9-573ABEE8B3E1}"/>
              </a:ext>
            </a:extLst>
          </p:cNvPr>
          <p:cNvSpPr/>
          <p:nvPr/>
        </p:nvSpPr>
        <p:spPr bwMode="auto">
          <a:xfrm>
            <a:off x="9803909" y="4272471"/>
            <a:ext cx="1541402" cy="559396"/>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文本识别</a:t>
            </a:r>
            <a:endParaRPr kumimoji="0" lang="en-US" sz="1100" b="1" i="0" u="none" strike="noStrike" kern="0" cap="none" spc="0" normalizeH="0" baseline="0" noProof="0" dirty="0">
              <a:ln>
                <a:noFill/>
              </a:ln>
              <a:solidFill>
                <a:schemeClr val="bg1"/>
              </a:solidFill>
              <a:effectLst/>
              <a:uLnTx/>
              <a:uFillTx/>
              <a:cs typeface="+mn-cs"/>
            </a:endParaRPr>
          </a:p>
        </p:txBody>
      </p:sp>
      <p:sp>
        <p:nvSpPr>
          <p:cNvPr id="77" name="Freeform 28">
            <a:extLst>
              <a:ext uri="{FF2B5EF4-FFF2-40B4-BE49-F238E27FC236}">
                <a16:creationId xmlns:a16="http://schemas.microsoft.com/office/drawing/2014/main" id="{7C86C1C2-A0E1-458D-8CF9-573ABEE8B3E1}"/>
              </a:ext>
            </a:extLst>
          </p:cNvPr>
          <p:cNvSpPr/>
          <p:nvPr/>
        </p:nvSpPr>
        <p:spPr bwMode="auto">
          <a:xfrm>
            <a:off x="8127491" y="4272471"/>
            <a:ext cx="1534416" cy="559396"/>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语音识别</a:t>
            </a:r>
            <a:endParaRPr kumimoji="0" lang="en-US" sz="1100" b="1" i="0" u="none" strike="noStrike" kern="0" cap="none" spc="0" normalizeH="0" baseline="0" noProof="0" dirty="0">
              <a:ln>
                <a:noFill/>
              </a:ln>
              <a:solidFill>
                <a:schemeClr val="bg1"/>
              </a:solidFill>
              <a:effectLst/>
              <a:uLnTx/>
              <a:uFillTx/>
              <a:cs typeface="+mn-cs"/>
            </a:endParaRPr>
          </a:p>
        </p:txBody>
      </p:sp>
      <p:sp>
        <p:nvSpPr>
          <p:cNvPr id="78" name="Freeform 28">
            <a:extLst>
              <a:ext uri="{FF2B5EF4-FFF2-40B4-BE49-F238E27FC236}">
                <a16:creationId xmlns:a16="http://schemas.microsoft.com/office/drawing/2014/main" id="{7C86C1C2-A0E1-458D-8CF9-573ABEE8B3E1}"/>
              </a:ext>
            </a:extLst>
          </p:cNvPr>
          <p:cNvSpPr/>
          <p:nvPr/>
        </p:nvSpPr>
        <p:spPr bwMode="auto">
          <a:xfrm>
            <a:off x="9803909" y="3662085"/>
            <a:ext cx="1541402" cy="522498"/>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文档图像分析</a:t>
            </a:r>
            <a:endParaRPr kumimoji="0" lang="en-US" sz="1100" b="1" i="0" u="none" strike="noStrike" kern="0" cap="none" spc="0" normalizeH="0" baseline="0" noProof="0" dirty="0">
              <a:ln>
                <a:noFill/>
              </a:ln>
              <a:solidFill>
                <a:schemeClr val="bg1"/>
              </a:solidFill>
              <a:effectLst/>
              <a:uLnTx/>
              <a:uFillTx/>
              <a:cs typeface="+mn-cs"/>
            </a:endParaRPr>
          </a:p>
        </p:txBody>
      </p:sp>
      <p:sp>
        <p:nvSpPr>
          <p:cNvPr id="79" name="Rectangle 51">
            <a:extLst>
              <a:ext uri="{FF2B5EF4-FFF2-40B4-BE49-F238E27FC236}">
                <a16:creationId xmlns:a16="http://schemas.microsoft.com/office/drawing/2014/main" id="{55A21B8E-3530-41C1-AF86-43D60EE9B1E0}"/>
              </a:ext>
            </a:extLst>
          </p:cNvPr>
          <p:cNvSpPr/>
          <p:nvPr/>
        </p:nvSpPr>
        <p:spPr>
          <a:xfrm>
            <a:off x="6615912" y="3662085"/>
            <a:ext cx="1295586" cy="1169782"/>
          </a:xfrm>
          <a:prstGeom prst="rect">
            <a:avLst/>
          </a:prstGeom>
          <a:solidFill>
            <a:srgbClr val="00B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lvl="0" indent="0" algn="ctr" defTabSz="1218987" rtl="0" eaLnBrk="1" fontAlgn="auto" latinLnBrk="0" hangingPunct="0">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smtClean="0">
                <a:ln>
                  <a:noFill/>
                </a:ln>
                <a:solidFill>
                  <a:schemeClr val="bg1"/>
                </a:solidFill>
                <a:effectLst/>
                <a:uLnTx/>
                <a:uFillTx/>
                <a:cs typeface="Arial"/>
                <a:sym typeface="Arial"/>
              </a:rPr>
              <a:t>AI</a:t>
            </a:r>
            <a:r>
              <a:rPr kumimoji="0" lang="zh-CN" altLang="en-US" sz="1600" b="1" i="0" u="none" strike="noStrike" kern="1200" cap="none" spc="0" normalizeH="0" baseline="0" noProof="0" dirty="0" smtClean="0">
                <a:ln>
                  <a:noFill/>
                </a:ln>
                <a:solidFill>
                  <a:schemeClr val="bg1"/>
                </a:solidFill>
                <a:effectLst/>
                <a:uLnTx/>
                <a:uFillTx/>
                <a:cs typeface="Arial"/>
                <a:sym typeface="Arial"/>
              </a:rPr>
              <a:t>引擎</a:t>
            </a:r>
            <a:r>
              <a:rPr lang="zh-CN" altLang="en-US" sz="1600" b="1" dirty="0">
                <a:solidFill>
                  <a:schemeClr val="bg1"/>
                </a:solidFill>
                <a:cs typeface="Arial"/>
                <a:sym typeface="Arial"/>
              </a:rPr>
              <a:t>层</a:t>
            </a:r>
            <a:endParaRPr kumimoji="0" lang="en-US" sz="1600" b="1" i="0" u="none" strike="noStrike" kern="1200" cap="none" spc="0" normalizeH="0" baseline="0" noProof="0" dirty="0">
              <a:ln>
                <a:noFill/>
              </a:ln>
              <a:solidFill>
                <a:schemeClr val="bg1"/>
              </a:solidFill>
              <a:effectLst/>
              <a:uLnTx/>
              <a:uFillTx/>
              <a:cs typeface="Arial"/>
              <a:sym typeface="Arial"/>
            </a:endParaRPr>
          </a:p>
        </p:txBody>
      </p:sp>
      <p:sp>
        <p:nvSpPr>
          <p:cNvPr id="82" name="Freeform 28">
            <a:extLst>
              <a:ext uri="{FF2B5EF4-FFF2-40B4-BE49-F238E27FC236}">
                <a16:creationId xmlns:a16="http://schemas.microsoft.com/office/drawing/2014/main" id="{7C86C1C2-A0E1-458D-8CF9-573ABEE8B3E1}"/>
              </a:ext>
            </a:extLst>
          </p:cNvPr>
          <p:cNvSpPr/>
          <p:nvPr/>
        </p:nvSpPr>
        <p:spPr bwMode="auto">
          <a:xfrm>
            <a:off x="2451723" y="5220210"/>
            <a:ext cx="1598625" cy="521088"/>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设备管理</a:t>
            </a:r>
            <a:endParaRPr kumimoji="0" lang="en-US" sz="1100" b="1" i="0" u="none" strike="noStrike" kern="0" cap="none" spc="0" normalizeH="0" baseline="0" noProof="0" dirty="0">
              <a:ln>
                <a:noFill/>
              </a:ln>
              <a:solidFill>
                <a:schemeClr val="bg1"/>
              </a:solidFill>
              <a:effectLst/>
              <a:uLnTx/>
              <a:uFillTx/>
              <a:cs typeface="+mn-cs"/>
            </a:endParaRPr>
          </a:p>
        </p:txBody>
      </p:sp>
      <p:sp>
        <p:nvSpPr>
          <p:cNvPr id="83" name="Freeform 28">
            <a:extLst>
              <a:ext uri="{FF2B5EF4-FFF2-40B4-BE49-F238E27FC236}">
                <a16:creationId xmlns:a16="http://schemas.microsoft.com/office/drawing/2014/main" id="{7C86C1C2-A0E1-458D-8CF9-573ABEE8B3E1}"/>
              </a:ext>
            </a:extLst>
          </p:cNvPr>
          <p:cNvSpPr/>
          <p:nvPr/>
        </p:nvSpPr>
        <p:spPr bwMode="auto">
          <a:xfrm>
            <a:off x="4237721" y="5220210"/>
            <a:ext cx="1534416" cy="520853"/>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应用管理</a:t>
            </a:r>
            <a:endParaRPr kumimoji="0" lang="en-US" altLang="zh-CN" sz="1100" b="1" i="0" u="none" strike="noStrike" kern="0" cap="none" spc="0" normalizeH="0" baseline="0" noProof="0" dirty="0">
              <a:ln>
                <a:noFill/>
              </a:ln>
              <a:solidFill>
                <a:schemeClr val="bg1"/>
              </a:solidFill>
              <a:effectLst/>
              <a:uLnTx/>
              <a:uFillTx/>
              <a:cs typeface="+mn-cs"/>
            </a:endParaRPr>
          </a:p>
        </p:txBody>
      </p:sp>
      <p:sp>
        <p:nvSpPr>
          <p:cNvPr id="84" name="Freeform 28">
            <a:extLst>
              <a:ext uri="{FF2B5EF4-FFF2-40B4-BE49-F238E27FC236}">
                <a16:creationId xmlns:a16="http://schemas.microsoft.com/office/drawing/2014/main" id="{7C86C1C2-A0E1-458D-8CF9-573ABEE8B3E1}"/>
              </a:ext>
            </a:extLst>
          </p:cNvPr>
          <p:cNvSpPr/>
          <p:nvPr/>
        </p:nvSpPr>
        <p:spPr bwMode="auto">
          <a:xfrm>
            <a:off x="5927978" y="5220210"/>
            <a:ext cx="1812218" cy="515276"/>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内容管理</a:t>
            </a:r>
            <a:endParaRPr kumimoji="0" lang="en-US" sz="1100" b="1" i="0" u="none" strike="noStrike" kern="0" cap="none" spc="0" normalizeH="0" baseline="0" noProof="0" dirty="0">
              <a:ln>
                <a:noFill/>
              </a:ln>
              <a:solidFill>
                <a:schemeClr val="bg1"/>
              </a:solidFill>
              <a:effectLst/>
              <a:uLnTx/>
              <a:uFillTx/>
              <a:cs typeface="+mn-cs"/>
            </a:endParaRPr>
          </a:p>
        </p:txBody>
      </p:sp>
      <p:sp>
        <p:nvSpPr>
          <p:cNvPr id="85" name="Freeform 28">
            <a:extLst>
              <a:ext uri="{FF2B5EF4-FFF2-40B4-BE49-F238E27FC236}">
                <a16:creationId xmlns:a16="http://schemas.microsoft.com/office/drawing/2014/main" id="{7C86C1C2-A0E1-458D-8CF9-573ABEE8B3E1}"/>
              </a:ext>
            </a:extLst>
          </p:cNvPr>
          <p:cNvSpPr/>
          <p:nvPr/>
        </p:nvSpPr>
        <p:spPr bwMode="auto">
          <a:xfrm>
            <a:off x="8194070" y="5220210"/>
            <a:ext cx="1411223" cy="509612"/>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设备数据</a:t>
            </a:r>
            <a:endParaRPr kumimoji="0" lang="en-US" sz="1100" b="1" i="0" u="none" strike="noStrike" kern="0" cap="none" spc="0" normalizeH="0" baseline="0" noProof="0" dirty="0">
              <a:ln>
                <a:noFill/>
              </a:ln>
              <a:solidFill>
                <a:schemeClr val="bg1"/>
              </a:solidFill>
              <a:effectLst/>
              <a:uLnTx/>
              <a:uFillTx/>
              <a:cs typeface="+mn-cs"/>
            </a:endParaRPr>
          </a:p>
        </p:txBody>
      </p:sp>
      <p:sp>
        <p:nvSpPr>
          <p:cNvPr id="86" name="Freeform 28">
            <a:extLst>
              <a:ext uri="{FF2B5EF4-FFF2-40B4-BE49-F238E27FC236}">
                <a16:creationId xmlns:a16="http://schemas.microsoft.com/office/drawing/2014/main" id="{7C86C1C2-A0E1-458D-8CF9-573ABEE8B3E1}"/>
              </a:ext>
            </a:extLst>
          </p:cNvPr>
          <p:cNvSpPr/>
          <p:nvPr/>
        </p:nvSpPr>
        <p:spPr bwMode="auto">
          <a:xfrm>
            <a:off x="9761131" y="5220210"/>
            <a:ext cx="1584181" cy="509611"/>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用户数据</a:t>
            </a:r>
            <a:endParaRPr kumimoji="0" lang="en-US" altLang="zh-CN" sz="1100" b="1" i="0" u="none" strike="noStrike" kern="0" cap="none" spc="0" normalizeH="0" baseline="0" noProof="0" dirty="0">
              <a:ln>
                <a:noFill/>
              </a:ln>
              <a:solidFill>
                <a:schemeClr val="bg1"/>
              </a:solidFill>
              <a:effectLst/>
              <a:uLnTx/>
              <a:uFillTx/>
              <a:cs typeface="+mn-cs"/>
            </a:endParaRPr>
          </a:p>
        </p:txBody>
      </p:sp>
      <p:sp>
        <p:nvSpPr>
          <p:cNvPr id="87" name="Rectangle 59">
            <a:extLst>
              <a:ext uri="{FF2B5EF4-FFF2-40B4-BE49-F238E27FC236}">
                <a16:creationId xmlns:a16="http://schemas.microsoft.com/office/drawing/2014/main" id="{55A21B8E-3530-41C1-AF86-43D60EE9B1E0}"/>
              </a:ext>
            </a:extLst>
          </p:cNvPr>
          <p:cNvSpPr/>
          <p:nvPr/>
        </p:nvSpPr>
        <p:spPr>
          <a:xfrm>
            <a:off x="947512" y="4912261"/>
            <a:ext cx="1268621" cy="811266"/>
          </a:xfrm>
          <a:prstGeom prst="rect">
            <a:avLst/>
          </a:prstGeom>
          <a:solidFill>
            <a:srgbClr val="00B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lvl="0" indent="0" algn="ctr" defTabSz="1218987" rtl="0" eaLnBrk="1" fontAlgn="auto" latinLnBrk="0" hangingPunct="0">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Arial"/>
                <a:sym typeface="Arial"/>
              </a:rPr>
              <a:t>教育</a:t>
            </a:r>
            <a:r>
              <a:rPr kumimoji="0" lang="en-US" altLang="zh-CN" sz="1600" b="1" i="0" u="none" strike="noStrike" kern="1200" cap="none" spc="0" normalizeH="0" baseline="0" noProof="0" dirty="0" smtClean="0">
                <a:ln>
                  <a:noFill/>
                </a:ln>
                <a:solidFill>
                  <a:schemeClr val="bg1"/>
                </a:solidFill>
                <a:effectLst/>
                <a:uLnTx/>
                <a:uFillTx/>
                <a:cs typeface="Arial"/>
                <a:sym typeface="Arial"/>
              </a:rPr>
              <a:t>PaaS</a:t>
            </a:r>
          </a:p>
          <a:p>
            <a:pPr marL="0" marR="0" lvl="0" indent="0" algn="ctr" defTabSz="1218987" rtl="0" eaLnBrk="1" fontAlgn="auto" latinLnBrk="0" hangingPunct="0">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smtClean="0">
                <a:ln>
                  <a:noFill/>
                </a:ln>
                <a:solidFill>
                  <a:schemeClr val="bg1"/>
                </a:solidFill>
                <a:effectLst/>
                <a:uLnTx/>
                <a:uFillTx/>
                <a:cs typeface="Arial"/>
                <a:sym typeface="Arial"/>
              </a:rPr>
              <a:t>平台</a:t>
            </a:r>
            <a:endParaRPr kumimoji="0" lang="en-US" sz="1600" b="1" i="0" u="none" strike="noStrike" kern="1200" cap="none" spc="0" normalizeH="0" baseline="0" noProof="0" dirty="0">
              <a:ln>
                <a:noFill/>
              </a:ln>
              <a:solidFill>
                <a:schemeClr val="bg1"/>
              </a:solidFill>
              <a:effectLst/>
              <a:uLnTx/>
              <a:uFillTx/>
              <a:cs typeface="Arial"/>
              <a:sym typeface="Arial"/>
            </a:endParaRPr>
          </a:p>
        </p:txBody>
      </p:sp>
      <p:sp>
        <p:nvSpPr>
          <p:cNvPr id="89" name="Rectangle 61"/>
          <p:cNvSpPr/>
          <p:nvPr/>
        </p:nvSpPr>
        <p:spPr>
          <a:xfrm>
            <a:off x="3815219" y="4912261"/>
            <a:ext cx="1569660" cy="307777"/>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zh-CN" sz="1400" b="1" kern="0" dirty="0" smtClean="0">
                <a:solidFill>
                  <a:schemeClr val="bg1"/>
                </a:solidFill>
              </a:rPr>
              <a:t>CMP+OTA+DMP</a:t>
            </a:r>
            <a:endParaRPr kumimoji="0" lang="en-US" sz="1400" b="0" i="0" u="none" strike="noStrike" kern="1200" cap="none" spc="0" normalizeH="0" baseline="0" noProof="0" dirty="0">
              <a:ln>
                <a:noFill/>
              </a:ln>
              <a:solidFill>
                <a:schemeClr val="bg1"/>
              </a:solidFill>
              <a:effectLst/>
              <a:uLnTx/>
              <a:uFillTx/>
            </a:endParaRPr>
          </a:p>
        </p:txBody>
      </p:sp>
      <p:sp>
        <p:nvSpPr>
          <p:cNvPr id="90" name="Rectangle 62"/>
          <p:cNvSpPr/>
          <p:nvPr/>
        </p:nvSpPr>
        <p:spPr>
          <a:xfrm>
            <a:off x="9221918" y="4930664"/>
            <a:ext cx="902811" cy="307777"/>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smtClean="0">
                <a:ln>
                  <a:noFill/>
                </a:ln>
                <a:solidFill>
                  <a:schemeClr val="bg1"/>
                </a:solidFill>
                <a:effectLst/>
                <a:uLnTx/>
                <a:uFillTx/>
                <a:cs typeface="+mn-cs"/>
              </a:rPr>
              <a:t>数据平台</a:t>
            </a:r>
            <a:endParaRPr kumimoji="0" lang="en-US" sz="1400" b="1" i="0" u="none" strike="noStrike" kern="1200" cap="none" spc="0" normalizeH="0" baseline="0" noProof="0" dirty="0">
              <a:ln>
                <a:noFill/>
              </a:ln>
              <a:solidFill>
                <a:schemeClr val="bg1"/>
              </a:solidFill>
              <a:effectLst/>
              <a:uLnTx/>
              <a:uFillTx/>
              <a:cs typeface="+mn-cs"/>
            </a:endParaRPr>
          </a:p>
        </p:txBody>
      </p:sp>
      <p:sp>
        <p:nvSpPr>
          <p:cNvPr id="92" name="Freeform 28">
            <a:extLst>
              <a:ext uri="{FF2B5EF4-FFF2-40B4-BE49-F238E27FC236}">
                <a16:creationId xmlns:a16="http://schemas.microsoft.com/office/drawing/2014/main" id="{7C86C1C2-A0E1-458D-8CF9-573ABEE8B3E1}"/>
              </a:ext>
            </a:extLst>
          </p:cNvPr>
          <p:cNvSpPr/>
          <p:nvPr/>
        </p:nvSpPr>
        <p:spPr bwMode="auto">
          <a:xfrm>
            <a:off x="2417243" y="3662085"/>
            <a:ext cx="1598625" cy="521041"/>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rPr>
              <a:t>教师</a:t>
            </a:r>
            <a:r>
              <a:rPr lang="zh-CN" altLang="en-US" sz="1100" b="1" kern="0" noProof="0" dirty="0">
                <a:solidFill>
                  <a:schemeClr val="bg1"/>
                </a:solidFill>
              </a:rPr>
              <a:t>空间</a:t>
            </a:r>
            <a:endParaRPr kumimoji="0" lang="en-US" altLang="zh-CN" sz="1100" b="1" i="0" u="none" strike="noStrike" kern="0" cap="none" spc="0" normalizeH="0" baseline="0" noProof="0" dirty="0">
              <a:ln>
                <a:noFill/>
              </a:ln>
              <a:solidFill>
                <a:schemeClr val="bg1"/>
              </a:solidFill>
              <a:effectLst/>
              <a:uLnTx/>
              <a:uFillTx/>
            </a:endParaRPr>
          </a:p>
        </p:txBody>
      </p:sp>
      <p:sp>
        <p:nvSpPr>
          <p:cNvPr id="93" name="Freeform 28">
            <a:extLst>
              <a:ext uri="{FF2B5EF4-FFF2-40B4-BE49-F238E27FC236}">
                <a16:creationId xmlns:a16="http://schemas.microsoft.com/office/drawing/2014/main" id="{7C86C1C2-A0E1-458D-8CF9-573ABEE8B3E1}"/>
              </a:ext>
            </a:extLst>
          </p:cNvPr>
          <p:cNvSpPr/>
          <p:nvPr/>
        </p:nvSpPr>
        <p:spPr bwMode="auto">
          <a:xfrm>
            <a:off x="4237721" y="3662085"/>
            <a:ext cx="1534416" cy="521041"/>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学生空间</a:t>
            </a:r>
            <a:endParaRPr kumimoji="0" lang="en-US" sz="1100" b="1" i="0" u="none" strike="noStrike" kern="0" cap="none" spc="0" normalizeH="0" baseline="0" noProof="0" dirty="0">
              <a:ln>
                <a:noFill/>
              </a:ln>
              <a:solidFill>
                <a:schemeClr val="bg1"/>
              </a:solidFill>
              <a:effectLst/>
              <a:uLnTx/>
              <a:uFillTx/>
              <a:cs typeface="+mn-cs"/>
            </a:endParaRPr>
          </a:p>
        </p:txBody>
      </p:sp>
      <p:sp>
        <p:nvSpPr>
          <p:cNvPr id="94" name="Freeform 28">
            <a:extLst>
              <a:ext uri="{FF2B5EF4-FFF2-40B4-BE49-F238E27FC236}">
                <a16:creationId xmlns:a16="http://schemas.microsoft.com/office/drawing/2014/main" id="{7C86C1C2-A0E1-458D-8CF9-573ABEE8B3E1}"/>
              </a:ext>
            </a:extLst>
          </p:cNvPr>
          <p:cNvSpPr/>
          <p:nvPr/>
        </p:nvSpPr>
        <p:spPr bwMode="auto">
          <a:xfrm>
            <a:off x="4237721" y="4274972"/>
            <a:ext cx="1534416" cy="556895"/>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错题集</a:t>
            </a:r>
            <a:endParaRPr kumimoji="0" lang="en-US" sz="1100" b="1" i="0" u="none" strike="noStrike" kern="0" cap="none" spc="0" normalizeH="0" baseline="0" noProof="0" dirty="0">
              <a:ln>
                <a:noFill/>
              </a:ln>
              <a:solidFill>
                <a:schemeClr val="bg1"/>
              </a:solidFill>
              <a:effectLst/>
              <a:uLnTx/>
              <a:uFillTx/>
              <a:cs typeface="+mn-cs"/>
            </a:endParaRPr>
          </a:p>
        </p:txBody>
      </p:sp>
      <p:sp>
        <p:nvSpPr>
          <p:cNvPr id="95" name="Freeform 28">
            <a:extLst>
              <a:ext uri="{FF2B5EF4-FFF2-40B4-BE49-F238E27FC236}">
                <a16:creationId xmlns:a16="http://schemas.microsoft.com/office/drawing/2014/main" id="{7C86C1C2-A0E1-458D-8CF9-573ABEE8B3E1}"/>
              </a:ext>
            </a:extLst>
          </p:cNvPr>
          <p:cNvSpPr/>
          <p:nvPr/>
        </p:nvSpPr>
        <p:spPr bwMode="auto">
          <a:xfrm>
            <a:off x="2427675" y="4274972"/>
            <a:ext cx="1588192" cy="556895"/>
          </a:xfrm>
          <a:custGeom>
            <a:avLst/>
            <a:gdLst>
              <a:gd name="connsiteX0" fmla="*/ 0 w 897929"/>
              <a:gd name="connsiteY0" fmla="*/ 0 h 538757"/>
              <a:gd name="connsiteX1" fmla="*/ 897929 w 897929"/>
              <a:gd name="connsiteY1" fmla="*/ 0 h 538757"/>
              <a:gd name="connsiteX2" fmla="*/ 897929 w 897929"/>
              <a:gd name="connsiteY2" fmla="*/ 538757 h 538757"/>
              <a:gd name="connsiteX3" fmla="*/ 0 w 897929"/>
              <a:gd name="connsiteY3" fmla="*/ 538757 h 538757"/>
              <a:gd name="connsiteX4" fmla="*/ 0 w 897929"/>
              <a:gd name="connsiteY4" fmla="*/ 0 h 53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29" h="538757">
                <a:moveTo>
                  <a:pt x="0" y="0"/>
                </a:moveTo>
                <a:lnTo>
                  <a:pt x="897929" y="0"/>
                </a:lnTo>
                <a:lnTo>
                  <a:pt x="897929" y="538757"/>
                </a:lnTo>
                <a:lnTo>
                  <a:pt x="0" y="538757"/>
                </a:lnTo>
                <a:lnTo>
                  <a:pt x="0" y="0"/>
                </a:lnTo>
                <a:close/>
              </a:path>
            </a:pathLst>
          </a:custGeom>
          <a:noFill/>
          <a:ln w="12700" cap="flat" cmpd="sng" algn="ctr">
            <a:solidFill>
              <a:schemeClr val="bg1"/>
            </a:solidFill>
            <a:prstDash val="solid"/>
          </a:ln>
          <a:effectLst/>
        </p:spPr>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zh-CN" altLang="en-US" sz="1100" b="1" i="0" u="none" strike="noStrike" kern="0" cap="none" spc="0" normalizeH="0" baseline="0" noProof="0" dirty="0" smtClean="0">
                <a:ln>
                  <a:noFill/>
                </a:ln>
                <a:solidFill>
                  <a:schemeClr val="bg1"/>
                </a:solidFill>
                <a:effectLst/>
                <a:uLnTx/>
                <a:uFillTx/>
                <a:cs typeface="+mn-cs"/>
              </a:rPr>
              <a:t>资源</a:t>
            </a:r>
            <a:endParaRPr kumimoji="0" lang="en-US" altLang="zh-CN" sz="1100" b="1" i="0" u="none" strike="noStrike" kern="0" cap="none" spc="0" normalizeH="0" baseline="0" noProof="0" dirty="0" smtClean="0">
              <a:ln>
                <a:noFill/>
              </a:ln>
              <a:solidFill>
                <a:schemeClr val="bg1"/>
              </a:solidFill>
              <a:effectLst/>
              <a:uLnTx/>
              <a:uFillTx/>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smtClean="0">
                <a:ln>
                  <a:noFill/>
                </a:ln>
                <a:solidFill>
                  <a:schemeClr val="bg1"/>
                </a:solidFill>
                <a:effectLst/>
                <a:uLnTx/>
                <a:uFillTx/>
                <a:cs typeface="+mn-cs"/>
              </a:rPr>
              <a:t>(</a:t>
            </a:r>
            <a:r>
              <a:rPr kumimoji="0" lang="zh-CN" altLang="en-US" sz="1100" b="1" i="0" u="none" strike="noStrike" kern="0" cap="none" spc="0" normalizeH="0" baseline="0" noProof="0" dirty="0" smtClean="0">
                <a:ln>
                  <a:noFill/>
                </a:ln>
                <a:solidFill>
                  <a:schemeClr val="bg1"/>
                </a:solidFill>
                <a:effectLst/>
                <a:uLnTx/>
                <a:uFillTx/>
                <a:cs typeface="+mn-cs"/>
              </a:rPr>
              <a:t>课件、试题、微课</a:t>
            </a:r>
            <a:r>
              <a:rPr kumimoji="0" lang="en-US" sz="1100" b="1" i="0" u="none" strike="noStrike" kern="0" cap="none" spc="0" normalizeH="0" baseline="0" noProof="0" dirty="0" smtClean="0">
                <a:ln>
                  <a:noFill/>
                </a:ln>
                <a:solidFill>
                  <a:schemeClr val="bg1"/>
                </a:solidFill>
                <a:effectLst/>
                <a:uLnTx/>
                <a:uFillTx/>
                <a:cs typeface="+mn-cs"/>
              </a:rPr>
              <a:t>)</a:t>
            </a:r>
            <a:endParaRPr kumimoji="0" lang="en-US" sz="1100" b="1" i="0" u="none" strike="noStrike" kern="0" cap="none" spc="0" normalizeH="0" baseline="0" noProof="0" dirty="0">
              <a:ln>
                <a:noFill/>
              </a:ln>
              <a:solidFill>
                <a:schemeClr val="bg1"/>
              </a:solidFill>
              <a:effectLst/>
              <a:uLnTx/>
              <a:uFillTx/>
              <a:cs typeface="+mn-cs"/>
            </a:endParaRPr>
          </a:p>
        </p:txBody>
      </p:sp>
      <p:sp>
        <p:nvSpPr>
          <p:cNvPr id="96" name="Rectangle 119">
            <a:extLst>
              <a:ext uri="{FF2B5EF4-FFF2-40B4-BE49-F238E27FC236}">
                <a16:creationId xmlns:a16="http://schemas.microsoft.com/office/drawing/2014/main" id="{55A21B8E-3530-41C1-AF86-43D60EE9B1E0}"/>
              </a:ext>
            </a:extLst>
          </p:cNvPr>
          <p:cNvSpPr/>
          <p:nvPr/>
        </p:nvSpPr>
        <p:spPr>
          <a:xfrm>
            <a:off x="947512" y="3662085"/>
            <a:ext cx="1258600" cy="1169782"/>
          </a:xfrm>
          <a:prstGeom prst="rect">
            <a:avLst/>
          </a:prstGeom>
          <a:solidFill>
            <a:srgbClr val="00B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lvl="0" indent="0" algn="ctr" defTabSz="1218987" rtl="0" eaLnBrk="1" fontAlgn="auto" latinLnBrk="0" hangingPunct="0">
              <a:lnSpc>
                <a:spcPct val="100000"/>
              </a:lnSpc>
              <a:spcBef>
                <a:spcPts val="0"/>
              </a:spcBef>
              <a:spcAft>
                <a:spcPts val="0"/>
              </a:spcAft>
              <a:buClrTx/>
              <a:buSzTx/>
              <a:buFontTx/>
              <a:buNone/>
              <a:tabLst/>
              <a:defRPr/>
            </a:pPr>
            <a:r>
              <a:rPr lang="zh-CN" altLang="en-US" sz="1600" b="1" noProof="0" dirty="0" smtClean="0">
                <a:solidFill>
                  <a:schemeClr val="bg1"/>
                </a:solidFill>
                <a:cs typeface="Arial"/>
                <a:sym typeface="Arial"/>
              </a:rPr>
              <a:t>智慧教育</a:t>
            </a:r>
            <a:endParaRPr lang="en-US" altLang="zh-CN" sz="1600" b="1" noProof="0" dirty="0" smtClean="0">
              <a:solidFill>
                <a:schemeClr val="bg1"/>
              </a:solidFill>
              <a:cs typeface="Arial"/>
              <a:sym typeface="Arial"/>
            </a:endParaRPr>
          </a:p>
          <a:p>
            <a:pPr marL="0" marR="0" lvl="0" indent="0" algn="ctr" defTabSz="1218987" rtl="0" eaLnBrk="1" fontAlgn="auto" latinLnBrk="0" hangingPunct="0">
              <a:lnSpc>
                <a:spcPct val="100000"/>
              </a:lnSpc>
              <a:spcBef>
                <a:spcPts val="0"/>
              </a:spcBef>
              <a:spcAft>
                <a:spcPts val="0"/>
              </a:spcAft>
              <a:buClrTx/>
              <a:buSzTx/>
              <a:buFontTx/>
              <a:buNone/>
              <a:tabLst/>
              <a:defRPr/>
            </a:pPr>
            <a:r>
              <a:rPr lang="zh-CN" altLang="en-US" sz="1600" b="1" noProof="0" dirty="0" smtClean="0">
                <a:solidFill>
                  <a:schemeClr val="bg1"/>
                </a:solidFill>
                <a:cs typeface="Arial"/>
                <a:sym typeface="Arial"/>
              </a:rPr>
              <a:t>云平台</a:t>
            </a:r>
            <a:endParaRPr kumimoji="0" lang="en-US" sz="1600" b="1" i="0" u="none" strike="noStrike" kern="1200" cap="none" spc="0" normalizeH="0" baseline="0" noProof="0" dirty="0">
              <a:ln>
                <a:noFill/>
              </a:ln>
              <a:solidFill>
                <a:schemeClr val="bg1"/>
              </a:solidFill>
              <a:effectLst/>
              <a:uLnTx/>
              <a:uFillTx/>
              <a:cs typeface="Arial"/>
              <a:sym typeface="Arial"/>
            </a:endParaRPr>
          </a:p>
        </p:txBody>
      </p:sp>
      <p:sp>
        <p:nvSpPr>
          <p:cNvPr id="97" name="Rectangle 40">
            <a:extLst>
              <a:ext uri="{FF2B5EF4-FFF2-40B4-BE49-F238E27FC236}">
                <a16:creationId xmlns:a16="http://schemas.microsoft.com/office/drawing/2014/main" id="{A3A5EFF6-B909-4E27-8B4D-C70D8F0D8D51}"/>
              </a:ext>
            </a:extLst>
          </p:cNvPr>
          <p:cNvSpPr/>
          <p:nvPr/>
        </p:nvSpPr>
        <p:spPr>
          <a:xfrm>
            <a:off x="662491" y="5896774"/>
            <a:ext cx="11071133" cy="853342"/>
          </a:xfrm>
          <a:prstGeom prst="rect">
            <a:avLst/>
          </a:prstGeom>
          <a:solidFill>
            <a:schemeClr val="bg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marL="0" marR="0" lvl="0" indent="0" algn="l" defTabSz="1218987"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cs typeface="Arial"/>
              <a:sym typeface="Arial"/>
            </a:endParaRPr>
          </a:p>
        </p:txBody>
      </p:sp>
      <p:pic>
        <p:nvPicPr>
          <p:cNvPr id="98" name="Picture 2" descr="https://timgsa.baidu.com/timg?image&amp;quality=80&amp;size=b9999_10000&amp;sec=1516797769460&amp;di=cfa7561c3a7d72bbd42a0af23ab9e0ad&amp;imgtype=0&amp;src=http%3A%2F%2Fimg.pconline.com.cn%2Fimages%2Fproduct%2F6097%2F609750%2Fq.jpg"/>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2667" b="95600" l="10000" r="90000"/>
                    </a14:imgEffect>
                  </a14:imgLayer>
                </a14:imgProps>
              </a:ext>
              <a:ext uri="{28A0092B-C50C-407E-A947-70E740481C1C}">
                <a14:useLocalDpi xmlns:a14="http://schemas.microsoft.com/office/drawing/2010/main" val="0"/>
              </a:ext>
            </a:extLst>
          </a:blip>
          <a:srcRect l="28718" t="2359" r="29585" b="4808"/>
          <a:stretch/>
        </p:blipFill>
        <p:spPr bwMode="auto">
          <a:xfrm>
            <a:off x="3809271" y="5965229"/>
            <a:ext cx="482153" cy="7080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http://a.hiphotos.baidu.com/image/pic/item/962bd40735fae6cd1b67e78905b30f2443a70f0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66415" y="5877078"/>
            <a:ext cx="1321036" cy="77819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https://timgsa.baidu.com/timg?image&amp;quality=80&amp;size=b9999_10000&amp;sec=1526635198834&amp;di=faa031622f1404e778d5c5c7dacc95be&amp;imgtype=0&amp;src=http%3A%2F%2Fstatic.fuwo.com%2Fupload%2Fattachment%2F1601%2F14%2Fbb6d644cba8e11e59ec000163e00254c.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0522" y="5883449"/>
            <a:ext cx="1086608" cy="85320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s://timgsa.baidu.com/timg?image&amp;quality=80&amp;size=b9999_10000&amp;sec=1545902515219&amp;di=e261b0b63bc476de23adb97164a9601d&amp;imgtype=0&amp;src=http%3A%2F%2Fjpg.042.cn%2Fs123%2F2018%2F1023%2F4c11a8678ec40b2f7d925f4639dd655e.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6540" y="5965229"/>
            <a:ext cx="1459145" cy="75633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9" descr="https://timgsa.baidu.com/timg?image&amp;quality=80&amp;size=b9999_10000&amp;sec=1546199390355&amp;di=789c3d758057ff355f2902a069915f41&amp;imgtype=0&amp;src=http%3A%2F%2Fimg5.pcpop.com%2FProductImages%2F640x480%2F7%2F7367%2F007367246.jpg"/>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05200" y="5993351"/>
            <a:ext cx="1011268" cy="699755"/>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53">
            <a:extLst>
              <a:ext uri="{FF2B5EF4-FFF2-40B4-BE49-F238E27FC236}">
                <a16:creationId xmlns:a16="http://schemas.microsoft.com/office/drawing/2014/main" id="{24221CA5-657D-4F0E-A056-5F9A7E9713B0}"/>
              </a:ext>
            </a:extLst>
          </p:cNvPr>
          <p:cNvSpPr/>
          <p:nvPr/>
        </p:nvSpPr>
        <p:spPr>
          <a:xfrm>
            <a:off x="2371971" y="4905868"/>
            <a:ext cx="5571682" cy="865719"/>
          </a:xfrm>
          <a:prstGeom prst="rect">
            <a:avLst/>
          </a:prstGeom>
          <a:noFill/>
          <a:ln w="12700" cap="flat">
            <a:solidFill>
              <a:schemeClr val="bg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lvl="0" indent="0" algn="l" defTabSz="1218987"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cs typeface="Arial"/>
              <a:sym typeface="Arial"/>
            </a:endParaRPr>
          </a:p>
        </p:txBody>
      </p:sp>
      <p:sp>
        <p:nvSpPr>
          <p:cNvPr id="105" name="Rectangle 53">
            <a:extLst>
              <a:ext uri="{FF2B5EF4-FFF2-40B4-BE49-F238E27FC236}">
                <a16:creationId xmlns:a16="http://schemas.microsoft.com/office/drawing/2014/main" id="{24221CA5-657D-4F0E-A056-5F9A7E9713B0}"/>
              </a:ext>
            </a:extLst>
          </p:cNvPr>
          <p:cNvSpPr/>
          <p:nvPr/>
        </p:nvSpPr>
        <p:spPr>
          <a:xfrm>
            <a:off x="8126039" y="4905868"/>
            <a:ext cx="3248301" cy="870258"/>
          </a:xfrm>
          <a:prstGeom prst="rect">
            <a:avLst/>
          </a:prstGeom>
          <a:noFill/>
          <a:ln w="12700" cap="flat">
            <a:solidFill>
              <a:schemeClr val="bg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lvl="0" indent="0" algn="l" defTabSz="1218987"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cs typeface="Arial"/>
              <a:sym typeface="Arial"/>
            </a:endParaRPr>
          </a:p>
        </p:txBody>
      </p:sp>
      <p:pic>
        <p:nvPicPr>
          <p:cNvPr id="47" name="图片 42">
            <a:extLst>
              <a:ext uri="{FF2B5EF4-FFF2-40B4-BE49-F238E27FC236}">
                <a16:creationId xmlns:a16="http://schemas.microsoft.com/office/drawing/2014/main" id="{0B7D9353-341B-411C-8C7C-ACE8DDDC53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8800" y="6073229"/>
            <a:ext cx="1103041" cy="540000"/>
          </a:xfrm>
          <a:prstGeom prst="rect">
            <a:avLst/>
          </a:prstGeom>
          <a:ln>
            <a:noFill/>
          </a:ln>
          <a:effectLst>
            <a:softEdge rad="38100"/>
          </a:effectLst>
        </p:spPr>
      </p:pic>
      <p:grpSp>
        <p:nvGrpSpPr>
          <p:cNvPr id="48" name="组合 64">
            <a:extLst>
              <a:ext uri="{FF2B5EF4-FFF2-40B4-BE49-F238E27FC236}">
                <a16:creationId xmlns:a16="http://schemas.microsoft.com/office/drawing/2014/main" id="{B0555EBD-8FA6-42C2-9E2F-9B392ACD7B07}"/>
              </a:ext>
            </a:extLst>
          </p:cNvPr>
          <p:cNvGrpSpPr>
            <a:grpSpLocks noChangeAspect="1"/>
          </p:cNvGrpSpPr>
          <p:nvPr/>
        </p:nvGrpSpPr>
        <p:grpSpPr>
          <a:xfrm>
            <a:off x="9189466" y="6137634"/>
            <a:ext cx="1198198" cy="378603"/>
            <a:chOff x="4684710" y="2187489"/>
            <a:chExt cx="1441465" cy="510502"/>
          </a:xfrm>
        </p:grpSpPr>
        <p:pic>
          <p:nvPicPr>
            <p:cNvPr id="49" name="Picture 6" descr="Image result for think station p318">
              <a:extLst>
                <a:ext uri="{FF2B5EF4-FFF2-40B4-BE49-F238E27FC236}">
                  <a16:creationId xmlns:a16="http://schemas.microsoft.com/office/drawing/2014/main" id="{AE6EAAF8-0107-404B-8FA4-8DB4A149BD8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13811" y="2191967"/>
              <a:ext cx="712364" cy="5060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result for think station p318">
              <a:extLst>
                <a:ext uri="{FF2B5EF4-FFF2-40B4-BE49-F238E27FC236}">
                  <a16:creationId xmlns:a16="http://schemas.microsoft.com/office/drawing/2014/main" id="{5E999060-DE5D-4432-86DF-44B022B117B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78482" y="2187489"/>
              <a:ext cx="712364" cy="5060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think station p318">
              <a:extLst>
                <a:ext uri="{FF2B5EF4-FFF2-40B4-BE49-F238E27FC236}">
                  <a16:creationId xmlns:a16="http://schemas.microsoft.com/office/drawing/2014/main" id="{9B9579AE-18F8-49A8-9D09-44BCDEF6345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39874" y="2187489"/>
              <a:ext cx="712364" cy="50602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think station p318">
              <a:extLst>
                <a:ext uri="{FF2B5EF4-FFF2-40B4-BE49-F238E27FC236}">
                  <a16:creationId xmlns:a16="http://schemas.microsoft.com/office/drawing/2014/main" id="{6BD8EE72-0020-4398-BD61-D0542A6B7C2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84710" y="2191967"/>
              <a:ext cx="712364" cy="5060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组合 34">
            <a:extLst>
              <a:ext uri="{FF2B5EF4-FFF2-40B4-BE49-F238E27FC236}">
                <a16:creationId xmlns:a16="http://schemas.microsoft.com/office/drawing/2014/main" id="{8A7C2E37-578A-4085-B07C-9EC14C6BD81F}"/>
              </a:ext>
            </a:extLst>
          </p:cNvPr>
          <p:cNvGrpSpPr>
            <a:grpSpLocks noChangeAspect="1"/>
          </p:cNvGrpSpPr>
          <p:nvPr/>
        </p:nvGrpSpPr>
        <p:grpSpPr>
          <a:xfrm>
            <a:off x="10657123" y="5965229"/>
            <a:ext cx="949554" cy="648000"/>
            <a:chOff x="4339667" y="5419749"/>
            <a:chExt cx="1359913" cy="1087697"/>
          </a:xfrm>
        </p:grpSpPr>
        <p:pic>
          <p:nvPicPr>
            <p:cNvPr id="58" name="图片 28">
              <a:extLst>
                <a:ext uri="{FF2B5EF4-FFF2-40B4-BE49-F238E27FC236}">
                  <a16:creationId xmlns:a16="http://schemas.microsoft.com/office/drawing/2014/main" id="{90CACBC3-CB2B-4CB1-863D-CE0ABAEAE26B}"/>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0109" y="5419749"/>
              <a:ext cx="667286" cy="667286"/>
            </a:xfrm>
            <a:prstGeom prst="rect">
              <a:avLst/>
            </a:prstGeom>
          </p:spPr>
        </p:pic>
        <p:pic>
          <p:nvPicPr>
            <p:cNvPr id="59" name="图片 30">
              <a:extLst>
                <a:ext uri="{FF2B5EF4-FFF2-40B4-BE49-F238E27FC236}">
                  <a16:creationId xmlns:a16="http://schemas.microsoft.com/office/drawing/2014/main" id="{3CD5106F-B239-49A6-A58D-48FF4B6C599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114" y="5608088"/>
              <a:ext cx="836466" cy="836466"/>
            </a:xfrm>
            <a:prstGeom prst="rect">
              <a:avLst/>
            </a:prstGeom>
          </p:spPr>
        </p:pic>
        <p:pic>
          <p:nvPicPr>
            <p:cNvPr id="60" name="图片 33">
              <a:extLst>
                <a:ext uri="{FF2B5EF4-FFF2-40B4-BE49-F238E27FC236}">
                  <a16:creationId xmlns:a16="http://schemas.microsoft.com/office/drawing/2014/main" id="{52E1AB52-986E-4D63-B270-502AC29A3C62}"/>
                </a:ext>
              </a:extLst>
            </p:cNvPr>
            <p:cNvPicPr>
              <a:picLocks noChangeAspect="1"/>
            </p:cNvPicPr>
            <p:nvPr/>
          </p:nvPicPr>
          <p:blipFill>
            <a:blip r:embed="rId14" cstate="print">
              <a:clrChange>
                <a:clrFrom>
                  <a:srgbClr val="FFFFFF"/>
                </a:clrFrom>
                <a:clrTo>
                  <a:srgbClr val="FFFFFF">
                    <a:alpha val="0"/>
                  </a:srgbClr>
                </a:clrTo>
              </a:clrChange>
            </a:blip>
            <a:stretch>
              <a:fillRect/>
            </a:stretch>
          </p:blipFill>
          <p:spPr>
            <a:xfrm>
              <a:off x="4339667" y="6087035"/>
              <a:ext cx="579510" cy="420411"/>
            </a:xfrm>
            <a:prstGeom prst="rect">
              <a:avLst/>
            </a:prstGeom>
          </p:spPr>
        </p:pic>
      </p:grpSp>
      <p:sp>
        <p:nvSpPr>
          <p:cNvPr id="2" name="椭圆 1"/>
          <p:cNvSpPr/>
          <p:nvPr/>
        </p:nvSpPr>
        <p:spPr>
          <a:xfrm>
            <a:off x="6247892" y="3352529"/>
            <a:ext cx="5504212" cy="1709498"/>
          </a:xfrm>
          <a:prstGeom prst="ellipse">
            <a:avLst/>
          </a:prstGeom>
          <a:noFill/>
          <a:ln>
            <a:solidFill>
              <a:srgbClr val="00206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1" lang="zh-CN" altLang="en-US" sz="1600" dirty="0">
              <a:solidFill>
                <a:srgbClr val="333D48"/>
              </a:solidFill>
              <a:latin typeface="FZLanTingHeiS-B-GB" panose="02000000000000000000" pitchFamily="2" charset="-122"/>
              <a:ea typeface="FZLanTingHeiS-B-GB" panose="02000000000000000000" pitchFamily="2" charset="-122"/>
              <a:cs typeface="+mn-ea"/>
              <a:sym typeface="+mn-lt"/>
            </a:endParaRPr>
          </a:p>
        </p:txBody>
      </p:sp>
    </p:spTree>
    <p:extLst>
      <p:ext uri="{BB962C8B-B14F-4D97-AF65-F5344CB8AC3E}">
        <p14:creationId xmlns:p14="http://schemas.microsoft.com/office/powerpoint/2010/main" val="120700896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建筑物, 树&#10;&#10;自动生成的说明">
            <a:extLst>
              <a:ext uri="{FF2B5EF4-FFF2-40B4-BE49-F238E27FC236}">
                <a16:creationId xmlns:a16="http://schemas.microsoft.com/office/drawing/2014/main" id="{E19311A7-2E7C-4F0E-A66C-79EA91A16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4"/>
            <a:ext cx="12188825" cy="6856213"/>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276" y="893"/>
            <a:ext cx="4080492" cy="6856213"/>
          </a:xfrm>
          <a:prstGeom prst="rect">
            <a:avLst/>
          </a:prstGeom>
        </p:spPr>
      </p:pic>
    </p:spTree>
    <p:extLst>
      <p:ext uri="{BB962C8B-B14F-4D97-AF65-F5344CB8AC3E}">
        <p14:creationId xmlns:p14="http://schemas.microsoft.com/office/powerpoint/2010/main" val="19328987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0"/>
            <a:ext cx="4020457" cy="6858000"/>
          </a:xfrm>
          <a:prstGeom prst="rect">
            <a:avLst/>
          </a:prstGeom>
        </p:spPr>
      </p:pic>
      <p:sp>
        <p:nvSpPr>
          <p:cNvPr id="6" name="Slide Number Placeholder 5"/>
          <p:cNvSpPr>
            <a:spLocks noGrp="1"/>
          </p:cNvSpPr>
          <p:nvPr>
            <p:ph type="sldNum" sz="quarter" idx="4"/>
          </p:nvPr>
        </p:nvSpPr>
        <p:spPr/>
        <p:txBody>
          <a:bodyPr/>
          <a:lstStyle/>
          <a:p>
            <a:fld id="{6D22F896-40B5-4ADD-8801-0D06FADFA095}" type="slidenum">
              <a:rPr lang="en-US" smtClean="0"/>
              <a:pPr/>
              <a:t>8</a:t>
            </a:fld>
            <a:endParaRPr lang="en-US" dirty="0"/>
          </a:p>
        </p:txBody>
      </p:sp>
      <p:sp>
        <p:nvSpPr>
          <p:cNvPr id="7" name="Title 2"/>
          <p:cNvSpPr txBox="1">
            <a:spLocks/>
          </p:cNvSpPr>
          <p:nvPr/>
        </p:nvSpPr>
        <p:spPr bwMode="gray">
          <a:xfrm>
            <a:off x="1" y="158202"/>
            <a:ext cx="4020456" cy="814253"/>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algn="ctr"/>
            <a:r>
              <a:rPr lang="zh-CN" altLang="en-US" b="1" dirty="0" smtClean="0">
                <a:solidFill>
                  <a:schemeClr val="bg1"/>
                </a:solidFill>
              </a:rPr>
              <a:t>智慧校园方案</a:t>
            </a:r>
            <a:endParaRPr lang="zh-CN" altLang="en-US" b="1" dirty="0">
              <a:solidFill>
                <a:schemeClr val="bg1"/>
              </a:solidFill>
            </a:endParaRPr>
          </a:p>
        </p:txBody>
      </p:sp>
      <p:sp>
        <p:nvSpPr>
          <p:cNvPr id="8" name="Title 2"/>
          <p:cNvSpPr txBox="1">
            <a:spLocks/>
          </p:cNvSpPr>
          <p:nvPr/>
        </p:nvSpPr>
        <p:spPr bwMode="gray">
          <a:xfrm>
            <a:off x="-1" y="916044"/>
            <a:ext cx="4020456" cy="814253"/>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algn="ctr"/>
            <a:r>
              <a:rPr lang="zh-CN" altLang="en-US" b="1" dirty="0" smtClean="0">
                <a:solidFill>
                  <a:schemeClr val="bg1"/>
                </a:solidFill>
              </a:rPr>
              <a:t>核心功能</a:t>
            </a:r>
            <a:endParaRPr lang="zh-CN" altLang="en-US" b="1" dirty="0">
              <a:solidFill>
                <a:schemeClr val="bg1"/>
              </a:solidFill>
            </a:endParaRPr>
          </a:p>
        </p:txBody>
      </p:sp>
      <p:graphicFrame>
        <p:nvGraphicFramePr>
          <p:cNvPr id="189" name="图示 188"/>
          <p:cNvGraphicFramePr/>
          <p:nvPr>
            <p:extLst>
              <p:ext uri="{D42A27DB-BD31-4B8C-83A1-F6EECF244321}">
                <p14:modId xmlns:p14="http://schemas.microsoft.com/office/powerpoint/2010/main" val="3249976957"/>
              </p:ext>
            </p:extLst>
          </p:nvPr>
        </p:nvGraphicFramePr>
        <p:xfrm>
          <a:off x="4132395" y="212593"/>
          <a:ext cx="7399982" cy="3046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0" name="图示 189">
            <a:extLst>
              <a:ext uri="{FF2B5EF4-FFF2-40B4-BE49-F238E27FC236}">
                <a16:creationId xmlns:a16="http://schemas.microsoft.com/office/drawing/2014/main" id="{B3768C8E-F873-4A03-867C-1D7B2BE3875C}"/>
              </a:ext>
            </a:extLst>
          </p:cNvPr>
          <p:cNvGraphicFramePr/>
          <p:nvPr>
            <p:extLst/>
          </p:nvPr>
        </p:nvGraphicFramePr>
        <p:xfrm>
          <a:off x="-2007273" y="1806852"/>
          <a:ext cx="8131918" cy="50626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46" name="图片 345">
            <a:extLst>
              <a:ext uri="{FF2B5EF4-FFF2-40B4-BE49-F238E27FC236}">
                <a16:creationId xmlns:a16="http://schemas.microsoft.com/office/drawing/2014/main" id="{9F0C0DCE-B487-4633-9B50-B1D0178C6F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6250" y="4858075"/>
            <a:ext cx="2187178" cy="171014"/>
          </a:xfrm>
          <a:prstGeom prst="rect">
            <a:avLst/>
          </a:prstGeom>
          <a:ln>
            <a:solidFill>
              <a:schemeClr val="bg2">
                <a:lumMod val="60000"/>
                <a:lumOff val="40000"/>
              </a:schemeClr>
            </a:solidFill>
          </a:ln>
        </p:spPr>
      </p:pic>
      <p:pic>
        <p:nvPicPr>
          <p:cNvPr id="347" name="图片 346">
            <a:extLst>
              <a:ext uri="{FF2B5EF4-FFF2-40B4-BE49-F238E27FC236}">
                <a16:creationId xmlns:a16="http://schemas.microsoft.com/office/drawing/2014/main" id="{710C08D4-EA19-453F-B191-222AE08E85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88786" y="3490792"/>
            <a:ext cx="2187178" cy="171014"/>
          </a:xfrm>
          <a:prstGeom prst="rect">
            <a:avLst/>
          </a:prstGeom>
          <a:ln>
            <a:solidFill>
              <a:schemeClr val="bg2">
                <a:lumMod val="60000"/>
                <a:lumOff val="40000"/>
              </a:schemeClr>
            </a:solidFill>
          </a:ln>
        </p:spPr>
      </p:pic>
      <p:pic>
        <p:nvPicPr>
          <p:cNvPr id="348" name="图片 347">
            <a:extLst>
              <a:ext uri="{FF2B5EF4-FFF2-40B4-BE49-F238E27FC236}">
                <a16:creationId xmlns:a16="http://schemas.microsoft.com/office/drawing/2014/main" id="{A2230C79-0924-47A4-AE91-5D18131566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35279" y="3750757"/>
            <a:ext cx="2187178" cy="171014"/>
          </a:xfrm>
          <a:prstGeom prst="rect">
            <a:avLst/>
          </a:prstGeom>
          <a:ln>
            <a:solidFill>
              <a:schemeClr val="bg2">
                <a:lumMod val="60000"/>
                <a:lumOff val="40000"/>
              </a:schemeClr>
            </a:solidFill>
          </a:ln>
        </p:spPr>
      </p:pic>
      <p:pic>
        <p:nvPicPr>
          <p:cNvPr id="349" name="图片 348">
            <a:extLst>
              <a:ext uri="{FF2B5EF4-FFF2-40B4-BE49-F238E27FC236}">
                <a16:creationId xmlns:a16="http://schemas.microsoft.com/office/drawing/2014/main" id="{CF1C2C8E-973C-4FD5-95C4-DD21EF46F1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53306" y="4567121"/>
            <a:ext cx="2187178" cy="171014"/>
          </a:xfrm>
          <a:prstGeom prst="rect">
            <a:avLst/>
          </a:prstGeom>
          <a:ln>
            <a:solidFill>
              <a:schemeClr val="bg2">
                <a:lumMod val="60000"/>
                <a:lumOff val="40000"/>
              </a:schemeClr>
            </a:solidFill>
          </a:ln>
        </p:spPr>
      </p:pic>
      <p:pic>
        <p:nvPicPr>
          <p:cNvPr id="350" name="图片 349">
            <a:extLst>
              <a:ext uri="{FF2B5EF4-FFF2-40B4-BE49-F238E27FC236}">
                <a16:creationId xmlns:a16="http://schemas.microsoft.com/office/drawing/2014/main" id="{70FE9C35-0A01-4A8E-B2C1-17D27F426E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26552" y="3990975"/>
            <a:ext cx="2187178" cy="171014"/>
          </a:xfrm>
          <a:prstGeom prst="rect">
            <a:avLst/>
          </a:prstGeom>
        </p:spPr>
      </p:pic>
      <p:pic>
        <p:nvPicPr>
          <p:cNvPr id="351" name="图片 350">
            <a:extLst>
              <a:ext uri="{FF2B5EF4-FFF2-40B4-BE49-F238E27FC236}">
                <a16:creationId xmlns:a16="http://schemas.microsoft.com/office/drawing/2014/main" id="{7EFFD00F-4855-4FDA-8B37-41B70FBA14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52426" y="4248886"/>
            <a:ext cx="2755296" cy="215435"/>
          </a:xfrm>
          <a:prstGeom prst="rect">
            <a:avLst/>
          </a:prstGeom>
          <a:ln>
            <a:solidFill>
              <a:schemeClr val="bg2">
                <a:lumMod val="60000"/>
                <a:lumOff val="40000"/>
              </a:schemeClr>
            </a:solidFill>
          </a:ln>
        </p:spPr>
      </p:pic>
      <p:sp>
        <p:nvSpPr>
          <p:cNvPr id="352" name="六边形 351">
            <a:extLst>
              <a:ext uri="{FF2B5EF4-FFF2-40B4-BE49-F238E27FC236}">
                <a16:creationId xmlns:a16="http://schemas.microsoft.com/office/drawing/2014/main" id="{A7673910-4B37-4A61-BDEB-67F7C46D9E62}"/>
              </a:ext>
            </a:extLst>
          </p:cNvPr>
          <p:cNvSpPr/>
          <p:nvPr/>
        </p:nvSpPr>
        <p:spPr>
          <a:xfrm>
            <a:off x="5166098" y="3343583"/>
            <a:ext cx="2095457" cy="1890788"/>
          </a:xfrm>
          <a:prstGeom prst="hexagon">
            <a:avLst/>
          </a:prstGeom>
          <a:noFill/>
          <a:ln w="12700" cap="flat" cmpd="sng" algn="ctr">
            <a:solidFill>
              <a:schemeClr val="bg2">
                <a:lumMod val="60000"/>
                <a:lumOff val="40000"/>
              </a:schemeClr>
            </a:solidFill>
            <a:prstDash val="solid"/>
            <a:miter lim="800000"/>
          </a:ln>
          <a:effectLst>
            <a:outerShdw blurRad="114300" dir="2100000" algn="tl" rotWithShape="0">
              <a:srgbClr val="6ED5FF">
                <a:alpha val="70000"/>
              </a:srgbClr>
            </a:outerShdw>
          </a:effectLst>
        </p:spPr>
        <p:txBody>
          <a:bodyPr lIns="179189" rIns="179189" rtlCol="0" anchor="ctr"/>
          <a:lstStyle/>
          <a:p>
            <a:pPr algn="ctr" defTabSz="910338"/>
            <a:endParaRPr lang="zh-CN" altLang="en-US" sz="1394" kern="0" dirty="0">
              <a:latin typeface="方正北魏楷书简体" panose="03000509000000000000" pitchFamily="65" charset="-122"/>
              <a:ea typeface="方正北魏楷书简体" panose="03000509000000000000" pitchFamily="65" charset="-122"/>
            </a:endParaRPr>
          </a:p>
        </p:txBody>
      </p:sp>
      <p:sp>
        <p:nvSpPr>
          <p:cNvPr id="353" name="矩形 352">
            <a:extLst>
              <a:ext uri="{FF2B5EF4-FFF2-40B4-BE49-F238E27FC236}">
                <a16:creationId xmlns:a16="http://schemas.microsoft.com/office/drawing/2014/main" id="{ECE21067-8EE1-490E-8C5B-7185AD84E8FE}"/>
              </a:ext>
            </a:extLst>
          </p:cNvPr>
          <p:cNvSpPr/>
          <p:nvPr/>
        </p:nvSpPr>
        <p:spPr>
          <a:xfrm>
            <a:off x="5595858" y="5913521"/>
            <a:ext cx="1261884" cy="307777"/>
          </a:xfrm>
          <a:prstGeom prst="rect">
            <a:avLst/>
          </a:prstGeom>
        </p:spPr>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数据整理引擎</a:t>
            </a:r>
            <a:endParaRPr lang="zh-CN" altLang="en-US" sz="1400" dirty="0">
              <a:latin typeface="微软雅黑" panose="020B0503020204020204" pitchFamily="34" charset="-122"/>
              <a:ea typeface="微软雅黑" panose="020B0503020204020204" pitchFamily="34" charset="-122"/>
            </a:endParaRPr>
          </a:p>
        </p:txBody>
      </p:sp>
      <p:sp>
        <p:nvSpPr>
          <p:cNvPr id="354" name="矩形 353">
            <a:extLst>
              <a:ext uri="{FF2B5EF4-FFF2-40B4-BE49-F238E27FC236}">
                <a16:creationId xmlns:a16="http://schemas.microsoft.com/office/drawing/2014/main" id="{F45454AA-3635-4B4E-8E10-209B33DE3E11}"/>
              </a:ext>
            </a:extLst>
          </p:cNvPr>
          <p:cNvSpPr/>
          <p:nvPr/>
        </p:nvSpPr>
        <p:spPr>
          <a:xfrm>
            <a:off x="8978926" y="6301087"/>
            <a:ext cx="1261884" cy="307777"/>
          </a:xfrm>
          <a:prstGeom prst="rect">
            <a:avLst/>
          </a:prstGeom>
        </p:spPr>
        <p:txBody>
          <a:bodyPr wrap="none">
            <a:spAutoFit/>
          </a:bodyPr>
          <a:lstStyle/>
          <a:p>
            <a:pPr algn="ctr"/>
            <a:r>
              <a:rPr lang="zh-CN" altLang="en-US" sz="1400" dirty="0" smtClean="0">
                <a:latin typeface="微软雅黑" panose="020B0503020204020204" pitchFamily="34" charset="-122"/>
                <a:ea typeface="微软雅黑" panose="020B0503020204020204" pitchFamily="34" charset="-122"/>
              </a:rPr>
              <a:t>业务</a:t>
            </a:r>
            <a:r>
              <a:rPr lang="zh-CN" altLang="en-US" sz="1400" dirty="0">
                <a:latin typeface="微软雅黑" panose="020B0503020204020204" pitchFamily="34" charset="-122"/>
                <a:ea typeface="微软雅黑" panose="020B0503020204020204" pitchFamily="34" charset="-122"/>
              </a:rPr>
              <a:t>应用</a:t>
            </a:r>
            <a:r>
              <a:rPr lang="zh-CN" altLang="en-US" sz="1400" dirty="0" smtClean="0">
                <a:latin typeface="微软雅黑" panose="020B0503020204020204" pitchFamily="34" charset="-122"/>
                <a:ea typeface="微软雅黑" panose="020B0503020204020204" pitchFamily="34" charset="-122"/>
              </a:rPr>
              <a:t>数据</a:t>
            </a:r>
            <a:endParaRPr lang="zh-CN" altLang="en-US" sz="1400" dirty="0">
              <a:latin typeface="微软雅黑" panose="020B0503020204020204" pitchFamily="34" charset="-122"/>
              <a:ea typeface="微软雅黑" panose="020B0503020204020204" pitchFamily="34" charset="-122"/>
            </a:endParaRPr>
          </a:p>
        </p:txBody>
      </p:sp>
      <p:grpSp>
        <p:nvGrpSpPr>
          <p:cNvPr id="355" name="组合 354">
            <a:extLst>
              <a:ext uri="{FF2B5EF4-FFF2-40B4-BE49-F238E27FC236}">
                <a16:creationId xmlns:a16="http://schemas.microsoft.com/office/drawing/2014/main" id="{A2FCB886-A1D5-4C1D-914E-94FFE70C832B}"/>
              </a:ext>
            </a:extLst>
          </p:cNvPr>
          <p:cNvGrpSpPr/>
          <p:nvPr/>
        </p:nvGrpSpPr>
        <p:grpSpPr>
          <a:xfrm>
            <a:off x="10370394" y="3062866"/>
            <a:ext cx="914670" cy="861369"/>
            <a:chOff x="10474655" y="2291780"/>
            <a:chExt cx="914670" cy="861369"/>
          </a:xfrm>
        </p:grpSpPr>
        <p:grpSp>
          <p:nvGrpSpPr>
            <p:cNvPr id="356" name="Group 9">
              <a:extLst>
                <a:ext uri="{FF2B5EF4-FFF2-40B4-BE49-F238E27FC236}">
                  <a16:creationId xmlns:a16="http://schemas.microsoft.com/office/drawing/2014/main" id="{FC8DC6F5-F498-4478-A2EE-845BDE664E3E}"/>
                </a:ext>
              </a:extLst>
            </p:cNvPr>
            <p:cNvGrpSpPr/>
            <p:nvPr/>
          </p:nvGrpSpPr>
          <p:grpSpPr>
            <a:xfrm>
              <a:off x="10474655" y="2353477"/>
              <a:ext cx="914670" cy="644590"/>
              <a:chOff x="1053315" y="610123"/>
              <a:chExt cx="5827423" cy="4106730"/>
            </a:xfrm>
            <a:effectLst>
              <a:outerShdw blurRad="190500" dist="609600" dir="5400000" algn="t" rotWithShape="0">
                <a:prstClr val="black">
                  <a:alpha val="20000"/>
                </a:prstClr>
              </a:outerShdw>
            </a:effectLst>
            <a:scene3d>
              <a:camera prst="orthographicFront">
                <a:rot lat="18599980" lon="0" rev="0"/>
              </a:camera>
              <a:lightRig rig="threePt" dir="t"/>
            </a:scene3d>
          </p:grpSpPr>
          <p:sp>
            <p:nvSpPr>
              <p:cNvPr id="362" name="Shape 6">
                <a:extLst>
                  <a:ext uri="{FF2B5EF4-FFF2-40B4-BE49-F238E27FC236}">
                    <a16:creationId xmlns:a16="http://schemas.microsoft.com/office/drawing/2014/main" id="{AB392BB9-A038-4FB2-9EDC-3080F493047C}"/>
                  </a:ext>
                </a:extLst>
              </p:cNvPr>
              <p:cNvSpPr/>
              <p:nvPr/>
            </p:nvSpPr>
            <p:spPr>
              <a:xfrm>
                <a:off x="1066014" y="954448"/>
                <a:ext cx="5814724" cy="3762405"/>
              </a:xfrm>
              <a:custGeom>
                <a:avLst/>
                <a:gdLst/>
                <a:ahLst/>
                <a:cxnLst>
                  <a:cxn ang="0">
                    <a:pos x="wd2" y="hd2"/>
                  </a:cxn>
                  <a:cxn ang="5400000">
                    <a:pos x="wd2" y="hd2"/>
                  </a:cxn>
                  <a:cxn ang="10800000">
                    <a:pos x="wd2" y="hd2"/>
                  </a:cxn>
                  <a:cxn ang="16200000">
                    <a:pos x="wd2" y="hd2"/>
                  </a:cxn>
                </a:cxnLst>
                <a:rect l="0" t="0" r="r" b="b"/>
                <a:pathLst>
                  <a:path w="21569" h="21600" extrusionOk="0">
                    <a:moveTo>
                      <a:pt x="21166" y="8127"/>
                    </a:moveTo>
                    <a:lnTo>
                      <a:pt x="10803" y="0"/>
                    </a:lnTo>
                    <a:lnTo>
                      <a:pt x="402" y="8127"/>
                    </a:lnTo>
                    <a:cubicBezTo>
                      <a:pt x="134" y="8337"/>
                      <a:pt x="0" y="8613"/>
                      <a:pt x="0" y="8890"/>
                    </a:cubicBezTo>
                    <a:lnTo>
                      <a:pt x="1" y="12783"/>
                    </a:lnTo>
                    <a:cubicBezTo>
                      <a:pt x="17" y="13042"/>
                      <a:pt x="151" y="13298"/>
                      <a:pt x="402" y="13494"/>
                    </a:cubicBezTo>
                    <a:lnTo>
                      <a:pt x="10798" y="21600"/>
                    </a:lnTo>
                    <a:lnTo>
                      <a:pt x="21166" y="13494"/>
                    </a:lnTo>
                    <a:cubicBezTo>
                      <a:pt x="21425" y="13292"/>
                      <a:pt x="21559" y="13028"/>
                      <a:pt x="21568" y="12762"/>
                    </a:cubicBezTo>
                    <a:lnTo>
                      <a:pt x="21569" y="8903"/>
                    </a:lnTo>
                    <a:cubicBezTo>
                      <a:pt x="21568" y="8940"/>
                      <a:pt x="21559" y="8976"/>
                      <a:pt x="21554" y="9013"/>
                    </a:cubicBezTo>
                    <a:cubicBezTo>
                      <a:pt x="21600" y="8697"/>
                      <a:pt x="21475" y="8368"/>
                      <a:pt x="21166" y="8127"/>
                    </a:cubicBezTo>
                    <a:close/>
                  </a:path>
                </a:pathLst>
              </a:custGeom>
              <a:solidFill>
                <a:srgbClr val="010101">
                  <a:alpha val="8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363" name="Shape 7">
                <a:extLst>
                  <a:ext uri="{FF2B5EF4-FFF2-40B4-BE49-F238E27FC236}">
                    <a16:creationId xmlns:a16="http://schemas.microsoft.com/office/drawing/2014/main" id="{1FBF1C79-52A7-4362-922A-F4088583D19F}"/>
                  </a:ext>
                </a:extLst>
              </p:cNvPr>
              <p:cNvSpPr/>
              <p:nvPr/>
            </p:nvSpPr>
            <p:spPr>
              <a:xfrm>
                <a:off x="1053315" y="610123"/>
                <a:ext cx="5814761" cy="3093227"/>
              </a:xfrm>
              <a:custGeom>
                <a:avLst/>
                <a:gdLst/>
                <a:ahLst/>
                <a:cxnLst>
                  <a:cxn ang="0">
                    <a:pos x="wd2" y="hd2"/>
                  </a:cxn>
                  <a:cxn ang="5400000">
                    <a:pos x="wd2" y="hd2"/>
                  </a:cxn>
                  <a:cxn ang="10800000">
                    <a:pos x="wd2" y="hd2"/>
                  </a:cxn>
                  <a:cxn ang="16200000">
                    <a:pos x="wd2" y="hd2"/>
                  </a:cxn>
                </a:cxnLst>
                <a:rect l="0" t="0" r="r" b="b"/>
                <a:pathLst>
                  <a:path w="21335" h="21600" extrusionOk="0">
                    <a:moveTo>
                      <a:pt x="20936" y="9885"/>
                    </a:moveTo>
                    <a:lnTo>
                      <a:pt x="10685" y="0"/>
                    </a:lnTo>
                    <a:lnTo>
                      <a:pt x="398" y="9885"/>
                    </a:lnTo>
                    <a:cubicBezTo>
                      <a:pt x="-133" y="10395"/>
                      <a:pt x="-133" y="11230"/>
                      <a:pt x="398" y="11741"/>
                    </a:cubicBezTo>
                    <a:lnTo>
                      <a:pt x="10680" y="21600"/>
                    </a:lnTo>
                    <a:lnTo>
                      <a:pt x="20936" y="11741"/>
                    </a:lnTo>
                    <a:cubicBezTo>
                      <a:pt x="21467" y="11230"/>
                      <a:pt x="21467" y="10395"/>
                      <a:pt x="20936" y="9885"/>
                    </a:cubicBezTo>
                    <a:close/>
                  </a:path>
                </a:pathLst>
              </a:custGeom>
              <a:gradFill flip="none" rotWithShape="1">
                <a:gsLst>
                  <a:gs pos="100000">
                    <a:srgbClr val="46D6DE"/>
                  </a:gs>
                  <a:gs pos="940">
                    <a:srgbClr val="1C2023"/>
                  </a:gs>
                  <a:gs pos="45000">
                    <a:srgbClr val="258092"/>
                  </a:gs>
                </a:gsLst>
                <a:lin ang="2700000" scaled="1"/>
                <a:tileRect/>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sp>
            <p:nvSpPr>
              <p:cNvPr id="364" name="Freeform 8">
                <a:extLst>
                  <a:ext uri="{FF2B5EF4-FFF2-40B4-BE49-F238E27FC236}">
                    <a16:creationId xmlns:a16="http://schemas.microsoft.com/office/drawing/2014/main" id="{8490D151-DE70-4174-B02B-C9469240629E}"/>
                  </a:ext>
                </a:extLst>
              </p:cNvPr>
              <p:cNvSpPr/>
              <p:nvPr/>
            </p:nvSpPr>
            <p:spPr>
              <a:xfrm>
                <a:off x="1053315" y="2159524"/>
                <a:ext cx="5815654" cy="2212138"/>
              </a:xfrm>
              <a:custGeom>
                <a:avLst/>
                <a:gdLst>
                  <a:gd name="connsiteX0" fmla="*/ 5815652 w 5815652"/>
                  <a:gd name="connsiteY0" fmla="*/ 0 h 2212139"/>
                  <a:gd name="connsiteX1" fmla="*/ 5815518 w 5815652"/>
                  <a:gd name="connsiteY1" fmla="*/ 672307 h 2212139"/>
                  <a:gd name="connsiteX2" fmla="*/ 5707165 w 5815652"/>
                  <a:gd name="connsiteY2" fmla="*/ 799785 h 2212139"/>
                  <a:gd name="connsiteX3" fmla="*/ 2911800 w 5815652"/>
                  <a:gd name="connsiteY3" fmla="*/ 2211670 h 2212139"/>
                  <a:gd name="connsiteX4" fmla="*/ 2908300 w 5815652"/>
                  <a:gd name="connsiteY4" fmla="*/ 2209929 h 2212139"/>
                  <a:gd name="connsiteX5" fmla="*/ 2908300 w 5815652"/>
                  <a:gd name="connsiteY5" fmla="*/ 1540695 h 2212139"/>
                  <a:gd name="connsiteX6" fmla="*/ 2911800 w 5815652"/>
                  <a:gd name="connsiteY6" fmla="*/ 1542538 h 2212139"/>
                  <a:gd name="connsiteX7" fmla="*/ 5707165 w 5815652"/>
                  <a:gd name="connsiteY7" fmla="*/ 130652 h 2212139"/>
                  <a:gd name="connsiteX8" fmla="*/ 5815652 w 5815652"/>
                  <a:gd name="connsiteY8" fmla="*/ 0 h 2212139"/>
                  <a:gd name="connsiteX9" fmla="*/ 0 w 5815652"/>
                  <a:gd name="connsiteY9" fmla="*/ 0 h 2212139"/>
                  <a:gd name="connsiteX10" fmla="*/ 108488 w 5815652"/>
                  <a:gd name="connsiteY10" fmla="*/ 132831 h 2212139"/>
                  <a:gd name="connsiteX11" fmla="*/ 2907377 w 5815652"/>
                  <a:gd name="connsiteY11" fmla="*/ 1542967 h 2212139"/>
                  <a:gd name="connsiteX12" fmla="*/ 2907377 w 5815652"/>
                  <a:gd name="connsiteY12" fmla="*/ 2212139 h 2212139"/>
                  <a:gd name="connsiteX13" fmla="*/ 108488 w 5815652"/>
                  <a:gd name="connsiteY13" fmla="*/ 802003 h 2212139"/>
                  <a:gd name="connsiteX14" fmla="*/ 404 w 5815652"/>
                  <a:gd name="connsiteY14" fmla="*/ 678185 h 221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5652" h="2212139">
                    <a:moveTo>
                      <a:pt x="5815652" y="0"/>
                    </a:moveTo>
                    <a:lnTo>
                      <a:pt x="5815518" y="672307"/>
                    </a:lnTo>
                    <a:cubicBezTo>
                      <a:pt x="5812960" y="718588"/>
                      <a:pt x="5776887" y="764562"/>
                      <a:pt x="5707165" y="799785"/>
                    </a:cubicBezTo>
                    <a:lnTo>
                      <a:pt x="2911800" y="2211670"/>
                    </a:lnTo>
                    <a:lnTo>
                      <a:pt x="2908300" y="2209929"/>
                    </a:lnTo>
                    <a:lnTo>
                      <a:pt x="2908300" y="1540695"/>
                    </a:lnTo>
                    <a:lnTo>
                      <a:pt x="2911800" y="1542538"/>
                    </a:lnTo>
                    <a:lnTo>
                      <a:pt x="5707165" y="130652"/>
                    </a:lnTo>
                    <a:cubicBezTo>
                      <a:pt x="5778368" y="94610"/>
                      <a:pt x="5814575" y="47408"/>
                      <a:pt x="5815652" y="0"/>
                    </a:cubicBezTo>
                    <a:close/>
                    <a:moveTo>
                      <a:pt x="0" y="0"/>
                    </a:moveTo>
                    <a:cubicBezTo>
                      <a:pt x="0" y="48135"/>
                      <a:pt x="36208" y="96372"/>
                      <a:pt x="108488" y="132831"/>
                    </a:cubicBezTo>
                    <a:cubicBezTo>
                      <a:pt x="108488" y="132831"/>
                      <a:pt x="2907377" y="1542967"/>
                      <a:pt x="2907377" y="1542967"/>
                    </a:cubicBezTo>
                    <a:lnTo>
                      <a:pt x="2907377" y="2212139"/>
                    </a:lnTo>
                    <a:lnTo>
                      <a:pt x="108488" y="802003"/>
                    </a:lnTo>
                    <a:cubicBezTo>
                      <a:pt x="40649" y="767797"/>
                      <a:pt x="4711" y="723349"/>
                      <a:pt x="404" y="678185"/>
                    </a:cubicBezTo>
                    <a:close/>
                  </a:path>
                </a:pathLst>
              </a:custGeom>
              <a:solidFill>
                <a:srgbClr val="52F4F8"/>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365" name="Shape 10">
                <a:extLst>
                  <a:ext uri="{FF2B5EF4-FFF2-40B4-BE49-F238E27FC236}">
                    <a16:creationId xmlns:a16="http://schemas.microsoft.com/office/drawing/2014/main" id="{6300337B-C9D8-4690-9239-709CD1390728}"/>
                  </a:ext>
                </a:extLst>
              </p:cNvPr>
              <p:cNvSpPr/>
              <p:nvPr/>
            </p:nvSpPr>
            <p:spPr>
              <a:xfrm>
                <a:off x="3961616" y="2159992"/>
                <a:ext cx="2907353" cy="2211670"/>
              </a:xfrm>
              <a:custGeom>
                <a:avLst/>
                <a:gdLst/>
                <a:ahLst/>
                <a:cxnLst>
                  <a:cxn ang="0">
                    <a:pos x="wd2" y="hd2"/>
                  </a:cxn>
                  <a:cxn ang="5400000">
                    <a:pos x="wd2" y="hd2"/>
                  </a:cxn>
                  <a:cxn ang="10800000">
                    <a:pos x="wd2" y="hd2"/>
                  </a:cxn>
                  <a:cxn ang="16200000">
                    <a:pos x="wd2" y="hd2"/>
                  </a:cxn>
                </a:cxnLst>
                <a:rect l="0" t="0" r="r" b="b"/>
                <a:pathLst>
                  <a:path w="21600" h="21600" extrusionOk="0">
                    <a:moveTo>
                      <a:pt x="20794" y="1276"/>
                    </a:moveTo>
                    <a:lnTo>
                      <a:pt x="26" y="15065"/>
                    </a:lnTo>
                    <a:lnTo>
                      <a:pt x="0" y="15047"/>
                    </a:lnTo>
                    <a:lnTo>
                      <a:pt x="0" y="21583"/>
                    </a:lnTo>
                    <a:lnTo>
                      <a:pt x="26" y="21600"/>
                    </a:lnTo>
                    <a:lnTo>
                      <a:pt x="20794" y="7811"/>
                    </a:lnTo>
                    <a:cubicBezTo>
                      <a:pt x="21312" y="7467"/>
                      <a:pt x="21580" y="7018"/>
                      <a:pt x="21599" y="6566"/>
                    </a:cubicBezTo>
                    <a:lnTo>
                      <a:pt x="21600" y="0"/>
                    </a:lnTo>
                    <a:cubicBezTo>
                      <a:pt x="21592" y="463"/>
                      <a:pt x="21323" y="924"/>
                      <a:pt x="20794" y="1276"/>
                    </a:cubicBezTo>
                    <a:close/>
                  </a:path>
                </a:pathLst>
              </a:custGeom>
              <a:gradFill>
                <a:gsLst>
                  <a:gs pos="100000">
                    <a:srgbClr val="1A1F22">
                      <a:alpha val="92000"/>
                    </a:srgbClr>
                  </a:gs>
                  <a:gs pos="940">
                    <a:srgbClr val="1C2023"/>
                  </a:gs>
                  <a:gs pos="45000">
                    <a:srgbClr val="258092"/>
                  </a:gs>
                </a:gsLst>
                <a:lin ang="15000000" scaled="0"/>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grpSp>
        <p:sp>
          <p:nvSpPr>
            <p:cNvPr id="357" name="矩形 356">
              <a:extLst>
                <a:ext uri="{FF2B5EF4-FFF2-40B4-BE49-F238E27FC236}">
                  <a16:creationId xmlns:a16="http://schemas.microsoft.com/office/drawing/2014/main" id="{1B2A590D-D7E0-4837-8B56-EF9B0C86D3C6}"/>
                </a:ext>
              </a:extLst>
            </p:cNvPr>
            <p:cNvSpPr/>
            <p:nvPr/>
          </p:nvSpPr>
          <p:spPr>
            <a:xfrm>
              <a:off x="10552215" y="2876150"/>
              <a:ext cx="800219"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年级科目</a:t>
              </a:r>
            </a:p>
          </p:txBody>
        </p:sp>
        <p:grpSp>
          <p:nvGrpSpPr>
            <p:cNvPr id="358" name="组合 357">
              <a:extLst>
                <a:ext uri="{FF2B5EF4-FFF2-40B4-BE49-F238E27FC236}">
                  <a16:creationId xmlns:a16="http://schemas.microsoft.com/office/drawing/2014/main" id="{79E99013-E075-47D9-9313-42A76985A824}"/>
                </a:ext>
              </a:extLst>
            </p:cNvPr>
            <p:cNvGrpSpPr/>
            <p:nvPr/>
          </p:nvGrpSpPr>
          <p:grpSpPr>
            <a:xfrm>
              <a:off x="10746634" y="2291780"/>
              <a:ext cx="405941" cy="313005"/>
              <a:chOff x="8076449" y="4258968"/>
              <a:chExt cx="592020" cy="456483"/>
            </a:xfrm>
            <a:solidFill>
              <a:schemeClr val="bg1"/>
            </a:solidFill>
          </p:grpSpPr>
          <p:sp>
            <p:nvSpPr>
              <p:cNvPr id="359" name="Freeform 847">
                <a:extLst>
                  <a:ext uri="{FF2B5EF4-FFF2-40B4-BE49-F238E27FC236}">
                    <a16:creationId xmlns:a16="http://schemas.microsoft.com/office/drawing/2014/main" id="{37E9FE57-4E2C-4A53-82A3-3464B05128F1}"/>
                  </a:ext>
                </a:extLst>
              </p:cNvPr>
              <p:cNvSpPr>
                <a:spLocks noEditPoints="1"/>
              </p:cNvSpPr>
              <p:nvPr/>
            </p:nvSpPr>
            <p:spPr bwMode="auto">
              <a:xfrm>
                <a:off x="8314992" y="4258968"/>
                <a:ext cx="353477" cy="417450"/>
              </a:xfrm>
              <a:custGeom>
                <a:avLst/>
                <a:gdLst>
                  <a:gd name="T0" fmla="*/ 69 w 138"/>
                  <a:gd name="T1" fmla="*/ 163 h 163"/>
                  <a:gd name="T2" fmla="*/ 10 w 138"/>
                  <a:gd name="T3" fmla="*/ 122 h 163"/>
                  <a:gd name="T4" fmla="*/ 0 w 138"/>
                  <a:gd name="T5" fmla="*/ 96 h 163"/>
                  <a:gd name="T6" fmla="*/ 0 w 138"/>
                  <a:gd name="T7" fmla="*/ 29 h 163"/>
                  <a:gd name="T8" fmla="*/ 13 w 138"/>
                  <a:gd name="T9" fmla="*/ 12 h 163"/>
                  <a:gd name="T10" fmla="*/ 125 w 138"/>
                  <a:gd name="T11" fmla="*/ 12 h 163"/>
                  <a:gd name="T12" fmla="*/ 138 w 138"/>
                  <a:gd name="T13" fmla="*/ 29 h 163"/>
                  <a:gd name="T14" fmla="*/ 138 w 138"/>
                  <a:gd name="T15" fmla="*/ 96 h 163"/>
                  <a:gd name="T16" fmla="*/ 128 w 138"/>
                  <a:gd name="T17" fmla="*/ 122 h 163"/>
                  <a:gd name="T18" fmla="*/ 69 w 138"/>
                  <a:gd name="T19" fmla="*/ 163 h 163"/>
                  <a:gd name="T20" fmla="*/ 69 w 138"/>
                  <a:gd name="T21" fmla="*/ 9 h 163"/>
                  <a:gd name="T22" fmla="*/ 14 w 138"/>
                  <a:gd name="T23" fmla="*/ 17 h 163"/>
                  <a:gd name="T24" fmla="*/ 6 w 138"/>
                  <a:gd name="T25" fmla="*/ 29 h 163"/>
                  <a:gd name="T26" fmla="*/ 6 w 138"/>
                  <a:gd name="T27" fmla="*/ 96 h 163"/>
                  <a:gd name="T28" fmla="*/ 14 w 138"/>
                  <a:gd name="T29" fmla="*/ 118 h 163"/>
                  <a:gd name="T30" fmla="*/ 69 w 138"/>
                  <a:gd name="T31" fmla="*/ 157 h 163"/>
                  <a:gd name="T32" fmla="*/ 124 w 138"/>
                  <a:gd name="T33" fmla="*/ 118 h 163"/>
                  <a:gd name="T34" fmla="*/ 132 w 138"/>
                  <a:gd name="T35" fmla="*/ 96 h 163"/>
                  <a:gd name="T36" fmla="*/ 132 w 138"/>
                  <a:gd name="T37" fmla="*/ 29 h 163"/>
                  <a:gd name="T38" fmla="*/ 123 w 138"/>
                  <a:gd name="T39" fmla="*/ 17 h 163"/>
                  <a:gd name="T40" fmla="*/ 69 w 138"/>
                  <a:gd name="T41" fmla="*/ 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63">
                    <a:moveTo>
                      <a:pt x="69" y="163"/>
                    </a:moveTo>
                    <a:cubicBezTo>
                      <a:pt x="53" y="163"/>
                      <a:pt x="37" y="149"/>
                      <a:pt x="10" y="122"/>
                    </a:cubicBezTo>
                    <a:cubicBezTo>
                      <a:pt x="4" y="115"/>
                      <a:pt x="0" y="103"/>
                      <a:pt x="0" y="96"/>
                    </a:cubicBezTo>
                    <a:cubicBezTo>
                      <a:pt x="0" y="29"/>
                      <a:pt x="0" y="29"/>
                      <a:pt x="0" y="29"/>
                    </a:cubicBezTo>
                    <a:cubicBezTo>
                      <a:pt x="0" y="22"/>
                      <a:pt x="6" y="14"/>
                      <a:pt x="13" y="12"/>
                    </a:cubicBezTo>
                    <a:cubicBezTo>
                      <a:pt x="49" y="0"/>
                      <a:pt x="89" y="0"/>
                      <a:pt x="125" y="12"/>
                    </a:cubicBezTo>
                    <a:cubicBezTo>
                      <a:pt x="132" y="14"/>
                      <a:pt x="138" y="22"/>
                      <a:pt x="138" y="29"/>
                    </a:cubicBezTo>
                    <a:cubicBezTo>
                      <a:pt x="138" y="96"/>
                      <a:pt x="138" y="96"/>
                      <a:pt x="138" y="96"/>
                    </a:cubicBezTo>
                    <a:cubicBezTo>
                      <a:pt x="138" y="103"/>
                      <a:pt x="134" y="115"/>
                      <a:pt x="128" y="122"/>
                    </a:cubicBezTo>
                    <a:cubicBezTo>
                      <a:pt x="101" y="149"/>
                      <a:pt x="85" y="163"/>
                      <a:pt x="69" y="163"/>
                    </a:cubicBezTo>
                    <a:close/>
                    <a:moveTo>
                      <a:pt x="69" y="9"/>
                    </a:moveTo>
                    <a:cubicBezTo>
                      <a:pt x="51" y="9"/>
                      <a:pt x="32" y="11"/>
                      <a:pt x="14" y="17"/>
                    </a:cubicBezTo>
                    <a:cubicBezTo>
                      <a:pt x="10" y="19"/>
                      <a:pt x="5" y="24"/>
                      <a:pt x="6" y="29"/>
                    </a:cubicBezTo>
                    <a:cubicBezTo>
                      <a:pt x="6" y="96"/>
                      <a:pt x="6" y="96"/>
                      <a:pt x="6" y="96"/>
                    </a:cubicBezTo>
                    <a:cubicBezTo>
                      <a:pt x="6" y="102"/>
                      <a:pt x="9" y="113"/>
                      <a:pt x="14" y="118"/>
                    </a:cubicBezTo>
                    <a:cubicBezTo>
                      <a:pt x="39" y="144"/>
                      <a:pt x="55" y="157"/>
                      <a:pt x="69" y="157"/>
                    </a:cubicBezTo>
                    <a:cubicBezTo>
                      <a:pt x="83" y="157"/>
                      <a:pt x="98" y="144"/>
                      <a:pt x="124" y="118"/>
                    </a:cubicBezTo>
                    <a:cubicBezTo>
                      <a:pt x="129" y="113"/>
                      <a:pt x="132" y="102"/>
                      <a:pt x="132" y="96"/>
                    </a:cubicBezTo>
                    <a:cubicBezTo>
                      <a:pt x="132" y="29"/>
                      <a:pt x="132" y="29"/>
                      <a:pt x="132" y="29"/>
                    </a:cubicBezTo>
                    <a:cubicBezTo>
                      <a:pt x="132" y="24"/>
                      <a:pt x="128" y="19"/>
                      <a:pt x="123" y="17"/>
                    </a:cubicBezTo>
                    <a:cubicBezTo>
                      <a:pt x="106" y="11"/>
                      <a:pt x="87" y="9"/>
                      <a:pt x="6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effectLst/>
                  <a:uLnTx/>
                  <a:uFillTx/>
                  <a:latin typeface="Calibri"/>
                  <a:ea typeface="宋体" panose="02010600030101010101" pitchFamily="2" charset="-122"/>
                  <a:cs typeface="+mn-cs"/>
                </a:endParaRPr>
              </a:p>
            </p:txBody>
          </p:sp>
          <p:sp>
            <p:nvSpPr>
              <p:cNvPr id="360" name="Freeform 848">
                <a:extLst>
                  <a:ext uri="{FF2B5EF4-FFF2-40B4-BE49-F238E27FC236}">
                    <a16:creationId xmlns:a16="http://schemas.microsoft.com/office/drawing/2014/main" id="{B3C95CA9-2004-4468-9C20-5001B5CC01D0}"/>
                  </a:ext>
                </a:extLst>
              </p:cNvPr>
              <p:cNvSpPr>
                <a:spLocks noEditPoints="1"/>
              </p:cNvSpPr>
              <p:nvPr/>
            </p:nvSpPr>
            <p:spPr bwMode="auto">
              <a:xfrm>
                <a:off x="8343183" y="4294749"/>
                <a:ext cx="297094" cy="353477"/>
              </a:xfrm>
              <a:custGeom>
                <a:avLst/>
                <a:gdLst>
                  <a:gd name="T0" fmla="*/ 111 w 116"/>
                  <a:gd name="T1" fmla="*/ 8 h 138"/>
                  <a:gd name="T2" fmla="*/ 58 w 116"/>
                  <a:gd name="T3" fmla="*/ 0 h 138"/>
                  <a:gd name="T4" fmla="*/ 5 w 116"/>
                  <a:gd name="T5" fmla="*/ 9 h 138"/>
                  <a:gd name="T6" fmla="*/ 0 w 116"/>
                  <a:gd name="T7" fmla="*/ 15 h 138"/>
                  <a:gd name="T8" fmla="*/ 0 w 116"/>
                  <a:gd name="T9" fmla="*/ 82 h 138"/>
                  <a:gd name="T10" fmla="*/ 7 w 116"/>
                  <a:gd name="T11" fmla="*/ 100 h 138"/>
                  <a:gd name="T12" fmla="*/ 58 w 116"/>
                  <a:gd name="T13" fmla="*/ 138 h 138"/>
                  <a:gd name="T14" fmla="*/ 109 w 116"/>
                  <a:gd name="T15" fmla="*/ 100 h 138"/>
                  <a:gd name="T16" fmla="*/ 116 w 116"/>
                  <a:gd name="T17" fmla="*/ 82 h 138"/>
                  <a:gd name="T18" fmla="*/ 116 w 116"/>
                  <a:gd name="T19" fmla="*/ 15 h 138"/>
                  <a:gd name="T20" fmla="*/ 111 w 116"/>
                  <a:gd name="T21" fmla="*/ 8 h 138"/>
                  <a:gd name="T22" fmla="*/ 104 w 116"/>
                  <a:gd name="T23" fmla="*/ 24 h 138"/>
                  <a:gd name="T24" fmla="*/ 57 w 116"/>
                  <a:gd name="T25" fmla="*/ 39 h 138"/>
                  <a:gd name="T26" fmla="*/ 57 w 116"/>
                  <a:gd name="T27" fmla="*/ 46 h 138"/>
                  <a:gd name="T28" fmla="*/ 104 w 116"/>
                  <a:gd name="T29" fmla="*/ 31 h 138"/>
                  <a:gd name="T30" fmla="*/ 104 w 116"/>
                  <a:gd name="T31" fmla="*/ 39 h 138"/>
                  <a:gd name="T32" fmla="*/ 57 w 116"/>
                  <a:gd name="T33" fmla="*/ 54 h 138"/>
                  <a:gd name="T34" fmla="*/ 57 w 116"/>
                  <a:gd name="T35" fmla="*/ 61 h 138"/>
                  <a:gd name="T36" fmla="*/ 104 w 116"/>
                  <a:gd name="T37" fmla="*/ 46 h 138"/>
                  <a:gd name="T38" fmla="*/ 104 w 116"/>
                  <a:gd name="T39" fmla="*/ 54 h 138"/>
                  <a:gd name="T40" fmla="*/ 57 w 116"/>
                  <a:gd name="T41" fmla="*/ 69 h 138"/>
                  <a:gd name="T42" fmla="*/ 57 w 116"/>
                  <a:gd name="T43" fmla="*/ 76 h 138"/>
                  <a:gd name="T44" fmla="*/ 104 w 116"/>
                  <a:gd name="T45" fmla="*/ 61 h 138"/>
                  <a:gd name="T46" fmla="*/ 104 w 116"/>
                  <a:gd name="T47" fmla="*/ 69 h 138"/>
                  <a:gd name="T48" fmla="*/ 57 w 116"/>
                  <a:gd name="T49" fmla="*/ 84 h 138"/>
                  <a:gd name="T50" fmla="*/ 57 w 116"/>
                  <a:gd name="T51" fmla="*/ 91 h 138"/>
                  <a:gd name="T52" fmla="*/ 104 w 116"/>
                  <a:gd name="T53" fmla="*/ 76 h 138"/>
                  <a:gd name="T54" fmla="*/ 104 w 116"/>
                  <a:gd name="T55" fmla="*/ 82 h 138"/>
                  <a:gd name="T56" fmla="*/ 103 w 116"/>
                  <a:gd name="T57" fmla="*/ 84 h 138"/>
                  <a:gd name="T58" fmla="*/ 57 w 116"/>
                  <a:gd name="T59" fmla="*/ 99 h 138"/>
                  <a:gd name="T60" fmla="*/ 57 w 116"/>
                  <a:gd name="T61" fmla="*/ 106 h 138"/>
                  <a:gd name="T62" fmla="*/ 99 w 116"/>
                  <a:gd name="T63" fmla="*/ 92 h 138"/>
                  <a:gd name="T64" fmla="*/ 88 w 116"/>
                  <a:gd name="T65" fmla="*/ 104 h 138"/>
                  <a:gd name="T66" fmla="*/ 57 w 116"/>
                  <a:gd name="T67" fmla="*/ 114 h 138"/>
                  <a:gd name="T68" fmla="*/ 57 w 116"/>
                  <a:gd name="T69" fmla="*/ 121 h 138"/>
                  <a:gd name="T70" fmla="*/ 76 w 116"/>
                  <a:gd name="T71" fmla="*/ 115 h 138"/>
                  <a:gd name="T72" fmla="*/ 58 w 116"/>
                  <a:gd name="T73" fmla="*/ 125 h 138"/>
                  <a:gd name="T74" fmla="*/ 16 w 116"/>
                  <a:gd name="T75" fmla="*/ 92 h 138"/>
                  <a:gd name="T76" fmla="*/ 12 w 116"/>
                  <a:gd name="T77" fmla="*/ 82 h 138"/>
                  <a:gd name="T78" fmla="*/ 12 w 116"/>
                  <a:gd name="T79" fmla="*/ 19 h 138"/>
                  <a:gd name="T80" fmla="*/ 57 w 116"/>
                  <a:gd name="T81" fmla="*/ 12 h 138"/>
                  <a:gd name="T82" fmla="*/ 57 w 116"/>
                  <a:gd name="T83" fmla="*/ 16 h 138"/>
                  <a:gd name="T84" fmla="*/ 68 w 116"/>
                  <a:gd name="T85" fmla="*/ 13 h 138"/>
                  <a:gd name="T86" fmla="*/ 86 w 116"/>
                  <a:gd name="T87" fmla="*/ 15 h 138"/>
                  <a:gd name="T88" fmla="*/ 57 w 116"/>
                  <a:gd name="T89" fmla="*/ 24 h 138"/>
                  <a:gd name="T90" fmla="*/ 57 w 116"/>
                  <a:gd name="T91" fmla="*/ 31 h 138"/>
                  <a:gd name="T92" fmla="*/ 99 w 116"/>
                  <a:gd name="T93" fmla="*/ 18 h 138"/>
                  <a:gd name="T94" fmla="*/ 104 w 116"/>
                  <a:gd name="T95" fmla="*/ 19 h 138"/>
                  <a:gd name="T96" fmla="*/ 104 w 116"/>
                  <a:gd name="T97" fmla="*/ 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38">
                    <a:moveTo>
                      <a:pt x="111" y="8"/>
                    </a:moveTo>
                    <a:cubicBezTo>
                      <a:pt x="94" y="3"/>
                      <a:pt x="76" y="0"/>
                      <a:pt x="58" y="0"/>
                    </a:cubicBezTo>
                    <a:cubicBezTo>
                      <a:pt x="40" y="0"/>
                      <a:pt x="22" y="3"/>
                      <a:pt x="5" y="9"/>
                    </a:cubicBezTo>
                    <a:cubicBezTo>
                      <a:pt x="2" y="9"/>
                      <a:pt x="0" y="13"/>
                      <a:pt x="0" y="15"/>
                    </a:cubicBezTo>
                    <a:cubicBezTo>
                      <a:pt x="0" y="82"/>
                      <a:pt x="0" y="82"/>
                      <a:pt x="0" y="82"/>
                    </a:cubicBezTo>
                    <a:cubicBezTo>
                      <a:pt x="0" y="87"/>
                      <a:pt x="3" y="96"/>
                      <a:pt x="7" y="100"/>
                    </a:cubicBezTo>
                    <a:cubicBezTo>
                      <a:pt x="31" y="125"/>
                      <a:pt x="46" y="138"/>
                      <a:pt x="58" y="138"/>
                    </a:cubicBezTo>
                    <a:cubicBezTo>
                      <a:pt x="70" y="138"/>
                      <a:pt x="85" y="125"/>
                      <a:pt x="109" y="100"/>
                    </a:cubicBezTo>
                    <a:cubicBezTo>
                      <a:pt x="113" y="96"/>
                      <a:pt x="116" y="87"/>
                      <a:pt x="116" y="82"/>
                    </a:cubicBezTo>
                    <a:cubicBezTo>
                      <a:pt x="116" y="15"/>
                      <a:pt x="116" y="15"/>
                      <a:pt x="116" y="15"/>
                    </a:cubicBezTo>
                    <a:cubicBezTo>
                      <a:pt x="116" y="13"/>
                      <a:pt x="114" y="9"/>
                      <a:pt x="111" y="8"/>
                    </a:cubicBezTo>
                    <a:close/>
                    <a:moveTo>
                      <a:pt x="104" y="24"/>
                    </a:moveTo>
                    <a:cubicBezTo>
                      <a:pt x="57" y="39"/>
                      <a:pt x="57" y="39"/>
                      <a:pt x="57" y="39"/>
                    </a:cubicBezTo>
                    <a:cubicBezTo>
                      <a:pt x="57" y="46"/>
                      <a:pt x="57" y="46"/>
                      <a:pt x="57" y="46"/>
                    </a:cubicBezTo>
                    <a:cubicBezTo>
                      <a:pt x="104" y="31"/>
                      <a:pt x="104" y="31"/>
                      <a:pt x="104" y="31"/>
                    </a:cubicBezTo>
                    <a:cubicBezTo>
                      <a:pt x="104" y="39"/>
                      <a:pt x="104" y="39"/>
                      <a:pt x="104" y="39"/>
                    </a:cubicBezTo>
                    <a:cubicBezTo>
                      <a:pt x="57" y="54"/>
                      <a:pt x="57" y="54"/>
                      <a:pt x="57" y="54"/>
                    </a:cubicBezTo>
                    <a:cubicBezTo>
                      <a:pt x="57" y="61"/>
                      <a:pt x="57" y="61"/>
                      <a:pt x="57" y="61"/>
                    </a:cubicBezTo>
                    <a:cubicBezTo>
                      <a:pt x="104" y="46"/>
                      <a:pt x="104" y="46"/>
                      <a:pt x="104" y="46"/>
                    </a:cubicBezTo>
                    <a:cubicBezTo>
                      <a:pt x="104" y="54"/>
                      <a:pt x="104" y="54"/>
                      <a:pt x="104" y="54"/>
                    </a:cubicBezTo>
                    <a:cubicBezTo>
                      <a:pt x="57" y="69"/>
                      <a:pt x="57" y="69"/>
                      <a:pt x="57" y="69"/>
                    </a:cubicBezTo>
                    <a:cubicBezTo>
                      <a:pt x="57" y="76"/>
                      <a:pt x="57" y="76"/>
                      <a:pt x="57" y="76"/>
                    </a:cubicBezTo>
                    <a:cubicBezTo>
                      <a:pt x="104" y="61"/>
                      <a:pt x="104" y="61"/>
                      <a:pt x="104" y="61"/>
                    </a:cubicBezTo>
                    <a:cubicBezTo>
                      <a:pt x="104" y="69"/>
                      <a:pt x="104" y="69"/>
                      <a:pt x="104" y="69"/>
                    </a:cubicBezTo>
                    <a:cubicBezTo>
                      <a:pt x="57" y="84"/>
                      <a:pt x="57" y="84"/>
                      <a:pt x="57" y="84"/>
                    </a:cubicBezTo>
                    <a:cubicBezTo>
                      <a:pt x="57" y="91"/>
                      <a:pt x="57" y="91"/>
                      <a:pt x="57" y="91"/>
                    </a:cubicBezTo>
                    <a:cubicBezTo>
                      <a:pt x="104" y="76"/>
                      <a:pt x="104" y="76"/>
                      <a:pt x="104" y="76"/>
                    </a:cubicBezTo>
                    <a:cubicBezTo>
                      <a:pt x="104" y="82"/>
                      <a:pt x="104" y="82"/>
                      <a:pt x="104" y="82"/>
                    </a:cubicBezTo>
                    <a:cubicBezTo>
                      <a:pt x="104" y="83"/>
                      <a:pt x="103" y="83"/>
                      <a:pt x="103" y="84"/>
                    </a:cubicBezTo>
                    <a:cubicBezTo>
                      <a:pt x="57" y="99"/>
                      <a:pt x="57" y="99"/>
                      <a:pt x="57" y="99"/>
                    </a:cubicBezTo>
                    <a:cubicBezTo>
                      <a:pt x="57" y="106"/>
                      <a:pt x="57" y="106"/>
                      <a:pt x="57" y="106"/>
                    </a:cubicBezTo>
                    <a:cubicBezTo>
                      <a:pt x="99" y="92"/>
                      <a:pt x="99" y="92"/>
                      <a:pt x="99" y="92"/>
                    </a:cubicBezTo>
                    <a:cubicBezTo>
                      <a:pt x="96" y="95"/>
                      <a:pt x="92" y="99"/>
                      <a:pt x="88" y="104"/>
                    </a:cubicBezTo>
                    <a:cubicBezTo>
                      <a:pt x="57" y="114"/>
                      <a:pt x="57" y="114"/>
                      <a:pt x="57" y="114"/>
                    </a:cubicBezTo>
                    <a:cubicBezTo>
                      <a:pt x="57" y="121"/>
                      <a:pt x="57" y="121"/>
                      <a:pt x="57" y="121"/>
                    </a:cubicBezTo>
                    <a:cubicBezTo>
                      <a:pt x="76" y="115"/>
                      <a:pt x="76" y="115"/>
                      <a:pt x="76" y="115"/>
                    </a:cubicBezTo>
                    <a:cubicBezTo>
                      <a:pt x="69" y="121"/>
                      <a:pt x="62" y="125"/>
                      <a:pt x="58" y="125"/>
                    </a:cubicBezTo>
                    <a:cubicBezTo>
                      <a:pt x="49" y="125"/>
                      <a:pt x="27" y="103"/>
                      <a:pt x="16" y="92"/>
                    </a:cubicBezTo>
                    <a:cubicBezTo>
                      <a:pt x="15" y="90"/>
                      <a:pt x="12" y="84"/>
                      <a:pt x="12" y="82"/>
                    </a:cubicBezTo>
                    <a:cubicBezTo>
                      <a:pt x="12" y="19"/>
                      <a:pt x="12" y="19"/>
                      <a:pt x="12" y="19"/>
                    </a:cubicBezTo>
                    <a:cubicBezTo>
                      <a:pt x="27" y="15"/>
                      <a:pt x="42" y="12"/>
                      <a:pt x="57" y="12"/>
                    </a:cubicBezTo>
                    <a:cubicBezTo>
                      <a:pt x="57" y="16"/>
                      <a:pt x="57" y="16"/>
                      <a:pt x="57" y="16"/>
                    </a:cubicBezTo>
                    <a:cubicBezTo>
                      <a:pt x="68" y="13"/>
                      <a:pt x="68" y="13"/>
                      <a:pt x="68" y="13"/>
                    </a:cubicBezTo>
                    <a:cubicBezTo>
                      <a:pt x="74" y="13"/>
                      <a:pt x="80" y="14"/>
                      <a:pt x="86" y="15"/>
                    </a:cubicBezTo>
                    <a:cubicBezTo>
                      <a:pt x="57" y="24"/>
                      <a:pt x="57" y="24"/>
                      <a:pt x="57" y="24"/>
                    </a:cubicBezTo>
                    <a:cubicBezTo>
                      <a:pt x="57" y="31"/>
                      <a:pt x="57" y="31"/>
                      <a:pt x="57" y="31"/>
                    </a:cubicBezTo>
                    <a:cubicBezTo>
                      <a:pt x="99" y="18"/>
                      <a:pt x="99" y="18"/>
                      <a:pt x="99" y="18"/>
                    </a:cubicBezTo>
                    <a:cubicBezTo>
                      <a:pt x="100" y="18"/>
                      <a:pt x="102" y="19"/>
                      <a:pt x="104" y="19"/>
                    </a:cubicBezTo>
                    <a:lnTo>
                      <a:pt x="10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effectLst/>
                  <a:uLnTx/>
                  <a:uFillTx/>
                  <a:latin typeface="Calibri"/>
                  <a:ea typeface="宋体" panose="02010600030101010101" pitchFamily="2" charset="-122"/>
                  <a:cs typeface="+mn-cs"/>
                </a:endParaRPr>
              </a:p>
            </p:txBody>
          </p:sp>
          <p:sp>
            <p:nvSpPr>
              <p:cNvPr id="361" name="Freeform 849">
                <a:extLst>
                  <a:ext uri="{FF2B5EF4-FFF2-40B4-BE49-F238E27FC236}">
                    <a16:creationId xmlns:a16="http://schemas.microsoft.com/office/drawing/2014/main" id="{9835B1BA-57C9-4CA7-9C00-5D76BD5735E5}"/>
                  </a:ext>
                </a:extLst>
              </p:cNvPr>
              <p:cNvSpPr>
                <a:spLocks noEditPoints="1"/>
              </p:cNvSpPr>
              <p:nvPr/>
            </p:nvSpPr>
            <p:spPr bwMode="auto">
              <a:xfrm>
                <a:off x="8076449" y="4296917"/>
                <a:ext cx="377331" cy="418534"/>
              </a:xfrm>
              <a:custGeom>
                <a:avLst/>
                <a:gdLst>
                  <a:gd name="T0" fmla="*/ 113 w 147"/>
                  <a:gd name="T1" fmla="*/ 149 h 163"/>
                  <a:gd name="T2" fmla="*/ 110 w 147"/>
                  <a:gd name="T3" fmla="*/ 110 h 163"/>
                  <a:gd name="T4" fmla="*/ 68 w 147"/>
                  <a:gd name="T5" fmla="*/ 100 h 163"/>
                  <a:gd name="T6" fmla="*/ 97 w 147"/>
                  <a:gd name="T7" fmla="*/ 87 h 163"/>
                  <a:gd name="T8" fmla="*/ 96 w 147"/>
                  <a:gd name="T9" fmla="*/ 76 h 163"/>
                  <a:gd name="T10" fmla="*/ 68 w 147"/>
                  <a:gd name="T11" fmla="*/ 65 h 163"/>
                  <a:gd name="T12" fmla="*/ 93 w 147"/>
                  <a:gd name="T13" fmla="*/ 54 h 163"/>
                  <a:gd name="T14" fmla="*/ 96 w 147"/>
                  <a:gd name="T15" fmla="*/ 43 h 163"/>
                  <a:gd name="T16" fmla="*/ 75 w 147"/>
                  <a:gd name="T17" fmla="*/ 33 h 163"/>
                  <a:gd name="T18" fmla="*/ 96 w 147"/>
                  <a:gd name="T19" fmla="*/ 14 h 163"/>
                  <a:gd name="T20" fmla="*/ 93 w 147"/>
                  <a:gd name="T21" fmla="*/ 0 h 163"/>
                  <a:gd name="T22" fmla="*/ 0 w 147"/>
                  <a:gd name="T23" fmla="*/ 80 h 163"/>
                  <a:gd name="T24" fmla="*/ 93 w 147"/>
                  <a:gd name="T25" fmla="*/ 163 h 163"/>
                  <a:gd name="T26" fmla="*/ 138 w 147"/>
                  <a:gd name="T27" fmla="*/ 135 h 163"/>
                  <a:gd name="T28" fmla="*/ 59 w 147"/>
                  <a:gd name="T29" fmla="*/ 48 h 163"/>
                  <a:gd name="T30" fmla="*/ 74 w 147"/>
                  <a:gd name="T31" fmla="*/ 48 h 163"/>
                  <a:gd name="T32" fmla="*/ 73 w 147"/>
                  <a:gd name="T33" fmla="*/ 14 h 163"/>
                  <a:gd name="T34" fmla="*/ 52 w 147"/>
                  <a:gd name="T35" fmla="*/ 39 h 163"/>
                  <a:gd name="T36" fmla="*/ 73 w 147"/>
                  <a:gd name="T37" fmla="*/ 14 h 163"/>
                  <a:gd name="T38" fmla="*/ 50 w 147"/>
                  <a:gd name="T39" fmla="*/ 50 h 163"/>
                  <a:gd name="T40" fmla="*/ 56 w 147"/>
                  <a:gd name="T41" fmla="*/ 76 h 163"/>
                  <a:gd name="T42" fmla="*/ 25 w 147"/>
                  <a:gd name="T43" fmla="*/ 65 h 163"/>
                  <a:gd name="T44" fmla="*/ 18 w 147"/>
                  <a:gd name="T45" fmla="*/ 87 h 163"/>
                  <a:gd name="T46" fmla="*/ 18 w 147"/>
                  <a:gd name="T47" fmla="*/ 73 h 163"/>
                  <a:gd name="T48" fmla="*/ 18 w 147"/>
                  <a:gd name="T49" fmla="*/ 87 h 163"/>
                  <a:gd name="T50" fmla="*/ 25 w 147"/>
                  <a:gd name="T51" fmla="*/ 95 h 163"/>
                  <a:gd name="T52" fmla="*/ 56 w 147"/>
                  <a:gd name="T53" fmla="*/ 87 h 163"/>
                  <a:gd name="T54" fmla="*/ 49 w 147"/>
                  <a:gd name="T55" fmla="*/ 113 h 163"/>
                  <a:gd name="T56" fmla="*/ 39 w 147"/>
                  <a:gd name="T57" fmla="*/ 126 h 163"/>
                  <a:gd name="T58" fmla="*/ 65 w 147"/>
                  <a:gd name="T59" fmla="*/ 134 h 163"/>
                  <a:gd name="T60" fmla="*/ 39 w 147"/>
                  <a:gd name="T61" fmla="*/ 126 h 163"/>
                  <a:gd name="T62" fmla="*/ 59 w 147"/>
                  <a:gd name="T63" fmla="*/ 117 h 163"/>
                  <a:gd name="T64" fmla="*/ 73 w 147"/>
                  <a:gd name="T65" fmla="*/ 117 h 163"/>
                  <a:gd name="T66" fmla="*/ 93 w 147"/>
                  <a:gd name="T67" fmla="*/ 150 h 163"/>
                  <a:gd name="T68" fmla="*/ 83 w 147"/>
                  <a:gd name="T69" fmla="*/ 120 h 163"/>
                  <a:gd name="T70" fmla="*/ 93 w 147"/>
                  <a:gd name="T71" fmla="*/ 15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163">
                    <a:moveTo>
                      <a:pt x="138" y="135"/>
                    </a:moveTo>
                    <a:cubicBezTo>
                      <a:pt x="131" y="141"/>
                      <a:pt x="122" y="146"/>
                      <a:pt x="113" y="149"/>
                    </a:cubicBezTo>
                    <a:cubicBezTo>
                      <a:pt x="117" y="143"/>
                      <a:pt x="121" y="134"/>
                      <a:pt x="124" y="124"/>
                    </a:cubicBezTo>
                    <a:cubicBezTo>
                      <a:pt x="120" y="120"/>
                      <a:pt x="115" y="115"/>
                      <a:pt x="110" y="110"/>
                    </a:cubicBezTo>
                    <a:cubicBezTo>
                      <a:pt x="101" y="109"/>
                      <a:pt x="91" y="109"/>
                      <a:pt x="82" y="110"/>
                    </a:cubicBezTo>
                    <a:cubicBezTo>
                      <a:pt x="79" y="104"/>
                      <a:pt x="74" y="101"/>
                      <a:pt x="68" y="100"/>
                    </a:cubicBezTo>
                    <a:cubicBezTo>
                      <a:pt x="68" y="96"/>
                      <a:pt x="67" y="92"/>
                      <a:pt x="67" y="87"/>
                    </a:cubicBezTo>
                    <a:cubicBezTo>
                      <a:pt x="97" y="87"/>
                      <a:pt x="97" y="87"/>
                      <a:pt x="97" y="87"/>
                    </a:cubicBezTo>
                    <a:cubicBezTo>
                      <a:pt x="96" y="85"/>
                      <a:pt x="96" y="83"/>
                      <a:pt x="96" y="81"/>
                    </a:cubicBezTo>
                    <a:cubicBezTo>
                      <a:pt x="96" y="76"/>
                      <a:pt x="96" y="76"/>
                      <a:pt x="96" y="76"/>
                    </a:cubicBezTo>
                    <a:cubicBezTo>
                      <a:pt x="67" y="76"/>
                      <a:pt x="67" y="76"/>
                      <a:pt x="67" y="76"/>
                    </a:cubicBezTo>
                    <a:cubicBezTo>
                      <a:pt x="67" y="72"/>
                      <a:pt x="68" y="69"/>
                      <a:pt x="68" y="65"/>
                    </a:cubicBezTo>
                    <a:cubicBezTo>
                      <a:pt x="75" y="64"/>
                      <a:pt x="80" y="60"/>
                      <a:pt x="82" y="54"/>
                    </a:cubicBezTo>
                    <a:cubicBezTo>
                      <a:pt x="86" y="54"/>
                      <a:pt x="89" y="54"/>
                      <a:pt x="93" y="54"/>
                    </a:cubicBezTo>
                    <a:cubicBezTo>
                      <a:pt x="94" y="54"/>
                      <a:pt x="95" y="54"/>
                      <a:pt x="96" y="54"/>
                    </a:cubicBezTo>
                    <a:cubicBezTo>
                      <a:pt x="96" y="43"/>
                      <a:pt x="96" y="43"/>
                      <a:pt x="96" y="43"/>
                    </a:cubicBezTo>
                    <a:cubicBezTo>
                      <a:pt x="91" y="43"/>
                      <a:pt x="87" y="43"/>
                      <a:pt x="83" y="43"/>
                    </a:cubicBezTo>
                    <a:cubicBezTo>
                      <a:pt x="81" y="39"/>
                      <a:pt x="79" y="35"/>
                      <a:pt x="75" y="33"/>
                    </a:cubicBezTo>
                    <a:cubicBezTo>
                      <a:pt x="80" y="21"/>
                      <a:pt x="87" y="13"/>
                      <a:pt x="93" y="13"/>
                    </a:cubicBezTo>
                    <a:cubicBezTo>
                      <a:pt x="94" y="13"/>
                      <a:pt x="95" y="13"/>
                      <a:pt x="96" y="14"/>
                    </a:cubicBezTo>
                    <a:cubicBezTo>
                      <a:pt x="96" y="9"/>
                      <a:pt x="99" y="4"/>
                      <a:pt x="104" y="1"/>
                    </a:cubicBezTo>
                    <a:cubicBezTo>
                      <a:pt x="100" y="1"/>
                      <a:pt x="97" y="0"/>
                      <a:pt x="93" y="0"/>
                    </a:cubicBezTo>
                    <a:cubicBezTo>
                      <a:pt x="55" y="0"/>
                      <a:pt x="23" y="27"/>
                      <a:pt x="15" y="63"/>
                    </a:cubicBezTo>
                    <a:cubicBezTo>
                      <a:pt x="7" y="64"/>
                      <a:pt x="0" y="71"/>
                      <a:pt x="0" y="80"/>
                    </a:cubicBezTo>
                    <a:cubicBezTo>
                      <a:pt x="0" y="88"/>
                      <a:pt x="6" y="95"/>
                      <a:pt x="14" y="97"/>
                    </a:cubicBezTo>
                    <a:cubicBezTo>
                      <a:pt x="21" y="134"/>
                      <a:pt x="54" y="163"/>
                      <a:pt x="93" y="163"/>
                    </a:cubicBezTo>
                    <a:cubicBezTo>
                      <a:pt x="114" y="163"/>
                      <a:pt x="133" y="155"/>
                      <a:pt x="147" y="141"/>
                    </a:cubicBezTo>
                    <a:cubicBezTo>
                      <a:pt x="144" y="140"/>
                      <a:pt x="141" y="138"/>
                      <a:pt x="138" y="135"/>
                    </a:cubicBezTo>
                    <a:close/>
                    <a:moveTo>
                      <a:pt x="66" y="55"/>
                    </a:moveTo>
                    <a:cubicBezTo>
                      <a:pt x="62" y="55"/>
                      <a:pt x="59" y="52"/>
                      <a:pt x="59" y="48"/>
                    </a:cubicBezTo>
                    <a:cubicBezTo>
                      <a:pt x="59" y="44"/>
                      <a:pt x="62" y="41"/>
                      <a:pt x="66" y="41"/>
                    </a:cubicBezTo>
                    <a:cubicBezTo>
                      <a:pt x="70" y="41"/>
                      <a:pt x="74" y="44"/>
                      <a:pt x="74" y="48"/>
                    </a:cubicBezTo>
                    <a:cubicBezTo>
                      <a:pt x="74" y="52"/>
                      <a:pt x="70" y="55"/>
                      <a:pt x="66" y="55"/>
                    </a:cubicBezTo>
                    <a:close/>
                    <a:moveTo>
                      <a:pt x="73" y="14"/>
                    </a:moveTo>
                    <a:cubicBezTo>
                      <a:pt x="70" y="19"/>
                      <a:pt x="67" y="24"/>
                      <a:pt x="64" y="31"/>
                    </a:cubicBezTo>
                    <a:cubicBezTo>
                      <a:pt x="59" y="32"/>
                      <a:pt x="54" y="35"/>
                      <a:pt x="52" y="39"/>
                    </a:cubicBezTo>
                    <a:cubicBezTo>
                      <a:pt x="48" y="39"/>
                      <a:pt x="43" y="38"/>
                      <a:pt x="39" y="37"/>
                    </a:cubicBezTo>
                    <a:cubicBezTo>
                      <a:pt x="48" y="26"/>
                      <a:pt x="60" y="18"/>
                      <a:pt x="73" y="14"/>
                    </a:cubicBezTo>
                    <a:close/>
                    <a:moveTo>
                      <a:pt x="33" y="47"/>
                    </a:moveTo>
                    <a:cubicBezTo>
                      <a:pt x="38" y="48"/>
                      <a:pt x="44" y="49"/>
                      <a:pt x="50" y="50"/>
                    </a:cubicBezTo>
                    <a:cubicBezTo>
                      <a:pt x="50" y="55"/>
                      <a:pt x="53" y="60"/>
                      <a:pt x="57" y="63"/>
                    </a:cubicBezTo>
                    <a:cubicBezTo>
                      <a:pt x="57" y="67"/>
                      <a:pt x="56" y="71"/>
                      <a:pt x="56" y="76"/>
                    </a:cubicBezTo>
                    <a:cubicBezTo>
                      <a:pt x="34" y="76"/>
                      <a:pt x="34" y="76"/>
                      <a:pt x="34" y="76"/>
                    </a:cubicBezTo>
                    <a:cubicBezTo>
                      <a:pt x="33" y="71"/>
                      <a:pt x="30" y="67"/>
                      <a:pt x="25" y="65"/>
                    </a:cubicBezTo>
                    <a:cubicBezTo>
                      <a:pt x="27" y="58"/>
                      <a:pt x="29" y="52"/>
                      <a:pt x="33" y="47"/>
                    </a:cubicBezTo>
                    <a:close/>
                    <a:moveTo>
                      <a:pt x="18" y="87"/>
                    </a:moveTo>
                    <a:cubicBezTo>
                      <a:pt x="14" y="87"/>
                      <a:pt x="10" y="84"/>
                      <a:pt x="10" y="80"/>
                    </a:cubicBezTo>
                    <a:cubicBezTo>
                      <a:pt x="10" y="76"/>
                      <a:pt x="14" y="73"/>
                      <a:pt x="18" y="73"/>
                    </a:cubicBezTo>
                    <a:cubicBezTo>
                      <a:pt x="22" y="73"/>
                      <a:pt x="25" y="76"/>
                      <a:pt x="25" y="80"/>
                    </a:cubicBezTo>
                    <a:cubicBezTo>
                      <a:pt x="25" y="84"/>
                      <a:pt x="22" y="87"/>
                      <a:pt x="18" y="87"/>
                    </a:cubicBezTo>
                    <a:close/>
                    <a:moveTo>
                      <a:pt x="33" y="117"/>
                    </a:moveTo>
                    <a:cubicBezTo>
                      <a:pt x="29" y="110"/>
                      <a:pt x="26" y="103"/>
                      <a:pt x="25" y="95"/>
                    </a:cubicBezTo>
                    <a:cubicBezTo>
                      <a:pt x="29" y="94"/>
                      <a:pt x="31" y="91"/>
                      <a:pt x="33" y="87"/>
                    </a:cubicBezTo>
                    <a:cubicBezTo>
                      <a:pt x="56" y="87"/>
                      <a:pt x="56" y="87"/>
                      <a:pt x="56" y="87"/>
                    </a:cubicBezTo>
                    <a:cubicBezTo>
                      <a:pt x="56" y="92"/>
                      <a:pt x="57" y="97"/>
                      <a:pt x="57" y="102"/>
                    </a:cubicBezTo>
                    <a:cubicBezTo>
                      <a:pt x="53" y="105"/>
                      <a:pt x="50" y="109"/>
                      <a:pt x="49" y="113"/>
                    </a:cubicBezTo>
                    <a:cubicBezTo>
                      <a:pt x="44" y="114"/>
                      <a:pt x="38" y="115"/>
                      <a:pt x="33" y="117"/>
                    </a:cubicBezTo>
                    <a:close/>
                    <a:moveTo>
                      <a:pt x="39" y="126"/>
                    </a:moveTo>
                    <a:cubicBezTo>
                      <a:pt x="43" y="125"/>
                      <a:pt x="47" y="125"/>
                      <a:pt x="51" y="124"/>
                    </a:cubicBezTo>
                    <a:cubicBezTo>
                      <a:pt x="53" y="130"/>
                      <a:pt x="59" y="133"/>
                      <a:pt x="65" y="134"/>
                    </a:cubicBezTo>
                    <a:cubicBezTo>
                      <a:pt x="67" y="140"/>
                      <a:pt x="70" y="145"/>
                      <a:pt x="73" y="149"/>
                    </a:cubicBezTo>
                    <a:cubicBezTo>
                      <a:pt x="60" y="145"/>
                      <a:pt x="48" y="137"/>
                      <a:pt x="39" y="126"/>
                    </a:cubicBezTo>
                    <a:close/>
                    <a:moveTo>
                      <a:pt x="66" y="124"/>
                    </a:moveTo>
                    <a:cubicBezTo>
                      <a:pt x="62" y="124"/>
                      <a:pt x="59" y="121"/>
                      <a:pt x="59" y="117"/>
                    </a:cubicBezTo>
                    <a:cubicBezTo>
                      <a:pt x="59" y="113"/>
                      <a:pt x="62" y="110"/>
                      <a:pt x="66" y="110"/>
                    </a:cubicBezTo>
                    <a:cubicBezTo>
                      <a:pt x="70" y="110"/>
                      <a:pt x="73" y="113"/>
                      <a:pt x="73" y="117"/>
                    </a:cubicBezTo>
                    <a:cubicBezTo>
                      <a:pt x="73" y="121"/>
                      <a:pt x="70" y="124"/>
                      <a:pt x="66" y="124"/>
                    </a:cubicBezTo>
                    <a:close/>
                    <a:moveTo>
                      <a:pt x="93" y="150"/>
                    </a:moveTo>
                    <a:cubicBezTo>
                      <a:pt x="87" y="150"/>
                      <a:pt x="80" y="143"/>
                      <a:pt x="76" y="131"/>
                    </a:cubicBezTo>
                    <a:cubicBezTo>
                      <a:pt x="79" y="129"/>
                      <a:pt x="82" y="125"/>
                      <a:pt x="83" y="120"/>
                    </a:cubicBezTo>
                    <a:cubicBezTo>
                      <a:pt x="93" y="120"/>
                      <a:pt x="103" y="120"/>
                      <a:pt x="114" y="121"/>
                    </a:cubicBezTo>
                    <a:cubicBezTo>
                      <a:pt x="109" y="139"/>
                      <a:pt x="101" y="150"/>
                      <a:pt x="9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effectLst/>
                  <a:uLnTx/>
                  <a:uFillTx/>
                  <a:latin typeface="Calibri"/>
                  <a:ea typeface="宋体" panose="02010600030101010101" pitchFamily="2" charset="-122"/>
                  <a:cs typeface="+mn-cs"/>
                </a:endParaRPr>
              </a:p>
            </p:txBody>
          </p:sp>
        </p:grpSp>
      </p:grpSp>
      <p:grpSp>
        <p:nvGrpSpPr>
          <p:cNvPr id="366" name="组合 365">
            <a:extLst>
              <a:ext uri="{FF2B5EF4-FFF2-40B4-BE49-F238E27FC236}">
                <a16:creationId xmlns:a16="http://schemas.microsoft.com/office/drawing/2014/main" id="{1A0587BF-F4C7-4127-BED9-D2F3A4D7F1E4}"/>
              </a:ext>
            </a:extLst>
          </p:cNvPr>
          <p:cNvGrpSpPr/>
          <p:nvPr/>
        </p:nvGrpSpPr>
        <p:grpSpPr>
          <a:xfrm>
            <a:off x="9191249" y="3062866"/>
            <a:ext cx="914670" cy="861369"/>
            <a:chOff x="9295510" y="2291780"/>
            <a:chExt cx="914670" cy="861369"/>
          </a:xfrm>
        </p:grpSpPr>
        <p:grpSp>
          <p:nvGrpSpPr>
            <p:cNvPr id="367" name="Group 9">
              <a:extLst>
                <a:ext uri="{FF2B5EF4-FFF2-40B4-BE49-F238E27FC236}">
                  <a16:creationId xmlns:a16="http://schemas.microsoft.com/office/drawing/2014/main" id="{2B70A04E-C534-42C6-8181-CE0570333B86}"/>
                </a:ext>
              </a:extLst>
            </p:cNvPr>
            <p:cNvGrpSpPr/>
            <p:nvPr/>
          </p:nvGrpSpPr>
          <p:grpSpPr>
            <a:xfrm>
              <a:off x="9295510" y="2353477"/>
              <a:ext cx="914670" cy="644590"/>
              <a:chOff x="1053315" y="610123"/>
              <a:chExt cx="5827423" cy="4106730"/>
            </a:xfrm>
            <a:effectLst>
              <a:outerShdw blurRad="190500" dist="609600" dir="5400000" algn="t" rotWithShape="0">
                <a:prstClr val="black">
                  <a:alpha val="20000"/>
                </a:prstClr>
              </a:outerShdw>
            </a:effectLst>
            <a:scene3d>
              <a:camera prst="orthographicFront">
                <a:rot lat="18599980" lon="0" rev="0"/>
              </a:camera>
              <a:lightRig rig="threePt" dir="t"/>
            </a:scene3d>
          </p:grpSpPr>
          <p:sp>
            <p:nvSpPr>
              <p:cNvPr id="370" name="Shape 6">
                <a:extLst>
                  <a:ext uri="{FF2B5EF4-FFF2-40B4-BE49-F238E27FC236}">
                    <a16:creationId xmlns:a16="http://schemas.microsoft.com/office/drawing/2014/main" id="{FC2DC3A0-CA0D-445D-814D-57C599B68B78}"/>
                  </a:ext>
                </a:extLst>
              </p:cNvPr>
              <p:cNvSpPr/>
              <p:nvPr/>
            </p:nvSpPr>
            <p:spPr>
              <a:xfrm>
                <a:off x="1066014" y="954448"/>
                <a:ext cx="5814724" cy="3762405"/>
              </a:xfrm>
              <a:custGeom>
                <a:avLst/>
                <a:gdLst/>
                <a:ahLst/>
                <a:cxnLst>
                  <a:cxn ang="0">
                    <a:pos x="wd2" y="hd2"/>
                  </a:cxn>
                  <a:cxn ang="5400000">
                    <a:pos x="wd2" y="hd2"/>
                  </a:cxn>
                  <a:cxn ang="10800000">
                    <a:pos x="wd2" y="hd2"/>
                  </a:cxn>
                  <a:cxn ang="16200000">
                    <a:pos x="wd2" y="hd2"/>
                  </a:cxn>
                </a:cxnLst>
                <a:rect l="0" t="0" r="r" b="b"/>
                <a:pathLst>
                  <a:path w="21569" h="21600" extrusionOk="0">
                    <a:moveTo>
                      <a:pt x="21166" y="8127"/>
                    </a:moveTo>
                    <a:lnTo>
                      <a:pt x="10803" y="0"/>
                    </a:lnTo>
                    <a:lnTo>
                      <a:pt x="402" y="8127"/>
                    </a:lnTo>
                    <a:cubicBezTo>
                      <a:pt x="134" y="8337"/>
                      <a:pt x="0" y="8613"/>
                      <a:pt x="0" y="8890"/>
                    </a:cubicBezTo>
                    <a:lnTo>
                      <a:pt x="1" y="12783"/>
                    </a:lnTo>
                    <a:cubicBezTo>
                      <a:pt x="17" y="13042"/>
                      <a:pt x="151" y="13298"/>
                      <a:pt x="402" y="13494"/>
                    </a:cubicBezTo>
                    <a:lnTo>
                      <a:pt x="10798" y="21600"/>
                    </a:lnTo>
                    <a:lnTo>
                      <a:pt x="21166" y="13494"/>
                    </a:lnTo>
                    <a:cubicBezTo>
                      <a:pt x="21425" y="13292"/>
                      <a:pt x="21559" y="13028"/>
                      <a:pt x="21568" y="12762"/>
                    </a:cubicBezTo>
                    <a:lnTo>
                      <a:pt x="21569" y="8903"/>
                    </a:lnTo>
                    <a:cubicBezTo>
                      <a:pt x="21568" y="8940"/>
                      <a:pt x="21559" y="8976"/>
                      <a:pt x="21554" y="9013"/>
                    </a:cubicBezTo>
                    <a:cubicBezTo>
                      <a:pt x="21600" y="8697"/>
                      <a:pt x="21475" y="8368"/>
                      <a:pt x="21166" y="8127"/>
                    </a:cubicBezTo>
                    <a:close/>
                  </a:path>
                </a:pathLst>
              </a:custGeom>
              <a:solidFill>
                <a:srgbClr val="010101">
                  <a:alpha val="8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371" name="Shape 7">
                <a:extLst>
                  <a:ext uri="{FF2B5EF4-FFF2-40B4-BE49-F238E27FC236}">
                    <a16:creationId xmlns:a16="http://schemas.microsoft.com/office/drawing/2014/main" id="{F454F312-990C-45C0-AB5F-672908F71DE2}"/>
                  </a:ext>
                </a:extLst>
              </p:cNvPr>
              <p:cNvSpPr/>
              <p:nvPr/>
            </p:nvSpPr>
            <p:spPr>
              <a:xfrm>
                <a:off x="1053315" y="610123"/>
                <a:ext cx="5814761" cy="3093227"/>
              </a:xfrm>
              <a:custGeom>
                <a:avLst/>
                <a:gdLst/>
                <a:ahLst/>
                <a:cxnLst>
                  <a:cxn ang="0">
                    <a:pos x="wd2" y="hd2"/>
                  </a:cxn>
                  <a:cxn ang="5400000">
                    <a:pos x="wd2" y="hd2"/>
                  </a:cxn>
                  <a:cxn ang="10800000">
                    <a:pos x="wd2" y="hd2"/>
                  </a:cxn>
                  <a:cxn ang="16200000">
                    <a:pos x="wd2" y="hd2"/>
                  </a:cxn>
                </a:cxnLst>
                <a:rect l="0" t="0" r="r" b="b"/>
                <a:pathLst>
                  <a:path w="21335" h="21600" extrusionOk="0">
                    <a:moveTo>
                      <a:pt x="20936" y="9885"/>
                    </a:moveTo>
                    <a:lnTo>
                      <a:pt x="10685" y="0"/>
                    </a:lnTo>
                    <a:lnTo>
                      <a:pt x="398" y="9885"/>
                    </a:lnTo>
                    <a:cubicBezTo>
                      <a:pt x="-133" y="10395"/>
                      <a:pt x="-133" y="11230"/>
                      <a:pt x="398" y="11741"/>
                    </a:cubicBezTo>
                    <a:lnTo>
                      <a:pt x="10680" y="21600"/>
                    </a:lnTo>
                    <a:lnTo>
                      <a:pt x="20936" y="11741"/>
                    </a:lnTo>
                    <a:cubicBezTo>
                      <a:pt x="21467" y="11230"/>
                      <a:pt x="21467" y="10395"/>
                      <a:pt x="20936" y="9885"/>
                    </a:cubicBezTo>
                    <a:close/>
                  </a:path>
                </a:pathLst>
              </a:custGeom>
              <a:gradFill flip="none" rotWithShape="1">
                <a:gsLst>
                  <a:gs pos="100000">
                    <a:srgbClr val="46D6DE"/>
                  </a:gs>
                  <a:gs pos="940">
                    <a:srgbClr val="1C2023"/>
                  </a:gs>
                  <a:gs pos="45000">
                    <a:srgbClr val="258092"/>
                  </a:gs>
                </a:gsLst>
                <a:lin ang="2700000" scaled="1"/>
                <a:tileRect/>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sp>
            <p:nvSpPr>
              <p:cNvPr id="372" name="Freeform 8">
                <a:extLst>
                  <a:ext uri="{FF2B5EF4-FFF2-40B4-BE49-F238E27FC236}">
                    <a16:creationId xmlns:a16="http://schemas.microsoft.com/office/drawing/2014/main" id="{BAFAE5DA-DBA1-4A71-82B6-F388C28592B8}"/>
                  </a:ext>
                </a:extLst>
              </p:cNvPr>
              <p:cNvSpPr/>
              <p:nvPr/>
            </p:nvSpPr>
            <p:spPr>
              <a:xfrm>
                <a:off x="1053315" y="2159524"/>
                <a:ext cx="5815654" cy="2212138"/>
              </a:xfrm>
              <a:custGeom>
                <a:avLst/>
                <a:gdLst>
                  <a:gd name="connsiteX0" fmla="*/ 5815652 w 5815652"/>
                  <a:gd name="connsiteY0" fmla="*/ 0 h 2212139"/>
                  <a:gd name="connsiteX1" fmla="*/ 5815518 w 5815652"/>
                  <a:gd name="connsiteY1" fmla="*/ 672307 h 2212139"/>
                  <a:gd name="connsiteX2" fmla="*/ 5707165 w 5815652"/>
                  <a:gd name="connsiteY2" fmla="*/ 799785 h 2212139"/>
                  <a:gd name="connsiteX3" fmla="*/ 2911800 w 5815652"/>
                  <a:gd name="connsiteY3" fmla="*/ 2211670 h 2212139"/>
                  <a:gd name="connsiteX4" fmla="*/ 2908300 w 5815652"/>
                  <a:gd name="connsiteY4" fmla="*/ 2209929 h 2212139"/>
                  <a:gd name="connsiteX5" fmla="*/ 2908300 w 5815652"/>
                  <a:gd name="connsiteY5" fmla="*/ 1540695 h 2212139"/>
                  <a:gd name="connsiteX6" fmla="*/ 2911800 w 5815652"/>
                  <a:gd name="connsiteY6" fmla="*/ 1542538 h 2212139"/>
                  <a:gd name="connsiteX7" fmla="*/ 5707165 w 5815652"/>
                  <a:gd name="connsiteY7" fmla="*/ 130652 h 2212139"/>
                  <a:gd name="connsiteX8" fmla="*/ 5815652 w 5815652"/>
                  <a:gd name="connsiteY8" fmla="*/ 0 h 2212139"/>
                  <a:gd name="connsiteX9" fmla="*/ 0 w 5815652"/>
                  <a:gd name="connsiteY9" fmla="*/ 0 h 2212139"/>
                  <a:gd name="connsiteX10" fmla="*/ 108488 w 5815652"/>
                  <a:gd name="connsiteY10" fmla="*/ 132831 h 2212139"/>
                  <a:gd name="connsiteX11" fmla="*/ 2907377 w 5815652"/>
                  <a:gd name="connsiteY11" fmla="*/ 1542967 h 2212139"/>
                  <a:gd name="connsiteX12" fmla="*/ 2907377 w 5815652"/>
                  <a:gd name="connsiteY12" fmla="*/ 2212139 h 2212139"/>
                  <a:gd name="connsiteX13" fmla="*/ 108488 w 5815652"/>
                  <a:gd name="connsiteY13" fmla="*/ 802003 h 2212139"/>
                  <a:gd name="connsiteX14" fmla="*/ 404 w 5815652"/>
                  <a:gd name="connsiteY14" fmla="*/ 678185 h 221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5652" h="2212139">
                    <a:moveTo>
                      <a:pt x="5815652" y="0"/>
                    </a:moveTo>
                    <a:lnTo>
                      <a:pt x="5815518" y="672307"/>
                    </a:lnTo>
                    <a:cubicBezTo>
                      <a:pt x="5812960" y="718588"/>
                      <a:pt x="5776887" y="764562"/>
                      <a:pt x="5707165" y="799785"/>
                    </a:cubicBezTo>
                    <a:lnTo>
                      <a:pt x="2911800" y="2211670"/>
                    </a:lnTo>
                    <a:lnTo>
                      <a:pt x="2908300" y="2209929"/>
                    </a:lnTo>
                    <a:lnTo>
                      <a:pt x="2908300" y="1540695"/>
                    </a:lnTo>
                    <a:lnTo>
                      <a:pt x="2911800" y="1542538"/>
                    </a:lnTo>
                    <a:lnTo>
                      <a:pt x="5707165" y="130652"/>
                    </a:lnTo>
                    <a:cubicBezTo>
                      <a:pt x="5778368" y="94610"/>
                      <a:pt x="5814575" y="47408"/>
                      <a:pt x="5815652" y="0"/>
                    </a:cubicBezTo>
                    <a:close/>
                    <a:moveTo>
                      <a:pt x="0" y="0"/>
                    </a:moveTo>
                    <a:cubicBezTo>
                      <a:pt x="0" y="48135"/>
                      <a:pt x="36208" y="96372"/>
                      <a:pt x="108488" y="132831"/>
                    </a:cubicBezTo>
                    <a:cubicBezTo>
                      <a:pt x="108488" y="132831"/>
                      <a:pt x="2907377" y="1542967"/>
                      <a:pt x="2907377" y="1542967"/>
                    </a:cubicBezTo>
                    <a:lnTo>
                      <a:pt x="2907377" y="2212139"/>
                    </a:lnTo>
                    <a:lnTo>
                      <a:pt x="108488" y="802003"/>
                    </a:lnTo>
                    <a:cubicBezTo>
                      <a:pt x="40649" y="767797"/>
                      <a:pt x="4711" y="723349"/>
                      <a:pt x="404" y="678185"/>
                    </a:cubicBezTo>
                    <a:close/>
                  </a:path>
                </a:pathLst>
              </a:custGeom>
              <a:solidFill>
                <a:srgbClr val="52F4F8"/>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373" name="Shape 10">
                <a:extLst>
                  <a:ext uri="{FF2B5EF4-FFF2-40B4-BE49-F238E27FC236}">
                    <a16:creationId xmlns:a16="http://schemas.microsoft.com/office/drawing/2014/main" id="{B0A4E73B-3933-490D-BAAB-5763029DA37D}"/>
                  </a:ext>
                </a:extLst>
              </p:cNvPr>
              <p:cNvSpPr/>
              <p:nvPr/>
            </p:nvSpPr>
            <p:spPr>
              <a:xfrm>
                <a:off x="3961616" y="2159992"/>
                <a:ext cx="2907353" cy="2211670"/>
              </a:xfrm>
              <a:custGeom>
                <a:avLst/>
                <a:gdLst/>
                <a:ahLst/>
                <a:cxnLst>
                  <a:cxn ang="0">
                    <a:pos x="wd2" y="hd2"/>
                  </a:cxn>
                  <a:cxn ang="5400000">
                    <a:pos x="wd2" y="hd2"/>
                  </a:cxn>
                  <a:cxn ang="10800000">
                    <a:pos x="wd2" y="hd2"/>
                  </a:cxn>
                  <a:cxn ang="16200000">
                    <a:pos x="wd2" y="hd2"/>
                  </a:cxn>
                </a:cxnLst>
                <a:rect l="0" t="0" r="r" b="b"/>
                <a:pathLst>
                  <a:path w="21600" h="21600" extrusionOk="0">
                    <a:moveTo>
                      <a:pt x="20794" y="1276"/>
                    </a:moveTo>
                    <a:lnTo>
                      <a:pt x="26" y="15065"/>
                    </a:lnTo>
                    <a:lnTo>
                      <a:pt x="0" y="15047"/>
                    </a:lnTo>
                    <a:lnTo>
                      <a:pt x="0" y="21583"/>
                    </a:lnTo>
                    <a:lnTo>
                      <a:pt x="26" y="21600"/>
                    </a:lnTo>
                    <a:lnTo>
                      <a:pt x="20794" y="7811"/>
                    </a:lnTo>
                    <a:cubicBezTo>
                      <a:pt x="21312" y="7467"/>
                      <a:pt x="21580" y="7018"/>
                      <a:pt x="21599" y="6566"/>
                    </a:cubicBezTo>
                    <a:lnTo>
                      <a:pt x="21600" y="0"/>
                    </a:lnTo>
                    <a:cubicBezTo>
                      <a:pt x="21592" y="463"/>
                      <a:pt x="21323" y="924"/>
                      <a:pt x="20794" y="1276"/>
                    </a:cubicBezTo>
                    <a:close/>
                  </a:path>
                </a:pathLst>
              </a:custGeom>
              <a:gradFill>
                <a:gsLst>
                  <a:gs pos="100000">
                    <a:srgbClr val="1A1F22">
                      <a:alpha val="92000"/>
                    </a:srgbClr>
                  </a:gs>
                  <a:gs pos="940">
                    <a:srgbClr val="1C2023"/>
                  </a:gs>
                  <a:gs pos="45000">
                    <a:srgbClr val="258092"/>
                  </a:gs>
                </a:gsLst>
                <a:lin ang="15000000" scaled="0"/>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grpSp>
        <p:sp>
          <p:nvSpPr>
            <p:cNvPr id="368" name="矩形 367">
              <a:extLst>
                <a:ext uri="{FF2B5EF4-FFF2-40B4-BE49-F238E27FC236}">
                  <a16:creationId xmlns:a16="http://schemas.microsoft.com/office/drawing/2014/main" id="{557025C7-29C0-4D00-B7CC-8CB57C7F7499}"/>
                </a:ext>
              </a:extLst>
            </p:cNvPr>
            <p:cNvSpPr/>
            <p:nvPr/>
          </p:nvSpPr>
          <p:spPr>
            <a:xfrm>
              <a:off x="9343555" y="2876150"/>
              <a:ext cx="800219"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教材章节</a:t>
              </a:r>
            </a:p>
          </p:txBody>
        </p:sp>
        <p:sp>
          <p:nvSpPr>
            <p:cNvPr id="369" name="Shape 2619">
              <a:extLst>
                <a:ext uri="{FF2B5EF4-FFF2-40B4-BE49-F238E27FC236}">
                  <a16:creationId xmlns:a16="http://schemas.microsoft.com/office/drawing/2014/main" id="{B7C5844B-BBE5-4CDD-9338-4BBCAE60863C}"/>
                </a:ext>
              </a:extLst>
            </p:cNvPr>
            <p:cNvSpPr/>
            <p:nvPr/>
          </p:nvSpPr>
          <p:spPr>
            <a:xfrm>
              <a:off x="9557627" y="2291780"/>
              <a:ext cx="313007" cy="313005"/>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sp>
        <p:nvSpPr>
          <p:cNvPr id="374" name="等腰三角形 373">
            <a:extLst>
              <a:ext uri="{FF2B5EF4-FFF2-40B4-BE49-F238E27FC236}">
                <a16:creationId xmlns:a16="http://schemas.microsoft.com/office/drawing/2014/main" id="{F433F323-0571-4CEF-B1AB-F7F2C984D18D}"/>
              </a:ext>
            </a:extLst>
          </p:cNvPr>
          <p:cNvSpPr/>
          <p:nvPr/>
        </p:nvSpPr>
        <p:spPr>
          <a:xfrm rot="10800000">
            <a:off x="6478393" y="3693415"/>
            <a:ext cx="144953" cy="124959"/>
          </a:xfrm>
          <a:prstGeom prst="triangle">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5" name="矩形 374">
            <a:extLst>
              <a:ext uri="{FF2B5EF4-FFF2-40B4-BE49-F238E27FC236}">
                <a16:creationId xmlns:a16="http://schemas.microsoft.com/office/drawing/2014/main" id="{F2E11678-AE4A-440C-85B5-FC49EE7C5568}"/>
              </a:ext>
            </a:extLst>
          </p:cNvPr>
          <p:cNvSpPr/>
          <p:nvPr/>
        </p:nvSpPr>
        <p:spPr>
          <a:xfrm>
            <a:off x="6107720" y="3490792"/>
            <a:ext cx="127134" cy="127134"/>
          </a:xfrm>
          <a:prstGeom prst="rect">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6" name="六边形 375">
            <a:extLst>
              <a:ext uri="{FF2B5EF4-FFF2-40B4-BE49-F238E27FC236}">
                <a16:creationId xmlns:a16="http://schemas.microsoft.com/office/drawing/2014/main" id="{E42FD982-E1C7-4631-BC24-BCF1CCB25863}"/>
              </a:ext>
            </a:extLst>
          </p:cNvPr>
          <p:cNvSpPr/>
          <p:nvPr/>
        </p:nvSpPr>
        <p:spPr>
          <a:xfrm>
            <a:off x="5706430" y="3681945"/>
            <a:ext cx="145058" cy="125050"/>
          </a:xfrm>
          <a:prstGeom prst="hexagon">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7" name="矩形 376">
            <a:extLst>
              <a:ext uri="{FF2B5EF4-FFF2-40B4-BE49-F238E27FC236}">
                <a16:creationId xmlns:a16="http://schemas.microsoft.com/office/drawing/2014/main" id="{4D026A61-1ACF-4DE3-8675-3B423034DED3}"/>
              </a:ext>
            </a:extLst>
          </p:cNvPr>
          <p:cNvSpPr/>
          <p:nvPr/>
        </p:nvSpPr>
        <p:spPr>
          <a:xfrm>
            <a:off x="6851137" y="3911840"/>
            <a:ext cx="127134" cy="127134"/>
          </a:xfrm>
          <a:prstGeom prst="rect">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8" name="等腰三角形 377">
            <a:extLst>
              <a:ext uri="{FF2B5EF4-FFF2-40B4-BE49-F238E27FC236}">
                <a16:creationId xmlns:a16="http://schemas.microsoft.com/office/drawing/2014/main" id="{3CDFF6D9-EA08-47EE-9BC5-78A3F55C9154}"/>
              </a:ext>
            </a:extLst>
          </p:cNvPr>
          <p:cNvSpPr/>
          <p:nvPr/>
        </p:nvSpPr>
        <p:spPr>
          <a:xfrm rot="10800000">
            <a:off x="5930077" y="4081533"/>
            <a:ext cx="144953" cy="124959"/>
          </a:xfrm>
          <a:prstGeom prst="triangle">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9" name="等腰三角形 378">
            <a:extLst>
              <a:ext uri="{FF2B5EF4-FFF2-40B4-BE49-F238E27FC236}">
                <a16:creationId xmlns:a16="http://schemas.microsoft.com/office/drawing/2014/main" id="{DD6E4B71-4446-4571-A4B8-B89A2BA1EECA}"/>
              </a:ext>
            </a:extLst>
          </p:cNvPr>
          <p:cNvSpPr/>
          <p:nvPr/>
        </p:nvSpPr>
        <p:spPr>
          <a:xfrm rot="10800000">
            <a:off x="5669083" y="4868936"/>
            <a:ext cx="144953" cy="124959"/>
          </a:xfrm>
          <a:prstGeom prst="triangle">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0" name="等腰三角形 379">
            <a:extLst>
              <a:ext uri="{FF2B5EF4-FFF2-40B4-BE49-F238E27FC236}">
                <a16:creationId xmlns:a16="http://schemas.microsoft.com/office/drawing/2014/main" id="{072702A7-45A9-45BF-B6D2-F485F94796F3}"/>
              </a:ext>
            </a:extLst>
          </p:cNvPr>
          <p:cNvSpPr/>
          <p:nvPr/>
        </p:nvSpPr>
        <p:spPr>
          <a:xfrm>
            <a:off x="6289546" y="4050002"/>
            <a:ext cx="144953" cy="124959"/>
          </a:xfrm>
          <a:prstGeom prst="triangle">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1" name="等腰三角形 380">
            <a:extLst>
              <a:ext uri="{FF2B5EF4-FFF2-40B4-BE49-F238E27FC236}">
                <a16:creationId xmlns:a16="http://schemas.microsoft.com/office/drawing/2014/main" id="{161467A0-3985-4680-9DC5-696871F651D1}"/>
              </a:ext>
            </a:extLst>
          </p:cNvPr>
          <p:cNvSpPr/>
          <p:nvPr/>
        </p:nvSpPr>
        <p:spPr>
          <a:xfrm>
            <a:off x="6003668" y="4437193"/>
            <a:ext cx="144953" cy="124959"/>
          </a:xfrm>
          <a:prstGeom prst="triangle">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2" name="六边形 381">
            <a:extLst>
              <a:ext uri="{FF2B5EF4-FFF2-40B4-BE49-F238E27FC236}">
                <a16:creationId xmlns:a16="http://schemas.microsoft.com/office/drawing/2014/main" id="{D0E9FC2B-ED2E-4203-9ADB-8E703C3CAFC7}"/>
              </a:ext>
            </a:extLst>
          </p:cNvPr>
          <p:cNvSpPr/>
          <p:nvPr/>
        </p:nvSpPr>
        <p:spPr>
          <a:xfrm>
            <a:off x="6405264" y="4365352"/>
            <a:ext cx="145058" cy="125050"/>
          </a:xfrm>
          <a:prstGeom prst="hexagon">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3" name="六边形 382">
            <a:extLst>
              <a:ext uri="{FF2B5EF4-FFF2-40B4-BE49-F238E27FC236}">
                <a16:creationId xmlns:a16="http://schemas.microsoft.com/office/drawing/2014/main" id="{A7CB09B5-80F7-4C25-A4F7-EED919BCEE55}"/>
              </a:ext>
            </a:extLst>
          </p:cNvPr>
          <p:cNvSpPr/>
          <p:nvPr/>
        </p:nvSpPr>
        <p:spPr>
          <a:xfrm>
            <a:off x="6796705" y="4442675"/>
            <a:ext cx="145058" cy="125050"/>
          </a:xfrm>
          <a:prstGeom prst="hexagon">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4" name="矩形 383">
            <a:extLst>
              <a:ext uri="{FF2B5EF4-FFF2-40B4-BE49-F238E27FC236}">
                <a16:creationId xmlns:a16="http://schemas.microsoft.com/office/drawing/2014/main" id="{92E70CA7-00AA-401B-B4B7-285507E7426A}"/>
              </a:ext>
            </a:extLst>
          </p:cNvPr>
          <p:cNvSpPr/>
          <p:nvPr/>
        </p:nvSpPr>
        <p:spPr>
          <a:xfrm>
            <a:off x="6658051" y="4895007"/>
            <a:ext cx="127134" cy="127134"/>
          </a:xfrm>
          <a:prstGeom prst="rect">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5" name="矩形 384">
            <a:extLst>
              <a:ext uri="{FF2B5EF4-FFF2-40B4-BE49-F238E27FC236}">
                <a16:creationId xmlns:a16="http://schemas.microsoft.com/office/drawing/2014/main" id="{51A0B330-18DD-4461-B1CE-76AD140A3AE5}"/>
              </a:ext>
            </a:extLst>
          </p:cNvPr>
          <p:cNvSpPr/>
          <p:nvPr/>
        </p:nvSpPr>
        <p:spPr>
          <a:xfrm>
            <a:off x="6182582" y="4888686"/>
            <a:ext cx="127134" cy="127134"/>
          </a:xfrm>
          <a:prstGeom prst="rect">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6" name="矩形 385">
            <a:extLst>
              <a:ext uri="{FF2B5EF4-FFF2-40B4-BE49-F238E27FC236}">
                <a16:creationId xmlns:a16="http://schemas.microsoft.com/office/drawing/2014/main" id="{A89E8C0A-DCEE-499B-AB86-57B6FFF99F70}"/>
              </a:ext>
            </a:extLst>
          </p:cNvPr>
          <p:cNvSpPr/>
          <p:nvPr/>
        </p:nvSpPr>
        <p:spPr>
          <a:xfrm>
            <a:off x="5444256" y="4037282"/>
            <a:ext cx="127134" cy="127134"/>
          </a:xfrm>
          <a:prstGeom prst="rect">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7" name="六边形 386">
            <a:extLst>
              <a:ext uri="{FF2B5EF4-FFF2-40B4-BE49-F238E27FC236}">
                <a16:creationId xmlns:a16="http://schemas.microsoft.com/office/drawing/2014/main" id="{5AD4E6A2-F6C9-46A3-BBB1-F512EA1CAB3C}"/>
              </a:ext>
            </a:extLst>
          </p:cNvPr>
          <p:cNvSpPr/>
          <p:nvPr/>
        </p:nvSpPr>
        <p:spPr>
          <a:xfrm>
            <a:off x="5621502" y="4422750"/>
            <a:ext cx="145058" cy="125050"/>
          </a:xfrm>
          <a:prstGeom prst="hexagon">
            <a:avLst/>
          </a:prstGeom>
          <a:solidFill>
            <a:srgbClr val="00C3C8"/>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88" name="组合 387">
            <a:extLst>
              <a:ext uri="{FF2B5EF4-FFF2-40B4-BE49-F238E27FC236}">
                <a16:creationId xmlns:a16="http://schemas.microsoft.com/office/drawing/2014/main" id="{15885CBB-0343-4179-B862-5EAC949D4CDC}"/>
              </a:ext>
            </a:extLst>
          </p:cNvPr>
          <p:cNvGrpSpPr/>
          <p:nvPr/>
        </p:nvGrpSpPr>
        <p:grpSpPr>
          <a:xfrm>
            <a:off x="7844711" y="3944329"/>
            <a:ext cx="567327" cy="144778"/>
            <a:chOff x="7950200" y="2955145"/>
            <a:chExt cx="567327" cy="209829"/>
          </a:xfrm>
        </p:grpSpPr>
        <p:cxnSp>
          <p:nvCxnSpPr>
            <p:cNvPr id="389" name="直接连接符 388">
              <a:extLst>
                <a:ext uri="{FF2B5EF4-FFF2-40B4-BE49-F238E27FC236}">
                  <a16:creationId xmlns:a16="http://schemas.microsoft.com/office/drawing/2014/main" id="{6A74DC2F-F28B-4E00-A9CC-0E7D3CF6F849}"/>
                </a:ext>
              </a:extLst>
            </p:cNvPr>
            <p:cNvCxnSpPr/>
            <p:nvPr/>
          </p:nvCxnSpPr>
          <p:spPr>
            <a:xfrm>
              <a:off x="7950200" y="3164974"/>
              <a:ext cx="56732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0" name="直接连接符 389">
              <a:extLst>
                <a:ext uri="{FF2B5EF4-FFF2-40B4-BE49-F238E27FC236}">
                  <a16:creationId xmlns:a16="http://schemas.microsoft.com/office/drawing/2014/main" id="{09DBB28C-EE3D-4E73-9F30-A0F9F1B5ABEB}"/>
                </a:ext>
              </a:extLst>
            </p:cNvPr>
            <p:cNvCxnSpPr/>
            <p:nvPr/>
          </p:nvCxnSpPr>
          <p:spPr>
            <a:xfrm flipV="1">
              <a:off x="8517527" y="2955145"/>
              <a:ext cx="0" cy="209829"/>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91" name="组合 390">
            <a:extLst>
              <a:ext uri="{FF2B5EF4-FFF2-40B4-BE49-F238E27FC236}">
                <a16:creationId xmlns:a16="http://schemas.microsoft.com/office/drawing/2014/main" id="{BCA5FDBE-BFD1-4DCB-8832-C3BF031B2BA9}"/>
              </a:ext>
            </a:extLst>
          </p:cNvPr>
          <p:cNvGrpSpPr/>
          <p:nvPr/>
        </p:nvGrpSpPr>
        <p:grpSpPr>
          <a:xfrm>
            <a:off x="7843048" y="3897322"/>
            <a:ext cx="1776110" cy="323106"/>
            <a:chOff x="7950200" y="2696692"/>
            <a:chExt cx="567327" cy="468282"/>
          </a:xfrm>
        </p:grpSpPr>
        <p:cxnSp>
          <p:nvCxnSpPr>
            <p:cNvPr id="392" name="直接连接符 391">
              <a:extLst>
                <a:ext uri="{FF2B5EF4-FFF2-40B4-BE49-F238E27FC236}">
                  <a16:creationId xmlns:a16="http://schemas.microsoft.com/office/drawing/2014/main" id="{D244246A-07A2-4183-A039-0595F1DBAF9E}"/>
                </a:ext>
              </a:extLst>
            </p:cNvPr>
            <p:cNvCxnSpPr/>
            <p:nvPr/>
          </p:nvCxnSpPr>
          <p:spPr>
            <a:xfrm>
              <a:off x="7950200" y="3164974"/>
              <a:ext cx="56732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3" name="直接连接符 392">
              <a:extLst>
                <a:ext uri="{FF2B5EF4-FFF2-40B4-BE49-F238E27FC236}">
                  <a16:creationId xmlns:a16="http://schemas.microsoft.com/office/drawing/2014/main" id="{0E5274D6-AE40-4EE1-AC73-4B921A382982}"/>
                </a:ext>
              </a:extLst>
            </p:cNvPr>
            <p:cNvCxnSpPr>
              <a:cxnSpLocks/>
            </p:cNvCxnSpPr>
            <p:nvPr/>
          </p:nvCxnSpPr>
          <p:spPr>
            <a:xfrm flipV="1">
              <a:off x="8517527" y="2696692"/>
              <a:ext cx="0" cy="46828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94" name="组合 393">
            <a:extLst>
              <a:ext uri="{FF2B5EF4-FFF2-40B4-BE49-F238E27FC236}">
                <a16:creationId xmlns:a16="http://schemas.microsoft.com/office/drawing/2014/main" id="{0C7E91DC-C226-48B4-8564-F7021442CFD5}"/>
              </a:ext>
            </a:extLst>
          </p:cNvPr>
          <p:cNvGrpSpPr/>
          <p:nvPr/>
        </p:nvGrpSpPr>
        <p:grpSpPr>
          <a:xfrm>
            <a:off x="7843047" y="3924246"/>
            <a:ext cx="3091831" cy="419390"/>
            <a:chOff x="7950200" y="2557148"/>
            <a:chExt cx="567327" cy="607827"/>
          </a:xfrm>
        </p:grpSpPr>
        <p:cxnSp>
          <p:nvCxnSpPr>
            <p:cNvPr id="395" name="直接连接符 394">
              <a:extLst>
                <a:ext uri="{FF2B5EF4-FFF2-40B4-BE49-F238E27FC236}">
                  <a16:creationId xmlns:a16="http://schemas.microsoft.com/office/drawing/2014/main" id="{9A5FAE3E-0A7F-4D0F-9A3D-7644FA1D66B8}"/>
                </a:ext>
              </a:extLst>
            </p:cNvPr>
            <p:cNvCxnSpPr/>
            <p:nvPr/>
          </p:nvCxnSpPr>
          <p:spPr>
            <a:xfrm>
              <a:off x="7950200" y="3164974"/>
              <a:ext cx="56732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6" name="直接连接符 395">
              <a:extLst>
                <a:ext uri="{FF2B5EF4-FFF2-40B4-BE49-F238E27FC236}">
                  <a16:creationId xmlns:a16="http://schemas.microsoft.com/office/drawing/2014/main" id="{635C8DF3-8C1E-4866-9EA7-F977B0D60654}"/>
                </a:ext>
              </a:extLst>
            </p:cNvPr>
            <p:cNvCxnSpPr>
              <a:cxnSpLocks/>
            </p:cNvCxnSpPr>
            <p:nvPr/>
          </p:nvCxnSpPr>
          <p:spPr>
            <a:xfrm flipV="1">
              <a:off x="8517527" y="2557148"/>
              <a:ext cx="0" cy="60782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97" name="组合 396">
            <a:extLst>
              <a:ext uri="{FF2B5EF4-FFF2-40B4-BE49-F238E27FC236}">
                <a16:creationId xmlns:a16="http://schemas.microsoft.com/office/drawing/2014/main" id="{9DB76B3A-4041-4B7E-88B4-042185BF40E1}"/>
              </a:ext>
            </a:extLst>
          </p:cNvPr>
          <p:cNvGrpSpPr/>
          <p:nvPr/>
        </p:nvGrpSpPr>
        <p:grpSpPr>
          <a:xfrm flipV="1">
            <a:off x="7847784" y="4744797"/>
            <a:ext cx="567327" cy="144778"/>
            <a:chOff x="7950200" y="2955145"/>
            <a:chExt cx="567327" cy="209829"/>
          </a:xfrm>
        </p:grpSpPr>
        <p:cxnSp>
          <p:nvCxnSpPr>
            <p:cNvPr id="398" name="直接连接符 397">
              <a:extLst>
                <a:ext uri="{FF2B5EF4-FFF2-40B4-BE49-F238E27FC236}">
                  <a16:creationId xmlns:a16="http://schemas.microsoft.com/office/drawing/2014/main" id="{AB8D3161-21E1-40AF-ABFA-949077027029}"/>
                </a:ext>
              </a:extLst>
            </p:cNvPr>
            <p:cNvCxnSpPr/>
            <p:nvPr/>
          </p:nvCxnSpPr>
          <p:spPr>
            <a:xfrm>
              <a:off x="7950200" y="3164974"/>
              <a:ext cx="56732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9" name="直接连接符 398">
              <a:extLst>
                <a:ext uri="{FF2B5EF4-FFF2-40B4-BE49-F238E27FC236}">
                  <a16:creationId xmlns:a16="http://schemas.microsoft.com/office/drawing/2014/main" id="{DC9A194E-8A86-4FBD-B387-4F348C6BC424}"/>
                </a:ext>
              </a:extLst>
            </p:cNvPr>
            <p:cNvCxnSpPr/>
            <p:nvPr/>
          </p:nvCxnSpPr>
          <p:spPr>
            <a:xfrm flipV="1">
              <a:off x="8517527" y="2955145"/>
              <a:ext cx="0" cy="209829"/>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00" name="组合 399">
            <a:extLst>
              <a:ext uri="{FF2B5EF4-FFF2-40B4-BE49-F238E27FC236}">
                <a16:creationId xmlns:a16="http://schemas.microsoft.com/office/drawing/2014/main" id="{B5117A16-A92D-41D6-A89D-DD51F44E079D}"/>
              </a:ext>
            </a:extLst>
          </p:cNvPr>
          <p:cNvGrpSpPr/>
          <p:nvPr/>
        </p:nvGrpSpPr>
        <p:grpSpPr>
          <a:xfrm flipV="1">
            <a:off x="7839459" y="4613756"/>
            <a:ext cx="1776110" cy="323106"/>
            <a:chOff x="7950200" y="2696692"/>
            <a:chExt cx="567327" cy="468282"/>
          </a:xfrm>
        </p:grpSpPr>
        <p:cxnSp>
          <p:nvCxnSpPr>
            <p:cNvPr id="401" name="直接连接符 400">
              <a:extLst>
                <a:ext uri="{FF2B5EF4-FFF2-40B4-BE49-F238E27FC236}">
                  <a16:creationId xmlns:a16="http://schemas.microsoft.com/office/drawing/2014/main" id="{61AAFBE0-6524-499D-B02F-C4485FEAC14D}"/>
                </a:ext>
              </a:extLst>
            </p:cNvPr>
            <p:cNvCxnSpPr/>
            <p:nvPr/>
          </p:nvCxnSpPr>
          <p:spPr>
            <a:xfrm>
              <a:off x="7950200" y="3164974"/>
              <a:ext cx="56732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2" name="直接连接符 401">
              <a:extLst>
                <a:ext uri="{FF2B5EF4-FFF2-40B4-BE49-F238E27FC236}">
                  <a16:creationId xmlns:a16="http://schemas.microsoft.com/office/drawing/2014/main" id="{109E985B-C483-49CE-82EC-8DE3C2D0B760}"/>
                </a:ext>
              </a:extLst>
            </p:cNvPr>
            <p:cNvCxnSpPr>
              <a:cxnSpLocks/>
            </p:cNvCxnSpPr>
            <p:nvPr/>
          </p:nvCxnSpPr>
          <p:spPr>
            <a:xfrm flipV="1">
              <a:off x="8517527" y="2696692"/>
              <a:ext cx="0" cy="46828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03" name="组合 402">
            <a:extLst>
              <a:ext uri="{FF2B5EF4-FFF2-40B4-BE49-F238E27FC236}">
                <a16:creationId xmlns:a16="http://schemas.microsoft.com/office/drawing/2014/main" id="{24D065F1-764A-4F4A-8758-2005BDE26D71}"/>
              </a:ext>
            </a:extLst>
          </p:cNvPr>
          <p:cNvGrpSpPr/>
          <p:nvPr/>
        </p:nvGrpSpPr>
        <p:grpSpPr>
          <a:xfrm flipV="1">
            <a:off x="7843047" y="4481790"/>
            <a:ext cx="3091831" cy="419390"/>
            <a:chOff x="7950200" y="2557148"/>
            <a:chExt cx="567327" cy="607827"/>
          </a:xfrm>
        </p:grpSpPr>
        <p:cxnSp>
          <p:nvCxnSpPr>
            <p:cNvPr id="404" name="直接连接符 403">
              <a:extLst>
                <a:ext uri="{FF2B5EF4-FFF2-40B4-BE49-F238E27FC236}">
                  <a16:creationId xmlns:a16="http://schemas.microsoft.com/office/drawing/2014/main" id="{4138ED11-74B6-423D-AFD6-CB4DB9AED1A1}"/>
                </a:ext>
              </a:extLst>
            </p:cNvPr>
            <p:cNvCxnSpPr/>
            <p:nvPr/>
          </p:nvCxnSpPr>
          <p:spPr>
            <a:xfrm>
              <a:off x="7950200" y="3164974"/>
              <a:ext cx="56732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5" name="直接连接符 404">
              <a:extLst>
                <a:ext uri="{FF2B5EF4-FFF2-40B4-BE49-F238E27FC236}">
                  <a16:creationId xmlns:a16="http://schemas.microsoft.com/office/drawing/2014/main" id="{554B5CC9-412A-4A40-9473-D99262053A6D}"/>
                </a:ext>
              </a:extLst>
            </p:cNvPr>
            <p:cNvCxnSpPr>
              <a:cxnSpLocks/>
            </p:cNvCxnSpPr>
            <p:nvPr/>
          </p:nvCxnSpPr>
          <p:spPr>
            <a:xfrm flipV="1">
              <a:off x="8517527" y="2557148"/>
              <a:ext cx="0" cy="60782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06" name="椭圆 405">
            <a:extLst>
              <a:ext uri="{FF2B5EF4-FFF2-40B4-BE49-F238E27FC236}">
                <a16:creationId xmlns:a16="http://schemas.microsoft.com/office/drawing/2014/main" id="{3B630B8D-B07E-4D15-8277-1616BFC35E2A}"/>
              </a:ext>
            </a:extLst>
          </p:cNvPr>
          <p:cNvSpPr/>
          <p:nvPr/>
        </p:nvSpPr>
        <p:spPr>
          <a:xfrm>
            <a:off x="7748011" y="4050753"/>
            <a:ext cx="76708" cy="76708"/>
          </a:xfrm>
          <a:prstGeom prst="ellipse">
            <a:avLst/>
          </a:prstGeom>
          <a:solidFill>
            <a:srgbClr val="4AEFF2">
              <a:alpha val="69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07" name="组合 406">
            <a:extLst>
              <a:ext uri="{FF2B5EF4-FFF2-40B4-BE49-F238E27FC236}">
                <a16:creationId xmlns:a16="http://schemas.microsoft.com/office/drawing/2014/main" id="{DA80D575-E792-487D-9593-7818B085F802}"/>
              </a:ext>
            </a:extLst>
          </p:cNvPr>
          <p:cNvGrpSpPr/>
          <p:nvPr/>
        </p:nvGrpSpPr>
        <p:grpSpPr>
          <a:xfrm>
            <a:off x="7956780" y="3031357"/>
            <a:ext cx="914670" cy="892878"/>
            <a:chOff x="8061041" y="2260271"/>
            <a:chExt cx="914670" cy="892878"/>
          </a:xfrm>
        </p:grpSpPr>
        <p:grpSp>
          <p:nvGrpSpPr>
            <p:cNvPr id="408" name="Group 9">
              <a:extLst>
                <a:ext uri="{FF2B5EF4-FFF2-40B4-BE49-F238E27FC236}">
                  <a16:creationId xmlns:a16="http://schemas.microsoft.com/office/drawing/2014/main" id="{2EDBC46B-F600-40C5-90A9-F2F28009AB7E}"/>
                </a:ext>
              </a:extLst>
            </p:cNvPr>
            <p:cNvGrpSpPr/>
            <p:nvPr/>
          </p:nvGrpSpPr>
          <p:grpSpPr>
            <a:xfrm>
              <a:off x="8061041" y="2353477"/>
              <a:ext cx="914670" cy="644590"/>
              <a:chOff x="1053315" y="610123"/>
              <a:chExt cx="5827423" cy="4106730"/>
            </a:xfrm>
            <a:effectLst>
              <a:outerShdw blurRad="190500" dist="609600" dir="5400000" algn="t" rotWithShape="0">
                <a:prstClr val="black">
                  <a:alpha val="20000"/>
                </a:prstClr>
              </a:outerShdw>
            </a:effectLst>
            <a:scene3d>
              <a:camera prst="orthographicFront">
                <a:rot lat="18599980" lon="0" rev="0"/>
              </a:camera>
              <a:lightRig rig="threePt" dir="t"/>
            </a:scene3d>
          </p:grpSpPr>
          <p:sp>
            <p:nvSpPr>
              <p:cNvPr id="411" name="Shape 6">
                <a:extLst>
                  <a:ext uri="{FF2B5EF4-FFF2-40B4-BE49-F238E27FC236}">
                    <a16:creationId xmlns:a16="http://schemas.microsoft.com/office/drawing/2014/main" id="{DE249CA0-8CB6-46DB-A649-1EAAF20542ED}"/>
                  </a:ext>
                </a:extLst>
              </p:cNvPr>
              <p:cNvSpPr/>
              <p:nvPr/>
            </p:nvSpPr>
            <p:spPr>
              <a:xfrm>
                <a:off x="1066014" y="954448"/>
                <a:ext cx="5814724" cy="3762405"/>
              </a:xfrm>
              <a:custGeom>
                <a:avLst/>
                <a:gdLst/>
                <a:ahLst/>
                <a:cxnLst>
                  <a:cxn ang="0">
                    <a:pos x="wd2" y="hd2"/>
                  </a:cxn>
                  <a:cxn ang="5400000">
                    <a:pos x="wd2" y="hd2"/>
                  </a:cxn>
                  <a:cxn ang="10800000">
                    <a:pos x="wd2" y="hd2"/>
                  </a:cxn>
                  <a:cxn ang="16200000">
                    <a:pos x="wd2" y="hd2"/>
                  </a:cxn>
                </a:cxnLst>
                <a:rect l="0" t="0" r="r" b="b"/>
                <a:pathLst>
                  <a:path w="21569" h="21600" extrusionOk="0">
                    <a:moveTo>
                      <a:pt x="21166" y="8127"/>
                    </a:moveTo>
                    <a:lnTo>
                      <a:pt x="10803" y="0"/>
                    </a:lnTo>
                    <a:lnTo>
                      <a:pt x="402" y="8127"/>
                    </a:lnTo>
                    <a:cubicBezTo>
                      <a:pt x="134" y="8337"/>
                      <a:pt x="0" y="8613"/>
                      <a:pt x="0" y="8890"/>
                    </a:cubicBezTo>
                    <a:lnTo>
                      <a:pt x="1" y="12783"/>
                    </a:lnTo>
                    <a:cubicBezTo>
                      <a:pt x="17" y="13042"/>
                      <a:pt x="151" y="13298"/>
                      <a:pt x="402" y="13494"/>
                    </a:cubicBezTo>
                    <a:lnTo>
                      <a:pt x="10798" y="21600"/>
                    </a:lnTo>
                    <a:lnTo>
                      <a:pt x="21166" y="13494"/>
                    </a:lnTo>
                    <a:cubicBezTo>
                      <a:pt x="21425" y="13292"/>
                      <a:pt x="21559" y="13028"/>
                      <a:pt x="21568" y="12762"/>
                    </a:cubicBezTo>
                    <a:lnTo>
                      <a:pt x="21569" y="8903"/>
                    </a:lnTo>
                    <a:cubicBezTo>
                      <a:pt x="21568" y="8940"/>
                      <a:pt x="21559" y="8976"/>
                      <a:pt x="21554" y="9013"/>
                    </a:cubicBezTo>
                    <a:cubicBezTo>
                      <a:pt x="21600" y="8697"/>
                      <a:pt x="21475" y="8368"/>
                      <a:pt x="21166" y="8127"/>
                    </a:cubicBezTo>
                    <a:close/>
                  </a:path>
                </a:pathLst>
              </a:custGeom>
              <a:solidFill>
                <a:srgbClr val="010101">
                  <a:alpha val="8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12" name="Shape 7">
                <a:extLst>
                  <a:ext uri="{FF2B5EF4-FFF2-40B4-BE49-F238E27FC236}">
                    <a16:creationId xmlns:a16="http://schemas.microsoft.com/office/drawing/2014/main" id="{C157CE89-E533-4262-8FBD-A3F19A0CB11B}"/>
                  </a:ext>
                </a:extLst>
              </p:cNvPr>
              <p:cNvSpPr/>
              <p:nvPr/>
            </p:nvSpPr>
            <p:spPr>
              <a:xfrm>
                <a:off x="1053315" y="610123"/>
                <a:ext cx="5814761" cy="3093227"/>
              </a:xfrm>
              <a:custGeom>
                <a:avLst/>
                <a:gdLst/>
                <a:ahLst/>
                <a:cxnLst>
                  <a:cxn ang="0">
                    <a:pos x="wd2" y="hd2"/>
                  </a:cxn>
                  <a:cxn ang="5400000">
                    <a:pos x="wd2" y="hd2"/>
                  </a:cxn>
                  <a:cxn ang="10800000">
                    <a:pos x="wd2" y="hd2"/>
                  </a:cxn>
                  <a:cxn ang="16200000">
                    <a:pos x="wd2" y="hd2"/>
                  </a:cxn>
                </a:cxnLst>
                <a:rect l="0" t="0" r="r" b="b"/>
                <a:pathLst>
                  <a:path w="21335" h="21600" extrusionOk="0">
                    <a:moveTo>
                      <a:pt x="20936" y="9885"/>
                    </a:moveTo>
                    <a:lnTo>
                      <a:pt x="10685" y="0"/>
                    </a:lnTo>
                    <a:lnTo>
                      <a:pt x="398" y="9885"/>
                    </a:lnTo>
                    <a:cubicBezTo>
                      <a:pt x="-133" y="10395"/>
                      <a:pt x="-133" y="11230"/>
                      <a:pt x="398" y="11741"/>
                    </a:cubicBezTo>
                    <a:lnTo>
                      <a:pt x="10680" y="21600"/>
                    </a:lnTo>
                    <a:lnTo>
                      <a:pt x="20936" y="11741"/>
                    </a:lnTo>
                    <a:cubicBezTo>
                      <a:pt x="21467" y="11230"/>
                      <a:pt x="21467" y="10395"/>
                      <a:pt x="20936" y="9885"/>
                    </a:cubicBezTo>
                    <a:close/>
                  </a:path>
                </a:pathLst>
              </a:custGeom>
              <a:gradFill flip="none" rotWithShape="1">
                <a:gsLst>
                  <a:gs pos="100000">
                    <a:srgbClr val="46D6DE"/>
                  </a:gs>
                  <a:gs pos="940">
                    <a:srgbClr val="1C2023"/>
                  </a:gs>
                  <a:gs pos="45000">
                    <a:srgbClr val="258092"/>
                  </a:gs>
                </a:gsLst>
                <a:lin ang="2700000" scaled="1"/>
                <a:tileRect/>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sp>
            <p:nvSpPr>
              <p:cNvPr id="413" name="Freeform 8">
                <a:extLst>
                  <a:ext uri="{FF2B5EF4-FFF2-40B4-BE49-F238E27FC236}">
                    <a16:creationId xmlns:a16="http://schemas.microsoft.com/office/drawing/2014/main" id="{B479E6D4-9ED0-4A09-98AD-735AC8C9AC64}"/>
                  </a:ext>
                </a:extLst>
              </p:cNvPr>
              <p:cNvSpPr/>
              <p:nvPr/>
            </p:nvSpPr>
            <p:spPr>
              <a:xfrm>
                <a:off x="1053315" y="2159524"/>
                <a:ext cx="5815654" cy="2212138"/>
              </a:xfrm>
              <a:custGeom>
                <a:avLst/>
                <a:gdLst>
                  <a:gd name="connsiteX0" fmla="*/ 5815652 w 5815652"/>
                  <a:gd name="connsiteY0" fmla="*/ 0 h 2212139"/>
                  <a:gd name="connsiteX1" fmla="*/ 5815518 w 5815652"/>
                  <a:gd name="connsiteY1" fmla="*/ 672307 h 2212139"/>
                  <a:gd name="connsiteX2" fmla="*/ 5707165 w 5815652"/>
                  <a:gd name="connsiteY2" fmla="*/ 799785 h 2212139"/>
                  <a:gd name="connsiteX3" fmla="*/ 2911800 w 5815652"/>
                  <a:gd name="connsiteY3" fmla="*/ 2211670 h 2212139"/>
                  <a:gd name="connsiteX4" fmla="*/ 2908300 w 5815652"/>
                  <a:gd name="connsiteY4" fmla="*/ 2209929 h 2212139"/>
                  <a:gd name="connsiteX5" fmla="*/ 2908300 w 5815652"/>
                  <a:gd name="connsiteY5" fmla="*/ 1540695 h 2212139"/>
                  <a:gd name="connsiteX6" fmla="*/ 2911800 w 5815652"/>
                  <a:gd name="connsiteY6" fmla="*/ 1542538 h 2212139"/>
                  <a:gd name="connsiteX7" fmla="*/ 5707165 w 5815652"/>
                  <a:gd name="connsiteY7" fmla="*/ 130652 h 2212139"/>
                  <a:gd name="connsiteX8" fmla="*/ 5815652 w 5815652"/>
                  <a:gd name="connsiteY8" fmla="*/ 0 h 2212139"/>
                  <a:gd name="connsiteX9" fmla="*/ 0 w 5815652"/>
                  <a:gd name="connsiteY9" fmla="*/ 0 h 2212139"/>
                  <a:gd name="connsiteX10" fmla="*/ 108488 w 5815652"/>
                  <a:gd name="connsiteY10" fmla="*/ 132831 h 2212139"/>
                  <a:gd name="connsiteX11" fmla="*/ 2907377 w 5815652"/>
                  <a:gd name="connsiteY11" fmla="*/ 1542967 h 2212139"/>
                  <a:gd name="connsiteX12" fmla="*/ 2907377 w 5815652"/>
                  <a:gd name="connsiteY12" fmla="*/ 2212139 h 2212139"/>
                  <a:gd name="connsiteX13" fmla="*/ 108488 w 5815652"/>
                  <a:gd name="connsiteY13" fmla="*/ 802003 h 2212139"/>
                  <a:gd name="connsiteX14" fmla="*/ 404 w 5815652"/>
                  <a:gd name="connsiteY14" fmla="*/ 678185 h 221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5652" h="2212139">
                    <a:moveTo>
                      <a:pt x="5815652" y="0"/>
                    </a:moveTo>
                    <a:lnTo>
                      <a:pt x="5815518" y="672307"/>
                    </a:lnTo>
                    <a:cubicBezTo>
                      <a:pt x="5812960" y="718588"/>
                      <a:pt x="5776887" y="764562"/>
                      <a:pt x="5707165" y="799785"/>
                    </a:cubicBezTo>
                    <a:lnTo>
                      <a:pt x="2911800" y="2211670"/>
                    </a:lnTo>
                    <a:lnTo>
                      <a:pt x="2908300" y="2209929"/>
                    </a:lnTo>
                    <a:lnTo>
                      <a:pt x="2908300" y="1540695"/>
                    </a:lnTo>
                    <a:lnTo>
                      <a:pt x="2911800" y="1542538"/>
                    </a:lnTo>
                    <a:lnTo>
                      <a:pt x="5707165" y="130652"/>
                    </a:lnTo>
                    <a:cubicBezTo>
                      <a:pt x="5778368" y="94610"/>
                      <a:pt x="5814575" y="47408"/>
                      <a:pt x="5815652" y="0"/>
                    </a:cubicBezTo>
                    <a:close/>
                    <a:moveTo>
                      <a:pt x="0" y="0"/>
                    </a:moveTo>
                    <a:cubicBezTo>
                      <a:pt x="0" y="48135"/>
                      <a:pt x="36208" y="96372"/>
                      <a:pt x="108488" y="132831"/>
                    </a:cubicBezTo>
                    <a:cubicBezTo>
                      <a:pt x="108488" y="132831"/>
                      <a:pt x="2907377" y="1542967"/>
                      <a:pt x="2907377" y="1542967"/>
                    </a:cubicBezTo>
                    <a:lnTo>
                      <a:pt x="2907377" y="2212139"/>
                    </a:lnTo>
                    <a:lnTo>
                      <a:pt x="108488" y="802003"/>
                    </a:lnTo>
                    <a:cubicBezTo>
                      <a:pt x="40649" y="767797"/>
                      <a:pt x="4711" y="723349"/>
                      <a:pt x="404" y="678185"/>
                    </a:cubicBezTo>
                    <a:close/>
                  </a:path>
                </a:pathLst>
              </a:custGeom>
              <a:solidFill>
                <a:srgbClr val="52F4F8"/>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14" name="Shape 10">
                <a:extLst>
                  <a:ext uri="{FF2B5EF4-FFF2-40B4-BE49-F238E27FC236}">
                    <a16:creationId xmlns:a16="http://schemas.microsoft.com/office/drawing/2014/main" id="{86AAF5EA-CBBF-4B97-A3A1-B98B85185A35}"/>
                  </a:ext>
                </a:extLst>
              </p:cNvPr>
              <p:cNvSpPr/>
              <p:nvPr/>
            </p:nvSpPr>
            <p:spPr>
              <a:xfrm>
                <a:off x="3961616" y="2159992"/>
                <a:ext cx="2907353" cy="2211670"/>
              </a:xfrm>
              <a:custGeom>
                <a:avLst/>
                <a:gdLst/>
                <a:ahLst/>
                <a:cxnLst>
                  <a:cxn ang="0">
                    <a:pos x="wd2" y="hd2"/>
                  </a:cxn>
                  <a:cxn ang="5400000">
                    <a:pos x="wd2" y="hd2"/>
                  </a:cxn>
                  <a:cxn ang="10800000">
                    <a:pos x="wd2" y="hd2"/>
                  </a:cxn>
                  <a:cxn ang="16200000">
                    <a:pos x="wd2" y="hd2"/>
                  </a:cxn>
                </a:cxnLst>
                <a:rect l="0" t="0" r="r" b="b"/>
                <a:pathLst>
                  <a:path w="21600" h="21600" extrusionOk="0">
                    <a:moveTo>
                      <a:pt x="20794" y="1276"/>
                    </a:moveTo>
                    <a:lnTo>
                      <a:pt x="26" y="15065"/>
                    </a:lnTo>
                    <a:lnTo>
                      <a:pt x="0" y="15047"/>
                    </a:lnTo>
                    <a:lnTo>
                      <a:pt x="0" y="21583"/>
                    </a:lnTo>
                    <a:lnTo>
                      <a:pt x="26" y="21600"/>
                    </a:lnTo>
                    <a:lnTo>
                      <a:pt x="20794" y="7811"/>
                    </a:lnTo>
                    <a:cubicBezTo>
                      <a:pt x="21312" y="7467"/>
                      <a:pt x="21580" y="7018"/>
                      <a:pt x="21599" y="6566"/>
                    </a:cubicBezTo>
                    <a:lnTo>
                      <a:pt x="21600" y="0"/>
                    </a:lnTo>
                    <a:cubicBezTo>
                      <a:pt x="21592" y="463"/>
                      <a:pt x="21323" y="924"/>
                      <a:pt x="20794" y="1276"/>
                    </a:cubicBezTo>
                    <a:close/>
                  </a:path>
                </a:pathLst>
              </a:custGeom>
              <a:gradFill>
                <a:gsLst>
                  <a:gs pos="100000">
                    <a:srgbClr val="1A1F22">
                      <a:alpha val="92000"/>
                    </a:srgbClr>
                  </a:gs>
                  <a:gs pos="940">
                    <a:srgbClr val="1C2023"/>
                  </a:gs>
                  <a:gs pos="45000">
                    <a:srgbClr val="258092"/>
                  </a:gs>
                </a:gsLst>
                <a:lin ang="15000000" scaled="0"/>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grpSp>
        <p:sp>
          <p:nvSpPr>
            <p:cNvPr id="409" name="矩形 408">
              <a:extLst>
                <a:ext uri="{FF2B5EF4-FFF2-40B4-BE49-F238E27FC236}">
                  <a16:creationId xmlns:a16="http://schemas.microsoft.com/office/drawing/2014/main" id="{8C1D166A-FE1B-4EE5-9EDE-6B8C8D9DD852}"/>
                </a:ext>
              </a:extLst>
            </p:cNvPr>
            <p:cNvSpPr/>
            <p:nvPr/>
          </p:nvSpPr>
          <p:spPr>
            <a:xfrm>
              <a:off x="8112227" y="2876150"/>
              <a:ext cx="800219"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知识体系</a:t>
              </a:r>
            </a:p>
          </p:txBody>
        </p:sp>
        <p:sp>
          <p:nvSpPr>
            <p:cNvPr id="410" name="Freeform 937">
              <a:extLst>
                <a:ext uri="{FF2B5EF4-FFF2-40B4-BE49-F238E27FC236}">
                  <a16:creationId xmlns:a16="http://schemas.microsoft.com/office/drawing/2014/main" id="{91CEF140-739F-4CFB-A3F1-641795AE037F}"/>
                </a:ext>
              </a:extLst>
            </p:cNvPr>
            <p:cNvSpPr>
              <a:spLocks noEditPoints="1"/>
            </p:cNvSpPr>
            <p:nvPr/>
          </p:nvSpPr>
          <p:spPr bwMode="auto">
            <a:xfrm>
              <a:off x="8314678" y="2260271"/>
              <a:ext cx="363146" cy="376808"/>
            </a:xfrm>
            <a:custGeom>
              <a:avLst/>
              <a:gdLst>
                <a:gd name="T0" fmla="*/ 192 w 423"/>
                <a:gd name="T1" fmla="*/ 102 h 438"/>
                <a:gd name="T2" fmla="*/ 211 w 423"/>
                <a:gd name="T3" fmla="*/ 0 h 438"/>
                <a:gd name="T4" fmla="*/ 230 w 423"/>
                <a:gd name="T5" fmla="*/ 102 h 438"/>
                <a:gd name="T6" fmla="*/ 154 w 423"/>
                <a:gd name="T7" fmla="*/ 140 h 438"/>
                <a:gd name="T8" fmla="*/ 109 w 423"/>
                <a:gd name="T9" fmla="*/ 46 h 438"/>
                <a:gd name="T10" fmla="*/ 78 w 423"/>
                <a:gd name="T11" fmla="*/ 69 h 438"/>
                <a:gd name="T12" fmla="*/ 143 w 423"/>
                <a:gd name="T13" fmla="*/ 144 h 438"/>
                <a:gd name="T14" fmla="*/ 118 w 423"/>
                <a:gd name="T15" fmla="*/ 189 h 438"/>
                <a:gd name="T16" fmla="*/ 27 w 423"/>
                <a:gd name="T17" fmla="*/ 139 h 438"/>
                <a:gd name="T18" fmla="*/ 15 w 423"/>
                <a:gd name="T19" fmla="*/ 176 h 438"/>
                <a:gd name="T20" fmla="*/ 100 w 423"/>
                <a:gd name="T21" fmla="*/ 202 h 438"/>
                <a:gd name="T22" fmla="*/ 27 w 423"/>
                <a:gd name="T23" fmla="*/ 299 h 438"/>
                <a:gd name="T24" fmla="*/ 118 w 423"/>
                <a:gd name="T25" fmla="*/ 249 h 438"/>
                <a:gd name="T26" fmla="*/ 15 w 423"/>
                <a:gd name="T27" fmla="*/ 262 h 438"/>
                <a:gd name="T28" fmla="*/ 21 w 423"/>
                <a:gd name="T29" fmla="*/ 300 h 438"/>
                <a:gd name="T30" fmla="*/ 109 w 423"/>
                <a:gd name="T31" fmla="*/ 392 h 438"/>
                <a:gd name="T32" fmla="*/ 154 w 423"/>
                <a:gd name="T33" fmla="*/ 298 h 438"/>
                <a:gd name="T34" fmla="*/ 78 w 423"/>
                <a:gd name="T35" fmla="*/ 369 h 438"/>
                <a:gd name="T36" fmla="*/ 94 w 423"/>
                <a:gd name="T37" fmla="*/ 400 h 438"/>
                <a:gd name="T38" fmla="*/ 230 w 423"/>
                <a:gd name="T39" fmla="*/ 418 h 438"/>
                <a:gd name="T40" fmla="*/ 211 w 423"/>
                <a:gd name="T41" fmla="*/ 316 h 438"/>
                <a:gd name="T42" fmla="*/ 192 w 423"/>
                <a:gd name="T43" fmla="*/ 418 h 438"/>
                <a:gd name="T44" fmla="*/ 230 w 423"/>
                <a:gd name="T45" fmla="*/ 418 h 438"/>
                <a:gd name="T46" fmla="*/ 344 w 423"/>
                <a:gd name="T47" fmla="*/ 369 h 438"/>
                <a:gd name="T48" fmla="*/ 269 w 423"/>
                <a:gd name="T49" fmla="*/ 298 h 438"/>
                <a:gd name="T50" fmla="*/ 313 w 423"/>
                <a:gd name="T51" fmla="*/ 392 h 438"/>
                <a:gd name="T52" fmla="*/ 340 w 423"/>
                <a:gd name="T53" fmla="*/ 396 h 438"/>
                <a:gd name="T54" fmla="*/ 407 w 423"/>
                <a:gd name="T55" fmla="*/ 262 h 438"/>
                <a:gd name="T56" fmla="*/ 304 w 423"/>
                <a:gd name="T57" fmla="*/ 249 h 438"/>
                <a:gd name="T58" fmla="*/ 395 w 423"/>
                <a:gd name="T59" fmla="*/ 299 h 438"/>
                <a:gd name="T60" fmla="*/ 419 w 423"/>
                <a:gd name="T61" fmla="*/ 287 h 438"/>
                <a:gd name="T62" fmla="*/ 407 w 423"/>
                <a:gd name="T63" fmla="*/ 176 h 438"/>
                <a:gd name="T64" fmla="*/ 395 w 423"/>
                <a:gd name="T65" fmla="*/ 139 h 438"/>
                <a:gd name="T66" fmla="*/ 304 w 423"/>
                <a:gd name="T67" fmla="*/ 189 h 438"/>
                <a:gd name="T68" fmla="*/ 328 w 423"/>
                <a:gd name="T69" fmla="*/ 201 h 438"/>
                <a:gd name="T70" fmla="*/ 344 w 423"/>
                <a:gd name="T71" fmla="*/ 69 h 438"/>
                <a:gd name="T72" fmla="*/ 313 w 423"/>
                <a:gd name="T73" fmla="*/ 46 h 438"/>
                <a:gd name="T74" fmla="*/ 269 w 423"/>
                <a:gd name="T75" fmla="*/ 140 h 438"/>
                <a:gd name="T76" fmla="*/ 295 w 423"/>
                <a:gd name="T77" fmla="*/ 13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3" h="438">
                  <a:moveTo>
                    <a:pt x="211" y="121"/>
                  </a:moveTo>
                  <a:cubicBezTo>
                    <a:pt x="201" y="121"/>
                    <a:pt x="192" y="113"/>
                    <a:pt x="192" y="102"/>
                  </a:cubicBezTo>
                  <a:cubicBezTo>
                    <a:pt x="192" y="19"/>
                    <a:pt x="192" y="19"/>
                    <a:pt x="192" y="19"/>
                  </a:cubicBezTo>
                  <a:cubicBezTo>
                    <a:pt x="192" y="9"/>
                    <a:pt x="201" y="0"/>
                    <a:pt x="211" y="0"/>
                  </a:cubicBezTo>
                  <a:cubicBezTo>
                    <a:pt x="222" y="0"/>
                    <a:pt x="230" y="9"/>
                    <a:pt x="230" y="19"/>
                  </a:cubicBezTo>
                  <a:cubicBezTo>
                    <a:pt x="230" y="102"/>
                    <a:pt x="230" y="102"/>
                    <a:pt x="230" y="102"/>
                  </a:cubicBezTo>
                  <a:cubicBezTo>
                    <a:pt x="230" y="113"/>
                    <a:pt x="222" y="121"/>
                    <a:pt x="211" y="121"/>
                  </a:cubicBezTo>
                  <a:close/>
                  <a:moveTo>
                    <a:pt x="154" y="140"/>
                  </a:moveTo>
                  <a:cubicBezTo>
                    <a:pt x="162" y="134"/>
                    <a:pt x="164" y="122"/>
                    <a:pt x="158" y="113"/>
                  </a:cubicBezTo>
                  <a:cubicBezTo>
                    <a:pt x="109" y="46"/>
                    <a:pt x="109" y="46"/>
                    <a:pt x="109" y="46"/>
                  </a:cubicBezTo>
                  <a:cubicBezTo>
                    <a:pt x="103" y="38"/>
                    <a:pt x="91" y="36"/>
                    <a:pt x="83" y="42"/>
                  </a:cubicBezTo>
                  <a:cubicBezTo>
                    <a:pt x="74" y="48"/>
                    <a:pt x="72" y="60"/>
                    <a:pt x="78" y="69"/>
                  </a:cubicBezTo>
                  <a:cubicBezTo>
                    <a:pt x="127" y="136"/>
                    <a:pt x="127" y="136"/>
                    <a:pt x="127" y="136"/>
                  </a:cubicBezTo>
                  <a:cubicBezTo>
                    <a:pt x="131" y="141"/>
                    <a:pt x="137" y="144"/>
                    <a:pt x="143" y="144"/>
                  </a:cubicBezTo>
                  <a:cubicBezTo>
                    <a:pt x="147" y="144"/>
                    <a:pt x="150" y="143"/>
                    <a:pt x="154" y="140"/>
                  </a:cubicBezTo>
                  <a:close/>
                  <a:moveTo>
                    <a:pt x="118" y="189"/>
                  </a:moveTo>
                  <a:cubicBezTo>
                    <a:pt x="122" y="179"/>
                    <a:pt x="116" y="168"/>
                    <a:pt x="106" y="165"/>
                  </a:cubicBezTo>
                  <a:cubicBezTo>
                    <a:pt x="27" y="139"/>
                    <a:pt x="27" y="139"/>
                    <a:pt x="27" y="139"/>
                  </a:cubicBezTo>
                  <a:cubicBezTo>
                    <a:pt x="17" y="136"/>
                    <a:pt x="6" y="141"/>
                    <a:pt x="3" y="151"/>
                  </a:cubicBezTo>
                  <a:cubicBezTo>
                    <a:pt x="0" y="161"/>
                    <a:pt x="5" y="172"/>
                    <a:pt x="15" y="176"/>
                  </a:cubicBezTo>
                  <a:cubicBezTo>
                    <a:pt x="94" y="201"/>
                    <a:pt x="94" y="201"/>
                    <a:pt x="94" y="201"/>
                  </a:cubicBezTo>
                  <a:cubicBezTo>
                    <a:pt x="96" y="202"/>
                    <a:pt x="98" y="202"/>
                    <a:pt x="100" y="202"/>
                  </a:cubicBezTo>
                  <a:cubicBezTo>
                    <a:pt x="108" y="202"/>
                    <a:pt x="116" y="197"/>
                    <a:pt x="118" y="189"/>
                  </a:cubicBezTo>
                  <a:close/>
                  <a:moveTo>
                    <a:pt x="27" y="299"/>
                  </a:moveTo>
                  <a:cubicBezTo>
                    <a:pt x="106" y="273"/>
                    <a:pt x="106" y="273"/>
                    <a:pt x="106" y="273"/>
                  </a:cubicBezTo>
                  <a:cubicBezTo>
                    <a:pt x="116" y="270"/>
                    <a:pt x="122" y="259"/>
                    <a:pt x="118" y="249"/>
                  </a:cubicBezTo>
                  <a:cubicBezTo>
                    <a:pt x="115" y="239"/>
                    <a:pt x="104" y="233"/>
                    <a:pt x="94" y="237"/>
                  </a:cubicBezTo>
                  <a:cubicBezTo>
                    <a:pt x="15" y="262"/>
                    <a:pt x="15" y="262"/>
                    <a:pt x="15" y="262"/>
                  </a:cubicBezTo>
                  <a:cubicBezTo>
                    <a:pt x="5" y="266"/>
                    <a:pt x="0" y="276"/>
                    <a:pt x="3" y="287"/>
                  </a:cubicBezTo>
                  <a:cubicBezTo>
                    <a:pt x="6" y="295"/>
                    <a:pt x="13" y="300"/>
                    <a:pt x="21" y="300"/>
                  </a:cubicBezTo>
                  <a:cubicBezTo>
                    <a:pt x="23" y="300"/>
                    <a:pt x="25" y="300"/>
                    <a:pt x="27" y="299"/>
                  </a:cubicBezTo>
                  <a:close/>
                  <a:moveTo>
                    <a:pt x="109" y="392"/>
                  </a:moveTo>
                  <a:cubicBezTo>
                    <a:pt x="158" y="325"/>
                    <a:pt x="158" y="325"/>
                    <a:pt x="158" y="325"/>
                  </a:cubicBezTo>
                  <a:cubicBezTo>
                    <a:pt x="164" y="316"/>
                    <a:pt x="162" y="304"/>
                    <a:pt x="154" y="298"/>
                  </a:cubicBezTo>
                  <a:cubicBezTo>
                    <a:pt x="145" y="292"/>
                    <a:pt x="133" y="293"/>
                    <a:pt x="127" y="302"/>
                  </a:cubicBezTo>
                  <a:cubicBezTo>
                    <a:pt x="78" y="369"/>
                    <a:pt x="78" y="369"/>
                    <a:pt x="78" y="369"/>
                  </a:cubicBezTo>
                  <a:cubicBezTo>
                    <a:pt x="72" y="378"/>
                    <a:pt x="74" y="390"/>
                    <a:pt x="83" y="396"/>
                  </a:cubicBezTo>
                  <a:cubicBezTo>
                    <a:pt x="86" y="398"/>
                    <a:pt x="90" y="400"/>
                    <a:pt x="94" y="400"/>
                  </a:cubicBezTo>
                  <a:cubicBezTo>
                    <a:pt x="100" y="400"/>
                    <a:pt x="106" y="397"/>
                    <a:pt x="109" y="392"/>
                  </a:cubicBezTo>
                  <a:close/>
                  <a:moveTo>
                    <a:pt x="230" y="418"/>
                  </a:moveTo>
                  <a:cubicBezTo>
                    <a:pt x="230" y="336"/>
                    <a:pt x="230" y="336"/>
                    <a:pt x="230" y="336"/>
                  </a:cubicBezTo>
                  <a:cubicBezTo>
                    <a:pt x="230" y="325"/>
                    <a:pt x="222" y="316"/>
                    <a:pt x="211" y="316"/>
                  </a:cubicBezTo>
                  <a:cubicBezTo>
                    <a:pt x="201" y="316"/>
                    <a:pt x="192" y="325"/>
                    <a:pt x="192" y="336"/>
                  </a:cubicBezTo>
                  <a:cubicBezTo>
                    <a:pt x="192" y="418"/>
                    <a:pt x="192" y="418"/>
                    <a:pt x="192" y="418"/>
                  </a:cubicBezTo>
                  <a:cubicBezTo>
                    <a:pt x="192" y="429"/>
                    <a:pt x="201" y="438"/>
                    <a:pt x="211" y="438"/>
                  </a:cubicBezTo>
                  <a:cubicBezTo>
                    <a:pt x="222" y="438"/>
                    <a:pt x="230" y="429"/>
                    <a:pt x="230" y="418"/>
                  </a:cubicBezTo>
                  <a:close/>
                  <a:moveTo>
                    <a:pt x="340" y="396"/>
                  </a:moveTo>
                  <a:cubicBezTo>
                    <a:pt x="348" y="390"/>
                    <a:pt x="350" y="378"/>
                    <a:pt x="344" y="369"/>
                  </a:cubicBezTo>
                  <a:cubicBezTo>
                    <a:pt x="295" y="302"/>
                    <a:pt x="295" y="302"/>
                    <a:pt x="295" y="302"/>
                  </a:cubicBezTo>
                  <a:cubicBezTo>
                    <a:pt x="289" y="293"/>
                    <a:pt x="277" y="292"/>
                    <a:pt x="269" y="298"/>
                  </a:cubicBezTo>
                  <a:cubicBezTo>
                    <a:pt x="260" y="304"/>
                    <a:pt x="258" y="316"/>
                    <a:pt x="264" y="325"/>
                  </a:cubicBezTo>
                  <a:cubicBezTo>
                    <a:pt x="313" y="392"/>
                    <a:pt x="313" y="392"/>
                    <a:pt x="313" y="392"/>
                  </a:cubicBezTo>
                  <a:cubicBezTo>
                    <a:pt x="317" y="397"/>
                    <a:pt x="323" y="400"/>
                    <a:pt x="329" y="400"/>
                  </a:cubicBezTo>
                  <a:cubicBezTo>
                    <a:pt x="332" y="400"/>
                    <a:pt x="336" y="398"/>
                    <a:pt x="340" y="396"/>
                  </a:cubicBezTo>
                  <a:close/>
                  <a:moveTo>
                    <a:pt x="419" y="287"/>
                  </a:moveTo>
                  <a:cubicBezTo>
                    <a:pt x="423" y="276"/>
                    <a:pt x="417" y="266"/>
                    <a:pt x="407" y="262"/>
                  </a:cubicBezTo>
                  <a:cubicBezTo>
                    <a:pt x="328" y="237"/>
                    <a:pt x="328" y="237"/>
                    <a:pt x="328" y="237"/>
                  </a:cubicBezTo>
                  <a:cubicBezTo>
                    <a:pt x="318" y="233"/>
                    <a:pt x="307" y="239"/>
                    <a:pt x="304" y="249"/>
                  </a:cubicBezTo>
                  <a:cubicBezTo>
                    <a:pt x="301" y="259"/>
                    <a:pt x="306" y="270"/>
                    <a:pt x="316" y="273"/>
                  </a:cubicBezTo>
                  <a:cubicBezTo>
                    <a:pt x="395" y="299"/>
                    <a:pt x="395" y="299"/>
                    <a:pt x="395" y="299"/>
                  </a:cubicBezTo>
                  <a:cubicBezTo>
                    <a:pt x="397" y="300"/>
                    <a:pt x="399" y="300"/>
                    <a:pt x="401" y="300"/>
                  </a:cubicBezTo>
                  <a:cubicBezTo>
                    <a:pt x="409" y="300"/>
                    <a:pt x="417" y="295"/>
                    <a:pt x="419" y="287"/>
                  </a:cubicBezTo>
                  <a:close/>
                  <a:moveTo>
                    <a:pt x="328" y="201"/>
                  </a:moveTo>
                  <a:cubicBezTo>
                    <a:pt x="407" y="176"/>
                    <a:pt x="407" y="176"/>
                    <a:pt x="407" y="176"/>
                  </a:cubicBezTo>
                  <a:cubicBezTo>
                    <a:pt x="417" y="172"/>
                    <a:pt x="423" y="161"/>
                    <a:pt x="419" y="151"/>
                  </a:cubicBezTo>
                  <a:cubicBezTo>
                    <a:pt x="416" y="141"/>
                    <a:pt x="405" y="136"/>
                    <a:pt x="395" y="139"/>
                  </a:cubicBezTo>
                  <a:cubicBezTo>
                    <a:pt x="316" y="165"/>
                    <a:pt x="316" y="165"/>
                    <a:pt x="316" y="165"/>
                  </a:cubicBezTo>
                  <a:cubicBezTo>
                    <a:pt x="306" y="168"/>
                    <a:pt x="301" y="179"/>
                    <a:pt x="304" y="189"/>
                  </a:cubicBezTo>
                  <a:cubicBezTo>
                    <a:pt x="307" y="197"/>
                    <a:pt x="314" y="202"/>
                    <a:pt x="322" y="202"/>
                  </a:cubicBezTo>
                  <a:cubicBezTo>
                    <a:pt x="324" y="202"/>
                    <a:pt x="326" y="202"/>
                    <a:pt x="328" y="201"/>
                  </a:cubicBezTo>
                  <a:close/>
                  <a:moveTo>
                    <a:pt x="295" y="136"/>
                  </a:moveTo>
                  <a:cubicBezTo>
                    <a:pt x="344" y="69"/>
                    <a:pt x="344" y="69"/>
                    <a:pt x="344" y="69"/>
                  </a:cubicBezTo>
                  <a:cubicBezTo>
                    <a:pt x="350" y="60"/>
                    <a:pt x="348" y="48"/>
                    <a:pt x="340" y="42"/>
                  </a:cubicBezTo>
                  <a:cubicBezTo>
                    <a:pt x="331" y="36"/>
                    <a:pt x="319" y="38"/>
                    <a:pt x="313" y="46"/>
                  </a:cubicBezTo>
                  <a:cubicBezTo>
                    <a:pt x="264" y="113"/>
                    <a:pt x="264" y="113"/>
                    <a:pt x="264" y="113"/>
                  </a:cubicBezTo>
                  <a:cubicBezTo>
                    <a:pt x="258" y="122"/>
                    <a:pt x="260" y="134"/>
                    <a:pt x="269" y="140"/>
                  </a:cubicBezTo>
                  <a:cubicBezTo>
                    <a:pt x="272" y="143"/>
                    <a:pt x="276" y="144"/>
                    <a:pt x="280" y="144"/>
                  </a:cubicBezTo>
                  <a:cubicBezTo>
                    <a:pt x="286" y="144"/>
                    <a:pt x="292" y="141"/>
                    <a:pt x="295" y="136"/>
                  </a:cubicBezTo>
                  <a:close/>
                </a:path>
              </a:pathLst>
            </a:custGeom>
            <a:solidFill>
              <a:schemeClr val="bg1"/>
            </a:solidFill>
            <a:ln>
              <a:noFill/>
            </a:ln>
          </p:spPr>
          <p:txBody>
            <a:bodyPr vert="horz" wrap="square" lIns="45842" tIns="22921" rIns="45842" bIns="229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2" b="0" i="0" u="none" strike="noStrike" kern="1200" cap="none" spc="0" normalizeH="0" baseline="0" noProof="0">
                <a:ln>
                  <a:noFill/>
                </a:ln>
                <a:effectLst/>
                <a:uLnTx/>
                <a:uFillTx/>
                <a:latin typeface="Calibri" panose="020F0502020204030204"/>
                <a:ea typeface="+mn-ea"/>
                <a:cs typeface="+mn-cs"/>
              </a:endParaRPr>
            </a:p>
          </p:txBody>
        </p:sp>
      </p:grpSp>
      <p:sp>
        <p:nvSpPr>
          <p:cNvPr id="415" name="椭圆 414">
            <a:extLst>
              <a:ext uri="{FF2B5EF4-FFF2-40B4-BE49-F238E27FC236}">
                <a16:creationId xmlns:a16="http://schemas.microsoft.com/office/drawing/2014/main" id="{08D8DEF4-895D-403F-9D85-E13E19ABE8DF}"/>
              </a:ext>
            </a:extLst>
          </p:cNvPr>
          <p:cNvSpPr/>
          <p:nvPr/>
        </p:nvSpPr>
        <p:spPr>
          <a:xfrm>
            <a:off x="7748762" y="4183512"/>
            <a:ext cx="76708" cy="76708"/>
          </a:xfrm>
          <a:prstGeom prst="ellipse">
            <a:avLst/>
          </a:prstGeom>
          <a:solidFill>
            <a:srgbClr val="4AEFF2">
              <a:alpha val="69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6" name="椭圆 415">
            <a:extLst>
              <a:ext uri="{FF2B5EF4-FFF2-40B4-BE49-F238E27FC236}">
                <a16:creationId xmlns:a16="http://schemas.microsoft.com/office/drawing/2014/main" id="{088E61F6-D09D-4005-B801-5B081605ED09}"/>
              </a:ext>
            </a:extLst>
          </p:cNvPr>
          <p:cNvSpPr/>
          <p:nvPr/>
        </p:nvSpPr>
        <p:spPr>
          <a:xfrm>
            <a:off x="7748011" y="4313029"/>
            <a:ext cx="76708" cy="76708"/>
          </a:xfrm>
          <a:prstGeom prst="ellipse">
            <a:avLst/>
          </a:prstGeom>
          <a:solidFill>
            <a:srgbClr val="4AEFF2">
              <a:alpha val="69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7" name="椭圆 416">
            <a:extLst>
              <a:ext uri="{FF2B5EF4-FFF2-40B4-BE49-F238E27FC236}">
                <a16:creationId xmlns:a16="http://schemas.microsoft.com/office/drawing/2014/main" id="{BE76FB27-DAC2-4D45-B1AF-8CAB449BD712}"/>
              </a:ext>
            </a:extLst>
          </p:cNvPr>
          <p:cNvSpPr/>
          <p:nvPr/>
        </p:nvSpPr>
        <p:spPr>
          <a:xfrm>
            <a:off x="7748011" y="4444167"/>
            <a:ext cx="76708" cy="76708"/>
          </a:xfrm>
          <a:prstGeom prst="ellipse">
            <a:avLst/>
          </a:prstGeom>
          <a:solidFill>
            <a:srgbClr val="4AEFF2">
              <a:alpha val="69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8" name="椭圆 417">
            <a:extLst>
              <a:ext uri="{FF2B5EF4-FFF2-40B4-BE49-F238E27FC236}">
                <a16:creationId xmlns:a16="http://schemas.microsoft.com/office/drawing/2014/main" id="{438AC8D7-0AA9-4E20-A0DE-EEF24BE4F3D8}"/>
              </a:ext>
            </a:extLst>
          </p:cNvPr>
          <p:cNvSpPr/>
          <p:nvPr/>
        </p:nvSpPr>
        <p:spPr>
          <a:xfrm>
            <a:off x="7748011" y="4575305"/>
            <a:ext cx="76708" cy="76708"/>
          </a:xfrm>
          <a:prstGeom prst="ellipse">
            <a:avLst/>
          </a:prstGeom>
          <a:solidFill>
            <a:srgbClr val="4AEFF2">
              <a:alpha val="69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9" name="椭圆 418">
            <a:extLst>
              <a:ext uri="{FF2B5EF4-FFF2-40B4-BE49-F238E27FC236}">
                <a16:creationId xmlns:a16="http://schemas.microsoft.com/office/drawing/2014/main" id="{667AAD6D-EABD-4445-A0E5-8A2AD73A55E5}"/>
              </a:ext>
            </a:extLst>
          </p:cNvPr>
          <p:cNvSpPr/>
          <p:nvPr/>
        </p:nvSpPr>
        <p:spPr>
          <a:xfrm>
            <a:off x="7748011" y="4706443"/>
            <a:ext cx="76708" cy="76708"/>
          </a:xfrm>
          <a:prstGeom prst="ellipse">
            <a:avLst/>
          </a:prstGeom>
          <a:solidFill>
            <a:srgbClr val="4AEFF2">
              <a:alpha val="69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20" name="组合 419">
            <a:extLst>
              <a:ext uri="{FF2B5EF4-FFF2-40B4-BE49-F238E27FC236}">
                <a16:creationId xmlns:a16="http://schemas.microsoft.com/office/drawing/2014/main" id="{6AE8A6E2-FDB0-494F-86DE-CED238DEC050}"/>
              </a:ext>
            </a:extLst>
          </p:cNvPr>
          <p:cNvGrpSpPr/>
          <p:nvPr/>
        </p:nvGrpSpPr>
        <p:grpSpPr>
          <a:xfrm>
            <a:off x="7956780" y="4984149"/>
            <a:ext cx="914670" cy="878455"/>
            <a:chOff x="8061041" y="3598864"/>
            <a:chExt cx="914670" cy="878455"/>
          </a:xfrm>
        </p:grpSpPr>
        <p:grpSp>
          <p:nvGrpSpPr>
            <p:cNvPr id="421" name="Group 9">
              <a:extLst>
                <a:ext uri="{FF2B5EF4-FFF2-40B4-BE49-F238E27FC236}">
                  <a16:creationId xmlns:a16="http://schemas.microsoft.com/office/drawing/2014/main" id="{16F1EA5D-AEEC-4EF2-88C2-9F7BBB0A4FA4}"/>
                </a:ext>
              </a:extLst>
            </p:cNvPr>
            <p:cNvGrpSpPr/>
            <p:nvPr/>
          </p:nvGrpSpPr>
          <p:grpSpPr>
            <a:xfrm>
              <a:off x="8061041" y="3656837"/>
              <a:ext cx="914670" cy="644590"/>
              <a:chOff x="1053315" y="610123"/>
              <a:chExt cx="5827423" cy="4106730"/>
            </a:xfrm>
            <a:effectLst>
              <a:outerShdw blurRad="190500" dist="609600" dir="5400000" algn="t" rotWithShape="0">
                <a:prstClr val="black">
                  <a:alpha val="20000"/>
                </a:prstClr>
              </a:outerShdw>
            </a:effectLst>
            <a:scene3d>
              <a:camera prst="orthographicFront">
                <a:rot lat="18599980" lon="0" rev="0"/>
              </a:camera>
              <a:lightRig rig="threePt" dir="t"/>
            </a:scene3d>
          </p:grpSpPr>
          <p:sp>
            <p:nvSpPr>
              <p:cNvPr id="424" name="Shape 6">
                <a:extLst>
                  <a:ext uri="{FF2B5EF4-FFF2-40B4-BE49-F238E27FC236}">
                    <a16:creationId xmlns:a16="http://schemas.microsoft.com/office/drawing/2014/main" id="{14D09EB3-D903-4688-A85B-7286A48BFFA1}"/>
                  </a:ext>
                </a:extLst>
              </p:cNvPr>
              <p:cNvSpPr/>
              <p:nvPr/>
            </p:nvSpPr>
            <p:spPr>
              <a:xfrm>
                <a:off x="1066014" y="954448"/>
                <a:ext cx="5814724" cy="3762405"/>
              </a:xfrm>
              <a:custGeom>
                <a:avLst/>
                <a:gdLst/>
                <a:ahLst/>
                <a:cxnLst>
                  <a:cxn ang="0">
                    <a:pos x="wd2" y="hd2"/>
                  </a:cxn>
                  <a:cxn ang="5400000">
                    <a:pos x="wd2" y="hd2"/>
                  </a:cxn>
                  <a:cxn ang="10800000">
                    <a:pos x="wd2" y="hd2"/>
                  </a:cxn>
                  <a:cxn ang="16200000">
                    <a:pos x="wd2" y="hd2"/>
                  </a:cxn>
                </a:cxnLst>
                <a:rect l="0" t="0" r="r" b="b"/>
                <a:pathLst>
                  <a:path w="21569" h="21600" extrusionOk="0">
                    <a:moveTo>
                      <a:pt x="21166" y="8127"/>
                    </a:moveTo>
                    <a:lnTo>
                      <a:pt x="10803" y="0"/>
                    </a:lnTo>
                    <a:lnTo>
                      <a:pt x="402" y="8127"/>
                    </a:lnTo>
                    <a:cubicBezTo>
                      <a:pt x="134" y="8337"/>
                      <a:pt x="0" y="8613"/>
                      <a:pt x="0" y="8890"/>
                    </a:cubicBezTo>
                    <a:lnTo>
                      <a:pt x="1" y="12783"/>
                    </a:lnTo>
                    <a:cubicBezTo>
                      <a:pt x="17" y="13042"/>
                      <a:pt x="151" y="13298"/>
                      <a:pt x="402" y="13494"/>
                    </a:cubicBezTo>
                    <a:lnTo>
                      <a:pt x="10798" y="21600"/>
                    </a:lnTo>
                    <a:lnTo>
                      <a:pt x="21166" y="13494"/>
                    </a:lnTo>
                    <a:cubicBezTo>
                      <a:pt x="21425" y="13292"/>
                      <a:pt x="21559" y="13028"/>
                      <a:pt x="21568" y="12762"/>
                    </a:cubicBezTo>
                    <a:lnTo>
                      <a:pt x="21569" y="8903"/>
                    </a:lnTo>
                    <a:cubicBezTo>
                      <a:pt x="21568" y="8940"/>
                      <a:pt x="21559" y="8976"/>
                      <a:pt x="21554" y="9013"/>
                    </a:cubicBezTo>
                    <a:cubicBezTo>
                      <a:pt x="21600" y="8697"/>
                      <a:pt x="21475" y="8368"/>
                      <a:pt x="21166" y="8127"/>
                    </a:cubicBezTo>
                    <a:close/>
                  </a:path>
                </a:pathLst>
              </a:custGeom>
              <a:solidFill>
                <a:srgbClr val="010101">
                  <a:alpha val="8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25" name="Shape 7">
                <a:extLst>
                  <a:ext uri="{FF2B5EF4-FFF2-40B4-BE49-F238E27FC236}">
                    <a16:creationId xmlns:a16="http://schemas.microsoft.com/office/drawing/2014/main" id="{2B30DD0E-C96B-4118-A418-33F1A4FE2812}"/>
                  </a:ext>
                </a:extLst>
              </p:cNvPr>
              <p:cNvSpPr/>
              <p:nvPr/>
            </p:nvSpPr>
            <p:spPr>
              <a:xfrm>
                <a:off x="1053315" y="610123"/>
                <a:ext cx="5814761" cy="3093227"/>
              </a:xfrm>
              <a:custGeom>
                <a:avLst/>
                <a:gdLst/>
                <a:ahLst/>
                <a:cxnLst>
                  <a:cxn ang="0">
                    <a:pos x="wd2" y="hd2"/>
                  </a:cxn>
                  <a:cxn ang="5400000">
                    <a:pos x="wd2" y="hd2"/>
                  </a:cxn>
                  <a:cxn ang="10800000">
                    <a:pos x="wd2" y="hd2"/>
                  </a:cxn>
                  <a:cxn ang="16200000">
                    <a:pos x="wd2" y="hd2"/>
                  </a:cxn>
                </a:cxnLst>
                <a:rect l="0" t="0" r="r" b="b"/>
                <a:pathLst>
                  <a:path w="21335" h="21600" extrusionOk="0">
                    <a:moveTo>
                      <a:pt x="20936" y="9885"/>
                    </a:moveTo>
                    <a:lnTo>
                      <a:pt x="10685" y="0"/>
                    </a:lnTo>
                    <a:lnTo>
                      <a:pt x="398" y="9885"/>
                    </a:lnTo>
                    <a:cubicBezTo>
                      <a:pt x="-133" y="10395"/>
                      <a:pt x="-133" y="11230"/>
                      <a:pt x="398" y="11741"/>
                    </a:cubicBezTo>
                    <a:lnTo>
                      <a:pt x="10680" y="21600"/>
                    </a:lnTo>
                    <a:lnTo>
                      <a:pt x="20936" y="11741"/>
                    </a:lnTo>
                    <a:cubicBezTo>
                      <a:pt x="21467" y="11230"/>
                      <a:pt x="21467" y="10395"/>
                      <a:pt x="20936" y="9885"/>
                    </a:cubicBezTo>
                    <a:close/>
                  </a:path>
                </a:pathLst>
              </a:custGeom>
              <a:gradFill flip="none" rotWithShape="1">
                <a:gsLst>
                  <a:gs pos="100000">
                    <a:srgbClr val="46D6DE"/>
                  </a:gs>
                  <a:gs pos="940">
                    <a:srgbClr val="1C2023"/>
                  </a:gs>
                  <a:gs pos="45000">
                    <a:srgbClr val="258092"/>
                  </a:gs>
                </a:gsLst>
                <a:lin ang="2700000" scaled="1"/>
                <a:tileRect/>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sp>
            <p:nvSpPr>
              <p:cNvPr id="426" name="Freeform 8">
                <a:extLst>
                  <a:ext uri="{FF2B5EF4-FFF2-40B4-BE49-F238E27FC236}">
                    <a16:creationId xmlns:a16="http://schemas.microsoft.com/office/drawing/2014/main" id="{61F2A140-1233-4F79-A152-566D5F8E6D4F}"/>
                  </a:ext>
                </a:extLst>
              </p:cNvPr>
              <p:cNvSpPr/>
              <p:nvPr/>
            </p:nvSpPr>
            <p:spPr>
              <a:xfrm>
                <a:off x="1053315" y="2159524"/>
                <a:ext cx="5815654" cy="2212138"/>
              </a:xfrm>
              <a:custGeom>
                <a:avLst/>
                <a:gdLst>
                  <a:gd name="connsiteX0" fmla="*/ 5815652 w 5815652"/>
                  <a:gd name="connsiteY0" fmla="*/ 0 h 2212139"/>
                  <a:gd name="connsiteX1" fmla="*/ 5815518 w 5815652"/>
                  <a:gd name="connsiteY1" fmla="*/ 672307 h 2212139"/>
                  <a:gd name="connsiteX2" fmla="*/ 5707165 w 5815652"/>
                  <a:gd name="connsiteY2" fmla="*/ 799785 h 2212139"/>
                  <a:gd name="connsiteX3" fmla="*/ 2911800 w 5815652"/>
                  <a:gd name="connsiteY3" fmla="*/ 2211670 h 2212139"/>
                  <a:gd name="connsiteX4" fmla="*/ 2908300 w 5815652"/>
                  <a:gd name="connsiteY4" fmla="*/ 2209929 h 2212139"/>
                  <a:gd name="connsiteX5" fmla="*/ 2908300 w 5815652"/>
                  <a:gd name="connsiteY5" fmla="*/ 1540695 h 2212139"/>
                  <a:gd name="connsiteX6" fmla="*/ 2911800 w 5815652"/>
                  <a:gd name="connsiteY6" fmla="*/ 1542538 h 2212139"/>
                  <a:gd name="connsiteX7" fmla="*/ 5707165 w 5815652"/>
                  <a:gd name="connsiteY7" fmla="*/ 130652 h 2212139"/>
                  <a:gd name="connsiteX8" fmla="*/ 5815652 w 5815652"/>
                  <a:gd name="connsiteY8" fmla="*/ 0 h 2212139"/>
                  <a:gd name="connsiteX9" fmla="*/ 0 w 5815652"/>
                  <a:gd name="connsiteY9" fmla="*/ 0 h 2212139"/>
                  <a:gd name="connsiteX10" fmla="*/ 108488 w 5815652"/>
                  <a:gd name="connsiteY10" fmla="*/ 132831 h 2212139"/>
                  <a:gd name="connsiteX11" fmla="*/ 2907377 w 5815652"/>
                  <a:gd name="connsiteY11" fmla="*/ 1542967 h 2212139"/>
                  <a:gd name="connsiteX12" fmla="*/ 2907377 w 5815652"/>
                  <a:gd name="connsiteY12" fmla="*/ 2212139 h 2212139"/>
                  <a:gd name="connsiteX13" fmla="*/ 108488 w 5815652"/>
                  <a:gd name="connsiteY13" fmla="*/ 802003 h 2212139"/>
                  <a:gd name="connsiteX14" fmla="*/ 404 w 5815652"/>
                  <a:gd name="connsiteY14" fmla="*/ 678185 h 221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5652" h="2212139">
                    <a:moveTo>
                      <a:pt x="5815652" y="0"/>
                    </a:moveTo>
                    <a:lnTo>
                      <a:pt x="5815518" y="672307"/>
                    </a:lnTo>
                    <a:cubicBezTo>
                      <a:pt x="5812960" y="718588"/>
                      <a:pt x="5776887" y="764562"/>
                      <a:pt x="5707165" y="799785"/>
                    </a:cubicBezTo>
                    <a:lnTo>
                      <a:pt x="2911800" y="2211670"/>
                    </a:lnTo>
                    <a:lnTo>
                      <a:pt x="2908300" y="2209929"/>
                    </a:lnTo>
                    <a:lnTo>
                      <a:pt x="2908300" y="1540695"/>
                    </a:lnTo>
                    <a:lnTo>
                      <a:pt x="2911800" y="1542538"/>
                    </a:lnTo>
                    <a:lnTo>
                      <a:pt x="5707165" y="130652"/>
                    </a:lnTo>
                    <a:cubicBezTo>
                      <a:pt x="5778368" y="94610"/>
                      <a:pt x="5814575" y="47408"/>
                      <a:pt x="5815652" y="0"/>
                    </a:cubicBezTo>
                    <a:close/>
                    <a:moveTo>
                      <a:pt x="0" y="0"/>
                    </a:moveTo>
                    <a:cubicBezTo>
                      <a:pt x="0" y="48135"/>
                      <a:pt x="36208" y="96372"/>
                      <a:pt x="108488" y="132831"/>
                    </a:cubicBezTo>
                    <a:cubicBezTo>
                      <a:pt x="108488" y="132831"/>
                      <a:pt x="2907377" y="1542967"/>
                      <a:pt x="2907377" y="1542967"/>
                    </a:cubicBezTo>
                    <a:lnTo>
                      <a:pt x="2907377" y="2212139"/>
                    </a:lnTo>
                    <a:lnTo>
                      <a:pt x="108488" y="802003"/>
                    </a:lnTo>
                    <a:cubicBezTo>
                      <a:pt x="40649" y="767797"/>
                      <a:pt x="4711" y="723349"/>
                      <a:pt x="404" y="678185"/>
                    </a:cubicBezTo>
                    <a:close/>
                  </a:path>
                </a:pathLst>
              </a:custGeom>
              <a:solidFill>
                <a:srgbClr val="52F4F8"/>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27" name="Shape 10">
                <a:extLst>
                  <a:ext uri="{FF2B5EF4-FFF2-40B4-BE49-F238E27FC236}">
                    <a16:creationId xmlns:a16="http://schemas.microsoft.com/office/drawing/2014/main" id="{73081EBA-1459-4400-94F0-5896AAEA2202}"/>
                  </a:ext>
                </a:extLst>
              </p:cNvPr>
              <p:cNvSpPr/>
              <p:nvPr/>
            </p:nvSpPr>
            <p:spPr>
              <a:xfrm>
                <a:off x="3961616" y="2159992"/>
                <a:ext cx="2907353" cy="2211670"/>
              </a:xfrm>
              <a:custGeom>
                <a:avLst/>
                <a:gdLst/>
                <a:ahLst/>
                <a:cxnLst>
                  <a:cxn ang="0">
                    <a:pos x="wd2" y="hd2"/>
                  </a:cxn>
                  <a:cxn ang="5400000">
                    <a:pos x="wd2" y="hd2"/>
                  </a:cxn>
                  <a:cxn ang="10800000">
                    <a:pos x="wd2" y="hd2"/>
                  </a:cxn>
                  <a:cxn ang="16200000">
                    <a:pos x="wd2" y="hd2"/>
                  </a:cxn>
                </a:cxnLst>
                <a:rect l="0" t="0" r="r" b="b"/>
                <a:pathLst>
                  <a:path w="21600" h="21600" extrusionOk="0">
                    <a:moveTo>
                      <a:pt x="20794" y="1276"/>
                    </a:moveTo>
                    <a:lnTo>
                      <a:pt x="26" y="15065"/>
                    </a:lnTo>
                    <a:lnTo>
                      <a:pt x="0" y="15047"/>
                    </a:lnTo>
                    <a:lnTo>
                      <a:pt x="0" y="21583"/>
                    </a:lnTo>
                    <a:lnTo>
                      <a:pt x="26" y="21600"/>
                    </a:lnTo>
                    <a:lnTo>
                      <a:pt x="20794" y="7811"/>
                    </a:lnTo>
                    <a:cubicBezTo>
                      <a:pt x="21312" y="7467"/>
                      <a:pt x="21580" y="7018"/>
                      <a:pt x="21599" y="6566"/>
                    </a:cubicBezTo>
                    <a:lnTo>
                      <a:pt x="21600" y="0"/>
                    </a:lnTo>
                    <a:cubicBezTo>
                      <a:pt x="21592" y="463"/>
                      <a:pt x="21323" y="924"/>
                      <a:pt x="20794" y="1276"/>
                    </a:cubicBezTo>
                    <a:close/>
                  </a:path>
                </a:pathLst>
              </a:custGeom>
              <a:gradFill>
                <a:gsLst>
                  <a:gs pos="100000">
                    <a:srgbClr val="1A1F22">
                      <a:alpha val="92000"/>
                    </a:srgbClr>
                  </a:gs>
                  <a:gs pos="940">
                    <a:srgbClr val="1C2023"/>
                  </a:gs>
                  <a:gs pos="45000">
                    <a:srgbClr val="258092"/>
                  </a:gs>
                </a:gsLst>
                <a:lin ang="15000000" scaled="0"/>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grpSp>
        <p:sp>
          <p:nvSpPr>
            <p:cNvPr id="422" name="矩形 421">
              <a:extLst>
                <a:ext uri="{FF2B5EF4-FFF2-40B4-BE49-F238E27FC236}">
                  <a16:creationId xmlns:a16="http://schemas.microsoft.com/office/drawing/2014/main" id="{C5FA1F65-37D0-4FF1-A74F-6CFDDBF3E23F}"/>
                </a:ext>
              </a:extLst>
            </p:cNvPr>
            <p:cNvSpPr/>
            <p:nvPr/>
          </p:nvSpPr>
          <p:spPr>
            <a:xfrm>
              <a:off x="8123868" y="4200320"/>
              <a:ext cx="800219"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课程分类</a:t>
              </a:r>
            </a:p>
          </p:txBody>
        </p:sp>
        <p:sp>
          <p:nvSpPr>
            <p:cNvPr id="423" name="Freeform 124">
              <a:extLst>
                <a:ext uri="{FF2B5EF4-FFF2-40B4-BE49-F238E27FC236}">
                  <a16:creationId xmlns:a16="http://schemas.microsoft.com/office/drawing/2014/main" id="{F0C5390E-7564-43D5-B392-1B6AD5955955}"/>
                </a:ext>
              </a:extLst>
            </p:cNvPr>
            <p:cNvSpPr>
              <a:spLocks noEditPoints="1"/>
            </p:cNvSpPr>
            <p:nvPr/>
          </p:nvSpPr>
          <p:spPr bwMode="auto">
            <a:xfrm>
              <a:off x="8327697" y="3598864"/>
              <a:ext cx="353815" cy="384251"/>
            </a:xfrm>
            <a:custGeom>
              <a:avLst/>
              <a:gdLst/>
              <a:ahLst/>
              <a:cxnLst>
                <a:cxn ang="0">
                  <a:pos x="142" y="47"/>
                </a:cxn>
                <a:cxn ang="0">
                  <a:pos x="138" y="21"/>
                </a:cxn>
                <a:cxn ang="0">
                  <a:pos x="89" y="14"/>
                </a:cxn>
                <a:cxn ang="0">
                  <a:pos x="76" y="0"/>
                </a:cxn>
                <a:cxn ang="0">
                  <a:pos x="62" y="15"/>
                </a:cxn>
                <a:cxn ang="0">
                  <a:pos x="13" y="21"/>
                </a:cxn>
                <a:cxn ang="0">
                  <a:pos x="11" y="47"/>
                </a:cxn>
                <a:cxn ang="0">
                  <a:pos x="0" y="121"/>
                </a:cxn>
                <a:cxn ang="0">
                  <a:pos x="26" y="126"/>
                </a:cxn>
                <a:cxn ang="0">
                  <a:pos x="62" y="150"/>
                </a:cxn>
                <a:cxn ang="0">
                  <a:pos x="89" y="150"/>
                </a:cxn>
                <a:cxn ang="0">
                  <a:pos x="126" y="126"/>
                </a:cxn>
                <a:cxn ang="0">
                  <a:pos x="151" y="121"/>
                </a:cxn>
                <a:cxn ang="0">
                  <a:pos x="18" y="108"/>
                </a:cxn>
                <a:cxn ang="0">
                  <a:pos x="24" y="43"/>
                </a:cxn>
                <a:cxn ang="0">
                  <a:pos x="62" y="64"/>
                </a:cxn>
                <a:cxn ang="0">
                  <a:pos x="73" y="86"/>
                </a:cxn>
                <a:cxn ang="0">
                  <a:pos x="21" y="110"/>
                </a:cxn>
                <a:cxn ang="0">
                  <a:pos x="26" y="116"/>
                </a:cxn>
                <a:cxn ang="0">
                  <a:pos x="73" y="137"/>
                </a:cxn>
                <a:cxn ang="0">
                  <a:pos x="27" y="119"/>
                </a:cxn>
                <a:cxn ang="0">
                  <a:pos x="80" y="138"/>
                </a:cxn>
                <a:cxn ang="0">
                  <a:pos x="126" y="116"/>
                </a:cxn>
                <a:cxn ang="0">
                  <a:pos x="82" y="139"/>
                </a:cxn>
                <a:cxn ang="0">
                  <a:pos x="80" y="93"/>
                </a:cxn>
                <a:cxn ang="0">
                  <a:pos x="80" y="77"/>
                </a:cxn>
                <a:cxn ang="0">
                  <a:pos x="89" y="61"/>
                </a:cxn>
                <a:cxn ang="0">
                  <a:pos x="135" y="47"/>
                </a:cxn>
                <a:cxn ang="0">
                  <a:pos x="130" y="110"/>
                </a:cxn>
                <a:cxn ang="0">
                  <a:pos x="125" y="34"/>
                </a:cxn>
                <a:cxn ang="0">
                  <a:pos x="125" y="37"/>
                </a:cxn>
                <a:cxn ang="0">
                  <a:pos x="80" y="51"/>
                </a:cxn>
                <a:cxn ang="0">
                  <a:pos x="86" y="21"/>
                </a:cxn>
                <a:cxn ang="0">
                  <a:pos x="65" y="21"/>
                </a:cxn>
                <a:cxn ang="0">
                  <a:pos x="73" y="51"/>
                </a:cxn>
                <a:cxn ang="0">
                  <a:pos x="27" y="37"/>
                </a:cxn>
                <a:cxn ang="0">
                  <a:pos x="27" y="34"/>
                </a:cxn>
              </a:cxnLst>
              <a:rect l="0" t="0" r="r" b="b"/>
              <a:pathLst>
                <a:path w="151" h="164">
                  <a:moveTo>
                    <a:pt x="142" y="108"/>
                  </a:moveTo>
                  <a:cubicBezTo>
                    <a:pt x="142" y="47"/>
                    <a:pt x="142" y="47"/>
                    <a:pt x="142" y="47"/>
                  </a:cubicBezTo>
                  <a:cubicBezTo>
                    <a:pt x="148" y="45"/>
                    <a:pt x="151" y="40"/>
                    <a:pt x="151" y="35"/>
                  </a:cubicBezTo>
                  <a:cubicBezTo>
                    <a:pt x="151" y="27"/>
                    <a:pt x="145" y="21"/>
                    <a:pt x="138" y="21"/>
                  </a:cubicBezTo>
                  <a:cubicBezTo>
                    <a:pt x="133" y="21"/>
                    <a:pt x="129" y="24"/>
                    <a:pt x="127" y="27"/>
                  </a:cubicBezTo>
                  <a:cubicBezTo>
                    <a:pt x="89" y="14"/>
                    <a:pt x="89" y="14"/>
                    <a:pt x="89" y="14"/>
                  </a:cubicBezTo>
                  <a:cubicBezTo>
                    <a:pt x="89" y="14"/>
                    <a:pt x="89" y="14"/>
                    <a:pt x="89" y="13"/>
                  </a:cubicBezTo>
                  <a:cubicBezTo>
                    <a:pt x="89" y="6"/>
                    <a:pt x="83" y="0"/>
                    <a:pt x="76" y="0"/>
                  </a:cubicBezTo>
                  <a:cubicBezTo>
                    <a:pt x="68" y="0"/>
                    <a:pt x="62" y="6"/>
                    <a:pt x="62" y="13"/>
                  </a:cubicBezTo>
                  <a:cubicBezTo>
                    <a:pt x="62" y="14"/>
                    <a:pt x="62" y="14"/>
                    <a:pt x="62" y="15"/>
                  </a:cubicBezTo>
                  <a:cubicBezTo>
                    <a:pt x="25" y="27"/>
                    <a:pt x="25" y="27"/>
                    <a:pt x="25" y="27"/>
                  </a:cubicBezTo>
                  <a:cubicBezTo>
                    <a:pt x="22" y="24"/>
                    <a:pt x="18" y="21"/>
                    <a:pt x="13" y="21"/>
                  </a:cubicBezTo>
                  <a:cubicBezTo>
                    <a:pt x="6" y="21"/>
                    <a:pt x="0" y="27"/>
                    <a:pt x="0" y="35"/>
                  </a:cubicBezTo>
                  <a:cubicBezTo>
                    <a:pt x="0" y="41"/>
                    <a:pt x="5" y="46"/>
                    <a:pt x="11" y="47"/>
                  </a:cubicBezTo>
                  <a:cubicBezTo>
                    <a:pt x="11" y="108"/>
                    <a:pt x="11" y="108"/>
                    <a:pt x="11" y="108"/>
                  </a:cubicBezTo>
                  <a:cubicBezTo>
                    <a:pt x="5" y="109"/>
                    <a:pt x="0" y="115"/>
                    <a:pt x="0" y="121"/>
                  </a:cubicBezTo>
                  <a:cubicBezTo>
                    <a:pt x="0" y="128"/>
                    <a:pt x="6" y="134"/>
                    <a:pt x="13" y="134"/>
                  </a:cubicBezTo>
                  <a:cubicBezTo>
                    <a:pt x="19" y="134"/>
                    <a:pt x="24" y="131"/>
                    <a:pt x="26" y="126"/>
                  </a:cubicBezTo>
                  <a:cubicBezTo>
                    <a:pt x="64" y="144"/>
                    <a:pt x="64" y="144"/>
                    <a:pt x="64" y="144"/>
                  </a:cubicBezTo>
                  <a:cubicBezTo>
                    <a:pt x="63" y="146"/>
                    <a:pt x="62" y="148"/>
                    <a:pt x="62" y="150"/>
                  </a:cubicBezTo>
                  <a:cubicBezTo>
                    <a:pt x="62" y="158"/>
                    <a:pt x="68" y="164"/>
                    <a:pt x="76" y="164"/>
                  </a:cubicBezTo>
                  <a:cubicBezTo>
                    <a:pt x="83" y="164"/>
                    <a:pt x="89" y="158"/>
                    <a:pt x="89" y="150"/>
                  </a:cubicBezTo>
                  <a:cubicBezTo>
                    <a:pt x="89" y="148"/>
                    <a:pt x="88" y="146"/>
                    <a:pt x="87" y="144"/>
                  </a:cubicBezTo>
                  <a:cubicBezTo>
                    <a:pt x="126" y="126"/>
                    <a:pt x="126" y="126"/>
                    <a:pt x="126" y="126"/>
                  </a:cubicBezTo>
                  <a:cubicBezTo>
                    <a:pt x="128" y="131"/>
                    <a:pt x="133" y="134"/>
                    <a:pt x="138" y="134"/>
                  </a:cubicBezTo>
                  <a:cubicBezTo>
                    <a:pt x="145" y="134"/>
                    <a:pt x="151" y="128"/>
                    <a:pt x="151" y="121"/>
                  </a:cubicBezTo>
                  <a:cubicBezTo>
                    <a:pt x="151" y="115"/>
                    <a:pt x="148" y="110"/>
                    <a:pt x="142" y="108"/>
                  </a:cubicBezTo>
                  <a:close/>
                  <a:moveTo>
                    <a:pt x="18" y="108"/>
                  </a:moveTo>
                  <a:cubicBezTo>
                    <a:pt x="18" y="47"/>
                    <a:pt x="18" y="47"/>
                    <a:pt x="18" y="47"/>
                  </a:cubicBezTo>
                  <a:cubicBezTo>
                    <a:pt x="20" y="46"/>
                    <a:pt x="22" y="45"/>
                    <a:pt x="24" y="43"/>
                  </a:cubicBezTo>
                  <a:cubicBezTo>
                    <a:pt x="63" y="61"/>
                    <a:pt x="63" y="61"/>
                    <a:pt x="63" y="61"/>
                  </a:cubicBezTo>
                  <a:cubicBezTo>
                    <a:pt x="62" y="62"/>
                    <a:pt x="62" y="63"/>
                    <a:pt x="62" y="64"/>
                  </a:cubicBezTo>
                  <a:cubicBezTo>
                    <a:pt x="62" y="70"/>
                    <a:pt x="67" y="76"/>
                    <a:pt x="73" y="77"/>
                  </a:cubicBezTo>
                  <a:cubicBezTo>
                    <a:pt x="73" y="86"/>
                    <a:pt x="73" y="86"/>
                    <a:pt x="73" y="86"/>
                  </a:cubicBezTo>
                  <a:cubicBezTo>
                    <a:pt x="73" y="93"/>
                    <a:pt x="73" y="93"/>
                    <a:pt x="73" y="93"/>
                  </a:cubicBezTo>
                  <a:cubicBezTo>
                    <a:pt x="21" y="110"/>
                    <a:pt x="21" y="110"/>
                    <a:pt x="21" y="110"/>
                  </a:cubicBezTo>
                  <a:cubicBezTo>
                    <a:pt x="20" y="109"/>
                    <a:pt x="19" y="109"/>
                    <a:pt x="18" y="108"/>
                  </a:cubicBezTo>
                  <a:close/>
                  <a:moveTo>
                    <a:pt x="26" y="116"/>
                  </a:moveTo>
                  <a:cubicBezTo>
                    <a:pt x="73" y="100"/>
                    <a:pt x="73" y="100"/>
                    <a:pt x="73" y="100"/>
                  </a:cubicBezTo>
                  <a:cubicBezTo>
                    <a:pt x="73" y="137"/>
                    <a:pt x="73" y="137"/>
                    <a:pt x="73" y="137"/>
                  </a:cubicBezTo>
                  <a:cubicBezTo>
                    <a:pt x="72" y="138"/>
                    <a:pt x="70" y="138"/>
                    <a:pt x="69" y="139"/>
                  </a:cubicBezTo>
                  <a:cubicBezTo>
                    <a:pt x="27" y="119"/>
                    <a:pt x="27" y="119"/>
                    <a:pt x="27" y="119"/>
                  </a:cubicBezTo>
                  <a:cubicBezTo>
                    <a:pt x="26" y="118"/>
                    <a:pt x="26" y="117"/>
                    <a:pt x="26" y="116"/>
                  </a:cubicBezTo>
                  <a:close/>
                  <a:moveTo>
                    <a:pt x="80" y="138"/>
                  </a:moveTo>
                  <a:cubicBezTo>
                    <a:pt x="80" y="101"/>
                    <a:pt x="80" y="101"/>
                    <a:pt x="80" y="101"/>
                  </a:cubicBezTo>
                  <a:cubicBezTo>
                    <a:pt x="126" y="116"/>
                    <a:pt x="126" y="116"/>
                    <a:pt x="126" y="116"/>
                  </a:cubicBezTo>
                  <a:cubicBezTo>
                    <a:pt x="125" y="117"/>
                    <a:pt x="125" y="118"/>
                    <a:pt x="125" y="119"/>
                  </a:cubicBezTo>
                  <a:cubicBezTo>
                    <a:pt x="82" y="139"/>
                    <a:pt x="82" y="139"/>
                    <a:pt x="82" y="139"/>
                  </a:cubicBezTo>
                  <a:cubicBezTo>
                    <a:pt x="81" y="138"/>
                    <a:pt x="80" y="138"/>
                    <a:pt x="80" y="138"/>
                  </a:cubicBezTo>
                  <a:close/>
                  <a:moveTo>
                    <a:pt x="80" y="93"/>
                  </a:moveTo>
                  <a:cubicBezTo>
                    <a:pt x="80" y="85"/>
                    <a:pt x="80" y="85"/>
                    <a:pt x="80" y="85"/>
                  </a:cubicBezTo>
                  <a:cubicBezTo>
                    <a:pt x="80" y="77"/>
                    <a:pt x="80" y="77"/>
                    <a:pt x="80" y="77"/>
                  </a:cubicBezTo>
                  <a:cubicBezTo>
                    <a:pt x="85" y="75"/>
                    <a:pt x="89" y="70"/>
                    <a:pt x="89" y="64"/>
                  </a:cubicBezTo>
                  <a:cubicBezTo>
                    <a:pt x="89" y="63"/>
                    <a:pt x="89" y="62"/>
                    <a:pt x="89" y="61"/>
                  </a:cubicBezTo>
                  <a:cubicBezTo>
                    <a:pt x="128" y="43"/>
                    <a:pt x="128" y="43"/>
                    <a:pt x="128" y="43"/>
                  </a:cubicBezTo>
                  <a:cubicBezTo>
                    <a:pt x="130" y="45"/>
                    <a:pt x="132" y="47"/>
                    <a:pt x="135" y="47"/>
                  </a:cubicBezTo>
                  <a:cubicBezTo>
                    <a:pt x="135" y="108"/>
                    <a:pt x="135" y="108"/>
                    <a:pt x="135" y="108"/>
                  </a:cubicBezTo>
                  <a:cubicBezTo>
                    <a:pt x="133" y="108"/>
                    <a:pt x="132" y="109"/>
                    <a:pt x="130" y="110"/>
                  </a:cubicBezTo>
                  <a:lnTo>
                    <a:pt x="80" y="93"/>
                  </a:lnTo>
                  <a:close/>
                  <a:moveTo>
                    <a:pt x="125" y="34"/>
                  </a:moveTo>
                  <a:cubicBezTo>
                    <a:pt x="125" y="34"/>
                    <a:pt x="125" y="34"/>
                    <a:pt x="125" y="35"/>
                  </a:cubicBezTo>
                  <a:cubicBezTo>
                    <a:pt x="125" y="35"/>
                    <a:pt x="125" y="36"/>
                    <a:pt x="125" y="37"/>
                  </a:cubicBezTo>
                  <a:cubicBezTo>
                    <a:pt x="85" y="55"/>
                    <a:pt x="85" y="55"/>
                    <a:pt x="85" y="55"/>
                  </a:cubicBezTo>
                  <a:cubicBezTo>
                    <a:pt x="84" y="53"/>
                    <a:pt x="82" y="52"/>
                    <a:pt x="80" y="51"/>
                  </a:cubicBezTo>
                  <a:cubicBezTo>
                    <a:pt x="80" y="26"/>
                    <a:pt x="80" y="26"/>
                    <a:pt x="80" y="26"/>
                  </a:cubicBezTo>
                  <a:cubicBezTo>
                    <a:pt x="82" y="25"/>
                    <a:pt x="85" y="23"/>
                    <a:pt x="86" y="21"/>
                  </a:cubicBezTo>
                  <a:lnTo>
                    <a:pt x="125" y="34"/>
                  </a:lnTo>
                  <a:close/>
                  <a:moveTo>
                    <a:pt x="65" y="21"/>
                  </a:moveTo>
                  <a:cubicBezTo>
                    <a:pt x="67" y="24"/>
                    <a:pt x="69" y="26"/>
                    <a:pt x="73" y="26"/>
                  </a:cubicBezTo>
                  <a:cubicBezTo>
                    <a:pt x="73" y="51"/>
                    <a:pt x="73" y="51"/>
                    <a:pt x="73" y="51"/>
                  </a:cubicBezTo>
                  <a:cubicBezTo>
                    <a:pt x="70" y="52"/>
                    <a:pt x="68" y="53"/>
                    <a:pt x="66" y="55"/>
                  </a:cubicBezTo>
                  <a:cubicBezTo>
                    <a:pt x="27" y="37"/>
                    <a:pt x="27" y="37"/>
                    <a:pt x="27" y="37"/>
                  </a:cubicBezTo>
                  <a:cubicBezTo>
                    <a:pt x="27" y="36"/>
                    <a:pt x="27" y="35"/>
                    <a:pt x="27" y="35"/>
                  </a:cubicBezTo>
                  <a:cubicBezTo>
                    <a:pt x="27" y="34"/>
                    <a:pt x="27" y="34"/>
                    <a:pt x="27" y="34"/>
                  </a:cubicBezTo>
                  <a:lnTo>
                    <a:pt x="65" y="2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28" name="组合 427">
            <a:extLst>
              <a:ext uri="{FF2B5EF4-FFF2-40B4-BE49-F238E27FC236}">
                <a16:creationId xmlns:a16="http://schemas.microsoft.com/office/drawing/2014/main" id="{56755E1A-94C0-470B-B42C-4E247B320736}"/>
              </a:ext>
            </a:extLst>
          </p:cNvPr>
          <p:cNvGrpSpPr/>
          <p:nvPr/>
        </p:nvGrpSpPr>
        <p:grpSpPr>
          <a:xfrm>
            <a:off x="10370394" y="5029089"/>
            <a:ext cx="914670" cy="833515"/>
            <a:chOff x="10474655" y="3643804"/>
            <a:chExt cx="914670" cy="833515"/>
          </a:xfrm>
        </p:grpSpPr>
        <p:grpSp>
          <p:nvGrpSpPr>
            <p:cNvPr id="429" name="Group 9">
              <a:extLst>
                <a:ext uri="{FF2B5EF4-FFF2-40B4-BE49-F238E27FC236}">
                  <a16:creationId xmlns:a16="http://schemas.microsoft.com/office/drawing/2014/main" id="{E96195D0-CDF3-4250-8B67-AC4304232EDF}"/>
                </a:ext>
              </a:extLst>
            </p:cNvPr>
            <p:cNvGrpSpPr/>
            <p:nvPr/>
          </p:nvGrpSpPr>
          <p:grpSpPr>
            <a:xfrm>
              <a:off x="10474655" y="3656837"/>
              <a:ext cx="914670" cy="644590"/>
              <a:chOff x="1053315" y="610123"/>
              <a:chExt cx="5827423" cy="4106730"/>
            </a:xfrm>
            <a:effectLst>
              <a:outerShdw blurRad="190500" dist="609600" dir="5400000" algn="t" rotWithShape="0">
                <a:prstClr val="black">
                  <a:alpha val="20000"/>
                </a:prstClr>
              </a:outerShdw>
            </a:effectLst>
            <a:scene3d>
              <a:camera prst="orthographicFront">
                <a:rot lat="18599980" lon="0" rev="0"/>
              </a:camera>
              <a:lightRig rig="threePt" dir="t"/>
            </a:scene3d>
          </p:grpSpPr>
          <p:sp>
            <p:nvSpPr>
              <p:cNvPr id="432" name="Shape 6">
                <a:extLst>
                  <a:ext uri="{FF2B5EF4-FFF2-40B4-BE49-F238E27FC236}">
                    <a16:creationId xmlns:a16="http://schemas.microsoft.com/office/drawing/2014/main" id="{6236C6ED-1007-4FE2-B4C3-6EABC7DD05A7}"/>
                  </a:ext>
                </a:extLst>
              </p:cNvPr>
              <p:cNvSpPr/>
              <p:nvPr/>
            </p:nvSpPr>
            <p:spPr>
              <a:xfrm>
                <a:off x="1066014" y="954448"/>
                <a:ext cx="5814724" cy="3762405"/>
              </a:xfrm>
              <a:custGeom>
                <a:avLst/>
                <a:gdLst/>
                <a:ahLst/>
                <a:cxnLst>
                  <a:cxn ang="0">
                    <a:pos x="wd2" y="hd2"/>
                  </a:cxn>
                  <a:cxn ang="5400000">
                    <a:pos x="wd2" y="hd2"/>
                  </a:cxn>
                  <a:cxn ang="10800000">
                    <a:pos x="wd2" y="hd2"/>
                  </a:cxn>
                  <a:cxn ang="16200000">
                    <a:pos x="wd2" y="hd2"/>
                  </a:cxn>
                </a:cxnLst>
                <a:rect l="0" t="0" r="r" b="b"/>
                <a:pathLst>
                  <a:path w="21569" h="21600" extrusionOk="0">
                    <a:moveTo>
                      <a:pt x="21166" y="8127"/>
                    </a:moveTo>
                    <a:lnTo>
                      <a:pt x="10803" y="0"/>
                    </a:lnTo>
                    <a:lnTo>
                      <a:pt x="402" y="8127"/>
                    </a:lnTo>
                    <a:cubicBezTo>
                      <a:pt x="134" y="8337"/>
                      <a:pt x="0" y="8613"/>
                      <a:pt x="0" y="8890"/>
                    </a:cubicBezTo>
                    <a:lnTo>
                      <a:pt x="1" y="12783"/>
                    </a:lnTo>
                    <a:cubicBezTo>
                      <a:pt x="17" y="13042"/>
                      <a:pt x="151" y="13298"/>
                      <a:pt x="402" y="13494"/>
                    </a:cubicBezTo>
                    <a:lnTo>
                      <a:pt x="10798" y="21600"/>
                    </a:lnTo>
                    <a:lnTo>
                      <a:pt x="21166" y="13494"/>
                    </a:lnTo>
                    <a:cubicBezTo>
                      <a:pt x="21425" y="13292"/>
                      <a:pt x="21559" y="13028"/>
                      <a:pt x="21568" y="12762"/>
                    </a:cubicBezTo>
                    <a:lnTo>
                      <a:pt x="21569" y="8903"/>
                    </a:lnTo>
                    <a:cubicBezTo>
                      <a:pt x="21568" y="8940"/>
                      <a:pt x="21559" y="8976"/>
                      <a:pt x="21554" y="9013"/>
                    </a:cubicBezTo>
                    <a:cubicBezTo>
                      <a:pt x="21600" y="8697"/>
                      <a:pt x="21475" y="8368"/>
                      <a:pt x="21166" y="8127"/>
                    </a:cubicBezTo>
                    <a:close/>
                  </a:path>
                </a:pathLst>
              </a:custGeom>
              <a:solidFill>
                <a:srgbClr val="010101">
                  <a:alpha val="8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33" name="Shape 7">
                <a:extLst>
                  <a:ext uri="{FF2B5EF4-FFF2-40B4-BE49-F238E27FC236}">
                    <a16:creationId xmlns:a16="http://schemas.microsoft.com/office/drawing/2014/main" id="{CD4DC271-D160-4A2F-8084-72B36CB43D16}"/>
                  </a:ext>
                </a:extLst>
              </p:cNvPr>
              <p:cNvSpPr/>
              <p:nvPr/>
            </p:nvSpPr>
            <p:spPr>
              <a:xfrm>
                <a:off x="1053315" y="610123"/>
                <a:ext cx="5814761" cy="3093227"/>
              </a:xfrm>
              <a:custGeom>
                <a:avLst/>
                <a:gdLst/>
                <a:ahLst/>
                <a:cxnLst>
                  <a:cxn ang="0">
                    <a:pos x="wd2" y="hd2"/>
                  </a:cxn>
                  <a:cxn ang="5400000">
                    <a:pos x="wd2" y="hd2"/>
                  </a:cxn>
                  <a:cxn ang="10800000">
                    <a:pos x="wd2" y="hd2"/>
                  </a:cxn>
                  <a:cxn ang="16200000">
                    <a:pos x="wd2" y="hd2"/>
                  </a:cxn>
                </a:cxnLst>
                <a:rect l="0" t="0" r="r" b="b"/>
                <a:pathLst>
                  <a:path w="21335" h="21600" extrusionOk="0">
                    <a:moveTo>
                      <a:pt x="20936" y="9885"/>
                    </a:moveTo>
                    <a:lnTo>
                      <a:pt x="10685" y="0"/>
                    </a:lnTo>
                    <a:lnTo>
                      <a:pt x="398" y="9885"/>
                    </a:lnTo>
                    <a:cubicBezTo>
                      <a:pt x="-133" y="10395"/>
                      <a:pt x="-133" y="11230"/>
                      <a:pt x="398" y="11741"/>
                    </a:cubicBezTo>
                    <a:lnTo>
                      <a:pt x="10680" y="21600"/>
                    </a:lnTo>
                    <a:lnTo>
                      <a:pt x="20936" y="11741"/>
                    </a:lnTo>
                    <a:cubicBezTo>
                      <a:pt x="21467" y="11230"/>
                      <a:pt x="21467" y="10395"/>
                      <a:pt x="20936" y="9885"/>
                    </a:cubicBezTo>
                    <a:close/>
                  </a:path>
                </a:pathLst>
              </a:custGeom>
              <a:gradFill flip="none" rotWithShape="1">
                <a:gsLst>
                  <a:gs pos="100000">
                    <a:srgbClr val="46D6DE"/>
                  </a:gs>
                  <a:gs pos="940">
                    <a:srgbClr val="1C2023"/>
                  </a:gs>
                  <a:gs pos="45000">
                    <a:srgbClr val="258092"/>
                  </a:gs>
                </a:gsLst>
                <a:lin ang="2700000" scaled="1"/>
                <a:tileRect/>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sp>
            <p:nvSpPr>
              <p:cNvPr id="434" name="Freeform 8">
                <a:extLst>
                  <a:ext uri="{FF2B5EF4-FFF2-40B4-BE49-F238E27FC236}">
                    <a16:creationId xmlns:a16="http://schemas.microsoft.com/office/drawing/2014/main" id="{0A809F0D-0A43-4C39-936E-2FCEDEBEA0BA}"/>
                  </a:ext>
                </a:extLst>
              </p:cNvPr>
              <p:cNvSpPr/>
              <p:nvPr/>
            </p:nvSpPr>
            <p:spPr>
              <a:xfrm>
                <a:off x="1053315" y="2159524"/>
                <a:ext cx="5815654" cy="2212138"/>
              </a:xfrm>
              <a:custGeom>
                <a:avLst/>
                <a:gdLst>
                  <a:gd name="connsiteX0" fmla="*/ 5815652 w 5815652"/>
                  <a:gd name="connsiteY0" fmla="*/ 0 h 2212139"/>
                  <a:gd name="connsiteX1" fmla="*/ 5815518 w 5815652"/>
                  <a:gd name="connsiteY1" fmla="*/ 672307 h 2212139"/>
                  <a:gd name="connsiteX2" fmla="*/ 5707165 w 5815652"/>
                  <a:gd name="connsiteY2" fmla="*/ 799785 h 2212139"/>
                  <a:gd name="connsiteX3" fmla="*/ 2911800 w 5815652"/>
                  <a:gd name="connsiteY3" fmla="*/ 2211670 h 2212139"/>
                  <a:gd name="connsiteX4" fmla="*/ 2908300 w 5815652"/>
                  <a:gd name="connsiteY4" fmla="*/ 2209929 h 2212139"/>
                  <a:gd name="connsiteX5" fmla="*/ 2908300 w 5815652"/>
                  <a:gd name="connsiteY5" fmla="*/ 1540695 h 2212139"/>
                  <a:gd name="connsiteX6" fmla="*/ 2911800 w 5815652"/>
                  <a:gd name="connsiteY6" fmla="*/ 1542538 h 2212139"/>
                  <a:gd name="connsiteX7" fmla="*/ 5707165 w 5815652"/>
                  <a:gd name="connsiteY7" fmla="*/ 130652 h 2212139"/>
                  <a:gd name="connsiteX8" fmla="*/ 5815652 w 5815652"/>
                  <a:gd name="connsiteY8" fmla="*/ 0 h 2212139"/>
                  <a:gd name="connsiteX9" fmla="*/ 0 w 5815652"/>
                  <a:gd name="connsiteY9" fmla="*/ 0 h 2212139"/>
                  <a:gd name="connsiteX10" fmla="*/ 108488 w 5815652"/>
                  <a:gd name="connsiteY10" fmla="*/ 132831 h 2212139"/>
                  <a:gd name="connsiteX11" fmla="*/ 2907377 w 5815652"/>
                  <a:gd name="connsiteY11" fmla="*/ 1542967 h 2212139"/>
                  <a:gd name="connsiteX12" fmla="*/ 2907377 w 5815652"/>
                  <a:gd name="connsiteY12" fmla="*/ 2212139 h 2212139"/>
                  <a:gd name="connsiteX13" fmla="*/ 108488 w 5815652"/>
                  <a:gd name="connsiteY13" fmla="*/ 802003 h 2212139"/>
                  <a:gd name="connsiteX14" fmla="*/ 404 w 5815652"/>
                  <a:gd name="connsiteY14" fmla="*/ 678185 h 221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5652" h="2212139">
                    <a:moveTo>
                      <a:pt x="5815652" y="0"/>
                    </a:moveTo>
                    <a:lnTo>
                      <a:pt x="5815518" y="672307"/>
                    </a:lnTo>
                    <a:cubicBezTo>
                      <a:pt x="5812960" y="718588"/>
                      <a:pt x="5776887" y="764562"/>
                      <a:pt x="5707165" y="799785"/>
                    </a:cubicBezTo>
                    <a:lnTo>
                      <a:pt x="2911800" y="2211670"/>
                    </a:lnTo>
                    <a:lnTo>
                      <a:pt x="2908300" y="2209929"/>
                    </a:lnTo>
                    <a:lnTo>
                      <a:pt x="2908300" y="1540695"/>
                    </a:lnTo>
                    <a:lnTo>
                      <a:pt x="2911800" y="1542538"/>
                    </a:lnTo>
                    <a:lnTo>
                      <a:pt x="5707165" y="130652"/>
                    </a:lnTo>
                    <a:cubicBezTo>
                      <a:pt x="5778368" y="94610"/>
                      <a:pt x="5814575" y="47408"/>
                      <a:pt x="5815652" y="0"/>
                    </a:cubicBezTo>
                    <a:close/>
                    <a:moveTo>
                      <a:pt x="0" y="0"/>
                    </a:moveTo>
                    <a:cubicBezTo>
                      <a:pt x="0" y="48135"/>
                      <a:pt x="36208" y="96372"/>
                      <a:pt x="108488" y="132831"/>
                    </a:cubicBezTo>
                    <a:cubicBezTo>
                      <a:pt x="108488" y="132831"/>
                      <a:pt x="2907377" y="1542967"/>
                      <a:pt x="2907377" y="1542967"/>
                    </a:cubicBezTo>
                    <a:lnTo>
                      <a:pt x="2907377" y="2212139"/>
                    </a:lnTo>
                    <a:lnTo>
                      <a:pt x="108488" y="802003"/>
                    </a:lnTo>
                    <a:cubicBezTo>
                      <a:pt x="40649" y="767797"/>
                      <a:pt x="4711" y="723349"/>
                      <a:pt x="404" y="678185"/>
                    </a:cubicBezTo>
                    <a:close/>
                  </a:path>
                </a:pathLst>
              </a:custGeom>
              <a:solidFill>
                <a:srgbClr val="52F4F8"/>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35" name="Shape 10">
                <a:extLst>
                  <a:ext uri="{FF2B5EF4-FFF2-40B4-BE49-F238E27FC236}">
                    <a16:creationId xmlns:a16="http://schemas.microsoft.com/office/drawing/2014/main" id="{BDD60880-2431-43BE-8420-88F8EF24DA13}"/>
                  </a:ext>
                </a:extLst>
              </p:cNvPr>
              <p:cNvSpPr/>
              <p:nvPr/>
            </p:nvSpPr>
            <p:spPr>
              <a:xfrm>
                <a:off x="3961616" y="2159992"/>
                <a:ext cx="2907353" cy="2211670"/>
              </a:xfrm>
              <a:custGeom>
                <a:avLst/>
                <a:gdLst/>
                <a:ahLst/>
                <a:cxnLst>
                  <a:cxn ang="0">
                    <a:pos x="wd2" y="hd2"/>
                  </a:cxn>
                  <a:cxn ang="5400000">
                    <a:pos x="wd2" y="hd2"/>
                  </a:cxn>
                  <a:cxn ang="10800000">
                    <a:pos x="wd2" y="hd2"/>
                  </a:cxn>
                  <a:cxn ang="16200000">
                    <a:pos x="wd2" y="hd2"/>
                  </a:cxn>
                </a:cxnLst>
                <a:rect l="0" t="0" r="r" b="b"/>
                <a:pathLst>
                  <a:path w="21600" h="21600" extrusionOk="0">
                    <a:moveTo>
                      <a:pt x="20794" y="1276"/>
                    </a:moveTo>
                    <a:lnTo>
                      <a:pt x="26" y="15065"/>
                    </a:lnTo>
                    <a:lnTo>
                      <a:pt x="0" y="15047"/>
                    </a:lnTo>
                    <a:lnTo>
                      <a:pt x="0" y="21583"/>
                    </a:lnTo>
                    <a:lnTo>
                      <a:pt x="26" y="21600"/>
                    </a:lnTo>
                    <a:lnTo>
                      <a:pt x="20794" y="7811"/>
                    </a:lnTo>
                    <a:cubicBezTo>
                      <a:pt x="21312" y="7467"/>
                      <a:pt x="21580" y="7018"/>
                      <a:pt x="21599" y="6566"/>
                    </a:cubicBezTo>
                    <a:lnTo>
                      <a:pt x="21600" y="0"/>
                    </a:lnTo>
                    <a:cubicBezTo>
                      <a:pt x="21592" y="463"/>
                      <a:pt x="21323" y="924"/>
                      <a:pt x="20794" y="1276"/>
                    </a:cubicBezTo>
                    <a:close/>
                  </a:path>
                </a:pathLst>
              </a:custGeom>
              <a:gradFill>
                <a:gsLst>
                  <a:gs pos="100000">
                    <a:srgbClr val="1A1F22">
                      <a:alpha val="92000"/>
                    </a:srgbClr>
                  </a:gs>
                  <a:gs pos="940">
                    <a:srgbClr val="1C2023"/>
                  </a:gs>
                  <a:gs pos="45000">
                    <a:srgbClr val="258092"/>
                  </a:gs>
                </a:gsLst>
                <a:lin ang="15000000" scaled="0"/>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grpSp>
        <p:sp>
          <p:nvSpPr>
            <p:cNvPr id="430" name="矩形 429">
              <a:extLst>
                <a:ext uri="{FF2B5EF4-FFF2-40B4-BE49-F238E27FC236}">
                  <a16:creationId xmlns:a16="http://schemas.microsoft.com/office/drawing/2014/main" id="{CE043962-AEDB-415F-9F9B-620A389EF421}"/>
                </a:ext>
              </a:extLst>
            </p:cNvPr>
            <p:cNvSpPr/>
            <p:nvPr/>
          </p:nvSpPr>
          <p:spPr>
            <a:xfrm>
              <a:off x="10567047" y="4200320"/>
              <a:ext cx="800219"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其他数据</a:t>
              </a:r>
            </a:p>
          </p:txBody>
        </p:sp>
        <p:sp>
          <p:nvSpPr>
            <p:cNvPr id="431" name="Shape 2842">
              <a:extLst>
                <a:ext uri="{FF2B5EF4-FFF2-40B4-BE49-F238E27FC236}">
                  <a16:creationId xmlns:a16="http://schemas.microsoft.com/office/drawing/2014/main" id="{508AE040-CC61-4F5A-8B53-1B8C9BE379C9}"/>
                </a:ext>
              </a:extLst>
            </p:cNvPr>
            <p:cNvSpPr/>
            <p:nvPr/>
          </p:nvSpPr>
          <p:spPr>
            <a:xfrm>
              <a:off x="10784531" y="3643804"/>
              <a:ext cx="291228" cy="291228"/>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436" name="组合 435">
            <a:extLst>
              <a:ext uri="{FF2B5EF4-FFF2-40B4-BE49-F238E27FC236}">
                <a16:creationId xmlns:a16="http://schemas.microsoft.com/office/drawing/2014/main" id="{85A152F9-1FC2-4EEC-8778-C906008F593C}"/>
              </a:ext>
            </a:extLst>
          </p:cNvPr>
          <p:cNvGrpSpPr/>
          <p:nvPr/>
        </p:nvGrpSpPr>
        <p:grpSpPr>
          <a:xfrm>
            <a:off x="9191249" y="5022141"/>
            <a:ext cx="914670" cy="840463"/>
            <a:chOff x="9295510" y="3636856"/>
            <a:chExt cx="914670" cy="840463"/>
          </a:xfrm>
        </p:grpSpPr>
        <p:grpSp>
          <p:nvGrpSpPr>
            <p:cNvPr id="437" name="Group 9">
              <a:extLst>
                <a:ext uri="{FF2B5EF4-FFF2-40B4-BE49-F238E27FC236}">
                  <a16:creationId xmlns:a16="http://schemas.microsoft.com/office/drawing/2014/main" id="{1E2EC28E-6E12-45F3-8FBB-261753F60D73}"/>
                </a:ext>
              </a:extLst>
            </p:cNvPr>
            <p:cNvGrpSpPr/>
            <p:nvPr/>
          </p:nvGrpSpPr>
          <p:grpSpPr>
            <a:xfrm>
              <a:off x="9295510" y="3656837"/>
              <a:ext cx="914670" cy="644590"/>
              <a:chOff x="1053315" y="610123"/>
              <a:chExt cx="5827423" cy="4106730"/>
            </a:xfrm>
            <a:effectLst>
              <a:outerShdw blurRad="190500" dist="609600" dir="5400000" algn="t" rotWithShape="0">
                <a:prstClr val="black">
                  <a:alpha val="20000"/>
                </a:prstClr>
              </a:outerShdw>
            </a:effectLst>
            <a:scene3d>
              <a:camera prst="orthographicFront">
                <a:rot lat="18599980" lon="0" rev="0"/>
              </a:camera>
              <a:lightRig rig="threePt" dir="t"/>
            </a:scene3d>
          </p:grpSpPr>
          <p:sp>
            <p:nvSpPr>
              <p:cNvPr id="440" name="Shape 6">
                <a:extLst>
                  <a:ext uri="{FF2B5EF4-FFF2-40B4-BE49-F238E27FC236}">
                    <a16:creationId xmlns:a16="http://schemas.microsoft.com/office/drawing/2014/main" id="{13ECADA0-AB27-4200-BCA9-EE69BD9736A6}"/>
                  </a:ext>
                </a:extLst>
              </p:cNvPr>
              <p:cNvSpPr/>
              <p:nvPr/>
            </p:nvSpPr>
            <p:spPr>
              <a:xfrm>
                <a:off x="1066014" y="954448"/>
                <a:ext cx="5814724" cy="3762405"/>
              </a:xfrm>
              <a:custGeom>
                <a:avLst/>
                <a:gdLst/>
                <a:ahLst/>
                <a:cxnLst>
                  <a:cxn ang="0">
                    <a:pos x="wd2" y="hd2"/>
                  </a:cxn>
                  <a:cxn ang="5400000">
                    <a:pos x="wd2" y="hd2"/>
                  </a:cxn>
                  <a:cxn ang="10800000">
                    <a:pos x="wd2" y="hd2"/>
                  </a:cxn>
                  <a:cxn ang="16200000">
                    <a:pos x="wd2" y="hd2"/>
                  </a:cxn>
                </a:cxnLst>
                <a:rect l="0" t="0" r="r" b="b"/>
                <a:pathLst>
                  <a:path w="21569" h="21600" extrusionOk="0">
                    <a:moveTo>
                      <a:pt x="21166" y="8127"/>
                    </a:moveTo>
                    <a:lnTo>
                      <a:pt x="10803" y="0"/>
                    </a:lnTo>
                    <a:lnTo>
                      <a:pt x="402" y="8127"/>
                    </a:lnTo>
                    <a:cubicBezTo>
                      <a:pt x="134" y="8337"/>
                      <a:pt x="0" y="8613"/>
                      <a:pt x="0" y="8890"/>
                    </a:cubicBezTo>
                    <a:lnTo>
                      <a:pt x="1" y="12783"/>
                    </a:lnTo>
                    <a:cubicBezTo>
                      <a:pt x="17" y="13042"/>
                      <a:pt x="151" y="13298"/>
                      <a:pt x="402" y="13494"/>
                    </a:cubicBezTo>
                    <a:lnTo>
                      <a:pt x="10798" y="21600"/>
                    </a:lnTo>
                    <a:lnTo>
                      <a:pt x="21166" y="13494"/>
                    </a:lnTo>
                    <a:cubicBezTo>
                      <a:pt x="21425" y="13292"/>
                      <a:pt x="21559" y="13028"/>
                      <a:pt x="21568" y="12762"/>
                    </a:cubicBezTo>
                    <a:lnTo>
                      <a:pt x="21569" y="8903"/>
                    </a:lnTo>
                    <a:cubicBezTo>
                      <a:pt x="21568" y="8940"/>
                      <a:pt x="21559" y="8976"/>
                      <a:pt x="21554" y="9013"/>
                    </a:cubicBezTo>
                    <a:cubicBezTo>
                      <a:pt x="21600" y="8697"/>
                      <a:pt x="21475" y="8368"/>
                      <a:pt x="21166" y="8127"/>
                    </a:cubicBezTo>
                    <a:close/>
                  </a:path>
                </a:pathLst>
              </a:custGeom>
              <a:solidFill>
                <a:srgbClr val="010101">
                  <a:alpha val="8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41" name="Shape 7">
                <a:extLst>
                  <a:ext uri="{FF2B5EF4-FFF2-40B4-BE49-F238E27FC236}">
                    <a16:creationId xmlns:a16="http://schemas.microsoft.com/office/drawing/2014/main" id="{45B435AD-E037-4AB5-AFBE-218505F4EBEF}"/>
                  </a:ext>
                </a:extLst>
              </p:cNvPr>
              <p:cNvSpPr/>
              <p:nvPr/>
            </p:nvSpPr>
            <p:spPr>
              <a:xfrm>
                <a:off x="1053315" y="610123"/>
                <a:ext cx="5814761" cy="3093227"/>
              </a:xfrm>
              <a:custGeom>
                <a:avLst/>
                <a:gdLst/>
                <a:ahLst/>
                <a:cxnLst>
                  <a:cxn ang="0">
                    <a:pos x="wd2" y="hd2"/>
                  </a:cxn>
                  <a:cxn ang="5400000">
                    <a:pos x="wd2" y="hd2"/>
                  </a:cxn>
                  <a:cxn ang="10800000">
                    <a:pos x="wd2" y="hd2"/>
                  </a:cxn>
                  <a:cxn ang="16200000">
                    <a:pos x="wd2" y="hd2"/>
                  </a:cxn>
                </a:cxnLst>
                <a:rect l="0" t="0" r="r" b="b"/>
                <a:pathLst>
                  <a:path w="21335" h="21600" extrusionOk="0">
                    <a:moveTo>
                      <a:pt x="20936" y="9885"/>
                    </a:moveTo>
                    <a:lnTo>
                      <a:pt x="10685" y="0"/>
                    </a:lnTo>
                    <a:lnTo>
                      <a:pt x="398" y="9885"/>
                    </a:lnTo>
                    <a:cubicBezTo>
                      <a:pt x="-133" y="10395"/>
                      <a:pt x="-133" y="11230"/>
                      <a:pt x="398" y="11741"/>
                    </a:cubicBezTo>
                    <a:lnTo>
                      <a:pt x="10680" y="21600"/>
                    </a:lnTo>
                    <a:lnTo>
                      <a:pt x="20936" y="11741"/>
                    </a:lnTo>
                    <a:cubicBezTo>
                      <a:pt x="21467" y="11230"/>
                      <a:pt x="21467" y="10395"/>
                      <a:pt x="20936" y="9885"/>
                    </a:cubicBezTo>
                    <a:close/>
                  </a:path>
                </a:pathLst>
              </a:custGeom>
              <a:gradFill flip="none" rotWithShape="1">
                <a:gsLst>
                  <a:gs pos="100000">
                    <a:srgbClr val="46D6DE"/>
                  </a:gs>
                  <a:gs pos="940">
                    <a:srgbClr val="1C2023"/>
                  </a:gs>
                  <a:gs pos="45000">
                    <a:srgbClr val="258092"/>
                  </a:gs>
                </a:gsLst>
                <a:lin ang="2700000" scaled="1"/>
                <a:tileRect/>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sp>
            <p:nvSpPr>
              <p:cNvPr id="442" name="Freeform 8">
                <a:extLst>
                  <a:ext uri="{FF2B5EF4-FFF2-40B4-BE49-F238E27FC236}">
                    <a16:creationId xmlns:a16="http://schemas.microsoft.com/office/drawing/2014/main" id="{A53EB320-7CE3-4049-B288-070288DD8DED}"/>
                  </a:ext>
                </a:extLst>
              </p:cNvPr>
              <p:cNvSpPr/>
              <p:nvPr/>
            </p:nvSpPr>
            <p:spPr>
              <a:xfrm>
                <a:off x="1053315" y="2159524"/>
                <a:ext cx="5815654" cy="2212138"/>
              </a:xfrm>
              <a:custGeom>
                <a:avLst/>
                <a:gdLst>
                  <a:gd name="connsiteX0" fmla="*/ 5815652 w 5815652"/>
                  <a:gd name="connsiteY0" fmla="*/ 0 h 2212139"/>
                  <a:gd name="connsiteX1" fmla="*/ 5815518 w 5815652"/>
                  <a:gd name="connsiteY1" fmla="*/ 672307 h 2212139"/>
                  <a:gd name="connsiteX2" fmla="*/ 5707165 w 5815652"/>
                  <a:gd name="connsiteY2" fmla="*/ 799785 h 2212139"/>
                  <a:gd name="connsiteX3" fmla="*/ 2911800 w 5815652"/>
                  <a:gd name="connsiteY3" fmla="*/ 2211670 h 2212139"/>
                  <a:gd name="connsiteX4" fmla="*/ 2908300 w 5815652"/>
                  <a:gd name="connsiteY4" fmla="*/ 2209929 h 2212139"/>
                  <a:gd name="connsiteX5" fmla="*/ 2908300 w 5815652"/>
                  <a:gd name="connsiteY5" fmla="*/ 1540695 h 2212139"/>
                  <a:gd name="connsiteX6" fmla="*/ 2911800 w 5815652"/>
                  <a:gd name="connsiteY6" fmla="*/ 1542538 h 2212139"/>
                  <a:gd name="connsiteX7" fmla="*/ 5707165 w 5815652"/>
                  <a:gd name="connsiteY7" fmla="*/ 130652 h 2212139"/>
                  <a:gd name="connsiteX8" fmla="*/ 5815652 w 5815652"/>
                  <a:gd name="connsiteY8" fmla="*/ 0 h 2212139"/>
                  <a:gd name="connsiteX9" fmla="*/ 0 w 5815652"/>
                  <a:gd name="connsiteY9" fmla="*/ 0 h 2212139"/>
                  <a:gd name="connsiteX10" fmla="*/ 108488 w 5815652"/>
                  <a:gd name="connsiteY10" fmla="*/ 132831 h 2212139"/>
                  <a:gd name="connsiteX11" fmla="*/ 2907377 w 5815652"/>
                  <a:gd name="connsiteY11" fmla="*/ 1542967 h 2212139"/>
                  <a:gd name="connsiteX12" fmla="*/ 2907377 w 5815652"/>
                  <a:gd name="connsiteY12" fmla="*/ 2212139 h 2212139"/>
                  <a:gd name="connsiteX13" fmla="*/ 108488 w 5815652"/>
                  <a:gd name="connsiteY13" fmla="*/ 802003 h 2212139"/>
                  <a:gd name="connsiteX14" fmla="*/ 404 w 5815652"/>
                  <a:gd name="connsiteY14" fmla="*/ 678185 h 221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5652" h="2212139">
                    <a:moveTo>
                      <a:pt x="5815652" y="0"/>
                    </a:moveTo>
                    <a:lnTo>
                      <a:pt x="5815518" y="672307"/>
                    </a:lnTo>
                    <a:cubicBezTo>
                      <a:pt x="5812960" y="718588"/>
                      <a:pt x="5776887" y="764562"/>
                      <a:pt x="5707165" y="799785"/>
                    </a:cubicBezTo>
                    <a:lnTo>
                      <a:pt x="2911800" y="2211670"/>
                    </a:lnTo>
                    <a:lnTo>
                      <a:pt x="2908300" y="2209929"/>
                    </a:lnTo>
                    <a:lnTo>
                      <a:pt x="2908300" y="1540695"/>
                    </a:lnTo>
                    <a:lnTo>
                      <a:pt x="2911800" y="1542538"/>
                    </a:lnTo>
                    <a:lnTo>
                      <a:pt x="5707165" y="130652"/>
                    </a:lnTo>
                    <a:cubicBezTo>
                      <a:pt x="5778368" y="94610"/>
                      <a:pt x="5814575" y="47408"/>
                      <a:pt x="5815652" y="0"/>
                    </a:cubicBezTo>
                    <a:close/>
                    <a:moveTo>
                      <a:pt x="0" y="0"/>
                    </a:moveTo>
                    <a:cubicBezTo>
                      <a:pt x="0" y="48135"/>
                      <a:pt x="36208" y="96372"/>
                      <a:pt x="108488" y="132831"/>
                    </a:cubicBezTo>
                    <a:cubicBezTo>
                      <a:pt x="108488" y="132831"/>
                      <a:pt x="2907377" y="1542967"/>
                      <a:pt x="2907377" y="1542967"/>
                    </a:cubicBezTo>
                    <a:lnTo>
                      <a:pt x="2907377" y="2212139"/>
                    </a:lnTo>
                    <a:lnTo>
                      <a:pt x="108488" y="802003"/>
                    </a:lnTo>
                    <a:cubicBezTo>
                      <a:pt x="40649" y="767797"/>
                      <a:pt x="4711" y="723349"/>
                      <a:pt x="404" y="678185"/>
                    </a:cubicBezTo>
                    <a:close/>
                  </a:path>
                </a:pathLst>
              </a:custGeom>
              <a:solidFill>
                <a:srgbClr val="52F4F8"/>
              </a:solidFill>
              <a:ln w="12700">
                <a:miter lim="400000"/>
              </a:ln>
            </p:spPr>
            <p:txBody>
              <a:bodyPr wrap="square" lIns="0" tIns="0" rIns="0" bIns="0"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effectLst>
                    <a:outerShdw blurRad="38100" dist="12700" dir="5400000" rotWithShape="0">
                      <a:srgbClr val="000000">
                        <a:alpha val="50000"/>
                      </a:srgbClr>
                    </a:outerShdw>
                  </a:effectLst>
                  <a:uLnTx/>
                  <a:uFillTx/>
                  <a:latin typeface="Montserrat"/>
                </a:endParaRPr>
              </a:p>
            </p:txBody>
          </p:sp>
          <p:sp>
            <p:nvSpPr>
              <p:cNvPr id="443" name="Shape 10">
                <a:extLst>
                  <a:ext uri="{FF2B5EF4-FFF2-40B4-BE49-F238E27FC236}">
                    <a16:creationId xmlns:a16="http://schemas.microsoft.com/office/drawing/2014/main" id="{E70580B6-281D-43E1-B11A-3E4792705858}"/>
                  </a:ext>
                </a:extLst>
              </p:cNvPr>
              <p:cNvSpPr/>
              <p:nvPr/>
            </p:nvSpPr>
            <p:spPr>
              <a:xfrm>
                <a:off x="3961616" y="2159992"/>
                <a:ext cx="2907353" cy="2211670"/>
              </a:xfrm>
              <a:custGeom>
                <a:avLst/>
                <a:gdLst/>
                <a:ahLst/>
                <a:cxnLst>
                  <a:cxn ang="0">
                    <a:pos x="wd2" y="hd2"/>
                  </a:cxn>
                  <a:cxn ang="5400000">
                    <a:pos x="wd2" y="hd2"/>
                  </a:cxn>
                  <a:cxn ang="10800000">
                    <a:pos x="wd2" y="hd2"/>
                  </a:cxn>
                  <a:cxn ang="16200000">
                    <a:pos x="wd2" y="hd2"/>
                  </a:cxn>
                </a:cxnLst>
                <a:rect l="0" t="0" r="r" b="b"/>
                <a:pathLst>
                  <a:path w="21600" h="21600" extrusionOk="0">
                    <a:moveTo>
                      <a:pt x="20794" y="1276"/>
                    </a:moveTo>
                    <a:lnTo>
                      <a:pt x="26" y="15065"/>
                    </a:lnTo>
                    <a:lnTo>
                      <a:pt x="0" y="15047"/>
                    </a:lnTo>
                    <a:lnTo>
                      <a:pt x="0" y="21583"/>
                    </a:lnTo>
                    <a:lnTo>
                      <a:pt x="26" y="21600"/>
                    </a:lnTo>
                    <a:lnTo>
                      <a:pt x="20794" y="7811"/>
                    </a:lnTo>
                    <a:cubicBezTo>
                      <a:pt x="21312" y="7467"/>
                      <a:pt x="21580" y="7018"/>
                      <a:pt x="21599" y="6566"/>
                    </a:cubicBezTo>
                    <a:lnTo>
                      <a:pt x="21600" y="0"/>
                    </a:lnTo>
                    <a:cubicBezTo>
                      <a:pt x="21592" y="463"/>
                      <a:pt x="21323" y="924"/>
                      <a:pt x="20794" y="1276"/>
                    </a:cubicBezTo>
                    <a:close/>
                  </a:path>
                </a:pathLst>
              </a:custGeom>
              <a:gradFill>
                <a:gsLst>
                  <a:gs pos="100000">
                    <a:srgbClr val="1A1F22">
                      <a:alpha val="92000"/>
                    </a:srgbClr>
                  </a:gs>
                  <a:gs pos="940">
                    <a:srgbClr val="1C2023"/>
                  </a:gs>
                  <a:gs pos="45000">
                    <a:srgbClr val="258092"/>
                  </a:gs>
                </a:gsLst>
                <a:lin ang="15000000" scaled="0"/>
              </a:gra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effectLst>
                    <a:outerShdw blurRad="38100" dist="12700" dir="5400000" rotWithShape="0">
                      <a:srgbClr val="000000">
                        <a:alpha val="50000"/>
                      </a:srgbClr>
                    </a:outerShdw>
                  </a:effectLst>
                  <a:uLnTx/>
                  <a:uFillTx/>
                  <a:latin typeface="Montserrat"/>
                </a:endParaRPr>
              </a:p>
            </p:txBody>
          </p:sp>
        </p:grpSp>
        <p:sp>
          <p:nvSpPr>
            <p:cNvPr id="438" name="矩形 437">
              <a:extLst>
                <a:ext uri="{FF2B5EF4-FFF2-40B4-BE49-F238E27FC236}">
                  <a16:creationId xmlns:a16="http://schemas.microsoft.com/office/drawing/2014/main" id="{78AE33E8-1AA2-4AAA-BB75-9137F3D23E20}"/>
                </a:ext>
              </a:extLst>
            </p:cNvPr>
            <p:cNvSpPr/>
            <p:nvPr/>
          </p:nvSpPr>
          <p:spPr>
            <a:xfrm>
              <a:off x="9350890" y="4200320"/>
              <a:ext cx="800219"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班级数据</a:t>
              </a:r>
            </a:p>
          </p:txBody>
        </p:sp>
        <p:sp>
          <p:nvSpPr>
            <p:cNvPr id="439" name="Shape 23431">
              <a:extLst>
                <a:ext uri="{FF2B5EF4-FFF2-40B4-BE49-F238E27FC236}">
                  <a16:creationId xmlns:a16="http://schemas.microsoft.com/office/drawing/2014/main" id="{E3013DB6-856D-4ED4-9973-0E82F6E7535C}"/>
                </a:ext>
              </a:extLst>
            </p:cNvPr>
            <p:cNvSpPr/>
            <p:nvPr/>
          </p:nvSpPr>
          <p:spPr>
            <a:xfrm>
              <a:off x="9592506" y="3636856"/>
              <a:ext cx="315005" cy="316285"/>
            </a:xfrm>
            <a:custGeom>
              <a:avLst/>
              <a:gdLst/>
              <a:ahLst/>
              <a:cxnLst>
                <a:cxn ang="0">
                  <a:pos x="wd2" y="hd2"/>
                </a:cxn>
                <a:cxn ang="5400000">
                  <a:pos x="wd2" y="hd2"/>
                </a:cxn>
                <a:cxn ang="10800000">
                  <a:pos x="wd2" y="hd2"/>
                </a:cxn>
                <a:cxn ang="16200000">
                  <a:pos x="wd2" y="hd2"/>
                </a:cxn>
              </a:cxnLst>
              <a:rect l="0" t="0" r="r" b="b"/>
              <a:pathLst>
                <a:path w="21600" h="21600" extrusionOk="0">
                  <a:moveTo>
                    <a:pt x="878" y="19589"/>
                  </a:moveTo>
                  <a:lnTo>
                    <a:pt x="20546" y="19589"/>
                  </a:lnTo>
                  <a:lnTo>
                    <a:pt x="20985" y="19676"/>
                  </a:lnTo>
                  <a:lnTo>
                    <a:pt x="21249" y="19851"/>
                  </a:lnTo>
                  <a:lnTo>
                    <a:pt x="21512" y="20288"/>
                  </a:lnTo>
                  <a:lnTo>
                    <a:pt x="21600" y="20638"/>
                  </a:lnTo>
                  <a:lnTo>
                    <a:pt x="21512" y="20900"/>
                  </a:lnTo>
                  <a:lnTo>
                    <a:pt x="21249" y="21338"/>
                  </a:lnTo>
                  <a:lnTo>
                    <a:pt x="20985" y="21513"/>
                  </a:lnTo>
                  <a:lnTo>
                    <a:pt x="20546" y="21600"/>
                  </a:lnTo>
                  <a:lnTo>
                    <a:pt x="878" y="21600"/>
                  </a:lnTo>
                  <a:lnTo>
                    <a:pt x="615" y="21513"/>
                  </a:lnTo>
                  <a:lnTo>
                    <a:pt x="263" y="21338"/>
                  </a:lnTo>
                  <a:lnTo>
                    <a:pt x="88" y="20900"/>
                  </a:lnTo>
                  <a:lnTo>
                    <a:pt x="0" y="20638"/>
                  </a:lnTo>
                  <a:lnTo>
                    <a:pt x="88" y="20288"/>
                  </a:lnTo>
                  <a:lnTo>
                    <a:pt x="263" y="19851"/>
                  </a:lnTo>
                  <a:lnTo>
                    <a:pt x="615" y="19676"/>
                  </a:lnTo>
                  <a:lnTo>
                    <a:pt x="878" y="19589"/>
                  </a:lnTo>
                  <a:close/>
                  <a:moveTo>
                    <a:pt x="14224" y="8395"/>
                  </a:moveTo>
                  <a:lnTo>
                    <a:pt x="14224" y="17140"/>
                  </a:lnTo>
                  <a:lnTo>
                    <a:pt x="17122" y="17140"/>
                  </a:lnTo>
                  <a:lnTo>
                    <a:pt x="17122" y="8395"/>
                  </a:lnTo>
                  <a:lnTo>
                    <a:pt x="14224" y="8395"/>
                  </a:lnTo>
                  <a:close/>
                  <a:moveTo>
                    <a:pt x="9307" y="8395"/>
                  </a:moveTo>
                  <a:lnTo>
                    <a:pt x="9307" y="17140"/>
                  </a:lnTo>
                  <a:lnTo>
                    <a:pt x="12293" y="17140"/>
                  </a:lnTo>
                  <a:lnTo>
                    <a:pt x="12293" y="8395"/>
                  </a:lnTo>
                  <a:lnTo>
                    <a:pt x="9307" y="8395"/>
                  </a:lnTo>
                  <a:close/>
                  <a:moveTo>
                    <a:pt x="4390" y="8395"/>
                  </a:moveTo>
                  <a:lnTo>
                    <a:pt x="4390" y="17140"/>
                  </a:lnTo>
                  <a:lnTo>
                    <a:pt x="7376" y="17140"/>
                  </a:lnTo>
                  <a:lnTo>
                    <a:pt x="7376" y="8395"/>
                  </a:lnTo>
                  <a:lnTo>
                    <a:pt x="4390" y="8395"/>
                  </a:lnTo>
                  <a:close/>
                  <a:moveTo>
                    <a:pt x="2195" y="7258"/>
                  </a:moveTo>
                  <a:lnTo>
                    <a:pt x="19317" y="7258"/>
                  </a:lnTo>
                  <a:lnTo>
                    <a:pt x="19580" y="7433"/>
                  </a:lnTo>
                  <a:lnTo>
                    <a:pt x="19844" y="7521"/>
                  </a:lnTo>
                  <a:lnTo>
                    <a:pt x="19844" y="8133"/>
                  </a:lnTo>
                  <a:lnTo>
                    <a:pt x="19580" y="8220"/>
                  </a:lnTo>
                  <a:lnTo>
                    <a:pt x="19317" y="8395"/>
                  </a:lnTo>
                  <a:lnTo>
                    <a:pt x="19141" y="8395"/>
                  </a:lnTo>
                  <a:lnTo>
                    <a:pt x="19141" y="17140"/>
                  </a:lnTo>
                  <a:lnTo>
                    <a:pt x="19756" y="17140"/>
                  </a:lnTo>
                  <a:lnTo>
                    <a:pt x="20107" y="17402"/>
                  </a:lnTo>
                  <a:lnTo>
                    <a:pt x="20283" y="17665"/>
                  </a:lnTo>
                  <a:lnTo>
                    <a:pt x="20371" y="18102"/>
                  </a:lnTo>
                  <a:lnTo>
                    <a:pt x="20283" y="18452"/>
                  </a:lnTo>
                  <a:lnTo>
                    <a:pt x="20107" y="18714"/>
                  </a:lnTo>
                  <a:lnTo>
                    <a:pt x="19756" y="19064"/>
                  </a:lnTo>
                  <a:lnTo>
                    <a:pt x="1844" y="19064"/>
                  </a:lnTo>
                  <a:lnTo>
                    <a:pt x="1493" y="18714"/>
                  </a:lnTo>
                  <a:lnTo>
                    <a:pt x="1317" y="18452"/>
                  </a:lnTo>
                  <a:lnTo>
                    <a:pt x="1229" y="18102"/>
                  </a:lnTo>
                  <a:lnTo>
                    <a:pt x="1317" y="17665"/>
                  </a:lnTo>
                  <a:lnTo>
                    <a:pt x="1493" y="17402"/>
                  </a:lnTo>
                  <a:lnTo>
                    <a:pt x="1844" y="17140"/>
                  </a:lnTo>
                  <a:lnTo>
                    <a:pt x="2459" y="17140"/>
                  </a:lnTo>
                  <a:lnTo>
                    <a:pt x="2459" y="8395"/>
                  </a:lnTo>
                  <a:lnTo>
                    <a:pt x="2195" y="8395"/>
                  </a:lnTo>
                  <a:lnTo>
                    <a:pt x="2020" y="8220"/>
                  </a:lnTo>
                  <a:lnTo>
                    <a:pt x="1756" y="8133"/>
                  </a:lnTo>
                  <a:lnTo>
                    <a:pt x="1756" y="7521"/>
                  </a:lnTo>
                  <a:lnTo>
                    <a:pt x="2020" y="7433"/>
                  </a:lnTo>
                  <a:lnTo>
                    <a:pt x="2195" y="7258"/>
                  </a:lnTo>
                  <a:close/>
                  <a:moveTo>
                    <a:pt x="10800" y="0"/>
                  </a:moveTo>
                  <a:lnTo>
                    <a:pt x="11239" y="175"/>
                  </a:lnTo>
                  <a:lnTo>
                    <a:pt x="20985" y="4547"/>
                  </a:lnTo>
                  <a:lnTo>
                    <a:pt x="21512" y="5072"/>
                  </a:lnTo>
                  <a:lnTo>
                    <a:pt x="21600" y="5509"/>
                  </a:lnTo>
                  <a:lnTo>
                    <a:pt x="21512" y="5947"/>
                  </a:lnTo>
                  <a:lnTo>
                    <a:pt x="21337" y="6209"/>
                  </a:lnTo>
                  <a:lnTo>
                    <a:pt x="20985" y="6296"/>
                  </a:lnTo>
                  <a:lnTo>
                    <a:pt x="20546" y="6471"/>
                  </a:lnTo>
                  <a:lnTo>
                    <a:pt x="615" y="6471"/>
                  </a:lnTo>
                  <a:lnTo>
                    <a:pt x="351" y="6209"/>
                  </a:lnTo>
                  <a:lnTo>
                    <a:pt x="88" y="6034"/>
                  </a:lnTo>
                  <a:lnTo>
                    <a:pt x="0" y="5597"/>
                  </a:lnTo>
                  <a:lnTo>
                    <a:pt x="0" y="5334"/>
                  </a:lnTo>
                  <a:lnTo>
                    <a:pt x="88" y="5072"/>
                  </a:lnTo>
                  <a:lnTo>
                    <a:pt x="615" y="4547"/>
                  </a:lnTo>
                  <a:lnTo>
                    <a:pt x="10361" y="175"/>
                  </a:lnTo>
                  <a:lnTo>
                    <a:pt x="10800" y="0"/>
                  </a:lnTo>
                  <a:close/>
                </a:path>
              </a:pathLst>
            </a:custGeom>
            <a:solidFill>
              <a:schemeClr val="bg1"/>
            </a:solidFill>
            <a:ln w="12700">
              <a:miter lim="400000"/>
            </a:ln>
          </p:spPr>
          <p:txBody>
            <a:bodyPr lIns="22860" tIns="22860" rIns="22860" bIns="22860"/>
            <a:lstStyle/>
            <a:p>
              <a:pPr defTabSz="457189">
                <a:defRPr sz="1800">
                  <a:latin typeface="Calibri"/>
                  <a:ea typeface="Calibri"/>
                  <a:cs typeface="Calibri"/>
                  <a:sym typeface="Calibri"/>
                </a:defRPr>
              </a:pPr>
              <a:endParaRPr sz="2400" kern="0">
                <a:latin typeface="Calibri"/>
                <a:cs typeface="Calibri"/>
                <a:sym typeface="Calibri"/>
              </a:endParaRPr>
            </a:p>
          </p:txBody>
        </p:sp>
      </p:grpSp>
    </p:spTree>
    <p:extLst>
      <p:ext uri="{BB962C8B-B14F-4D97-AF65-F5344CB8AC3E}">
        <p14:creationId xmlns:p14="http://schemas.microsoft.com/office/powerpoint/2010/main" val="209556433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wipe(left)">
                                      <p:cBhvr>
                                        <p:cTn id="7" dur="10"/>
                                        <p:tgtEl>
                                          <p:spTgt spid="350"/>
                                        </p:tgtEl>
                                      </p:cBhvr>
                                    </p:animEffect>
                                  </p:childTnLst>
                                </p:cTn>
                              </p:par>
                              <p:par>
                                <p:cTn id="8" presetID="42" presetClass="path" presetSubtype="0" repeatCount="2000" accel="50000" decel="50000" fill="hold" nodeType="withEffect">
                                  <p:stCondLst>
                                    <p:cond delay="0"/>
                                  </p:stCondLst>
                                  <p:childTnLst>
                                    <p:animMotion origin="layout" path="M -0.68516 -0.00185 L 0.76016 -0.00185 " pathEditMode="relative" rAng="0" ptsTypes="AA">
                                      <p:cBhvr>
                                        <p:cTn id="9" dur="3000" fill="hold"/>
                                        <p:tgtEl>
                                          <p:spTgt spid="350"/>
                                        </p:tgtEl>
                                        <p:attrNameLst>
                                          <p:attrName>ppt_x</p:attrName>
                                          <p:attrName>ppt_y</p:attrName>
                                        </p:attrNameLst>
                                      </p:cBhvr>
                                      <p:rCtr x="72266" y="0"/>
                                    </p:animMotion>
                                  </p:childTnLst>
                                </p:cTn>
                              </p:par>
                              <p:par>
                                <p:cTn id="10" presetID="22" presetClass="entr" presetSubtype="8" fill="hold" nodeType="with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wipe(left)">
                                      <p:cBhvr>
                                        <p:cTn id="12" dur="10"/>
                                        <p:tgtEl>
                                          <p:spTgt spid="351"/>
                                        </p:tgtEl>
                                      </p:cBhvr>
                                    </p:animEffect>
                                  </p:childTnLst>
                                </p:cTn>
                              </p:par>
                              <p:par>
                                <p:cTn id="13" presetID="42" presetClass="path" presetSubtype="0" repeatCount="2000" accel="50000" decel="50000" fill="hold" nodeType="withEffect">
                                  <p:stCondLst>
                                    <p:cond delay="0"/>
                                  </p:stCondLst>
                                  <p:childTnLst>
                                    <p:animMotion origin="layout" path="M -0.71914 0.01991 L 0.7293 0.0294 " pathEditMode="relative" rAng="0" ptsTypes="AA">
                                      <p:cBhvr>
                                        <p:cTn id="14" dur="3000" fill="hold"/>
                                        <p:tgtEl>
                                          <p:spTgt spid="351"/>
                                        </p:tgtEl>
                                        <p:attrNameLst>
                                          <p:attrName>ppt_x</p:attrName>
                                          <p:attrName>ppt_y</p:attrName>
                                        </p:attrNameLst>
                                      </p:cBhvr>
                                      <p:rCtr x="72422" y="463"/>
                                    </p:animMotion>
                                  </p:childTnLst>
                                </p:cTn>
                              </p:par>
                              <p:par>
                                <p:cTn id="15" presetID="22" presetClass="entr" presetSubtype="8" fill="hold" nodeType="with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wipe(left)">
                                      <p:cBhvr>
                                        <p:cTn id="17" dur="10"/>
                                        <p:tgtEl>
                                          <p:spTgt spid="349"/>
                                        </p:tgtEl>
                                      </p:cBhvr>
                                    </p:animEffect>
                                  </p:childTnLst>
                                </p:cTn>
                              </p:par>
                              <p:par>
                                <p:cTn id="18" presetID="42" presetClass="path" presetSubtype="0" accel="50000" decel="50000" fill="hold" nodeType="withEffect">
                                  <p:stCondLst>
                                    <p:cond delay="0"/>
                                  </p:stCondLst>
                                  <p:childTnLst>
                                    <p:animMotion origin="layout" path="M -0.40078 0.03449 L 0.78099 0.0449 " pathEditMode="relative" rAng="0" ptsTypes="AA">
                                      <p:cBhvr>
                                        <p:cTn id="19" dur="5000" fill="hold"/>
                                        <p:tgtEl>
                                          <p:spTgt spid="349"/>
                                        </p:tgtEl>
                                        <p:attrNameLst>
                                          <p:attrName>ppt_x</p:attrName>
                                          <p:attrName>ppt_y</p:attrName>
                                        </p:attrNameLst>
                                      </p:cBhvr>
                                      <p:rCtr x="59089" y="509"/>
                                    </p:animMotion>
                                  </p:childTnLst>
                                </p:cTn>
                              </p:par>
                              <p:par>
                                <p:cTn id="20" presetID="1" presetClass="path" presetSubtype="0" repeatCount="3000" accel="50000" decel="50000" fill="hold" grpId="0" nodeType="withEffect">
                                  <p:stCondLst>
                                    <p:cond delay="0"/>
                                  </p:stCondLst>
                                  <p:childTnLst>
                                    <p:animMotion origin="layout" path="M -0.04258 -0.18125 C -0.01198 -0.18125 0.01302 -0.13865 0.01302 -0.08588 C 0.01302 -0.03287 -0.01198 0.01019 -0.04258 0.01019 C -0.07317 0.01019 -0.09778 -0.03287 -0.09778 -0.08588 C -0.09778 -0.13865 -0.07317 -0.18125 -0.04258 -0.18125 Z " pathEditMode="relative" rAng="0" ptsTypes="AAAAA">
                                      <p:cBhvr>
                                        <p:cTn id="21" dur="2000" fill="hold"/>
                                        <p:tgtEl>
                                          <p:spTgt spid="384"/>
                                        </p:tgtEl>
                                        <p:attrNameLst>
                                          <p:attrName>ppt_x</p:attrName>
                                          <p:attrName>ppt_y</p:attrName>
                                        </p:attrNameLst>
                                      </p:cBhvr>
                                      <p:rCtr x="13" y="9560"/>
                                    </p:animMotion>
                                  </p:childTnLst>
                                  <p:subTnLst>
                                    <p:set>
                                      <p:cBhvr override="childStyle">
                                        <p:cTn dur="1" fill="hold" display="0" masterRel="nextClick" afterEffect="1"/>
                                        <p:tgtEl>
                                          <p:spTgt spid="384"/>
                                        </p:tgtEl>
                                        <p:attrNameLst>
                                          <p:attrName>style.visibility</p:attrName>
                                        </p:attrNameLst>
                                      </p:cBhvr>
                                      <p:to>
                                        <p:strVal val="hidden"/>
                                      </p:to>
                                    </p:set>
                                  </p:subTnLst>
                                </p:cTn>
                              </p:par>
                              <p:par>
                                <p:cTn id="22" presetID="26" presetClass="path" presetSubtype="0" repeatCount="8000" accel="50000" decel="50000" fill="hold" grpId="0" nodeType="withEffect">
                                  <p:stCondLst>
                                    <p:cond delay="0"/>
                                  </p:stCondLst>
                                  <p:childTnLst>
                                    <p:animMotion origin="layout" path="M -0.00078 -0.00139 C 0.01784 -0.00139 0.03294 -0.01204 0.03294 -0.02523 C 0.03294 -0.04074 0.01615 -0.0463 0.00599 -0.04885 L -0.00755 -0.05139 C -0.01771 -0.05348 -0.03451 -0.05949 -0.03451 -0.07732 C -0.03451 -0.08843 -0.0194 -0.10139 -0.00078 -0.10139 C 0.01784 -0.10139 0.03294 -0.08843 0.03294 -0.07732 C 0.03294 -0.05949 0.01615 -0.05348 0.00599 -0.05139 L -0.00755 -0.04885 C -0.01771 -0.0463 -0.03451 -0.04074 -0.03451 -0.02523 C -0.03451 -0.01204 -0.0194 -0.00139 -0.00078 -0.00139 Z " pathEditMode="relative" rAng="16200000" ptsTypes="AAAAAAAAAAA">
                                      <p:cBhvr>
                                        <p:cTn id="23" dur="750" fill="hold"/>
                                        <p:tgtEl>
                                          <p:spTgt spid="385"/>
                                        </p:tgtEl>
                                        <p:attrNameLst>
                                          <p:attrName>ppt_x</p:attrName>
                                          <p:attrName>ppt_y</p:attrName>
                                        </p:attrNameLst>
                                      </p:cBhvr>
                                      <p:rCtr x="0" y="-5000"/>
                                    </p:animMotion>
                                  </p:childTnLst>
                                </p:cTn>
                              </p:par>
                              <p:par>
                                <p:cTn id="24" presetID="1" presetClass="path" presetSubtype="0" repeatCount="3000" accel="50000" decel="50000" fill="hold" grpId="0" nodeType="withEffect">
                                  <p:stCondLst>
                                    <p:cond delay="0"/>
                                  </p:stCondLst>
                                  <p:childTnLst>
                                    <p:animMotion origin="layout" path="M 0.03112 -0.14653 C 0.06172 -0.14653 0.08672 -0.11297 0.08672 -0.07107 C 0.08672 -0.02894 0.06172 0.00532 0.03112 0.00532 C 0.00052 0.00532 -0.02409 -0.02894 -0.02409 -0.07107 C -0.02409 -0.11297 0.00052 -0.14653 0.03112 -0.14653 Z " pathEditMode="relative" rAng="0" ptsTypes="AAAAA">
                                      <p:cBhvr>
                                        <p:cTn id="25" dur="2000" fill="hold"/>
                                        <p:tgtEl>
                                          <p:spTgt spid="379"/>
                                        </p:tgtEl>
                                        <p:attrNameLst>
                                          <p:attrName>ppt_x</p:attrName>
                                          <p:attrName>ppt_y</p:attrName>
                                        </p:attrNameLst>
                                      </p:cBhvr>
                                      <p:rCtr x="13" y="7593"/>
                                    </p:animMotion>
                                  </p:childTnLst>
                                  <p:subTnLst>
                                    <p:set>
                                      <p:cBhvr override="childStyle">
                                        <p:cTn dur="1" fill="hold" display="0" masterRel="nextClick" afterEffect="1"/>
                                        <p:tgtEl>
                                          <p:spTgt spid="379"/>
                                        </p:tgtEl>
                                        <p:attrNameLst>
                                          <p:attrName>style.visibility</p:attrName>
                                        </p:attrNameLst>
                                      </p:cBhvr>
                                      <p:to>
                                        <p:strVal val="hidden"/>
                                      </p:to>
                                    </p:set>
                                  </p:subTnLst>
                                </p:cTn>
                              </p:par>
                              <p:par>
                                <p:cTn id="26" presetID="1" presetClass="path" presetSubtype="0" accel="50000" decel="50000" fill="hold" grpId="0" nodeType="withEffect">
                                  <p:stCondLst>
                                    <p:cond delay="0"/>
                                  </p:stCondLst>
                                  <p:childTnLst>
                                    <p:animMotion origin="layout" path="M -0.02136 -0.08634 C -0.00248 -0.08634 0.01302 -0.06504 0.01302 -0.03842 C 0.01302 -0.01157 -0.00248 0.01019 -0.02136 0.01019 C -0.03998 0.01019 -0.05508 -0.01157 -0.05508 -0.03842 C -0.05508 -0.06504 -0.03998 -0.08634 -0.02136 -0.08634 Z " pathEditMode="relative" rAng="0" ptsTypes="AAAAA">
                                      <p:cBhvr>
                                        <p:cTn id="27" dur="5000" fill="hold"/>
                                        <p:tgtEl>
                                          <p:spTgt spid="381"/>
                                        </p:tgtEl>
                                        <p:attrNameLst>
                                          <p:attrName>ppt_x</p:attrName>
                                          <p:attrName>ppt_y</p:attrName>
                                        </p:attrNameLst>
                                      </p:cBhvr>
                                      <p:rCtr x="26" y="4815"/>
                                    </p:animMotion>
                                  </p:childTnLst>
                                  <p:subTnLst>
                                    <p:set>
                                      <p:cBhvr override="childStyle">
                                        <p:cTn dur="1" fill="hold" display="0" masterRel="nextClick" afterEffect="1"/>
                                        <p:tgtEl>
                                          <p:spTgt spid="381"/>
                                        </p:tgtEl>
                                        <p:attrNameLst>
                                          <p:attrName>style.visibility</p:attrName>
                                        </p:attrNameLst>
                                      </p:cBhvr>
                                      <p:to>
                                        <p:strVal val="hidden"/>
                                      </p:to>
                                    </p:set>
                                  </p:subTnLst>
                                </p:cTn>
                              </p:par>
                              <p:par>
                                <p:cTn id="28" presetID="26" presetClass="path" presetSubtype="0" repeatCount="3000" accel="50000" decel="50000" fill="hold" grpId="0" nodeType="withEffect">
                                  <p:stCondLst>
                                    <p:cond delay="0"/>
                                  </p:stCondLst>
                                  <p:childTnLst>
                                    <p:animMotion origin="layout" path="M 0.00977 0.0757 C 0.01524 0.04491 0.02774 0.02338 0.03698 0.02871 C 0.04831 0.03426 0.04766 0.06551 0.04649 0.0838 L 0.04427 0.10787 C 0.04284 0.12547 0.04232 0.15695 0.05534 0.16366 C 0.06328 0.16806 0.07709 0.14722 0.08255 0.11644 C 0.08802 0.08449 0.08295 0.05371 0.07487 0.04908 C 0.06224 0.04236 0.05274 0.06852 0.04831 0.08496 L 0.04258 0.10695 C 0.03789 0.12292 0.02891 0.14931 0.01758 0.14352 C 0.00808 0.13773 0.00456 0.1081 0.00977 0.0757 Z " pathEditMode="relative" rAng="11820000" ptsTypes="AAAAAAAAAAA">
                                      <p:cBhvr>
                                        <p:cTn id="29" dur="2000" fill="hold"/>
                                        <p:tgtEl>
                                          <p:spTgt spid="386"/>
                                        </p:tgtEl>
                                        <p:attrNameLst>
                                          <p:attrName>ppt_x</p:attrName>
                                          <p:attrName>ppt_y</p:attrName>
                                        </p:attrNameLst>
                                      </p:cBhvr>
                                      <p:rCtr x="3633" y="2060"/>
                                    </p:animMotion>
                                  </p:childTnLst>
                                </p:cTn>
                              </p:par>
                              <p:par>
                                <p:cTn id="30" presetID="26" presetClass="path" presetSubtype="0" repeatCount="3000" accel="50000" decel="50000" fill="hold" grpId="0" nodeType="withEffect">
                                  <p:stCondLst>
                                    <p:cond delay="0"/>
                                  </p:stCondLst>
                                  <p:childTnLst>
                                    <p:animMotion origin="layout" path="M -0.01094 0.06528 C -0.0056 0.0338 0.00937 0.01343 0.02135 0.02037 C 0.03607 0.02824 0.03646 0.05972 0.03581 0.07824 L 0.03398 0.10231 C 0.0332 0.12083 0.03398 0.15255 0.05078 0.16157 C 0.06094 0.16713 0.07773 0.14815 0.08307 0.11667 C 0.08854 0.08495 0.08073 0.05255 0.07031 0.04676 C 0.0539 0.03796 0.0431 0.06343 0.03828 0.07963 L 0.03203 0.10139 C 0.02669 0.11736 0.01667 0.14305 0.00195 0.13518 C -0.01042 0.12847 -0.01602 0.09699 -0.01094 0.06528 Z " pathEditMode="relative" rAng="11820000" ptsTypes="AAAAAAAAAAA">
                                      <p:cBhvr>
                                        <p:cTn id="31" dur="2000" fill="hold"/>
                                        <p:tgtEl>
                                          <p:spTgt spid="376"/>
                                        </p:tgtEl>
                                        <p:attrNameLst>
                                          <p:attrName>ppt_x</p:attrName>
                                          <p:attrName>ppt_y</p:attrName>
                                        </p:attrNameLst>
                                      </p:cBhvr>
                                      <p:rCtr x="4701" y="2569"/>
                                    </p:animMotion>
                                  </p:childTnLst>
                                </p:cTn>
                              </p:par>
                              <p:par>
                                <p:cTn id="32" presetID="26" presetClass="path" presetSubtype="0" repeatCount="3000" accel="50000" decel="50000" fill="hold" grpId="0" nodeType="withEffect">
                                  <p:stCondLst>
                                    <p:cond delay="0"/>
                                  </p:stCondLst>
                                  <p:childTnLst>
                                    <p:animMotion origin="layout" path="M -0.01094 0.06181 C -0.00573 0.03033 0.00469 0.00787 0.01185 0.01181 C 0.02005 0.01598 0.01797 0.04653 0.0168 0.06482 L 0.01354 0.08773 C 0.01211 0.10625 0.01042 0.13635 0.01966 0.14144 C 0.02539 0.14468 0.03685 0.12269 0.04219 0.09144 C 0.04766 0.05949 0.04557 0.02986 0.03932 0.02662 C 0.02995 0.02176 0.02201 0.04861 0.01771 0.06528 L 0.0125 0.0875 C 0.0082 0.10394 0.00026 0.13102 -0.00807 0.12639 C -0.01484 0.12269 -0.01576 0.09375 -0.01094 0.06181 Z " pathEditMode="relative" rAng="11820000" ptsTypes="AAAAAAAAAAA">
                                      <p:cBhvr>
                                        <p:cTn id="33" dur="2000" fill="hold"/>
                                        <p:tgtEl>
                                          <p:spTgt spid="375"/>
                                        </p:tgtEl>
                                        <p:attrNameLst>
                                          <p:attrName>ppt_x</p:attrName>
                                          <p:attrName>ppt_y</p:attrName>
                                        </p:attrNameLst>
                                      </p:cBhvr>
                                      <p:rCtr x="2656" y="1481"/>
                                    </p:animMotion>
                                  </p:childTnLst>
                                </p:cTn>
                              </p:par>
                              <p:par>
                                <p:cTn id="34" presetID="1" presetClass="path" presetSubtype="0" repeatCount="3000" accel="50000" decel="50000" fill="hold" grpId="0" nodeType="withEffect">
                                  <p:stCondLst>
                                    <p:cond delay="0"/>
                                  </p:stCondLst>
                                  <p:childTnLst>
                                    <p:animMotion origin="layout" path="M -0.04258 0.04884 C -0.01198 0.04884 0.01302 0.04004 0.01302 0.02939 C 0.01302 0.01875 -0.01198 0.01018 -0.04258 0.01018 C -0.07318 0.01018 -0.09779 0.01875 -0.09779 0.02939 C -0.09779 0.04004 -0.07318 0.04884 -0.04258 0.04884 Z " pathEditMode="relative" rAng="0" ptsTypes="AAAAA">
                                      <p:cBhvr>
                                        <p:cTn id="35" dur="2000" fill="hold"/>
                                        <p:tgtEl>
                                          <p:spTgt spid="377"/>
                                        </p:tgtEl>
                                        <p:attrNameLst>
                                          <p:attrName>ppt_x</p:attrName>
                                          <p:attrName>ppt_y</p:attrName>
                                        </p:attrNameLst>
                                      </p:cBhvr>
                                      <p:rCtr x="13" y="-1944"/>
                                    </p:animMotion>
                                  </p:childTnLst>
                                  <p:subTnLst>
                                    <p:set>
                                      <p:cBhvr override="childStyle">
                                        <p:cTn dur="1" fill="hold" display="0" masterRel="nextClick" afterEffect="1"/>
                                        <p:tgtEl>
                                          <p:spTgt spid="377"/>
                                        </p:tgtEl>
                                        <p:attrNameLst>
                                          <p:attrName>style.visibility</p:attrName>
                                        </p:attrNameLst>
                                      </p:cBhvr>
                                      <p:to>
                                        <p:strVal val="hidden"/>
                                      </p:to>
                                    </p:set>
                                  </p:subTnLst>
                                </p:cTn>
                              </p:par>
                              <p:par>
                                <p:cTn id="36" presetID="1" presetClass="path" presetSubtype="0" repeatCount="10000" accel="50000" decel="50000" fill="hold" grpId="0" nodeType="withEffect">
                                  <p:stCondLst>
                                    <p:cond delay="0"/>
                                  </p:stCondLst>
                                  <p:childTnLst>
                                    <p:animMotion origin="layout" path="M 0.03138 0.04885 C 0.02122 0.04885 0.01302 0.04005 0.01302 0.0294 C 0.01302 0.01875 0.02122 0.01019 0.03138 0.01019 C 0.04166 0.01019 0.04987 0.01875 0.04987 0.0294 C 0.04987 0.04005 0.04166 0.04885 0.03138 0.04885 Z " pathEditMode="relative" rAng="0" ptsTypes="AAAAA">
                                      <p:cBhvr>
                                        <p:cTn id="37" dur="500" fill="hold"/>
                                        <p:tgtEl>
                                          <p:spTgt spid="378"/>
                                        </p:tgtEl>
                                        <p:attrNameLst>
                                          <p:attrName>ppt_x</p:attrName>
                                          <p:attrName>ppt_y</p:attrName>
                                        </p:attrNameLst>
                                      </p:cBhvr>
                                      <p:rCtr x="0" y="-1944"/>
                                    </p:animMotion>
                                  </p:childTnLst>
                                  <p:subTnLst>
                                    <p:set>
                                      <p:cBhvr override="childStyle">
                                        <p:cTn dur="1" fill="hold" display="0" masterRel="nextClick" afterEffect="1"/>
                                        <p:tgtEl>
                                          <p:spTgt spid="378"/>
                                        </p:tgtEl>
                                        <p:attrNameLst>
                                          <p:attrName>style.visibility</p:attrName>
                                        </p:attrNameLst>
                                      </p:cBhvr>
                                      <p:to>
                                        <p:strVal val="hidden"/>
                                      </p:to>
                                    </p:set>
                                  </p:subTnLst>
                                </p:cTn>
                              </p:par>
                              <p:par>
                                <p:cTn id="38" presetID="1" presetClass="path" presetSubtype="0" repeatCount="3000" accel="50000" decel="50000" fill="hold" grpId="0" nodeType="withEffect">
                                  <p:stCondLst>
                                    <p:cond delay="0"/>
                                  </p:stCondLst>
                                  <p:childTnLst>
                                    <p:animMotion origin="layout" path="M 0.03139 0.04885 C 0.02123 0.04885 0.01303 0.04005 0.01303 0.0294 C 0.01303 0.01875 0.02123 0.01019 0.03139 0.01019 C 0.04167 0.01019 0.04987 0.01875 0.04987 0.0294 C 0.04987 0.04005 0.04167 0.04885 0.03139 0.04885 Z " pathEditMode="relative" rAng="0" ptsTypes="AAAAA">
                                      <p:cBhvr>
                                        <p:cTn id="39" dur="2000" fill="hold"/>
                                        <p:tgtEl>
                                          <p:spTgt spid="380"/>
                                        </p:tgtEl>
                                        <p:attrNameLst>
                                          <p:attrName>ppt_x</p:attrName>
                                          <p:attrName>ppt_y</p:attrName>
                                        </p:attrNameLst>
                                      </p:cBhvr>
                                      <p:rCtr x="0" y="-1944"/>
                                    </p:animMotion>
                                  </p:childTnLst>
                                  <p:subTnLst>
                                    <p:set>
                                      <p:cBhvr override="childStyle">
                                        <p:cTn dur="1" fill="hold" display="0" masterRel="nextClick" afterEffect="1"/>
                                        <p:tgtEl>
                                          <p:spTgt spid="380"/>
                                        </p:tgtEl>
                                        <p:attrNameLst>
                                          <p:attrName>style.visibility</p:attrName>
                                        </p:attrNameLst>
                                      </p:cBhvr>
                                      <p:to>
                                        <p:strVal val="hidden"/>
                                      </p:to>
                                    </p:set>
                                  </p:subTnLst>
                                </p:cTn>
                              </p:par>
                              <p:par>
                                <p:cTn id="40" presetID="1" presetClass="path" presetSubtype="0" repeatCount="6000" accel="50000" decel="50000" fill="hold" grpId="0" nodeType="withEffect">
                                  <p:stCondLst>
                                    <p:cond delay="0"/>
                                  </p:stCondLst>
                                  <p:endCondLst>
                                    <p:cond evt="onNext" delay="0">
                                      <p:tgtEl>
                                        <p:sldTgt/>
                                      </p:tgtEl>
                                    </p:cond>
                                  </p:endCondLst>
                                  <p:childTnLst>
                                    <p:animMotion origin="layout" path="M -0.04258 0.04884 C -0.01198 0.04884 0.01302 0.04005 0.01302 0.0294 C 0.01302 0.01875 -0.01198 0.01018 -0.04258 0.01018 C -0.07318 0.01018 -0.09779 0.01875 -0.09779 0.0294 C -0.09779 0.04005 -0.07318 0.04884 -0.04258 0.04884 Z " pathEditMode="relative" rAng="0" ptsTypes="AAAAA">
                                      <p:cBhvr>
                                        <p:cTn id="41" dur="1000" fill="hold"/>
                                        <p:tgtEl>
                                          <p:spTgt spid="374"/>
                                        </p:tgtEl>
                                        <p:attrNameLst>
                                          <p:attrName>ppt_x</p:attrName>
                                          <p:attrName>ppt_y</p:attrName>
                                        </p:attrNameLst>
                                      </p:cBhvr>
                                      <p:rCtr x="13" y="-1944"/>
                                    </p:animMotion>
                                  </p:childTnLst>
                                  <p:subTnLst>
                                    <p:set>
                                      <p:cBhvr override="childStyle">
                                        <p:cTn dur="1" fill="hold" display="0" masterRel="nextClick" afterEffect="1"/>
                                        <p:tgtEl>
                                          <p:spTgt spid="374"/>
                                        </p:tgtEl>
                                        <p:attrNameLst>
                                          <p:attrName>style.visibility</p:attrName>
                                        </p:attrNameLst>
                                      </p:cBhvr>
                                      <p:to>
                                        <p:strVal val="hidden"/>
                                      </p:to>
                                    </p:set>
                                  </p:subTnLst>
                                </p:cTn>
                              </p:par>
                              <p:par>
                                <p:cTn id="42" presetID="1" presetClass="path" presetSubtype="0" repeatCount="3000" accel="50000" decel="50000" fill="hold" grpId="0" nodeType="withEffect">
                                  <p:stCondLst>
                                    <p:cond delay="0"/>
                                  </p:stCondLst>
                                  <p:childTnLst>
                                    <p:animMotion origin="layout" path="M -0.05143 0.06458 C -0.02604 0.06458 -0.00521 0.05579 -0.00521 0.04514 C -0.00521 0.03449 -0.02604 0.02592 -0.05143 0.02592 C -0.07682 0.02592 -0.09713 0.03449 -0.09713 0.04514 C -0.09713 0.05579 -0.07682 0.06458 -0.05143 0.06458 Z " pathEditMode="relative" rAng="0" ptsTypes="AAAAA">
                                      <p:cBhvr>
                                        <p:cTn id="43" dur="2000" fill="hold"/>
                                        <p:tgtEl>
                                          <p:spTgt spid="383"/>
                                        </p:tgtEl>
                                        <p:attrNameLst>
                                          <p:attrName>ppt_x</p:attrName>
                                          <p:attrName>ppt_y</p:attrName>
                                        </p:attrNameLst>
                                      </p:cBhvr>
                                      <p:rCtr x="26" y="-1944"/>
                                    </p:animMotion>
                                  </p:childTnLst>
                                  <p:subTnLst>
                                    <p:set>
                                      <p:cBhvr override="childStyle">
                                        <p:cTn dur="1" fill="hold" display="0" masterRel="nextClick" afterEffect="1"/>
                                        <p:tgtEl>
                                          <p:spTgt spid="383"/>
                                        </p:tgtEl>
                                        <p:attrNameLst>
                                          <p:attrName>style.visibility</p:attrName>
                                        </p:attrNameLst>
                                      </p:cBhvr>
                                      <p:to>
                                        <p:strVal val="hidden"/>
                                      </p:to>
                                    </p:set>
                                  </p:subTnLst>
                                </p:cTn>
                              </p:par>
                              <p:par>
                                <p:cTn id="44" presetID="26" presetClass="path" presetSubtype="0" repeatCount="2000" accel="50000" decel="50000" fill="hold" grpId="0" nodeType="withEffect">
                                  <p:stCondLst>
                                    <p:cond delay="0"/>
                                  </p:stCondLst>
                                  <p:childTnLst>
                                    <p:animMotion origin="layout" path="M -0.01732 0.0375 C -0.02214 0.00601 -0.03164 -0.01644 -0.03984 -0.0132 C -0.04844 -0.01019 -0.04779 0.02106 -0.04674 0.03865 L -0.0444 0.06226 C -0.04336 0.08078 -0.04323 0.11157 -0.05286 0.11574 C -0.05898 0.11851 -0.07083 0.09606 -0.07474 0.06412 C -0.0793 0.03148 -0.07591 0.00208 -0.06901 -0.00093 C -0.05898 -0.0051 -0.05169 0.02245 -0.04792 0.03935 L -0.04336 0.06296 C -0.03919 0.0787 -0.0319 0.10625 -0.02292 0.10254 C -0.01589 0.0993 -0.01328 0.07037 -0.01732 0.0375 Z " pathEditMode="relative" rAng="9960000" ptsTypes="AAAAAAAAAAA">
                                      <p:cBhvr>
                                        <p:cTn id="45" dur="3000" fill="hold"/>
                                        <p:tgtEl>
                                          <p:spTgt spid="382"/>
                                        </p:tgtEl>
                                        <p:attrNameLst>
                                          <p:attrName>ppt_x</p:attrName>
                                          <p:attrName>ppt_y</p:attrName>
                                        </p:attrNameLst>
                                      </p:cBhvr>
                                      <p:rCtr x="-2865" y="1343"/>
                                    </p:animMotion>
                                  </p:childTnLst>
                                </p:cTn>
                              </p:par>
                              <p:par>
                                <p:cTn id="46" presetID="1" presetClass="path" presetSubtype="0" accel="50000" decel="50000" fill="hold" grpId="0" nodeType="withEffect">
                                  <p:stCondLst>
                                    <p:cond delay="0"/>
                                  </p:stCondLst>
                                  <p:childTnLst>
                                    <p:animMotion origin="layout" path="M 0.03112 -0.14653 C 0.06172 -0.14653 0.08672 -0.11296 0.08672 -0.07106 C 0.08672 -0.02893 0.06172 0.00533 0.03112 0.00533 C 0.00052 0.00533 -0.02409 -0.02893 -0.02409 -0.07106 C -0.02409 -0.11296 0.00052 -0.14653 0.03112 -0.14653 Z " pathEditMode="relative" rAng="0" ptsTypes="AAAAA">
                                      <p:cBhvr>
                                        <p:cTn id="47" dur="5000" fill="hold"/>
                                        <p:tgtEl>
                                          <p:spTgt spid="387"/>
                                        </p:tgtEl>
                                        <p:attrNameLst>
                                          <p:attrName>ppt_x</p:attrName>
                                          <p:attrName>ppt_y</p:attrName>
                                        </p:attrNameLst>
                                      </p:cBhvr>
                                      <p:rCtr x="13" y="7593"/>
                                    </p:animMotion>
                                  </p:childTnLst>
                                  <p:subTnLst>
                                    <p:set>
                                      <p:cBhvr override="childStyle">
                                        <p:cTn dur="1" fill="hold" display="0" masterRel="nextClick" afterEffect="1"/>
                                        <p:tgtEl>
                                          <p:spTgt spid="387"/>
                                        </p:tgtEl>
                                        <p:attrNameLst>
                                          <p:attrName>style.visibility</p:attrName>
                                        </p:attrNameLst>
                                      </p:cBhvr>
                                      <p:to>
                                        <p:strVal val="hidden"/>
                                      </p:to>
                                    </p:set>
                                  </p:subTnLst>
                                </p:cTn>
                              </p:par>
                              <p:par>
                                <p:cTn id="48" presetID="22" presetClass="entr" presetSubtype="8" fill="hold" nodeType="withEffect">
                                  <p:stCondLst>
                                    <p:cond delay="0"/>
                                  </p:stCondLst>
                                  <p:childTnLst>
                                    <p:set>
                                      <p:cBhvr>
                                        <p:cTn id="49" dur="1" fill="hold">
                                          <p:stCondLst>
                                            <p:cond delay="0"/>
                                          </p:stCondLst>
                                        </p:cTn>
                                        <p:tgtEl>
                                          <p:spTgt spid="348"/>
                                        </p:tgtEl>
                                        <p:attrNameLst>
                                          <p:attrName>style.visibility</p:attrName>
                                        </p:attrNameLst>
                                      </p:cBhvr>
                                      <p:to>
                                        <p:strVal val="visible"/>
                                      </p:to>
                                    </p:set>
                                    <p:animEffect transition="in" filter="wipe(left)">
                                      <p:cBhvr>
                                        <p:cTn id="50" dur="500"/>
                                        <p:tgtEl>
                                          <p:spTgt spid="348"/>
                                        </p:tgtEl>
                                      </p:cBhvr>
                                    </p:animEffect>
                                  </p:childTnLst>
                                </p:cTn>
                              </p:par>
                              <p:par>
                                <p:cTn id="51" presetID="42" presetClass="path" presetSubtype="0" repeatCount="5000" accel="50000" decel="50000" fill="hold" nodeType="withEffect">
                                  <p:stCondLst>
                                    <p:cond delay="0"/>
                                  </p:stCondLst>
                                  <p:childTnLst>
                                    <p:animMotion origin="layout" path="M -0.40078 0.03449 L 0.78099 0.0449 " pathEditMode="relative" rAng="0" ptsTypes="AA">
                                      <p:cBhvr>
                                        <p:cTn id="52" dur="500" fill="hold"/>
                                        <p:tgtEl>
                                          <p:spTgt spid="348"/>
                                        </p:tgtEl>
                                        <p:attrNameLst>
                                          <p:attrName>ppt_x</p:attrName>
                                          <p:attrName>ppt_y</p:attrName>
                                        </p:attrNameLst>
                                      </p:cBhvr>
                                      <p:rCtr x="59089" y="509"/>
                                    </p:animMotion>
                                  </p:childTnLst>
                                </p:cTn>
                              </p:par>
                              <p:par>
                                <p:cTn id="53" presetID="22" presetClass="entr" presetSubtype="8" fill="hold" nodeType="withEffect">
                                  <p:stCondLst>
                                    <p:cond delay="0"/>
                                  </p:stCondLst>
                                  <p:childTnLst>
                                    <p:set>
                                      <p:cBhvr>
                                        <p:cTn id="54" dur="1" fill="hold">
                                          <p:stCondLst>
                                            <p:cond delay="0"/>
                                          </p:stCondLst>
                                        </p:cTn>
                                        <p:tgtEl>
                                          <p:spTgt spid="347"/>
                                        </p:tgtEl>
                                        <p:attrNameLst>
                                          <p:attrName>style.visibility</p:attrName>
                                        </p:attrNameLst>
                                      </p:cBhvr>
                                      <p:to>
                                        <p:strVal val="visible"/>
                                      </p:to>
                                    </p:set>
                                    <p:animEffect transition="in" filter="wipe(left)">
                                      <p:cBhvr>
                                        <p:cTn id="55" dur="3000"/>
                                        <p:tgtEl>
                                          <p:spTgt spid="347"/>
                                        </p:tgtEl>
                                      </p:cBhvr>
                                    </p:animEffect>
                                  </p:childTnLst>
                                </p:cTn>
                              </p:par>
                              <p:par>
                                <p:cTn id="56" presetID="42" presetClass="path" presetSubtype="0" repeatCount="2000" accel="50000" decel="50000" fill="hold" nodeType="withEffect">
                                  <p:stCondLst>
                                    <p:cond delay="0"/>
                                  </p:stCondLst>
                                  <p:childTnLst>
                                    <p:animMotion origin="layout" path="M -0.40078 0.03449 L 0.78099 0.04491 " pathEditMode="relative" rAng="0" ptsTypes="AA">
                                      <p:cBhvr>
                                        <p:cTn id="57" dur="3000" fill="hold"/>
                                        <p:tgtEl>
                                          <p:spTgt spid="347"/>
                                        </p:tgtEl>
                                        <p:attrNameLst>
                                          <p:attrName>ppt_x</p:attrName>
                                          <p:attrName>ppt_y</p:attrName>
                                        </p:attrNameLst>
                                      </p:cBhvr>
                                      <p:rCtr x="59089" y="509"/>
                                    </p:animMotion>
                                  </p:childTnLst>
                                </p:cTn>
                              </p:par>
                              <p:par>
                                <p:cTn id="58" presetID="22" presetClass="entr" presetSubtype="8" fill="hold" nodeType="withEffect">
                                  <p:stCondLst>
                                    <p:cond delay="0"/>
                                  </p:stCondLst>
                                  <p:childTnLst>
                                    <p:set>
                                      <p:cBhvr>
                                        <p:cTn id="59" dur="1" fill="hold">
                                          <p:stCondLst>
                                            <p:cond delay="0"/>
                                          </p:stCondLst>
                                        </p:cTn>
                                        <p:tgtEl>
                                          <p:spTgt spid="346"/>
                                        </p:tgtEl>
                                        <p:attrNameLst>
                                          <p:attrName>style.visibility</p:attrName>
                                        </p:attrNameLst>
                                      </p:cBhvr>
                                      <p:to>
                                        <p:strVal val="visible"/>
                                      </p:to>
                                    </p:set>
                                    <p:animEffect transition="in" filter="wipe(left)">
                                      <p:cBhvr>
                                        <p:cTn id="60" dur="3000"/>
                                        <p:tgtEl>
                                          <p:spTgt spid="346"/>
                                        </p:tgtEl>
                                      </p:cBhvr>
                                    </p:animEffect>
                                  </p:childTnLst>
                                </p:cTn>
                              </p:par>
                              <p:par>
                                <p:cTn id="61" presetID="42" presetClass="path" presetSubtype="0" repeatCount="2000" accel="50000" decel="50000" fill="hold" nodeType="withEffect">
                                  <p:stCondLst>
                                    <p:cond delay="0"/>
                                  </p:stCondLst>
                                  <p:childTnLst>
                                    <p:animMotion origin="layout" path="M -0.40078 0.03449 L 0.78099 0.04491 " pathEditMode="relative" rAng="0" ptsTypes="AA">
                                      <p:cBhvr>
                                        <p:cTn id="62" dur="3000" fill="hold"/>
                                        <p:tgtEl>
                                          <p:spTgt spid="346"/>
                                        </p:tgtEl>
                                        <p:attrNameLst>
                                          <p:attrName>ppt_x</p:attrName>
                                          <p:attrName>ppt_y</p:attrName>
                                        </p:attrNameLst>
                                      </p:cBhvr>
                                      <p:rCtr x="59089" y="509"/>
                                    </p:animMotion>
                                  </p:childTnLst>
                                </p:cTn>
                              </p:par>
                              <p:par>
                                <p:cTn id="63" presetID="10" presetClass="entr" presetSubtype="0" fill="hold" grpId="1" nodeType="withEffect">
                                  <p:stCondLst>
                                    <p:cond delay="0"/>
                                  </p:stCondLst>
                                  <p:childTnLst>
                                    <p:set>
                                      <p:cBhvr>
                                        <p:cTn id="64" dur="1" fill="hold">
                                          <p:stCondLst>
                                            <p:cond delay="0"/>
                                          </p:stCondLst>
                                        </p:cTn>
                                        <p:tgtEl>
                                          <p:spTgt spid="406"/>
                                        </p:tgtEl>
                                        <p:attrNameLst>
                                          <p:attrName>style.visibility</p:attrName>
                                        </p:attrNameLst>
                                      </p:cBhvr>
                                      <p:to>
                                        <p:strVal val="visible"/>
                                      </p:to>
                                    </p:set>
                                    <p:animEffect transition="in" filter="fade">
                                      <p:cBhvr>
                                        <p:cTn id="65" dur="1100"/>
                                        <p:tgtEl>
                                          <p:spTgt spid="406"/>
                                        </p:tgtEl>
                                      </p:cBhvr>
                                    </p:animEffect>
                                  </p:childTnLst>
                                </p:cTn>
                              </p:par>
                              <p:par>
                                <p:cTn id="66" presetID="0" presetClass="path" presetSubtype="0" repeatCount="3000" accel="50000" decel="50000" fill="hold" grpId="0" nodeType="withEffect">
                                  <p:stCondLst>
                                    <p:cond delay="0"/>
                                  </p:stCondLst>
                                  <p:childTnLst>
                                    <p:animMotion origin="layout" path="M 0.00274 -7.40741E-7 L 0.00274 0.00046 C 0.00378 0.00046 0.00508 0.00046 0.00612 0.00116 C 0.01042 0.00278 0.00547 0.00116 0.00886 0.00324 C 0.00977 0.00347 0.01068 0.00347 0.01159 0.00417 C 0.01719 0.00648 0.00912 0.00347 0.0168 0.00625 C 0.02656 0.01227 0.02162 0.00972 0.04414 0.00625 C 0.04466 0.00579 0.04505 0.00417 0.04531 0.00324 C 0.04597 0.00116 0.04636 -0.00093 0.04688 -0.00301 C 0.04714 -0.00393 0.04753 -0.00509 0.04766 -0.00602 L 0.04844 -0.01204 L 0.04883 -0.01528 L 0.04922 -0.01829 C 0.04935 -0.0206 0.04974 -0.02292 0.04974 -0.02546 C 0.04974 -0.04722 0.05 -0.04282 0.04883 -0.05393 C 0.0487 -0.05694 0.0487 -0.06042 0.04844 -0.06319 C 0.04844 -0.06435 0.04818 -0.06505 0.04805 -0.0662 C 0.04792 -0.06829 0.04779 -0.0706 0.04766 -0.07222 C 0.0474 -0.07662 0.04714 -0.07708 0.04688 -0.08148 C 0.04688 -0.08241 0.04688 -0.08356 0.04688 -0.08449 L 0.04649 -0.08542 L 0.04649 -0.08518 " pathEditMode="relative" rAng="0" ptsTypes="AAAAAAAAAAAAAAAAAAAAAA">
                                      <p:cBhvr>
                                        <p:cTn id="67" dur="2000" fill="hold"/>
                                        <p:tgtEl>
                                          <p:spTgt spid="406"/>
                                        </p:tgtEl>
                                        <p:attrNameLst>
                                          <p:attrName>ppt_x</p:attrName>
                                          <p:attrName>ppt_y</p:attrName>
                                        </p:attrNameLst>
                                      </p:cBhvr>
                                      <p:rCtr x="2344" y="-3796"/>
                                    </p:animMotion>
                                  </p:childTnLst>
                                </p:cTn>
                              </p:par>
                              <p:par>
                                <p:cTn id="68" presetID="10" presetClass="entr" presetSubtype="0" fill="hold" grpId="0" nodeType="withEffect">
                                  <p:stCondLst>
                                    <p:cond delay="0"/>
                                  </p:stCondLst>
                                  <p:childTnLst>
                                    <p:set>
                                      <p:cBhvr>
                                        <p:cTn id="69" dur="1" fill="hold">
                                          <p:stCondLst>
                                            <p:cond delay="0"/>
                                          </p:stCondLst>
                                        </p:cTn>
                                        <p:tgtEl>
                                          <p:spTgt spid="415"/>
                                        </p:tgtEl>
                                        <p:attrNameLst>
                                          <p:attrName>style.visibility</p:attrName>
                                        </p:attrNameLst>
                                      </p:cBhvr>
                                      <p:to>
                                        <p:strVal val="visible"/>
                                      </p:to>
                                    </p:set>
                                    <p:animEffect transition="in" filter="fade">
                                      <p:cBhvr>
                                        <p:cTn id="70" dur="1300"/>
                                        <p:tgtEl>
                                          <p:spTgt spid="415"/>
                                        </p:tgtEl>
                                      </p:cBhvr>
                                    </p:animEffect>
                                  </p:childTnLst>
                                </p:cTn>
                              </p:par>
                              <p:par>
                                <p:cTn id="71" presetID="0" presetClass="path" presetSubtype="0" repeatCount="3000" accel="50000" decel="50000" fill="hold" grpId="1" nodeType="withEffect">
                                  <p:stCondLst>
                                    <p:cond delay="0"/>
                                  </p:stCondLst>
                                  <p:childTnLst>
                                    <p:animMotion origin="layout" path="M -3.75E-6 -4.81481E-6 L -3.75E-6 0.00024 C 0.00092 0.00093 0.00235 0.00232 0.00378 0.00278 C 0.00469 0.00325 0.0069 0.00394 0.0069 0.0044 L 0.04454 0.00348 C 0.0448 0.00325 0.04493 0.00278 0.04532 0.00278 L 0.14896 0.00232 C 0.14883 -0.02245 0.1487 -0.04699 0.1487 -0.07152 C 0.14857 -0.08518 0.14844 -0.09814 0.14844 -0.11134 L 0.14844 -0.11111 L 0.14844 -0.11134 " pathEditMode="relative" rAng="0" ptsTypes="AAAAAAAAAAA">
                                      <p:cBhvr>
                                        <p:cTn id="72" dur="2000" fill="hold"/>
                                        <p:tgtEl>
                                          <p:spTgt spid="415"/>
                                        </p:tgtEl>
                                        <p:attrNameLst>
                                          <p:attrName>ppt_x</p:attrName>
                                          <p:attrName>ppt_y</p:attrName>
                                        </p:attrNameLst>
                                      </p:cBhvr>
                                      <p:rCtr x="7448" y="-5347"/>
                                    </p:animMotion>
                                  </p:childTnLst>
                                </p:cTn>
                              </p:par>
                              <p:par>
                                <p:cTn id="73" presetID="22" presetClass="entr" presetSubtype="8" fill="hold" grpId="0" nodeType="withEffect">
                                  <p:stCondLst>
                                    <p:cond delay="0"/>
                                  </p:stCondLst>
                                  <p:childTnLst>
                                    <p:set>
                                      <p:cBhvr>
                                        <p:cTn id="74" dur="1" fill="hold">
                                          <p:stCondLst>
                                            <p:cond delay="0"/>
                                          </p:stCondLst>
                                        </p:cTn>
                                        <p:tgtEl>
                                          <p:spTgt spid="416"/>
                                        </p:tgtEl>
                                        <p:attrNameLst>
                                          <p:attrName>style.visibility</p:attrName>
                                        </p:attrNameLst>
                                      </p:cBhvr>
                                      <p:to>
                                        <p:strVal val="visible"/>
                                      </p:to>
                                    </p:set>
                                    <p:animEffect transition="in" filter="wipe(left)">
                                      <p:cBhvr>
                                        <p:cTn id="75" dur="1600"/>
                                        <p:tgtEl>
                                          <p:spTgt spid="416"/>
                                        </p:tgtEl>
                                      </p:cBhvr>
                                    </p:animEffect>
                                  </p:childTnLst>
                                </p:cTn>
                              </p:par>
                              <p:par>
                                <p:cTn id="76" presetID="0" presetClass="path" presetSubtype="0" repeatCount="3000" accel="50000" decel="50000" fill="hold" grpId="1" nodeType="withEffect">
                                  <p:stCondLst>
                                    <p:cond delay="0"/>
                                  </p:stCondLst>
                                  <p:childTnLst>
                                    <p:animMotion origin="layout" path="M 0.00026 -0.00093 L 0.00026 -0.0007 C 0.0013 -0.00093 0.00235 -0.00093 0.00339 -0.00047 C 0.00365 -0.00047 0.00378 -0.00024 0.00417 4.81481E-6 C 0.00456 4.81481E-6 0.00495 0.00023 0.00547 0.00046 L 0.2586 4.81481E-6 C 0.25951 -0.00024 0.25873 -0.00348 0.25886 -0.0051 C 0.25886 -0.00695 0.25899 -0.00741 0.25938 -0.0088 C 0.25925 -0.01575 0.25925 -0.02292 0.25912 -0.02963 C 0.25899 -0.03056 0.25886 -0.03125 0.25886 -0.03195 C 0.2586 -0.05672 0.25873 -0.08149 0.2586 -0.10602 C 0.25847 -0.10672 0.25834 -0.10695 0.25834 -0.10741 C 0.25834 -0.10903 0.25834 -0.11065 0.2586 -0.11204 C 0.2586 -0.11274 0.25886 -0.11343 0.25886 -0.1132 L 0.25886 -0.11343 " pathEditMode="relative" rAng="0" ptsTypes="AAAAAAAAAAAAAAA">
                                      <p:cBhvr>
                                        <p:cTn id="77" dur="2000" fill="hold"/>
                                        <p:tgtEl>
                                          <p:spTgt spid="416"/>
                                        </p:tgtEl>
                                        <p:attrNameLst>
                                          <p:attrName>ppt_x</p:attrName>
                                          <p:attrName>ppt_y</p:attrName>
                                        </p:attrNameLst>
                                      </p:cBhvr>
                                      <p:rCtr x="12956" y="-5556"/>
                                    </p:animMotion>
                                  </p:childTnLst>
                                </p:cTn>
                              </p:par>
                              <p:par>
                                <p:cTn id="78" presetID="22" presetClass="entr" presetSubtype="8" fill="hold" grpId="0" nodeType="withEffect">
                                  <p:stCondLst>
                                    <p:cond delay="0"/>
                                  </p:stCondLst>
                                  <p:childTnLst>
                                    <p:set>
                                      <p:cBhvr>
                                        <p:cTn id="79" dur="1" fill="hold">
                                          <p:stCondLst>
                                            <p:cond delay="0"/>
                                          </p:stCondLst>
                                        </p:cTn>
                                        <p:tgtEl>
                                          <p:spTgt spid="417"/>
                                        </p:tgtEl>
                                        <p:attrNameLst>
                                          <p:attrName>style.visibility</p:attrName>
                                        </p:attrNameLst>
                                      </p:cBhvr>
                                      <p:to>
                                        <p:strVal val="visible"/>
                                      </p:to>
                                    </p:set>
                                    <p:animEffect transition="in" filter="wipe(left)">
                                      <p:cBhvr>
                                        <p:cTn id="80" dur="1500"/>
                                        <p:tgtEl>
                                          <p:spTgt spid="417"/>
                                        </p:tgtEl>
                                      </p:cBhvr>
                                    </p:animEffect>
                                  </p:childTnLst>
                                </p:cTn>
                              </p:par>
                              <p:par>
                                <p:cTn id="81" presetID="0" presetClass="path" presetSubtype="0" repeatCount="3000" accel="50000" decel="50000" fill="hold" grpId="1" nodeType="withEffect">
                                  <p:stCondLst>
                                    <p:cond delay="0"/>
                                  </p:stCondLst>
                                  <p:childTnLst>
                                    <p:animMotion origin="layout" path="M 0.00039 0.04421 L 0.00039 0.04444 L 0.23242 0.04467 C 0.24102 0.04467 0.25339 0.03217 0.25821 0.04514 C 0.26524 0.06412 0.25807 0.09074 0.25794 0.11366 C 0.25781 0.11967 0.25768 0.13171 0.25768 0.13194 L 0.2569 0.13079 " pathEditMode="relative" rAng="0" ptsTypes="AAAAAAA">
                                      <p:cBhvr>
                                        <p:cTn id="82" dur="2000" fill="hold"/>
                                        <p:tgtEl>
                                          <p:spTgt spid="417"/>
                                        </p:tgtEl>
                                        <p:attrNameLst>
                                          <p:attrName>ppt_x</p:attrName>
                                          <p:attrName>ppt_y</p:attrName>
                                        </p:attrNameLst>
                                      </p:cBhvr>
                                      <p:rCtr x="13034" y="4120"/>
                                    </p:animMotion>
                                  </p:childTnLst>
                                </p:cTn>
                              </p:par>
                              <p:par>
                                <p:cTn id="83" presetID="22" presetClass="entr" presetSubtype="8" fill="hold" grpId="0" nodeType="withEffect">
                                  <p:stCondLst>
                                    <p:cond delay="0"/>
                                  </p:stCondLst>
                                  <p:childTnLst>
                                    <p:set>
                                      <p:cBhvr>
                                        <p:cTn id="84" dur="1" fill="hold">
                                          <p:stCondLst>
                                            <p:cond delay="0"/>
                                          </p:stCondLst>
                                        </p:cTn>
                                        <p:tgtEl>
                                          <p:spTgt spid="418"/>
                                        </p:tgtEl>
                                        <p:attrNameLst>
                                          <p:attrName>style.visibility</p:attrName>
                                        </p:attrNameLst>
                                      </p:cBhvr>
                                      <p:to>
                                        <p:strVal val="visible"/>
                                      </p:to>
                                    </p:set>
                                    <p:animEffect transition="in" filter="wipe(left)">
                                      <p:cBhvr>
                                        <p:cTn id="85" dur="1900"/>
                                        <p:tgtEl>
                                          <p:spTgt spid="418"/>
                                        </p:tgtEl>
                                      </p:cBhvr>
                                    </p:animEffect>
                                  </p:childTnLst>
                                </p:cTn>
                              </p:par>
                              <p:par>
                                <p:cTn id="86" presetID="0" presetClass="path" presetSubtype="0" repeatCount="3000" accel="50000" decel="50000" fill="hold" grpId="1" nodeType="withEffect">
                                  <p:stCondLst>
                                    <p:cond delay="0"/>
                                  </p:stCondLst>
                                  <p:childTnLst>
                                    <p:animMotion origin="layout" path="M -2.08333E-7 3.7037E-7 L -2.08333E-7 0.00046 C 0.05039 3.7037E-7 0.10104 -0.0044 0.15169 0.00069 C 0.15326 0.00069 0.15169 0.00995 0.15195 0.01458 C 0.15195 0.0169 0.15247 0.02245 0.15247 0.02292 C 0.15247 0.02708 0.1526 0.03125 0.15273 0.03634 C 0.153 0.08102 0.153 0.08704 0.153 0.11551 L 0.15352 0.11157 " pathEditMode="relative" rAng="0" ptsTypes="AAAAAAAA">
                                      <p:cBhvr>
                                        <p:cTn id="87" dur="2000" fill="hold"/>
                                        <p:tgtEl>
                                          <p:spTgt spid="418"/>
                                        </p:tgtEl>
                                        <p:attrNameLst>
                                          <p:attrName>ppt_x</p:attrName>
                                          <p:attrName>ppt_y</p:attrName>
                                        </p:attrNameLst>
                                      </p:cBhvr>
                                      <p:rCtr x="7669" y="5671"/>
                                    </p:animMotion>
                                  </p:childTnLst>
                                </p:cTn>
                              </p:par>
                              <p:par>
                                <p:cTn id="88" presetID="22" presetClass="entr" presetSubtype="8" fill="hold" grpId="0" nodeType="withEffect">
                                  <p:stCondLst>
                                    <p:cond delay="0"/>
                                  </p:stCondLst>
                                  <p:childTnLst>
                                    <p:set>
                                      <p:cBhvr>
                                        <p:cTn id="89" dur="1" fill="hold">
                                          <p:stCondLst>
                                            <p:cond delay="0"/>
                                          </p:stCondLst>
                                        </p:cTn>
                                        <p:tgtEl>
                                          <p:spTgt spid="419"/>
                                        </p:tgtEl>
                                        <p:attrNameLst>
                                          <p:attrName>style.visibility</p:attrName>
                                        </p:attrNameLst>
                                      </p:cBhvr>
                                      <p:to>
                                        <p:strVal val="visible"/>
                                      </p:to>
                                    </p:set>
                                    <p:animEffect transition="in" filter="wipe(left)">
                                      <p:cBhvr>
                                        <p:cTn id="90" dur="1900"/>
                                        <p:tgtEl>
                                          <p:spTgt spid="419"/>
                                        </p:tgtEl>
                                      </p:cBhvr>
                                    </p:animEffect>
                                  </p:childTnLst>
                                </p:cTn>
                              </p:par>
                              <p:par>
                                <p:cTn id="91" presetID="0" presetClass="path" presetSubtype="0" repeatCount="3000" accel="50000" decel="50000" fill="hold" grpId="1" nodeType="withEffect">
                                  <p:stCondLst>
                                    <p:cond delay="0"/>
                                  </p:stCondLst>
                                  <p:childTnLst>
                                    <p:animMotion origin="layout" path="M -3.54167E-6 -2.59259E-6 L -3.54167E-6 0.00047 L 0.05013 0.00116 C 0.05052 0.00116 0.05 0.00486 0.04987 0.00718 C 0.04974 0.01158 0.04935 0.02176 0.04935 0.02246 C 0.04948 0.03033 0.04948 0.03959 0.04961 0.04861 C 0.04987 0.05787 0.05013 0.04514 0.05013 0.05718 C 0.05026 0.07385 0.05013 0.09028 0.05013 0.10741 L 0.05013 0.09398 " pathEditMode="relative" rAng="0" ptsTypes="AAAAAAAAA">
                                      <p:cBhvr>
                                        <p:cTn id="92" dur="2000" fill="hold"/>
                                        <p:tgtEl>
                                          <p:spTgt spid="419"/>
                                        </p:tgtEl>
                                        <p:attrNameLst>
                                          <p:attrName>ppt_x</p:attrName>
                                          <p:attrName>ppt_y</p:attrName>
                                        </p:attrNameLst>
                                      </p:cBhvr>
                                      <p:rCtr x="2513"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406" grpId="0" animBg="1"/>
      <p:bldP spid="406"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2B91AC88-36E6-45C2-887E-78328611ADAD}"/>
              </a:ext>
            </a:extLst>
          </p:cNvPr>
          <p:cNvSpPr txBox="1">
            <a:spLocks/>
          </p:cNvSpPr>
          <p:nvPr/>
        </p:nvSpPr>
        <p:spPr>
          <a:xfrm>
            <a:off x="550091" y="470066"/>
            <a:ext cx="11088658" cy="553854"/>
          </a:xfrm>
          <a:prstGeom prst="rect">
            <a:avLst/>
          </a:prstGeom>
          <a:noFill/>
        </p:spPr>
        <p:txBody>
          <a:bodyPr wrap="square" lIns="0" tIns="0" rIns="0" bIns="0" rtlCol="0" anchor="t">
            <a:spAutoFit/>
          </a:bodyPr>
          <a:lstStyle>
            <a:lvl1pPr algn="l" defTabSz="1218987" rtl="0" eaLnBrk="1" latinLnBrk="0" hangingPunct="1">
              <a:spcBef>
                <a:spcPct val="0"/>
              </a:spcBef>
              <a:buNone/>
              <a:defRPr lang="en-US" sz="3600" b="0" i="0" kern="1200" cap="all" baseline="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zh-CN" altLang="en-US" sz="3599" dirty="0">
                <a:solidFill>
                  <a:schemeClr val="tx1"/>
                </a:solidFill>
              </a:rPr>
              <a:t>始于</a:t>
            </a:r>
            <a:r>
              <a:rPr lang="en-US" altLang="zh-CN" sz="3599" dirty="0">
                <a:solidFill>
                  <a:schemeClr val="tx1"/>
                </a:solidFill>
              </a:rPr>
              <a:t>2011</a:t>
            </a:r>
            <a:r>
              <a:rPr lang="zh-CN" altLang="en-US" sz="3599" dirty="0">
                <a:solidFill>
                  <a:schemeClr val="tx1"/>
                </a:solidFill>
              </a:rPr>
              <a:t>年，大数据持续驱动联想业务优化转型</a:t>
            </a:r>
          </a:p>
        </p:txBody>
      </p:sp>
      <p:sp>
        <p:nvSpPr>
          <p:cNvPr id="5" name="TextBox 63">
            <a:extLst>
              <a:ext uri="{FF2B5EF4-FFF2-40B4-BE49-F238E27FC236}">
                <a16:creationId xmlns:a16="http://schemas.microsoft.com/office/drawing/2014/main" id="{2918FB0C-8C34-44F6-AD1F-4127C59A3102}"/>
              </a:ext>
            </a:extLst>
          </p:cNvPr>
          <p:cNvSpPr txBox="1"/>
          <p:nvPr/>
        </p:nvSpPr>
        <p:spPr bwMode="gray">
          <a:xfrm>
            <a:off x="2093512" y="5931015"/>
            <a:ext cx="967607"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生产制造</a:t>
            </a:r>
          </a:p>
        </p:txBody>
      </p:sp>
      <p:sp>
        <p:nvSpPr>
          <p:cNvPr id="6" name="TextBox 64">
            <a:extLst>
              <a:ext uri="{FF2B5EF4-FFF2-40B4-BE49-F238E27FC236}">
                <a16:creationId xmlns:a16="http://schemas.microsoft.com/office/drawing/2014/main" id="{168D811C-AA0F-4BEB-B2A8-296523D8770F}"/>
              </a:ext>
            </a:extLst>
          </p:cNvPr>
          <p:cNvSpPr txBox="1"/>
          <p:nvPr/>
        </p:nvSpPr>
        <p:spPr bwMode="gray">
          <a:xfrm>
            <a:off x="3462321" y="5925705"/>
            <a:ext cx="915628"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物流配送</a:t>
            </a:r>
          </a:p>
        </p:txBody>
      </p:sp>
      <p:sp>
        <p:nvSpPr>
          <p:cNvPr id="7" name="TextBox 65">
            <a:extLst>
              <a:ext uri="{FF2B5EF4-FFF2-40B4-BE49-F238E27FC236}">
                <a16:creationId xmlns:a16="http://schemas.microsoft.com/office/drawing/2014/main" id="{5E62510C-C406-4035-B004-E4532033EA9D}"/>
              </a:ext>
            </a:extLst>
          </p:cNvPr>
          <p:cNvSpPr txBox="1"/>
          <p:nvPr/>
        </p:nvSpPr>
        <p:spPr bwMode="gray">
          <a:xfrm>
            <a:off x="4561719" y="5926312"/>
            <a:ext cx="1471324"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产品营销</a:t>
            </a:r>
            <a:endParaRPr lang="en-US" altLang="zh-CN" sz="1400" dirty="0">
              <a:latin typeface="微软雅黑" panose="020B0503020204020204" pitchFamily="34" charset="-122"/>
              <a:ea typeface="微软雅黑" panose="020B0503020204020204" pitchFamily="34" charset="-122"/>
              <a:cs typeface="Arial" pitchFamily="34" charset="0"/>
            </a:endParaRPr>
          </a:p>
        </p:txBody>
      </p:sp>
      <p:sp>
        <p:nvSpPr>
          <p:cNvPr id="8" name="右箭头 11">
            <a:extLst>
              <a:ext uri="{FF2B5EF4-FFF2-40B4-BE49-F238E27FC236}">
                <a16:creationId xmlns:a16="http://schemas.microsoft.com/office/drawing/2014/main" id="{2F366350-7C32-498D-8C9E-867320C78376}"/>
              </a:ext>
            </a:extLst>
          </p:cNvPr>
          <p:cNvSpPr/>
          <p:nvPr/>
        </p:nvSpPr>
        <p:spPr>
          <a:xfrm>
            <a:off x="1737011" y="5333164"/>
            <a:ext cx="400031" cy="264299"/>
          </a:xfrm>
          <a:prstGeom prst="rightArrow">
            <a:avLst/>
          </a:prstGeom>
          <a:solidFill>
            <a:srgbClr val="FECE59"/>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dirty="0">
              <a:solidFill>
                <a:schemeClr val="tx1"/>
              </a:solidFill>
              <a:latin typeface="微软雅黑" panose="020B0503020204020204" pitchFamily="34" charset="-122"/>
              <a:ea typeface="微软雅黑" panose="020B0503020204020204" pitchFamily="34" charset="-122"/>
            </a:endParaRPr>
          </a:p>
        </p:txBody>
      </p:sp>
      <p:sp>
        <p:nvSpPr>
          <p:cNvPr id="9" name="右箭头 12">
            <a:extLst>
              <a:ext uri="{FF2B5EF4-FFF2-40B4-BE49-F238E27FC236}">
                <a16:creationId xmlns:a16="http://schemas.microsoft.com/office/drawing/2014/main" id="{6A942843-9EC0-4597-9F9A-3EC4151EC8A0}"/>
              </a:ext>
            </a:extLst>
          </p:cNvPr>
          <p:cNvSpPr/>
          <p:nvPr/>
        </p:nvSpPr>
        <p:spPr>
          <a:xfrm>
            <a:off x="3082398" y="5323328"/>
            <a:ext cx="400031" cy="264299"/>
          </a:xfrm>
          <a:prstGeom prst="rightArrow">
            <a:avLst/>
          </a:prstGeom>
          <a:solidFill>
            <a:srgbClr val="00B0F0"/>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a:solidFill>
                <a:schemeClr val="tx1"/>
              </a:solidFill>
              <a:latin typeface="微软雅黑" panose="020B0503020204020204" pitchFamily="34" charset="-122"/>
              <a:ea typeface="微软雅黑" panose="020B0503020204020204" pitchFamily="34" charset="-122"/>
            </a:endParaRPr>
          </a:p>
        </p:txBody>
      </p:sp>
      <p:sp>
        <p:nvSpPr>
          <p:cNvPr id="10" name="右箭头 13">
            <a:extLst>
              <a:ext uri="{FF2B5EF4-FFF2-40B4-BE49-F238E27FC236}">
                <a16:creationId xmlns:a16="http://schemas.microsoft.com/office/drawing/2014/main" id="{880AE099-49D3-4891-A1E9-12AC600143A3}"/>
              </a:ext>
            </a:extLst>
          </p:cNvPr>
          <p:cNvSpPr/>
          <p:nvPr/>
        </p:nvSpPr>
        <p:spPr>
          <a:xfrm>
            <a:off x="4472116" y="5329915"/>
            <a:ext cx="400031" cy="264299"/>
          </a:xfrm>
          <a:prstGeom prst="rightArrow">
            <a:avLst/>
          </a:prstGeom>
          <a:solidFill>
            <a:srgbClr val="FFC000"/>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a:solidFill>
                <a:schemeClr val="tx1"/>
              </a:solidFill>
              <a:latin typeface="微软雅黑" panose="020B0503020204020204" pitchFamily="34" charset="-122"/>
              <a:ea typeface="微软雅黑" panose="020B0503020204020204" pitchFamily="34" charset="-122"/>
            </a:endParaRPr>
          </a:p>
        </p:txBody>
      </p:sp>
      <p:sp>
        <p:nvSpPr>
          <p:cNvPr id="11" name="右箭头 14">
            <a:extLst>
              <a:ext uri="{FF2B5EF4-FFF2-40B4-BE49-F238E27FC236}">
                <a16:creationId xmlns:a16="http://schemas.microsoft.com/office/drawing/2014/main" id="{39AA237C-48E5-41E7-8B32-A6BCA53586CE}"/>
              </a:ext>
            </a:extLst>
          </p:cNvPr>
          <p:cNvSpPr/>
          <p:nvPr/>
        </p:nvSpPr>
        <p:spPr>
          <a:xfrm>
            <a:off x="5807441" y="5336389"/>
            <a:ext cx="400031" cy="264299"/>
          </a:xfrm>
          <a:prstGeom prst="rightArrow">
            <a:avLst/>
          </a:prstGeom>
          <a:solidFill>
            <a:srgbClr val="00B0F0"/>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a:solidFill>
                <a:schemeClr val="tx1"/>
              </a:soli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440EDCB3-D12E-4862-8305-848B250756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72628" y="5041062"/>
            <a:ext cx="1117181" cy="1250767"/>
          </a:xfrm>
          <a:prstGeom prst="rect">
            <a:avLst/>
          </a:prstGeom>
          <a:noFill/>
          <a:extLst>
            <a:ext uri="{909E8E84-426E-40DD-AFC4-6F175D3DCCD1}">
              <a14:hiddenFill xmlns:a14="http://schemas.microsoft.com/office/drawing/2010/main">
                <a:solidFill>
                  <a:srgbClr val="FFFFFF"/>
                </a:solidFill>
              </a14:hiddenFill>
            </a:ext>
          </a:extLst>
        </p:spPr>
      </p:pic>
      <p:sp>
        <p:nvSpPr>
          <p:cNvPr id="15" name="右箭头 16">
            <a:extLst>
              <a:ext uri="{FF2B5EF4-FFF2-40B4-BE49-F238E27FC236}">
                <a16:creationId xmlns:a16="http://schemas.microsoft.com/office/drawing/2014/main" id="{173BDBBE-F59F-4265-94BC-D96950EAF46C}"/>
              </a:ext>
            </a:extLst>
          </p:cNvPr>
          <p:cNvSpPr/>
          <p:nvPr/>
        </p:nvSpPr>
        <p:spPr>
          <a:xfrm>
            <a:off x="7265882" y="5349636"/>
            <a:ext cx="400031" cy="264299"/>
          </a:xfrm>
          <a:prstGeom prst="rightArrow">
            <a:avLst/>
          </a:prstGeom>
          <a:solidFill>
            <a:srgbClr val="FECE59"/>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a:solidFill>
                <a:schemeClr val="tx1"/>
              </a:solidFill>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BA5470F6-CDDB-4373-8932-B33D1DAE33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99044" y="4962494"/>
            <a:ext cx="1163729" cy="1302881"/>
          </a:xfrm>
          <a:prstGeom prst="rect">
            <a:avLst/>
          </a:prstGeom>
          <a:noFill/>
          <a:extLst>
            <a:ext uri="{909E8E84-426E-40DD-AFC4-6F175D3DCCD1}">
              <a14:hiddenFill xmlns:a14="http://schemas.microsoft.com/office/drawing/2010/main">
                <a:solidFill>
                  <a:srgbClr val="FFFFFF"/>
                </a:solidFill>
              </a14:hiddenFill>
            </a:ext>
          </a:extLst>
        </p:spPr>
      </p:pic>
      <p:sp>
        <p:nvSpPr>
          <p:cNvPr id="17" name="右箭头 18">
            <a:extLst>
              <a:ext uri="{FF2B5EF4-FFF2-40B4-BE49-F238E27FC236}">
                <a16:creationId xmlns:a16="http://schemas.microsoft.com/office/drawing/2014/main" id="{CB316058-23AB-475D-9745-2E5127BB29CA}"/>
              </a:ext>
            </a:extLst>
          </p:cNvPr>
          <p:cNvSpPr/>
          <p:nvPr/>
        </p:nvSpPr>
        <p:spPr>
          <a:xfrm>
            <a:off x="8774576" y="5340708"/>
            <a:ext cx="400031" cy="264299"/>
          </a:xfrm>
          <a:prstGeom prst="rightArrow">
            <a:avLst/>
          </a:prstGeom>
          <a:solidFill>
            <a:srgbClr val="00B0F0"/>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a:solidFill>
                <a:schemeClr val="tx1"/>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B60C96AE-6516-4180-A88D-24609A2FB8F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0516" y="5011536"/>
            <a:ext cx="1135797" cy="1271609"/>
          </a:xfrm>
          <a:prstGeom prst="rect">
            <a:avLst/>
          </a:prstGeom>
          <a:noFill/>
          <a:extLst>
            <a:ext uri="{909E8E84-426E-40DD-AFC4-6F175D3DCCD1}">
              <a14:hiddenFill xmlns:a14="http://schemas.microsoft.com/office/drawing/2010/main">
                <a:solidFill>
                  <a:srgbClr val="FFFFFF"/>
                </a:solidFill>
              </a14:hiddenFill>
            </a:ext>
          </a:extLst>
        </p:spPr>
      </p:pic>
      <p:sp>
        <p:nvSpPr>
          <p:cNvPr id="19" name="右箭头 20">
            <a:extLst>
              <a:ext uri="{FF2B5EF4-FFF2-40B4-BE49-F238E27FC236}">
                <a16:creationId xmlns:a16="http://schemas.microsoft.com/office/drawing/2014/main" id="{AE8BF493-6026-4075-8378-BB5B27416CC1}"/>
              </a:ext>
            </a:extLst>
          </p:cNvPr>
          <p:cNvSpPr/>
          <p:nvPr/>
        </p:nvSpPr>
        <p:spPr>
          <a:xfrm>
            <a:off x="9994922" y="5340708"/>
            <a:ext cx="400031" cy="264299"/>
          </a:xfrm>
          <a:prstGeom prst="rightArrow">
            <a:avLst/>
          </a:prstGeom>
          <a:solidFill>
            <a:srgbClr val="FECE59"/>
          </a:solidFill>
          <a:ln w="6350" cap="flat" cmpd="sng" algn="ctr">
            <a:noFill/>
            <a:prstDash val="solid"/>
            <a:miter lim="800000"/>
          </a:ln>
          <a:effectLst/>
        </p:spPr>
        <p:txBody>
          <a:bodyPr rtlCol="0" anchor="ctr"/>
          <a:lstStyle>
            <a:defPPr>
              <a:defRPr lang="en-US"/>
            </a:defPPr>
            <a:lvl1pPr marL="0" algn="l" defTabSz="1218987" rtl="0" eaLnBrk="1" latinLnBrk="0" hangingPunct="1">
              <a:defRPr sz="2400" kern="1200">
                <a:solidFill>
                  <a:schemeClr val="dk1"/>
                </a:solidFill>
                <a:latin typeface="+mn-lt"/>
                <a:ea typeface="+mn-ea"/>
                <a:cs typeface="+mn-cs"/>
              </a:defRPr>
            </a:lvl1pPr>
            <a:lvl2pPr marL="609493" algn="l" defTabSz="1218987" rtl="0" eaLnBrk="1" latinLnBrk="0" hangingPunct="1">
              <a:defRPr sz="2400" kern="1200">
                <a:solidFill>
                  <a:schemeClr val="dk1"/>
                </a:solidFill>
                <a:latin typeface="+mn-lt"/>
                <a:ea typeface="+mn-ea"/>
                <a:cs typeface="+mn-cs"/>
              </a:defRPr>
            </a:lvl2pPr>
            <a:lvl3pPr marL="1218987" algn="l" defTabSz="1218987" rtl="0" eaLnBrk="1" latinLnBrk="0" hangingPunct="1">
              <a:defRPr sz="2400" kern="1200">
                <a:solidFill>
                  <a:schemeClr val="dk1"/>
                </a:solidFill>
                <a:latin typeface="+mn-lt"/>
                <a:ea typeface="+mn-ea"/>
                <a:cs typeface="+mn-cs"/>
              </a:defRPr>
            </a:lvl3pPr>
            <a:lvl4pPr marL="1828480" algn="l" defTabSz="1218987" rtl="0" eaLnBrk="1" latinLnBrk="0" hangingPunct="1">
              <a:defRPr sz="2400" kern="1200">
                <a:solidFill>
                  <a:schemeClr val="dk1"/>
                </a:solidFill>
                <a:latin typeface="+mn-lt"/>
                <a:ea typeface="+mn-ea"/>
                <a:cs typeface="+mn-cs"/>
              </a:defRPr>
            </a:lvl4pPr>
            <a:lvl5pPr marL="2437973" algn="l" defTabSz="1218987" rtl="0" eaLnBrk="1" latinLnBrk="0" hangingPunct="1">
              <a:defRPr sz="2400" kern="1200">
                <a:solidFill>
                  <a:schemeClr val="dk1"/>
                </a:solidFill>
                <a:latin typeface="+mn-lt"/>
                <a:ea typeface="+mn-ea"/>
                <a:cs typeface="+mn-cs"/>
              </a:defRPr>
            </a:lvl5pPr>
            <a:lvl6pPr marL="3047467" algn="l" defTabSz="1218987" rtl="0" eaLnBrk="1" latinLnBrk="0" hangingPunct="1">
              <a:defRPr sz="2400" kern="1200">
                <a:solidFill>
                  <a:schemeClr val="dk1"/>
                </a:solidFill>
                <a:latin typeface="+mn-lt"/>
                <a:ea typeface="+mn-ea"/>
                <a:cs typeface="+mn-cs"/>
              </a:defRPr>
            </a:lvl6pPr>
            <a:lvl7pPr marL="3656960" algn="l" defTabSz="1218987" rtl="0" eaLnBrk="1" latinLnBrk="0" hangingPunct="1">
              <a:defRPr sz="2400" kern="1200">
                <a:solidFill>
                  <a:schemeClr val="dk1"/>
                </a:solidFill>
                <a:latin typeface="+mn-lt"/>
                <a:ea typeface="+mn-ea"/>
                <a:cs typeface="+mn-cs"/>
              </a:defRPr>
            </a:lvl7pPr>
            <a:lvl8pPr marL="4266453" algn="l" defTabSz="1218987" rtl="0" eaLnBrk="1" latinLnBrk="0" hangingPunct="1">
              <a:defRPr sz="2400" kern="1200">
                <a:solidFill>
                  <a:schemeClr val="dk1"/>
                </a:solidFill>
                <a:latin typeface="+mn-lt"/>
                <a:ea typeface="+mn-ea"/>
                <a:cs typeface="+mn-cs"/>
              </a:defRPr>
            </a:lvl8pPr>
            <a:lvl9pPr marL="4875947" algn="l" defTabSz="1218987" rtl="0" eaLnBrk="1" latinLnBrk="0" hangingPunct="1">
              <a:defRPr sz="2400" kern="1200">
                <a:solidFill>
                  <a:schemeClr val="dk1"/>
                </a:solidFill>
                <a:latin typeface="+mn-lt"/>
                <a:ea typeface="+mn-ea"/>
                <a:cs typeface="+mn-cs"/>
              </a:defRPr>
            </a:lvl9pPr>
          </a:lstStyle>
          <a:p>
            <a:pPr algn="ctr">
              <a:defRPr/>
            </a:pPr>
            <a:endParaRPr lang="zh-CN" altLang="en-US" sz="2398">
              <a:solidFill>
                <a:schemeClr val="tx1"/>
              </a:solidFill>
              <a:latin typeface="微软雅黑" panose="020B0503020204020204" pitchFamily="34" charset="-122"/>
              <a:ea typeface="微软雅黑" panose="020B0503020204020204" pitchFamily="34" charset="-122"/>
            </a:endParaRPr>
          </a:p>
        </p:txBody>
      </p:sp>
      <p:pic>
        <p:nvPicPr>
          <p:cNvPr id="20" name="图片 19">
            <a:extLst>
              <a:ext uri="{FF2B5EF4-FFF2-40B4-BE49-F238E27FC236}">
                <a16:creationId xmlns:a16="http://schemas.microsoft.com/office/drawing/2014/main" id="{FC2C61D3-8329-47AA-8E4B-05002791BA6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3660"/>
          <a:stretch/>
        </p:blipFill>
        <p:spPr bwMode="auto">
          <a:xfrm>
            <a:off x="10383352" y="4898199"/>
            <a:ext cx="1084477" cy="10710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8">
            <a:extLst>
              <a:ext uri="{FF2B5EF4-FFF2-40B4-BE49-F238E27FC236}">
                <a16:creationId xmlns:a16="http://schemas.microsoft.com/office/drawing/2014/main" id="{72A7A8FA-64A8-4305-967D-DF5907EDDED1}"/>
              </a:ext>
            </a:extLst>
          </p:cNvPr>
          <p:cNvSpPr txBox="1"/>
          <p:nvPr/>
        </p:nvSpPr>
        <p:spPr bwMode="gray">
          <a:xfrm>
            <a:off x="6015779" y="5931857"/>
            <a:ext cx="1471324"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库存仓储</a:t>
            </a:r>
            <a:endParaRPr lang="en-US" altLang="zh-CN" sz="1400" dirty="0">
              <a:latin typeface="微软雅黑" panose="020B0503020204020204" pitchFamily="34" charset="-122"/>
              <a:ea typeface="微软雅黑" panose="020B0503020204020204" pitchFamily="34" charset="-122"/>
              <a:cs typeface="Arial" pitchFamily="34" charset="0"/>
            </a:endParaRPr>
          </a:p>
        </p:txBody>
      </p:sp>
      <p:sp>
        <p:nvSpPr>
          <p:cNvPr id="22" name="TextBox 89">
            <a:extLst>
              <a:ext uri="{FF2B5EF4-FFF2-40B4-BE49-F238E27FC236}">
                <a16:creationId xmlns:a16="http://schemas.microsoft.com/office/drawing/2014/main" id="{32489DAA-58C9-4F74-A548-BC1829436271}"/>
              </a:ext>
            </a:extLst>
          </p:cNvPr>
          <p:cNvSpPr txBox="1"/>
          <p:nvPr/>
        </p:nvSpPr>
        <p:spPr bwMode="gray">
          <a:xfrm>
            <a:off x="7644640" y="5928567"/>
            <a:ext cx="1163729"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渠道零售</a:t>
            </a:r>
            <a:endParaRPr lang="en-US" altLang="zh-CN" sz="1400" dirty="0">
              <a:latin typeface="微软雅黑" panose="020B0503020204020204" pitchFamily="34" charset="-122"/>
              <a:ea typeface="微软雅黑" panose="020B0503020204020204" pitchFamily="34" charset="-122"/>
              <a:cs typeface="Arial" pitchFamily="34" charset="0"/>
            </a:endParaRPr>
          </a:p>
        </p:txBody>
      </p:sp>
      <p:sp>
        <p:nvSpPr>
          <p:cNvPr id="23" name="TextBox 90">
            <a:extLst>
              <a:ext uri="{FF2B5EF4-FFF2-40B4-BE49-F238E27FC236}">
                <a16:creationId xmlns:a16="http://schemas.microsoft.com/office/drawing/2014/main" id="{15C1751C-3078-4810-8C5C-91699F665871}"/>
              </a:ext>
            </a:extLst>
          </p:cNvPr>
          <p:cNvSpPr txBox="1"/>
          <p:nvPr/>
        </p:nvSpPr>
        <p:spPr bwMode="gray">
          <a:xfrm>
            <a:off x="8995702" y="5931014"/>
            <a:ext cx="1163729"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用户使用</a:t>
            </a:r>
            <a:endParaRPr lang="en-US" altLang="zh-CN" sz="1400" dirty="0">
              <a:latin typeface="微软雅黑" panose="020B0503020204020204" pitchFamily="34" charset="-122"/>
              <a:ea typeface="微软雅黑" panose="020B0503020204020204" pitchFamily="34" charset="-122"/>
              <a:cs typeface="Arial" pitchFamily="34" charset="0"/>
            </a:endParaRPr>
          </a:p>
        </p:txBody>
      </p:sp>
      <p:sp>
        <p:nvSpPr>
          <p:cNvPr id="24" name="TextBox 91">
            <a:extLst>
              <a:ext uri="{FF2B5EF4-FFF2-40B4-BE49-F238E27FC236}">
                <a16:creationId xmlns:a16="http://schemas.microsoft.com/office/drawing/2014/main" id="{CB0975DE-C2F2-4FC8-99DD-71390D17BE69}"/>
              </a:ext>
            </a:extLst>
          </p:cNvPr>
          <p:cNvSpPr txBox="1"/>
          <p:nvPr/>
        </p:nvSpPr>
        <p:spPr bwMode="gray">
          <a:xfrm>
            <a:off x="10334587" y="5931857"/>
            <a:ext cx="1163729"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客户服务</a:t>
            </a:r>
            <a:endParaRPr lang="en-US" altLang="zh-CN" sz="1400" dirty="0">
              <a:latin typeface="微软雅黑" panose="020B0503020204020204" pitchFamily="34" charset="-122"/>
              <a:ea typeface="微软雅黑" panose="020B0503020204020204" pitchFamily="34" charset="-122"/>
              <a:cs typeface="Arial" pitchFamily="34" charset="0"/>
            </a:endParaRPr>
          </a:p>
        </p:txBody>
      </p:sp>
      <p:sp>
        <p:nvSpPr>
          <p:cNvPr id="25" name="TextBox 92">
            <a:extLst>
              <a:ext uri="{FF2B5EF4-FFF2-40B4-BE49-F238E27FC236}">
                <a16:creationId xmlns:a16="http://schemas.microsoft.com/office/drawing/2014/main" id="{B11D8112-2072-458A-8A46-13FDED45B267}"/>
              </a:ext>
            </a:extLst>
          </p:cNvPr>
          <p:cNvSpPr txBox="1"/>
          <p:nvPr/>
        </p:nvSpPr>
        <p:spPr bwMode="gray">
          <a:xfrm>
            <a:off x="795607" y="5931015"/>
            <a:ext cx="1163729" cy="307668"/>
          </a:xfrm>
          <a:prstGeom prst="rect">
            <a:avLst/>
          </a:prstGeom>
        </p:spPr>
        <p:txBody>
          <a:bodyPr wrap="square" lIns="91388" tIns="45694" rIns="91388" bIns="45694" rtlCol="0" anchor="ctr" anchorCtr="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814">
              <a:spcBef>
                <a:spcPct val="0"/>
              </a:spcBef>
              <a:tabLst>
                <a:tab pos="913814" algn="l"/>
              </a:tabLst>
              <a:defRPr/>
            </a:pPr>
            <a:r>
              <a:rPr lang="zh-CN" altLang="en-US" sz="1400" dirty="0">
                <a:latin typeface="微软雅黑" panose="020B0503020204020204" pitchFamily="34" charset="-122"/>
                <a:ea typeface="微软雅黑" panose="020B0503020204020204" pitchFamily="34" charset="-122"/>
                <a:cs typeface="Arial" pitchFamily="34" charset="0"/>
              </a:rPr>
              <a:t>产品设计</a:t>
            </a:r>
            <a:endParaRPr lang="en-US" altLang="zh-CN" sz="1400" dirty="0">
              <a:latin typeface="微软雅黑" panose="020B0503020204020204" pitchFamily="34" charset="-122"/>
              <a:ea typeface="微软雅黑" panose="020B0503020204020204" pitchFamily="34" charset="-122"/>
              <a:cs typeface="Arial" pitchFamily="34" charset="0"/>
            </a:endParaRPr>
          </a:p>
        </p:txBody>
      </p:sp>
      <p:pic>
        <p:nvPicPr>
          <p:cNvPr id="26" name="图片 25">
            <a:extLst>
              <a:ext uri="{FF2B5EF4-FFF2-40B4-BE49-F238E27FC236}">
                <a16:creationId xmlns:a16="http://schemas.microsoft.com/office/drawing/2014/main" id="{ACCB6008-6D12-4C3D-8C16-224D4EA9704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22411"/>
          <a:stretch/>
        </p:blipFill>
        <p:spPr bwMode="auto">
          <a:xfrm>
            <a:off x="4821218" y="5011542"/>
            <a:ext cx="874279" cy="909232"/>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89428F6-D82E-4A45-9BA9-DEF335B4B88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7882"/>
          <a:stretch/>
        </p:blipFill>
        <p:spPr bwMode="auto">
          <a:xfrm>
            <a:off x="1960483" y="4980928"/>
            <a:ext cx="1216645" cy="945391"/>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6D151BB1-8D4D-4A50-A397-88CB8B1E1D2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25172"/>
          <a:stretch/>
        </p:blipFill>
        <p:spPr bwMode="auto">
          <a:xfrm>
            <a:off x="3422483" y="4947954"/>
            <a:ext cx="1031193" cy="924441"/>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6319890D-D041-4A75-BCA6-B279D13B503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26491"/>
          <a:stretch/>
        </p:blipFill>
        <p:spPr bwMode="auto">
          <a:xfrm>
            <a:off x="9156205" y="4947959"/>
            <a:ext cx="717069" cy="96598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肘形连接符 31">
            <a:extLst>
              <a:ext uri="{FF2B5EF4-FFF2-40B4-BE49-F238E27FC236}">
                <a16:creationId xmlns:a16="http://schemas.microsoft.com/office/drawing/2014/main" id="{EEE6EB80-5F15-4243-9B9B-32D441404D1F}"/>
              </a:ext>
            </a:extLst>
          </p:cNvPr>
          <p:cNvCxnSpPr>
            <a:cxnSpLocks/>
          </p:cNvCxnSpPr>
          <p:nvPr/>
        </p:nvCxnSpPr>
        <p:spPr>
          <a:xfrm rot="10800000" flipV="1">
            <a:off x="1391052" y="4798389"/>
            <a:ext cx="9654915" cy="232778"/>
          </a:xfrm>
          <a:prstGeom prst="bentConnector2">
            <a:avLst/>
          </a:prstGeom>
          <a:noFill/>
          <a:ln w="6350" cap="flat" cmpd="sng" algn="ctr">
            <a:solidFill>
              <a:schemeClr val="bg1">
                <a:lumMod val="95000"/>
              </a:schemeClr>
            </a:solidFill>
            <a:prstDash val="solid"/>
            <a:miter lim="800000"/>
            <a:tailEnd type="arrow"/>
          </a:ln>
          <a:effectLst/>
        </p:spPr>
      </p:cxnSp>
      <p:cxnSp>
        <p:nvCxnSpPr>
          <p:cNvPr id="31" name="直接箭头连接符 51">
            <a:extLst>
              <a:ext uri="{FF2B5EF4-FFF2-40B4-BE49-F238E27FC236}">
                <a16:creationId xmlns:a16="http://schemas.microsoft.com/office/drawing/2014/main" id="{D9F0703E-78CC-4B02-B3D4-A3A0EDC88E67}"/>
              </a:ext>
            </a:extLst>
          </p:cNvPr>
          <p:cNvCxnSpPr>
            <a:cxnSpLocks/>
          </p:cNvCxnSpPr>
          <p:nvPr/>
        </p:nvCxnSpPr>
        <p:spPr>
          <a:xfrm>
            <a:off x="2735943" y="4798381"/>
            <a:ext cx="0" cy="232779"/>
          </a:xfrm>
          <a:prstGeom prst="straightConnector1">
            <a:avLst/>
          </a:prstGeom>
          <a:noFill/>
          <a:ln w="6350" cap="flat" cmpd="sng" algn="ctr">
            <a:solidFill>
              <a:schemeClr val="bg1">
                <a:lumMod val="95000"/>
              </a:schemeClr>
            </a:solidFill>
            <a:prstDash val="solid"/>
            <a:miter lim="800000"/>
            <a:tailEnd type="arrow"/>
          </a:ln>
          <a:effectLst/>
        </p:spPr>
      </p:cxnSp>
      <p:cxnSp>
        <p:nvCxnSpPr>
          <p:cNvPr id="32" name="直接连接符 53">
            <a:extLst>
              <a:ext uri="{FF2B5EF4-FFF2-40B4-BE49-F238E27FC236}">
                <a16:creationId xmlns:a16="http://schemas.microsoft.com/office/drawing/2014/main" id="{3CD48A43-C56D-434A-AD9A-4CE0A810A412}"/>
              </a:ext>
            </a:extLst>
          </p:cNvPr>
          <p:cNvCxnSpPr>
            <a:cxnSpLocks/>
          </p:cNvCxnSpPr>
          <p:nvPr/>
        </p:nvCxnSpPr>
        <p:spPr>
          <a:xfrm flipV="1">
            <a:off x="8256930" y="4798381"/>
            <a:ext cx="0" cy="232779"/>
          </a:xfrm>
          <a:prstGeom prst="line">
            <a:avLst/>
          </a:prstGeom>
          <a:noFill/>
          <a:ln w="6350" cap="flat" cmpd="sng" algn="ctr">
            <a:solidFill>
              <a:schemeClr val="bg1">
                <a:lumMod val="95000"/>
              </a:schemeClr>
            </a:solidFill>
            <a:prstDash val="solid"/>
            <a:miter lim="800000"/>
            <a:headEnd type="arrow" w="med" len="med"/>
            <a:tailEnd type="none" w="med" len="med"/>
          </a:ln>
          <a:effectLst/>
        </p:spPr>
      </p:cxnSp>
      <p:cxnSp>
        <p:nvCxnSpPr>
          <p:cNvPr id="33" name="直接箭头连接符 54">
            <a:extLst>
              <a:ext uri="{FF2B5EF4-FFF2-40B4-BE49-F238E27FC236}">
                <a16:creationId xmlns:a16="http://schemas.microsoft.com/office/drawing/2014/main" id="{4C3B0FFE-4FAF-47DD-8D8D-FA7E5AB425C4}"/>
              </a:ext>
            </a:extLst>
          </p:cNvPr>
          <p:cNvCxnSpPr>
            <a:cxnSpLocks/>
          </p:cNvCxnSpPr>
          <p:nvPr/>
        </p:nvCxnSpPr>
        <p:spPr>
          <a:xfrm>
            <a:off x="4072647" y="4798381"/>
            <a:ext cx="0" cy="232779"/>
          </a:xfrm>
          <a:prstGeom prst="straightConnector1">
            <a:avLst/>
          </a:prstGeom>
          <a:noFill/>
          <a:ln w="6350" cap="flat" cmpd="sng" algn="ctr">
            <a:solidFill>
              <a:schemeClr val="bg1">
                <a:lumMod val="95000"/>
              </a:schemeClr>
            </a:solidFill>
            <a:prstDash val="solid"/>
            <a:miter lim="800000"/>
            <a:tailEnd type="arrow"/>
          </a:ln>
          <a:effectLst/>
        </p:spPr>
      </p:cxnSp>
      <p:cxnSp>
        <p:nvCxnSpPr>
          <p:cNvPr id="34" name="直接连接符 53">
            <a:extLst>
              <a:ext uri="{FF2B5EF4-FFF2-40B4-BE49-F238E27FC236}">
                <a16:creationId xmlns:a16="http://schemas.microsoft.com/office/drawing/2014/main" id="{CC3C8163-6294-4EF8-9E0C-2F8F306AE872}"/>
              </a:ext>
            </a:extLst>
          </p:cNvPr>
          <p:cNvCxnSpPr>
            <a:cxnSpLocks/>
          </p:cNvCxnSpPr>
          <p:nvPr/>
        </p:nvCxnSpPr>
        <p:spPr>
          <a:xfrm flipV="1">
            <a:off x="9650336" y="4798381"/>
            <a:ext cx="0" cy="232779"/>
          </a:xfrm>
          <a:prstGeom prst="line">
            <a:avLst/>
          </a:prstGeom>
          <a:noFill/>
          <a:ln w="6350" cap="flat" cmpd="sng" algn="ctr">
            <a:solidFill>
              <a:schemeClr val="bg1">
                <a:lumMod val="95000"/>
              </a:schemeClr>
            </a:solidFill>
            <a:prstDash val="solid"/>
            <a:miter lim="800000"/>
            <a:headEnd type="arrow" w="med" len="med"/>
            <a:tailEnd type="none" w="med" len="med"/>
          </a:ln>
          <a:effectLst/>
        </p:spPr>
      </p:cxnSp>
      <p:cxnSp>
        <p:nvCxnSpPr>
          <p:cNvPr id="35" name="直接连接符 53">
            <a:extLst>
              <a:ext uri="{FF2B5EF4-FFF2-40B4-BE49-F238E27FC236}">
                <a16:creationId xmlns:a16="http://schemas.microsoft.com/office/drawing/2014/main" id="{83FE1E44-E697-40A7-871A-619B2DF99289}"/>
              </a:ext>
            </a:extLst>
          </p:cNvPr>
          <p:cNvCxnSpPr>
            <a:cxnSpLocks/>
          </p:cNvCxnSpPr>
          <p:nvPr/>
        </p:nvCxnSpPr>
        <p:spPr>
          <a:xfrm flipV="1">
            <a:off x="11045965" y="4798381"/>
            <a:ext cx="0" cy="232779"/>
          </a:xfrm>
          <a:prstGeom prst="line">
            <a:avLst/>
          </a:prstGeom>
          <a:noFill/>
          <a:ln w="6350" cap="flat" cmpd="sng" algn="ctr">
            <a:solidFill>
              <a:schemeClr val="bg1">
                <a:lumMod val="95000"/>
              </a:schemeClr>
            </a:solidFill>
            <a:prstDash val="solid"/>
            <a:miter lim="800000"/>
            <a:headEnd type="arrow" w="med" len="med"/>
            <a:tailEnd type="none" w="med" len="med"/>
          </a:ln>
          <a:effectLst/>
        </p:spPr>
      </p:cxnSp>
      <p:cxnSp>
        <p:nvCxnSpPr>
          <p:cNvPr id="36" name="直接连接符 53">
            <a:extLst>
              <a:ext uri="{FF2B5EF4-FFF2-40B4-BE49-F238E27FC236}">
                <a16:creationId xmlns:a16="http://schemas.microsoft.com/office/drawing/2014/main" id="{5EEC8497-5FE8-4767-910C-DDDDFBD42FF2}"/>
              </a:ext>
            </a:extLst>
          </p:cNvPr>
          <p:cNvCxnSpPr>
            <a:cxnSpLocks/>
          </p:cNvCxnSpPr>
          <p:nvPr/>
        </p:nvCxnSpPr>
        <p:spPr>
          <a:xfrm flipV="1">
            <a:off x="6696286" y="4798381"/>
            <a:ext cx="0" cy="232779"/>
          </a:xfrm>
          <a:prstGeom prst="line">
            <a:avLst/>
          </a:prstGeom>
          <a:noFill/>
          <a:ln w="6350" cap="flat" cmpd="sng" algn="ctr">
            <a:solidFill>
              <a:schemeClr val="bg1">
                <a:lumMod val="95000"/>
              </a:schemeClr>
            </a:solidFill>
            <a:prstDash val="solid"/>
            <a:miter lim="800000"/>
            <a:headEnd type="arrow" w="med" len="med"/>
            <a:tailEnd type="none" w="med" len="med"/>
          </a:ln>
          <a:effectLst/>
        </p:spPr>
      </p:cxnSp>
      <p:cxnSp>
        <p:nvCxnSpPr>
          <p:cNvPr id="37" name="直接连接符 53">
            <a:extLst>
              <a:ext uri="{FF2B5EF4-FFF2-40B4-BE49-F238E27FC236}">
                <a16:creationId xmlns:a16="http://schemas.microsoft.com/office/drawing/2014/main" id="{2AB71DC8-748B-4FDB-AE88-D8234CBCBC03}"/>
              </a:ext>
            </a:extLst>
          </p:cNvPr>
          <p:cNvCxnSpPr>
            <a:cxnSpLocks/>
          </p:cNvCxnSpPr>
          <p:nvPr/>
        </p:nvCxnSpPr>
        <p:spPr>
          <a:xfrm flipV="1">
            <a:off x="5271844" y="4798381"/>
            <a:ext cx="0" cy="232779"/>
          </a:xfrm>
          <a:prstGeom prst="line">
            <a:avLst/>
          </a:prstGeom>
          <a:noFill/>
          <a:ln w="6350" cap="flat" cmpd="sng" algn="ctr">
            <a:solidFill>
              <a:schemeClr val="bg1">
                <a:lumMod val="95000"/>
              </a:schemeClr>
            </a:solidFill>
            <a:prstDash val="solid"/>
            <a:miter lim="800000"/>
            <a:headEnd type="arrow" w="med" len="med"/>
            <a:tailEnd type="none" w="med" len="med"/>
          </a:ln>
          <a:effectLst/>
        </p:spPr>
      </p:cxnSp>
      <p:grpSp>
        <p:nvGrpSpPr>
          <p:cNvPr id="38" name="组合 37">
            <a:extLst>
              <a:ext uri="{FF2B5EF4-FFF2-40B4-BE49-F238E27FC236}">
                <a16:creationId xmlns:a16="http://schemas.microsoft.com/office/drawing/2014/main" id="{E1A1E0F5-615F-4D30-BA45-3E392D9DD910}"/>
              </a:ext>
            </a:extLst>
          </p:cNvPr>
          <p:cNvGrpSpPr/>
          <p:nvPr/>
        </p:nvGrpSpPr>
        <p:grpSpPr>
          <a:xfrm>
            <a:off x="849251" y="2387418"/>
            <a:ext cx="10390599" cy="1748279"/>
            <a:chOff x="1161303" y="2613087"/>
            <a:chExt cx="10398720" cy="1748734"/>
          </a:xfrm>
        </p:grpSpPr>
        <p:grpSp>
          <p:nvGrpSpPr>
            <p:cNvPr id="39" name="组合 38">
              <a:extLst>
                <a:ext uri="{FF2B5EF4-FFF2-40B4-BE49-F238E27FC236}">
                  <a16:creationId xmlns:a16="http://schemas.microsoft.com/office/drawing/2014/main" id="{C473C758-F707-41EA-9248-3751578FCC6E}"/>
                </a:ext>
              </a:extLst>
            </p:cNvPr>
            <p:cNvGrpSpPr/>
            <p:nvPr/>
          </p:nvGrpSpPr>
          <p:grpSpPr>
            <a:xfrm>
              <a:off x="1161303" y="2613087"/>
              <a:ext cx="1622224" cy="1748734"/>
              <a:chOff x="869203" y="3870745"/>
              <a:chExt cx="1622224" cy="1748734"/>
            </a:xfrm>
          </p:grpSpPr>
          <p:pic>
            <p:nvPicPr>
              <p:cNvPr id="53" name="图片 52">
                <a:extLst>
                  <a:ext uri="{FF2B5EF4-FFF2-40B4-BE49-F238E27FC236}">
                    <a16:creationId xmlns:a16="http://schemas.microsoft.com/office/drawing/2014/main" id="{58C46CEA-D0DC-4FCF-BBB1-19BAA63FAEB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0924" y="3870745"/>
                <a:ext cx="1518778" cy="1368000"/>
              </a:xfrm>
              <a:prstGeom prst="rect">
                <a:avLst/>
              </a:prstGeom>
            </p:spPr>
          </p:pic>
          <p:sp>
            <p:nvSpPr>
              <p:cNvPr id="54" name="文本框 53">
                <a:extLst>
                  <a:ext uri="{FF2B5EF4-FFF2-40B4-BE49-F238E27FC236}">
                    <a16:creationId xmlns:a16="http://schemas.microsoft.com/office/drawing/2014/main" id="{A3594800-D049-45F2-90AD-A73C27D5701B}"/>
                  </a:ext>
                </a:extLst>
              </p:cNvPr>
              <p:cNvSpPr txBox="1"/>
              <p:nvPr/>
            </p:nvSpPr>
            <p:spPr>
              <a:xfrm>
                <a:off x="869203" y="5311622"/>
                <a:ext cx="1622224" cy="307857"/>
              </a:xfrm>
              <a:prstGeom prst="rect">
                <a:avLst/>
              </a:prstGeom>
              <a:noFill/>
            </p:spPr>
            <p:txBody>
              <a:bodyPr wrap="none" rtlCol="0">
                <a:spAutoFit/>
              </a:bodyPr>
              <a:lstStyle/>
              <a:p>
                <a:pPr algn="ctr" defTabSz="1218621"/>
                <a:r>
                  <a:rPr lang="zh-CN" altLang="en-US" sz="1400" dirty="0" smtClean="0">
                    <a:latin typeface="微软雅黑" panose="020B0503020204020204" pitchFamily="34" charset="-122"/>
                    <a:ea typeface="微软雅黑" panose="020B0503020204020204" pitchFamily="34" charset="-122"/>
                    <a:cs typeface="Arial" pitchFamily="34" charset="0"/>
                  </a:rPr>
                  <a:t>数据孤岛有效对接</a:t>
                </a:r>
                <a:endParaRPr lang="zh-CN" altLang="en-US" sz="1400" dirty="0">
                  <a:latin typeface="微软雅黑" panose="020B0503020204020204" pitchFamily="34" charset="-122"/>
                  <a:ea typeface="微软雅黑" panose="020B0503020204020204" pitchFamily="34" charset="-122"/>
                  <a:cs typeface="Arial" pitchFamily="34" charset="0"/>
                </a:endParaRPr>
              </a:p>
            </p:txBody>
          </p:sp>
        </p:grpSp>
        <p:grpSp>
          <p:nvGrpSpPr>
            <p:cNvPr id="40" name="组合 39">
              <a:extLst>
                <a:ext uri="{FF2B5EF4-FFF2-40B4-BE49-F238E27FC236}">
                  <a16:creationId xmlns:a16="http://schemas.microsoft.com/office/drawing/2014/main" id="{2D51B238-8467-4D66-BCD0-D87D346DBF4D}"/>
                </a:ext>
              </a:extLst>
            </p:cNvPr>
            <p:cNvGrpSpPr/>
            <p:nvPr/>
          </p:nvGrpSpPr>
          <p:grpSpPr>
            <a:xfrm>
              <a:off x="2808910" y="2613087"/>
              <a:ext cx="2165950" cy="1748654"/>
              <a:chOff x="2712062" y="3870745"/>
              <a:chExt cx="2165950" cy="1748654"/>
            </a:xfrm>
          </p:grpSpPr>
          <p:pic>
            <p:nvPicPr>
              <p:cNvPr id="51" name="图片 50">
                <a:extLst>
                  <a:ext uri="{FF2B5EF4-FFF2-40B4-BE49-F238E27FC236}">
                    <a16:creationId xmlns:a16="http://schemas.microsoft.com/office/drawing/2014/main" id="{CEFDCA47-975F-4DB1-9C71-B5568B6C7B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12062" y="3870745"/>
                <a:ext cx="2165950" cy="1368000"/>
              </a:xfrm>
              <a:prstGeom prst="rect">
                <a:avLst/>
              </a:prstGeom>
            </p:spPr>
          </p:pic>
          <p:sp>
            <p:nvSpPr>
              <p:cNvPr id="52" name="文本框 51">
                <a:extLst>
                  <a:ext uri="{FF2B5EF4-FFF2-40B4-BE49-F238E27FC236}">
                    <a16:creationId xmlns:a16="http://schemas.microsoft.com/office/drawing/2014/main" id="{D0A799A1-9E1F-4488-9B4E-0A1235105EBB}"/>
                  </a:ext>
                </a:extLst>
              </p:cNvPr>
              <p:cNvSpPr txBox="1"/>
              <p:nvPr/>
            </p:nvSpPr>
            <p:spPr>
              <a:xfrm>
                <a:off x="3074327" y="5311622"/>
                <a:ext cx="1441420" cy="307777"/>
              </a:xfrm>
              <a:prstGeom prst="rect">
                <a:avLst/>
              </a:prstGeom>
              <a:noFill/>
            </p:spPr>
            <p:txBody>
              <a:bodyPr wrap="none" rtlCol="0">
                <a:spAutoFit/>
              </a:bodyPr>
              <a:lstStyle/>
              <a:p>
                <a:pPr algn="ctr" defTabSz="1218621"/>
                <a:r>
                  <a:rPr lang="zh-CN" altLang="en-US" sz="1400" dirty="0">
                    <a:latin typeface="微软雅黑" panose="020B0503020204020204" pitchFamily="34" charset="-122"/>
                    <a:ea typeface="微软雅黑" panose="020B0503020204020204" pitchFamily="34" charset="-122"/>
                    <a:cs typeface="Arial" pitchFamily="34" charset="0"/>
                  </a:rPr>
                  <a:t>提升供应链管控</a:t>
                </a:r>
              </a:p>
            </p:txBody>
          </p:sp>
        </p:grpSp>
        <p:grpSp>
          <p:nvGrpSpPr>
            <p:cNvPr id="41" name="组合 40">
              <a:extLst>
                <a:ext uri="{FF2B5EF4-FFF2-40B4-BE49-F238E27FC236}">
                  <a16:creationId xmlns:a16="http://schemas.microsoft.com/office/drawing/2014/main" id="{BA8ADE68-ED62-48B9-AEEA-3F3AD76E4803}"/>
                </a:ext>
              </a:extLst>
            </p:cNvPr>
            <p:cNvGrpSpPr/>
            <p:nvPr/>
          </p:nvGrpSpPr>
          <p:grpSpPr>
            <a:xfrm>
              <a:off x="5026278" y="2613087"/>
              <a:ext cx="2226015" cy="1748654"/>
              <a:chOff x="5150371" y="3870745"/>
              <a:chExt cx="2226015" cy="1748654"/>
            </a:xfrm>
          </p:grpSpPr>
          <p:pic>
            <p:nvPicPr>
              <p:cNvPr id="49" name="Picture 4" descr="http://cdn.ttgtmedia.com/rms/microscope/blogs/it-in-context/2011/09/21/1003-Oil-Dashboard-in-Tableau.jpg">
                <a:extLst>
                  <a:ext uri="{FF2B5EF4-FFF2-40B4-BE49-F238E27FC236}">
                    <a16:creationId xmlns:a16="http://schemas.microsoft.com/office/drawing/2014/main" id="{DC3F0D68-0A27-466D-89BF-22B819F5780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flipH="1">
                <a:off x="5150371" y="3870745"/>
                <a:ext cx="2226015" cy="1368000"/>
              </a:xfrm>
              <a:prstGeom prst="rect">
                <a:avLst/>
              </a:prstGeom>
              <a:noFill/>
              <a:extLst>
                <a:ext uri="{909E8E84-426E-40DD-AFC4-6F175D3DCCD1}">
                  <a14:hiddenFill xmlns:a14="http://schemas.microsoft.com/office/drawing/2010/main">
                    <a:solidFill>
                      <a:srgbClr val="FFFFFF"/>
                    </a:solidFill>
                  </a14:hiddenFill>
                </a:ext>
              </a:extLst>
            </p:spPr>
          </p:pic>
          <p:sp>
            <p:nvSpPr>
              <p:cNvPr id="50" name="文本框 49">
                <a:extLst>
                  <a:ext uri="{FF2B5EF4-FFF2-40B4-BE49-F238E27FC236}">
                    <a16:creationId xmlns:a16="http://schemas.microsoft.com/office/drawing/2014/main" id="{5DDC8884-8F9B-4C6B-9F0B-8FFCA46AA1D8}"/>
                  </a:ext>
                </a:extLst>
              </p:cNvPr>
              <p:cNvSpPr txBox="1"/>
              <p:nvPr/>
            </p:nvSpPr>
            <p:spPr>
              <a:xfrm>
                <a:off x="5475503" y="5311622"/>
                <a:ext cx="1575752" cy="307777"/>
              </a:xfrm>
              <a:prstGeom prst="rect">
                <a:avLst/>
              </a:prstGeom>
              <a:noFill/>
            </p:spPr>
            <p:txBody>
              <a:bodyPr wrap="none" rtlCol="0">
                <a:spAutoFit/>
              </a:bodyPr>
              <a:lstStyle/>
              <a:p>
                <a:pPr algn="ctr" defTabSz="1218621"/>
                <a:r>
                  <a:rPr lang="zh-CN" altLang="en-US" sz="1400" dirty="0">
                    <a:latin typeface="微软雅黑" panose="020B0503020204020204" pitchFamily="34" charset="-122"/>
                    <a:ea typeface="微软雅黑" panose="020B0503020204020204" pitchFamily="34" charset="-122"/>
                    <a:cs typeface="Arial" pitchFamily="34" charset="0"/>
                  </a:rPr>
                  <a:t>提高产品营销</a:t>
                </a:r>
                <a:r>
                  <a:rPr lang="en-US" altLang="zh-CN" sz="1400" dirty="0">
                    <a:latin typeface="微软雅黑" panose="020B0503020204020204" pitchFamily="34" charset="-122"/>
                    <a:ea typeface="微软雅黑" panose="020B0503020204020204" pitchFamily="34" charset="-122"/>
                    <a:cs typeface="Arial" pitchFamily="34" charset="0"/>
                  </a:rPr>
                  <a:t>ROI</a:t>
                </a:r>
                <a:endParaRPr lang="zh-CN" altLang="en-US" sz="1400" dirty="0">
                  <a:latin typeface="微软雅黑" panose="020B0503020204020204" pitchFamily="34" charset="-122"/>
                  <a:ea typeface="微软雅黑" panose="020B0503020204020204" pitchFamily="34" charset="-122"/>
                  <a:cs typeface="Arial" pitchFamily="34" charset="0"/>
                </a:endParaRPr>
              </a:p>
            </p:txBody>
          </p:sp>
        </p:grpSp>
        <p:grpSp>
          <p:nvGrpSpPr>
            <p:cNvPr id="42" name="组合 41">
              <a:extLst>
                <a:ext uri="{FF2B5EF4-FFF2-40B4-BE49-F238E27FC236}">
                  <a16:creationId xmlns:a16="http://schemas.microsoft.com/office/drawing/2014/main" id="{3CC24899-D42C-4A10-8632-A2C25B9FF21D}"/>
                </a:ext>
              </a:extLst>
            </p:cNvPr>
            <p:cNvGrpSpPr/>
            <p:nvPr/>
          </p:nvGrpSpPr>
          <p:grpSpPr>
            <a:xfrm>
              <a:off x="7303711" y="2613087"/>
              <a:ext cx="2164116" cy="1748654"/>
              <a:chOff x="7648745" y="3870745"/>
              <a:chExt cx="2164116" cy="1748654"/>
            </a:xfrm>
          </p:grpSpPr>
          <p:pic>
            <p:nvPicPr>
              <p:cNvPr id="47" name="Picture 2" descr="http://www.tableausoftware.com/sites/default/files/pages/tableau-software-screenshot-tableau-server-product-view.png">
                <a:extLst>
                  <a:ext uri="{FF2B5EF4-FFF2-40B4-BE49-F238E27FC236}">
                    <a16:creationId xmlns:a16="http://schemas.microsoft.com/office/drawing/2014/main" id="{A9A11488-575C-42A5-8C14-BBE210792CE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flipH="1">
                <a:off x="7648745" y="3870745"/>
                <a:ext cx="2164116" cy="1368000"/>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7">
                <a:extLst>
                  <a:ext uri="{FF2B5EF4-FFF2-40B4-BE49-F238E27FC236}">
                    <a16:creationId xmlns:a16="http://schemas.microsoft.com/office/drawing/2014/main" id="{FD717423-597B-4EFD-A372-0FCF12FBA998}"/>
                  </a:ext>
                </a:extLst>
              </p:cNvPr>
              <p:cNvSpPr txBox="1"/>
              <p:nvPr/>
            </p:nvSpPr>
            <p:spPr>
              <a:xfrm>
                <a:off x="7740788" y="5311622"/>
                <a:ext cx="1980030" cy="307777"/>
              </a:xfrm>
              <a:prstGeom prst="rect">
                <a:avLst/>
              </a:prstGeom>
              <a:noFill/>
            </p:spPr>
            <p:txBody>
              <a:bodyPr wrap="none" rtlCol="0">
                <a:spAutoFit/>
              </a:bodyPr>
              <a:lstStyle/>
              <a:p>
                <a:pPr algn="ctr" defTabSz="1218621"/>
                <a:r>
                  <a:rPr lang="zh-CN" altLang="en-US" sz="1400" dirty="0">
                    <a:latin typeface="微软雅黑" panose="020B0503020204020204" pitchFamily="34" charset="-122"/>
                    <a:ea typeface="微软雅黑" panose="020B0503020204020204" pitchFamily="34" charset="-122"/>
                    <a:cs typeface="Arial" pitchFamily="34" charset="0"/>
                  </a:rPr>
                  <a:t>建立全局洞察分析能力</a:t>
                </a:r>
              </a:p>
            </p:txBody>
          </p:sp>
        </p:grpSp>
        <p:grpSp>
          <p:nvGrpSpPr>
            <p:cNvPr id="43" name="组合 42">
              <a:extLst>
                <a:ext uri="{FF2B5EF4-FFF2-40B4-BE49-F238E27FC236}">
                  <a16:creationId xmlns:a16="http://schemas.microsoft.com/office/drawing/2014/main" id="{DD1B6CD3-51BC-4663-BB0F-C76028C9368C}"/>
                </a:ext>
              </a:extLst>
            </p:cNvPr>
            <p:cNvGrpSpPr/>
            <p:nvPr/>
          </p:nvGrpSpPr>
          <p:grpSpPr>
            <a:xfrm>
              <a:off x="9443045" y="2613087"/>
              <a:ext cx="1441421" cy="1748654"/>
              <a:chOff x="9962225" y="3870745"/>
              <a:chExt cx="1441421" cy="1748654"/>
            </a:xfrm>
          </p:grpSpPr>
          <p:pic>
            <p:nvPicPr>
              <p:cNvPr id="45" name="图片 44">
                <a:extLst>
                  <a:ext uri="{FF2B5EF4-FFF2-40B4-BE49-F238E27FC236}">
                    <a16:creationId xmlns:a16="http://schemas.microsoft.com/office/drawing/2014/main" id="{1DDFFD38-23BE-4C9B-9F7B-507A917BE5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085219" y="3870745"/>
                <a:ext cx="1195433" cy="1368000"/>
              </a:xfrm>
              <a:prstGeom prst="rect">
                <a:avLst/>
              </a:prstGeom>
            </p:spPr>
          </p:pic>
          <p:sp>
            <p:nvSpPr>
              <p:cNvPr id="46" name="文本框 45">
                <a:extLst>
                  <a:ext uri="{FF2B5EF4-FFF2-40B4-BE49-F238E27FC236}">
                    <a16:creationId xmlns:a16="http://schemas.microsoft.com/office/drawing/2014/main" id="{0EECE72C-ACD3-4CD8-9828-2D4167E97669}"/>
                  </a:ext>
                </a:extLst>
              </p:cNvPr>
              <p:cNvSpPr txBox="1"/>
              <p:nvPr/>
            </p:nvSpPr>
            <p:spPr>
              <a:xfrm>
                <a:off x="9962225" y="5311622"/>
                <a:ext cx="1441421" cy="307777"/>
              </a:xfrm>
              <a:prstGeom prst="rect">
                <a:avLst/>
              </a:prstGeom>
              <a:noFill/>
            </p:spPr>
            <p:txBody>
              <a:bodyPr wrap="none" rtlCol="0">
                <a:spAutoFit/>
              </a:bodyPr>
              <a:lstStyle/>
              <a:p>
                <a:pPr algn="ctr" defTabSz="1218621"/>
                <a:r>
                  <a:rPr lang="zh-CN" altLang="en-US" sz="1400" dirty="0">
                    <a:latin typeface="微软雅黑" panose="020B0503020204020204" pitchFamily="34" charset="-122"/>
                    <a:ea typeface="微软雅黑" panose="020B0503020204020204" pitchFamily="34" charset="-122"/>
                    <a:cs typeface="Arial" pitchFamily="34" charset="0"/>
                  </a:rPr>
                  <a:t>提升客户满意度</a:t>
                </a:r>
              </a:p>
            </p:txBody>
          </p:sp>
        </p:grpSp>
        <p:sp>
          <p:nvSpPr>
            <p:cNvPr id="44" name="文本框 43">
              <a:extLst>
                <a:ext uri="{FF2B5EF4-FFF2-40B4-BE49-F238E27FC236}">
                  <a16:creationId xmlns:a16="http://schemas.microsoft.com/office/drawing/2014/main" id="{E345D63D-8530-462E-8239-26BC6CF54594}"/>
                </a:ext>
              </a:extLst>
            </p:cNvPr>
            <p:cNvSpPr txBox="1"/>
            <p:nvPr/>
          </p:nvSpPr>
          <p:spPr>
            <a:xfrm>
              <a:off x="10958576" y="3287359"/>
              <a:ext cx="601447" cy="400110"/>
            </a:xfrm>
            <a:prstGeom prst="rect">
              <a:avLst/>
            </a:prstGeom>
            <a:noFill/>
          </p:spPr>
          <p:txBody>
            <a:bodyPr wrap="none" rtlCol="0" anchor="ctr">
              <a:spAutoFit/>
            </a:bodyPr>
            <a:lstStyle/>
            <a:p>
              <a:pPr algn="ctr" defTabSz="1218621"/>
              <a:r>
                <a:rPr lang="en-US" altLang="zh-CN" sz="1999" dirty="0">
                  <a:latin typeface="微软雅黑" panose="020B0503020204020204" pitchFamily="34" charset="-122"/>
                  <a:ea typeface="微软雅黑" panose="020B0503020204020204" pitchFamily="34" charset="-122"/>
                  <a:cs typeface="Arial" pitchFamily="34" charset="0"/>
                </a:rPr>
                <a:t>……</a:t>
              </a:r>
              <a:endParaRPr lang="zh-CN" altLang="en-US" sz="1999" dirty="0">
                <a:latin typeface="微软雅黑" panose="020B0503020204020204" pitchFamily="34" charset="-122"/>
                <a:ea typeface="微软雅黑" panose="020B0503020204020204" pitchFamily="34" charset="-122"/>
                <a:cs typeface="Arial" pitchFamily="34" charset="0"/>
              </a:endParaRPr>
            </a:p>
          </p:txBody>
        </p:sp>
      </p:grpSp>
      <p:sp>
        <p:nvSpPr>
          <p:cNvPr id="57" name="文本框 56">
            <a:extLst>
              <a:ext uri="{FF2B5EF4-FFF2-40B4-BE49-F238E27FC236}">
                <a16:creationId xmlns:a16="http://schemas.microsoft.com/office/drawing/2014/main" id="{32CBC705-8F3C-4F73-9D92-C5955BBBFD20}"/>
              </a:ext>
            </a:extLst>
          </p:cNvPr>
          <p:cNvSpPr txBox="1"/>
          <p:nvPr/>
        </p:nvSpPr>
        <p:spPr>
          <a:xfrm>
            <a:off x="795608" y="1268720"/>
            <a:ext cx="9525934" cy="400006"/>
          </a:xfrm>
          <a:prstGeom prst="rect">
            <a:avLst/>
          </a:prstGeom>
          <a:noFill/>
        </p:spPr>
        <p:txBody>
          <a:bodyPr wrap="square" rtlCol="0" anchor="ctr">
            <a:spAutoFit/>
          </a:bodyPr>
          <a:lstStyle/>
          <a:p>
            <a:pPr defTabSz="1218621"/>
            <a:r>
              <a:rPr lang="zh-CN" altLang="en-US" sz="1999" b="1" dirty="0">
                <a:latin typeface="微软雅黑" panose="020B0503020204020204" pitchFamily="34" charset="-122"/>
                <a:ea typeface="微软雅黑" panose="020B0503020204020204" pitchFamily="34" charset="-122"/>
                <a:cs typeface="Arial" pitchFamily="34" charset="0"/>
              </a:rPr>
              <a:t>思维优势</a:t>
            </a:r>
            <a:r>
              <a:rPr lang="zh-CN" altLang="en-US" sz="1999" b="1" dirty="0" smtClean="0">
                <a:latin typeface="微软雅黑" panose="020B0503020204020204" pitchFamily="34" charset="-122"/>
                <a:ea typeface="微软雅黑" panose="020B0503020204020204" pitchFamily="34" charset="-122"/>
                <a:cs typeface="Arial" pitchFamily="34" charset="0"/>
              </a:rPr>
              <a:t>：</a:t>
            </a:r>
            <a:r>
              <a:rPr lang="en-US" altLang="zh-CN" sz="1999" b="1" dirty="0">
                <a:latin typeface="微软雅黑" panose="020B0503020204020204" pitchFamily="34" charset="-122"/>
                <a:ea typeface="微软雅黑" panose="020B0503020204020204" pitchFamily="34" charset="-122"/>
                <a:cs typeface="Arial" pitchFamily="34" charset="0"/>
              </a:rPr>
              <a:t>8</a:t>
            </a:r>
            <a:r>
              <a:rPr lang="zh-CN" altLang="en-US" sz="1999" b="1" dirty="0" smtClean="0">
                <a:latin typeface="微软雅黑" panose="020B0503020204020204" pitchFamily="34" charset="-122"/>
                <a:ea typeface="微软雅黑" panose="020B0503020204020204" pitchFamily="34" charset="-122"/>
                <a:cs typeface="Arial" pitchFamily="34" charset="0"/>
              </a:rPr>
              <a:t>年</a:t>
            </a:r>
            <a:r>
              <a:rPr lang="en-US" altLang="zh-CN" sz="1999" b="1" dirty="0">
                <a:latin typeface="微软雅黑" panose="020B0503020204020204" pitchFamily="34" charset="-122"/>
                <a:ea typeface="微软雅黑" panose="020B0503020204020204" pitchFamily="34" charset="-122"/>
                <a:cs typeface="Arial" pitchFamily="34" charset="0"/>
              </a:rPr>
              <a:t>+</a:t>
            </a:r>
            <a:r>
              <a:rPr lang="zh-CN" altLang="en-US" sz="1999" b="1" dirty="0">
                <a:latin typeface="微软雅黑" panose="020B0503020204020204" pitchFamily="34" charset="-122"/>
                <a:ea typeface="微软雅黑" panose="020B0503020204020204" pitchFamily="34" charset="-122"/>
                <a:cs typeface="Arial" pitchFamily="34" charset="0"/>
              </a:rPr>
              <a:t>积累，自主内生式建设发展经验，帮用户更了解数据</a:t>
            </a:r>
          </a:p>
        </p:txBody>
      </p:sp>
      <p:sp>
        <p:nvSpPr>
          <p:cNvPr id="58" name="文本框 57">
            <a:extLst>
              <a:ext uri="{FF2B5EF4-FFF2-40B4-BE49-F238E27FC236}">
                <a16:creationId xmlns:a16="http://schemas.microsoft.com/office/drawing/2014/main" id="{AC25E9AD-35C4-45B8-B5E2-404D6D9EE2F5}"/>
              </a:ext>
            </a:extLst>
          </p:cNvPr>
          <p:cNvSpPr txBox="1"/>
          <p:nvPr/>
        </p:nvSpPr>
        <p:spPr>
          <a:xfrm>
            <a:off x="4259447" y="4465848"/>
            <a:ext cx="3669932" cy="338466"/>
          </a:xfrm>
          <a:prstGeom prst="rect">
            <a:avLst/>
          </a:prstGeom>
          <a:noFill/>
        </p:spPr>
        <p:txBody>
          <a:bodyPr wrap="none" rtlCol="0">
            <a:spAutoFit/>
          </a:bodyPr>
          <a:lstStyle/>
          <a:p>
            <a:pPr algn="ctr" defTabSz="1218621"/>
            <a:r>
              <a:rPr lang="zh-CN" altLang="en-US" sz="1600" b="1" dirty="0">
                <a:latin typeface="微软雅黑" panose="020B0503020204020204" pitchFamily="34" charset="-122"/>
                <a:ea typeface="微软雅黑" panose="020B0503020204020204" pitchFamily="34" charset="-122"/>
                <a:cs typeface="Arial" pitchFamily="34" charset="0"/>
              </a:rPr>
              <a:t>打通全产业链数据，深度激活数据价值</a:t>
            </a:r>
          </a:p>
        </p:txBody>
      </p:sp>
    </p:spTree>
    <p:extLst>
      <p:ext uri="{BB962C8B-B14F-4D97-AF65-F5344CB8AC3E}">
        <p14:creationId xmlns:p14="http://schemas.microsoft.com/office/powerpoint/2010/main" val="138945366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pylabi3q">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4E5"/>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kumimoji="1" sz="1600" dirty="0">
            <a:solidFill>
              <a:srgbClr val="333D48"/>
            </a:solidFill>
            <a:latin typeface="FZLanTingHeiS-B-GB" panose="02000000000000000000" pitchFamily="2" charset="-122"/>
            <a:ea typeface="FZLanTingHeiS-B-GB" panose="02000000000000000000" pitchFamily="2" charset="-122"/>
            <a:cs typeface="+mn-ea"/>
            <a:sym typeface="+mn-lt"/>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pylabi3q">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4E5"/>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kumimoji="1" sz="1600" dirty="0">
            <a:solidFill>
              <a:srgbClr val="333D48"/>
            </a:solidFill>
            <a:latin typeface="FZLanTingHeiS-B-GB" panose="02000000000000000000" pitchFamily="2" charset="-122"/>
            <a:ea typeface="FZLanTingHeiS-B-GB" panose="02000000000000000000" pitchFamily="2" charset="-122"/>
            <a:cs typeface="+mn-ea"/>
            <a:sym typeface="+mn-lt"/>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6546</TotalTime>
  <Words>4289</Words>
  <Application>Microsoft Office PowerPoint</Application>
  <PresentationFormat>自定义</PresentationFormat>
  <Paragraphs>487</Paragraphs>
  <Slides>26</Slides>
  <Notes>8</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26</vt:i4>
      </vt:variant>
    </vt:vector>
  </HeadingPairs>
  <TitlesOfParts>
    <vt:vector size="43" baseType="lpstr">
      <vt:lpstr>Futura Md BT</vt:lpstr>
      <vt:lpstr>FZLanTingHeiS-B-GB</vt:lpstr>
      <vt:lpstr>Gill Sans</vt:lpstr>
      <vt:lpstr>Mobitale Versalete</vt:lpstr>
      <vt:lpstr>Montserrat</vt:lpstr>
      <vt:lpstr>Source Sans Pro Light</vt:lpstr>
      <vt:lpstr>方正北魏楷书简体</vt:lpstr>
      <vt:lpstr>方正兰亭黑简体</vt:lpstr>
      <vt:lpstr>华文细黑</vt:lpstr>
      <vt:lpstr>宋体</vt:lpstr>
      <vt:lpstr>Microsoft YaHei</vt:lpstr>
      <vt:lpstr>Microsoft YaHei</vt:lpstr>
      <vt:lpstr>Arial</vt:lpstr>
      <vt:lpstr>Calibri</vt:lpstr>
      <vt:lpstr>Wingdings</vt:lpstr>
      <vt:lpstr>Lenovo Master</vt:lpstr>
      <vt:lpstr>1_Lenovo Master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世界级的技术专家智囊团：联想学术委员会</vt:lpstr>
      <vt:lpstr>对外合作：联合实验室与合作伙伴</vt:lpstr>
    </vt:vector>
  </TitlesOfParts>
  <Manager/>
  <Company>Lenovo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and Goes up to Two Lines</dc:title>
  <dc:subject/>
  <dc:creator>kathyp</dc:creator>
  <cp:keywords/>
  <dc:description/>
  <cp:lastModifiedBy>Antony XD1 Gu</cp:lastModifiedBy>
  <cp:revision>699</cp:revision>
  <cp:lastPrinted>2018-09-27T14:28:57Z</cp:lastPrinted>
  <dcterms:created xsi:type="dcterms:W3CDTF">2015-04-23T17:39:00Z</dcterms:created>
  <dcterms:modified xsi:type="dcterms:W3CDTF">2019-09-23T02:52:23Z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